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notesSlides/notesSlide1.xml" ContentType="application/vnd.openxmlformats-officedocument.presentationml.notesSlide+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2"/>
  </p:notesMasterIdLst>
  <p:sldIdLst>
    <p:sldId id="256" r:id="rId2"/>
    <p:sldId id="324" r:id="rId3"/>
    <p:sldId id="325"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 id="301" r:id="rId18"/>
    <p:sldId id="302" r:id="rId19"/>
    <p:sldId id="303" r:id="rId20"/>
    <p:sldId id="304" r:id="rId21"/>
    <p:sldId id="306" r:id="rId22"/>
    <p:sldId id="307" r:id="rId23"/>
    <p:sldId id="308" r:id="rId24"/>
    <p:sldId id="310" r:id="rId25"/>
    <p:sldId id="311" r:id="rId26"/>
    <p:sldId id="312" r:id="rId27"/>
    <p:sldId id="313" r:id="rId28"/>
    <p:sldId id="314" r:id="rId29"/>
    <p:sldId id="315" r:id="rId30"/>
    <p:sldId id="316" r:id="rId31"/>
    <p:sldId id="282" r:id="rId32"/>
    <p:sldId id="283" r:id="rId33"/>
    <p:sldId id="284" r:id="rId34"/>
    <p:sldId id="285" r:id="rId35"/>
    <p:sldId id="259" r:id="rId36"/>
    <p:sldId id="260" r:id="rId37"/>
    <p:sldId id="286" r:id="rId38"/>
    <p:sldId id="267" r:id="rId39"/>
    <p:sldId id="268" r:id="rId40"/>
    <p:sldId id="287" r:id="rId4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6" autoAdjust="0"/>
    <p:restoredTop sz="94660"/>
  </p:normalViewPr>
  <p:slideViewPr>
    <p:cSldViewPr>
      <p:cViewPr varScale="1">
        <p:scale>
          <a:sx n="108" d="100"/>
          <a:sy n="108" d="100"/>
        </p:scale>
        <p:origin x="1722"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3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3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3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3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3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38">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39">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40">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4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D2B2A-3C6E-4058-BA0D-99F3BF065796}"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l-GR"/>
        </a:p>
      </dgm:t>
    </dgm:pt>
    <dgm:pt modelId="{BD904ECC-F288-4D7D-A935-98E3ABA8F679}">
      <dgm:prSet/>
      <dgm:spPr/>
      <dgm:t>
        <a:bodyPr/>
        <a:lstStyle/>
        <a:p>
          <a:pPr rtl="0"/>
          <a:r>
            <a:rPr lang="el-GR" dirty="0"/>
            <a:t>Η διαχείριση της απόδοσης (</a:t>
          </a:r>
          <a:r>
            <a:rPr lang="en-US" dirty="0"/>
            <a:t>School Teacher Performance Management</a:t>
          </a:r>
          <a:r>
            <a:rPr lang="el-GR" dirty="0"/>
            <a:t>) είναι η διαδικασία: </a:t>
          </a:r>
        </a:p>
      </dgm:t>
    </dgm:pt>
    <dgm:pt modelId="{50B32A6C-7D9E-4DE6-B196-23D360E0C55F}" type="parTrans" cxnId="{82C43378-F2E6-46A0-A298-653733E76052}">
      <dgm:prSet/>
      <dgm:spPr/>
      <dgm:t>
        <a:bodyPr/>
        <a:lstStyle/>
        <a:p>
          <a:endParaRPr lang="el-GR"/>
        </a:p>
      </dgm:t>
    </dgm:pt>
    <dgm:pt modelId="{FA4EC147-6093-4CBA-9927-950F7E2FED6A}" type="sibTrans" cxnId="{82C43378-F2E6-46A0-A298-653733E76052}">
      <dgm:prSet/>
      <dgm:spPr/>
      <dgm:t>
        <a:bodyPr/>
        <a:lstStyle/>
        <a:p>
          <a:endParaRPr lang="el-GR"/>
        </a:p>
      </dgm:t>
    </dgm:pt>
    <dgm:pt modelId="{967AE865-0B75-498A-A519-0307050F138B}">
      <dgm:prSet/>
      <dgm:spPr/>
      <dgm:t>
        <a:bodyPr/>
        <a:lstStyle/>
        <a:p>
          <a:pPr rtl="0"/>
          <a:r>
            <a:rPr lang="el-GR" dirty="0"/>
            <a:t>α) της αξιολόγησης της συνολικής απόδοσης του εκπαιδευτικού και του διευθυντή της σχολικής μονάδας και </a:t>
          </a:r>
        </a:p>
      </dgm:t>
    </dgm:pt>
    <dgm:pt modelId="{DA977450-E8EA-4030-8B72-4E9F4058D9F2}" type="parTrans" cxnId="{50C5C323-6A69-43DF-B891-C3EAEE8742E5}">
      <dgm:prSet/>
      <dgm:spPr/>
      <dgm:t>
        <a:bodyPr/>
        <a:lstStyle/>
        <a:p>
          <a:endParaRPr lang="el-GR"/>
        </a:p>
      </dgm:t>
    </dgm:pt>
    <dgm:pt modelId="{588A3333-29F8-4760-9734-0865677F1D9E}" type="sibTrans" cxnId="{50C5C323-6A69-43DF-B891-C3EAEE8742E5}">
      <dgm:prSet/>
      <dgm:spPr/>
      <dgm:t>
        <a:bodyPr/>
        <a:lstStyle/>
        <a:p>
          <a:endParaRPr lang="el-GR"/>
        </a:p>
      </dgm:t>
    </dgm:pt>
    <dgm:pt modelId="{1D2303AA-D816-4E81-B70D-464958041547}">
      <dgm:prSet/>
      <dgm:spPr/>
      <dgm:t>
        <a:bodyPr/>
        <a:lstStyle/>
        <a:p>
          <a:pPr rtl="0"/>
          <a:r>
            <a:rPr lang="el-GR" dirty="0"/>
            <a:t>β) του σχεδιασμού της επαγγελματικής ανάπτυξης του εκπαιδευτικού στο πλαίσιο του αναπτυξιακού σχεδίου της σχολικής μονάδας. </a:t>
          </a:r>
          <a:endParaRPr lang="en-US" dirty="0"/>
        </a:p>
      </dgm:t>
    </dgm:pt>
    <dgm:pt modelId="{40465918-69FC-4769-9262-467C1C349BD0}" type="parTrans" cxnId="{41CB81BB-F275-4E12-BC45-B13DEC6051D9}">
      <dgm:prSet/>
      <dgm:spPr/>
      <dgm:t>
        <a:bodyPr/>
        <a:lstStyle/>
        <a:p>
          <a:endParaRPr lang="el-GR"/>
        </a:p>
      </dgm:t>
    </dgm:pt>
    <dgm:pt modelId="{191CA846-9D05-4159-9682-49F14D2556FC}" type="sibTrans" cxnId="{41CB81BB-F275-4E12-BC45-B13DEC6051D9}">
      <dgm:prSet/>
      <dgm:spPr/>
      <dgm:t>
        <a:bodyPr/>
        <a:lstStyle/>
        <a:p>
          <a:endParaRPr lang="el-GR"/>
        </a:p>
      </dgm:t>
    </dgm:pt>
    <dgm:pt modelId="{3CED1F45-7AD4-4002-9644-E742D573983D}" type="pres">
      <dgm:prSet presAssocID="{891D2B2A-3C6E-4058-BA0D-99F3BF065796}" presName="Name0" presStyleCnt="0">
        <dgm:presLayoutVars>
          <dgm:chMax val="7"/>
          <dgm:dir/>
          <dgm:animLvl val="lvl"/>
          <dgm:resizeHandles val="exact"/>
        </dgm:presLayoutVars>
      </dgm:prSet>
      <dgm:spPr/>
    </dgm:pt>
    <dgm:pt modelId="{5251DD4F-E2F9-4864-A61E-A42BD89E5A26}" type="pres">
      <dgm:prSet presAssocID="{BD904ECC-F288-4D7D-A935-98E3ABA8F679}" presName="circle1" presStyleLbl="node1" presStyleIdx="0" presStyleCnt="3"/>
      <dgm:spPr/>
    </dgm:pt>
    <dgm:pt modelId="{64FC949F-5260-451A-AFD2-2D42EEA47B0B}" type="pres">
      <dgm:prSet presAssocID="{BD904ECC-F288-4D7D-A935-98E3ABA8F679}" presName="space" presStyleCnt="0"/>
      <dgm:spPr/>
    </dgm:pt>
    <dgm:pt modelId="{31A36D53-6C64-4F52-8B74-724BE1DC9AEC}" type="pres">
      <dgm:prSet presAssocID="{BD904ECC-F288-4D7D-A935-98E3ABA8F679}" presName="rect1" presStyleLbl="alignAcc1" presStyleIdx="0" presStyleCnt="3"/>
      <dgm:spPr/>
    </dgm:pt>
    <dgm:pt modelId="{8DF7C3B5-19E6-477E-B89A-BCCC815B043A}" type="pres">
      <dgm:prSet presAssocID="{967AE865-0B75-498A-A519-0307050F138B}" presName="vertSpace2" presStyleLbl="node1" presStyleIdx="0" presStyleCnt="3"/>
      <dgm:spPr/>
    </dgm:pt>
    <dgm:pt modelId="{0B9DCEDA-0055-4715-BCCE-DF00B041EE84}" type="pres">
      <dgm:prSet presAssocID="{967AE865-0B75-498A-A519-0307050F138B}" presName="circle2" presStyleLbl="node1" presStyleIdx="1" presStyleCnt="3"/>
      <dgm:spPr/>
    </dgm:pt>
    <dgm:pt modelId="{C93E276F-4903-468B-895B-1CBA9D1527EB}" type="pres">
      <dgm:prSet presAssocID="{967AE865-0B75-498A-A519-0307050F138B}" presName="rect2" presStyleLbl="alignAcc1" presStyleIdx="1" presStyleCnt="3"/>
      <dgm:spPr/>
    </dgm:pt>
    <dgm:pt modelId="{51FDC054-4A8C-458C-A273-86213F1D946A}" type="pres">
      <dgm:prSet presAssocID="{1D2303AA-D816-4E81-B70D-464958041547}" presName="vertSpace3" presStyleLbl="node1" presStyleIdx="1" presStyleCnt="3"/>
      <dgm:spPr/>
    </dgm:pt>
    <dgm:pt modelId="{96E0FF9F-E19F-4A5B-9E03-428FD7E9488C}" type="pres">
      <dgm:prSet presAssocID="{1D2303AA-D816-4E81-B70D-464958041547}" presName="circle3" presStyleLbl="node1" presStyleIdx="2" presStyleCnt="3"/>
      <dgm:spPr/>
    </dgm:pt>
    <dgm:pt modelId="{FF50A6D2-3A39-4777-AA27-13F54B53D73B}" type="pres">
      <dgm:prSet presAssocID="{1D2303AA-D816-4E81-B70D-464958041547}" presName="rect3" presStyleLbl="alignAcc1" presStyleIdx="2" presStyleCnt="3"/>
      <dgm:spPr/>
    </dgm:pt>
    <dgm:pt modelId="{B159CD8D-5BAB-49F4-9BEB-721BF840378D}" type="pres">
      <dgm:prSet presAssocID="{BD904ECC-F288-4D7D-A935-98E3ABA8F679}" presName="rect1ParTxNoCh" presStyleLbl="alignAcc1" presStyleIdx="2" presStyleCnt="3">
        <dgm:presLayoutVars>
          <dgm:chMax val="1"/>
          <dgm:bulletEnabled val="1"/>
        </dgm:presLayoutVars>
      </dgm:prSet>
      <dgm:spPr/>
    </dgm:pt>
    <dgm:pt modelId="{F54E357C-FC72-431D-953F-4F89241EBE9A}" type="pres">
      <dgm:prSet presAssocID="{967AE865-0B75-498A-A519-0307050F138B}" presName="rect2ParTxNoCh" presStyleLbl="alignAcc1" presStyleIdx="2" presStyleCnt="3">
        <dgm:presLayoutVars>
          <dgm:chMax val="1"/>
          <dgm:bulletEnabled val="1"/>
        </dgm:presLayoutVars>
      </dgm:prSet>
      <dgm:spPr/>
    </dgm:pt>
    <dgm:pt modelId="{196126A7-44CA-4AF5-B977-6D9EA20572CD}" type="pres">
      <dgm:prSet presAssocID="{1D2303AA-D816-4E81-B70D-464958041547}" presName="rect3ParTxNoCh" presStyleLbl="alignAcc1" presStyleIdx="2" presStyleCnt="3">
        <dgm:presLayoutVars>
          <dgm:chMax val="1"/>
          <dgm:bulletEnabled val="1"/>
        </dgm:presLayoutVars>
      </dgm:prSet>
      <dgm:spPr/>
    </dgm:pt>
  </dgm:ptLst>
  <dgm:cxnLst>
    <dgm:cxn modelId="{5A68D116-A1F6-4033-8AD7-B15A34B23361}" type="presOf" srcId="{967AE865-0B75-498A-A519-0307050F138B}" destId="{F54E357C-FC72-431D-953F-4F89241EBE9A}" srcOrd="1" destOrd="0" presId="urn:microsoft.com/office/officeart/2005/8/layout/target3"/>
    <dgm:cxn modelId="{82633E1B-B83A-4625-A39A-B50A2D9AA7F9}" type="presOf" srcId="{967AE865-0B75-498A-A519-0307050F138B}" destId="{C93E276F-4903-468B-895B-1CBA9D1527EB}" srcOrd="0" destOrd="0" presId="urn:microsoft.com/office/officeart/2005/8/layout/target3"/>
    <dgm:cxn modelId="{50C5C323-6A69-43DF-B891-C3EAEE8742E5}" srcId="{891D2B2A-3C6E-4058-BA0D-99F3BF065796}" destId="{967AE865-0B75-498A-A519-0307050F138B}" srcOrd="1" destOrd="0" parTransId="{DA977450-E8EA-4030-8B72-4E9F4058D9F2}" sibTransId="{588A3333-29F8-4760-9734-0865677F1D9E}"/>
    <dgm:cxn modelId="{8432F025-AC68-4BFE-A55D-51BE44FCF773}" type="presOf" srcId="{1D2303AA-D816-4E81-B70D-464958041547}" destId="{196126A7-44CA-4AF5-B977-6D9EA20572CD}" srcOrd="1" destOrd="0" presId="urn:microsoft.com/office/officeart/2005/8/layout/target3"/>
    <dgm:cxn modelId="{97F8776D-E82B-47E8-85B3-0B5D44119DFA}" type="presOf" srcId="{BD904ECC-F288-4D7D-A935-98E3ABA8F679}" destId="{31A36D53-6C64-4F52-8B74-724BE1DC9AEC}" srcOrd="0" destOrd="0" presId="urn:microsoft.com/office/officeart/2005/8/layout/target3"/>
    <dgm:cxn modelId="{82C43378-F2E6-46A0-A298-653733E76052}" srcId="{891D2B2A-3C6E-4058-BA0D-99F3BF065796}" destId="{BD904ECC-F288-4D7D-A935-98E3ABA8F679}" srcOrd="0" destOrd="0" parTransId="{50B32A6C-7D9E-4DE6-B196-23D360E0C55F}" sibTransId="{FA4EC147-6093-4CBA-9927-950F7E2FED6A}"/>
    <dgm:cxn modelId="{D1703D9F-9827-493B-9649-29A29CA103E9}" type="presOf" srcId="{1D2303AA-D816-4E81-B70D-464958041547}" destId="{FF50A6D2-3A39-4777-AA27-13F54B53D73B}" srcOrd="0" destOrd="0" presId="urn:microsoft.com/office/officeart/2005/8/layout/target3"/>
    <dgm:cxn modelId="{75E76BA1-A91E-4FE8-A4CE-7F86F32D637A}" type="presOf" srcId="{891D2B2A-3C6E-4058-BA0D-99F3BF065796}" destId="{3CED1F45-7AD4-4002-9644-E742D573983D}" srcOrd="0" destOrd="0" presId="urn:microsoft.com/office/officeart/2005/8/layout/target3"/>
    <dgm:cxn modelId="{41CB81BB-F275-4E12-BC45-B13DEC6051D9}" srcId="{891D2B2A-3C6E-4058-BA0D-99F3BF065796}" destId="{1D2303AA-D816-4E81-B70D-464958041547}" srcOrd="2" destOrd="0" parTransId="{40465918-69FC-4769-9262-467C1C349BD0}" sibTransId="{191CA846-9D05-4159-9682-49F14D2556FC}"/>
    <dgm:cxn modelId="{82672CD0-FDDA-4907-96C8-91A8388834F5}" type="presOf" srcId="{BD904ECC-F288-4D7D-A935-98E3ABA8F679}" destId="{B159CD8D-5BAB-49F4-9BEB-721BF840378D}" srcOrd="1" destOrd="0" presId="urn:microsoft.com/office/officeart/2005/8/layout/target3"/>
    <dgm:cxn modelId="{7D2DF1ED-5BDD-46CE-85A6-60E5DEDCF61A}" type="presParOf" srcId="{3CED1F45-7AD4-4002-9644-E742D573983D}" destId="{5251DD4F-E2F9-4864-A61E-A42BD89E5A26}" srcOrd="0" destOrd="0" presId="urn:microsoft.com/office/officeart/2005/8/layout/target3"/>
    <dgm:cxn modelId="{3C649428-4D2A-469D-B1C7-E99185958A00}" type="presParOf" srcId="{3CED1F45-7AD4-4002-9644-E742D573983D}" destId="{64FC949F-5260-451A-AFD2-2D42EEA47B0B}" srcOrd="1" destOrd="0" presId="urn:microsoft.com/office/officeart/2005/8/layout/target3"/>
    <dgm:cxn modelId="{6B18CD04-C369-44C2-A476-0AE7B01D4ADC}" type="presParOf" srcId="{3CED1F45-7AD4-4002-9644-E742D573983D}" destId="{31A36D53-6C64-4F52-8B74-724BE1DC9AEC}" srcOrd="2" destOrd="0" presId="urn:microsoft.com/office/officeart/2005/8/layout/target3"/>
    <dgm:cxn modelId="{F3150BC1-C032-482E-91A8-4604291DE562}" type="presParOf" srcId="{3CED1F45-7AD4-4002-9644-E742D573983D}" destId="{8DF7C3B5-19E6-477E-B89A-BCCC815B043A}" srcOrd="3" destOrd="0" presId="urn:microsoft.com/office/officeart/2005/8/layout/target3"/>
    <dgm:cxn modelId="{5A992F02-73BF-4502-A727-D830E7148F1D}" type="presParOf" srcId="{3CED1F45-7AD4-4002-9644-E742D573983D}" destId="{0B9DCEDA-0055-4715-BCCE-DF00B041EE84}" srcOrd="4" destOrd="0" presId="urn:microsoft.com/office/officeart/2005/8/layout/target3"/>
    <dgm:cxn modelId="{4EDD6210-251F-48A4-9595-002C72FFA9CD}" type="presParOf" srcId="{3CED1F45-7AD4-4002-9644-E742D573983D}" destId="{C93E276F-4903-468B-895B-1CBA9D1527EB}" srcOrd="5" destOrd="0" presId="urn:microsoft.com/office/officeart/2005/8/layout/target3"/>
    <dgm:cxn modelId="{8A29D82F-E1BF-4DBC-A167-93065AA1E4E6}" type="presParOf" srcId="{3CED1F45-7AD4-4002-9644-E742D573983D}" destId="{51FDC054-4A8C-458C-A273-86213F1D946A}" srcOrd="6" destOrd="0" presId="urn:microsoft.com/office/officeart/2005/8/layout/target3"/>
    <dgm:cxn modelId="{C79F2818-F2C1-4F7E-BAA3-C571216F2D4B}" type="presParOf" srcId="{3CED1F45-7AD4-4002-9644-E742D573983D}" destId="{96E0FF9F-E19F-4A5B-9E03-428FD7E9488C}" srcOrd="7" destOrd="0" presId="urn:microsoft.com/office/officeart/2005/8/layout/target3"/>
    <dgm:cxn modelId="{CC0EA91B-7B1E-4847-98B2-13DF1713BC5C}" type="presParOf" srcId="{3CED1F45-7AD4-4002-9644-E742D573983D}" destId="{FF50A6D2-3A39-4777-AA27-13F54B53D73B}" srcOrd="8" destOrd="0" presId="urn:microsoft.com/office/officeart/2005/8/layout/target3"/>
    <dgm:cxn modelId="{DBEA349F-E7E9-4222-B62F-E93D418600F9}" type="presParOf" srcId="{3CED1F45-7AD4-4002-9644-E742D573983D}" destId="{B159CD8D-5BAB-49F4-9BEB-721BF840378D}" srcOrd="9" destOrd="0" presId="urn:microsoft.com/office/officeart/2005/8/layout/target3"/>
    <dgm:cxn modelId="{D151755E-B440-4D52-8D49-74BC1526112B}" type="presParOf" srcId="{3CED1F45-7AD4-4002-9644-E742D573983D}" destId="{F54E357C-FC72-431D-953F-4F89241EBE9A}" srcOrd="10" destOrd="0" presId="urn:microsoft.com/office/officeart/2005/8/layout/target3"/>
    <dgm:cxn modelId="{D3B6BBD1-3B97-4F2A-931A-1997D88C296B}" type="presParOf" srcId="{3CED1F45-7AD4-4002-9644-E742D573983D}" destId="{196126A7-44CA-4AF5-B977-6D9EA20572CD}" srcOrd="11"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43DA9BD-49D8-4434-9002-5B25B2802F4A}"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l-GR"/>
        </a:p>
      </dgm:t>
    </dgm:pt>
    <dgm:pt modelId="{9C0F3ECC-1146-44B0-99C1-42C23609EA7C}">
      <dgm:prSet/>
      <dgm:spPr/>
      <dgm:t>
        <a:bodyPr/>
        <a:lstStyle/>
        <a:p>
          <a:pPr rtl="0"/>
          <a:r>
            <a:rPr lang="el-GR" dirty="0"/>
            <a:t>Η διαχείριση της απόδοσης είναι η διαδικασία –κλειδί για τη βαθμολογική και επαγγελματική εξέλιξη των εκπαιδευτικών. </a:t>
          </a:r>
        </a:p>
      </dgm:t>
    </dgm:pt>
    <dgm:pt modelId="{97117B75-B30A-4626-8C4D-562B85B1F666}" type="parTrans" cxnId="{6C886383-3E7B-49C3-BE4F-7764A9647676}">
      <dgm:prSet/>
      <dgm:spPr/>
      <dgm:t>
        <a:bodyPr/>
        <a:lstStyle/>
        <a:p>
          <a:endParaRPr lang="el-GR"/>
        </a:p>
      </dgm:t>
    </dgm:pt>
    <dgm:pt modelId="{E0F02048-1A0D-460A-9AB8-E4C18AFC1865}" type="sibTrans" cxnId="{6C886383-3E7B-49C3-BE4F-7764A9647676}">
      <dgm:prSet/>
      <dgm:spPr/>
      <dgm:t>
        <a:bodyPr/>
        <a:lstStyle/>
        <a:p>
          <a:endParaRPr lang="el-GR"/>
        </a:p>
      </dgm:t>
    </dgm:pt>
    <dgm:pt modelId="{D63F38C6-1D79-4F42-9D0B-1EC66C1375F8}">
      <dgm:prSet/>
      <dgm:spPr/>
      <dgm:t>
        <a:bodyPr/>
        <a:lstStyle/>
        <a:p>
          <a:pPr rtl="0"/>
          <a:r>
            <a:rPr lang="el-GR" dirty="0"/>
            <a:t>Η βαθμολογική εξέλιξη στην περίπτωση των ανώτερων βαθμών/κλιμακίων συνοδεύεται από μισθολογική εξέλιξη. </a:t>
          </a:r>
        </a:p>
      </dgm:t>
    </dgm:pt>
    <dgm:pt modelId="{45A0A98C-97CC-4FAB-88E4-1600239A1FCC}" type="parTrans" cxnId="{25DF0623-1F28-4EEE-AB4B-53DD3467FDE9}">
      <dgm:prSet/>
      <dgm:spPr/>
      <dgm:t>
        <a:bodyPr/>
        <a:lstStyle/>
        <a:p>
          <a:endParaRPr lang="el-GR"/>
        </a:p>
      </dgm:t>
    </dgm:pt>
    <dgm:pt modelId="{CD059E65-CA9E-47D5-8212-CE7789170428}" type="sibTrans" cxnId="{25DF0623-1F28-4EEE-AB4B-53DD3467FDE9}">
      <dgm:prSet/>
      <dgm:spPr/>
      <dgm:t>
        <a:bodyPr/>
        <a:lstStyle/>
        <a:p>
          <a:endParaRPr lang="el-GR"/>
        </a:p>
      </dgm:t>
    </dgm:pt>
    <dgm:pt modelId="{63EF5023-200F-4B1B-AE22-A14A54BED8F8}">
      <dgm:prSet/>
      <dgm:spPr/>
      <dgm:t>
        <a:bodyPr/>
        <a:lstStyle/>
        <a:p>
          <a:pPr rtl="0"/>
          <a:r>
            <a:rPr lang="el-GR" dirty="0"/>
            <a:t>Την ευθύνη για τις περιπτώσεις των εκπαιδευτικών που κρίνονται ανεπαρκείς έχει το σχολικό συμβούλιο.</a:t>
          </a:r>
        </a:p>
      </dgm:t>
    </dgm:pt>
    <dgm:pt modelId="{B584FDAD-8D38-4A8B-9976-B3E3AAB02243}" type="parTrans" cxnId="{1A723625-3CB7-49F3-B3CD-3D0CC3505C4B}">
      <dgm:prSet/>
      <dgm:spPr/>
      <dgm:t>
        <a:bodyPr/>
        <a:lstStyle/>
        <a:p>
          <a:endParaRPr lang="el-GR"/>
        </a:p>
      </dgm:t>
    </dgm:pt>
    <dgm:pt modelId="{CCF1BD93-BE48-4036-A5CA-99A622174E91}" type="sibTrans" cxnId="{1A723625-3CB7-49F3-B3CD-3D0CC3505C4B}">
      <dgm:prSet/>
      <dgm:spPr/>
      <dgm:t>
        <a:bodyPr/>
        <a:lstStyle/>
        <a:p>
          <a:endParaRPr lang="el-GR"/>
        </a:p>
      </dgm:t>
    </dgm:pt>
    <dgm:pt modelId="{0DFCF116-5A62-472C-8DC5-09EB40C11421}" type="pres">
      <dgm:prSet presAssocID="{843DA9BD-49D8-4434-9002-5B25B2802F4A}" presName="CompostProcess" presStyleCnt="0">
        <dgm:presLayoutVars>
          <dgm:dir/>
          <dgm:resizeHandles val="exact"/>
        </dgm:presLayoutVars>
      </dgm:prSet>
      <dgm:spPr/>
    </dgm:pt>
    <dgm:pt modelId="{FFEA3689-BA47-493D-819A-839A41D85902}" type="pres">
      <dgm:prSet presAssocID="{843DA9BD-49D8-4434-9002-5B25B2802F4A}" presName="arrow" presStyleLbl="bgShp" presStyleIdx="0" presStyleCnt="1"/>
      <dgm:spPr/>
    </dgm:pt>
    <dgm:pt modelId="{0CFD663A-0A42-4294-B69B-7FCEA3B9B605}" type="pres">
      <dgm:prSet presAssocID="{843DA9BD-49D8-4434-9002-5B25B2802F4A}" presName="linearProcess" presStyleCnt="0"/>
      <dgm:spPr/>
    </dgm:pt>
    <dgm:pt modelId="{E4D8E78D-64E8-41F0-8E1D-DF92205B8443}" type="pres">
      <dgm:prSet presAssocID="{9C0F3ECC-1146-44B0-99C1-42C23609EA7C}" presName="textNode" presStyleLbl="node1" presStyleIdx="0" presStyleCnt="3">
        <dgm:presLayoutVars>
          <dgm:bulletEnabled val="1"/>
        </dgm:presLayoutVars>
      </dgm:prSet>
      <dgm:spPr/>
    </dgm:pt>
    <dgm:pt modelId="{2091F4AE-D231-4054-A9D3-4982CBC94BEF}" type="pres">
      <dgm:prSet presAssocID="{E0F02048-1A0D-460A-9AB8-E4C18AFC1865}" presName="sibTrans" presStyleCnt="0"/>
      <dgm:spPr/>
    </dgm:pt>
    <dgm:pt modelId="{CA14342A-4893-4979-B811-EF220F6CBC9C}" type="pres">
      <dgm:prSet presAssocID="{D63F38C6-1D79-4F42-9D0B-1EC66C1375F8}" presName="textNode" presStyleLbl="node1" presStyleIdx="1" presStyleCnt="3">
        <dgm:presLayoutVars>
          <dgm:bulletEnabled val="1"/>
        </dgm:presLayoutVars>
      </dgm:prSet>
      <dgm:spPr/>
    </dgm:pt>
    <dgm:pt modelId="{B25E872C-4767-4D2F-9ACB-1E6AEDD26B3F}" type="pres">
      <dgm:prSet presAssocID="{CD059E65-CA9E-47D5-8212-CE7789170428}" presName="sibTrans" presStyleCnt="0"/>
      <dgm:spPr/>
    </dgm:pt>
    <dgm:pt modelId="{3EF9B74F-898A-4C52-A15B-E1582B25E24C}" type="pres">
      <dgm:prSet presAssocID="{63EF5023-200F-4B1B-AE22-A14A54BED8F8}" presName="textNode" presStyleLbl="node1" presStyleIdx="2" presStyleCnt="3">
        <dgm:presLayoutVars>
          <dgm:bulletEnabled val="1"/>
        </dgm:presLayoutVars>
      </dgm:prSet>
      <dgm:spPr/>
    </dgm:pt>
  </dgm:ptLst>
  <dgm:cxnLst>
    <dgm:cxn modelId="{A0CF4507-4484-4A95-A406-F5C04AE9B55D}" type="presOf" srcId="{9C0F3ECC-1146-44B0-99C1-42C23609EA7C}" destId="{E4D8E78D-64E8-41F0-8E1D-DF92205B8443}" srcOrd="0" destOrd="0" presId="urn:microsoft.com/office/officeart/2005/8/layout/hProcess9"/>
    <dgm:cxn modelId="{34D5F522-C1DB-4550-B0AD-CE582B4AF4CE}" type="presOf" srcId="{D63F38C6-1D79-4F42-9D0B-1EC66C1375F8}" destId="{CA14342A-4893-4979-B811-EF220F6CBC9C}" srcOrd="0" destOrd="0" presId="urn:microsoft.com/office/officeart/2005/8/layout/hProcess9"/>
    <dgm:cxn modelId="{25DF0623-1F28-4EEE-AB4B-53DD3467FDE9}" srcId="{843DA9BD-49D8-4434-9002-5B25B2802F4A}" destId="{D63F38C6-1D79-4F42-9D0B-1EC66C1375F8}" srcOrd="1" destOrd="0" parTransId="{45A0A98C-97CC-4FAB-88E4-1600239A1FCC}" sibTransId="{CD059E65-CA9E-47D5-8212-CE7789170428}"/>
    <dgm:cxn modelId="{8E74FC24-C151-4F9F-A692-C37F20DEC649}" type="presOf" srcId="{63EF5023-200F-4B1B-AE22-A14A54BED8F8}" destId="{3EF9B74F-898A-4C52-A15B-E1582B25E24C}" srcOrd="0" destOrd="0" presId="urn:microsoft.com/office/officeart/2005/8/layout/hProcess9"/>
    <dgm:cxn modelId="{1A723625-3CB7-49F3-B3CD-3D0CC3505C4B}" srcId="{843DA9BD-49D8-4434-9002-5B25B2802F4A}" destId="{63EF5023-200F-4B1B-AE22-A14A54BED8F8}" srcOrd="2" destOrd="0" parTransId="{B584FDAD-8D38-4A8B-9976-B3E3AAB02243}" sibTransId="{CCF1BD93-BE48-4036-A5CA-99A622174E91}"/>
    <dgm:cxn modelId="{6C886383-3E7B-49C3-BE4F-7764A9647676}" srcId="{843DA9BD-49D8-4434-9002-5B25B2802F4A}" destId="{9C0F3ECC-1146-44B0-99C1-42C23609EA7C}" srcOrd="0" destOrd="0" parTransId="{97117B75-B30A-4626-8C4D-562B85B1F666}" sibTransId="{E0F02048-1A0D-460A-9AB8-E4C18AFC1865}"/>
    <dgm:cxn modelId="{67ECE992-C82D-418F-AB76-284CF0147E2B}" type="presOf" srcId="{843DA9BD-49D8-4434-9002-5B25B2802F4A}" destId="{0DFCF116-5A62-472C-8DC5-09EB40C11421}" srcOrd="0" destOrd="0" presId="urn:microsoft.com/office/officeart/2005/8/layout/hProcess9"/>
    <dgm:cxn modelId="{1C8E34D4-CA05-4748-86B7-EBEB719EC560}" type="presParOf" srcId="{0DFCF116-5A62-472C-8DC5-09EB40C11421}" destId="{FFEA3689-BA47-493D-819A-839A41D85902}" srcOrd="0" destOrd="0" presId="urn:microsoft.com/office/officeart/2005/8/layout/hProcess9"/>
    <dgm:cxn modelId="{1FED162A-A9C6-4258-AB58-6C4BAB036244}" type="presParOf" srcId="{0DFCF116-5A62-472C-8DC5-09EB40C11421}" destId="{0CFD663A-0A42-4294-B69B-7FCEA3B9B605}" srcOrd="1" destOrd="0" presId="urn:microsoft.com/office/officeart/2005/8/layout/hProcess9"/>
    <dgm:cxn modelId="{7D78EF2E-64FF-423A-8786-8886BBD66A3E}" type="presParOf" srcId="{0CFD663A-0A42-4294-B69B-7FCEA3B9B605}" destId="{E4D8E78D-64E8-41F0-8E1D-DF92205B8443}" srcOrd="0" destOrd="0" presId="urn:microsoft.com/office/officeart/2005/8/layout/hProcess9"/>
    <dgm:cxn modelId="{AD2226C2-BC7D-418D-BC27-1F36F014375F}" type="presParOf" srcId="{0CFD663A-0A42-4294-B69B-7FCEA3B9B605}" destId="{2091F4AE-D231-4054-A9D3-4982CBC94BEF}" srcOrd="1" destOrd="0" presId="urn:microsoft.com/office/officeart/2005/8/layout/hProcess9"/>
    <dgm:cxn modelId="{7EFB661F-C1E1-4C11-9876-58996FBEFBBC}" type="presParOf" srcId="{0CFD663A-0A42-4294-B69B-7FCEA3B9B605}" destId="{CA14342A-4893-4979-B811-EF220F6CBC9C}" srcOrd="2" destOrd="0" presId="urn:microsoft.com/office/officeart/2005/8/layout/hProcess9"/>
    <dgm:cxn modelId="{69522CA3-7FA2-4204-9136-1EB11C6EE7D3}" type="presParOf" srcId="{0CFD663A-0A42-4294-B69B-7FCEA3B9B605}" destId="{B25E872C-4767-4D2F-9ACB-1E6AEDD26B3F}" srcOrd="3" destOrd="0" presId="urn:microsoft.com/office/officeart/2005/8/layout/hProcess9"/>
    <dgm:cxn modelId="{80544DAB-A4D9-4130-B442-03561C4AD25B}" type="presParOf" srcId="{0CFD663A-0A42-4294-B69B-7FCEA3B9B605}" destId="{3EF9B74F-898A-4C52-A15B-E1582B25E24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C5AB625F-5951-47BB-87E2-E0DD82F6C0E2}" type="doc">
      <dgm:prSet loTypeId="urn:microsoft.com/office/officeart/2005/8/layout/gear1" loCatId="relationship" qsTypeId="urn:microsoft.com/office/officeart/2005/8/quickstyle/simple1" qsCatId="simple" csTypeId="urn:microsoft.com/office/officeart/2005/8/colors/accent1_2" csCatId="accent1" phldr="1"/>
      <dgm:spPr/>
      <dgm:t>
        <a:bodyPr/>
        <a:lstStyle/>
        <a:p>
          <a:endParaRPr lang="el-GR"/>
        </a:p>
      </dgm:t>
    </dgm:pt>
    <dgm:pt modelId="{FDC0F6B5-633C-4C6C-B514-9950EDA639F7}">
      <dgm:prSet custT="1"/>
      <dgm:spPr/>
      <dgm:t>
        <a:bodyPr/>
        <a:lstStyle/>
        <a:p>
          <a:pPr rtl="0"/>
          <a:r>
            <a:rPr lang="el-GR" sz="1600" dirty="0"/>
            <a:t>Τα στοιχεία που συλλέγονται από τη διαχείριση της απόδοσης των εκπαιδευτικών…</a:t>
          </a:r>
        </a:p>
      </dgm:t>
    </dgm:pt>
    <dgm:pt modelId="{191302E8-DB49-4053-BCB5-993F213943B9}" type="parTrans" cxnId="{8FD31D88-D8CA-4EEE-90CE-670E610B1822}">
      <dgm:prSet/>
      <dgm:spPr/>
      <dgm:t>
        <a:bodyPr/>
        <a:lstStyle/>
        <a:p>
          <a:endParaRPr lang="el-GR"/>
        </a:p>
      </dgm:t>
    </dgm:pt>
    <dgm:pt modelId="{B09317AA-D988-4410-91D0-4B865142881F}" type="sibTrans" cxnId="{8FD31D88-D8CA-4EEE-90CE-670E610B1822}">
      <dgm:prSet/>
      <dgm:spPr/>
      <dgm:t>
        <a:bodyPr/>
        <a:lstStyle/>
        <a:p>
          <a:endParaRPr lang="el-GR"/>
        </a:p>
      </dgm:t>
    </dgm:pt>
    <dgm:pt modelId="{6E7DC834-C460-4506-AD07-461267739C0C}">
      <dgm:prSet custT="1"/>
      <dgm:spPr/>
      <dgm:t>
        <a:bodyPr/>
        <a:lstStyle/>
        <a:p>
          <a:r>
            <a:rPr lang="el-GR" sz="1400" dirty="0"/>
            <a:t>χρησιμοποιούνται στην αυτοαξιολόγηση της σχολικής μονάδας και του αναπτυξιακού της σχεδίου.</a:t>
          </a:r>
        </a:p>
      </dgm:t>
    </dgm:pt>
    <dgm:pt modelId="{23CB20EB-9763-4985-A7A9-EC101FCB0947}" type="parTrans" cxnId="{AEDD9EEB-CD2C-4713-AB7B-E2D88AC09FE8}">
      <dgm:prSet/>
      <dgm:spPr/>
      <dgm:t>
        <a:bodyPr/>
        <a:lstStyle/>
        <a:p>
          <a:endParaRPr lang="el-GR"/>
        </a:p>
      </dgm:t>
    </dgm:pt>
    <dgm:pt modelId="{7E3CD888-9D82-47FF-B5AC-32D8DE085B65}" type="sibTrans" cxnId="{AEDD9EEB-CD2C-4713-AB7B-E2D88AC09FE8}">
      <dgm:prSet/>
      <dgm:spPr/>
      <dgm:t>
        <a:bodyPr/>
        <a:lstStyle/>
        <a:p>
          <a:endParaRPr lang="el-GR"/>
        </a:p>
      </dgm:t>
    </dgm:pt>
    <dgm:pt modelId="{3B08AB76-DD51-41D2-8F48-F2F4ED184A5B}" type="pres">
      <dgm:prSet presAssocID="{C5AB625F-5951-47BB-87E2-E0DD82F6C0E2}" presName="composite" presStyleCnt="0">
        <dgm:presLayoutVars>
          <dgm:chMax val="3"/>
          <dgm:animLvl val="lvl"/>
          <dgm:resizeHandles val="exact"/>
        </dgm:presLayoutVars>
      </dgm:prSet>
      <dgm:spPr/>
    </dgm:pt>
    <dgm:pt modelId="{6D2845E4-951E-46C2-8D59-1B7E272E096C}" type="pres">
      <dgm:prSet presAssocID="{FDC0F6B5-633C-4C6C-B514-9950EDA639F7}" presName="gear1" presStyleLbl="node1" presStyleIdx="0" presStyleCnt="2" custScaleX="137377" custScaleY="142188" custLinFactNeighborX="20724" custLinFactNeighborY="1195">
        <dgm:presLayoutVars>
          <dgm:chMax val="1"/>
          <dgm:bulletEnabled val="1"/>
        </dgm:presLayoutVars>
      </dgm:prSet>
      <dgm:spPr/>
    </dgm:pt>
    <dgm:pt modelId="{9C2814FE-2624-4F15-BAD6-1640743CD694}" type="pres">
      <dgm:prSet presAssocID="{FDC0F6B5-633C-4C6C-B514-9950EDA639F7}" presName="gear1srcNode" presStyleLbl="node1" presStyleIdx="0" presStyleCnt="2"/>
      <dgm:spPr/>
    </dgm:pt>
    <dgm:pt modelId="{89BC89C1-4E18-425C-B68F-90C2CE3595EC}" type="pres">
      <dgm:prSet presAssocID="{FDC0F6B5-633C-4C6C-B514-9950EDA639F7}" presName="gear1dstNode" presStyleLbl="node1" presStyleIdx="0" presStyleCnt="2"/>
      <dgm:spPr/>
    </dgm:pt>
    <dgm:pt modelId="{5FBBD72A-1143-4595-A382-C04B80833742}" type="pres">
      <dgm:prSet presAssocID="{6E7DC834-C460-4506-AD07-461267739C0C}" presName="gear2" presStyleLbl="node1" presStyleIdx="1" presStyleCnt="2" custScaleX="150627" custScaleY="137773">
        <dgm:presLayoutVars>
          <dgm:chMax val="1"/>
          <dgm:bulletEnabled val="1"/>
        </dgm:presLayoutVars>
      </dgm:prSet>
      <dgm:spPr/>
    </dgm:pt>
    <dgm:pt modelId="{C181FB46-9373-4513-8B10-81C04E1E73F8}" type="pres">
      <dgm:prSet presAssocID="{6E7DC834-C460-4506-AD07-461267739C0C}" presName="gear2srcNode" presStyleLbl="node1" presStyleIdx="1" presStyleCnt="2"/>
      <dgm:spPr/>
    </dgm:pt>
    <dgm:pt modelId="{94505720-9A45-434C-8245-C0EBA38E41C3}" type="pres">
      <dgm:prSet presAssocID="{6E7DC834-C460-4506-AD07-461267739C0C}" presName="gear2dstNode" presStyleLbl="node1" presStyleIdx="1" presStyleCnt="2"/>
      <dgm:spPr/>
    </dgm:pt>
    <dgm:pt modelId="{0BCA503B-D55F-43E4-B1B8-E760D616D393}" type="pres">
      <dgm:prSet presAssocID="{B09317AA-D988-4410-91D0-4B865142881F}" presName="connector1" presStyleLbl="sibTrans2D1" presStyleIdx="0" presStyleCnt="2" custLinFactNeighborX="30767" custLinFactNeighborY="-16387"/>
      <dgm:spPr/>
    </dgm:pt>
    <dgm:pt modelId="{B90EA1CD-A3FC-489D-BB1A-8855D929AF06}" type="pres">
      <dgm:prSet presAssocID="{7E3CD888-9D82-47FF-B5AC-32D8DE085B65}" presName="connector2" presStyleLbl="sibTrans2D1" presStyleIdx="1" presStyleCnt="2" custLinFactNeighborX="-27866" custLinFactNeighborY="-3673"/>
      <dgm:spPr/>
    </dgm:pt>
  </dgm:ptLst>
  <dgm:cxnLst>
    <dgm:cxn modelId="{F2EEA815-38EE-40B9-BA2C-A646C4A0379D}" type="presOf" srcId="{FDC0F6B5-633C-4C6C-B514-9950EDA639F7}" destId="{9C2814FE-2624-4F15-BAD6-1640743CD694}" srcOrd="1" destOrd="0" presId="urn:microsoft.com/office/officeart/2005/8/layout/gear1"/>
    <dgm:cxn modelId="{6C71913B-6A2E-45F0-8917-4C76538470F2}" type="presOf" srcId="{6E7DC834-C460-4506-AD07-461267739C0C}" destId="{C181FB46-9373-4513-8B10-81C04E1E73F8}" srcOrd="1" destOrd="0" presId="urn:microsoft.com/office/officeart/2005/8/layout/gear1"/>
    <dgm:cxn modelId="{81805668-C344-4BCC-A3E2-6A9FE3D601D0}" type="presOf" srcId="{C5AB625F-5951-47BB-87E2-E0DD82F6C0E2}" destId="{3B08AB76-DD51-41D2-8F48-F2F4ED184A5B}" srcOrd="0" destOrd="0" presId="urn:microsoft.com/office/officeart/2005/8/layout/gear1"/>
    <dgm:cxn modelId="{1303BD6A-E701-4998-A197-70D85DE3D826}" type="presOf" srcId="{6E7DC834-C460-4506-AD07-461267739C0C}" destId="{5FBBD72A-1143-4595-A382-C04B80833742}" srcOrd="0" destOrd="0" presId="urn:microsoft.com/office/officeart/2005/8/layout/gear1"/>
    <dgm:cxn modelId="{8ADDE575-A69C-465E-8A54-6DFB693F1E8B}" type="presOf" srcId="{B09317AA-D988-4410-91D0-4B865142881F}" destId="{0BCA503B-D55F-43E4-B1B8-E760D616D393}" srcOrd="0" destOrd="0" presId="urn:microsoft.com/office/officeart/2005/8/layout/gear1"/>
    <dgm:cxn modelId="{CA8FFB7A-7CC4-4029-83C6-74DE04CCD964}" type="presOf" srcId="{7E3CD888-9D82-47FF-B5AC-32D8DE085B65}" destId="{B90EA1CD-A3FC-489D-BB1A-8855D929AF06}" srcOrd="0" destOrd="0" presId="urn:microsoft.com/office/officeart/2005/8/layout/gear1"/>
    <dgm:cxn modelId="{8FD31D88-D8CA-4EEE-90CE-670E610B1822}" srcId="{C5AB625F-5951-47BB-87E2-E0DD82F6C0E2}" destId="{FDC0F6B5-633C-4C6C-B514-9950EDA639F7}" srcOrd="0" destOrd="0" parTransId="{191302E8-DB49-4053-BCB5-993F213943B9}" sibTransId="{B09317AA-D988-4410-91D0-4B865142881F}"/>
    <dgm:cxn modelId="{48ABD599-4C7B-4234-A39B-BF5BF20EF3CF}" type="presOf" srcId="{6E7DC834-C460-4506-AD07-461267739C0C}" destId="{94505720-9A45-434C-8245-C0EBA38E41C3}" srcOrd="2" destOrd="0" presId="urn:microsoft.com/office/officeart/2005/8/layout/gear1"/>
    <dgm:cxn modelId="{013CCEAD-663A-45B7-B579-7D3047D6A2C1}" type="presOf" srcId="{FDC0F6B5-633C-4C6C-B514-9950EDA639F7}" destId="{6D2845E4-951E-46C2-8D59-1B7E272E096C}" srcOrd="0" destOrd="0" presId="urn:microsoft.com/office/officeart/2005/8/layout/gear1"/>
    <dgm:cxn modelId="{47CEE5D1-BF0D-4234-9CDD-4E7AA6FEAD81}" type="presOf" srcId="{FDC0F6B5-633C-4C6C-B514-9950EDA639F7}" destId="{89BC89C1-4E18-425C-B68F-90C2CE3595EC}" srcOrd="2" destOrd="0" presId="urn:microsoft.com/office/officeart/2005/8/layout/gear1"/>
    <dgm:cxn modelId="{AEDD9EEB-CD2C-4713-AB7B-E2D88AC09FE8}" srcId="{C5AB625F-5951-47BB-87E2-E0DD82F6C0E2}" destId="{6E7DC834-C460-4506-AD07-461267739C0C}" srcOrd="1" destOrd="0" parTransId="{23CB20EB-9763-4985-A7A9-EC101FCB0947}" sibTransId="{7E3CD888-9D82-47FF-B5AC-32D8DE085B65}"/>
    <dgm:cxn modelId="{0419FC01-6961-4B3A-A510-8A750A0C2889}" type="presParOf" srcId="{3B08AB76-DD51-41D2-8F48-F2F4ED184A5B}" destId="{6D2845E4-951E-46C2-8D59-1B7E272E096C}" srcOrd="0" destOrd="0" presId="urn:microsoft.com/office/officeart/2005/8/layout/gear1"/>
    <dgm:cxn modelId="{C8FAF595-501B-4672-B486-95132907E86C}" type="presParOf" srcId="{3B08AB76-DD51-41D2-8F48-F2F4ED184A5B}" destId="{9C2814FE-2624-4F15-BAD6-1640743CD694}" srcOrd="1" destOrd="0" presId="urn:microsoft.com/office/officeart/2005/8/layout/gear1"/>
    <dgm:cxn modelId="{21AC84F5-329F-48AA-887E-EE79DB5142BD}" type="presParOf" srcId="{3B08AB76-DD51-41D2-8F48-F2F4ED184A5B}" destId="{89BC89C1-4E18-425C-B68F-90C2CE3595EC}" srcOrd="2" destOrd="0" presId="urn:microsoft.com/office/officeart/2005/8/layout/gear1"/>
    <dgm:cxn modelId="{6D3972AF-B05F-4D9D-8D28-93EF46C52904}" type="presParOf" srcId="{3B08AB76-DD51-41D2-8F48-F2F4ED184A5B}" destId="{5FBBD72A-1143-4595-A382-C04B80833742}" srcOrd="3" destOrd="0" presId="urn:microsoft.com/office/officeart/2005/8/layout/gear1"/>
    <dgm:cxn modelId="{3D83E162-26A5-4BA3-B142-CEA501B45F55}" type="presParOf" srcId="{3B08AB76-DD51-41D2-8F48-F2F4ED184A5B}" destId="{C181FB46-9373-4513-8B10-81C04E1E73F8}" srcOrd="4" destOrd="0" presId="urn:microsoft.com/office/officeart/2005/8/layout/gear1"/>
    <dgm:cxn modelId="{A9F480DF-0ABD-420B-A13D-35713B1EC0A2}" type="presParOf" srcId="{3B08AB76-DD51-41D2-8F48-F2F4ED184A5B}" destId="{94505720-9A45-434C-8245-C0EBA38E41C3}" srcOrd="5" destOrd="0" presId="urn:microsoft.com/office/officeart/2005/8/layout/gear1"/>
    <dgm:cxn modelId="{CA056975-0881-46A4-A293-CD8BFECA26AA}" type="presParOf" srcId="{3B08AB76-DD51-41D2-8F48-F2F4ED184A5B}" destId="{0BCA503B-D55F-43E4-B1B8-E760D616D393}" srcOrd="6" destOrd="0" presId="urn:microsoft.com/office/officeart/2005/8/layout/gear1"/>
    <dgm:cxn modelId="{77E43C81-2AC2-4037-AFD3-63144325D54B}" type="presParOf" srcId="{3B08AB76-DD51-41D2-8F48-F2F4ED184A5B}" destId="{B90EA1CD-A3FC-489D-BB1A-8855D929AF06}" srcOrd="7"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0F4A4937-5DFD-4E3F-8BFD-FAAFB8B7AE2F}"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el-GR"/>
        </a:p>
      </dgm:t>
    </dgm:pt>
    <dgm:pt modelId="{5AB120FE-240D-4B1C-9C53-7F81A59EE313}">
      <dgm:prSet/>
      <dgm:spPr/>
      <dgm:t>
        <a:bodyPr/>
        <a:lstStyle/>
        <a:p>
          <a:pPr rtl="0"/>
          <a:r>
            <a:rPr lang="el-GR" dirty="0"/>
            <a:t>Μέχρι το 2007 η αξιολόγηση των εκπαιδευτικών ήταν μια γραφειοκρατική διαδικασία : Η βαθμολογική/ μισθολογική εξέλιξη του εκπαιδευτικού συνδεόταν αποκλειστικά και μόνο με την προϋπηρεσία. </a:t>
          </a:r>
        </a:p>
      </dgm:t>
    </dgm:pt>
    <dgm:pt modelId="{77608796-C952-429D-9280-A752CAB51D03}" type="parTrans" cxnId="{CAF55911-FC6F-4802-A56A-F15896E2EF92}">
      <dgm:prSet/>
      <dgm:spPr/>
      <dgm:t>
        <a:bodyPr/>
        <a:lstStyle/>
        <a:p>
          <a:endParaRPr lang="el-GR"/>
        </a:p>
      </dgm:t>
    </dgm:pt>
    <dgm:pt modelId="{ACE050A8-050C-470A-B490-79D2E72A58B5}" type="sibTrans" cxnId="{CAF55911-FC6F-4802-A56A-F15896E2EF92}">
      <dgm:prSet/>
      <dgm:spPr/>
      <dgm:t>
        <a:bodyPr/>
        <a:lstStyle/>
        <a:p>
          <a:endParaRPr lang="el-GR"/>
        </a:p>
      </dgm:t>
    </dgm:pt>
    <dgm:pt modelId="{3BF16E70-46C4-4048-86CD-BA3441C4B0DB}">
      <dgm:prSet/>
      <dgm:spPr/>
      <dgm:t>
        <a:bodyPr/>
        <a:lstStyle/>
        <a:p>
          <a:pPr rtl="0"/>
          <a:r>
            <a:rPr lang="el-GR" dirty="0"/>
            <a:t>Το 2007 εισάγεται ένα νέο μοντέλο αξιολόγησης εκπαιδευτικών μέσα στο ευρύτερο πλαίσιο των μεταρρυθμίσεων για την αξιολόγηση του δημόσιου τομέα (2004).</a:t>
          </a:r>
        </a:p>
      </dgm:t>
    </dgm:pt>
    <dgm:pt modelId="{10EA0F5D-7FDF-4F72-A17C-1CC44E19B033}" type="parTrans" cxnId="{D96922C0-4A87-41F9-B725-974FC569EEA2}">
      <dgm:prSet/>
      <dgm:spPr/>
      <dgm:t>
        <a:bodyPr/>
        <a:lstStyle/>
        <a:p>
          <a:endParaRPr lang="el-GR"/>
        </a:p>
      </dgm:t>
    </dgm:pt>
    <dgm:pt modelId="{7ABE07DC-94F5-4D5E-BE0F-F38B9AA5C21D}" type="sibTrans" cxnId="{D96922C0-4A87-41F9-B725-974FC569EEA2}">
      <dgm:prSet/>
      <dgm:spPr/>
      <dgm:t>
        <a:bodyPr/>
        <a:lstStyle/>
        <a:p>
          <a:endParaRPr lang="el-GR"/>
        </a:p>
      </dgm:t>
    </dgm:pt>
    <dgm:pt modelId="{9CC64B88-B72B-454D-A013-428580EDA7CE}" type="pres">
      <dgm:prSet presAssocID="{0F4A4937-5DFD-4E3F-8BFD-FAAFB8B7AE2F}" presName="Name0" presStyleCnt="0">
        <dgm:presLayoutVars>
          <dgm:dir/>
          <dgm:resizeHandles val="exact"/>
        </dgm:presLayoutVars>
      </dgm:prSet>
      <dgm:spPr/>
    </dgm:pt>
    <dgm:pt modelId="{BAC8AC2D-E11E-4D8E-82E2-C64BF10D8C5E}" type="pres">
      <dgm:prSet presAssocID="{0F4A4937-5DFD-4E3F-8BFD-FAAFB8B7AE2F}" presName="arrow" presStyleLbl="bgShp" presStyleIdx="0" presStyleCnt="1"/>
      <dgm:spPr/>
    </dgm:pt>
    <dgm:pt modelId="{64E9154E-1B53-4143-B69A-94433417D037}" type="pres">
      <dgm:prSet presAssocID="{0F4A4937-5DFD-4E3F-8BFD-FAAFB8B7AE2F}" presName="points" presStyleCnt="0"/>
      <dgm:spPr/>
    </dgm:pt>
    <dgm:pt modelId="{26082456-CCF1-48B3-AA8C-84A3BD9E5BEE}" type="pres">
      <dgm:prSet presAssocID="{5AB120FE-240D-4B1C-9C53-7F81A59EE313}" presName="compositeA" presStyleCnt="0"/>
      <dgm:spPr/>
    </dgm:pt>
    <dgm:pt modelId="{EF804535-1D7E-4FC1-9DE4-30DDE47202C7}" type="pres">
      <dgm:prSet presAssocID="{5AB120FE-240D-4B1C-9C53-7F81A59EE313}" presName="textA" presStyleLbl="revTx" presStyleIdx="0" presStyleCnt="2">
        <dgm:presLayoutVars>
          <dgm:bulletEnabled val="1"/>
        </dgm:presLayoutVars>
      </dgm:prSet>
      <dgm:spPr/>
    </dgm:pt>
    <dgm:pt modelId="{5DA7CC91-8AF6-4D0C-9FA9-E9689B48458F}" type="pres">
      <dgm:prSet presAssocID="{5AB120FE-240D-4B1C-9C53-7F81A59EE313}" presName="circleA" presStyleLbl="node1" presStyleIdx="0" presStyleCnt="2"/>
      <dgm:spPr/>
    </dgm:pt>
    <dgm:pt modelId="{3FB311C3-73D3-4ADE-B5B2-2AAF8CBBC9FD}" type="pres">
      <dgm:prSet presAssocID="{5AB120FE-240D-4B1C-9C53-7F81A59EE313}" presName="spaceA" presStyleCnt="0"/>
      <dgm:spPr/>
    </dgm:pt>
    <dgm:pt modelId="{692BC6A0-E728-43F4-A9BD-2EA847109FC5}" type="pres">
      <dgm:prSet presAssocID="{ACE050A8-050C-470A-B490-79D2E72A58B5}" presName="space" presStyleCnt="0"/>
      <dgm:spPr/>
    </dgm:pt>
    <dgm:pt modelId="{7CBAB0F9-64F2-4A1D-8085-C5183BA69537}" type="pres">
      <dgm:prSet presAssocID="{3BF16E70-46C4-4048-86CD-BA3441C4B0DB}" presName="compositeB" presStyleCnt="0"/>
      <dgm:spPr/>
    </dgm:pt>
    <dgm:pt modelId="{DA48ACE6-2C50-4A77-8AC1-861C8023642D}" type="pres">
      <dgm:prSet presAssocID="{3BF16E70-46C4-4048-86CD-BA3441C4B0DB}" presName="textB" presStyleLbl="revTx" presStyleIdx="1" presStyleCnt="2">
        <dgm:presLayoutVars>
          <dgm:bulletEnabled val="1"/>
        </dgm:presLayoutVars>
      </dgm:prSet>
      <dgm:spPr/>
    </dgm:pt>
    <dgm:pt modelId="{D032D112-BA75-4560-A14B-2BFCF4AEDAFC}" type="pres">
      <dgm:prSet presAssocID="{3BF16E70-46C4-4048-86CD-BA3441C4B0DB}" presName="circleB" presStyleLbl="node1" presStyleIdx="1" presStyleCnt="2"/>
      <dgm:spPr/>
    </dgm:pt>
    <dgm:pt modelId="{0C04AEAC-91EE-4577-A9F2-D1F90B9B2A7A}" type="pres">
      <dgm:prSet presAssocID="{3BF16E70-46C4-4048-86CD-BA3441C4B0DB}" presName="spaceB" presStyleCnt="0"/>
      <dgm:spPr/>
    </dgm:pt>
  </dgm:ptLst>
  <dgm:cxnLst>
    <dgm:cxn modelId="{15D9BB0C-51A5-449A-8D83-8905A9D53D4E}" type="presOf" srcId="{3BF16E70-46C4-4048-86CD-BA3441C4B0DB}" destId="{DA48ACE6-2C50-4A77-8AC1-861C8023642D}" srcOrd="0" destOrd="0" presId="urn:microsoft.com/office/officeart/2005/8/layout/hProcess11"/>
    <dgm:cxn modelId="{CAF55911-FC6F-4802-A56A-F15896E2EF92}" srcId="{0F4A4937-5DFD-4E3F-8BFD-FAAFB8B7AE2F}" destId="{5AB120FE-240D-4B1C-9C53-7F81A59EE313}" srcOrd="0" destOrd="0" parTransId="{77608796-C952-429D-9280-A752CAB51D03}" sibTransId="{ACE050A8-050C-470A-B490-79D2E72A58B5}"/>
    <dgm:cxn modelId="{2959C03B-04DF-4C1F-856C-8CA0DED1E6C0}" type="presOf" srcId="{5AB120FE-240D-4B1C-9C53-7F81A59EE313}" destId="{EF804535-1D7E-4FC1-9DE4-30DDE47202C7}" srcOrd="0" destOrd="0" presId="urn:microsoft.com/office/officeart/2005/8/layout/hProcess11"/>
    <dgm:cxn modelId="{2F5CD252-8329-4AEA-82D7-08BAC8E0B4F5}" type="presOf" srcId="{0F4A4937-5DFD-4E3F-8BFD-FAAFB8B7AE2F}" destId="{9CC64B88-B72B-454D-A013-428580EDA7CE}" srcOrd="0" destOrd="0" presId="urn:microsoft.com/office/officeart/2005/8/layout/hProcess11"/>
    <dgm:cxn modelId="{D96922C0-4A87-41F9-B725-974FC569EEA2}" srcId="{0F4A4937-5DFD-4E3F-8BFD-FAAFB8B7AE2F}" destId="{3BF16E70-46C4-4048-86CD-BA3441C4B0DB}" srcOrd="1" destOrd="0" parTransId="{10EA0F5D-7FDF-4F72-A17C-1CC44E19B033}" sibTransId="{7ABE07DC-94F5-4D5E-BE0F-F38B9AA5C21D}"/>
    <dgm:cxn modelId="{61F6DD7F-1556-4318-A44D-94CA31290904}" type="presParOf" srcId="{9CC64B88-B72B-454D-A013-428580EDA7CE}" destId="{BAC8AC2D-E11E-4D8E-82E2-C64BF10D8C5E}" srcOrd="0" destOrd="0" presId="urn:microsoft.com/office/officeart/2005/8/layout/hProcess11"/>
    <dgm:cxn modelId="{B79BE2B8-009D-49FA-8928-D8D064C0B13A}" type="presParOf" srcId="{9CC64B88-B72B-454D-A013-428580EDA7CE}" destId="{64E9154E-1B53-4143-B69A-94433417D037}" srcOrd="1" destOrd="0" presId="urn:microsoft.com/office/officeart/2005/8/layout/hProcess11"/>
    <dgm:cxn modelId="{700848DE-27AD-495D-AD9A-E437ECB6B5B7}" type="presParOf" srcId="{64E9154E-1B53-4143-B69A-94433417D037}" destId="{26082456-CCF1-48B3-AA8C-84A3BD9E5BEE}" srcOrd="0" destOrd="0" presId="urn:microsoft.com/office/officeart/2005/8/layout/hProcess11"/>
    <dgm:cxn modelId="{EB69956D-B7AA-48FF-8C09-21618D1E7DC8}" type="presParOf" srcId="{26082456-CCF1-48B3-AA8C-84A3BD9E5BEE}" destId="{EF804535-1D7E-4FC1-9DE4-30DDE47202C7}" srcOrd="0" destOrd="0" presId="urn:microsoft.com/office/officeart/2005/8/layout/hProcess11"/>
    <dgm:cxn modelId="{775F01EA-D497-4931-99A7-83900962FD37}" type="presParOf" srcId="{26082456-CCF1-48B3-AA8C-84A3BD9E5BEE}" destId="{5DA7CC91-8AF6-4D0C-9FA9-E9689B48458F}" srcOrd="1" destOrd="0" presId="urn:microsoft.com/office/officeart/2005/8/layout/hProcess11"/>
    <dgm:cxn modelId="{C343204B-1C6C-4A76-A6DC-745A2D17169C}" type="presParOf" srcId="{26082456-CCF1-48B3-AA8C-84A3BD9E5BEE}" destId="{3FB311C3-73D3-4ADE-B5B2-2AAF8CBBC9FD}" srcOrd="2" destOrd="0" presId="urn:microsoft.com/office/officeart/2005/8/layout/hProcess11"/>
    <dgm:cxn modelId="{A9250300-31D7-422B-ACF3-B33C673DA971}" type="presParOf" srcId="{64E9154E-1B53-4143-B69A-94433417D037}" destId="{692BC6A0-E728-43F4-A9BD-2EA847109FC5}" srcOrd="1" destOrd="0" presId="urn:microsoft.com/office/officeart/2005/8/layout/hProcess11"/>
    <dgm:cxn modelId="{D63A440D-3150-4D0D-8129-30116F2FAB69}" type="presParOf" srcId="{64E9154E-1B53-4143-B69A-94433417D037}" destId="{7CBAB0F9-64F2-4A1D-8085-C5183BA69537}" srcOrd="2" destOrd="0" presId="urn:microsoft.com/office/officeart/2005/8/layout/hProcess11"/>
    <dgm:cxn modelId="{5D6649BE-2A48-4C3B-8CA2-5B5ACA5662C6}" type="presParOf" srcId="{7CBAB0F9-64F2-4A1D-8085-C5183BA69537}" destId="{DA48ACE6-2C50-4A77-8AC1-861C8023642D}" srcOrd="0" destOrd="0" presId="urn:microsoft.com/office/officeart/2005/8/layout/hProcess11"/>
    <dgm:cxn modelId="{5283FD00-1EDB-40B7-BD1B-8A9F0E14F802}" type="presParOf" srcId="{7CBAB0F9-64F2-4A1D-8085-C5183BA69537}" destId="{D032D112-BA75-4560-A14B-2BFCF4AEDAFC}" srcOrd="1" destOrd="0" presId="urn:microsoft.com/office/officeart/2005/8/layout/hProcess11"/>
    <dgm:cxn modelId="{2F750B32-88FC-4E4E-AA7C-6992B4EB6B82}" type="presParOf" srcId="{7CBAB0F9-64F2-4A1D-8085-C5183BA69537}" destId="{0C04AEAC-91EE-4577-A9F2-D1F90B9B2A7A}"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08C9FE2-717A-4B93-A9D0-09A1F823122D}"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l-GR"/>
        </a:p>
      </dgm:t>
    </dgm:pt>
    <dgm:pt modelId="{A78E5437-11E2-4349-80BD-3593902EEE47}">
      <dgm:prSet custT="1"/>
      <dgm:spPr/>
      <dgm:t>
        <a:bodyPr/>
        <a:lstStyle/>
        <a:p>
          <a:pPr rtl="0"/>
          <a:r>
            <a:rPr lang="el-GR" sz="2400" dirty="0"/>
            <a:t>Από   2012 εφαρμόστηκαν συνολικά τρία μοντέλα αξιολόγησης</a:t>
          </a:r>
        </a:p>
      </dgm:t>
    </dgm:pt>
    <dgm:pt modelId="{48C6354C-13C1-4A28-BC54-A6DE890985F9}" type="parTrans" cxnId="{0223258C-9C23-48C8-8F53-96084D7C8B06}">
      <dgm:prSet/>
      <dgm:spPr/>
      <dgm:t>
        <a:bodyPr/>
        <a:lstStyle/>
        <a:p>
          <a:endParaRPr lang="el-GR"/>
        </a:p>
      </dgm:t>
    </dgm:pt>
    <dgm:pt modelId="{D6A455DE-20F8-4B42-93EA-B15B56192B02}" type="sibTrans" cxnId="{0223258C-9C23-48C8-8F53-96084D7C8B06}">
      <dgm:prSet/>
      <dgm:spPr/>
      <dgm:t>
        <a:bodyPr/>
        <a:lstStyle/>
        <a:p>
          <a:endParaRPr lang="el-GR"/>
        </a:p>
      </dgm:t>
    </dgm:pt>
    <dgm:pt modelId="{7F401C51-287A-40A4-9757-6372F766C1FB}">
      <dgm:prSet/>
      <dgm:spPr/>
      <dgm:t>
        <a:bodyPr/>
        <a:lstStyle/>
        <a:p>
          <a:pPr rtl="0"/>
          <a:r>
            <a:rPr lang="el-GR" sz="1800" dirty="0"/>
            <a:t>Επικράτησε μεγάλη αναταραχή στην εκπαιδευτική κοινότητα εξαιτίας της εφαρμογής της αξιολόγησης, αλλά εν τέλει το σύστημα ισορρόπησε ….</a:t>
          </a:r>
        </a:p>
      </dgm:t>
    </dgm:pt>
    <dgm:pt modelId="{DD2C35AE-2D52-427E-AC86-8EF874195D5A}" type="parTrans" cxnId="{D804EC02-14BA-4FEC-83D3-709F77B94C26}">
      <dgm:prSet/>
      <dgm:spPr/>
      <dgm:t>
        <a:bodyPr/>
        <a:lstStyle/>
        <a:p>
          <a:endParaRPr lang="el-GR"/>
        </a:p>
      </dgm:t>
    </dgm:pt>
    <dgm:pt modelId="{791DA2EE-417E-403A-A5F1-44CFD05AFF79}" type="sibTrans" cxnId="{D804EC02-14BA-4FEC-83D3-709F77B94C26}">
      <dgm:prSet/>
      <dgm:spPr/>
      <dgm:t>
        <a:bodyPr/>
        <a:lstStyle/>
        <a:p>
          <a:endParaRPr lang="el-GR"/>
        </a:p>
      </dgm:t>
    </dgm:pt>
    <dgm:pt modelId="{E8039A13-DB35-47F7-8540-732B2D55704B}">
      <dgm:prSet custT="1"/>
      <dgm:spPr/>
      <dgm:t>
        <a:bodyPr/>
        <a:lstStyle/>
        <a:p>
          <a:pPr rtl="0"/>
          <a:r>
            <a:rPr lang="el-GR" sz="1800" dirty="0"/>
            <a:t>…όλοι αναγνωρίζουν ότι είναι απαραίτητη, διαφωνούν στον σχεδιασμό και την εφαρμογή της.</a:t>
          </a:r>
        </a:p>
      </dgm:t>
    </dgm:pt>
    <dgm:pt modelId="{F6A4778F-E695-4A8B-AF1F-FEA7B472AEAD}" type="parTrans" cxnId="{9C892F5A-2CAA-420F-9EE3-17E5E6B9D106}">
      <dgm:prSet/>
      <dgm:spPr/>
      <dgm:t>
        <a:bodyPr/>
        <a:lstStyle/>
        <a:p>
          <a:endParaRPr lang="el-GR"/>
        </a:p>
      </dgm:t>
    </dgm:pt>
    <dgm:pt modelId="{7D80651F-EA93-440E-B860-D08313F6DAA4}" type="sibTrans" cxnId="{9C892F5A-2CAA-420F-9EE3-17E5E6B9D106}">
      <dgm:prSet/>
      <dgm:spPr/>
      <dgm:t>
        <a:bodyPr/>
        <a:lstStyle/>
        <a:p>
          <a:endParaRPr lang="el-GR"/>
        </a:p>
      </dgm:t>
    </dgm:pt>
    <dgm:pt modelId="{7E458197-1DEF-4B3B-B432-6DDFE915B5BF}" type="pres">
      <dgm:prSet presAssocID="{708C9FE2-717A-4B93-A9D0-09A1F823122D}" presName="Name0" presStyleCnt="0">
        <dgm:presLayoutVars>
          <dgm:dir/>
          <dgm:resizeHandles val="exact"/>
        </dgm:presLayoutVars>
      </dgm:prSet>
      <dgm:spPr/>
    </dgm:pt>
    <dgm:pt modelId="{741583D2-C269-4646-B851-3023F4AD1E13}" type="pres">
      <dgm:prSet presAssocID="{708C9FE2-717A-4B93-A9D0-09A1F823122D}" presName="arrow" presStyleLbl="bgShp" presStyleIdx="0" presStyleCnt="1"/>
      <dgm:spPr/>
    </dgm:pt>
    <dgm:pt modelId="{E0C92088-0A62-488E-B57F-EF875A78F4D0}" type="pres">
      <dgm:prSet presAssocID="{708C9FE2-717A-4B93-A9D0-09A1F823122D}" presName="points" presStyleCnt="0"/>
      <dgm:spPr/>
    </dgm:pt>
    <dgm:pt modelId="{BE173FC6-44BA-40C5-8714-F1C51E044AAB}" type="pres">
      <dgm:prSet presAssocID="{A78E5437-11E2-4349-80BD-3593902EEE47}" presName="compositeA" presStyleCnt="0"/>
      <dgm:spPr/>
    </dgm:pt>
    <dgm:pt modelId="{5C683FBB-B58B-4F20-9D46-EB335133689B}" type="pres">
      <dgm:prSet presAssocID="{A78E5437-11E2-4349-80BD-3593902EEE47}" presName="textA" presStyleLbl="revTx" presStyleIdx="0" presStyleCnt="3">
        <dgm:presLayoutVars>
          <dgm:bulletEnabled val="1"/>
        </dgm:presLayoutVars>
      </dgm:prSet>
      <dgm:spPr/>
    </dgm:pt>
    <dgm:pt modelId="{2EEE5DAD-3E87-4294-8EBF-EE24B46A356F}" type="pres">
      <dgm:prSet presAssocID="{A78E5437-11E2-4349-80BD-3593902EEE47}" presName="circleA" presStyleLbl="node1" presStyleIdx="0" presStyleCnt="3"/>
      <dgm:spPr/>
    </dgm:pt>
    <dgm:pt modelId="{E7C6FBD4-3098-4500-87EA-E51C7C7EDD80}" type="pres">
      <dgm:prSet presAssocID="{A78E5437-11E2-4349-80BD-3593902EEE47}" presName="spaceA" presStyleCnt="0"/>
      <dgm:spPr/>
    </dgm:pt>
    <dgm:pt modelId="{686F4064-9C9C-41F3-B225-47D509D87571}" type="pres">
      <dgm:prSet presAssocID="{D6A455DE-20F8-4B42-93EA-B15B56192B02}" presName="space" presStyleCnt="0"/>
      <dgm:spPr/>
    </dgm:pt>
    <dgm:pt modelId="{BEC11177-E1BD-4392-8744-A8DCDB5CF9DE}" type="pres">
      <dgm:prSet presAssocID="{7F401C51-287A-40A4-9757-6372F766C1FB}" presName="compositeB" presStyleCnt="0"/>
      <dgm:spPr/>
    </dgm:pt>
    <dgm:pt modelId="{CAF0B55D-3EB9-4FBB-BCBD-96CFFA6CAE25}" type="pres">
      <dgm:prSet presAssocID="{7F401C51-287A-40A4-9757-6372F766C1FB}" presName="textB" presStyleLbl="revTx" presStyleIdx="1" presStyleCnt="3">
        <dgm:presLayoutVars>
          <dgm:bulletEnabled val="1"/>
        </dgm:presLayoutVars>
      </dgm:prSet>
      <dgm:spPr/>
    </dgm:pt>
    <dgm:pt modelId="{4BF67CF0-7727-4F74-8394-1763EC9C24C1}" type="pres">
      <dgm:prSet presAssocID="{7F401C51-287A-40A4-9757-6372F766C1FB}" presName="circleB" presStyleLbl="node1" presStyleIdx="1" presStyleCnt="3"/>
      <dgm:spPr/>
    </dgm:pt>
    <dgm:pt modelId="{74C99CF5-064C-4736-ACAD-6665F2B2B0BD}" type="pres">
      <dgm:prSet presAssocID="{7F401C51-287A-40A4-9757-6372F766C1FB}" presName="spaceB" presStyleCnt="0"/>
      <dgm:spPr/>
    </dgm:pt>
    <dgm:pt modelId="{78556F19-7304-4975-8548-8EC9C2617C68}" type="pres">
      <dgm:prSet presAssocID="{791DA2EE-417E-403A-A5F1-44CFD05AFF79}" presName="space" presStyleCnt="0"/>
      <dgm:spPr/>
    </dgm:pt>
    <dgm:pt modelId="{8F453FD4-11E7-4141-A8E3-D6E7E7069FE4}" type="pres">
      <dgm:prSet presAssocID="{E8039A13-DB35-47F7-8540-732B2D55704B}" presName="compositeA" presStyleCnt="0"/>
      <dgm:spPr/>
    </dgm:pt>
    <dgm:pt modelId="{C8E9DE48-2FB0-4F9A-A81C-1C54C037E099}" type="pres">
      <dgm:prSet presAssocID="{E8039A13-DB35-47F7-8540-732B2D55704B}" presName="textA" presStyleLbl="revTx" presStyleIdx="2" presStyleCnt="3">
        <dgm:presLayoutVars>
          <dgm:bulletEnabled val="1"/>
        </dgm:presLayoutVars>
      </dgm:prSet>
      <dgm:spPr/>
    </dgm:pt>
    <dgm:pt modelId="{53987E51-56AE-4F4B-8599-8F440F4B7707}" type="pres">
      <dgm:prSet presAssocID="{E8039A13-DB35-47F7-8540-732B2D55704B}" presName="circleA" presStyleLbl="node1" presStyleIdx="2" presStyleCnt="3"/>
      <dgm:spPr/>
    </dgm:pt>
    <dgm:pt modelId="{BF214B55-A499-4B78-9D04-2271FF3D3AD1}" type="pres">
      <dgm:prSet presAssocID="{E8039A13-DB35-47F7-8540-732B2D55704B}" presName="spaceA" presStyleCnt="0"/>
      <dgm:spPr/>
    </dgm:pt>
  </dgm:ptLst>
  <dgm:cxnLst>
    <dgm:cxn modelId="{D804EC02-14BA-4FEC-83D3-709F77B94C26}" srcId="{708C9FE2-717A-4B93-A9D0-09A1F823122D}" destId="{7F401C51-287A-40A4-9757-6372F766C1FB}" srcOrd="1" destOrd="0" parTransId="{DD2C35AE-2D52-427E-AC86-8EF874195D5A}" sibTransId="{791DA2EE-417E-403A-A5F1-44CFD05AFF79}"/>
    <dgm:cxn modelId="{302E3B1F-CC8D-4004-867D-8ADF4FC10720}" type="presOf" srcId="{E8039A13-DB35-47F7-8540-732B2D55704B}" destId="{C8E9DE48-2FB0-4F9A-A81C-1C54C037E099}" srcOrd="0" destOrd="0" presId="urn:microsoft.com/office/officeart/2005/8/layout/hProcess11"/>
    <dgm:cxn modelId="{DD570770-6D4D-4BFA-BBF7-C04AE6049626}" type="presOf" srcId="{7F401C51-287A-40A4-9757-6372F766C1FB}" destId="{CAF0B55D-3EB9-4FBB-BCBD-96CFFA6CAE25}" srcOrd="0" destOrd="0" presId="urn:microsoft.com/office/officeart/2005/8/layout/hProcess11"/>
    <dgm:cxn modelId="{69926872-3DC6-412A-B30D-06247016DABE}" type="presOf" srcId="{708C9FE2-717A-4B93-A9D0-09A1F823122D}" destId="{7E458197-1DEF-4B3B-B432-6DDFE915B5BF}" srcOrd="0" destOrd="0" presId="urn:microsoft.com/office/officeart/2005/8/layout/hProcess11"/>
    <dgm:cxn modelId="{9C892F5A-2CAA-420F-9EE3-17E5E6B9D106}" srcId="{708C9FE2-717A-4B93-A9D0-09A1F823122D}" destId="{E8039A13-DB35-47F7-8540-732B2D55704B}" srcOrd="2" destOrd="0" parTransId="{F6A4778F-E695-4A8B-AF1F-FEA7B472AEAD}" sibTransId="{7D80651F-EA93-440E-B860-D08313F6DAA4}"/>
    <dgm:cxn modelId="{0223258C-9C23-48C8-8F53-96084D7C8B06}" srcId="{708C9FE2-717A-4B93-A9D0-09A1F823122D}" destId="{A78E5437-11E2-4349-80BD-3593902EEE47}" srcOrd="0" destOrd="0" parTransId="{48C6354C-13C1-4A28-BC54-A6DE890985F9}" sibTransId="{D6A455DE-20F8-4B42-93EA-B15B56192B02}"/>
    <dgm:cxn modelId="{03A784E4-4F06-42E1-80C3-9234B80996FA}" type="presOf" srcId="{A78E5437-11E2-4349-80BD-3593902EEE47}" destId="{5C683FBB-B58B-4F20-9D46-EB335133689B}" srcOrd="0" destOrd="0" presId="urn:microsoft.com/office/officeart/2005/8/layout/hProcess11"/>
    <dgm:cxn modelId="{0B4916E6-369E-436A-8280-983A8BADCABC}" type="presParOf" srcId="{7E458197-1DEF-4B3B-B432-6DDFE915B5BF}" destId="{741583D2-C269-4646-B851-3023F4AD1E13}" srcOrd="0" destOrd="0" presId="urn:microsoft.com/office/officeart/2005/8/layout/hProcess11"/>
    <dgm:cxn modelId="{3A815929-365C-40B4-8935-682D754335FE}" type="presParOf" srcId="{7E458197-1DEF-4B3B-B432-6DDFE915B5BF}" destId="{E0C92088-0A62-488E-B57F-EF875A78F4D0}" srcOrd="1" destOrd="0" presId="urn:microsoft.com/office/officeart/2005/8/layout/hProcess11"/>
    <dgm:cxn modelId="{33B1DB98-993E-4489-840B-D66803897508}" type="presParOf" srcId="{E0C92088-0A62-488E-B57F-EF875A78F4D0}" destId="{BE173FC6-44BA-40C5-8714-F1C51E044AAB}" srcOrd="0" destOrd="0" presId="urn:microsoft.com/office/officeart/2005/8/layout/hProcess11"/>
    <dgm:cxn modelId="{0BDC1B48-E89B-4501-8FE9-EE56F8B5E43C}" type="presParOf" srcId="{BE173FC6-44BA-40C5-8714-F1C51E044AAB}" destId="{5C683FBB-B58B-4F20-9D46-EB335133689B}" srcOrd="0" destOrd="0" presId="urn:microsoft.com/office/officeart/2005/8/layout/hProcess11"/>
    <dgm:cxn modelId="{9DF1E7ED-3967-4249-B2F5-F2AB51C550D9}" type="presParOf" srcId="{BE173FC6-44BA-40C5-8714-F1C51E044AAB}" destId="{2EEE5DAD-3E87-4294-8EBF-EE24B46A356F}" srcOrd="1" destOrd="0" presId="urn:microsoft.com/office/officeart/2005/8/layout/hProcess11"/>
    <dgm:cxn modelId="{F78A6F11-F891-43EE-AE7A-F37CE9B9306A}" type="presParOf" srcId="{BE173FC6-44BA-40C5-8714-F1C51E044AAB}" destId="{E7C6FBD4-3098-4500-87EA-E51C7C7EDD80}" srcOrd="2" destOrd="0" presId="urn:microsoft.com/office/officeart/2005/8/layout/hProcess11"/>
    <dgm:cxn modelId="{0E458AFC-A8A9-4FC7-8485-6DED7A42FA2A}" type="presParOf" srcId="{E0C92088-0A62-488E-B57F-EF875A78F4D0}" destId="{686F4064-9C9C-41F3-B225-47D509D87571}" srcOrd="1" destOrd="0" presId="urn:microsoft.com/office/officeart/2005/8/layout/hProcess11"/>
    <dgm:cxn modelId="{3E785BAE-7FA5-440F-8D5C-E69A6CCBCD0F}" type="presParOf" srcId="{E0C92088-0A62-488E-B57F-EF875A78F4D0}" destId="{BEC11177-E1BD-4392-8744-A8DCDB5CF9DE}" srcOrd="2" destOrd="0" presId="urn:microsoft.com/office/officeart/2005/8/layout/hProcess11"/>
    <dgm:cxn modelId="{580F38F8-E174-46C1-A09D-26DD02931889}" type="presParOf" srcId="{BEC11177-E1BD-4392-8744-A8DCDB5CF9DE}" destId="{CAF0B55D-3EB9-4FBB-BCBD-96CFFA6CAE25}" srcOrd="0" destOrd="0" presId="urn:microsoft.com/office/officeart/2005/8/layout/hProcess11"/>
    <dgm:cxn modelId="{CBCDF8BD-A2FB-487C-877B-E5C10FC4A822}" type="presParOf" srcId="{BEC11177-E1BD-4392-8744-A8DCDB5CF9DE}" destId="{4BF67CF0-7727-4F74-8394-1763EC9C24C1}" srcOrd="1" destOrd="0" presId="urn:microsoft.com/office/officeart/2005/8/layout/hProcess11"/>
    <dgm:cxn modelId="{D67FC2C7-7373-43CB-A86A-892E33E27235}" type="presParOf" srcId="{BEC11177-E1BD-4392-8744-A8DCDB5CF9DE}" destId="{74C99CF5-064C-4736-ACAD-6665F2B2B0BD}" srcOrd="2" destOrd="0" presId="urn:microsoft.com/office/officeart/2005/8/layout/hProcess11"/>
    <dgm:cxn modelId="{EF9F4721-FE2F-4F67-AF0B-3DC68D47AC85}" type="presParOf" srcId="{E0C92088-0A62-488E-B57F-EF875A78F4D0}" destId="{78556F19-7304-4975-8548-8EC9C2617C68}" srcOrd="3" destOrd="0" presId="urn:microsoft.com/office/officeart/2005/8/layout/hProcess11"/>
    <dgm:cxn modelId="{CE4F7846-BA7B-44CB-A9D9-0341F0A508DB}" type="presParOf" srcId="{E0C92088-0A62-488E-B57F-EF875A78F4D0}" destId="{8F453FD4-11E7-4141-A8E3-D6E7E7069FE4}" srcOrd="4" destOrd="0" presId="urn:microsoft.com/office/officeart/2005/8/layout/hProcess11"/>
    <dgm:cxn modelId="{923DA8A5-3696-4A0B-A56B-5DC3E39E22FD}" type="presParOf" srcId="{8F453FD4-11E7-4141-A8E3-D6E7E7069FE4}" destId="{C8E9DE48-2FB0-4F9A-A81C-1C54C037E099}" srcOrd="0" destOrd="0" presId="urn:microsoft.com/office/officeart/2005/8/layout/hProcess11"/>
    <dgm:cxn modelId="{2F09CEB0-008B-402F-9DBA-44F7A2E99D23}" type="presParOf" srcId="{8F453FD4-11E7-4141-A8E3-D6E7E7069FE4}" destId="{53987E51-56AE-4F4B-8599-8F440F4B7707}" srcOrd="1" destOrd="0" presId="urn:microsoft.com/office/officeart/2005/8/layout/hProcess11"/>
    <dgm:cxn modelId="{95C5428B-7116-463B-A199-06E11E6810BB}" type="presParOf" srcId="{8F453FD4-11E7-4141-A8E3-D6E7E7069FE4}" destId="{BF214B55-A499-4B78-9D04-2271FF3D3AD1}"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FCF75136-B12C-46F8-8415-72577BAA23B4}"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l-GR"/>
        </a:p>
      </dgm:t>
    </dgm:pt>
    <dgm:pt modelId="{F69A4E3D-BD21-4247-98E1-D9C63B27E909}">
      <dgm:prSet/>
      <dgm:spPr/>
      <dgm:t>
        <a:bodyPr/>
        <a:lstStyle/>
        <a:p>
          <a:pPr rtl="0"/>
          <a:r>
            <a:rPr lang="el-GR" dirty="0"/>
            <a:t>Η αξιολόγηση θεωρείται εργαλείο για επαγγελματική ανάπτυξη και βελτίωση διδακτικής πρακτικής αλλά και για βαθμολογική εξέλιξη.</a:t>
          </a:r>
        </a:p>
      </dgm:t>
    </dgm:pt>
    <dgm:pt modelId="{74D81230-D61E-4BA8-B72A-D34B9572C135}" type="parTrans" cxnId="{C2915E1F-841B-49D1-B61D-9B33E3768596}">
      <dgm:prSet/>
      <dgm:spPr/>
      <dgm:t>
        <a:bodyPr/>
        <a:lstStyle/>
        <a:p>
          <a:endParaRPr lang="el-GR"/>
        </a:p>
      </dgm:t>
    </dgm:pt>
    <dgm:pt modelId="{DC890B70-8BEE-4565-B72E-B56EC2EDD945}" type="sibTrans" cxnId="{C2915E1F-841B-49D1-B61D-9B33E3768596}">
      <dgm:prSet/>
      <dgm:spPr/>
      <dgm:t>
        <a:bodyPr/>
        <a:lstStyle/>
        <a:p>
          <a:endParaRPr lang="el-GR"/>
        </a:p>
      </dgm:t>
    </dgm:pt>
    <dgm:pt modelId="{AA899E55-A09B-4228-AFAC-BCE4E658E404}" type="pres">
      <dgm:prSet presAssocID="{FCF75136-B12C-46F8-8415-72577BAA23B4}" presName="compositeShape" presStyleCnt="0">
        <dgm:presLayoutVars>
          <dgm:chMax val="7"/>
          <dgm:dir/>
          <dgm:resizeHandles val="exact"/>
        </dgm:presLayoutVars>
      </dgm:prSet>
      <dgm:spPr/>
    </dgm:pt>
    <dgm:pt modelId="{F435ABCD-1127-49DA-91E4-6FC60A7F1510}" type="pres">
      <dgm:prSet presAssocID="{F69A4E3D-BD21-4247-98E1-D9C63B27E909}" presName="circ1TxSh" presStyleLbl="vennNode1" presStyleIdx="0" presStyleCnt="1"/>
      <dgm:spPr/>
    </dgm:pt>
  </dgm:ptLst>
  <dgm:cxnLst>
    <dgm:cxn modelId="{C2915E1F-841B-49D1-B61D-9B33E3768596}" srcId="{FCF75136-B12C-46F8-8415-72577BAA23B4}" destId="{F69A4E3D-BD21-4247-98E1-D9C63B27E909}" srcOrd="0" destOrd="0" parTransId="{74D81230-D61E-4BA8-B72A-D34B9572C135}" sibTransId="{DC890B70-8BEE-4565-B72E-B56EC2EDD945}"/>
    <dgm:cxn modelId="{56E060C2-72ED-4306-9074-F98766E5FFFD}" type="presOf" srcId="{FCF75136-B12C-46F8-8415-72577BAA23B4}" destId="{AA899E55-A09B-4228-AFAC-BCE4E658E404}" srcOrd="0" destOrd="0" presId="urn:microsoft.com/office/officeart/2005/8/layout/venn1"/>
    <dgm:cxn modelId="{F1B435EC-F6A2-46CF-B616-96A35AF8F431}" type="presOf" srcId="{F69A4E3D-BD21-4247-98E1-D9C63B27E909}" destId="{F435ABCD-1127-49DA-91E4-6FC60A7F1510}" srcOrd="0" destOrd="0" presId="urn:microsoft.com/office/officeart/2005/8/layout/venn1"/>
    <dgm:cxn modelId="{B483A4E7-8F62-4EB6-AB09-020709C42FEA}" type="presParOf" srcId="{AA899E55-A09B-4228-AFAC-BCE4E658E404}" destId="{F435ABCD-1127-49DA-91E4-6FC60A7F1510}"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CC641DA-0DF1-4119-A8C2-7398520F364E}" type="doc">
      <dgm:prSet loTypeId="urn:microsoft.com/office/officeart/2005/8/layout/default#1" loCatId="list" qsTypeId="urn:microsoft.com/office/officeart/2005/8/quickstyle/simple1" qsCatId="simple" csTypeId="urn:microsoft.com/office/officeart/2005/8/colors/accent1_2" csCatId="accent1"/>
      <dgm:spPr/>
      <dgm:t>
        <a:bodyPr/>
        <a:lstStyle/>
        <a:p>
          <a:endParaRPr lang="el-GR"/>
        </a:p>
      </dgm:t>
    </dgm:pt>
    <dgm:pt modelId="{E67469CC-877F-4563-89CC-24978DA99FCF}">
      <dgm:prSet/>
      <dgm:spPr/>
      <dgm:t>
        <a:bodyPr/>
        <a:lstStyle/>
        <a:p>
          <a:pPr rtl="0"/>
          <a:r>
            <a:rPr lang="el-GR" dirty="0"/>
            <a:t>Βελτίωση παιδαγωγικής πρακτικής </a:t>
          </a:r>
        </a:p>
      </dgm:t>
    </dgm:pt>
    <dgm:pt modelId="{201A904B-9F41-457E-9F24-2D0EC4A2D255}" type="parTrans" cxnId="{9DFDDE2D-9898-47DC-BB0C-CB70C428816C}">
      <dgm:prSet/>
      <dgm:spPr/>
      <dgm:t>
        <a:bodyPr/>
        <a:lstStyle/>
        <a:p>
          <a:endParaRPr lang="el-GR"/>
        </a:p>
      </dgm:t>
    </dgm:pt>
    <dgm:pt modelId="{B7FB91BB-533B-4ED9-8AC1-B013D71EEBC5}" type="sibTrans" cxnId="{9DFDDE2D-9898-47DC-BB0C-CB70C428816C}">
      <dgm:prSet/>
      <dgm:spPr/>
      <dgm:t>
        <a:bodyPr/>
        <a:lstStyle/>
        <a:p>
          <a:endParaRPr lang="el-GR"/>
        </a:p>
      </dgm:t>
    </dgm:pt>
    <dgm:pt modelId="{2D171737-682B-4451-A99E-979828F1E3C6}">
      <dgm:prSet/>
      <dgm:spPr/>
      <dgm:t>
        <a:bodyPr/>
        <a:lstStyle/>
        <a:p>
          <a:pPr rtl="0"/>
          <a:r>
            <a:rPr lang="el-GR" dirty="0"/>
            <a:t>Βελτίωση ατομικής ανάπτυξης του εκπαιδευτικού</a:t>
          </a:r>
        </a:p>
      </dgm:t>
    </dgm:pt>
    <dgm:pt modelId="{FE117BFB-D043-470A-964E-91818CBEC031}" type="parTrans" cxnId="{8C9DD605-393D-40BA-9E3B-D9D9957E70CA}">
      <dgm:prSet/>
      <dgm:spPr/>
      <dgm:t>
        <a:bodyPr/>
        <a:lstStyle/>
        <a:p>
          <a:endParaRPr lang="el-GR"/>
        </a:p>
      </dgm:t>
    </dgm:pt>
    <dgm:pt modelId="{CE1D35EF-1AAA-4DBB-82FC-D0DC2B962863}" type="sibTrans" cxnId="{8C9DD605-393D-40BA-9E3B-D9D9957E70CA}">
      <dgm:prSet/>
      <dgm:spPr/>
      <dgm:t>
        <a:bodyPr/>
        <a:lstStyle/>
        <a:p>
          <a:endParaRPr lang="el-GR"/>
        </a:p>
      </dgm:t>
    </dgm:pt>
    <dgm:pt modelId="{7254D881-976D-4605-8FE9-31535A2E05CF}">
      <dgm:prSet/>
      <dgm:spPr/>
      <dgm:t>
        <a:bodyPr/>
        <a:lstStyle/>
        <a:p>
          <a:pPr rtl="0"/>
          <a:r>
            <a:rPr lang="el-GR" dirty="0"/>
            <a:t>Προώθηση ομαδικής εργασίας εκπαιδευτικών για βελτίωση των μαθησιακών αποτελεσμάτων </a:t>
          </a:r>
        </a:p>
      </dgm:t>
    </dgm:pt>
    <dgm:pt modelId="{E53902EB-F3D9-49BF-B52C-63EA5A4BE0D9}" type="parTrans" cxnId="{1A3D5493-FE3D-43DA-9736-F93F89AE41B9}">
      <dgm:prSet/>
      <dgm:spPr/>
      <dgm:t>
        <a:bodyPr/>
        <a:lstStyle/>
        <a:p>
          <a:endParaRPr lang="el-GR"/>
        </a:p>
      </dgm:t>
    </dgm:pt>
    <dgm:pt modelId="{593BB952-9967-4820-9E2E-D6A6A2C826A8}" type="sibTrans" cxnId="{1A3D5493-FE3D-43DA-9736-F93F89AE41B9}">
      <dgm:prSet/>
      <dgm:spPr/>
      <dgm:t>
        <a:bodyPr/>
        <a:lstStyle/>
        <a:p>
          <a:endParaRPr lang="el-GR"/>
        </a:p>
      </dgm:t>
    </dgm:pt>
    <dgm:pt modelId="{53BB8531-522C-45C5-9492-30B93398A425}">
      <dgm:prSet/>
      <dgm:spPr/>
      <dgm:t>
        <a:bodyPr/>
        <a:lstStyle/>
        <a:p>
          <a:pPr rtl="0"/>
          <a:r>
            <a:rPr lang="el-GR" dirty="0"/>
            <a:t>Προσδιορισμός επιμορφωτικών αναγκών εκπαιδευτικών </a:t>
          </a:r>
        </a:p>
      </dgm:t>
    </dgm:pt>
    <dgm:pt modelId="{72F79385-D095-4F78-B839-52A5CE4AB6E9}" type="parTrans" cxnId="{EAF22190-A223-41B7-9131-18F113C30951}">
      <dgm:prSet/>
      <dgm:spPr/>
      <dgm:t>
        <a:bodyPr/>
        <a:lstStyle/>
        <a:p>
          <a:endParaRPr lang="el-GR"/>
        </a:p>
      </dgm:t>
    </dgm:pt>
    <dgm:pt modelId="{B6D3A19E-E488-4B0D-BB8C-10ECFDCF4325}" type="sibTrans" cxnId="{EAF22190-A223-41B7-9131-18F113C30951}">
      <dgm:prSet/>
      <dgm:spPr/>
      <dgm:t>
        <a:bodyPr/>
        <a:lstStyle/>
        <a:p>
          <a:endParaRPr lang="el-GR"/>
        </a:p>
      </dgm:t>
    </dgm:pt>
    <dgm:pt modelId="{27E51141-36AE-468A-9CAA-A7EE36A89415}">
      <dgm:prSet/>
      <dgm:spPr/>
      <dgm:t>
        <a:bodyPr/>
        <a:lstStyle/>
        <a:p>
          <a:pPr rtl="0"/>
          <a:r>
            <a:rPr lang="el-GR" dirty="0"/>
            <a:t>Διάκριση και ανταμοιβή ικανών επαγγελματιών </a:t>
          </a:r>
        </a:p>
      </dgm:t>
    </dgm:pt>
    <dgm:pt modelId="{C75159F9-3E49-4B2F-AE05-23FB2D111630}" type="parTrans" cxnId="{65B624F1-4F73-4645-A1C5-C067ED45C59C}">
      <dgm:prSet/>
      <dgm:spPr/>
      <dgm:t>
        <a:bodyPr/>
        <a:lstStyle/>
        <a:p>
          <a:endParaRPr lang="el-GR"/>
        </a:p>
      </dgm:t>
    </dgm:pt>
    <dgm:pt modelId="{FF4CD06B-855C-46A2-A105-7256AFDD0DFB}" type="sibTrans" cxnId="{65B624F1-4F73-4645-A1C5-C067ED45C59C}">
      <dgm:prSet/>
      <dgm:spPr/>
      <dgm:t>
        <a:bodyPr/>
        <a:lstStyle/>
        <a:p>
          <a:endParaRPr lang="el-GR"/>
        </a:p>
      </dgm:t>
    </dgm:pt>
    <dgm:pt modelId="{8331AE69-10BA-4CA3-920A-895DFDA0CFAC}">
      <dgm:prSet/>
      <dgm:spPr/>
      <dgm:t>
        <a:bodyPr/>
        <a:lstStyle/>
        <a:p>
          <a:pPr rtl="0"/>
          <a:r>
            <a:rPr lang="el-GR" dirty="0"/>
            <a:t>Προώθηση αριστείας και ποιότητας των σχολικών μονάδων </a:t>
          </a:r>
        </a:p>
      </dgm:t>
    </dgm:pt>
    <dgm:pt modelId="{986058EE-5CFE-4365-9D91-81473E4B5937}" type="parTrans" cxnId="{104DAC4F-CC69-41D2-B5F1-0C587E1587F6}">
      <dgm:prSet/>
      <dgm:spPr/>
      <dgm:t>
        <a:bodyPr/>
        <a:lstStyle/>
        <a:p>
          <a:endParaRPr lang="el-GR"/>
        </a:p>
      </dgm:t>
    </dgm:pt>
    <dgm:pt modelId="{F63E2D91-D136-4FA0-AC37-CDA49CAC6B42}" type="sibTrans" cxnId="{104DAC4F-CC69-41D2-B5F1-0C587E1587F6}">
      <dgm:prSet/>
      <dgm:spPr/>
      <dgm:t>
        <a:bodyPr/>
        <a:lstStyle/>
        <a:p>
          <a:endParaRPr lang="el-GR"/>
        </a:p>
      </dgm:t>
    </dgm:pt>
    <dgm:pt modelId="{16D621E2-20CC-419A-B1A8-5C927AD0F309}">
      <dgm:prSet/>
      <dgm:spPr/>
      <dgm:t>
        <a:bodyPr/>
        <a:lstStyle/>
        <a:p>
          <a:pPr rtl="0"/>
          <a:r>
            <a:rPr lang="el-GR" dirty="0"/>
            <a:t>Προσδιορισμός παραγόντων που επηρεάζουν το επαγγελματικό αποτέλεσμα </a:t>
          </a:r>
        </a:p>
      </dgm:t>
    </dgm:pt>
    <dgm:pt modelId="{3CB9E49F-08EB-4013-8C73-254791159F62}" type="parTrans" cxnId="{88B32732-9323-4D93-8AA4-27A685B7AED4}">
      <dgm:prSet/>
      <dgm:spPr/>
      <dgm:t>
        <a:bodyPr/>
        <a:lstStyle/>
        <a:p>
          <a:endParaRPr lang="el-GR"/>
        </a:p>
      </dgm:t>
    </dgm:pt>
    <dgm:pt modelId="{F54958AE-9A01-40FC-8454-C9F090CEBA3B}" type="sibTrans" cxnId="{88B32732-9323-4D93-8AA4-27A685B7AED4}">
      <dgm:prSet/>
      <dgm:spPr/>
      <dgm:t>
        <a:bodyPr/>
        <a:lstStyle/>
        <a:p>
          <a:endParaRPr lang="el-GR"/>
        </a:p>
      </dgm:t>
    </dgm:pt>
    <dgm:pt modelId="{E12759EC-F508-4E9F-A450-C2FAE11B2004}">
      <dgm:prSet/>
      <dgm:spPr/>
      <dgm:t>
        <a:bodyPr/>
        <a:lstStyle/>
        <a:p>
          <a:pPr rtl="0"/>
          <a:r>
            <a:rPr lang="el-GR" dirty="0"/>
            <a:t>Παροχή δεικτών απόδοσης για το εκπαιδευτικό προσωπικό </a:t>
          </a:r>
        </a:p>
      </dgm:t>
    </dgm:pt>
    <dgm:pt modelId="{D507CA11-D10A-43E2-87CC-233FBFA70504}" type="parTrans" cxnId="{6125A542-7E13-4E41-B9BB-B303FE962D4F}">
      <dgm:prSet/>
      <dgm:spPr/>
      <dgm:t>
        <a:bodyPr/>
        <a:lstStyle/>
        <a:p>
          <a:endParaRPr lang="el-GR"/>
        </a:p>
      </dgm:t>
    </dgm:pt>
    <dgm:pt modelId="{25098701-92C2-4478-B976-9785DA53D00C}" type="sibTrans" cxnId="{6125A542-7E13-4E41-B9BB-B303FE962D4F}">
      <dgm:prSet/>
      <dgm:spPr/>
      <dgm:t>
        <a:bodyPr/>
        <a:lstStyle/>
        <a:p>
          <a:endParaRPr lang="el-GR"/>
        </a:p>
      </dgm:t>
    </dgm:pt>
    <dgm:pt modelId="{35EA4D58-EBE4-43D4-B097-D8B4CB5618E9}" type="pres">
      <dgm:prSet presAssocID="{7CC641DA-0DF1-4119-A8C2-7398520F364E}" presName="diagram" presStyleCnt="0">
        <dgm:presLayoutVars>
          <dgm:dir/>
          <dgm:resizeHandles val="exact"/>
        </dgm:presLayoutVars>
      </dgm:prSet>
      <dgm:spPr/>
    </dgm:pt>
    <dgm:pt modelId="{CC2FFCE2-DA7E-4821-B945-3DFA277ECBBD}" type="pres">
      <dgm:prSet presAssocID="{E67469CC-877F-4563-89CC-24978DA99FCF}" presName="node" presStyleLbl="node1" presStyleIdx="0" presStyleCnt="8">
        <dgm:presLayoutVars>
          <dgm:bulletEnabled val="1"/>
        </dgm:presLayoutVars>
      </dgm:prSet>
      <dgm:spPr/>
    </dgm:pt>
    <dgm:pt modelId="{AE7BA993-6D19-47AB-9A2F-7AD30C9228EA}" type="pres">
      <dgm:prSet presAssocID="{B7FB91BB-533B-4ED9-8AC1-B013D71EEBC5}" presName="sibTrans" presStyleCnt="0"/>
      <dgm:spPr/>
    </dgm:pt>
    <dgm:pt modelId="{26AB003A-32E9-48D0-854E-B8641C8B6E33}" type="pres">
      <dgm:prSet presAssocID="{2D171737-682B-4451-A99E-979828F1E3C6}" presName="node" presStyleLbl="node1" presStyleIdx="1" presStyleCnt="8">
        <dgm:presLayoutVars>
          <dgm:bulletEnabled val="1"/>
        </dgm:presLayoutVars>
      </dgm:prSet>
      <dgm:spPr/>
    </dgm:pt>
    <dgm:pt modelId="{9431306F-26E6-4A1C-8351-08EC9D8ECBAC}" type="pres">
      <dgm:prSet presAssocID="{CE1D35EF-1AAA-4DBB-82FC-D0DC2B962863}" presName="sibTrans" presStyleCnt="0"/>
      <dgm:spPr/>
    </dgm:pt>
    <dgm:pt modelId="{249C4379-ABD3-417F-BDD4-98D771DABAAE}" type="pres">
      <dgm:prSet presAssocID="{7254D881-976D-4605-8FE9-31535A2E05CF}" presName="node" presStyleLbl="node1" presStyleIdx="2" presStyleCnt="8">
        <dgm:presLayoutVars>
          <dgm:bulletEnabled val="1"/>
        </dgm:presLayoutVars>
      </dgm:prSet>
      <dgm:spPr/>
    </dgm:pt>
    <dgm:pt modelId="{25690296-BD5B-4842-BB63-DA92AA7D7A13}" type="pres">
      <dgm:prSet presAssocID="{593BB952-9967-4820-9E2E-D6A6A2C826A8}" presName="sibTrans" presStyleCnt="0"/>
      <dgm:spPr/>
    </dgm:pt>
    <dgm:pt modelId="{BA06E6AC-510A-4D6A-B3B3-9D53F1D3E2CA}" type="pres">
      <dgm:prSet presAssocID="{53BB8531-522C-45C5-9492-30B93398A425}" presName="node" presStyleLbl="node1" presStyleIdx="3" presStyleCnt="8">
        <dgm:presLayoutVars>
          <dgm:bulletEnabled val="1"/>
        </dgm:presLayoutVars>
      </dgm:prSet>
      <dgm:spPr/>
    </dgm:pt>
    <dgm:pt modelId="{15111ADD-5590-4A26-9908-017131886D2A}" type="pres">
      <dgm:prSet presAssocID="{B6D3A19E-E488-4B0D-BB8C-10ECFDCF4325}" presName="sibTrans" presStyleCnt="0"/>
      <dgm:spPr/>
    </dgm:pt>
    <dgm:pt modelId="{A2FE4BF9-9C52-45D0-9C92-80AABB5DCDE0}" type="pres">
      <dgm:prSet presAssocID="{27E51141-36AE-468A-9CAA-A7EE36A89415}" presName="node" presStyleLbl="node1" presStyleIdx="4" presStyleCnt="8">
        <dgm:presLayoutVars>
          <dgm:bulletEnabled val="1"/>
        </dgm:presLayoutVars>
      </dgm:prSet>
      <dgm:spPr/>
    </dgm:pt>
    <dgm:pt modelId="{7D6E96AB-E14B-4E93-BEB4-FD95E27B05FE}" type="pres">
      <dgm:prSet presAssocID="{FF4CD06B-855C-46A2-A105-7256AFDD0DFB}" presName="sibTrans" presStyleCnt="0"/>
      <dgm:spPr/>
    </dgm:pt>
    <dgm:pt modelId="{6175B1B2-2B21-4B28-8411-5EF6266CC5E5}" type="pres">
      <dgm:prSet presAssocID="{8331AE69-10BA-4CA3-920A-895DFDA0CFAC}" presName="node" presStyleLbl="node1" presStyleIdx="5" presStyleCnt="8">
        <dgm:presLayoutVars>
          <dgm:bulletEnabled val="1"/>
        </dgm:presLayoutVars>
      </dgm:prSet>
      <dgm:spPr/>
    </dgm:pt>
    <dgm:pt modelId="{8B29FAEE-FAEA-44C9-BEFD-016DD8C577B1}" type="pres">
      <dgm:prSet presAssocID="{F63E2D91-D136-4FA0-AC37-CDA49CAC6B42}" presName="sibTrans" presStyleCnt="0"/>
      <dgm:spPr/>
    </dgm:pt>
    <dgm:pt modelId="{782EDED4-CF51-45F3-AA53-39C5AF0B9C91}" type="pres">
      <dgm:prSet presAssocID="{16D621E2-20CC-419A-B1A8-5C927AD0F309}" presName="node" presStyleLbl="node1" presStyleIdx="6" presStyleCnt="8">
        <dgm:presLayoutVars>
          <dgm:bulletEnabled val="1"/>
        </dgm:presLayoutVars>
      </dgm:prSet>
      <dgm:spPr/>
    </dgm:pt>
    <dgm:pt modelId="{A798124A-8B52-4B9D-98BB-C062EBA8C6DC}" type="pres">
      <dgm:prSet presAssocID="{F54958AE-9A01-40FC-8454-C9F090CEBA3B}" presName="sibTrans" presStyleCnt="0"/>
      <dgm:spPr/>
    </dgm:pt>
    <dgm:pt modelId="{2151E501-907A-4432-BA4E-F8F3589FFD91}" type="pres">
      <dgm:prSet presAssocID="{E12759EC-F508-4E9F-A450-C2FAE11B2004}" presName="node" presStyleLbl="node1" presStyleIdx="7" presStyleCnt="8">
        <dgm:presLayoutVars>
          <dgm:bulletEnabled val="1"/>
        </dgm:presLayoutVars>
      </dgm:prSet>
      <dgm:spPr/>
    </dgm:pt>
  </dgm:ptLst>
  <dgm:cxnLst>
    <dgm:cxn modelId="{8C9DD605-393D-40BA-9E3B-D9D9957E70CA}" srcId="{7CC641DA-0DF1-4119-A8C2-7398520F364E}" destId="{2D171737-682B-4451-A99E-979828F1E3C6}" srcOrd="1" destOrd="0" parTransId="{FE117BFB-D043-470A-964E-91818CBEC031}" sibTransId="{CE1D35EF-1AAA-4DBB-82FC-D0DC2B962863}"/>
    <dgm:cxn modelId="{9DFDDE2D-9898-47DC-BB0C-CB70C428816C}" srcId="{7CC641DA-0DF1-4119-A8C2-7398520F364E}" destId="{E67469CC-877F-4563-89CC-24978DA99FCF}" srcOrd="0" destOrd="0" parTransId="{201A904B-9F41-457E-9F24-2D0EC4A2D255}" sibTransId="{B7FB91BB-533B-4ED9-8AC1-B013D71EEBC5}"/>
    <dgm:cxn modelId="{88B32732-9323-4D93-8AA4-27A685B7AED4}" srcId="{7CC641DA-0DF1-4119-A8C2-7398520F364E}" destId="{16D621E2-20CC-419A-B1A8-5C927AD0F309}" srcOrd="6" destOrd="0" parTransId="{3CB9E49F-08EB-4013-8C73-254791159F62}" sibTransId="{F54958AE-9A01-40FC-8454-C9F090CEBA3B}"/>
    <dgm:cxn modelId="{6125A542-7E13-4E41-B9BB-B303FE962D4F}" srcId="{7CC641DA-0DF1-4119-A8C2-7398520F364E}" destId="{E12759EC-F508-4E9F-A450-C2FAE11B2004}" srcOrd="7" destOrd="0" parTransId="{D507CA11-D10A-43E2-87CC-233FBFA70504}" sibTransId="{25098701-92C2-4478-B976-9785DA53D00C}"/>
    <dgm:cxn modelId="{54D2E245-1480-4DCD-A93B-0623AEA9242A}" type="presOf" srcId="{7254D881-976D-4605-8FE9-31535A2E05CF}" destId="{249C4379-ABD3-417F-BDD4-98D771DABAAE}" srcOrd="0" destOrd="0" presId="urn:microsoft.com/office/officeart/2005/8/layout/default#1"/>
    <dgm:cxn modelId="{7828FC6D-2BF2-4F87-8E20-940740BA5AF9}" type="presOf" srcId="{53BB8531-522C-45C5-9492-30B93398A425}" destId="{BA06E6AC-510A-4D6A-B3B3-9D53F1D3E2CA}" srcOrd="0" destOrd="0" presId="urn:microsoft.com/office/officeart/2005/8/layout/default#1"/>
    <dgm:cxn modelId="{104DAC4F-CC69-41D2-B5F1-0C587E1587F6}" srcId="{7CC641DA-0DF1-4119-A8C2-7398520F364E}" destId="{8331AE69-10BA-4CA3-920A-895DFDA0CFAC}" srcOrd="5" destOrd="0" parTransId="{986058EE-5CFE-4365-9D91-81473E4B5937}" sibTransId="{F63E2D91-D136-4FA0-AC37-CDA49CAC6B42}"/>
    <dgm:cxn modelId="{42E8A054-4B98-4A1D-8CC0-8E65DF49C5AA}" type="presOf" srcId="{16D621E2-20CC-419A-B1A8-5C927AD0F309}" destId="{782EDED4-CF51-45F3-AA53-39C5AF0B9C91}" srcOrd="0" destOrd="0" presId="urn:microsoft.com/office/officeart/2005/8/layout/default#1"/>
    <dgm:cxn modelId="{7A25CC87-F3C4-4E2E-87CC-705200005514}" type="presOf" srcId="{27E51141-36AE-468A-9CAA-A7EE36A89415}" destId="{A2FE4BF9-9C52-45D0-9C92-80AABB5DCDE0}" srcOrd="0" destOrd="0" presId="urn:microsoft.com/office/officeart/2005/8/layout/default#1"/>
    <dgm:cxn modelId="{EAF22190-A223-41B7-9131-18F113C30951}" srcId="{7CC641DA-0DF1-4119-A8C2-7398520F364E}" destId="{53BB8531-522C-45C5-9492-30B93398A425}" srcOrd="3" destOrd="0" parTransId="{72F79385-D095-4F78-B839-52A5CE4AB6E9}" sibTransId="{B6D3A19E-E488-4B0D-BB8C-10ECFDCF4325}"/>
    <dgm:cxn modelId="{1A3D5493-FE3D-43DA-9736-F93F89AE41B9}" srcId="{7CC641DA-0DF1-4119-A8C2-7398520F364E}" destId="{7254D881-976D-4605-8FE9-31535A2E05CF}" srcOrd="2" destOrd="0" parTransId="{E53902EB-F3D9-49BF-B52C-63EA5A4BE0D9}" sibTransId="{593BB952-9967-4820-9E2E-D6A6A2C826A8}"/>
    <dgm:cxn modelId="{9B861FA0-CAE7-4E50-96D4-82EE30D3C84B}" type="presOf" srcId="{2D171737-682B-4451-A99E-979828F1E3C6}" destId="{26AB003A-32E9-48D0-854E-B8641C8B6E33}" srcOrd="0" destOrd="0" presId="urn:microsoft.com/office/officeart/2005/8/layout/default#1"/>
    <dgm:cxn modelId="{38585FA0-28C5-4FD6-B15B-4EEB39887914}" type="presOf" srcId="{7CC641DA-0DF1-4119-A8C2-7398520F364E}" destId="{35EA4D58-EBE4-43D4-B097-D8B4CB5618E9}" srcOrd="0" destOrd="0" presId="urn:microsoft.com/office/officeart/2005/8/layout/default#1"/>
    <dgm:cxn modelId="{7F8C88A9-B88B-4F2A-AA31-35E082079F2F}" type="presOf" srcId="{8331AE69-10BA-4CA3-920A-895DFDA0CFAC}" destId="{6175B1B2-2B21-4B28-8411-5EF6266CC5E5}" srcOrd="0" destOrd="0" presId="urn:microsoft.com/office/officeart/2005/8/layout/default#1"/>
    <dgm:cxn modelId="{E1DD98B6-3DFA-4015-A092-400DBF80F6EA}" type="presOf" srcId="{E12759EC-F508-4E9F-A450-C2FAE11B2004}" destId="{2151E501-907A-4432-BA4E-F8F3589FFD91}" srcOrd="0" destOrd="0" presId="urn:microsoft.com/office/officeart/2005/8/layout/default#1"/>
    <dgm:cxn modelId="{474093EE-2EE2-4DFF-8ABD-C7BED0E463D1}" type="presOf" srcId="{E67469CC-877F-4563-89CC-24978DA99FCF}" destId="{CC2FFCE2-DA7E-4821-B945-3DFA277ECBBD}" srcOrd="0" destOrd="0" presId="urn:microsoft.com/office/officeart/2005/8/layout/default#1"/>
    <dgm:cxn modelId="{65B624F1-4F73-4645-A1C5-C067ED45C59C}" srcId="{7CC641DA-0DF1-4119-A8C2-7398520F364E}" destId="{27E51141-36AE-468A-9CAA-A7EE36A89415}" srcOrd="4" destOrd="0" parTransId="{C75159F9-3E49-4B2F-AE05-23FB2D111630}" sibTransId="{FF4CD06B-855C-46A2-A105-7256AFDD0DFB}"/>
    <dgm:cxn modelId="{AC399300-B901-46EE-9D97-C95CCC2EB49B}" type="presParOf" srcId="{35EA4D58-EBE4-43D4-B097-D8B4CB5618E9}" destId="{CC2FFCE2-DA7E-4821-B945-3DFA277ECBBD}" srcOrd="0" destOrd="0" presId="urn:microsoft.com/office/officeart/2005/8/layout/default#1"/>
    <dgm:cxn modelId="{68F4A6A6-0466-465A-B8F9-1AD70C2EC59B}" type="presParOf" srcId="{35EA4D58-EBE4-43D4-B097-D8B4CB5618E9}" destId="{AE7BA993-6D19-47AB-9A2F-7AD30C9228EA}" srcOrd="1" destOrd="0" presId="urn:microsoft.com/office/officeart/2005/8/layout/default#1"/>
    <dgm:cxn modelId="{E879F515-088C-46DD-B362-4DC6A4B1D74E}" type="presParOf" srcId="{35EA4D58-EBE4-43D4-B097-D8B4CB5618E9}" destId="{26AB003A-32E9-48D0-854E-B8641C8B6E33}" srcOrd="2" destOrd="0" presId="urn:microsoft.com/office/officeart/2005/8/layout/default#1"/>
    <dgm:cxn modelId="{A140BC49-2054-4990-8331-1B8889A37FB1}" type="presParOf" srcId="{35EA4D58-EBE4-43D4-B097-D8B4CB5618E9}" destId="{9431306F-26E6-4A1C-8351-08EC9D8ECBAC}" srcOrd="3" destOrd="0" presId="urn:microsoft.com/office/officeart/2005/8/layout/default#1"/>
    <dgm:cxn modelId="{E14F0FFD-36AA-4BA0-881F-8F2C18F498ED}" type="presParOf" srcId="{35EA4D58-EBE4-43D4-B097-D8B4CB5618E9}" destId="{249C4379-ABD3-417F-BDD4-98D771DABAAE}" srcOrd="4" destOrd="0" presId="urn:microsoft.com/office/officeart/2005/8/layout/default#1"/>
    <dgm:cxn modelId="{F9AB6E67-0DE2-474D-95C3-EA8E2C0E5C30}" type="presParOf" srcId="{35EA4D58-EBE4-43D4-B097-D8B4CB5618E9}" destId="{25690296-BD5B-4842-BB63-DA92AA7D7A13}" srcOrd="5" destOrd="0" presId="urn:microsoft.com/office/officeart/2005/8/layout/default#1"/>
    <dgm:cxn modelId="{84000A03-CC63-4D38-AEDB-3DA762796AE0}" type="presParOf" srcId="{35EA4D58-EBE4-43D4-B097-D8B4CB5618E9}" destId="{BA06E6AC-510A-4D6A-B3B3-9D53F1D3E2CA}" srcOrd="6" destOrd="0" presId="urn:microsoft.com/office/officeart/2005/8/layout/default#1"/>
    <dgm:cxn modelId="{9B35FAA8-FD98-4FFF-9A6E-5E172E673AD6}" type="presParOf" srcId="{35EA4D58-EBE4-43D4-B097-D8B4CB5618E9}" destId="{15111ADD-5590-4A26-9908-017131886D2A}" srcOrd="7" destOrd="0" presId="urn:microsoft.com/office/officeart/2005/8/layout/default#1"/>
    <dgm:cxn modelId="{53D73351-ACF9-48E7-B69A-25599ACAEBC9}" type="presParOf" srcId="{35EA4D58-EBE4-43D4-B097-D8B4CB5618E9}" destId="{A2FE4BF9-9C52-45D0-9C92-80AABB5DCDE0}" srcOrd="8" destOrd="0" presId="urn:microsoft.com/office/officeart/2005/8/layout/default#1"/>
    <dgm:cxn modelId="{460F26A0-D2B0-4220-ACF0-99553FE36846}" type="presParOf" srcId="{35EA4D58-EBE4-43D4-B097-D8B4CB5618E9}" destId="{7D6E96AB-E14B-4E93-BEB4-FD95E27B05FE}" srcOrd="9" destOrd="0" presId="urn:microsoft.com/office/officeart/2005/8/layout/default#1"/>
    <dgm:cxn modelId="{45D399EC-A833-41C6-872B-218188F58453}" type="presParOf" srcId="{35EA4D58-EBE4-43D4-B097-D8B4CB5618E9}" destId="{6175B1B2-2B21-4B28-8411-5EF6266CC5E5}" srcOrd="10" destOrd="0" presId="urn:microsoft.com/office/officeart/2005/8/layout/default#1"/>
    <dgm:cxn modelId="{69ED10AF-70C7-46B8-977C-8CC3294B5C20}" type="presParOf" srcId="{35EA4D58-EBE4-43D4-B097-D8B4CB5618E9}" destId="{8B29FAEE-FAEA-44C9-BEFD-016DD8C577B1}" srcOrd="11" destOrd="0" presId="urn:microsoft.com/office/officeart/2005/8/layout/default#1"/>
    <dgm:cxn modelId="{B5940F47-0207-4813-8CF7-478BD73D1121}" type="presParOf" srcId="{35EA4D58-EBE4-43D4-B097-D8B4CB5618E9}" destId="{782EDED4-CF51-45F3-AA53-39C5AF0B9C91}" srcOrd="12" destOrd="0" presId="urn:microsoft.com/office/officeart/2005/8/layout/default#1"/>
    <dgm:cxn modelId="{B70879CF-1C4A-4773-A25F-6439AE953EB5}" type="presParOf" srcId="{35EA4D58-EBE4-43D4-B097-D8B4CB5618E9}" destId="{A798124A-8B52-4B9D-98BB-C062EBA8C6DC}" srcOrd="13" destOrd="0" presId="urn:microsoft.com/office/officeart/2005/8/layout/default#1"/>
    <dgm:cxn modelId="{98F1FCB7-A662-4232-9853-5D03CB4254AC}" type="presParOf" srcId="{35EA4D58-EBE4-43D4-B097-D8B4CB5618E9}" destId="{2151E501-907A-4432-BA4E-F8F3589FFD91}" srcOrd="14"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4913A01-56C7-4D7C-897C-E95EA390A24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l-GR"/>
        </a:p>
      </dgm:t>
    </dgm:pt>
    <dgm:pt modelId="{62AE8BDF-BA08-4C84-B465-A7A4F5515244}">
      <dgm:prSet/>
      <dgm:spPr/>
      <dgm:t>
        <a:bodyPr/>
        <a:lstStyle/>
        <a:p>
          <a:pPr rtl="0"/>
          <a:r>
            <a:rPr lang="el-GR" dirty="0"/>
            <a:t>Αφορά το σύνολο των εκπαιδευτικών </a:t>
          </a:r>
        </a:p>
      </dgm:t>
    </dgm:pt>
    <dgm:pt modelId="{F96F8681-A75F-4FA0-BBCD-50645C76CC18}" type="parTrans" cxnId="{3EC21BF7-E4A9-429D-ABBE-95EDEB850559}">
      <dgm:prSet/>
      <dgm:spPr/>
      <dgm:t>
        <a:bodyPr/>
        <a:lstStyle/>
        <a:p>
          <a:endParaRPr lang="el-GR"/>
        </a:p>
      </dgm:t>
    </dgm:pt>
    <dgm:pt modelId="{4DD610A1-8477-44C5-B104-FEBD9B157230}" type="sibTrans" cxnId="{3EC21BF7-E4A9-429D-ABBE-95EDEB850559}">
      <dgm:prSet/>
      <dgm:spPr/>
      <dgm:t>
        <a:bodyPr/>
        <a:lstStyle/>
        <a:p>
          <a:endParaRPr lang="el-GR"/>
        </a:p>
      </dgm:t>
    </dgm:pt>
    <dgm:pt modelId="{B532B157-8689-4360-A8F2-774A1AE4F059}">
      <dgm:prSet/>
      <dgm:spPr/>
      <dgm:t>
        <a:bodyPr/>
        <a:lstStyle/>
        <a:p>
          <a:pPr rtl="0"/>
          <a:r>
            <a:rPr lang="el-GR" dirty="0"/>
            <a:t>Είναι υποχρεωτική για όλους τους εκπαιδευτικούς </a:t>
          </a:r>
        </a:p>
      </dgm:t>
    </dgm:pt>
    <dgm:pt modelId="{66BFC89A-2449-4658-AAD5-6AC8674F6C1D}" type="parTrans" cxnId="{C9560B8B-AA9A-40DA-A0DC-F16C7C3D2F32}">
      <dgm:prSet/>
      <dgm:spPr/>
      <dgm:t>
        <a:bodyPr/>
        <a:lstStyle/>
        <a:p>
          <a:endParaRPr lang="el-GR"/>
        </a:p>
      </dgm:t>
    </dgm:pt>
    <dgm:pt modelId="{D46A012B-5EE5-4005-8CF9-8BFAC26219E4}" type="sibTrans" cxnId="{C9560B8B-AA9A-40DA-A0DC-F16C7C3D2F32}">
      <dgm:prSet/>
      <dgm:spPr/>
      <dgm:t>
        <a:bodyPr/>
        <a:lstStyle/>
        <a:p>
          <a:endParaRPr lang="el-GR"/>
        </a:p>
      </dgm:t>
    </dgm:pt>
    <dgm:pt modelId="{315AED42-C5E5-4C03-993F-8B6F73E7F307}">
      <dgm:prSet/>
      <dgm:spPr/>
      <dgm:t>
        <a:bodyPr/>
        <a:lstStyle/>
        <a:p>
          <a:pPr rtl="0"/>
          <a:r>
            <a:rPr lang="el-GR" dirty="0"/>
            <a:t>Η αξιολόγηση είναι εσωτερική, διενεργείται στο σχολείο και στηρίζεται κυρίως στην αξιολόγηση από ομότεχνους(</a:t>
          </a:r>
          <a:r>
            <a:rPr lang="en-US" dirty="0"/>
            <a:t>peer evaluation)</a:t>
          </a:r>
          <a:endParaRPr lang="el-GR" dirty="0"/>
        </a:p>
      </dgm:t>
    </dgm:pt>
    <dgm:pt modelId="{4F5B63E1-C558-4F41-92FA-580BFCBF8E70}" type="parTrans" cxnId="{C8651371-0FF9-431C-BB41-12D7B7D32355}">
      <dgm:prSet/>
      <dgm:spPr/>
      <dgm:t>
        <a:bodyPr/>
        <a:lstStyle/>
        <a:p>
          <a:endParaRPr lang="el-GR"/>
        </a:p>
      </dgm:t>
    </dgm:pt>
    <dgm:pt modelId="{4FC57B2C-4D15-4866-859C-DC880603CF3F}" type="sibTrans" cxnId="{C8651371-0FF9-431C-BB41-12D7B7D32355}">
      <dgm:prSet/>
      <dgm:spPr/>
      <dgm:t>
        <a:bodyPr/>
        <a:lstStyle/>
        <a:p>
          <a:endParaRPr lang="el-GR"/>
        </a:p>
      </dgm:t>
    </dgm:pt>
    <dgm:pt modelId="{7F6C327C-5CB8-463B-80FC-BED7B05C1A2B}">
      <dgm:prSet/>
      <dgm:spPr/>
      <dgm:t>
        <a:bodyPr/>
        <a:lstStyle/>
        <a:p>
          <a:pPr rtl="0"/>
          <a:r>
            <a:rPr lang="el-GR" dirty="0"/>
            <a:t>Η αξιολόγηση γίνεται κάθε τέσσερα χρόνια, εκτός από τις περιπτώσεις </a:t>
          </a:r>
        </a:p>
      </dgm:t>
    </dgm:pt>
    <dgm:pt modelId="{48D84C69-3655-4E1F-A30D-30CB005CB910}" type="parTrans" cxnId="{5F13DA0B-9EFD-45F4-8F61-705EDFF1A8EA}">
      <dgm:prSet/>
      <dgm:spPr/>
      <dgm:t>
        <a:bodyPr/>
        <a:lstStyle/>
        <a:p>
          <a:endParaRPr lang="el-GR"/>
        </a:p>
      </dgm:t>
    </dgm:pt>
    <dgm:pt modelId="{C76DE79C-EE33-43DA-813E-CD315AE07867}" type="sibTrans" cxnId="{5F13DA0B-9EFD-45F4-8F61-705EDFF1A8EA}">
      <dgm:prSet/>
      <dgm:spPr/>
      <dgm:t>
        <a:bodyPr/>
        <a:lstStyle/>
        <a:p>
          <a:endParaRPr lang="el-GR"/>
        </a:p>
      </dgm:t>
    </dgm:pt>
    <dgm:pt modelId="{04F83B52-B335-46E1-87BD-31D012F97343}">
      <dgm:prSet/>
      <dgm:spPr/>
      <dgm:t>
        <a:bodyPr/>
        <a:lstStyle/>
        <a:p>
          <a:r>
            <a:rPr lang="el-GR" dirty="0"/>
            <a:t>αξιολόγησης δόκιμων εκπαιδευτικών (μετά το πρώτο έτος)</a:t>
          </a:r>
        </a:p>
      </dgm:t>
    </dgm:pt>
    <dgm:pt modelId="{0F6A199C-8CBD-4405-9F03-DDBF83727537}" type="parTrans" cxnId="{B5609A15-5F98-4345-8780-57ACCCA4E4C7}">
      <dgm:prSet/>
      <dgm:spPr/>
      <dgm:t>
        <a:bodyPr/>
        <a:lstStyle/>
        <a:p>
          <a:endParaRPr lang="el-GR"/>
        </a:p>
      </dgm:t>
    </dgm:pt>
    <dgm:pt modelId="{823EA8AA-F79A-4627-8B74-F8A3451F1A7A}" type="sibTrans" cxnId="{B5609A15-5F98-4345-8780-57ACCCA4E4C7}">
      <dgm:prSet/>
      <dgm:spPr/>
      <dgm:t>
        <a:bodyPr/>
        <a:lstStyle/>
        <a:p>
          <a:endParaRPr lang="el-GR"/>
        </a:p>
      </dgm:t>
    </dgm:pt>
    <dgm:pt modelId="{0F12CEB6-BF5B-41DC-AC6C-487B72894168}">
      <dgm:prSet/>
      <dgm:spPr/>
      <dgm:t>
        <a:bodyPr/>
        <a:lstStyle/>
        <a:p>
          <a:r>
            <a:rPr lang="el-GR" dirty="0"/>
            <a:t>αξιολόγηση συμβασιούχων εκπαιδευτικών (στο τέλος της σύμβασής τους )</a:t>
          </a:r>
        </a:p>
      </dgm:t>
    </dgm:pt>
    <dgm:pt modelId="{B7E3DABA-371B-4D87-BB2F-74FAC7128869}" type="parTrans" cxnId="{220598B1-B7F1-47D0-87ED-138C0F9765E5}">
      <dgm:prSet/>
      <dgm:spPr/>
      <dgm:t>
        <a:bodyPr/>
        <a:lstStyle/>
        <a:p>
          <a:endParaRPr lang="el-GR"/>
        </a:p>
      </dgm:t>
    </dgm:pt>
    <dgm:pt modelId="{B24E9859-37AA-450F-9604-F11BDA3C43CE}" type="sibTrans" cxnId="{220598B1-B7F1-47D0-87ED-138C0F9765E5}">
      <dgm:prSet/>
      <dgm:spPr/>
      <dgm:t>
        <a:bodyPr/>
        <a:lstStyle/>
        <a:p>
          <a:endParaRPr lang="el-GR"/>
        </a:p>
      </dgm:t>
    </dgm:pt>
    <dgm:pt modelId="{0FCCD74D-BE81-495F-9771-3B8319952799}" type="pres">
      <dgm:prSet presAssocID="{B4913A01-56C7-4D7C-897C-E95EA390A244}" presName="Name0" presStyleCnt="0">
        <dgm:presLayoutVars>
          <dgm:chMax val="7"/>
          <dgm:dir/>
          <dgm:animLvl val="lvl"/>
          <dgm:resizeHandles val="exact"/>
        </dgm:presLayoutVars>
      </dgm:prSet>
      <dgm:spPr/>
    </dgm:pt>
    <dgm:pt modelId="{E4172838-6300-44B4-9CF3-C9888F053BA2}" type="pres">
      <dgm:prSet presAssocID="{62AE8BDF-BA08-4C84-B465-A7A4F5515244}" presName="circle1" presStyleLbl="node1" presStyleIdx="0" presStyleCnt="4"/>
      <dgm:spPr/>
    </dgm:pt>
    <dgm:pt modelId="{F6F2EC98-5FC4-4AC6-8DFC-AF71F3E18D51}" type="pres">
      <dgm:prSet presAssocID="{62AE8BDF-BA08-4C84-B465-A7A4F5515244}" presName="space" presStyleCnt="0"/>
      <dgm:spPr/>
    </dgm:pt>
    <dgm:pt modelId="{246948F2-5902-40CA-B382-0843BB2111EC}" type="pres">
      <dgm:prSet presAssocID="{62AE8BDF-BA08-4C84-B465-A7A4F5515244}" presName="rect1" presStyleLbl="alignAcc1" presStyleIdx="0" presStyleCnt="4"/>
      <dgm:spPr/>
    </dgm:pt>
    <dgm:pt modelId="{F19C8775-06EC-4F2C-A91F-51AB6253D9DB}" type="pres">
      <dgm:prSet presAssocID="{B532B157-8689-4360-A8F2-774A1AE4F059}" presName="vertSpace2" presStyleLbl="node1" presStyleIdx="0" presStyleCnt="4"/>
      <dgm:spPr/>
    </dgm:pt>
    <dgm:pt modelId="{E962A4EF-C5C3-4357-9A1B-68471456BC73}" type="pres">
      <dgm:prSet presAssocID="{B532B157-8689-4360-A8F2-774A1AE4F059}" presName="circle2" presStyleLbl="node1" presStyleIdx="1" presStyleCnt="4"/>
      <dgm:spPr/>
    </dgm:pt>
    <dgm:pt modelId="{366A6A35-3FF0-45D8-8093-DFE6172DAE4B}" type="pres">
      <dgm:prSet presAssocID="{B532B157-8689-4360-A8F2-774A1AE4F059}" presName="rect2" presStyleLbl="alignAcc1" presStyleIdx="1" presStyleCnt="4" custScaleX="100000" custScaleY="70569"/>
      <dgm:spPr/>
    </dgm:pt>
    <dgm:pt modelId="{8371A29D-5D8C-4F0D-A799-1382FF391259}" type="pres">
      <dgm:prSet presAssocID="{315AED42-C5E5-4C03-993F-8B6F73E7F307}" presName="vertSpace3" presStyleLbl="node1" presStyleIdx="1" presStyleCnt="4"/>
      <dgm:spPr/>
    </dgm:pt>
    <dgm:pt modelId="{2DC7C275-A5B1-4BB5-9C9B-1F814636C197}" type="pres">
      <dgm:prSet presAssocID="{315AED42-C5E5-4C03-993F-8B6F73E7F307}" presName="circle3" presStyleLbl="node1" presStyleIdx="2" presStyleCnt="4"/>
      <dgm:spPr/>
    </dgm:pt>
    <dgm:pt modelId="{BB2AE2FB-5AB8-40B1-A184-8180605AE1DF}" type="pres">
      <dgm:prSet presAssocID="{315AED42-C5E5-4C03-993F-8B6F73E7F307}" presName="rect3" presStyleLbl="alignAcc1" presStyleIdx="2" presStyleCnt="4" custScaleY="83706"/>
      <dgm:spPr/>
    </dgm:pt>
    <dgm:pt modelId="{BD679071-3372-4E68-AA32-FD41ECA24E47}" type="pres">
      <dgm:prSet presAssocID="{7F6C327C-5CB8-463B-80FC-BED7B05C1A2B}" presName="vertSpace4" presStyleLbl="node1" presStyleIdx="2" presStyleCnt="4"/>
      <dgm:spPr/>
    </dgm:pt>
    <dgm:pt modelId="{680C7BE1-7FFA-4FC3-BC86-EC58C8A0D44E}" type="pres">
      <dgm:prSet presAssocID="{7F6C327C-5CB8-463B-80FC-BED7B05C1A2B}" presName="circle4" presStyleLbl="node1" presStyleIdx="3" presStyleCnt="4"/>
      <dgm:spPr/>
    </dgm:pt>
    <dgm:pt modelId="{8247F295-6E62-485B-B175-D335ECC0EB38}" type="pres">
      <dgm:prSet presAssocID="{7F6C327C-5CB8-463B-80FC-BED7B05C1A2B}" presName="rect4" presStyleLbl="alignAcc1" presStyleIdx="3" presStyleCnt="4" custScaleY="82685"/>
      <dgm:spPr/>
    </dgm:pt>
    <dgm:pt modelId="{C702C707-797F-43CD-898D-956A219BE7F2}" type="pres">
      <dgm:prSet presAssocID="{62AE8BDF-BA08-4C84-B465-A7A4F5515244}" presName="rect1ParTx" presStyleLbl="alignAcc1" presStyleIdx="3" presStyleCnt="4">
        <dgm:presLayoutVars>
          <dgm:chMax val="1"/>
          <dgm:bulletEnabled val="1"/>
        </dgm:presLayoutVars>
      </dgm:prSet>
      <dgm:spPr/>
    </dgm:pt>
    <dgm:pt modelId="{7461F7E9-7049-416E-9980-47365EA31B34}" type="pres">
      <dgm:prSet presAssocID="{62AE8BDF-BA08-4C84-B465-A7A4F5515244}" presName="rect1ChTx" presStyleLbl="alignAcc1" presStyleIdx="3" presStyleCnt="4">
        <dgm:presLayoutVars>
          <dgm:bulletEnabled val="1"/>
        </dgm:presLayoutVars>
      </dgm:prSet>
      <dgm:spPr/>
    </dgm:pt>
    <dgm:pt modelId="{404D1F10-DAF6-4BEF-BBD2-E5E0F8C3B91E}" type="pres">
      <dgm:prSet presAssocID="{B532B157-8689-4360-A8F2-774A1AE4F059}" presName="rect2ParTx" presStyleLbl="alignAcc1" presStyleIdx="3" presStyleCnt="4">
        <dgm:presLayoutVars>
          <dgm:chMax val="1"/>
          <dgm:bulletEnabled val="1"/>
        </dgm:presLayoutVars>
      </dgm:prSet>
      <dgm:spPr/>
    </dgm:pt>
    <dgm:pt modelId="{A0A443A7-4EEE-4895-9629-1F0360F99554}" type="pres">
      <dgm:prSet presAssocID="{B532B157-8689-4360-A8F2-774A1AE4F059}" presName="rect2ChTx" presStyleLbl="alignAcc1" presStyleIdx="3" presStyleCnt="4">
        <dgm:presLayoutVars>
          <dgm:bulletEnabled val="1"/>
        </dgm:presLayoutVars>
      </dgm:prSet>
      <dgm:spPr/>
    </dgm:pt>
    <dgm:pt modelId="{28F3D5A8-F576-41B3-86F8-B7D81A31A25D}" type="pres">
      <dgm:prSet presAssocID="{315AED42-C5E5-4C03-993F-8B6F73E7F307}" presName="rect3ParTx" presStyleLbl="alignAcc1" presStyleIdx="3" presStyleCnt="4">
        <dgm:presLayoutVars>
          <dgm:chMax val="1"/>
          <dgm:bulletEnabled val="1"/>
        </dgm:presLayoutVars>
      </dgm:prSet>
      <dgm:spPr/>
    </dgm:pt>
    <dgm:pt modelId="{EABDE8FF-40C7-4492-B0D6-A56DCCD1B943}" type="pres">
      <dgm:prSet presAssocID="{315AED42-C5E5-4C03-993F-8B6F73E7F307}" presName="rect3ChTx" presStyleLbl="alignAcc1" presStyleIdx="3" presStyleCnt="4">
        <dgm:presLayoutVars>
          <dgm:bulletEnabled val="1"/>
        </dgm:presLayoutVars>
      </dgm:prSet>
      <dgm:spPr/>
    </dgm:pt>
    <dgm:pt modelId="{CD18FEEA-4700-44E9-BD03-E499261BEEFC}" type="pres">
      <dgm:prSet presAssocID="{7F6C327C-5CB8-463B-80FC-BED7B05C1A2B}" presName="rect4ParTx" presStyleLbl="alignAcc1" presStyleIdx="3" presStyleCnt="4">
        <dgm:presLayoutVars>
          <dgm:chMax val="1"/>
          <dgm:bulletEnabled val="1"/>
        </dgm:presLayoutVars>
      </dgm:prSet>
      <dgm:spPr/>
    </dgm:pt>
    <dgm:pt modelId="{174E3A67-492C-46A9-B232-F3554A8B4A66}" type="pres">
      <dgm:prSet presAssocID="{7F6C327C-5CB8-463B-80FC-BED7B05C1A2B}" presName="rect4ChTx" presStyleLbl="alignAcc1" presStyleIdx="3" presStyleCnt="4">
        <dgm:presLayoutVars>
          <dgm:bulletEnabled val="1"/>
        </dgm:presLayoutVars>
      </dgm:prSet>
      <dgm:spPr/>
    </dgm:pt>
  </dgm:ptLst>
  <dgm:cxnLst>
    <dgm:cxn modelId="{5F13DA0B-9EFD-45F4-8F61-705EDFF1A8EA}" srcId="{B4913A01-56C7-4D7C-897C-E95EA390A244}" destId="{7F6C327C-5CB8-463B-80FC-BED7B05C1A2B}" srcOrd="3" destOrd="0" parTransId="{48D84C69-3655-4E1F-A30D-30CB005CB910}" sibTransId="{C76DE79C-EE33-43DA-813E-CD315AE07867}"/>
    <dgm:cxn modelId="{B5609A15-5F98-4345-8780-57ACCCA4E4C7}" srcId="{7F6C327C-5CB8-463B-80FC-BED7B05C1A2B}" destId="{04F83B52-B335-46E1-87BD-31D012F97343}" srcOrd="0" destOrd="0" parTransId="{0F6A199C-8CBD-4405-9F03-DDBF83727537}" sibTransId="{823EA8AA-F79A-4627-8B74-F8A3451F1A7A}"/>
    <dgm:cxn modelId="{8C8B5950-BD24-45BE-8784-06E657B3F962}" type="presOf" srcId="{0F12CEB6-BF5B-41DC-AC6C-487B72894168}" destId="{174E3A67-492C-46A9-B232-F3554A8B4A66}" srcOrd="0" destOrd="1" presId="urn:microsoft.com/office/officeart/2005/8/layout/target3"/>
    <dgm:cxn modelId="{C8651371-0FF9-431C-BB41-12D7B7D32355}" srcId="{B4913A01-56C7-4D7C-897C-E95EA390A244}" destId="{315AED42-C5E5-4C03-993F-8B6F73E7F307}" srcOrd="2" destOrd="0" parTransId="{4F5B63E1-C558-4F41-92FA-580BFCBF8E70}" sibTransId="{4FC57B2C-4D15-4866-859C-DC880603CF3F}"/>
    <dgm:cxn modelId="{40C88873-AE15-460F-AE5C-49C343E76479}" type="presOf" srcId="{04F83B52-B335-46E1-87BD-31D012F97343}" destId="{174E3A67-492C-46A9-B232-F3554A8B4A66}" srcOrd="0" destOrd="0" presId="urn:microsoft.com/office/officeart/2005/8/layout/target3"/>
    <dgm:cxn modelId="{99FA8055-014A-43C5-BF13-B692D782DD5A}" type="presOf" srcId="{B532B157-8689-4360-A8F2-774A1AE4F059}" destId="{366A6A35-3FF0-45D8-8093-DFE6172DAE4B}" srcOrd="0" destOrd="0" presId="urn:microsoft.com/office/officeart/2005/8/layout/target3"/>
    <dgm:cxn modelId="{448C0056-5591-45EF-AD11-E334482F5127}" type="presOf" srcId="{62AE8BDF-BA08-4C84-B465-A7A4F5515244}" destId="{C702C707-797F-43CD-898D-956A219BE7F2}" srcOrd="1" destOrd="0" presId="urn:microsoft.com/office/officeart/2005/8/layout/target3"/>
    <dgm:cxn modelId="{27B97686-87AB-40B2-9B07-F9B3B7169E2A}" type="presOf" srcId="{7F6C327C-5CB8-463B-80FC-BED7B05C1A2B}" destId="{CD18FEEA-4700-44E9-BD03-E499261BEEFC}" srcOrd="1" destOrd="0" presId="urn:microsoft.com/office/officeart/2005/8/layout/target3"/>
    <dgm:cxn modelId="{C9560B8B-AA9A-40DA-A0DC-F16C7C3D2F32}" srcId="{B4913A01-56C7-4D7C-897C-E95EA390A244}" destId="{B532B157-8689-4360-A8F2-774A1AE4F059}" srcOrd="1" destOrd="0" parTransId="{66BFC89A-2449-4658-AAD5-6AC8674F6C1D}" sibTransId="{D46A012B-5EE5-4005-8CF9-8BFAC26219E4}"/>
    <dgm:cxn modelId="{FEF422B1-29B5-47E7-B07A-B329C7ACAA46}" type="presOf" srcId="{B532B157-8689-4360-A8F2-774A1AE4F059}" destId="{404D1F10-DAF6-4BEF-BBD2-E5E0F8C3B91E}" srcOrd="1" destOrd="0" presId="urn:microsoft.com/office/officeart/2005/8/layout/target3"/>
    <dgm:cxn modelId="{220598B1-B7F1-47D0-87ED-138C0F9765E5}" srcId="{7F6C327C-5CB8-463B-80FC-BED7B05C1A2B}" destId="{0F12CEB6-BF5B-41DC-AC6C-487B72894168}" srcOrd="1" destOrd="0" parTransId="{B7E3DABA-371B-4D87-BB2F-74FAC7128869}" sibTransId="{B24E9859-37AA-450F-9604-F11BDA3C43CE}"/>
    <dgm:cxn modelId="{CBA231BE-E1E6-40FB-BBC0-DE0129089DBC}" type="presOf" srcId="{62AE8BDF-BA08-4C84-B465-A7A4F5515244}" destId="{246948F2-5902-40CA-B382-0843BB2111EC}" srcOrd="0" destOrd="0" presId="urn:microsoft.com/office/officeart/2005/8/layout/target3"/>
    <dgm:cxn modelId="{8846A4C7-7F78-4FDD-BA15-25169690B1CC}" type="presOf" srcId="{B4913A01-56C7-4D7C-897C-E95EA390A244}" destId="{0FCCD74D-BE81-495F-9771-3B8319952799}" srcOrd="0" destOrd="0" presId="urn:microsoft.com/office/officeart/2005/8/layout/target3"/>
    <dgm:cxn modelId="{2C8FACE8-3A14-4A0E-B5CC-48E0C1321675}" type="presOf" srcId="{315AED42-C5E5-4C03-993F-8B6F73E7F307}" destId="{BB2AE2FB-5AB8-40B1-A184-8180605AE1DF}" srcOrd="0" destOrd="0" presId="urn:microsoft.com/office/officeart/2005/8/layout/target3"/>
    <dgm:cxn modelId="{36D902F4-EB44-4974-B325-3471D1902CF6}" type="presOf" srcId="{315AED42-C5E5-4C03-993F-8B6F73E7F307}" destId="{28F3D5A8-F576-41B3-86F8-B7D81A31A25D}" srcOrd="1" destOrd="0" presId="urn:microsoft.com/office/officeart/2005/8/layout/target3"/>
    <dgm:cxn modelId="{3EC21BF7-E4A9-429D-ABBE-95EDEB850559}" srcId="{B4913A01-56C7-4D7C-897C-E95EA390A244}" destId="{62AE8BDF-BA08-4C84-B465-A7A4F5515244}" srcOrd="0" destOrd="0" parTransId="{F96F8681-A75F-4FA0-BBCD-50645C76CC18}" sibTransId="{4DD610A1-8477-44C5-B104-FEBD9B157230}"/>
    <dgm:cxn modelId="{46D553F8-5986-4446-A8C5-D2BD7E8CB6F2}" type="presOf" srcId="{7F6C327C-5CB8-463B-80FC-BED7B05C1A2B}" destId="{8247F295-6E62-485B-B175-D335ECC0EB38}" srcOrd="0" destOrd="0" presId="urn:microsoft.com/office/officeart/2005/8/layout/target3"/>
    <dgm:cxn modelId="{8399384B-602B-44E0-A25C-FD6B051E5414}" type="presParOf" srcId="{0FCCD74D-BE81-495F-9771-3B8319952799}" destId="{E4172838-6300-44B4-9CF3-C9888F053BA2}" srcOrd="0" destOrd="0" presId="urn:microsoft.com/office/officeart/2005/8/layout/target3"/>
    <dgm:cxn modelId="{43F3DFB0-DBAC-4BD4-A9FA-352DAB2749FF}" type="presParOf" srcId="{0FCCD74D-BE81-495F-9771-3B8319952799}" destId="{F6F2EC98-5FC4-4AC6-8DFC-AF71F3E18D51}" srcOrd="1" destOrd="0" presId="urn:microsoft.com/office/officeart/2005/8/layout/target3"/>
    <dgm:cxn modelId="{AD8E5911-E93A-4510-85E8-65C67D58D640}" type="presParOf" srcId="{0FCCD74D-BE81-495F-9771-3B8319952799}" destId="{246948F2-5902-40CA-B382-0843BB2111EC}" srcOrd="2" destOrd="0" presId="urn:microsoft.com/office/officeart/2005/8/layout/target3"/>
    <dgm:cxn modelId="{641BEE2F-FE01-44C3-8BE4-E3D429CD758B}" type="presParOf" srcId="{0FCCD74D-BE81-495F-9771-3B8319952799}" destId="{F19C8775-06EC-4F2C-A91F-51AB6253D9DB}" srcOrd="3" destOrd="0" presId="urn:microsoft.com/office/officeart/2005/8/layout/target3"/>
    <dgm:cxn modelId="{E5C7CEC7-1582-4CE4-805B-1818C3ECFA7B}" type="presParOf" srcId="{0FCCD74D-BE81-495F-9771-3B8319952799}" destId="{E962A4EF-C5C3-4357-9A1B-68471456BC73}" srcOrd="4" destOrd="0" presId="urn:microsoft.com/office/officeart/2005/8/layout/target3"/>
    <dgm:cxn modelId="{7F7B8AE8-419B-4385-A605-5E45E9CE6366}" type="presParOf" srcId="{0FCCD74D-BE81-495F-9771-3B8319952799}" destId="{366A6A35-3FF0-45D8-8093-DFE6172DAE4B}" srcOrd="5" destOrd="0" presId="urn:microsoft.com/office/officeart/2005/8/layout/target3"/>
    <dgm:cxn modelId="{4D099849-7FD1-49F0-85BF-93CA4DC35BDB}" type="presParOf" srcId="{0FCCD74D-BE81-495F-9771-3B8319952799}" destId="{8371A29D-5D8C-4F0D-A799-1382FF391259}" srcOrd="6" destOrd="0" presId="urn:microsoft.com/office/officeart/2005/8/layout/target3"/>
    <dgm:cxn modelId="{C5A166BF-FB5E-454D-9542-3290A9EA8C71}" type="presParOf" srcId="{0FCCD74D-BE81-495F-9771-3B8319952799}" destId="{2DC7C275-A5B1-4BB5-9C9B-1F814636C197}" srcOrd="7" destOrd="0" presId="urn:microsoft.com/office/officeart/2005/8/layout/target3"/>
    <dgm:cxn modelId="{C8DC74D6-D3D7-4D6D-A7E0-38D5A489503C}" type="presParOf" srcId="{0FCCD74D-BE81-495F-9771-3B8319952799}" destId="{BB2AE2FB-5AB8-40B1-A184-8180605AE1DF}" srcOrd="8" destOrd="0" presId="urn:microsoft.com/office/officeart/2005/8/layout/target3"/>
    <dgm:cxn modelId="{0BB089F7-CC17-4DB8-AF76-16AF09FE67DB}" type="presParOf" srcId="{0FCCD74D-BE81-495F-9771-3B8319952799}" destId="{BD679071-3372-4E68-AA32-FD41ECA24E47}" srcOrd="9" destOrd="0" presId="urn:microsoft.com/office/officeart/2005/8/layout/target3"/>
    <dgm:cxn modelId="{CC5A5624-313B-4F54-A29B-9CD522C2FAF3}" type="presParOf" srcId="{0FCCD74D-BE81-495F-9771-3B8319952799}" destId="{680C7BE1-7FFA-4FC3-BC86-EC58C8A0D44E}" srcOrd="10" destOrd="0" presId="urn:microsoft.com/office/officeart/2005/8/layout/target3"/>
    <dgm:cxn modelId="{D78CD907-F9B9-4C98-8057-2EA20A631499}" type="presParOf" srcId="{0FCCD74D-BE81-495F-9771-3B8319952799}" destId="{8247F295-6E62-485B-B175-D335ECC0EB38}" srcOrd="11" destOrd="0" presId="urn:microsoft.com/office/officeart/2005/8/layout/target3"/>
    <dgm:cxn modelId="{632BA190-00B5-4E0E-A515-85522625B536}" type="presParOf" srcId="{0FCCD74D-BE81-495F-9771-3B8319952799}" destId="{C702C707-797F-43CD-898D-956A219BE7F2}" srcOrd="12" destOrd="0" presId="urn:microsoft.com/office/officeart/2005/8/layout/target3"/>
    <dgm:cxn modelId="{098B5D48-F545-4FF8-8FCC-33BB492D1291}" type="presParOf" srcId="{0FCCD74D-BE81-495F-9771-3B8319952799}" destId="{7461F7E9-7049-416E-9980-47365EA31B34}" srcOrd="13" destOrd="0" presId="urn:microsoft.com/office/officeart/2005/8/layout/target3"/>
    <dgm:cxn modelId="{B4B45316-07CF-4363-B712-0EE916DD42A5}" type="presParOf" srcId="{0FCCD74D-BE81-495F-9771-3B8319952799}" destId="{404D1F10-DAF6-4BEF-BBD2-E5E0F8C3B91E}" srcOrd="14" destOrd="0" presId="urn:microsoft.com/office/officeart/2005/8/layout/target3"/>
    <dgm:cxn modelId="{62326A12-4484-4EF1-B26C-24BD23957DE2}" type="presParOf" srcId="{0FCCD74D-BE81-495F-9771-3B8319952799}" destId="{A0A443A7-4EEE-4895-9629-1F0360F99554}" srcOrd="15" destOrd="0" presId="urn:microsoft.com/office/officeart/2005/8/layout/target3"/>
    <dgm:cxn modelId="{FE62D197-8FA0-42D5-89C4-2C498BCEDB09}" type="presParOf" srcId="{0FCCD74D-BE81-495F-9771-3B8319952799}" destId="{28F3D5A8-F576-41B3-86F8-B7D81A31A25D}" srcOrd="16" destOrd="0" presId="urn:microsoft.com/office/officeart/2005/8/layout/target3"/>
    <dgm:cxn modelId="{A0F8F1E7-3BD4-4E04-9FFE-90A59C344E94}" type="presParOf" srcId="{0FCCD74D-BE81-495F-9771-3B8319952799}" destId="{EABDE8FF-40C7-4492-B0D6-A56DCCD1B943}" srcOrd="17" destOrd="0" presId="urn:microsoft.com/office/officeart/2005/8/layout/target3"/>
    <dgm:cxn modelId="{155C4E2E-1F5F-4C7F-82F6-272CB3FFE2C0}" type="presParOf" srcId="{0FCCD74D-BE81-495F-9771-3B8319952799}" destId="{CD18FEEA-4700-44E9-BD03-E499261BEEFC}" srcOrd="18" destOrd="0" presId="urn:microsoft.com/office/officeart/2005/8/layout/target3"/>
    <dgm:cxn modelId="{263A6060-C4EE-45D9-BA22-147BAD93F981}" type="presParOf" srcId="{0FCCD74D-BE81-495F-9771-3B8319952799}" destId="{174E3A67-492C-46A9-B232-F3554A8B4A66}"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B21F546-2593-4D35-A8CA-50604AFDDC90}"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l-GR"/>
        </a:p>
      </dgm:t>
    </dgm:pt>
    <dgm:pt modelId="{4FC925BB-A51E-4C91-829F-6ABB10A2BE6B}">
      <dgm:prSet/>
      <dgm:spPr/>
      <dgm:t>
        <a:bodyPr/>
        <a:lstStyle/>
        <a:p>
          <a:pPr rtl="0"/>
          <a:r>
            <a:rPr lang="el-GR" dirty="0"/>
            <a:t>Το Υπουργείο Παιδείας ρυθμίζει το θεσμικό πλαίσιο και το αξιολογικό μοντέλο και παρακολουθεί την εφαρμογή του μοντέλου.</a:t>
          </a:r>
        </a:p>
      </dgm:t>
    </dgm:pt>
    <dgm:pt modelId="{AB82BFB8-4713-41BC-97A9-9F3FF55B8660}" type="parTrans" cxnId="{0B60C903-97B6-451D-A1D7-C75B6DA4A969}">
      <dgm:prSet/>
      <dgm:spPr/>
      <dgm:t>
        <a:bodyPr/>
        <a:lstStyle/>
        <a:p>
          <a:endParaRPr lang="el-GR"/>
        </a:p>
      </dgm:t>
    </dgm:pt>
    <dgm:pt modelId="{09AABC28-EF22-4FC4-BF9C-449D8A213B10}" type="sibTrans" cxnId="{0B60C903-97B6-451D-A1D7-C75B6DA4A969}">
      <dgm:prSet/>
      <dgm:spPr/>
      <dgm:t>
        <a:bodyPr/>
        <a:lstStyle/>
        <a:p>
          <a:endParaRPr lang="el-GR"/>
        </a:p>
      </dgm:t>
    </dgm:pt>
    <dgm:pt modelId="{132C5D07-56FE-4F4B-BDDC-CB5F7D9C321C}">
      <dgm:prSet/>
      <dgm:spPr/>
      <dgm:t>
        <a:bodyPr/>
        <a:lstStyle/>
        <a:p>
          <a:pPr rtl="0"/>
          <a:r>
            <a:rPr lang="el-GR" dirty="0"/>
            <a:t>Το σχολείο αναλαμβάνει τη διαδικασία εφαρμογής, τον σχεδιασμό ειδικών αξιολογικών εργαλείων και τεχνικών, τις υποχρεώσεις των αξιολογητών και αξιολογούμενων, τον προσδιορισμό των αναγκών του αξιολογούμενου και την ανατροφοδότηση μετά από τα αποτελέσματα. </a:t>
          </a:r>
        </a:p>
      </dgm:t>
    </dgm:pt>
    <dgm:pt modelId="{7C0BCC81-0F0A-44B7-AA28-AC353D43FFA9}" type="parTrans" cxnId="{8E305370-B66E-4676-8BEC-7D774113B16F}">
      <dgm:prSet/>
      <dgm:spPr/>
      <dgm:t>
        <a:bodyPr/>
        <a:lstStyle/>
        <a:p>
          <a:endParaRPr lang="el-GR"/>
        </a:p>
      </dgm:t>
    </dgm:pt>
    <dgm:pt modelId="{899473DE-9056-4628-8A58-71FBE2F30F80}" type="sibTrans" cxnId="{8E305370-B66E-4676-8BEC-7D774113B16F}">
      <dgm:prSet/>
      <dgm:spPr/>
      <dgm:t>
        <a:bodyPr/>
        <a:lstStyle/>
        <a:p>
          <a:endParaRPr lang="el-GR"/>
        </a:p>
      </dgm:t>
    </dgm:pt>
    <dgm:pt modelId="{52DBA3A4-C283-4E5A-ADB0-63C4D051F02D}" type="pres">
      <dgm:prSet presAssocID="{5B21F546-2593-4D35-A8CA-50604AFDDC90}" presName="compositeShape" presStyleCnt="0">
        <dgm:presLayoutVars>
          <dgm:dir/>
          <dgm:resizeHandles/>
        </dgm:presLayoutVars>
      </dgm:prSet>
      <dgm:spPr/>
    </dgm:pt>
    <dgm:pt modelId="{A07EBF54-D89D-40AE-BCE8-6485D58EBF2C}" type="pres">
      <dgm:prSet presAssocID="{5B21F546-2593-4D35-A8CA-50604AFDDC90}" presName="pyramid" presStyleLbl="node1" presStyleIdx="0" presStyleCnt="1"/>
      <dgm:spPr/>
    </dgm:pt>
    <dgm:pt modelId="{45CAF06B-7233-4268-ABC3-0448D6FAE426}" type="pres">
      <dgm:prSet presAssocID="{5B21F546-2593-4D35-A8CA-50604AFDDC90}" presName="theList" presStyleCnt="0"/>
      <dgm:spPr/>
    </dgm:pt>
    <dgm:pt modelId="{15B6E340-076A-422C-852D-B09D7EE1F0C7}" type="pres">
      <dgm:prSet presAssocID="{4FC925BB-A51E-4C91-829F-6ABB10A2BE6B}" presName="aNode" presStyleLbl="fgAcc1" presStyleIdx="0" presStyleCnt="2">
        <dgm:presLayoutVars>
          <dgm:bulletEnabled val="1"/>
        </dgm:presLayoutVars>
      </dgm:prSet>
      <dgm:spPr/>
    </dgm:pt>
    <dgm:pt modelId="{08D16C5C-CDB0-4F6A-ACBD-DC1CB54E78D1}" type="pres">
      <dgm:prSet presAssocID="{4FC925BB-A51E-4C91-829F-6ABB10A2BE6B}" presName="aSpace" presStyleCnt="0"/>
      <dgm:spPr/>
    </dgm:pt>
    <dgm:pt modelId="{183CD5A2-DC91-40C2-9481-EC6E36E6899E}" type="pres">
      <dgm:prSet presAssocID="{132C5D07-56FE-4F4B-BDDC-CB5F7D9C321C}" presName="aNode" presStyleLbl="fgAcc1" presStyleIdx="1" presStyleCnt="2">
        <dgm:presLayoutVars>
          <dgm:bulletEnabled val="1"/>
        </dgm:presLayoutVars>
      </dgm:prSet>
      <dgm:spPr/>
    </dgm:pt>
    <dgm:pt modelId="{EBBD9E07-2D12-49D8-B61C-BBC0263D652E}" type="pres">
      <dgm:prSet presAssocID="{132C5D07-56FE-4F4B-BDDC-CB5F7D9C321C}" presName="aSpace" presStyleCnt="0"/>
      <dgm:spPr/>
    </dgm:pt>
  </dgm:ptLst>
  <dgm:cxnLst>
    <dgm:cxn modelId="{0B60C903-97B6-451D-A1D7-C75B6DA4A969}" srcId="{5B21F546-2593-4D35-A8CA-50604AFDDC90}" destId="{4FC925BB-A51E-4C91-829F-6ABB10A2BE6B}" srcOrd="0" destOrd="0" parTransId="{AB82BFB8-4713-41BC-97A9-9F3FF55B8660}" sibTransId="{09AABC28-EF22-4FC4-BF9C-449D8A213B10}"/>
    <dgm:cxn modelId="{604B0931-41F0-4747-81FA-3B497764B2D8}" type="presOf" srcId="{5B21F546-2593-4D35-A8CA-50604AFDDC90}" destId="{52DBA3A4-C283-4E5A-ADB0-63C4D051F02D}" srcOrd="0" destOrd="0" presId="urn:microsoft.com/office/officeart/2005/8/layout/pyramid2"/>
    <dgm:cxn modelId="{8E305370-B66E-4676-8BEC-7D774113B16F}" srcId="{5B21F546-2593-4D35-A8CA-50604AFDDC90}" destId="{132C5D07-56FE-4F4B-BDDC-CB5F7D9C321C}" srcOrd="1" destOrd="0" parTransId="{7C0BCC81-0F0A-44B7-AA28-AC353D43FFA9}" sibTransId="{899473DE-9056-4628-8A58-71FBE2F30F80}"/>
    <dgm:cxn modelId="{21591B8A-1A05-4F47-AD59-CECE16F69BE7}" type="presOf" srcId="{132C5D07-56FE-4F4B-BDDC-CB5F7D9C321C}" destId="{183CD5A2-DC91-40C2-9481-EC6E36E6899E}" srcOrd="0" destOrd="0" presId="urn:microsoft.com/office/officeart/2005/8/layout/pyramid2"/>
    <dgm:cxn modelId="{FE5B76C1-1C38-4709-8642-6D1572E6AA7B}" type="presOf" srcId="{4FC925BB-A51E-4C91-829F-6ABB10A2BE6B}" destId="{15B6E340-076A-422C-852D-B09D7EE1F0C7}" srcOrd="0" destOrd="0" presId="urn:microsoft.com/office/officeart/2005/8/layout/pyramid2"/>
    <dgm:cxn modelId="{695E6435-531F-45A7-9AF1-13AC1BE7C208}" type="presParOf" srcId="{52DBA3A4-C283-4E5A-ADB0-63C4D051F02D}" destId="{A07EBF54-D89D-40AE-BCE8-6485D58EBF2C}" srcOrd="0" destOrd="0" presId="urn:microsoft.com/office/officeart/2005/8/layout/pyramid2"/>
    <dgm:cxn modelId="{A15E8142-8056-4DEC-AF99-CA472CAE47DF}" type="presParOf" srcId="{52DBA3A4-C283-4E5A-ADB0-63C4D051F02D}" destId="{45CAF06B-7233-4268-ABC3-0448D6FAE426}" srcOrd="1" destOrd="0" presId="urn:microsoft.com/office/officeart/2005/8/layout/pyramid2"/>
    <dgm:cxn modelId="{38D56E47-8FB8-4269-8CC0-ABA0C2F87BB9}" type="presParOf" srcId="{45CAF06B-7233-4268-ABC3-0448D6FAE426}" destId="{15B6E340-076A-422C-852D-B09D7EE1F0C7}" srcOrd="0" destOrd="0" presId="urn:microsoft.com/office/officeart/2005/8/layout/pyramid2"/>
    <dgm:cxn modelId="{AB2628A5-BE57-4A6C-BE56-E556D68A805A}" type="presParOf" srcId="{45CAF06B-7233-4268-ABC3-0448D6FAE426}" destId="{08D16C5C-CDB0-4F6A-ACBD-DC1CB54E78D1}" srcOrd="1" destOrd="0" presId="urn:microsoft.com/office/officeart/2005/8/layout/pyramid2"/>
    <dgm:cxn modelId="{64CBD5B2-7F65-45BA-9734-549AD0C8251E}" type="presParOf" srcId="{45CAF06B-7233-4268-ABC3-0448D6FAE426}" destId="{183CD5A2-DC91-40C2-9481-EC6E36E6899E}" srcOrd="2" destOrd="0" presId="urn:microsoft.com/office/officeart/2005/8/layout/pyramid2"/>
    <dgm:cxn modelId="{674AB3A1-B413-4BEA-9BF7-3CB66D2D44F3}" type="presParOf" srcId="{45CAF06B-7233-4268-ABC3-0448D6FAE426}" destId="{EBBD9E07-2D12-49D8-B61C-BBC0263D652E}"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3AB168AF-E0CC-4EE6-BD29-85E6CD59C6FD}"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l-GR"/>
        </a:p>
      </dgm:t>
    </dgm:pt>
    <dgm:pt modelId="{22548046-0F25-4952-AB9D-D3E28B720308}">
      <dgm:prSet/>
      <dgm:spPr/>
      <dgm:t>
        <a:bodyPr/>
        <a:lstStyle/>
        <a:p>
          <a:pPr rtl="0"/>
          <a:r>
            <a:rPr lang="el-GR" dirty="0"/>
            <a:t>Το γενικό προφίλ ικανοτήτων των εκπαιδευτικών </a:t>
          </a:r>
        </a:p>
      </dgm:t>
    </dgm:pt>
    <dgm:pt modelId="{A8E77690-F364-469C-8361-F8CE916B2388}" type="parTrans" cxnId="{70CD0490-CE97-423F-B15A-156BFB48A57F}">
      <dgm:prSet/>
      <dgm:spPr/>
      <dgm:t>
        <a:bodyPr/>
        <a:lstStyle/>
        <a:p>
          <a:endParaRPr lang="el-GR"/>
        </a:p>
      </dgm:t>
    </dgm:pt>
    <dgm:pt modelId="{22668B9C-E07E-4AA8-8032-BA1087D07C73}" type="sibTrans" cxnId="{70CD0490-CE97-423F-B15A-156BFB48A57F}">
      <dgm:prSet/>
      <dgm:spPr/>
      <dgm:t>
        <a:bodyPr/>
        <a:lstStyle/>
        <a:p>
          <a:endParaRPr lang="el-GR"/>
        </a:p>
      </dgm:t>
    </dgm:pt>
    <dgm:pt modelId="{D0F39BB9-A08B-45D6-9C5A-F378B5ADDFBA}">
      <dgm:prSet/>
      <dgm:spPr/>
      <dgm:t>
        <a:bodyPr/>
        <a:lstStyle/>
        <a:p>
          <a:pPr rtl="0"/>
          <a:r>
            <a:rPr lang="el-GR" dirty="0"/>
            <a:t>Γενικά και επαγγελματικά καθήκοντα εκπαιδευτικών σύμφωνα με το νομοθετικό πλαίσιο</a:t>
          </a:r>
        </a:p>
      </dgm:t>
    </dgm:pt>
    <dgm:pt modelId="{538D8066-9DB9-4585-B672-01374760D5C4}" type="parTrans" cxnId="{06C3C433-9D92-4A7C-BFB3-F3BBC5A9F7A8}">
      <dgm:prSet/>
      <dgm:spPr/>
      <dgm:t>
        <a:bodyPr/>
        <a:lstStyle/>
        <a:p>
          <a:endParaRPr lang="el-GR"/>
        </a:p>
      </dgm:t>
    </dgm:pt>
    <dgm:pt modelId="{9CCEF1BD-BEFC-464A-943B-0DFDE4EDDDBB}" type="sibTrans" cxnId="{06C3C433-9D92-4A7C-BFB3-F3BBC5A9F7A8}">
      <dgm:prSet/>
      <dgm:spPr/>
      <dgm:t>
        <a:bodyPr/>
        <a:lstStyle/>
        <a:p>
          <a:endParaRPr lang="el-GR"/>
        </a:p>
      </dgm:t>
    </dgm:pt>
    <dgm:pt modelId="{C21CEBEB-F48F-436B-8ACF-411B2B583301}">
      <dgm:prSet/>
      <dgm:spPr/>
      <dgm:t>
        <a:bodyPr/>
        <a:lstStyle/>
        <a:p>
          <a:pPr rtl="0"/>
          <a:r>
            <a:rPr lang="el-GR" dirty="0"/>
            <a:t>Το αναπτυξιακό σχέδιο του σχολείου, ο εσωτερικός κανονισμός του σχολείου και ο ετήσιος προγραμματισμός.  </a:t>
          </a:r>
        </a:p>
      </dgm:t>
    </dgm:pt>
    <dgm:pt modelId="{8C296316-44CB-433B-887E-AF826F1CD189}" type="parTrans" cxnId="{4C9FE1A5-09BA-4821-B586-E493493096A2}">
      <dgm:prSet/>
      <dgm:spPr/>
      <dgm:t>
        <a:bodyPr/>
        <a:lstStyle/>
        <a:p>
          <a:endParaRPr lang="el-GR"/>
        </a:p>
      </dgm:t>
    </dgm:pt>
    <dgm:pt modelId="{11388F54-6689-4012-A763-635AC01685D0}" type="sibTrans" cxnId="{4C9FE1A5-09BA-4821-B586-E493493096A2}">
      <dgm:prSet/>
      <dgm:spPr/>
      <dgm:t>
        <a:bodyPr/>
        <a:lstStyle/>
        <a:p>
          <a:endParaRPr lang="el-GR"/>
        </a:p>
      </dgm:t>
    </dgm:pt>
    <dgm:pt modelId="{6F422245-D2A9-4DEB-8795-7417696BDD2C}" type="pres">
      <dgm:prSet presAssocID="{3AB168AF-E0CC-4EE6-BD29-85E6CD59C6FD}" presName="Name0" presStyleCnt="0">
        <dgm:presLayoutVars>
          <dgm:dir/>
          <dgm:animLvl val="lvl"/>
          <dgm:resizeHandles val="exact"/>
        </dgm:presLayoutVars>
      </dgm:prSet>
      <dgm:spPr/>
    </dgm:pt>
    <dgm:pt modelId="{4209564A-1AFB-4CFA-9996-2859A7BE972F}" type="pres">
      <dgm:prSet presAssocID="{22548046-0F25-4952-AB9D-D3E28B720308}" presName="linNode" presStyleCnt="0"/>
      <dgm:spPr/>
    </dgm:pt>
    <dgm:pt modelId="{B5F59CCC-8A4E-4CC7-AEC2-A736C25BCB80}" type="pres">
      <dgm:prSet presAssocID="{22548046-0F25-4952-AB9D-D3E28B720308}" presName="parentText" presStyleLbl="node1" presStyleIdx="0" presStyleCnt="3">
        <dgm:presLayoutVars>
          <dgm:chMax val="1"/>
          <dgm:bulletEnabled val="1"/>
        </dgm:presLayoutVars>
      </dgm:prSet>
      <dgm:spPr/>
    </dgm:pt>
    <dgm:pt modelId="{561111A9-06A2-4DC1-9D52-5FC2FB7A4729}" type="pres">
      <dgm:prSet presAssocID="{22668B9C-E07E-4AA8-8032-BA1087D07C73}" presName="sp" presStyleCnt="0"/>
      <dgm:spPr/>
    </dgm:pt>
    <dgm:pt modelId="{878CAEA7-82C8-4129-A4DF-D08EDC837C3A}" type="pres">
      <dgm:prSet presAssocID="{D0F39BB9-A08B-45D6-9C5A-F378B5ADDFBA}" presName="linNode" presStyleCnt="0"/>
      <dgm:spPr/>
    </dgm:pt>
    <dgm:pt modelId="{5248D288-EBAB-4E27-939F-FD8EC5CEFB28}" type="pres">
      <dgm:prSet presAssocID="{D0F39BB9-A08B-45D6-9C5A-F378B5ADDFBA}" presName="parentText" presStyleLbl="node1" presStyleIdx="1" presStyleCnt="3">
        <dgm:presLayoutVars>
          <dgm:chMax val="1"/>
          <dgm:bulletEnabled val="1"/>
        </dgm:presLayoutVars>
      </dgm:prSet>
      <dgm:spPr/>
    </dgm:pt>
    <dgm:pt modelId="{45E4B9B5-FCD9-4E95-8F70-5EF0651F3CF5}" type="pres">
      <dgm:prSet presAssocID="{9CCEF1BD-BEFC-464A-943B-0DFDE4EDDDBB}" presName="sp" presStyleCnt="0"/>
      <dgm:spPr/>
    </dgm:pt>
    <dgm:pt modelId="{A4BFD043-5673-4CE2-A367-B35D07AC68B8}" type="pres">
      <dgm:prSet presAssocID="{C21CEBEB-F48F-436B-8ACF-411B2B583301}" presName="linNode" presStyleCnt="0"/>
      <dgm:spPr/>
    </dgm:pt>
    <dgm:pt modelId="{D063B61F-5460-463B-BC4C-9C47DEB22D3B}" type="pres">
      <dgm:prSet presAssocID="{C21CEBEB-F48F-436B-8ACF-411B2B583301}" presName="parentText" presStyleLbl="node1" presStyleIdx="2" presStyleCnt="3">
        <dgm:presLayoutVars>
          <dgm:chMax val="1"/>
          <dgm:bulletEnabled val="1"/>
        </dgm:presLayoutVars>
      </dgm:prSet>
      <dgm:spPr/>
    </dgm:pt>
  </dgm:ptLst>
  <dgm:cxnLst>
    <dgm:cxn modelId="{42FA4911-8F1D-4DB0-8B84-F0F3EBC164D8}" type="presOf" srcId="{D0F39BB9-A08B-45D6-9C5A-F378B5ADDFBA}" destId="{5248D288-EBAB-4E27-939F-FD8EC5CEFB28}" srcOrd="0" destOrd="0" presId="urn:microsoft.com/office/officeart/2005/8/layout/vList5"/>
    <dgm:cxn modelId="{06C3C433-9D92-4A7C-BFB3-F3BBC5A9F7A8}" srcId="{3AB168AF-E0CC-4EE6-BD29-85E6CD59C6FD}" destId="{D0F39BB9-A08B-45D6-9C5A-F378B5ADDFBA}" srcOrd="1" destOrd="0" parTransId="{538D8066-9DB9-4585-B672-01374760D5C4}" sibTransId="{9CCEF1BD-BEFC-464A-943B-0DFDE4EDDDBB}"/>
    <dgm:cxn modelId="{23636848-3D1B-40D8-98C7-5012C8940F9A}" type="presOf" srcId="{22548046-0F25-4952-AB9D-D3E28B720308}" destId="{B5F59CCC-8A4E-4CC7-AEC2-A736C25BCB80}" srcOrd="0" destOrd="0" presId="urn:microsoft.com/office/officeart/2005/8/layout/vList5"/>
    <dgm:cxn modelId="{CAC4CF68-C264-497A-8E49-40C547EC79BA}" type="presOf" srcId="{C21CEBEB-F48F-436B-8ACF-411B2B583301}" destId="{D063B61F-5460-463B-BC4C-9C47DEB22D3B}" srcOrd="0" destOrd="0" presId="urn:microsoft.com/office/officeart/2005/8/layout/vList5"/>
    <dgm:cxn modelId="{70CD0490-CE97-423F-B15A-156BFB48A57F}" srcId="{3AB168AF-E0CC-4EE6-BD29-85E6CD59C6FD}" destId="{22548046-0F25-4952-AB9D-D3E28B720308}" srcOrd="0" destOrd="0" parTransId="{A8E77690-F364-469C-8361-F8CE916B2388}" sibTransId="{22668B9C-E07E-4AA8-8032-BA1087D07C73}"/>
    <dgm:cxn modelId="{4C9FE1A5-09BA-4821-B586-E493493096A2}" srcId="{3AB168AF-E0CC-4EE6-BD29-85E6CD59C6FD}" destId="{C21CEBEB-F48F-436B-8ACF-411B2B583301}" srcOrd="2" destOrd="0" parTransId="{8C296316-44CB-433B-887E-AF826F1CD189}" sibTransId="{11388F54-6689-4012-A763-635AC01685D0}"/>
    <dgm:cxn modelId="{B7D63DD2-1C3E-42CA-AA6E-8BD02CC097B5}" type="presOf" srcId="{3AB168AF-E0CC-4EE6-BD29-85E6CD59C6FD}" destId="{6F422245-D2A9-4DEB-8795-7417696BDD2C}" srcOrd="0" destOrd="0" presId="urn:microsoft.com/office/officeart/2005/8/layout/vList5"/>
    <dgm:cxn modelId="{E77E514F-E7DE-485C-B3B5-7F7700F510DA}" type="presParOf" srcId="{6F422245-D2A9-4DEB-8795-7417696BDD2C}" destId="{4209564A-1AFB-4CFA-9996-2859A7BE972F}" srcOrd="0" destOrd="0" presId="urn:microsoft.com/office/officeart/2005/8/layout/vList5"/>
    <dgm:cxn modelId="{1A1910DE-4DF4-427A-B08E-AD67A669362B}" type="presParOf" srcId="{4209564A-1AFB-4CFA-9996-2859A7BE972F}" destId="{B5F59CCC-8A4E-4CC7-AEC2-A736C25BCB80}" srcOrd="0" destOrd="0" presId="urn:microsoft.com/office/officeart/2005/8/layout/vList5"/>
    <dgm:cxn modelId="{8DD6C3EC-AA69-4856-9E09-A68E4CBECA3D}" type="presParOf" srcId="{6F422245-D2A9-4DEB-8795-7417696BDD2C}" destId="{561111A9-06A2-4DC1-9D52-5FC2FB7A4729}" srcOrd="1" destOrd="0" presId="urn:microsoft.com/office/officeart/2005/8/layout/vList5"/>
    <dgm:cxn modelId="{09C991E1-28FA-43B2-B871-F69C4E8BDAE5}" type="presParOf" srcId="{6F422245-D2A9-4DEB-8795-7417696BDD2C}" destId="{878CAEA7-82C8-4129-A4DF-D08EDC837C3A}" srcOrd="2" destOrd="0" presId="urn:microsoft.com/office/officeart/2005/8/layout/vList5"/>
    <dgm:cxn modelId="{54270047-FB97-4C35-ADD7-55D7E314EE33}" type="presParOf" srcId="{878CAEA7-82C8-4129-A4DF-D08EDC837C3A}" destId="{5248D288-EBAB-4E27-939F-FD8EC5CEFB28}" srcOrd="0" destOrd="0" presId="urn:microsoft.com/office/officeart/2005/8/layout/vList5"/>
    <dgm:cxn modelId="{D2B33B56-D800-4095-A31C-98ECCD251A7D}" type="presParOf" srcId="{6F422245-D2A9-4DEB-8795-7417696BDD2C}" destId="{45E4B9B5-FCD9-4E95-8F70-5EF0651F3CF5}" srcOrd="3" destOrd="0" presId="urn:microsoft.com/office/officeart/2005/8/layout/vList5"/>
    <dgm:cxn modelId="{905ADB72-4947-4E6E-BE9E-BEFB962DBF31}" type="presParOf" srcId="{6F422245-D2A9-4DEB-8795-7417696BDD2C}" destId="{A4BFD043-5673-4CE2-A367-B35D07AC68B8}" srcOrd="4" destOrd="0" presId="urn:microsoft.com/office/officeart/2005/8/layout/vList5"/>
    <dgm:cxn modelId="{25DB010A-470E-43AC-9BF1-9EB3CD00F21C}" type="presParOf" srcId="{A4BFD043-5673-4CE2-A367-B35D07AC68B8}" destId="{D063B61F-5460-463B-BC4C-9C47DEB22D3B}"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88E792D-090F-41DA-8C1E-8A1EB52AD45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5797B3F9-B279-47F5-BFFF-C747D674D579}">
      <dgm:prSet/>
      <dgm:spPr/>
      <dgm:t>
        <a:bodyPr/>
        <a:lstStyle/>
        <a:p>
          <a:pPr rtl="0"/>
          <a:r>
            <a:rPr lang="el-GR" i="1" dirty="0"/>
            <a:t>Η επιστημονικο-παιδαγωγική απόδοση του εκπαιδευτικού: </a:t>
          </a:r>
          <a:r>
            <a:rPr lang="el-GR" dirty="0"/>
            <a:t>Προετοιμασία και οργάνωση διδακτικών δραστηριοτήτων, Υλοποίηση επαγγελματικών δραστηριοτήτων, Παιδαγωγική σχέση με μαθητές, Αξιολόγηση μάθησης - μαθητή</a:t>
          </a:r>
        </a:p>
      </dgm:t>
    </dgm:pt>
    <dgm:pt modelId="{E927F4CD-5102-4F2D-A739-BDE860A61FDF}" type="parTrans" cxnId="{ADCB2BE4-F9D9-461E-A472-8651198B40FE}">
      <dgm:prSet/>
      <dgm:spPr/>
      <dgm:t>
        <a:bodyPr/>
        <a:lstStyle/>
        <a:p>
          <a:endParaRPr lang="el-GR"/>
        </a:p>
      </dgm:t>
    </dgm:pt>
    <dgm:pt modelId="{19DC92DB-CA31-4FB5-A4E5-AB58B9C70AB6}" type="sibTrans" cxnId="{ADCB2BE4-F9D9-461E-A472-8651198B40FE}">
      <dgm:prSet/>
      <dgm:spPr/>
      <dgm:t>
        <a:bodyPr/>
        <a:lstStyle/>
        <a:p>
          <a:endParaRPr lang="el-GR"/>
        </a:p>
      </dgm:t>
    </dgm:pt>
    <dgm:pt modelId="{119E60C8-C7BF-4134-B1B1-83F6121906C4}">
      <dgm:prSet/>
      <dgm:spPr/>
      <dgm:t>
        <a:bodyPr/>
        <a:lstStyle/>
        <a:p>
          <a:pPr rtl="0"/>
          <a:r>
            <a:rPr lang="el-GR" i="1" dirty="0"/>
            <a:t>Η διοικητική απόδοση του εκπαιδευτικού: </a:t>
          </a:r>
          <a:r>
            <a:rPr lang="el-GR" dirty="0"/>
            <a:t>εκτέλεση καθηκόντων, συμμετοχή σε προγράμματα, επιμόρφωση </a:t>
          </a:r>
          <a:endParaRPr lang="el-GR" i="1" dirty="0"/>
        </a:p>
      </dgm:t>
    </dgm:pt>
    <dgm:pt modelId="{AF4ADA21-E739-4F08-8B0C-80BBC30460CC}" type="parTrans" cxnId="{01CC9AE2-E86B-49F0-9AE8-42B128C16376}">
      <dgm:prSet/>
      <dgm:spPr/>
      <dgm:t>
        <a:bodyPr/>
        <a:lstStyle/>
        <a:p>
          <a:endParaRPr lang="el-GR"/>
        </a:p>
      </dgm:t>
    </dgm:pt>
    <dgm:pt modelId="{773ABC43-A51C-487C-A8A7-E80FA7A99AC2}" type="sibTrans" cxnId="{01CC9AE2-E86B-49F0-9AE8-42B128C16376}">
      <dgm:prSet/>
      <dgm:spPr/>
      <dgm:t>
        <a:bodyPr/>
        <a:lstStyle/>
        <a:p>
          <a:endParaRPr lang="el-GR"/>
        </a:p>
      </dgm:t>
    </dgm:pt>
    <dgm:pt modelId="{C4E9AD2E-CBB3-4298-8D87-6EBDBDFFB859}" type="pres">
      <dgm:prSet presAssocID="{388E792D-090F-41DA-8C1E-8A1EB52AD45D}" presName="outerComposite" presStyleCnt="0">
        <dgm:presLayoutVars>
          <dgm:chMax val="5"/>
          <dgm:dir/>
          <dgm:resizeHandles val="exact"/>
        </dgm:presLayoutVars>
      </dgm:prSet>
      <dgm:spPr/>
    </dgm:pt>
    <dgm:pt modelId="{5FC717D6-BB72-46A8-B519-4A8778048C53}" type="pres">
      <dgm:prSet presAssocID="{388E792D-090F-41DA-8C1E-8A1EB52AD45D}" presName="dummyMaxCanvas" presStyleCnt="0">
        <dgm:presLayoutVars/>
      </dgm:prSet>
      <dgm:spPr/>
    </dgm:pt>
    <dgm:pt modelId="{EAF22060-90C2-4E0A-9F55-68C732479E57}" type="pres">
      <dgm:prSet presAssocID="{388E792D-090F-41DA-8C1E-8A1EB52AD45D}" presName="TwoNodes_1" presStyleLbl="node1" presStyleIdx="0" presStyleCnt="2">
        <dgm:presLayoutVars>
          <dgm:bulletEnabled val="1"/>
        </dgm:presLayoutVars>
      </dgm:prSet>
      <dgm:spPr/>
    </dgm:pt>
    <dgm:pt modelId="{EDCFD191-30C2-46F2-8CC3-A2B77DD0B879}" type="pres">
      <dgm:prSet presAssocID="{388E792D-090F-41DA-8C1E-8A1EB52AD45D}" presName="TwoNodes_2" presStyleLbl="node1" presStyleIdx="1" presStyleCnt="2">
        <dgm:presLayoutVars>
          <dgm:bulletEnabled val="1"/>
        </dgm:presLayoutVars>
      </dgm:prSet>
      <dgm:spPr/>
    </dgm:pt>
    <dgm:pt modelId="{3FDBC6D6-6110-4F13-BF17-94799B88A159}" type="pres">
      <dgm:prSet presAssocID="{388E792D-090F-41DA-8C1E-8A1EB52AD45D}" presName="TwoConn_1-2" presStyleLbl="fgAccFollowNode1" presStyleIdx="0" presStyleCnt="1">
        <dgm:presLayoutVars>
          <dgm:bulletEnabled val="1"/>
        </dgm:presLayoutVars>
      </dgm:prSet>
      <dgm:spPr/>
    </dgm:pt>
    <dgm:pt modelId="{67640347-6499-4FCC-A4AB-87040710D571}" type="pres">
      <dgm:prSet presAssocID="{388E792D-090F-41DA-8C1E-8A1EB52AD45D}" presName="TwoNodes_1_text" presStyleLbl="node1" presStyleIdx="1" presStyleCnt="2">
        <dgm:presLayoutVars>
          <dgm:bulletEnabled val="1"/>
        </dgm:presLayoutVars>
      </dgm:prSet>
      <dgm:spPr/>
    </dgm:pt>
    <dgm:pt modelId="{D574EFBC-4019-44B6-A9C8-2820139ECCA2}" type="pres">
      <dgm:prSet presAssocID="{388E792D-090F-41DA-8C1E-8A1EB52AD45D}" presName="TwoNodes_2_text" presStyleLbl="node1" presStyleIdx="1" presStyleCnt="2">
        <dgm:presLayoutVars>
          <dgm:bulletEnabled val="1"/>
        </dgm:presLayoutVars>
      </dgm:prSet>
      <dgm:spPr/>
    </dgm:pt>
  </dgm:ptLst>
  <dgm:cxnLst>
    <dgm:cxn modelId="{51B6A233-A0A5-42C6-A5F0-4CD6CC20113D}" type="presOf" srcId="{119E60C8-C7BF-4134-B1B1-83F6121906C4}" destId="{D574EFBC-4019-44B6-A9C8-2820139ECCA2}" srcOrd="1" destOrd="0" presId="urn:microsoft.com/office/officeart/2005/8/layout/vProcess5"/>
    <dgm:cxn modelId="{4C571F4A-CE3E-46B8-9AC8-23A6A5BC4E1E}" type="presOf" srcId="{5797B3F9-B279-47F5-BFFF-C747D674D579}" destId="{67640347-6499-4FCC-A4AB-87040710D571}" srcOrd="1" destOrd="0" presId="urn:microsoft.com/office/officeart/2005/8/layout/vProcess5"/>
    <dgm:cxn modelId="{B28BFB52-45A9-4D37-977A-671C4E6C2A79}" type="presOf" srcId="{19DC92DB-CA31-4FB5-A4E5-AB58B9C70AB6}" destId="{3FDBC6D6-6110-4F13-BF17-94799B88A159}" srcOrd="0" destOrd="0" presId="urn:microsoft.com/office/officeart/2005/8/layout/vProcess5"/>
    <dgm:cxn modelId="{C98CF583-F70B-44B5-A9FC-423AB2A00AC4}" type="presOf" srcId="{119E60C8-C7BF-4134-B1B1-83F6121906C4}" destId="{EDCFD191-30C2-46F2-8CC3-A2B77DD0B879}" srcOrd="0" destOrd="0" presId="urn:microsoft.com/office/officeart/2005/8/layout/vProcess5"/>
    <dgm:cxn modelId="{E189F091-16CB-471C-9DFF-2CEF6EE228F7}" type="presOf" srcId="{5797B3F9-B279-47F5-BFFF-C747D674D579}" destId="{EAF22060-90C2-4E0A-9F55-68C732479E57}" srcOrd="0" destOrd="0" presId="urn:microsoft.com/office/officeart/2005/8/layout/vProcess5"/>
    <dgm:cxn modelId="{5FDD9E94-B559-4E58-B183-32E479533E9D}" type="presOf" srcId="{388E792D-090F-41DA-8C1E-8A1EB52AD45D}" destId="{C4E9AD2E-CBB3-4298-8D87-6EBDBDFFB859}" srcOrd="0" destOrd="0" presId="urn:microsoft.com/office/officeart/2005/8/layout/vProcess5"/>
    <dgm:cxn modelId="{01CC9AE2-E86B-49F0-9AE8-42B128C16376}" srcId="{388E792D-090F-41DA-8C1E-8A1EB52AD45D}" destId="{119E60C8-C7BF-4134-B1B1-83F6121906C4}" srcOrd="1" destOrd="0" parTransId="{AF4ADA21-E739-4F08-8B0C-80BBC30460CC}" sibTransId="{773ABC43-A51C-487C-A8A7-E80FA7A99AC2}"/>
    <dgm:cxn modelId="{ADCB2BE4-F9D9-461E-A472-8651198B40FE}" srcId="{388E792D-090F-41DA-8C1E-8A1EB52AD45D}" destId="{5797B3F9-B279-47F5-BFFF-C747D674D579}" srcOrd="0" destOrd="0" parTransId="{E927F4CD-5102-4F2D-A739-BDE860A61FDF}" sibTransId="{19DC92DB-CA31-4FB5-A4E5-AB58B9C70AB6}"/>
    <dgm:cxn modelId="{A6C0C525-3D08-4BF3-A974-36BE14FF394B}" type="presParOf" srcId="{C4E9AD2E-CBB3-4298-8D87-6EBDBDFFB859}" destId="{5FC717D6-BB72-46A8-B519-4A8778048C53}" srcOrd="0" destOrd="0" presId="urn:microsoft.com/office/officeart/2005/8/layout/vProcess5"/>
    <dgm:cxn modelId="{626F3461-81AC-434B-A6A0-EA3569EE98CF}" type="presParOf" srcId="{C4E9AD2E-CBB3-4298-8D87-6EBDBDFFB859}" destId="{EAF22060-90C2-4E0A-9F55-68C732479E57}" srcOrd="1" destOrd="0" presId="urn:microsoft.com/office/officeart/2005/8/layout/vProcess5"/>
    <dgm:cxn modelId="{2CF8447E-906B-4CFC-99A4-A2A416A8C793}" type="presParOf" srcId="{C4E9AD2E-CBB3-4298-8D87-6EBDBDFFB859}" destId="{EDCFD191-30C2-46F2-8CC3-A2B77DD0B879}" srcOrd="2" destOrd="0" presId="urn:microsoft.com/office/officeart/2005/8/layout/vProcess5"/>
    <dgm:cxn modelId="{175696C7-B1D3-41E6-BB1A-5AA61D632B0A}" type="presParOf" srcId="{C4E9AD2E-CBB3-4298-8D87-6EBDBDFFB859}" destId="{3FDBC6D6-6110-4F13-BF17-94799B88A159}" srcOrd="3" destOrd="0" presId="urn:microsoft.com/office/officeart/2005/8/layout/vProcess5"/>
    <dgm:cxn modelId="{DB92712E-6618-4B09-A5DF-7CD806EE9804}" type="presParOf" srcId="{C4E9AD2E-CBB3-4298-8D87-6EBDBDFFB859}" destId="{67640347-6499-4FCC-A4AB-87040710D571}" srcOrd="4" destOrd="0" presId="urn:microsoft.com/office/officeart/2005/8/layout/vProcess5"/>
    <dgm:cxn modelId="{0E5DE969-CAD5-4EB7-B35F-97D61592F184}" type="presParOf" srcId="{C4E9AD2E-CBB3-4298-8D87-6EBDBDFFB859}" destId="{D574EFBC-4019-44B6-A9C8-2820139ECCA2}"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18FFD1-865F-44A5-9AE2-8401839B15BF}"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l-GR"/>
        </a:p>
      </dgm:t>
    </dgm:pt>
    <dgm:pt modelId="{8C7DC2C3-991B-4C36-83F8-E611A7A447ED}">
      <dgm:prSet/>
      <dgm:spPr/>
      <dgm:t>
        <a:bodyPr/>
        <a:lstStyle/>
        <a:p>
          <a:pPr rtl="0"/>
          <a:r>
            <a:rPr lang="el-GR" dirty="0"/>
            <a:t>Η αξιολόγηση είναι διαφορετική σε κάθε επαγγελματική βαθμίδα</a:t>
          </a:r>
        </a:p>
      </dgm:t>
    </dgm:pt>
    <dgm:pt modelId="{8D064320-9037-49F8-8D4F-E5A08B228474}" type="parTrans" cxnId="{F9B14B87-049A-4808-A231-7ABA5928BE5C}">
      <dgm:prSet/>
      <dgm:spPr/>
      <dgm:t>
        <a:bodyPr/>
        <a:lstStyle/>
        <a:p>
          <a:endParaRPr lang="el-GR"/>
        </a:p>
      </dgm:t>
    </dgm:pt>
    <dgm:pt modelId="{1B50A9F3-A6BC-4CAF-A8FA-975D8DCFD851}" type="sibTrans" cxnId="{F9B14B87-049A-4808-A231-7ABA5928BE5C}">
      <dgm:prSet/>
      <dgm:spPr/>
      <dgm:t>
        <a:bodyPr/>
        <a:lstStyle/>
        <a:p>
          <a:endParaRPr lang="el-GR"/>
        </a:p>
      </dgm:t>
    </dgm:pt>
    <dgm:pt modelId="{D1F25393-D6E3-4B04-B82B-4E2C447516FE}">
      <dgm:prSet/>
      <dgm:spPr/>
      <dgm:t>
        <a:bodyPr/>
        <a:lstStyle/>
        <a:p>
          <a:pPr rtl="0"/>
          <a:r>
            <a:rPr lang="el-GR" dirty="0"/>
            <a:t>Πέντε βαθμίδες </a:t>
          </a:r>
        </a:p>
      </dgm:t>
    </dgm:pt>
    <dgm:pt modelId="{8A61566E-A00D-498F-827D-06DDECF89719}" type="parTrans" cxnId="{E205D1A2-C5BA-462B-AED3-F702CD808436}">
      <dgm:prSet/>
      <dgm:spPr/>
      <dgm:t>
        <a:bodyPr/>
        <a:lstStyle/>
        <a:p>
          <a:endParaRPr lang="el-GR"/>
        </a:p>
      </dgm:t>
    </dgm:pt>
    <dgm:pt modelId="{3DFAE268-D582-4D3C-885A-284E4788CF0D}" type="sibTrans" cxnId="{E205D1A2-C5BA-462B-AED3-F702CD808436}">
      <dgm:prSet/>
      <dgm:spPr/>
      <dgm:t>
        <a:bodyPr/>
        <a:lstStyle/>
        <a:p>
          <a:endParaRPr lang="el-GR"/>
        </a:p>
      </dgm:t>
    </dgm:pt>
    <dgm:pt modelId="{B49206ED-CE02-45C6-A1AB-7CD7B5F50EB1}">
      <dgm:prSet/>
      <dgm:spPr/>
      <dgm:t>
        <a:bodyPr/>
        <a:lstStyle/>
        <a:p>
          <a:pPr rtl="0"/>
          <a:r>
            <a:rPr lang="en-US" dirty="0"/>
            <a:t>Q (Qualified teachers)</a:t>
          </a:r>
          <a:endParaRPr lang="el-GR" dirty="0"/>
        </a:p>
      </dgm:t>
    </dgm:pt>
    <dgm:pt modelId="{AD1AE530-04A6-4E5A-A9A3-F40C04689A51}" type="parTrans" cxnId="{FE6BA547-834C-4230-B1DD-F4892AC0B0AB}">
      <dgm:prSet/>
      <dgm:spPr/>
      <dgm:t>
        <a:bodyPr/>
        <a:lstStyle/>
        <a:p>
          <a:endParaRPr lang="el-GR"/>
        </a:p>
      </dgm:t>
    </dgm:pt>
    <dgm:pt modelId="{06CCF828-DDE5-44A4-8033-A95BAD6F53CE}" type="sibTrans" cxnId="{FE6BA547-834C-4230-B1DD-F4892AC0B0AB}">
      <dgm:prSet/>
      <dgm:spPr/>
      <dgm:t>
        <a:bodyPr/>
        <a:lstStyle/>
        <a:p>
          <a:endParaRPr lang="el-GR"/>
        </a:p>
      </dgm:t>
    </dgm:pt>
    <dgm:pt modelId="{17967D6C-12D5-4CA0-BA24-55F88CAE3E42}">
      <dgm:prSet/>
      <dgm:spPr/>
      <dgm:t>
        <a:bodyPr/>
        <a:lstStyle/>
        <a:p>
          <a:pPr rtl="0"/>
          <a:r>
            <a:rPr lang="en-US" dirty="0"/>
            <a:t>C (Core)</a:t>
          </a:r>
          <a:endParaRPr lang="el-GR" dirty="0"/>
        </a:p>
      </dgm:t>
    </dgm:pt>
    <dgm:pt modelId="{DEA90F97-5C0A-47BF-9605-61A936F85CD6}" type="parTrans" cxnId="{1AC6FF03-48C8-49C4-B9DD-500386464469}">
      <dgm:prSet/>
      <dgm:spPr/>
      <dgm:t>
        <a:bodyPr/>
        <a:lstStyle/>
        <a:p>
          <a:endParaRPr lang="el-GR"/>
        </a:p>
      </dgm:t>
    </dgm:pt>
    <dgm:pt modelId="{C80DC5F9-35FD-432B-A34C-7FFFAC872600}" type="sibTrans" cxnId="{1AC6FF03-48C8-49C4-B9DD-500386464469}">
      <dgm:prSet/>
      <dgm:spPr/>
      <dgm:t>
        <a:bodyPr/>
        <a:lstStyle/>
        <a:p>
          <a:endParaRPr lang="el-GR"/>
        </a:p>
      </dgm:t>
    </dgm:pt>
    <dgm:pt modelId="{0DD5CAC5-1CAE-4C59-9741-CF239592C1C9}">
      <dgm:prSet/>
      <dgm:spPr/>
      <dgm:t>
        <a:bodyPr/>
        <a:lstStyle/>
        <a:p>
          <a:pPr rtl="0"/>
          <a:r>
            <a:rPr lang="en-US" dirty="0"/>
            <a:t>P (Post Threshold)</a:t>
          </a:r>
          <a:endParaRPr lang="el-GR" dirty="0"/>
        </a:p>
      </dgm:t>
    </dgm:pt>
    <dgm:pt modelId="{71846279-EDBA-4763-BF87-6E2F4AB01BC0}" type="parTrans" cxnId="{E36880AC-B049-4EA5-A80F-7AD2602A7DA7}">
      <dgm:prSet/>
      <dgm:spPr/>
      <dgm:t>
        <a:bodyPr/>
        <a:lstStyle/>
        <a:p>
          <a:endParaRPr lang="el-GR"/>
        </a:p>
      </dgm:t>
    </dgm:pt>
    <dgm:pt modelId="{08EAE63A-6CEB-48DB-BE2A-F1755A6E776D}" type="sibTrans" cxnId="{E36880AC-B049-4EA5-A80F-7AD2602A7DA7}">
      <dgm:prSet/>
      <dgm:spPr/>
      <dgm:t>
        <a:bodyPr/>
        <a:lstStyle/>
        <a:p>
          <a:endParaRPr lang="el-GR"/>
        </a:p>
      </dgm:t>
    </dgm:pt>
    <dgm:pt modelId="{64BD9AD9-FE52-435B-8FFB-CA721D5B6C37}">
      <dgm:prSet/>
      <dgm:spPr/>
      <dgm:t>
        <a:bodyPr/>
        <a:lstStyle/>
        <a:p>
          <a:pPr rtl="0"/>
          <a:r>
            <a:rPr lang="en-US" dirty="0"/>
            <a:t>E  (Excellent teachers)</a:t>
          </a:r>
          <a:endParaRPr lang="el-GR" dirty="0"/>
        </a:p>
      </dgm:t>
    </dgm:pt>
    <dgm:pt modelId="{2F33FE6C-A8C0-4B6C-944A-104F34D4A23F}" type="parTrans" cxnId="{14B02F29-9966-4FA8-9F61-C3D3A668065E}">
      <dgm:prSet/>
      <dgm:spPr/>
      <dgm:t>
        <a:bodyPr/>
        <a:lstStyle/>
        <a:p>
          <a:endParaRPr lang="el-GR"/>
        </a:p>
      </dgm:t>
    </dgm:pt>
    <dgm:pt modelId="{6BE689CA-AB6A-4AED-A8A6-A1A70E2996AD}" type="sibTrans" cxnId="{14B02F29-9966-4FA8-9F61-C3D3A668065E}">
      <dgm:prSet/>
      <dgm:spPr/>
      <dgm:t>
        <a:bodyPr/>
        <a:lstStyle/>
        <a:p>
          <a:endParaRPr lang="el-GR"/>
        </a:p>
      </dgm:t>
    </dgm:pt>
    <dgm:pt modelId="{09EAF60C-9558-4E88-BEB4-935A4E65846F}">
      <dgm:prSet/>
      <dgm:spPr/>
      <dgm:t>
        <a:bodyPr/>
        <a:lstStyle/>
        <a:p>
          <a:pPr rtl="0"/>
          <a:r>
            <a:rPr lang="en-US" dirty="0"/>
            <a:t>A (Advanced Skills Teachers) </a:t>
          </a:r>
          <a:endParaRPr lang="el-GR" dirty="0"/>
        </a:p>
      </dgm:t>
    </dgm:pt>
    <dgm:pt modelId="{8E1F894D-BC87-4390-92E4-4190534923A4}" type="parTrans" cxnId="{B7CB9115-3F3D-4AB7-8514-F18890D177F7}">
      <dgm:prSet/>
      <dgm:spPr/>
      <dgm:t>
        <a:bodyPr/>
        <a:lstStyle/>
        <a:p>
          <a:endParaRPr lang="el-GR"/>
        </a:p>
      </dgm:t>
    </dgm:pt>
    <dgm:pt modelId="{D2F9316B-CFD8-4233-B27F-4496C2533E50}" type="sibTrans" cxnId="{B7CB9115-3F3D-4AB7-8514-F18890D177F7}">
      <dgm:prSet/>
      <dgm:spPr/>
      <dgm:t>
        <a:bodyPr/>
        <a:lstStyle/>
        <a:p>
          <a:endParaRPr lang="el-GR"/>
        </a:p>
      </dgm:t>
    </dgm:pt>
    <dgm:pt modelId="{F03635ED-D735-43AC-BFED-B49B0DED1C86}">
      <dgm:prSet/>
      <dgm:spPr/>
      <dgm:t>
        <a:bodyPr/>
        <a:lstStyle/>
        <a:p>
          <a:pPr rtl="0"/>
          <a:endParaRPr lang="el-GR" dirty="0"/>
        </a:p>
      </dgm:t>
    </dgm:pt>
    <dgm:pt modelId="{1041ED51-B07B-48C3-B9CF-A7DB215BB94E}" type="parTrans" cxnId="{89397A41-3FBE-42F4-98F3-677E2203BF7E}">
      <dgm:prSet/>
      <dgm:spPr/>
      <dgm:t>
        <a:bodyPr/>
        <a:lstStyle/>
        <a:p>
          <a:endParaRPr lang="el-GR"/>
        </a:p>
      </dgm:t>
    </dgm:pt>
    <dgm:pt modelId="{41C88306-8985-4359-9449-5FC41569F05F}" type="sibTrans" cxnId="{89397A41-3FBE-42F4-98F3-677E2203BF7E}">
      <dgm:prSet/>
      <dgm:spPr/>
      <dgm:t>
        <a:bodyPr/>
        <a:lstStyle/>
        <a:p>
          <a:endParaRPr lang="el-GR"/>
        </a:p>
      </dgm:t>
    </dgm:pt>
    <dgm:pt modelId="{D68F8B3F-B235-4452-BDEF-C520769ABA32}" type="pres">
      <dgm:prSet presAssocID="{4918FFD1-865F-44A5-9AE2-8401839B15BF}" presName="mainComposite" presStyleCnt="0">
        <dgm:presLayoutVars>
          <dgm:chPref val="1"/>
          <dgm:dir/>
          <dgm:animOne val="branch"/>
          <dgm:animLvl val="lvl"/>
          <dgm:resizeHandles val="exact"/>
        </dgm:presLayoutVars>
      </dgm:prSet>
      <dgm:spPr/>
    </dgm:pt>
    <dgm:pt modelId="{0EEE632C-035C-4FBD-8EC9-FC50D6895D52}" type="pres">
      <dgm:prSet presAssocID="{4918FFD1-865F-44A5-9AE2-8401839B15BF}" presName="hierFlow" presStyleCnt="0"/>
      <dgm:spPr/>
    </dgm:pt>
    <dgm:pt modelId="{A0A18B1D-5304-4EBA-9A97-6BEF35A83BA9}" type="pres">
      <dgm:prSet presAssocID="{4918FFD1-865F-44A5-9AE2-8401839B15BF}" presName="firstBuf" presStyleCnt="0"/>
      <dgm:spPr/>
    </dgm:pt>
    <dgm:pt modelId="{A847D85C-5401-481B-AB73-D0C86CB7E736}" type="pres">
      <dgm:prSet presAssocID="{4918FFD1-865F-44A5-9AE2-8401839B15BF}" presName="hierChild1" presStyleCnt="0">
        <dgm:presLayoutVars>
          <dgm:chPref val="1"/>
          <dgm:animOne val="branch"/>
          <dgm:animLvl val="lvl"/>
        </dgm:presLayoutVars>
      </dgm:prSet>
      <dgm:spPr/>
    </dgm:pt>
    <dgm:pt modelId="{82B3E597-6C2D-4E57-AD14-BFCA5E0E3339}" type="pres">
      <dgm:prSet presAssocID="{8C7DC2C3-991B-4C36-83F8-E611A7A447ED}" presName="Name14" presStyleCnt="0"/>
      <dgm:spPr/>
    </dgm:pt>
    <dgm:pt modelId="{3F336CCF-2C91-402B-BCF2-4F63E0629394}" type="pres">
      <dgm:prSet presAssocID="{8C7DC2C3-991B-4C36-83F8-E611A7A447ED}" presName="level1Shape" presStyleLbl="node0" presStyleIdx="0" presStyleCnt="1">
        <dgm:presLayoutVars>
          <dgm:chPref val="3"/>
        </dgm:presLayoutVars>
      </dgm:prSet>
      <dgm:spPr/>
    </dgm:pt>
    <dgm:pt modelId="{36542EB5-E82C-4979-8C02-EA92A09E3A38}" type="pres">
      <dgm:prSet presAssocID="{8C7DC2C3-991B-4C36-83F8-E611A7A447ED}" presName="hierChild2" presStyleCnt="0"/>
      <dgm:spPr/>
    </dgm:pt>
    <dgm:pt modelId="{13D694EA-BDDB-4087-8A92-8D6F6C417CCD}" type="pres">
      <dgm:prSet presAssocID="{4918FFD1-865F-44A5-9AE2-8401839B15BF}" presName="bgShapesFlow" presStyleCnt="0"/>
      <dgm:spPr/>
    </dgm:pt>
    <dgm:pt modelId="{D3435936-6E82-4F8E-9365-57F7448E3F41}" type="pres">
      <dgm:prSet presAssocID="{D1F25393-D6E3-4B04-B82B-4E2C447516FE}" presName="rectComp" presStyleCnt="0"/>
      <dgm:spPr/>
    </dgm:pt>
    <dgm:pt modelId="{4B480DD8-B550-4B75-8351-53556CB0FF22}" type="pres">
      <dgm:prSet presAssocID="{D1F25393-D6E3-4B04-B82B-4E2C447516FE}" presName="bgRect" presStyleLbl="bgShp" presStyleIdx="0" presStyleCnt="1"/>
      <dgm:spPr/>
    </dgm:pt>
    <dgm:pt modelId="{6DDC1ADC-EC99-4FAE-A78D-7C512673A82E}" type="pres">
      <dgm:prSet presAssocID="{D1F25393-D6E3-4B04-B82B-4E2C447516FE}" presName="bgRectTx" presStyleLbl="bgShp" presStyleIdx="0" presStyleCnt="1">
        <dgm:presLayoutVars>
          <dgm:bulletEnabled val="1"/>
        </dgm:presLayoutVars>
      </dgm:prSet>
      <dgm:spPr/>
    </dgm:pt>
  </dgm:ptLst>
  <dgm:cxnLst>
    <dgm:cxn modelId="{1AC6FF03-48C8-49C4-B9DD-500386464469}" srcId="{D1F25393-D6E3-4B04-B82B-4E2C447516FE}" destId="{17967D6C-12D5-4CA0-BA24-55F88CAE3E42}" srcOrd="1" destOrd="0" parTransId="{DEA90F97-5C0A-47BF-9605-61A936F85CD6}" sibTransId="{C80DC5F9-35FD-432B-A34C-7FFFAC872600}"/>
    <dgm:cxn modelId="{2D47C70C-4675-4442-90BF-38983EFBFC6E}" type="presOf" srcId="{64BD9AD9-FE52-435B-8FFB-CA721D5B6C37}" destId="{6DDC1ADC-EC99-4FAE-A78D-7C512673A82E}" srcOrd="1" destOrd="4" presId="urn:microsoft.com/office/officeart/2005/8/layout/hierarchy6"/>
    <dgm:cxn modelId="{B7CB9115-3F3D-4AB7-8514-F18890D177F7}" srcId="{D1F25393-D6E3-4B04-B82B-4E2C447516FE}" destId="{09EAF60C-9558-4E88-BEB4-935A4E65846F}" srcOrd="4" destOrd="0" parTransId="{8E1F894D-BC87-4390-92E4-4190534923A4}" sibTransId="{D2F9316B-CFD8-4233-B27F-4496C2533E50}"/>
    <dgm:cxn modelId="{14B02F29-9966-4FA8-9F61-C3D3A668065E}" srcId="{D1F25393-D6E3-4B04-B82B-4E2C447516FE}" destId="{64BD9AD9-FE52-435B-8FFB-CA721D5B6C37}" srcOrd="3" destOrd="0" parTransId="{2F33FE6C-A8C0-4B6C-944A-104F34D4A23F}" sibTransId="{6BE689CA-AB6A-4AED-A8A6-A1A70E2996AD}"/>
    <dgm:cxn modelId="{DCC20D2F-B63B-49F3-A6D7-BA821182D114}" type="presOf" srcId="{09EAF60C-9558-4E88-BEB4-935A4E65846F}" destId="{4B480DD8-B550-4B75-8351-53556CB0FF22}" srcOrd="0" destOrd="5" presId="urn:microsoft.com/office/officeart/2005/8/layout/hierarchy6"/>
    <dgm:cxn modelId="{F7B7A834-9BA9-4EFF-B6ED-9175D442DD33}" type="presOf" srcId="{64BD9AD9-FE52-435B-8FFB-CA721D5B6C37}" destId="{4B480DD8-B550-4B75-8351-53556CB0FF22}" srcOrd="0" destOrd="4" presId="urn:microsoft.com/office/officeart/2005/8/layout/hierarchy6"/>
    <dgm:cxn modelId="{37F40135-E541-40B2-A319-CDEE4C01A76C}" type="presOf" srcId="{F03635ED-D735-43AC-BFED-B49B0DED1C86}" destId="{4B480DD8-B550-4B75-8351-53556CB0FF22}" srcOrd="0" destOrd="6" presId="urn:microsoft.com/office/officeart/2005/8/layout/hierarchy6"/>
    <dgm:cxn modelId="{C64D063B-F2C4-43E6-BFA3-46E659AD4009}" type="presOf" srcId="{09EAF60C-9558-4E88-BEB4-935A4E65846F}" destId="{6DDC1ADC-EC99-4FAE-A78D-7C512673A82E}" srcOrd="1" destOrd="5" presId="urn:microsoft.com/office/officeart/2005/8/layout/hierarchy6"/>
    <dgm:cxn modelId="{20D0DF3D-CF85-4655-8478-F8E24C1F1E70}" type="presOf" srcId="{D1F25393-D6E3-4B04-B82B-4E2C447516FE}" destId="{4B480DD8-B550-4B75-8351-53556CB0FF22}" srcOrd="0" destOrd="0" presId="urn:microsoft.com/office/officeart/2005/8/layout/hierarchy6"/>
    <dgm:cxn modelId="{89397A41-3FBE-42F4-98F3-677E2203BF7E}" srcId="{D1F25393-D6E3-4B04-B82B-4E2C447516FE}" destId="{F03635ED-D735-43AC-BFED-B49B0DED1C86}" srcOrd="5" destOrd="0" parTransId="{1041ED51-B07B-48C3-B9CF-A7DB215BB94E}" sibTransId="{41C88306-8985-4359-9449-5FC41569F05F}"/>
    <dgm:cxn modelId="{48860F64-FC65-4D82-9A08-AA971ADD04F6}" type="presOf" srcId="{B49206ED-CE02-45C6-A1AB-7CD7B5F50EB1}" destId="{6DDC1ADC-EC99-4FAE-A78D-7C512673A82E}" srcOrd="1" destOrd="1" presId="urn:microsoft.com/office/officeart/2005/8/layout/hierarchy6"/>
    <dgm:cxn modelId="{FE6BA547-834C-4230-B1DD-F4892AC0B0AB}" srcId="{D1F25393-D6E3-4B04-B82B-4E2C447516FE}" destId="{B49206ED-CE02-45C6-A1AB-7CD7B5F50EB1}" srcOrd="0" destOrd="0" parTransId="{AD1AE530-04A6-4E5A-A9A3-F40C04689A51}" sibTransId="{06CCF828-DDE5-44A4-8033-A95BAD6F53CE}"/>
    <dgm:cxn modelId="{6A83D16A-3EF5-4AB1-860F-7D2B3C6D00D6}" type="presOf" srcId="{4918FFD1-865F-44A5-9AE2-8401839B15BF}" destId="{D68F8B3F-B235-4452-BDEF-C520769ABA32}" srcOrd="0" destOrd="0" presId="urn:microsoft.com/office/officeart/2005/8/layout/hierarchy6"/>
    <dgm:cxn modelId="{F9B14B87-049A-4808-A231-7ABA5928BE5C}" srcId="{4918FFD1-865F-44A5-9AE2-8401839B15BF}" destId="{8C7DC2C3-991B-4C36-83F8-E611A7A447ED}" srcOrd="0" destOrd="0" parTransId="{8D064320-9037-49F8-8D4F-E5A08B228474}" sibTransId="{1B50A9F3-A6BC-4CAF-A8FA-975D8DCFD851}"/>
    <dgm:cxn modelId="{6419B990-D253-41DE-8066-4B3A9357294F}" type="presOf" srcId="{F03635ED-D735-43AC-BFED-B49B0DED1C86}" destId="{6DDC1ADC-EC99-4FAE-A78D-7C512673A82E}" srcOrd="1" destOrd="6" presId="urn:microsoft.com/office/officeart/2005/8/layout/hierarchy6"/>
    <dgm:cxn modelId="{3821FA98-8DA5-49AA-A998-6272926241C2}" type="presOf" srcId="{0DD5CAC5-1CAE-4C59-9741-CF239592C1C9}" destId="{6DDC1ADC-EC99-4FAE-A78D-7C512673A82E}" srcOrd="1" destOrd="3" presId="urn:microsoft.com/office/officeart/2005/8/layout/hierarchy6"/>
    <dgm:cxn modelId="{F2BC2A99-9586-4AB7-9748-483345186B7F}" type="presOf" srcId="{17967D6C-12D5-4CA0-BA24-55F88CAE3E42}" destId="{6DDC1ADC-EC99-4FAE-A78D-7C512673A82E}" srcOrd="1" destOrd="2" presId="urn:microsoft.com/office/officeart/2005/8/layout/hierarchy6"/>
    <dgm:cxn modelId="{E205D1A2-C5BA-462B-AED3-F702CD808436}" srcId="{4918FFD1-865F-44A5-9AE2-8401839B15BF}" destId="{D1F25393-D6E3-4B04-B82B-4E2C447516FE}" srcOrd="1" destOrd="0" parTransId="{8A61566E-A00D-498F-827D-06DDECF89719}" sibTransId="{3DFAE268-D582-4D3C-885A-284E4788CF0D}"/>
    <dgm:cxn modelId="{573586A4-AB28-4D70-9E31-78165B575B40}" type="presOf" srcId="{0DD5CAC5-1CAE-4C59-9741-CF239592C1C9}" destId="{4B480DD8-B550-4B75-8351-53556CB0FF22}" srcOrd="0" destOrd="3" presId="urn:microsoft.com/office/officeart/2005/8/layout/hierarchy6"/>
    <dgm:cxn modelId="{E36880AC-B049-4EA5-A80F-7AD2602A7DA7}" srcId="{D1F25393-D6E3-4B04-B82B-4E2C447516FE}" destId="{0DD5CAC5-1CAE-4C59-9741-CF239592C1C9}" srcOrd="2" destOrd="0" parTransId="{71846279-EDBA-4763-BF87-6E2F4AB01BC0}" sibTransId="{08EAE63A-6CEB-48DB-BE2A-F1755A6E776D}"/>
    <dgm:cxn modelId="{C9A0A6B2-DFA6-4331-B29D-3D25955A1B7E}" type="presOf" srcId="{8C7DC2C3-991B-4C36-83F8-E611A7A447ED}" destId="{3F336CCF-2C91-402B-BCF2-4F63E0629394}" srcOrd="0" destOrd="0" presId="urn:microsoft.com/office/officeart/2005/8/layout/hierarchy6"/>
    <dgm:cxn modelId="{FCA464B6-1304-4AE0-8C7B-F587E98CF8F4}" type="presOf" srcId="{17967D6C-12D5-4CA0-BA24-55F88CAE3E42}" destId="{4B480DD8-B550-4B75-8351-53556CB0FF22}" srcOrd="0" destOrd="2" presId="urn:microsoft.com/office/officeart/2005/8/layout/hierarchy6"/>
    <dgm:cxn modelId="{D36A8DBC-AFD4-4BDB-9577-AA5231C1273B}" type="presOf" srcId="{D1F25393-D6E3-4B04-B82B-4E2C447516FE}" destId="{6DDC1ADC-EC99-4FAE-A78D-7C512673A82E}" srcOrd="1" destOrd="0" presId="urn:microsoft.com/office/officeart/2005/8/layout/hierarchy6"/>
    <dgm:cxn modelId="{DA44D3CE-EFCC-4C65-B222-C95C487ED6C2}" type="presOf" srcId="{B49206ED-CE02-45C6-A1AB-7CD7B5F50EB1}" destId="{4B480DD8-B550-4B75-8351-53556CB0FF22}" srcOrd="0" destOrd="1" presId="urn:microsoft.com/office/officeart/2005/8/layout/hierarchy6"/>
    <dgm:cxn modelId="{4CC57D78-F152-45AA-99BD-07A03C52C28F}" type="presParOf" srcId="{D68F8B3F-B235-4452-BDEF-C520769ABA32}" destId="{0EEE632C-035C-4FBD-8EC9-FC50D6895D52}" srcOrd="0" destOrd="0" presId="urn:microsoft.com/office/officeart/2005/8/layout/hierarchy6"/>
    <dgm:cxn modelId="{7BA4A632-07F9-4A46-B1DB-D4C5A440D40F}" type="presParOf" srcId="{0EEE632C-035C-4FBD-8EC9-FC50D6895D52}" destId="{A0A18B1D-5304-4EBA-9A97-6BEF35A83BA9}" srcOrd="0" destOrd="0" presId="urn:microsoft.com/office/officeart/2005/8/layout/hierarchy6"/>
    <dgm:cxn modelId="{ECA2CFE1-1B6C-4629-8E40-261727A578A7}" type="presParOf" srcId="{0EEE632C-035C-4FBD-8EC9-FC50D6895D52}" destId="{A847D85C-5401-481B-AB73-D0C86CB7E736}" srcOrd="1" destOrd="0" presId="urn:microsoft.com/office/officeart/2005/8/layout/hierarchy6"/>
    <dgm:cxn modelId="{3443F0DE-4FF6-41C9-A514-E4015CF678E1}" type="presParOf" srcId="{A847D85C-5401-481B-AB73-D0C86CB7E736}" destId="{82B3E597-6C2D-4E57-AD14-BFCA5E0E3339}" srcOrd="0" destOrd="0" presId="urn:microsoft.com/office/officeart/2005/8/layout/hierarchy6"/>
    <dgm:cxn modelId="{891A40EC-A013-4C01-92EF-85E922545BDD}" type="presParOf" srcId="{82B3E597-6C2D-4E57-AD14-BFCA5E0E3339}" destId="{3F336CCF-2C91-402B-BCF2-4F63E0629394}" srcOrd="0" destOrd="0" presId="urn:microsoft.com/office/officeart/2005/8/layout/hierarchy6"/>
    <dgm:cxn modelId="{3C54266B-B98F-4927-84EF-E05072D57A01}" type="presParOf" srcId="{82B3E597-6C2D-4E57-AD14-BFCA5E0E3339}" destId="{36542EB5-E82C-4979-8C02-EA92A09E3A38}" srcOrd="1" destOrd="0" presId="urn:microsoft.com/office/officeart/2005/8/layout/hierarchy6"/>
    <dgm:cxn modelId="{143665CC-83CC-433C-B26B-1E618C8595EE}" type="presParOf" srcId="{D68F8B3F-B235-4452-BDEF-C520769ABA32}" destId="{13D694EA-BDDB-4087-8A92-8D6F6C417CCD}" srcOrd="1" destOrd="0" presId="urn:microsoft.com/office/officeart/2005/8/layout/hierarchy6"/>
    <dgm:cxn modelId="{D4635506-CCB2-43BF-82D9-3E54AB7B6D15}" type="presParOf" srcId="{13D694EA-BDDB-4087-8A92-8D6F6C417CCD}" destId="{D3435936-6E82-4F8E-9365-57F7448E3F41}" srcOrd="0" destOrd="0" presId="urn:microsoft.com/office/officeart/2005/8/layout/hierarchy6"/>
    <dgm:cxn modelId="{EC342A61-ECFB-49FC-B0CF-978C8D533B0D}" type="presParOf" srcId="{D3435936-6E82-4F8E-9365-57F7448E3F41}" destId="{4B480DD8-B550-4B75-8351-53556CB0FF22}" srcOrd="0" destOrd="0" presId="urn:microsoft.com/office/officeart/2005/8/layout/hierarchy6"/>
    <dgm:cxn modelId="{25B7C6F8-E08F-49EE-8941-06579EB4B2B5}" type="presParOf" srcId="{D3435936-6E82-4F8E-9365-57F7448E3F41}" destId="{6DDC1ADC-EC99-4FAE-A78D-7C512673A82E}"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2CD8EBF-575F-4C37-B47E-AD608E0B9949}"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C3552E92-C8D8-43EE-A42E-977A809BABE6}">
      <dgm:prSet/>
      <dgm:spPr/>
      <dgm:t>
        <a:bodyPr/>
        <a:lstStyle/>
        <a:p>
          <a:pPr rtl="0"/>
          <a:r>
            <a:rPr lang="el-GR" dirty="0"/>
            <a:t>Η διατύπωση στόχων είναι υποχρεωτική για κάθε εκπαιδευτικό. </a:t>
          </a:r>
        </a:p>
      </dgm:t>
    </dgm:pt>
    <dgm:pt modelId="{A14A97B8-22A7-42B3-B5BA-424DB6B9D871}" type="parTrans" cxnId="{DBD370FD-DE14-476C-8ABB-B0071DCF3B22}">
      <dgm:prSet/>
      <dgm:spPr/>
      <dgm:t>
        <a:bodyPr/>
        <a:lstStyle/>
        <a:p>
          <a:endParaRPr lang="el-GR"/>
        </a:p>
      </dgm:t>
    </dgm:pt>
    <dgm:pt modelId="{93EA617F-14F0-423E-9848-2C019946276B}" type="sibTrans" cxnId="{DBD370FD-DE14-476C-8ABB-B0071DCF3B22}">
      <dgm:prSet/>
      <dgm:spPr/>
      <dgm:t>
        <a:bodyPr/>
        <a:lstStyle/>
        <a:p>
          <a:endParaRPr lang="el-GR"/>
        </a:p>
      </dgm:t>
    </dgm:pt>
    <dgm:pt modelId="{79053845-4E72-4A75-8F4D-788118FE8C01}">
      <dgm:prSet/>
      <dgm:spPr/>
      <dgm:t>
        <a:bodyPr/>
        <a:lstStyle/>
        <a:p>
          <a:pPr rtl="0"/>
          <a:r>
            <a:rPr lang="el-GR" dirty="0"/>
            <a:t>Η έκθεση αυτοαξιολόγησης του εκπαιδευτικού συμπληρώνεται σε ειδική φόρμα και συζητιέται μεταξύ αξιολογητή και αξιολογούμενου. </a:t>
          </a:r>
        </a:p>
      </dgm:t>
    </dgm:pt>
    <dgm:pt modelId="{52006F69-B372-415D-A2CD-EDC227395566}" type="parTrans" cxnId="{E36E3A60-58B1-44ED-8481-A6F683571549}">
      <dgm:prSet/>
      <dgm:spPr/>
      <dgm:t>
        <a:bodyPr/>
        <a:lstStyle/>
        <a:p>
          <a:endParaRPr lang="el-GR"/>
        </a:p>
      </dgm:t>
    </dgm:pt>
    <dgm:pt modelId="{976865B7-F3B8-482C-A6F2-068988EB9152}" type="sibTrans" cxnId="{E36E3A60-58B1-44ED-8481-A6F683571549}">
      <dgm:prSet/>
      <dgm:spPr/>
      <dgm:t>
        <a:bodyPr/>
        <a:lstStyle/>
        <a:p>
          <a:endParaRPr lang="el-GR"/>
        </a:p>
      </dgm:t>
    </dgm:pt>
    <dgm:pt modelId="{79904A81-B235-470F-9F92-9C5679486D34}">
      <dgm:prSet/>
      <dgm:spPr/>
      <dgm:t>
        <a:bodyPr/>
        <a:lstStyle/>
        <a:p>
          <a:pPr rtl="0"/>
          <a:r>
            <a:rPr lang="el-GR" dirty="0"/>
            <a:t>Σταθμισμένες φόρμες σε σχέση με την απόδοση του εκπαιδευτικού (μία για την εκπαιδευτική και μία για τη διοικητική αξιολόγηση). </a:t>
          </a:r>
        </a:p>
      </dgm:t>
    </dgm:pt>
    <dgm:pt modelId="{9F4D169E-DF0A-44DD-91C4-BE59C2B995E5}" type="parTrans" cxnId="{07015AE7-EAC2-42D1-A08F-13D9B0B18966}">
      <dgm:prSet/>
      <dgm:spPr/>
      <dgm:t>
        <a:bodyPr/>
        <a:lstStyle/>
        <a:p>
          <a:endParaRPr lang="el-GR"/>
        </a:p>
      </dgm:t>
    </dgm:pt>
    <dgm:pt modelId="{348C8B89-B751-4921-A1F0-14D4BE2E682E}" type="sibTrans" cxnId="{07015AE7-EAC2-42D1-A08F-13D9B0B18966}">
      <dgm:prSet/>
      <dgm:spPr/>
      <dgm:t>
        <a:bodyPr/>
        <a:lstStyle/>
        <a:p>
          <a:endParaRPr lang="el-GR"/>
        </a:p>
      </dgm:t>
    </dgm:pt>
    <dgm:pt modelId="{9728D948-D9EB-4431-856B-3A2B1B5C9449}">
      <dgm:prSet/>
      <dgm:spPr/>
      <dgm:t>
        <a:bodyPr/>
        <a:lstStyle/>
        <a:p>
          <a:pPr rtl="0"/>
          <a:r>
            <a:rPr lang="el-GR" dirty="0"/>
            <a:t>Παρατήρηση διδασκαλίας. </a:t>
          </a:r>
        </a:p>
      </dgm:t>
    </dgm:pt>
    <dgm:pt modelId="{84A8EB9F-8BAB-4146-ADBD-7037F4AD9BC9}" type="parTrans" cxnId="{6A7E0D8A-622E-40BB-8A93-29CBBF117E99}">
      <dgm:prSet/>
      <dgm:spPr/>
      <dgm:t>
        <a:bodyPr/>
        <a:lstStyle/>
        <a:p>
          <a:endParaRPr lang="el-GR"/>
        </a:p>
      </dgm:t>
    </dgm:pt>
    <dgm:pt modelId="{144FE01C-9790-495F-ADD5-FD5007E4BE2B}" type="sibTrans" cxnId="{6A7E0D8A-622E-40BB-8A93-29CBBF117E99}">
      <dgm:prSet/>
      <dgm:spPr/>
      <dgm:t>
        <a:bodyPr/>
        <a:lstStyle/>
        <a:p>
          <a:endParaRPr lang="el-GR"/>
        </a:p>
      </dgm:t>
    </dgm:pt>
    <dgm:pt modelId="{0CA99D0F-19DA-47D7-9FA7-13D59F6F0653}">
      <dgm:prSet/>
      <dgm:spPr/>
      <dgm:t>
        <a:bodyPr/>
        <a:lstStyle/>
        <a:p>
          <a:pPr rtl="0"/>
          <a:r>
            <a:rPr lang="el-GR" dirty="0"/>
            <a:t>Ατομικές συνεντεύξεις, όταν το ζητά ο αξιολογούμενος. </a:t>
          </a:r>
        </a:p>
      </dgm:t>
    </dgm:pt>
    <dgm:pt modelId="{7B1E0514-62AB-4929-9F6C-E4929A2C5920}" type="parTrans" cxnId="{EEE4E563-AB88-4A65-9588-507D982CCE0E}">
      <dgm:prSet/>
      <dgm:spPr/>
      <dgm:t>
        <a:bodyPr/>
        <a:lstStyle/>
        <a:p>
          <a:endParaRPr lang="el-GR"/>
        </a:p>
      </dgm:t>
    </dgm:pt>
    <dgm:pt modelId="{B23EDCCC-3664-49A0-84BC-AEB36470C693}" type="sibTrans" cxnId="{EEE4E563-AB88-4A65-9588-507D982CCE0E}">
      <dgm:prSet/>
      <dgm:spPr/>
      <dgm:t>
        <a:bodyPr/>
        <a:lstStyle/>
        <a:p>
          <a:endParaRPr lang="el-GR"/>
        </a:p>
      </dgm:t>
    </dgm:pt>
    <dgm:pt modelId="{12A1358F-E5DF-43C0-A6B1-28ECCF6A1958}">
      <dgm:prSet/>
      <dgm:spPr/>
      <dgm:t>
        <a:bodyPr/>
        <a:lstStyle/>
        <a:p>
          <a:endParaRPr lang="el-GR"/>
        </a:p>
      </dgm:t>
    </dgm:pt>
    <dgm:pt modelId="{0B2D14C5-1313-4DCE-BF4C-03D06C60921D}" type="parTrans" cxnId="{06E0D1D4-FAC6-4E80-9F7F-1396BE24B42A}">
      <dgm:prSet/>
      <dgm:spPr/>
      <dgm:t>
        <a:bodyPr/>
        <a:lstStyle/>
        <a:p>
          <a:endParaRPr lang="el-GR"/>
        </a:p>
      </dgm:t>
    </dgm:pt>
    <dgm:pt modelId="{449808ED-CEB7-49B4-80AE-15998895A232}" type="sibTrans" cxnId="{06E0D1D4-FAC6-4E80-9F7F-1396BE24B42A}">
      <dgm:prSet/>
      <dgm:spPr/>
      <dgm:t>
        <a:bodyPr/>
        <a:lstStyle/>
        <a:p>
          <a:endParaRPr lang="el-GR"/>
        </a:p>
      </dgm:t>
    </dgm:pt>
    <dgm:pt modelId="{48E6EA23-A250-4D64-A4A4-22D43217436F}" type="pres">
      <dgm:prSet presAssocID="{A2CD8EBF-575F-4C37-B47E-AD608E0B9949}" presName="outerComposite" presStyleCnt="0">
        <dgm:presLayoutVars>
          <dgm:chMax val="5"/>
          <dgm:dir/>
          <dgm:resizeHandles val="exact"/>
        </dgm:presLayoutVars>
      </dgm:prSet>
      <dgm:spPr/>
    </dgm:pt>
    <dgm:pt modelId="{17F74D7C-9958-457A-ADCF-F579310373A4}" type="pres">
      <dgm:prSet presAssocID="{A2CD8EBF-575F-4C37-B47E-AD608E0B9949}" presName="dummyMaxCanvas" presStyleCnt="0">
        <dgm:presLayoutVars/>
      </dgm:prSet>
      <dgm:spPr/>
    </dgm:pt>
    <dgm:pt modelId="{7C7A29BF-7CFA-4BEF-B103-D2927805E5A0}" type="pres">
      <dgm:prSet presAssocID="{A2CD8EBF-575F-4C37-B47E-AD608E0B9949}" presName="FiveNodes_1" presStyleLbl="node1" presStyleIdx="0" presStyleCnt="5">
        <dgm:presLayoutVars>
          <dgm:bulletEnabled val="1"/>
        </dgm:presLayoutVars>
      </dgm:prSet>
      <dgm:spPr/>
    </dgm:pt>
    <dgm:pt modelId="{2010E04C-0FCE-40AC-966F-A1FDB75447FC}" type="pres">
      <dgm:prSet presAssocID="{A2CD8EBF-575F-4C37-B47E-AD608E0B9949}" presName="FiveNodes_2" presStyleLbl="node1" presStyleIdx="1" presStyleCnt="5">
        <dgm:presLayoutVars>
          <dgm:bulletEnabled val="1"/>
        </dgm:presLayoutVars>
      </dgm:prSet>
      <dgm:spPr/>
    </dgm:pt>
    <dgm:pt modelId="{DF77DFD7-97AF-4F6D-992A-F42FC547FB6D}" type="pres">
      <dgm:prSet presAssocID="{A2CD8EBF-575F-4C37-B47E-AD608E0B9949}" presName="FiveNodes_3" presStyleLbl="node1" presStyleIdx="2" presStyleCnt="5">
        <dgm:presLayoutVars>
          <dgm:bulletEnabled val="1"/>
        </dgm:presLayoutVars>
      </dgm:prSet>
      <dgm:spPr/>
    </dgm:pt>
    <dgm:pt modelId="{123CC1F2-25D4-4301-8999-0C2994C6A1FA}" type="pres">
      <dgm:prSet presAssocID="{A2CD8EBF-575F-4C37-B47E-AD608E0B9949}" presName="FiveNodes_4" presStyleLbl="node1" presStyleIdx="3" presStyleCnt="5">
        <dgm:presLayoutVars>
          <dgm:bulletEnabled val="1"/>
        </dgm:presLayoutVars>
      </dgm:prSet>
      <dgm:spPr/>
    </dgm:pt>
    <dgm:pt modelId="{10B3ED54-E56A-4A5D-834E-460368424436}" type="pres">
      <dgm:prSet presAssocID="{A2CD8EBF-575F-4C37-B47E-AD608E0B9949}" presName="FiveNodes_5" presStyleLbl="node1" presStyleIdx="4" presStyleCnt="5">
        <dgm:presLayoutVars>
          <dgm:bulletEnabled val="1"/>
        </dgm:presLayoutVars>
      </dgm:prSet>
      <dgm:spPr/>
    </dgm:pt>
    <dgm:pt modelId="{ECBDCD6E-2E31-4AA0-A90D-FAF01F8946FB}" type="pres">
      <dgm:prSet presAssocID="{A2CD8EBF-575F-4C37-B47E-AD608E0B9949}" presName="FiveConn_1-2" presStyleLbl="fgAccFollowNode1" presStyleIdx="0" presStyleCnt="4">
        <dgm:presLayoutVars>
          <dgm:bulletEnabled val="1"/>
        </dgm:presLayoutVars>
      </dgm:prSet>
      <dgm:spPr/>
    </dgm:pt>
    <dgm:pt modelId="{3AE16C21-575E-41A8-9F2F-5E7025D94ABF}" type="pres">
      <dgm:prSet presAssocID="{A2CD8EBF-575F-4C37-B47E-AD608E0B9949}" presName="FiveConn_2-3" presStyleLbl="fgAccFollowNode1" presStyleIdx="1" presStyleCnt="4">
        <dgm:presLayoutVars>
          <dgm:bulletEnabled val="1"/>
        </dgm:presLayoutVars>
      </dgm:prSet>
      <dgm:spPr/>
    </dgm:pt>
    <dgm:pt modelId="{614AB1CE-DC34-4E06-9602-D2B9147064DD}" type="pres">
      <dgm:prSet presAssocID="{A2CD8EBF-575F-4C37-B47E-AD608E0B9949}" presName="FiveConn_3-4" presStyleLbl="fgAccFollowNode1" presStyleIdx="2" presStyleCnt="4">
        <dgm:presLayoutVars>
          <dgm:bulletEnabled val="1"/>
        </dgm:presLayoutVars>
      </dgm:prSet>
      <dgm:spPr/>
    </dgm:pt>
    <dgm:pt modelId="{BDB76BA1-2530-4C13-B96C-D21B1B713C72}" type="pres">
      <dgm:prSet presAssocID="{A2CD8EBF-575F-4C37-B47E-AD608E0B9949}" presName="FiveConn_4-5" presStyleLbl="fgAccFollowNode1" presStyleIdx="3" presStyleCnt="4">
        <dgm:presLayoutVars>
          <dgm:bulletEnabled val="1"/>
        </dgm:presLayoutVars>
      </dgm:prSet>
      <dgm:spPr/>
    </dgm:pt>
    <dgm:pt modelId="{C51F0710-FDEC-4399-A0FF-3685D20530B7}" type="pres">
      <dgm:prSet presAssocID="{A2CD8EBF-575F-4C37-B47E-AD608E0B9949}" presName="FiveNodes_1_text" presStyleLbl="node1" presStyleIdx="4" presStyleCnt="5">
        <dgm:presLayoutVars>
          <dgm:bulletEnabled val="1"/>
        </dgm:presLayoutVars>
      </dgm:prSet>
      <dgm:spPr/>
    </dgm:pt>
    <dgm:pt modelId="{53A6651C-83F2-4A08-8650-E48DC7E94CAC}" type="pres">
      <dgm:prSet presAssocID="{A2CD8EBF-575F-4C37-B47E-AD608E0B9949}" presName="FiveNodes_2_text" presStyleLbl="node1" presStyleIdx="4" presStyleCnt="5">
        <dgm:presLayoutVars>
          <dgm:bulletEnabled val="1"/>
        </dgm:presLayoutVars>
      </dgm:prSet>
      <dgm:spPr/>
    </dgm:pt>
    <dgm:pt modelId="{0942CD5C-1739-4DD6-871B-61997F6A5533}" type="pres">
      <dgm:prSet presAssocID="{A2CD8EBF-575F-4C37-B47E-AD608E0B9949}" presName="FiveNodes_3_text" presStyleLbl="node1" presStyleIdx="4" presStyleCnt="5">
        <dgm:presLayoutVars>
          <dgm:bulletEnabled val="1"/>
        </dgm:presLayoutVars>
      </dgm:prSet>
      <dgm:spPr/>
    </dgm:pt>
    <dgm:pt modelId="{3116085A-A5F5-45D3-93A3-D3052A9DD9A3}" type="pres">
      <dgm:prSet presAssocID="{A2CD8EBF-575F-4C37-B47E-AD608E0B9949}" presName="FiveNodes_4_text" presStyleLbl="node1" presStyleIdx="4" presStyleCnt="5">
        <dgm:presLayoutVars>
          <dgm:bulletEnabled val="1"/>
        </dgm:presLayoutVars>
      </dgm:prSet>
      <dgm:spPr/>
    </dgm:pt>
    <dgm:pt modelId="{36C4C040-F914-4EBC-8AD4-AF8B694F9FB3}" type="pres">
      <dgm:prSet presAssocID="{A2CD8EBF-575F-4C37-B47E-AD608E0B9949}" presName="FiveNodes_5_text" presStyleLbl="node1" presStyleIdx="4" presStyleCnt="5">
        <dgm:presLayoutVars>
          <dgm:bulletEnabled val="1"/>
        </dgm:presLayoutVars>
      </dgm:prSet>
      <dgm:spPr/>
    </dgm:pt>
  </dgm:ptLst>
  <dgm:cxnLst>
    <dgm:cxn modelId="{09225005-7C58-4B86-94BD-1BAAB28839FF}" type="presOf" srcId="{976865B7-F3B8-482C-A6F2-068988EB9152}" destId="{3AE16C21-575E-41A8-9F2F-5E7025D94ABF}" srcOrd="0" destOrd="0" presId="urn:microsoft.com/office/officeart/2005/8/layout/vProcess5"/>
    <dgm:cxn modelId="{11821D0D-1D8B-4658-99E9-83B89294CBF8}" type="presOf" srcId="{79053845-4E72-4A75-8F4D-788118FE8C01}" destId="{2010E04C-0FCE-40AC-966F-A1FDB75447FC}" srcOrd="0" destOrd="0" presId="urn:microsoft.com/office/officeart/2005/8/layout/vProcess5"/>
    <dgm:cxn modelId="{8CA67E1E-F4A6-4581-8A46-BBE9354A0348}" type="presOf" srcId="{0CA99D0F-19DA-47D7-9FA7-13D59F6F0653}" destId="{10B3ED54-E56A-4A5D-834E-460368424436}" srcOrd="0" destOrd="0" presId="urn:microsoft.com/office/officeart/2005/8/layout/vProcess5"/>
    <dgm:cxn modelId="{E36E3A60-58B1-44ED-8481-A6F683571549}" srcId="{A2CD8EBF-575F-4C37-B47E-AD608E0B9949}" destId="{79053845-4E72-4A75-8F4D-788118FE8C01}" srcOrd="1" destOrd="0" parTransId="{52006F69-B372-415D-A2CD-EDC227395566}" sibTransId="{976865B7-F3B8-482C-A6F2-068988EB9152}"/>
    <dgm:cxn modelId="{EEE4E563-AB88-4A65-9588-507D982CCE0E}" srcId="{A2CD8EBF-575F-4C37-B47E-AD608E0B9949}" destId="{0CA99D0F-19DA-47D7-9FA7-13D59F6F0653}" srcOrd="4" destOrd="0" parTransId="{7B1E0514-62AB-4929-9F6C-E4929A2C5920}" sibTransId="{B23EDCCC-3664-49A0-84BC-AEB36470C693}"/>
    <dgm:cxn modelId="{BF9E6048-FC45-48C2-8361-D4AE0000064F}" type="presOf" srcId="{C3552E92-C8D8-43EE-A42E-977A809BABE6}" destId="{7C7A29BF-7CFA-4BEF-B103-D2927805E5A0}" srcOrd="0" destOrd="0" presId="urn:microsoft.com/office/officeart/2005/8/layout/vProcess5"/>
    <dgm:cxn modelId="{0C16DD87-D99F-4C82-B628-E1D2DC5300FD}" type="presOf" srcId="{79904A81-B235-470F-9F92-9C5679486D34}" destId="{0942CD5C-1739-4DD6-871B-61997F6A5533}" srcOrd="1" destOrd="0" presId="urn:microsoft.com/office/officeart/2005/8/layout/vProcess5"/>
    <dgm:cxn modelId="{6A7E0D8A-622E-40BB-8A93-29CBBF117E99}" srcId="{A2CD8EBF-575F-4C37-B47E-AD608E0B9949}" destId="{9728D948-D9EB-4431-856B-3A2B1B5C9449}" srcOrd="3" destOrd="0" parTransId="{84A8EB9F-8BAB-4146-ADBD-7037F4AD9BC9}" sibTransId="{144FE01C-9790-495F-ADD5-FD5007E4BE2B}"/>
    <dgm:cxn modelId="{B1E51A90-8964-4B3C-8377-BFC87DC7F977}" type="presOf" srcId="{79053845-4E72-4A75-8F4D-788118FE8C01}" destId="{53A6651C-83F2-4A08-8650-E48DC7E94CAC}" srcOrd="1" destOrd="0" presId="urn:microsoft.com/office/officeart/2005/8/layout/vProcess5"/>
    <dgm:cxn modelId="{DF3FEA9E-5F16-42AA-9421-9DA38DDEC0ED}" type="presOf" srcId="{93EA617F-14F0-423E-9848-2C019946276B}" destId="{ECBDCD6E-2E31-4AA0-A90D-FAF01F8946FB}" srcOrd="0" destOrd="0" presId="urn:microsoft.com/office/officeart/2005/8/layout/vProcess5"/>
    <dgm:cxn modelId="{0284BFA6-4A2F-47D1-A4A3-B94F4BD8AB33}" type="presOf" srcId="{348C8B89-B751-4921-A1F0-14D4BE2E682E}" destId="{614AB1CE-DC34-4E06-9602-D2B9147064DD}" srcOrd="0" destOrd="0" presId="urn:microsoft.com/office/officeart/2005/8/layout/vProcess5"/>
    <dgm:cxn modelId="{52049CBF-51F2-4C0E-838D-86D1FB80FA5B}" type="presOf" srcId="{144FE01C-9790-495F-ADD5-FD5007E4BE2B}" destId="{BDB76BA1-2530-4C13-B96C-D21B1B713C72}" srcOrd="0" destOrd="0" presId="urn:microsoft.com/office/officeart/2005/8/layout/vProcess5"/>
    <dgm:cxn modelId="{63C59CCC-5F2E-4851-98C9-31851DAEAA58}" type="presOf" srcId="{9728D948-D9EB-4431-856B-3A2B1B5C9449}" destId="{123CC1F2-25D4-4301-8999-0C2994C6A1FA}" srcOrd="0" destOrd="0" presId="urn:microsoft.com/office/officeart/2005/8/layout/vProcess5"/>
    <dgm:cxn modelId="{06E0D1D4-FAC6-4E80-9F7F-1396BE24B42A}" srcId="{A2CD8EBF-575F-4C37-B47E-AD608E0B9949}" destId="{12A1358F-E5DF-43C0-A6B1-28ECCF6A1958}" srcOrd="5" destOrd="0" parTransId="{0B2D14C5-1313-4DCE-BF4C-03D06C60921D}" sibTransId="{449808ED-CEB7-49B4-80AE-15998895A232}"/>
    <dgm:cxn modelId="{9ABFF6DC-C2A4-4F0E-B91B-9EE87EA94E6D}" type="presOf" srcId="{A2CD8EBF-575F-4C37-B47E-AD608E0B9949}" destId="{48E6EA23-A250-4D64-A4A4-22D43217436F}" srcOrd="0" destOrd="0" presId="urn:microsoft.com/office/officeart/2005/8/layout/vProcess5"/>
    <dgm:cxn modelId="{91A7CBDE-8C72-49F9-9300-47A0DDCCC7B8}" type="presOf" srcId="{0CA99D0F-19DA-47D7-9FA7-13D59F6F0653}" destId="{36C4C040-F914-4EBC-8AD4-AF8B694F9FB3}" srcOrd="1" destOrd="0" presId="urn:microsoft.com/office/officeart/2005/8/layout/vProcess5"/>
    <dgm:cxn modelId="{07015AE7-EAC2-42D1-A08F-13D9B0B18966}" srcId="{A2CD8EBF-575F-4C37-B47E-AD608E0B9949}" destId="{79904A81-B235-470F-9F92-9C5679486D34}" srcOrd="2" destOrd="0" parTransId="{9F4D169E-DF0A-44DD-91C4-BE59C2B995E5}" sibTransId="{348C8B89-B751-4921-A1F0-14D4BE2E682E}"/>
    <dgm:cxn modelId="{91B292EE-37A8-49F7-BEC4-E5D9A5A70C47}" type="presOf" srcId="{79904A81-B235-470F-9F92-9C5679486D34}" destId="{DF77DFD7-97AF-4F6D-992A-F42FC547FB6D}" srcOrd="0" destOrd="0" presId="urn:microsoft.com/office/officeart/2005/8/layout/vProcess5"/>
    <dgm:cxn modelId="{824190F1-9918-451F-A8FE-0354FADDC3B2}" type="presOf" srcId="{C3552E92-C8D8-43EE-A42E-977A809BABE6}" destId="{C51F0710-FDEC-4399-A0FF-3685D20530B7}" srcOrd="1" destOrd="0" presId="urn:microsoft.com/office/officeart/2005/8/layout/vProcess5"/>
    <dgm:cxn modelId="{A7964BFA-A1A2-4716-AAFF-B9E56B34AE9A}" type="presOf" srcId="{9728D948-D9EB-4431-856B-3A2B1B5C9449}" destId="{3116085A-A5F5-45D3-93A3-D3052A9DD9A3}" srcOrd="1" destOrd="0" presId="urn:microsoft.com/office/officeart/2005/8/layout/vProcess5"/>
    <dgm:cxn modelId="{DBD370FD-DE14-476C-8ABB-B0071DCF3B22}" srcId="{A2CD8EBF-575F-4C37-B47E-AD608E0B9949}" destId="{C3552E92-C8D8-43EE-A42E-977A809BABE6}" srcOrd="0" destOrd="0" parTransId="{A14A97B8-22A7-42B3-B5BA-424DB6B9D871}" sibTransId="{93EA617F-14F0-423E-9848-2C019946276B}"/>
    <dgm:cxn modelId="{37DF8739-AAF0-4AAB-899A-185E1E4D045D}" type="presParOf" srcId="{48E6EA23-A250-4D64-A4A4-22D43217436F}" destId="{17F74D7C-9958-457A-ADCF-F579310373A4}" srcOrd="0" destOrd="0" presId="urn:microsoft.com/office/officeart/2005/8/layout/vProcess5"/>
    <dgm:cxn modelId="{A7FB330F-93E4-477D-B937-96889C5A9078}" type="presParOf" srcId="{48E6EA23-A250-4D64-A4A4-22D43217436F}" destId="{7C7A29BF-7CFA-4BEF-B103-D2927805E5A0}" srcOrd="1" destOrd="0" presId="urn:microsoft.com/office/officeart/2005/8/layout/vProcess5"/>
    <dgm:cxn modelId="{EBFF428B-24AC-41E6-B695-0CBF1576FD0F}" type="presParOf" srcId="{48E6EA23-A250-4D64-A4A4-22D43217436F}" destId="{2010E04C-0FCE-40AC-966F-A1FDB75447FC}" srcOrd="2" destOrd="0" presId="urn:microsoft.com/office/officeart/2005/8/layout/vProcess5"/>
    <dgm:cxn modelId="{EEDA1662-73DE-4F3B-94FB-8CDD60A5EDC5}" type="presParOf" srcId="{48E6EA23-A250-4D64-A4A4-22D43217436F}" destId="{DF77DFD7-97AF-4F6D-992A-F42FC547FB6D}" srcOrd="3" destOrd="0" presId="urn:microsoft.com/office/officeart/2005/8/layout/vProcess5"/>
    <dgm:cxn modelId="{59A4A8A8-60A7-4B78-8451-29357FF2C3F6}" type="presParOf" srcId="{48E6EA23-A250-4D64-A4A4-22D43217436F}" destId="{123CC1F2-25D4-4301-8999-0C2994C6A1FA}" srcOrd="4" destOrd="0" presId="urn:microsoft.com/office/officeart/2005/8/layout/vProcess5"/>
    <dgm:cxn modelId="{049B471C-F7E8-4BB9-889D-B275BD99CE3F}" type="presParOf" srcId="{48E6EA23-A250-4D64-A4A4-22D43217436F}" destId="{10B3ED54-E56A-4A5D-834E-460368424436}" srcOrd="5" destOrd="0" presId="urn:microsoft.com/office/officeart/2005/8/layout/vProcess5"/>
    <dgm:cxn modelId="{E43E1846-35E4-4951-8869-2296FFB26D23}" type="presParOf" srcId="{48E6EA23-A250-4D64-A4A4-22D43217436F}" destId="{ECBDCD6E-2E31-4AA0-A90D-FAF01F8946FB}" srcOrd="6" destOrd="0" presId="urn:microsoft.com/office/officeart/2005/8/layout/vProcess5"/>
    <dgm:cxn modelId="{DFFB0034-D43D-4B7A-B619-E7046DC4B12C}" type="presParOf" srcId="{48E6EA23-A250-4D64-A4A4-22D43217436F}" destId="{3AE16C21-575E-41A8-9F2F-5E7025D94ABF}" srcOrd="7" destOrd="0" presId="urn:microsoft.com/office/officeart/2005/8/layout/vProcess5"/>
    <dgm:cxn modelId="{9A75FE74-926E-4168-BDA2-143B2CA76790}" type="presParOf" srcId="{48E6EA23-A250-4D64-A4A4-22D43217436F}" destId="{614AB1CE-DC34-4E06-9602-D2B9147064DD}" srcOrd="8" destOrd="0" presId="urn:microsoft.com/office/officeart/2005/8/layout/vProcess5"/>
    <dgm:cxn modelId="{16AE4DD1-A641-4E21-9CCB-FF116455D8B5}" type="presParOf" srcId="{48E6EA23-A250-4D64-A4A4-22D43217436F}" destId="{BDB76BA1-2530-4C13-B96C-D21B1B713C72}" srcOrd="9" destOrd="0" presId="urn:microsoft.com/office/officeart/2005/8/layout/vProcess5"/>
    <dgm:cxn modelId="{DE298FD6-CB06-40C7-9386-E9090D3DCF2C}" type="presParOf" srcId="{48E6EA23-A250-4D64-A4A4-22D43217436F}" destId="{C51F0710-FDEC-4399-A0FF-3685D20530B7}" srcOrd="10" destOrd="0" presId="urn:microsoft.com/office/officeart/2005/8/layout/vProcess5"/>
    <dgm:cxn modelId="{134DDAAF-76C6-4B62-8F3A-9E9AD7E3A208}" type="presParOf" srcId="{48E6EA23-A250-4D64-A4A4-22D43217436F}" destId="{53A6651C-83F2-4A08-8650-E48DC7E94CAC}" srcOrd="11" destOrd="0" presId="urn:microsoft.com/office/officeart/2005/8/layout/vProcess5"/>
    <dgm:cxn modelId="{79A4751B-BE0F-46CD-9A36-8342130631D0}" type="presParOf" srcId="{48E6EA23-A250-4D64-A4A4-22D43217436F}" destId="{0942CD5C-1739-4DD6-871B-61997F6A5533}" srcOrd="12" destOrd="0" presId="urn:microsoft.com/office/officeart/2005/8/layout/vProcess5"/>
    <dgm:cxn modelId="{C1D95359-A60D-4588-82EF-D21354CE6E9B}" type="presParOf" srcId="{48E6EA23-A250-4D64-A4A4-22D43217436F}" destId="{3116085A-A5F5-45D3-93A3-D3052A9DD9A3}" srcOrd="13" destOrd="0" presId="urn:microsoft.com/office/officeart/2005/8/layout/vProcess5"/>
    <dgm:cxn modelId="{C65DBB83-9B12-400E-A281-64EBFF20FD5D}" type="presParOf" srcId="{48E6EA23-A250-4D64-A4A4-22D43217436F}" destId="{36C4C040-F914-4EBC-8AD4-AF8B694F9FB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75ECB776-7115-4EC1-941B-13B9783DFCAF}"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l-GR"/>
        </a:p>
      </dgm:t>
    </dgm:pt>
    <dgm:pt modelId="{19C26129-5BC2-4DA4-A25A-5E183E36B925}">
      <dgm:prSet custT="1"/>
      <dgm:spPr/>
      <dgm:t>
        <a:bodyPr/>
        <a:lstStyle/>
        <a:p>
          <a:pPr rtl="0"/>
          <a:r>
            <a:rPr lang="el-GR" sz="1800" dirty="0"/>
            <a:t>Πεντάβαθμη κλίμακα για την ποιοτική αξιολόγηση και δεκάβαθμη για την ποσοτική.</a:t>
          </a:r>
        </a:p>
      </dgm:t>
    </dgm:pt>
    <dgm:pt modelId="{BB38C97C-AEE5-4672-89D7-5A8FF98A9852}" type="parTrans" cxnId="{E81DE501-AE83-4CD3-87B6-A6F99B67C770}">
      <dgm:prSet/>
      <dgm:spPr/>
      <dgm:t>
        <a:bodyPr/>
        <a:lstStyle/>
        <a:p>
          <a:endParaRPr lang="el-GR"/>
        </a:p>
      </dgm:t>
    </dgm:pt>
    <dgm:pt modelId="{95280BE4-6E17-4B66-AE4B-77BCB6889FBC}" type="sibTrans" cxnId="{E81DE501-AE83-4CD3-87B6-A6F99B67C770}">
      <dgm:prSet/>
      <dgm:spPr/>
      <dgm:t>
        <a:bodyPr/>
        <a:lstStyle/>
        <a:p>
          <a:endParaRPr lang="el-GR"/>
        </a:p>
      </dgm:t>
    </dgm:pt>
    <dgm:pt modelId="{4AB5F9E1-B785-4D80-9EE8-0DEDD9D357C9}">
      <dgm:prSet/>
      <dgm:spPr/>
      <dgm:t>
        <a:bodyPr/>
        <a:lstStyle/>
        <a:p>
          <a:pPr rtl="0"/>
          <a:r>
            <a:rPr lang="el-GR" dirty="0"/>
            <a:t>Άριστος </a:t>
          </a:r>
        </a:p>
        <a:p>
          <a:pPr rtl="0"/>
          <a:r>
            <a:rPr lang="el-GR" dirty="0"/>
            <a:t>από 9 έως 10, </a:t>
          </a:r>
        </a:p>
      </dgm:t>
    </dgm:pt>
    <dgm:pt modelId="{AEBF0FD9-9E3A-4D01-8CB2-5B3089937F8B}" type="parTrans" cxnId="{118FFDD8-6E8A-482B-AD4E-C9DB587BA69E}">
      <dgm:prSet/>
      <dgm:spPr/>
      <dgm:t>
        <a:bodyPr/>
        <a:lstStyle/>
        <a:p>
          <a:endParaRPr lang="el-GR"/>
        </a:p>
      </dgm:t>
    </dgm:pt>
    <dgm:pt modelId="{883708F9-B56B-409C-8B6A-CCF8E27EDA79}" type="sibTrans" cxnId="{118FFDD8-6E8A-482B-AD4E-C9DB587BA69E}">
      <dgm:prSet/>
      <dgm:spPr/>
      <dgm:t>
        <a:bodyPr/>
        <a:lstStyle/>
        <a:p>
          <a:endParaRPr lang="el-GR"/>
        </a:p>
      </dgm:t>
    </dgm:pt>
    <dgm:pt modelId="{B964EA31-7B88-49DF-9345-3E05DD113033}">
      <dgm:prSet/>
      <dgm:spPr/>
      <dgm:t>
        <a:bodyPr/>
        <a:lstStyle/>
        <a:p>
          <a:pPr rtl="0"/>
          <a:r>
            <a:rPr lang="el-GR" dirty="0"/>
            <a:t>Πολύ καλός από 8 έως 8.9, </a:t>
          </a:r>
        </a:p>
      </dgm:t>
    </dgm:pt>
    <dgm:pt modelId="{34C11518-CBF7-4C09-A883-F02DFB6313BB}" type="parTrans" cxnId="{08A42727-E5E7-42F2-B9B5-F02A87F4D29A}">
      <dgm:prSet/>
      <dgm:spPr/>
      <dgm:t>
        <a:bodyPr/>
        <a:lstStyle/>
        <a:p>
          <a:endParaRPr lang="el-GR"/>
        </a:p>
      </dgm:t>
    </dgm:pt>
    <dgm:pt modelId="{03F3C415-0E24-44FA-9593-A862B85FEB2C}" type="sibTrans" cxnId="{08A42727-E5E7-42F2-B9B5-F02A87F4D29A}">
      <dgm:prSet/>
      <dgm:spPr/>
      <dgm:t>
        <a:bodyPr/>
        <a:lstStyle/>
        <a:p>
          <a:endParaRPr lang="el-GR"/>
        </a:p>
      </dgm:t>
    </dgm:pt>
    <dgm:pt modelId="{728B3074-C627-4F86-B9CE-4B1F1A3E1454}">
      <dgm:prSet/>
      <dgm:spPr/>
      <dgm:t>
        <a:bodyPr/>
        <a:lstStyle/>
        <a:p>
          <a:pPr rtl="0"/>
          <a:r>
            <a:rPr lang="el-GR" dirty="0"/>
            <a:t>Καλός </a:t>
          </a:r>
        </a:p>
        <a:p>
          <a:pPr rtl="0"/>
          <a:r>
            <a:rPr lang="el-GR" dirty="0"/>
            <a:t>από 6.5 μέχρι 7.9, </a:t>
          </a:r>
        </a:p>
      </dgm:t>
    </dgm:pt>
    <dgm:pt modelId="{2ACA5956-D944-4FDB-BC1C-897757CCCF5F}" type="parTrans" cxnId="{82BE74A9-95A4-4AFD-B79E-0E2132E78E2B}">
      <dgm:prSet/>
      <dgm:spPr/>
      <dgm:t>
        <a:bodyPr/>
        <a:lstStyle/>
        <a:p>
          <a:endParaRPr lang="el-GR"/>
        </a:p>
      </dgm:t>
    </dgm:pt>
    <dgm:pt modelId="{02B12FCC-8440-4241-AF58-BA6297A2A458}" type="sibTrans" cxnId="{82BE74A9-95A4-4AFD-B79E-0E2132E78E2B}">
      <dgm:prSet/>
      <dgm:spPr/>
      <dgm:t>
        <a:bodyPr/>
        <a:lstStyle/>
        <a:p>
          <a:endParaRPr lang="el-GR"/>
        </a:p>
      </dgm:t>
    </dgm:pt>
    <dgm:pt modelId="{5635E5DC-4485-450E-B879-0C7B8609D432}">
      <dgm:prSet/>
      <dgm:spPr/>
      <dgm:t>
        <a:bodyPr/>
        <a:lstStyle/>
        <a:p>
          <a:pPr rtl="0"/>
          <a:r>
            <a:rPr lang="el-GR" dirty="0"/>
            <a:t>Μέτριος, από 5 έως 6 και</a:t>
          </a:r>
        </a:p>
      </dgm:t>
    </dgm:pt>
    <dgm:pt modelId="{588310BC-2AA8-4D69-8BDC-3AED67211483}" type="parTrans" cxnId="{AC106FA0-FF57-4419-9AC2-4E0363868D02}">
      <dgm:prSet/>
      <dgm:spPr/>
      <dgm:t>
        <a:bodyPr/>
        <a:lstStyle/>
        <a:p>
          <a:endParaRPr lang="el-GR"/>
        </a:p>
      </dgm:t>
    </dgm:pt>
    <dgm:pt modelId="{16EC5753-D0A8-4FB3-A5FF-1A34D6209335}" type="sibTrans" cxnId="{AC106FA0-FF57-4419-9AC2-4E0363868D02}">
      <dgm:prSet/>
      <dgm:spPr/>
      <dgm:t>
        <a:bodyPr/>
        <a:lstStyle/>
        <a:p>
          <a:endParaRPr lang="el-GR"/>
        </a:p>
      </dgm:t>
    </dgm:pt>
    <dgm:pt modelId="{7606D966-5D8B-453C-83EF-CDA1E43E13D2}">
      <dgm:prSet/>
      <dgm:spPr/>
      <dgm:t>
        <a:bodyPr/>
        <a:lstStyle/>
        <a:p>
          <a:pPr rtl="0"/>
          <a:r>
            <a:rPr lang="el-GR"/>
            <a:t>Ανεπαρκής</a:t>
          </a:r>
          <a:r>
            <a:rPr lang="el-GR" dirty="0"/>
            <a:t>, από 1 έως 4.9</a:t>
          </a:r>
        </a:p>
      </dgm:t>
    </dgm:pt>
    <dgm:pt modelId="{35A6F5C1-2A62-4211-B053-C2AA6CF8365F}" type="parTrans" cxnId="{149461FB-1CE3-45C8-88AC-81363BD0309C}">
      <dgm:prSet/>
      <dgm:spPr/>
      <dgm:t>
        <a:bodyPr/>
        <a:lstStyle/>
        <a:p>
          <a:endParaRPr lang="el-GR"/>
        </a:p>
      </dgm:t>
    </dgm:pt>
    <dgm:pt modelId="{A0D3FFDE-BC7D-4E35-BF67-70394A15E19F}" type="sibTrans" cxnId="{149461FB-1CE3-45C8-88AC-81363BD0309C}">
      <dgm:prSet/>
      <dgm:spPr/>
      <dgm:t>
        <a:bodyPr/>
        <a:lstStyle/>
        <a:p>
          <a:endParaRPr lang="el-GR"/>
        </a:p>
      </dgm:t>
    </dgm:pt>
    <dgm:pt modelId="{6F5AD224-5F42-492C-B65C-F87D13F86698}" type="pres">
      <dgm:prSet presAssocID="{75ECB776-7115-4EC1-941B-13B9783DFCAF}" presName="Name0" presStyleCnt="0">
        <dgm:presLayoutVars>
          <dgm:chPref val="1"/>
          <dgm:dir/>
          <dgm:animOne val="branch"/>
          <dgm:animLvl val="lvl"/>
          <dgm:resizeHandles/>
        </dgm:presLayoutVars>
      </dgm:prSet>
      <dgm:spPr/>
    </dgm:pt>
    <dgm:pt modelId="{92F62307-1CD2-49AB-A86D-7551D0258B58}" type="pres">
      <dgm:prSet presAssocID="{19C26129-5BC2-4DA4-A25A-5E183E36B925}" presName="vertOne" presStyleCnt="0"/>
      <dgm:spPr/>
    </dgm:pt>
    <dgm:pt modelId="{C0FF00CC-AD2D-4622-B8FE-619827D59031}" type="pres">
      <dgm:prSet presAssocID="{19C26129-5BC2-4DA4-A25A-5E183E36B925}" presName="txOne" presStyleLbl="node0" presStyleIdx="0" presStyleCnt="6" custScaleX="130401">
        <dgm:presLayoutVars>
          <dgm:chPref val="3"/>
        </dgm:presLayoutVars>
      </dgm:prSet>
      <dgm:spPr/>
    </dgm:pt>
    <dgm:pt modelId="{AEE51E8F-1315-4966-8986-88CB14295B56}" type="pres">
      <dgm:prSet presAssocID="{19C26129-5BC2-4DA4-A25A-5E183E36B925}" presName="horzOne" presStyleCnt="0"/>
      <dgm:spPr/>
    </dgm:pt>
    <dgm:pt modelId="{4CAE7C35-219D-444D-AFFB-9EC8D8BDECAD}" type="pres">
      <dgm:prSet presAssocID="{95280BE4-6E17-4B66-AE4B-77BCB6889FBC}" presName="sibSpaceOne" presStyleCnt="0"/>
      <dgm:spPr/>
    </dgm:pt>
    <dgm:pt modelId="{FC21BBDC-907F-4BEE-82C2-80B2A43B0DB9}" type="pres">
      <dgm:prSet presAssocID="{4AB5F9E1-B785-4D80-9EE8-0DEDD9D357C9}" presName="vertOne" presStyleCnt="0"/>
      <dgm:spPr/>
    </dgm:pt>
    <dgm:pt modelId="{05094F1B-C087-435A-940D-C36DD5511513}" type="pres">
      <dgm:prSet presAssocID="{4AB5F9E1-B785-4D80-9EE8-0DEDD9D357C9}" presName="txOne" presStyleLbl="node0" presStyleIdx="1" presStyleCnt="6">
        <dgm:presLayoutVars>
          <dgm:chPref val="3"/>
        </dgm:presLayoutVars>
      </dgm:prSet>
      <dgm:spPr/>
    </dgm:pt>
    <dgm:pt modelId="{4391B8E1-80B1-4A1A-B18F-6D618AE237FD}" type="pres">
      <dgm:prSet presAssocID="{4AB5F9E1-B785-4D80-9EE8-0DEDD9D357C9}" presName="horzOne" presStyleCnt="0"/>
      <dgm:spPr/>
    </dgm:pt>
    <dgm:pt modelId="{8FD0D5EB-CDED-4FFA-B8C7-A5E0914C626D}" type="pres">
      <dgm:prSet presAssocID="{883708F9-B56B-409C-8B6A-CCF8E27EDA79}" presName="sibSpaceOne" presStyleCnt="0"/>
      <dgm:spPr/>
    </dgm:pt>
    <dgm:pt modelId="{EBBB32BB-964A-4A3D-93A2-52410D8FB06D}" type="pres">
      <dgm:prSet presAssocID="{B964EA31-7B88-49DF-9345-3E05DD113033}" presName="vertOne" presStyleCnt="0"/>
      <dgm:spPr/>
    </dgm:pt>
    <dgm:pt modelId="{051498A6-26EA-4FF3-9963-CD0E9F607394}" type="pres">
      <dgm:prSet presAssocID="{B964EA31-7B88-49DF-9345-3E05DD113033}" presName="txOne" presStyleLbl="node0" presStyleIdx="2" presStyleCnt="6">
        <dgm:presLayoutVars>
          <dgm:chPref val="3"/>
        </dgm:presLayoutVars>
      </dgm:prSet>
      <dgm:spPr/>
    </dgm:pt>
    <dgm:pt modelId="{450631A4-BF47-4B17-ABDE-3D6728A285B3}" type="pres">
      <dgm:prSet presAssocID="{B964EA31-7B88-49DF-9345-3E05DD113033}" presName="horzOne" presStyleCnt="0"/>
      <dgm:spPr/>
    </dgm:pt>
    <dgm:pt modelId="{3C01D0D2-F7B0-4904-9732-112A29761C1B}" type="pres">
      <dgm:prSet presAssocID="{03F3C415-0E24-44FA-9593-A862B85FEB2C}" presName="sibSpaceOne" presStyleCnt="0"/>
      <dgm:spPr/>
    </dgm:pt>
    <dgm:pt modelId="{8F1EFE6F-458D-489D-B261-131876CE300E}" type="pres">
      <dgm:prSet presAssocID="{728B3074-C627-4F86-B9CE-4B1F1A3E1454}" presName="vertOne" presStyleCnt="0"/>
      <dgm:spPr/>
    </dgm:pt>
    <dgm:pt modelId="{ECB7FF8D-D1AC-4E39-869D-BFE73E7E0232}" type="pres">
      <dgm:prSet presAssocID="{728B3074-C627-4F86-B9CE-4B1F1A3E1454}" presName="txOne" presStyleLbl="node0" presStyleIdx="3" presStyleCnt="6">
        <dgm:presLayoutVars>
          <dgm:chPref val="3"/>
        </dgm:presLayoutVars>
      </dgm:prSet>
      <dgm:spPr/>
    </dgm:pt>
    <dgm:pt modelId="{22C0F3BD-2DF7-4305-84EB-1FEAB06BC166}" type="pres">
      <dgm:prSet presAssocID="{728B3074-C627-4F86-B9CE-4B1F1A3E1454}" presName="horzOne" presStyleCnt="0"/>
      <dgm:spPr/>
    </dgm:pt>
    <dgm:pt modelId="{247373B0-CB09-46BF-AEAC-83C62EA3484A}" type="pres">
      <dgm:prSet presAssocID="{02B12FCC-8440-4241-AF58-BA6297A2A458}" presName="sibSpaceOne" presStyleCnt="0"/>
      <dgm:spPr/>
    </dgm:pt>
    <dgm:pt modelId="{557308F8-C57D-44CB-ACBB-A065EBBE6DAC}" type="pres">
      <dgm:prSet presAssocID="{5635E5DC-4485-450E-B879-0C7B8609D432}" presName="vertOne" presStyleCnt="0"/>
      <dgm:spPr/>
    </dgm:pt>
    <dgm:pt modelId="{D2CF94CC-668D-4B21-8099-D549BC9F2719}" type="pres">
      <dgm:prSet presAssocID="{5635E5DC-4485-450E-B879-0C7B8609D432}" presName="txOne" presStyleLbl="node0" presStyleIdx="4" presStyleCnt="6">
        <dgm:presLayoutVars>
          <dgm:chPref val="3"/>
        </dgm:presLayoutVars>
      </dgm:prSet>
      <dgm:spPr/>
    </dgm:pt>
    <dgm:pt modelId="{271A2E2E-DCBC-4BD8-B120-E3C539064A14}" type="pres">
      <dgm:prSet presAssocID="{5635E5DC-4485-450E-B879-0C7B8609D432}" presName="horzOne" presStyleCnt="0"/>
      <dgm:spPr/>
    </dgm:pt>
    <dgm:pt modelId="{4E8657A3-104E-41B0-A6BB-119536B352F8}" type="pres">
      <dgm:prSet presAssocID="{16EC5753-D0A8-4FB3-A5FF-1A34D6209335}" presName="sibSpaceOne" presStyleCnt="0"/>
      <dgm:spPr/>
    </dgm:pt>
    <dgm:pt modelId="{BCE21554-15AF-47DE-9DF5-7ED2BC7141E7}" type="pres">
      <dgm:prSet presAssocID="{7606D966-5D8B-453C-83EF-CDA1E43E13D2}" presName="vertOne" presStyleCnt="0"/>
      <dgm:spPr/>
    </dgm:pt>
    <dgm:pt modelId="{441E5CC6-4672-4A83-8A15-8D19EC501BFD}" type="pres">
      <dgm:prSet presAssocID="{7606D966-5D8B-453C-83EF-CDA1E43E13D2}" presName="txOne" presStyleLbl="node0" presStyleIdx="5" presStyleCnt="6">
        <dgm:presLayoutVars>
          <dgm:chPref val="3"/>
        </dgm:presLayoutVars>
      </dgm:prSet>
      <dgm:spPr/>
    </dgm:pt>
    <dgm:pt modelId="{36D40989-A462-484E-A673-B28AE375B10A}" type="pres">
      <dgm:prSet presAssocID="{7606D966-5D8B-453C-83EF-CDA1E43E13D2}" presName="horzOne" presStyleCnt="0"/>
      <dgm:spPr/>
    </dgm:pt>
  </dgm:ptLst>
  <dgm:cxnLst>
    <dgm:cxn modelId="{E81DE501-AE83-4CD3-87B6-A6F99B67C770}" srcId="{75ECB776-7115-4EC1-941B-13B9783DFCAF}" destId="{19C26129-5BC2-4DA4-A25A-5E183E36B925}" srcOrd="0" destOrd="0" parTransId="{BB38C97C-AEE5-4672-89D7-5A8FF98A9852}" sibTransId="{95280BE4-6E17-4B66-AE4B-77BCB6889FBC}"/>
    <dgm:cxn modelId="{DCAA9B03-2D28-45F8-855D-82CCB43E5C28}" type="presOf" srcId="{728B3074-C627-4F86-B9CE-4B1F1A3E1454}" destId="{ECB7FF8D-D1AC-4E39-869D-BFE73E7E0232}" srcOrd="0" destOrd="0" presId="urn:microsoft.com/office/officeart/2005/8/layout/hierarchy4"/>
    <dgm:cxn modelId="{B69E5319-FEA1-481F-BCB1-406742A0D3C9}" type="presOf" srcId="{75ECB776-7115-4EC1-941B-13B9783DFCAF}" destId="{6F5AD224-5F42-492C-B65C-F87D13F86698}" srcOrd="0" destOrd="0" presId="urn:microsoft.com/office/officeart/2005/8/layout/hierarchy4"/>
    <dgm:cxn modelId="{E3428321-3530-47F3-99A3-2AA2681D452C}" type="presOf" srcId="{19C26129-5BC2-4DA4-A25A-5E183E36B925}" destId="{C0FF00CC-AD2D-4622-B8FE-619827D59031}" srcOrd="0" destOrd="0" presId="urn:microsoft.com/office/officeart/2005/8/layout/hierarchy4"/>
    <dgm:cxn modelId="{08A42727-E5E7-42F2-B9B5-F02A87F4D29A}" srcId="{75ECB776-7115-4EC1-941B-13B9783DFCAF}" destId="{B964EA31-7B88-49DF-9345-3E05DD113033}" srcOrd="2" destOrd="0" parTransId="{34C11518-CBF7-4C09-A883-F02DFB6313BB}" sibTransId="{03F3C415-0E24-44FA-9593-A862B85FEB2C}"/>
    <dgm:cxn modelId="{54856D96-E5E0-4E02-B0D9-5BD559C586F7}" type="presOf" srcId="{4AB5F9E1-B785-4D80-9EE8-0DEDD9D357C9}" destId="{05094F1B-C087-435A-940D-C36DD5511513}" srcOrd="0" destOrd="0" presId="urn:microsoft.com/office/officeart/2005/8/layout/hierarchy4"/>
    <dgm:cxn modelId="{AC106FA0-FF57-4419-9AC2-4E0363868D02}" srcId="{75ECB776-7115-4EC1-941B-13B9783DFCAF}" destId="{5635E5DC-4485-450E-B879-0C7B8609D432}" srcOrd="4" destOrd="0" parTransId="{588310BC-2AA8-4D69-8BDC-3AED67211483}" sibTransId="{16EC5753-D0A8-4FB3-A5FF-1A34D6209335}"/>
    <dgm:cxn modelId="{82BE74A9-95A4-4AFD-B79E-0E2132E78E2B}" srcId="{75ECB776-7115-4EC1-941B-13B9783DFCAF}" destId="{728B3074-C627-4F86-B9CE-4B1F1A3E1454}" srcOrd="3" destOrd="0" parTransId="{2ACA5956-D944-4FDB-BC1C-897757CCCF5F}" sibTransId="{02B12FCC-8440-4241-AF58-BA6297A2A458}"/>
    <dgm:cxn modelId="{BA3C9ACC-1BC4-4CEB-8B9E-ECEFC1984148}" type="presOf" srcId="{B964EA31-7B88-49DF-9345-3E05DD113033}" destId="{051498A6-26EA-4FF3-9963-CD0E9F607394}" srcOrd="0" destOrd="0" presId="urn:microsoft.com/office/officeart/2005/8/layout/hierarchy4"/>
    <dgm:cxn modelId="{D278C7D8-B292-4C96-B927-9F2CF2AD4C82}" type="presOf" srcId="{5635E5DC-4485-450E-B879-0C7B8609D432}" destId="{D2CF94CC-668D-4B21-8099-D549BC9F2719}" srcOrd="0" destOrd="0" presId="urn:microsoft.com/office/officeart/2005/8/layout/hierarchy4"/>
    <dgm:cxn modelId="{118FFDD8-6E8A-482B-AD4E-C9DB587BA69E}" srcId="{75ECB776-7115-4EC1-941B-13B9783DFCAF}" destId="{4AB5F9E1-B785-4D80-9EE8-0DEDD9D357C9}" srcOrd="1" destOrd="0" parTransId="{AEBF0FD9-9E3A-4D01-8CB2-5B3089937F8B}" sibTransId="{883708F9-B56B-409C-8B6A-CCF8E27EDA79}"/>
    <dgm:cxn modelId="{149461FB-1CE3-45C8-88AC-81363BD0309C}" srcId="{75ECB776-7115-4EC1-941B-13B9783DFCAF}" destId="{7606D966-5D8B-453C-83EF-CDA1E43E13D2}" srcOrd="5" destOrd="0" parTransId="{35A6F5C1-2A62-4211-B053-C2AA6CF8365F}" sibTransId="{A0D3FFDE-BC7D-4E35-BF67-70394A15E19F}"/>
    <dgm:cxn modelId="{8ECDE6FF-3F96-477F-85C2-BB5947D7D2C4}" type="presOf" srcId="{7606D966-5D8B-453C-83EF-CDA1E43E13D2}" destId="{441E5CC6-4672-4A83-8A15-8D19EC501BFD}" srcOrd="0" destOrd="0" presId="urn:microsoft.com/office/officeart/2005/8/layout/hierarchy4"/>
    <dgm:cxn modelId="{D412CAF3-0E49-41DF-A416-86301632517E}" type="presParOf" srcId="{6F5AD224-5F42-492C-B65C-F87D13F86698}" destId="{92F62307-1CD2-49AB-A86D-7551D0258B58}" srcOrd="0" destOrd="0" presId="urn:microsoft.com/office/officeart/2005/8/layout/hierarchy4"/>
    <dgm:cxn modelId="{E482E152-2FB8-4456-9EED-479408491C15}" type="presParOf" srcId="{92F62307-1CD2-49AB-A86D-7551D0258B58}" destId="{C0FF00CC-AD2D-4622-B8FE-619827D59031}" srcOrd="0" destOrd="0" presId="urn:microsoft.com/office/officeart/2005/8/layout/hierarchy4"/>
    <dgm:cxn modelId="{F3A20734-6444-4E24-8346-5C5B73EC2530}" type="presParOf" srcId="{92F62307-1CD2-49AB-A86D-7551D0258B58}" destId="{AEE51E8F-1315-4966-8986-88CB14295B56}" srcOrd="1" destOrd="0" presId="urn:microsoft.com/office/officeart/2005/8/layout/hierarchy4"/>
    <dgm:cxn modelId="{9AEE9F93-367A-4AF4-ADBC-81ADFE1946D9}" type="presParOf" srcId="{6F5AD224-5F42-492C-B65C-F87D13F86698}" destId="{4CAE7C35-219D-444D-AFFB-9EC8D8BDECAD}" srcOrd="1" destOrd="0" presId="urn:microsoft.com/office/officeart/2005/8/layout/hierarchy4"/>
    <dgm:cxn modelId="{AA9E610D-9176-44C6-8DEF-97DB264B0AA9}" type="presParOf" srcId="{6F5AD224-5F42-492C-B65C-F87D13F86698}" destId="{FC21BBDC-907F-4BEE-82C2-80B2A43B0DB9}" srcOrd="2" destOrd="0" presId="urn:microsoft.com/office/officeart/2005/8/layout/hierarchy4"/>
    <dgm:cxn modelId="{2B6BC4D4-B9D5-4808-88F1-FE9774EAAB73}" type="presParOf" srcId="{FC21BBDC-907F-4BEE-82C2-80B2A43B0DB9}" destId="{05094F1B-C087-435A-940D-C36DD5511513}" srcOrd="0" destOrd="0" presId="urn:microsoft.com/office/officeart/2005/8/layout/hierarchy4"/>
    <dgm:cxn modelId="{5A33B13C-407F-4E9C-A726-7842FF3A57C6}" type="presParOf" srcId="{FC21BBDC-907F-4BEE-82C2-80B2A43B0DB9}" destId="{4391B8E1-80B1-4A1A-B18F-6D618AE237FD}" srcOrd="1" destOrd="0" presId="urn:microsoft.com/office/officeart/2005/8/layout/hierarchy4"/>
    <dgm:cxn modelId="{BEF286AB-77D7-4945-861A-7DD29C24C716}" type="presParOf" srcId="{6F5AD224-5F42-492C-B65C-F87D13F86698}" destId="{8FD0D5EB-CDED-4FFA-B8C7-A5E0914C626D}" srcOrd="3" destOrd="0" presId="urn:microsoft.com/office/officeart/2005/8/layout/hierarchy4"/>
    <dgm:cxn modelId="{04B01EB7-B26D-4F3A-8E78-387F045512CA}" type="presParOf" srcId="{6F5AD224-5F42-492C-B65C-F87D13F86698}" destId="{EBBB32BB-964A-4A3D-93A2-52410D8FB06D}" srcOrd="4" destOrd="0" presId="urn:microsoft.com/office/officeart/2005/8/layout/hierarchy4"/>
    <dgm:cxn modelId="{97748960-D63A-4FDF-A5FC-C01F07A320A0}" type="presParOf" srcId="{EBBB32BB-964A-4A3D-93A2-52410D8FB06D}" destId="{051498A6-26EA-4FF3-9963-CD0E9F607394}" srcOrd="0" destOrd="0" presId="urn:microsoft.com/office/officeart/2005/8/layout/hierarchy4"/>
    <dgm:cxn modelId="{3C1C2120-0C6C-45F6-82F7-19FDD20B40BD}" type="presParOf" srcId="{EBBB32BB-964A-4A3D-93A2-52410D8FB06D}" destId="{450631A4-BF47-4B17-ABDE-3D6728A285B3}" srcOrd="1" destOrd="0" presId="urn:microsoft.com/office/officeart/2005/8/layout/hierarchy4"/>
    <dgm:cxn modelId="{CE4F08B5-62AB-4A76-811A-F344549743F0}" type="presParOf" srcId="{6F5AD224-5F42-492C-B65C-F87D13F86698}" destId="{3C01D0D2-F7B0-4904-9732-112A29761C1B}" srcOrd="5" destOrd="0" presId="urn:microsoft.com/office/officeart/2005/8/layout/hierarchy4"/>
    <dgm:cxn modelId="{C8B7192A-0D15-486B-B945-9F2F270E6E9F}" type="presParOf" srcId="{6F5AD224-5F42-492C-B65C-F87D13F86698}" destId="{8F1EFE6F-458D-489D-B261-131876CE300E}" srcOrd="6" destOrd="0" presId="urn:microsoft.com/office/officeart/2005/8/layout/hierarchy4"/>
    <dgm:cxn modelId="{B00706D6-2627-431C-8B33-63E4CEED4F02}" type="presParOf" srcId="{8F1EFE6F-458D-489D-B261-131876CE300E}" destId="{ECB7FF8D-D1AC-4E39-869D-BFE73E7E0232}" srcOrd="0" destOrd="0" presId="urn:microsoft.com/office/officeart/2005/8/layout/hierarchy4"/>
    <dgm:cxn modelId="{F824B582-CDDA-418A-99BF-7BC76E31B16D}" type="presParOf" srcId="{8F1EFE6F-458D-489D-B261-131876CE300E}" destId="{22C0F3BD-2DF7-4305-84EB-1FEAB06BC166}" srcOrd="1" destOrd="0" presId="urn:microsoft.com/office/officeart/2005/8/layout/hierarchy4"/>
    <dgm:cxn modelId="{FCFBEF6F-3A87-4080-BBC0-65CD55263746}" type="presParOf" srcId="{6F5AD224-5F42-492C-B65C-F87D13F86698}" destId="{247373B0-CB09-46BF-AEAC-83C62EA3484A}" srcOrd="7" destOrd="0" presId="urn:microsoft.com/office/officeart/2005/8/layout/hierarchy4"/>
    <dgm:cxn modelId="{5FA21E2D-E9E3-45EA-B7B3-6539126FB821}" type="presParOf" srcId="{6F5AD224-5F42-492C-B65C-F87D13F86698}" destId="{557308F8-C57D-44CB-ACBB-A065EBBE6DAC}" srcOrd="8" destOrd="0" presId="urn:microsoft.com/office/officeart/2005/8/layout/hierarchy4"/>
    <dgm:cxn modelId="{47A538CA-B624-4A70-8DD0-F623906331F7}" type="presParOf" srcId="{557308F8-C57D-44CB-ACBB-A065EBBE6DAC}" destId="{D2CF94CC-668D-4B21-8099-D549BC9F2719}" srcOrd="0" destOrd="0" presId="urn:microsoft.com/office/officeart/2005/8/layout/hierarchy4"/>
    <dgm:cxn modelId="{1D889A22-9B28-42C1-A97C-C68BBC8E41AD}" type="presParOf" srcId="{557308F8-C57D-44CB-ACBB-A065EBBE6DAC}" destId="{271A2E2E-DCBC-4BD8-B120-E3C539064A14}" srcOrd="1" destOrd="0" presId="urn:microsoft.com/office/officeart/2005/8/layout/hierarchy4"/>
    <dgm:cxn modelId="{93E0D462-F014-420C-B292-203CD60CCA08}" type="presParOf" srcId="{6F5AD224-5F42-492C-B65C-F87D13F86698}" destId="{4E8657A3-104E-41B0-A6BB-119536B352F8}" srcOrd="9" destOrd="0" presId="urn:microsoft.com/office/officeart/2005/8/layout/hierarchy4"/>
    <dgm:cxn modelId="{E3CEECD3-AC0D-42AA-898D-DF8B733B5106}" type="presParOf" srcId="{6F5AD224-5F42-492C-B65C-F87D13F86698}" destId="{BCE21554-15AF-47DE-9DF5-7ED2BC7141E7}" srcOrd="10" destOrd="0" presId="urn:microsoft.com/office/officeart/2005/8/layout/hierarchy4"/>
    <dgm:cxn modelId="{E186B4F1-D27D-4836-BB25-000A4A4F48DB}" type="presParOf" srcId="{BCE21554-15AF-47DE-9DF5-7ED2BC7141E7}" destId="{441E5CC6-4672-4A83-8A15-8D19EC501BFD}" srcOrd="0" destOrd="0" presId="urn:microsoft.com/office/officeart/2005/8/layout/hierarchy4"/>
    <dgm:cxn modelId="{7D034D7E-71A7-4A07-8605-0404F06D3F56}" type="presParOf" srcId="{BCE21554-15AF-47DE-9DF5-7ED2BC7141E7}" destId="{36D40989-A462-484E-A673-B28AE375B10A}"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E8E3D73F-4E52-4B53-A51A-2E041ADE1D7F}"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l-GR"/>
        </a:p>
      </dgm:t>
    </dgm:pt>
    <dgm:pt modelId="{5C9C5A38-FEE2-4C23-84A7-64EDA91DD89D}">
      <dgm:prSet/>
      <dgm:spPr/>
      <dgm:t>
        <a:bodyPr/>
        <a:lstStyle/>
        <a:p>
          <a:pPr rtl="0"/>
          <a:r>
            <a:rPr lang="el-GR" dirty="0"/>
            <a:t>Η </a:t>
          </a:r>
          <a:r>
            <a:rPr lang="el-GR" i="1" dirty="0"/>
            <a:t>εκπαιδευτική αξιολόγηση </a:t>
          </a:r>
          <a:r>
            <a:rPr lang="el-GR" dirty="0"/>
            <a:t>διενεργείται από τους επικεφαλής των διδακτικών τμημάτων μέσα στη σχολική μονάδα, αλλά μπορεί να διενεργηθεί και από έναν έμπειρο εκπαιδευτικό. </a:t>
          </a:r>
        </a:p>
      </dgm:t>
    </dgm:pt>
    <dgm:pt modelId="{979E78EA-1973-4DDA-81C5-C7C6D2AF4D72}" type="parTrans" cxnId="{641253F9-ED52-4FE8-A865-AD534CDD3900}">
      <dgm:prSet/>
      <dgm:spPr/>
      <dgm:t>
        <a:bodyPr/>
        <a:lstStyle/>
        <a:p>
          <a:endParaRPr lang="el-GR"/>
        </a:p>
      </dgm:t>
    </dgm:pt>
    <dgm:pt modelId="{47BAD025-2142-47D8-A3CC-AE0664BC1C72}" type="sibTrans" cxnId="{641253F9-ED52-4FE8-A865-AD534CDD3900}">
      <dgm:prSet/>
      <dgm:spPr/>
      <dgm:t>
        <a:bodyPr/>
        <a:lstStyle/>
        <a:p>
          <a:endParaRPr lang="el-GR"/>
        </a:p>
      </dgm:t>
    </dgm:pt>
    <dgm:pt modelId="{B90CE2A0-4A47-4536-A3DB-732E689E4A46}">
      <dgm:prSet/>
      <dgm:spPr/>
      <dgm:t>
        <a:bodyPr/>
        <a:lstStyle/>
        <a:p>
          <a:pPr rtl="0"/>
          <a:r>
            <a:rPr lang="el-GR" dirty="0"/>
            <a:t>Η </a:t>
          </a:r>
          <a:r>
            <a:rPr lang="el-GR" i="1" dirty="0"/>
            <a:t>διοικητική αξιολόγηση </a:t>
          </a:r>
          <a:r>
            <a:rPr lang="el-GR" dirty="0"/>
            <a:t>διενεργείται από τον διευθυντή ή από άλλο μέλος της διεύθυνσης του σχολείου. </a:t>
          </a:r>
        </a:p>
      </dgm:t>
    </dgm:pt>
    <dgm:pt modelId="{8272E7EE-CD67-4197-AA28-14D60C8C6B78}" type="parTrans" cxnId="{C7BA5CD8-A8A7-47C0-A504-C4EA5D1F22DF}">
      <dgm:prSet/>
      <dgm:spPr/>
      <dgm:t>
        <a:bodyPr/>
        <a:lstStyle/>
        <a:p>
          <a:endParaRPr lang="el-GR"/>
        </a:p>
      </dgm:t>
    </dgm:pt>
    <dgm:pt modelId="{68FE0C46-3ECE-46F8-ADAA-654D3403FBE3}" type="sibTrans" cxnId="{C7BA5CD8-A8A7-47C0-A504-C4EA5D1F22DF}">
      <dgm:prSet/>
      <dgm:spPr/>
      <dgm:t>
        <a:bodyPr/>
        <a:lstStyle/>
        <a:p>
          <a:endParaRPr lang="el-GR"/>
        </a:p>
      </dgm:t>
    </dgm:pt>
    <dgm:pt modelId="{3372A442-AB6A-41B7-AC75-45EDDD2B0D8E}" type="pres">
      <dgm:prSet presAssocID="{E8E3D73F-4E52-4B53-A51A-2E041ADE1D7F}" presName="compositeShape" presStyleCnt="0">
        <dgm:presLayoutVars>
          <dgm:dir/>
          <dgm:resizeHandles/>
        </dgm:presLayoutVars>
      </dgm:prSet>
      <dgm:spPr/>
    </dgm:pt>
    <dgm:pt modelId="{5E6DF0C1-E95A-47E7-B33C-FBB40870F553}" type="pres">
      <dgm:prSet presAssocID="{E8E3D73F-4E52-4B53-A51A-2E041ADE1D7F}" presName="pyramid" presStyleLbl="node1" presStyleIdx="0" presStyleCnt="1"/>
      <dgm:spPr/>
    </dgm:pt>
    <dgm:pt modelId="{C4DE5524-BF4D-4BF8-AA7B-B3923D48D110}" type="pres">
      <dgm:prSet presAssocID="{E8E3D73F-4E52-4B53-A51A-2E041ADE1D7F}" presName="theList" presStyleCnt="0"/>
      <dgm:spPr/>
    </dgm:pt>
    <dgm:pt modelId="{51433172-E3D4-486B-8E66-8514DA5C4208}" type="pres">
      <dgm:prSet presAssocID="{5C9C5A38-FEE2-4C23-84A7-64EDA91DD89D}" presName="aNode" presStyleLbl="fgAcc1" presStyleIdx="0" presStyleCnt="2">
        <dgm:presLayoutVars>
          <dgm:bulletEnabled val="1"/>
        </dgm:presLayoutVars>
      </dgm:prSet>
      <dgm:spPr/>
    </dgm:pt>
    <dgm:pt modelId="{6755B2C6-3E4B-4B3C-8008-F625E866DC09}" type="pres">
      <dgm:prSet presAssocID="{5C9C5A38-FEE2-4C23-84A7-64EDA91DD89D}" presName="aSpace" presStyleCnt="0"/>
      <dgm:spPr/>
    </dgm:pt>
    <dgm:pt modelId="{D920AD27-6276-4E03-BB94-2AB43DA30241}" type="pres">
      <dgm:prSet presAssocID="{B90CE2A0-4A47-4536-A3DB-732E689E4A46}" presName="aNode" presStyleLbl="fgAcc1" presStyleIdx="1" presStyleCnt="2">
        <dgm:presLayoutVars>
          <dgm:bulletEnabled val="1"/>
        </dgm:presLayoutVars>
      </dgm:prSet>
      <dgm:spPr/>
    </dgm:pt>
    <dgm:pt modelId="{4E738114-DA9F-4C6D-8908-D23900DBDE25}" type="pres">
      <dgm:prSet presAssocID="{B90CE2A0-4A47-4536-A3DB-732E689E4A46}" presName="aSpace" presStyleCnt="0"/>
      <dgm:spPr/>
    </dgm:pt>
  </dgm:ptLst>
  <dgm:cxnLst>
    <dgm:cxn modelId="{8B63465E-5B14-48A3-99E3-D3A740BBD8ED}" type="presOf" srcId="{B90CE2A0-4A47-4536-A3DB-732E689E4A46}" destId="{D920AD27-6276-4E03-BB94-2AB43DA30241}" srcOrd="0" destOrd="0" presId="urn:microsoft.com/office/officeart/2005/8/layout/pyramid2"/>
    <dgm:cxn modelId="{3BE0049F-B015-4B60-BB5A-35D5EFC7156F}" type="presOf" srcId="{5C9C5A38-FEE2-4C23-84A7-64EDA91DD89D}" destId="{51433172-E3D4-486B-8E66-8514DA5C4208}" srcOrd="0" destOrd="0" presId="urn:microsoft.com/office/officeart/2005/8/layout/pyramid2"/>
    <dgm:cxn modelId="{576A02CF-25D1-4CEF-8AED-B929FEAC9E8F}" type="presOf" srcId="{E8E3D73F-4E52-4B53-A51A-2E041ADE1D7F}" destId="{3372A442-AB6A-41B7-AC75-45EDDD2B0D8E}" srcOrd="0" destOrd="0" presId="urn:microsoft.com/office/officeart/2005/8/layout/pyramid2"/>
    <dgm:cxn modelId="{C7BA5CD8-A8A7-47C0-A504-C4EA5D1F22DF}" srcId="{E8E3D73F-4E52-4B53-A51A-2E041ADE1D7F}" destId="{B90CE2A0-4A47-4536-A3DB-732E689E4A46}" srcOrd="1" destOrd="0" parTransId="{8272E7EE-CD67-4197-AA28-14D60C8C6B78}" sibTransId="{68FE0C46-3ECE-46F8-ADAA-654D3403FBE3}"/>
    <dgm:cxn modelId="{641253F9-ED52-4FE8-A865-AD534CDD3900}" srcId="{E8E3D73F-4E52-4B53-A51A-2E041ADE1D7F}" destId="{5C9C5A38-FEE2-4C23-84A7-64EDA91DD89D}" srcOrd="0" destOrd="0" parTransId="{979E78EA-1973-4DDA-81C5-C7C6D2AF4D72}" sibTransId="{47BAD025-2142-47D8-A3CC-AE0664BC1C72}"/>
    <dgm:cxn modelId="{9BD3CC1C-CE13-46EA-9C60-E924C602D0A2}" type="presParOf" srcId="{3372A442-AB6A-41B7-AC75-45EDDD2B0D8E}" destId="{5E6DF0C1-E95A-47E7-B33C-FBB40870F553}" srcOrd="0" destOrd="0" presId="urn:microsoft.com/office/officeart/2005/8/layout/pyramid2"/>
    <dgm:cxn modelId="{08D390E4-A1C4-41E1-B8F7-1056544B7881}" type="presParOf" srcId="{3372A442-AB6A-41B7-AC75-45EDDD2B0D8E}" destId="{C4DE5524-BF4D-4BF8-AA7B-B3923D48D110}" srcOrd="1" destOrd="0" presId="urn:microsoft.com/office/officeart/2005/8/layout/pyramid2"/>
    <dgm:cxn modelId="{7907E33A-296A-4899-97B1-9520230E78F2}" type="presParOf" srcId="{C4DE5524-BF4D-4BF8-AA7B-B3923D48D110}" destId="{51433172-E3D4-486B-8E66-8514DA5C4208}" srcOrd="0" destOrd="0" presId="urn:microsoft.com/office/officeart/2005/8/layout/pyramid2"/>
    <dgm:cxn modelId="{6E126D77-119C-432C-A096-6D7551F0BC06}" type="presParOf" srcId="{C4DE5524-BF4D-4BF8-AA7B-B3923D48D110}" destId="{6755B2C6-3E4B-4B3C-8008-F625E866DC09}" srcOrd="1" destOrd="0" presId="urn:microsoft.com/office/officeart/2005/8/layout/pyramid2"/>
    <dgm:cxn modelId="{D1B718ED-D386-48B9-B5C7-5E2BC8E2EC9E}" type="presParOf" srcId="{C4DE5524-BF4D-4BF8-AA7B-B3923D48D110}" destId="{D920AD27-6276-4E03-BB94-2AB43DA30241}" srcOrd="2" destOrd="0" presId="urn:microsoft.com/office/officeart/2005/8/layout/pyramid2"/>
    <dgm:cxn modelId="{0BDB77CC-76F6-40FA-8727-C86F3563121E}" type="presParOf" srcId="{C4DE5524-BF4D-4BF8-AA7B-B3923D48D110}" destId="{4E738114-DA9F-4C6D-8908-D23900DBDE25}"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293BF2C-C645-4FFE-A558-2A3E155EE82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l-GR"/>
        </a:p>
      </dgm:t>
    </dgm:pt>
    <dgm:pt modelId="{BB89266C-6ABF-4139-A0A3-36B33D6FB972}">
      <dgm:prSet/>
      <dgm:spPr/>
      <dgm:t>
        <a:bodyPr/>
        <a:lstStyle/>
        <a:p>
          <a:pPr rtl="0"/>
          <a:r>
            <a:rPr lang="el-GR" dirty="0"/>
            <a:t>Το ποσοστό των εκπαιδευτικών που μπορούν να αξιολογηθούν ως πολύ καλοί και άριστοι είναι περιορισμένο: </a:t>
          </a:r>
        </a:p>
        <a:p>
          <a:pPr rtl="0"/>
          <a:r>
            <a:rPr lang="el-GR" dirty="0"/>
            <a:t>5% για τους άριστους και 20% για τους πολύ καλούς. </a:t>
          </a:r>
        </a:p>
      </dgm:t>
    </dgm:pt>
    <dgm:pt modelId="{CE48CA73-CD2F-4933-BDB6-E4A8A9EA50AB}" type="parTrans" cxnId="{9D86F24A-CA94-4218-A76E-5598A372216B}">
      <dgm:prSet/>
      <dgm:spPr/>
      <dgm:t>
        <a:bodyPr/>
        <a:lstStyle/>
        <a:p>
          <a:endParaRPr lang="el-GR"/>
        </a:p>
      </dgm:t>
    </dgm:pt>
    <dgm:pt modelId="{F232A1D0-C23E-43E8-82D0-B0363A28BC75}" type="sibTrans" cxnId="{9D86F24A-CA94-4218-A76E-5598A372216B}">
      <dgm:prSet/>
      <dgm:spPr/>
      <dgm:t>
        <a:bodyPr/>
        <a:lstStyle/>
        <a:p>
          <a:endParaRPr lang="el-GR"/>
        </a:p>
      </dgm:t>
    </dgm:pt>
    <dgm:pt modelId="{16942E2D-7DEA-483C-9AA0-94842342C1CF}" type="pres">
      <dgm:prSet presAssocID="{A293BF2C-C645-4FFE-A558-2A3E155EE829}" presName="compositeShape" presStyleCnt="0">
        <dgm:presLayoutVars>
          <dgm:chMax val="7"/>
          <dgm:dir/>
          <dgm:resizeHandles val="exact"/>
        </dgm:presLayoutVars>
      </dgm:prSet>
      <dgm:spPr/>
    </dgm:pt>
    <dgm:pt modelId="{091B32B0-B077-4D0D-80D2-2B40F5040938}" type="pres">
      <dgm:prSet presAssocID="{BB89266C-6ABF-4139-A0A3-36B33D6FB972}" presName="circ1TxSh" presStyleLbl="vennNode1" presStyleIdx="0" presStyleCnt="1"/>
      <dgm:spPr/>
    </dgm:pt>
  </dgm:ptLst>
  <dgm:cxnLst>
    <dgm:cxn modelId="{9D86F24A-CA94-4218-A76E-5598A372216B}" srcId="{A293BF2C-C645-4FFE-A558-2A3E155EE829}" destId="{BB89266C-6ABF-4139-A0A3-36B33D6FB972}" srcOrd="0" destOrd="0" parTransId="{CE48CA73-CD2F-4933-BDB6-E4A8A9EA50AB}" sibTransId="{F232A1D0-C23E-43E8-82D0-B0363A28BC75}"/>
    <dgm:cxn modelId="{E00EF570-EB07-4678-A8D6-BE0B356A0E70}" type="presOf" srcId="{A293BF2C-C645-4FFE-A558-2A3E155EE829}" destId="{16942E2D-7DEA-483C-9AA0-94842342C1CF}" srcOrd="0" destOrd="0" presId="urn:microsoft.com/office/officeart/2005/8/layout/venn1"/>
    <dgm:cxn modelId="{42FBB4BC-8797-4B72-90E9-F5DC29941422}" type="presOf" srcId="{BB89266C-6ABF-4139-A0A3-36B33D6FB972}" destId="{091B32B0-B077-4D0D-80D2-2B40F5040938}" srcOrd="0" destOrd="0" presId="urn:microsoft.com/office/officeart/2005/8/layout/venn1"/>
    <dgm:cxn modelId="{3DD3DD25-C4E4-4941-BF83-8E5DEAB7357A}" type="presParOf" srcId="{16942E2D-7DEA-483C-9AA0-94842342C1CF}" destId="{091B32B0-B077-4D0D-80D2-2B40F5040938}"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9AB5AC27-10E9-4CB3-B201-E849360E47E7}"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el-GR"/>
        </a:p>
      </dgm:t>
    </dgm:pt>
    <dgm:pt modelId="{4183BA16-5C95-4DD3-B9AA-21BF3965E7B4}">
      <dgm:prSet/>
      <dgm:spPr/>
      <dgm:t>
        <a:bodyPr/>
        <a:lstStyle/>
        <a:p>
          <a:pPr rtl="0"/>
          <a:r>
            <a:rPr lang="el-GR" dirty="0"/>
            <a:t>Το σχολείο λαμβάνει υπόψη τα ατομικά επαγγελματικά αναπτυξιακά σχέδια για να προγραμματίσει τις ετήσιες επιμορφωτικές δράσεις. </a:t>
          </a:r>
        </a:p>
      </dgm:t>
    </dgm:pt>
    <dgm:pt modelId="{4BAA91D2-4E8A-4656-A24E-025B4C66C880}" type="parTrans" cxnId="{A76F8612-C9F9-4792-A4B8-28D0F6C3A679}">
      <dgm:prSet/>
      <dgm:spPr/>
      <dgm:t>
        <a:bodyPr/>
        <a:lstStyle/>
        <a:p>
          <a:endParaRPr lang="el-GR"/>
        </a:p>
      </dgm:t>
    </dgm:pt>
    <dgm:pt modelId="{B3259CA9-70E7-4163-B55E-E6AFFFD3EA8A}" type="sibTrans" cxnId="{A76F8612-C9F9-4792-A4B8-28D0F6C3A679}">
      <dgm:prSet/>
      <dgm:spPr/>
      <dgm:t>
        <a:bodyPr/>
        <a:lstStyle/>
        <a:p>
          <a:endParaRPr lang="el-GR"/>
        </a:p>
      </dgm:t>
    </dgm:pt>
    <dgm:pt modelId="{EAE4B1B7-C404-45E8-A196-B57ED0895A87}">
      <dgm:prSet/>
      <dgm:spPr/>
      <dgm:t>
        <a:bodyPr/>
        <a:lstStyle/>
        <a:p>
          <a:pPr rtl="0"/>
          <a:r>
            <a:rPr lang="el-GR" dirty="0"/>
            <a:t>Οι ευκαιρίες για ανατροφοδότηση δίνονται μέσω της αυτοαξιολόγησης, των επιμορφωτικών προγραμμάτων για τους μέτριους και τους ανεπαρκείς εκπαιδευτικούς και των προκαθορισμένων συναντήσεων μεταξύ αξιολογητή και αξιολογούμενου.</a:t>
          </a:r>
        </a:p>
      </dgm:t>
    </dgm:pt>
    <dgm:pt modelId="{ED9898F9-A6A3-4E3D-AD88-79A443836F81}" type="parTrans" cxnId="{0FF66B7A-957B-4C3C-8E70-9E66A69FB9F7}">
      <dgm:prSet/>
      <dgm:spPr/>
      <dgm:t>
        <a:bodyPr/>
        <a:lstStyle/>
        <a:p>
          <a:endParaRPr lang="el-GR"/>
        </a:p>
      </dgm:t>
    </dgm:pt>
    <dgm:pt modelId="{15EB9217-6A3F-4397-B778-17AAF5F3DAF1}" type="sibTrans" cxnId="{0FF66B7A-957B-4C3C-8E70-9E66A69FB9F7}">
      <dgm:prSet/>
      <dgm:spPr/>
      <dgm:t>
        <a:bodyPr/>
        <a:lstStyle/>
        <a:p>
          <a:endParaRPr lang="el-GR"/>
        </a:p>
      </dgm:t>
    </dgm:pt>
    <dgm:pt modelId="{CBC554D8-3387-44BD-AE0B-9A5FEA9415E6}" type="pres">
      <dgm:prSet presAssocID="{9AB5AC27-10E9-4CB3-B201-E849360E47E7}" presName="Name0" presStyleCnt="0">
        <dgm:presLayoutVars>
          <dgm:dir/>
          <dgm:resizeHandles val="exact"/>
        </dgm:presLayoutVars>
      </dgm:prSet>
      <dgm:spPr/>
    </dgm:pt>
    <dgm:pt modelId="{7A415AEE-DEB2-4A1F-AADB-7EA1FB6622BD}" type="pres">
      <dgm:prSet presAssocID="{9AB5AC27-10E9-4CB3-B201-E849360E47E7}" presName="arrow" presStyleLbl="bgShp" presStyleIdx="0" presStyleCnt="1"/>
      <dgm:spPr/>
    </dgm:pt>
    <dgm:pt modelId="{F0F81D20-8B8C-41C7-8531-52F599222331}" type="pres">
      <dgm:prSet presAssocID="{9AB5AC27-10E9-4CB3-B201-E849360E47E7}" presName="points" presStyleCnt="0"/>
      <dgm:spPr/>
    </dgm:pt>
    <dgm:pt modelId="{AB103896-8835-412F-A015-6C978DCB2160}" type="pres">
      <dgm:prSet presAssocID="{4183BA16-5C95-4DD3-B9AA-21BF3965E7B4}" presName="compositeA" presStyleCnt="0"/>
      <dgm:spPr/>
    </dgm:pt>
    <dgm:pt modelId="{9C6B46DF-FFE0-4688-BD54-9D1E11DD7AE6}" type="pres">
      <dgm:prSet presAssocID="{4183BA16-5C95-4DD3-B9AA-21BF3965E7B4}" presName="textA" presStyleLbl="revTx" presStyleIdx="0" presStyleCnt="2">
        <dgm:presLayoutVars>
          <dgm:bulletEnabled val="1"/>
        </dgm:presLayoutVars>
      </dgm:prSet>
      <dgm:spPr/>
    </dgm:pt>
    <dgm:pt modelId="{1BD3A61E-24B3-443F-ACEA-13B7B52B1C9A}" type="pres">
      <dgm:prSet presAssocID="{4183BA16-5C95-4DD3-B9AA-21BF3965E7B4}" presName="circleA" presStyleLbl="node1" presStyleIdx="0" presStyleCnt="2"/>
      <dgm:spPr/>
    </dgm:pt>
    <dgm:pt modelId="{EC4CCB7D-7B53-40FE-89FC-70DEAC7BD2C6}" type="pres">
      <dgm:prSet presAssocID="{4183BA16-5C95-4DD3-B9AA-21BF3965E7B4}" presName="spaceA" presStyleCnt="0"/>
      <dgm:spPr/>
    </dgm:pt>
    <dgm:pt modelId="{1DFE5763-8C50-4226-AF4A-F8548EB353BD}" type="pres">
      <dgm:prSet presAssocID="{B3259CA9-70E7-4163-B55E-E6AFFFD3EA8A}" presName="space" presStyleCnt="0"/>
      <dgm:spPr/>
    </dgm:pt>
    <dgm:pt modelId="{7FDBCE60-68FD-4DA8-928A-9C9FBC3F0F5D}" type="pres">
      <dgm:prSet presAssocID="{EAE4B1B7-C404-45E8-A196-B57ED0895A87}" presName="compositeB" presStyleCnt="0"/>
      <dgm:spPr/>
    </dgm:pt>
    <dgm:pt modelId="{297A408E-506D-450F-B5D9-C7FBA1E86396}" type="pres">
      <dgm:prSet presAssocID="{EAE4B1B7-C404-45E8-A196-B57ED0895A87}" presName="textB" presStyleLbl="revTx" presStyleIdx="1" presStyleCnt="2">
        <dgm:presLayoutVars>
          <dgm:bulletEnabled val="1"/>
        </dgm:presLayoutVars>
      </dgm:prSet>
      <dgm:spPr/>
    </dgm:pt>
    <dgm:pt modelId="{1D72B8D3-C132-44D4-BB2F-4172586EE4F1}" type="pres">
      <dgm:prSet presAssocID="{EAE4B1B7-C404-45E8-A196-B57ED0895A87}" presName="circleB" presStyleLbl="node1" presStyleIdx="1" presStyleCnt="2"/>
      <dgm:spPr/>
    </dgm:pt>
    <dgm:pt modelId="{9AED3376-55E3-42C6-A119-414F8360C466}" type="pres">
      <dgm:prSet presAssocID="{EAE4B1B7-C404-45E8-A196-B57ED0895A87}" presName="spaceB" presStyleCnt="0"/>
      <dgm:spPr/>
    </dgm:pt>
  </dgm:ptLst>
  <dgm:cxnLst>
    <dgm:cxn modelId="{A76F8612-C9F9-4792-A4B8-28D0F6C3A679}" srcId="{9AB5AC27-10E9-4CB3-B201-E849360E47E7}" destId="{4183BA16-5C95-4DD3-B9AA-21BF3965E7B4}" srcOrd="0" destOrd="0" parTransId="{4BAA91D2-4E8A-4656-A24E-025B4C66C880}" sibTransId="{B3259CA9-70E7-4163-B55E-E6AFFFD3EA8A}"/>
    <dgm:cxn modelId="{83601665-6BAE-4760-B23B-787161CA0962}" type="presOf" srcId="{EAE4B1B7-C404-45E8-A196-B57ED0895A87}" destId="{297A408E-506D-450F-B5D9-C7FBA1E86396}" srcOrd="0" destOrd="0" presId="urn:microsoft.com/office/officeart/2005/8/layout/hProcess11"/>
    <dgm:cxn modelId="{0FF66B7A-957B-4C3C-8E70-9E66A69FB9F7}" srcId="{9AB5AC27-10E9-4CB3-B201-E849360E47E7}" destId="{EAE4B1B7-C404-45E8-A196-B57ED0895A87}" srcOrd="1" destOrd="0" parTransId="{ED9898F9-A6A3-4E3D-AD88-79A443836F81}" sibTransId="{15EB9217-6A3F-4397-B778-17AAF5F3DAF1}"/>
    <dgm:cxn modelId="{1EFB19CB-73BB-49AC-84DA-AD1D281F6242}" type="presOf" srcId="{9AB5AC27-10E9-4CB3-B201-E849360E47E7}" destId="{CBC554D8-3387-44BD-AE0B-9A5FEA9415E6}" srcOrd="0" destOrd="0" presId="urn:microsoft.com/office/officeart/2005/8/layout/hProcess11"/>
    <dgm:cxn modelId="{BDFB6FFD-970B-426A-9DAC-4BA481900F15}" type="presOf" srcId="{4183BA16-5C95-4DD3-B9AA-21BF3965E7B4}" destId="{9C6B46DF-FFE0-4688-BD54-9D1E11DD7AE6}" srcOrd="0" destOrd="0" presId="urn:microsoft.com/office/officeart/2005/8/layout/hProcess11"/>
    <dgm:cxn modelId="{E3198CFD-FE01-49E5-9527-D71E9EBFDE1F}" type="presParOf" srcId="{CBC554D8-3387-44BD-AE0B-9A5FEA9415E6}" destId="{7A415AEE-DEB2-4A1F-AADB-7EA1FB6622BD}" srcOrd="0" destOrd="0" presId="urn:microsoft.com/office/officeart/2005/8/layout/hProcess11"/>
    <dgm:cxn modelId="{50601103-B38D-4B25-ADEA-9A88127D76EF}" type="presParOf" srcId="{CBC554D8-3387-44BD-AE0B-9A5FEA9415E6}" destId="{F0F81D20-8B8C-41C7-8531-52F599222331}" srcOrd="1" destOrd="0" presId="urn:microsoft.com/office/officeart/2005/8/layout/hProcess11"/>
    <dgm:cxn modelId="{F8FE4464-3D71-4D59-8AEB-E57BAD1F8ABC}" type="presParOf" srcId="{F0F81D20-8B8C-41C7-8531-52F599222331}" destId="{AB103896-8835-412F-A015-6C978DCB2160}" srcOrd="0" destOrd="0" presId="urn:microsoft.com/office/officeart/2005/8/layout/hProcess11"/>
    <dgm:cxn modelId="{B573C772-89B5-4D62-9CE4-C5896B33A8D9}" type="presParOf" srcId="{AB103896-8835-412F-A015-6C978DCB2160}" destId="{9C6B46DF-FFE0-4688-BD54-9D1E11DD7AE6}" srcOrd="0" destOrd="0" presId="urn:microsoft.com/office/officeart/2005/8/layout/hProcess11"/>
    <dgm:cxn modelId="{4F817887-F1CB-418C-9929-1203281FC91B}" type="presParOf" srcId="{AB103896-8835-412F-A015-6C978DCB2160}" destId="{1BD3A61E-24B3-443F-ACEA-13B7B52B1C9A}" srcOrd="1" destOrd="0" presId="urn:microsoft.com/office/officeart/2005/8/layout/hProcess11"/>
    <dgm:cxn modelId="{88A9B59C-DF04-4E8C-A6B6-4AADC4D4465F}" type="presParOf" srcId="{AB103896-8835-412F-A015-6C978DCB2160}" destId="{EC4CCB7D-7B53-40FE-89FC-70DEAC7BD2C6}" srcOrd="2" destOrd="0" presId="urn:microsoft.com/office/officeart/2005/8/layout/hProcess11"/>
    <dgm:cxn modelId="{65CD3DF9-E86E-48C4-AAD6-5139105DDF7C}" type="presParOf" srcId="{F0F81D20-8B8C-41C7-8531-52F599222331}" destId="{1DFE5763-8C50-4226-AF4A-F8548EB353BD}" srcOrd="1" destOrd="0" presId="urn:microsoft.com/office/officeart/2005/8/layout/hProcess11"/>
    <dgm:cxn modelId="{C83CC53E-A60E-4C84-AA7E-3FBB51635146}" type="presParOf" srcId="{F0F81D20-8B8C-41C7-8531-52F599222331}" destId="{7FDBCE60-68FD-4DA8-928A-9C9FBC3F0F5D}" srcOrd="2" destOrd="0" presId="urn:microsoft.com/office/officeart/2005/8/layout/hProcess11"/>
    <dgm:cxn modelId="{EA0AAD91-332F-4E34-A44F-6095D647DAB0}" type="presParOf" srcId="{7FDBCE60-68FD-4DA8-928A-9C9FBC3F0F5D}" destId="{297A408E-506D-450F-B5D9-C7FBA1E86396}" srcOrd="0" destOrd="0" presId="urn:microsoft.com/office/officeart/2005/8/layout/hProcess11"/>
    <dgm:cxn modelId="{DB6A569D-8645-4F4A-9E6F-0A3E1957C19B}" type="presParOf" srcId="{7FDBCE60-68FD-4DA8-928A-9C9FBC3F0F5D}" destId="{1D72B8D3-C132-44D4-BB2F-4172586EE4F1}" srcOrd="1" destOrd="0" presId="urn:microsoft.com/office/officeart/2005/8/layout/hProcess11"/>
    <dgm:cxn modelId="{3D76551E-5F55-488F-B610-77764408E801}" type="presParOf" srcId="{7FDBCE60-68FD-4DA8-928A-9C9FBC3F0F5D}" destId="{9AED3376-55E3-42C6-A119-414F8360C466}"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4AE6DB4F-8D82-417A-B2FE-C5D2616B06FF}"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l-GR"/>
        </a:p>
      </dgm:t>
    </dgm:pt>
    <dgm:pt modelId="{0D6DF1BE-939B-4293-8842-330A712EA324}">
      <dgm:prSet custT="1"/>
      <dgm:spPr/>
      <dgm:t>
        <a:bodyPr/>
        <a:lstStyle/>
        <a:p>
          <a:pPr rtl="0"/>
          <a:r>
            <a:rPr lang="el-GR" sz="1600" dirty="0"/>
            <a:t>Βαθμολογική εξέλιξη (μειώνεται κατά 4 χρόνια ο χρόνος προαγωγής στην περίπτωση που ο εκπαιδευτικός δύο συνεχείς φορές αξιολογείται ως άριστος) </a:t>
          </a:r>
        </a:p>
      </dgm:t>
    </dgm:pt>
    <dgm:pt modelId="{01A71123-F617-4CDB-A244-3BBAE8F8EF78}" type="parTrans" cxnId="{40F38368-9909-4036-83CF-1B5EC244AA22}">
      <dgm:prSet/>
      <dgm:spPr/>
      <dgm:t>
        <a:bodyPr/>
        <a:lstStyle/>
        <a:p>
          <a:endParaRPr lang="el-GR"/>
        </a:p>
      </dgm:t>
    </dgm:pt>
    <dgm:pt modelId="{DDF48714-B87B-43AC-A125-56F8180A71BB}" type="sibTrans" cxnId="{40F38368-9909-4036-83CF-1B5EC244AA22}">
      <dgm:prSet/>
      <dgm:spPr/>
      <dgm:t>
        <a:bodyPr/>
        <a:lstStyle/>
        <a:p>
          <a:endParaRPr lang="el-GR"/>
        </a:p>
      </dgm:t>
    </dgm:pt>
    <dgm:pt modelId="{EFFE5500-D14D-41D8-BEA6-A5196CB3C75E}">
      <dgm:prSet custT="1"/>
      <dgm:spPr/>
      <dgm:t>
        <a:bodyPr/>
        <a:lstStyle/>
        <a:p>
          <a:pPr rtl="0"/>
          <a:r>
            <a:rPr lang="el-GR" sz="1800" dirty="0"/>
            <a:t>Μονιμότητα </a:t>
          </a:r>
        </a:p>
      </dgm:t>
    </dgm:pt>
    <dgm:pt modelId="{ABCAE88D-2E59-46B9-A0A1-C365E154EE78}" type="parTrans" cxnId="{B8CF2638-6DAA-4E34-B56C-D1414E068B2B}">
      <dgm:prSet/>
      <dgm:spPr/>
      <dgm:t>
        <a:bodyPr/>
        <a:lstStyle/>
        <a:p>
          <a:endParaRPr lang="el-GR"/>
        </a:p>
      </dgm:t>
    </dgm:pt>
    <dgm:pt modelId="{091EB8E1-41DE-424C-9580-51BE28FF15FC}" type="sibTrans" cxnId="{B8CF2638-6DAA-4E34-B56C-D1414E068B2B}">
      <dgm:prSet/>
      <dgm:spPr/>
      <dgm:t>
        <a:bodyPr/>
        <a:lstStyle/>
        <a:p>
          <a:endParaRPr lang="el-GR"/>
        </a:p>
      </dgm:t>
    </dgm:pt>
    <dgm:pt modelId="{F71743CE-BE43-4805-9693-F61747F1E2AA}">
      <dgm:prSet custT="1"/>
      <dgm:spPr/>
      <dgm:t>
        <a:bodyPr/>
        <a:lstStyle/>
        <a:p>
          <a:pPr rtl="0"/>
          <a:r>
            <a:rPr lang="el-GR" sz="1600" dirty="0"/>
            <a:t>Ανανέωση σύμβασης </a:t>
          </a:r>
        </a:p>
      </dgm:t>
    </dgm:pt>
    <dgm:pt modelId="{C3B0144C-2BEB-4146-A7D2-98B8432155CC}" type="parTrans" cxnId="{5F9828A7-2404-4565-8A5F-67E25FA6AA9B}">
      <dgm:prSet/>
      <dgm:spPr/>
      <dgm:t>
        <a:bodyPr/>
        <a:lstStyle/>
        <a:p>
          <a:endParaRPr lang="el-GR"/>
        </a:p>
      </dgm:t>
    </dgm:pt>
    <dgm:pt modelId="{E439DD9A-F4D7-46BE-82F8-C27ABD1926CF}" type="sibTrans" cxnId="{5F9828A7-2404-4565-8A5F-67E25FA6AA9B}">
      <dgm:prSet/>
      <dgm:spPr/>
      <dgm:t>
        <a:bodyPr/>
        <a:lstStyle/>
        <a:p>
          <a:endParaRPr lang="el-GR"/>
        </a:p>
      </dgm:t>
    </dgm:pt>
    <dgm:pt modelId="{195AAA0E-2F17-4319-AA7D-F63D097A4826}">
      <dgm:prSet custT="1"/>
      <dgm:spPr/>
      <dgm:t>
        <a:bodyPr/>
        <a:lstStyle/>
        <a:p>
          <a:pPr rtl="0"/>
          <a:r>
            <a:rPr lang="el-GR" sz="1800" dirty="0"/>
            <a:t>Οικονομική αμοιβή σε μόνιμους εκπαιδευτικούς </a:t>
          </a:r>
        </a:p>
      </dgm:t>
    </dgm:pt>
    <dgm:pt modelId="{0A23905A-903E-4200-9703-317B7BB81942}" type="parTrans" cxnId="{981DC347-F100-4DD9-BFFB-01F246C419D0}">
      <dgm:prSet/>
      <dgm:spPr/>
      <dgm:t>
        <a:bodyPr/>
        <a:lstStyle/>
        <a:p>
          <a:endParaRPr lang="el-GR"/>
        </a:p>
      </dgm:t>
    </dgm:pt>
    <dgm:pt modelId="{665EE8D2-E733-4848-9663-EE3D9CF600DC}" type="sibTrans" cxnId="{981DC347-F100-4DD9-BFFB-01F246C419D0}">
      <dgm:prSet/>
      <dgm:spPr/>
      <dgm:t>
        <a:bodyPr/>
        <a:lstStyle/>
        <a:p>
          <a:endParaRPr lang="el-GR"/>
        </a:p>
      </dgm:t>
    </dgm:pt>
    <dgm:pt modelId="{8F2B6C45-E9C6-4731-AB82-EA6F1407EF58}" type="pres">
      <dgm:prSet presAssocID="{4AE6DB4F-8D82-417A-B2FE-C5D2616B06FF}" presName="Name0" presStyleCnt="0">
        <dgm:presLayoutVars>
          <dgm:dir/>
          <dgm:resizeHandles val="exact"/>
        </dgm:presLayoutVars>
      </dgm:prSet>
      <dgm:spPr/>
    </dgm:pt>
    <dgm:pt modelId="{698E11D2-B6B3-4469-B5F0-661A7CF9DB16}" type="pres">
      <dgm:prSet presAssocID="{4AE6DB4F-8D82-417A-B2FE-C5D2616B06FF}" presName="arrow" presStyleLbl="bgShp" presStyleIdx="0" presStyleCnt="1"/>
      <dgm:spPr/>
    </dgm:pt>
    <dgm:pt modelId="{AAD4164E-BA7F-42E8-8726-417BAC16A97D}" type="pres">
      <dgm:prSet presAssocID="{4AE6DB4F-8D82-417A-B2FE-C5D2616B06FF}" presName="points" presStyleCnt="0"/>
      <dgm:spPr/>
    </dgm:pt>
    <dgm:pt modelId="{FF717E3B-9D78-4C56-B688-11FBE4A63C0C}" type="pres">
      <dgm:prSet presAssocID="{0D6DF1BE-939B-4293-8842-330A712EA324}" presName="compositeA" presStyleCnt="0"/>
      <dgm:spPr/>
    </dgm:pt>
    <dgm:pt modelId="{00E68BD9-675F-44AF-AC81-B8D735F71A1B}" type="pres">
      <dgm:prSet presAssocID="{0D6DF1BE-939B-4293-8842-330A712EA324}" presName="textA" presStyleLbl="revTx" presStyleIdx="0" presStyleCnt="4" custScaleX="271832">
        <dgm:presLayoutVars>
          <dgm:bulletEnabled val="1"/>
        </dgm:presLayoutVars>
      </dgm:prSet>
      <dgm:spPr/>
    </dgm:pt>
    <dgm:pt modelId="{CF127DCF-9AA7-41E0-8E33-58A427515A91}" type="pres">
      <dgm:prSet presAssocID="{0D6DF1BE-939B-4293-8842-330A712EA324}" presName="circleA" presStyleLbl="node1" presStyleIdx="0" presStyleCnt="4"/>
      <dgm:spPr/>
    </dgm:pt>
    <dgm:pt modelId="{A8C4B3A4-033F-4328-9BE4-696E2C255708}" type="pres">
      <dgm:prSet presAssocID="{0D6DF1BE-939B-4293-8842-330A712EA324}" presName="spaceA" presStyleCnt="0"/>
      <dgm:spPr/>
    </dgm:pt>
    <dgm:pt modelId="{26CA63D4-A5CD-4162-907A-79A1CD130FF9}" type="pres">
      <dgm:prSet presAssocID="{DDF48714-B87B-43AC-A125-56F8180A71BB}" presName="space" presStyleCnt="0"/>
      <dgm:spPr/>
    </dgm:pt>
    <dgm:pt modelId="{601A3411-9E61-4125-AA52-FB867D92881C}" type="pres">
      <dgm:prSet presAssocID="{EFFE5500-D14D-41D8-BEA6-A5196CB3C75E}" presName="compositeB" presStyleCnt="0"/>
      <dgm:spPr/>
    </dgm:pt>
    <dgm:pt modelId="{6E14E901-C93A-45A2-A78B-DE90CE570FA6}" type="pres">
      <dgm:prSet presAssocID="{EFFE5500-D14D-41D8-BEA6-A5196CB3C75E}" presName="textB" presStyleLbl="revTx" presStyleIdx="1" presStyleCnt="4" custScaleX="170322">
        <dgm:presLayoutVars>
          <dgm:bulletEnabled val="1"/>
        </dgm:presLayoutVars>
      </dgm:prSet>
      <dgm:spPr/>
    </dgm:pt>
    <dgm:pt modelId="{FECCEF09-F4E7-41CE-A76F-20784F49F142}" type="pres">
      <dgm:prSet presAssocID="{EFFE5500-D14D-41D8-BEA6-A5196CB3C75E}" presName="circleB" presStyleLbl="node1" presStyleIdx="1" presStyleCnt="4"/>
      <dgm:spPr/>
    </dgm:pt>
    <dgm:pt modelId="{5725BD22-3BEE-4994-83C0-AEAC1FD212B5}" type="pres">
      <dgm:prSet presAssocID="{EFFE5500-D14D-41D8-BEA6-A5196CB3C75E}" presName="spaceB" presStyleCnt="0"/>
      <dgm:spPr/>
    </dgm:pt>
    <dgm:pt modelId="{BF098FCD-46F3-43EA-9DFD-3C7279D5CDB8}" type="pres">
      <dgm:prSet presAssocID="{091EB8E1-41DE-424C-9580-51BE28FF15FC}" presName="space" presStyleCnt="0"/>
      <dgm:spPr/>
    </dgm:pt>
    <dgm:pt modelId="{AFA1DEA2-F75A-42F3-8AAB-0E449C6870C4}" type="pres">
      <dgm:prSet presAssocID="{F71743CE-BE43-4805-9693-F61747F1E2AA}" presName="compositeA" presStyleCnt="0"/>
      <dgm:spPr/>
    </dgm:pt>
    <dgm:pt modelId="{30FB4AA3-2935-403E-A30E-9168E7F239D4}" type="pres">
      <dgm:prSet presAssocID="{F71743CE-BE43-4805-9693-F61747F1E2AA}" presName="textA" presStyleLbl="revTx" presStyleIdx="2" presStyleCnt="4">
        <dgm:presLayoutVars>
          <dgm:bulletEnabled val="1"/>
        </dgm:presLayoutVars>
      </dgm:prSet>
      <dgm:spPr/>
    </dgm:pt>
    <dgm:pt modelId="{FC65E8B0-9876-4D6D-8B95-59AA32FA38CA}" type="pres">
      <dgm:prSet presAssocID="{F71743CE-BE43-4805-9693-F61747F1E2AA}" presName="circleA" presStyleLbl="node1" presStyleIdx="2" presStyleCnt="4"/>
      <dgm:spPr/>
    </dgm:pt>
    <dgm:pt modelId="{DC463BB3-1E1E-4F83-B2C1-B274BEBBF8E2}" type="pres">
      <dgm:prSet presAssocID="{F71743CE-BE43-4805-9693-F61747F1E2AA}" presName="spaceA" presStyleCnt="0"/>
      <dgm:spPr/>
    </dgm:pt>
    <dgm:pt modelId="{F7081592-BA4F-40C7-853C-99287F979FA6}" type="pres">
      <dgm:prSet presAssocID="{E439DD9A-F4D7-46BE-82F8-C27ABD1926CF}" presName="space" presStyleCnt="0"/>
      <dgm:spPr/>
    </dgm:pt>
    <dgm:pt modelId="{25E00414-655E-4A81-9DD0-C0F0A88C77E7}" type="pres">
      <dgm:prSet presAssocID="{195AAA0E-2F17-4319-AA7D-F63D097A4826}" presName="compositeB" presStyleCnt="0"/>
      <dgm:spPr/>
    </dgm:pt>
    <dgm:pt modelId="{03350DFE-DE3F-4532-9B5F-0313A37B201F}" type="pres">
      <dgm:prSet presAssocID="{195AAA0E-2F17-4319-AA7D-F63D097A4826}" presName="textB" presStyleLbl="revTx" presStyleIdx="3" presStyleCnt="4">
        <dgm:presLayoutVars>
          <dgm:bulletEnabled val="1"/>
        </dgm:presLayoutVars>
      </dgm:prSet>
      <dgm:spPr/>
    </dgm:pt>
    <dgm:pt modelId="{1C95DA05-8252-4E68-8C00-34D31855A390}" type="pres">
      <dgm:prSet presAssocID="{195AAA0E-2F17-4319-AA7D-F63D097A4826}" presName="circleB" presStyleLbl="node1" presStyleIdx="3" presStyleCnt="4"/>
      <dgm:spPr/>
    </dgm:pt>
    <dgm:pt modelId="{2594ECD4-A7BC-48EC-BA91-37F2E4D1DA3F}" type="pres">
      <dgm:prSet presAssocID="{195AAA0E-2F17-4319-AA7D-F63D097A4826}" presName="spaceB" presStyleCnt="0"/>
      <dgm:spPr/>
    </dgm:pt>
  </dgm:ptLst>
  <dgm:cxnLst>
    <dgm:cxn modelId="{CCFEEB15-5D8E-438F-8CFF-B35F85C8741A}" type="presOf" srcId="{195AAA0E-2F17-4319-AA7D-F63D097A4826}" destId="{03350DFE-DE3F-4532-9B5F-0313A37B201F}" srcOrd="0" destOrd="0" presId="urn:microsoft.com/office/officeart/2005/8/layout/hProcess11"/>
    <dgm:cxn modelId="{601F9B22-257D-46A6-B3A0-4F3BA345CB76}" type="presOf" srcId="{EFFE5500-D14D-41D8-BEA6-A5196CB3C75E}" destId="{6E14E901-C93A-45A2-A78B-DE90CE570FA6}" srcOrd="0" destOrd="0" presId="urn:microsoft.com/office/officeart/2005/8/layout/hProcess11"/>
    <dgm:cxn modelId="{0E38F027-C92E-4DB6-B30F-AB396BF7769D}" type="presOf" srcId="{4AE6DB4F-8D82-417A-B2FE-C5D2616B06FF}" destId="{8F2B6C45-E9C6-4731-AB82-EA6F1407EF58}" srcOrd="0" destOrd="0" presId="urn:microsoft.com/office/officeart/2005/8/layout/hProcess11"/>
    <dgm:cxn modelId="{B8CF2638-6DAA-4E34-B56C-D1414E068B2B}" srcId="{4AE6DB4F-8D82-417A-B2FE-C5D2616B06FF}" destId="{EFFE5500-D14D-41D8-BEA6-A5196CB3C75E}" srcOrd="1" destOrd="0" parTransId="{ABCAE88D-2E59-46B9-A0A1-C365E154EE78}" sibTransId="{091EB8E1-41DE-424C-9580-51BE28FF15FC}"/>
    <dgm:cxn modelId="{981DC347-F100-4DD9-BFFB-01F246C419D0}" srcId="{4AE6DB4F-8D82-417A-B2FE-C5D2616B06FF}" destId="{195AAA0E-2F17-4319-AA7D-F63D097A4826}" srcOrd="3" destOrd="0" parTransId="{0A23905A-903E-4200-9703-317B7BB81942}" sibTransId="{665EE8D2-E733-4848-9663-EE3D9CF600DC}"/>
    <dgm:cxn modelId="{40F38368-9909-4036-83CF-1B5EC244AA22}" srcId="{4AE6DB4F-8D82-417A-B2FE-C5D2616B06FF}" destId="{0D6DF1BE-939B-4293-8842-330A712EA324}" srcOrd="0" destOrd="0" parTransId="{01A71123-F617-4CDB-A244-3BBAE8F8EF78}" sibTransId="{DDF48714-B87B-43AC-A125-56F8180A71BB}"/>
    <dgm:cxn modelId="{26616594-BA7F-40A2-8BC1-8466F8CD2D83}" type="presOf" srcId="{0D6DF1BE-939B-4293-8842-330A712EA324}" destId="{00E68BD9-675F-44AF-AC81-B8D735F71A1B}" srcOrd="0" destOrd="0" presId="urn:microsoft.com/office/officeart/2005/8/layout/hProcess11"/>
    <dgm:cxn modelId="{5F9828A7-2404-4565-8A5F-67E25FA6AA9B}" srcId="{4AE6DB4F-8D82-417A-B2FE-C5D2616B06FF}" destId="{F71743CE-BE43-4805-9693-F61747F1E2AA}" srcOrd="2" destOrd="0" parTransId="{C3B0144C-2BEB-4146-A7D2-98B8432155CC}" sibTransId="{E439DD9A-F4D7-46BE-82F8-C27ABD1926CF}"/>
    <dgm:cxn modelId="{494C33C4-9642-4600-9EAE-03309E4639F4}" type="presOf" srcId="{F71743CE-BE43-4805-9693-F61747F1E2AA}" destId="{30FB4AA3-2935-403E-A30E-9168E7F239D4}" srcOrd="0" destOrd="0" presId="urn:microsoft.com/office/officeart/2005/8/layout/hProcess11"/>
    <dgm:cxn modelId="{A3E58D8A-0955-4402-9BC0-A02D6E81E9FC}" type="presParOf" srcId="{8F2B6C45-E9C6-4731-AB82-EA6F1407EF58}" destId="{698E11D2-B6B3-4469-B5F0-661A7CF9DB16}" srcOrd="0" destOrd="0" presId="urn:microsoft.com/office/officeart/2005/8/layout/hProcess11"/>
    <dgm:cxn modelId="{C973715F-97B2-4A56-B6FF-B2E1B1A2E5E0}" type="presParOf" srcId="{8F2B6C45-E9C6-4731-AB82-EA6F1407EF58}" destId="{AAD4164E-BA7F-42E8-8726-417BAC16A97D}" srcOrd="1" destOrd="0" presId="urn:microsoft.com/office/officeart/2005/8/layout/hProcess11"/>
    <dgm:cxn modelId="{07031EFA-4F39-406D-9E9C-AC12FE721085}" type="presParOf" srcId="{AAD4164E-BA7F-42E8-8726-417BAC16A97D}" destId="{FF717E3B-9D78-4C56-B688-11FBE4A63C0C}" srcOrd="0" destOrd="0" presId="urn:microsoft.com/office/officeart/2005/8/layout/hProcess11"/>
    <dgm:cxn modelId="{EF8DC04C-E58D-4527-9EAA-AD5FD8040D07}" type="presParOf" srcId="{FF717E3B-9D78-4C56-B688-11FBE4A63C0C}" destId="{00E68BD9-675F-44AF-AC81-B8D735F71A1B}" srcOrd="0" destOrd="0" presId="urn:microsoft.com/office/officeart/2005/8/layout/hProcess11"/>
    <dgm:cxn modelId="{F1BF1E5B-1CA4-4EDE-A5D7-CF0BEB483342}" type="presParOf" srcId="{FF717E3B-9D78-4C56-B688-11FBE4A63C0C}" destId="{CF127DCF-9AA7-41E0-8E33-58A427515A91}" srcOrd="1" destOrd="0" presId="urn:microsoft.com/office/officeart/2005/8/layout/hProcess11"/>
    <dgm:cxn modelId="{1C684851-5EF9-4089-B930-18AC0206B367}" type="presParOf" srcId="{FF717E3B-9D78-4C56-B688-11FBE4A63C0C}" destId="{A8C4B3A4-033F-4328-9BE4-696E2C255708}" srcOrd="2" destOrd="0" presId="urn:microsoft.com/office/officeart/2005/8/layout/hProcess11"/>
    <dgm:cxn modelId="{C8B1A6CC-7700-4EED-9CDB-EEA5D8E915FE}" type="presParOf" srcId="{AAD4164E-BA7F-42E8-8726-417BAC16A97D}" destId="{26CA63D4-A5CD-4162-907A-79A1CD130FF9}" srcOrd="1" destOrd="0" presId="urn:microsoft.com/office/officeart/2005/8/layout/hProcess11"/>
    <dgm:cxn modelId="{C94D8A70-6E5E-4373-9097-6C04A6B4A30A}" type="presParOf" srcId="{AAD4164E-BA7F-42E8-8726-417BAC16A97D}" destId="{601A3411-9E61-4125-AA52-FB867D92881C}" srcOrd="2" destOrd="0" presId="urn:microsoft.com/office/officeart/2005/8/layout/hProcess11"/>
    <dgm:cxn modelId="{CCE894BA-CC56-43A4-BB78-C6CCD16F8E36}" type="presParOf" srcId="{601A3411-9E61-4125-AA52-FB867D92881C}" destId="{6E14E901-C93A-45A2-A78B-DE90CE570FA6}" srcOrd="0" destOrd="0" presId="urn:microsoft.com/office/officeart/2005/8/layout/hProcess11"/>
    <dgm:cxn modelId="{7B045081-9839-4BD3-9B77-D5E4CF62F2B1}" type="presParOf" srcId="{601A3411-9E61-4125-AA52-FB867D92881C}" destId="{FECCEF09-F4E7-41CE-A76F-20784F49F142}" srcOrd="1" destOrd="0" presId="urn:microsoft.com/office/officeart/2005/8/layout/hProcess11"/>
    <dgm:cxn modelId="{0FE92C1F-F384-4611-9D3F-7A9E193B22AF}" type="presParOf" srcId="{601A3411-9E61-4125-AA52-FB867D92881C}" destId="{5725BD22-3BEE-4994-83C0-AEAC1FD212B5}" srcOrd="2" destOrd="0" presId="urn:microsoft.com/office/officeart/2005/8/layout/hProcess11"/>
    <dgm:cxn modelId="{FD382D91-1F96-44BA-89E2-C06007D5D78A}" type="presParOf" srcId="{AAD4164E-BA7F-42E8-8726-417BAC16A97D}" destId="{BF098FCD-46F3-43EA-9DFD-3C7279D5CDB8}" srcOrd="3" destOrd="0" presId="urn:microsoft.com/office/officeart/2005/8/layout/hProcess11"/>
    <dgm:cxn modelId="{F613860C-5B5B-48BF-8696-F1C06E6FBE5B}" type="presParOf" srcId="{AAD4164E-BA7F-42E8-8726-417BAC16A97D}" destId="{AFA1DEA2-F75A-42F3-8AAB-0E449C6870C4}" srcOrd="4" destOrd="0" presId="urn:microsoft.com/office/officeart/2005/8/layout/hProcess11"/>
    <dgm:cxn modelId="{648578AC-6504-4FBC-8CFC-0C8E4CE7BD3A}" type="presParOf" srcId="{AFA1DEA2-F75A-42F3-8AAB-0E449C6870C4}" destId="{30FB4AA3-2935-403E-A30E-9168E7F239D4}" srcOrd="0" destOrd="0" presId="urn:microsoft.com/office/officeart/2005/8/layout/hProcess11"/>
    <dgm:cxn modelId="{51F0476A-99C0-4D80-B6C9-9FA3044A9870}" type="presParOf" srcId="{AFA1DEA2-F75A-42F3-8AAB-0E449C6870C4}" destId="{FC65E8B0-9876-4D6D-8B95-59AA32FA38CA}" srcOrd="1" destOrd="0" presId="urn:microsoft.com/office/officeart/2005/8/layout/hProcess11"/>
    <dgm:cxn modelId="{04AB6731-02EF-4F65-8DD3-3563C268AD98}" type="presParOf" srcId="{AFA1DEA2-F75A-42F3-8AAB-0E449C6870C4}" destId="{DC463BB3-1E1E-4F83-B2C1-B274BEBBF8E2}" srcOrd="2" destOrd="0" presId="urn:microsoft.com/office/officeart/2005/8/layout/hProcess11"/>
    <dgm:cxn modelId="{F1874AF6-06FA-48EA-9A8B-4D2A09CC7563}" type="presParOf" srcId="{AAD4164E-BA7F-42E8-8726-417BAC16A97D}" destId="{F7081592-BA4F-40C7-853C-99287F979FA6}" srcOrd="5" destOrd="0" presId="urn:microsoft.com/office/officeart/2005/8/layout/hProcess11"/>
    <dgm:cxn modelId="{58274404-4A16-4EB8-8477-E4E1F30906F6}" type="presParOf" srcId="{AAD4164E-BA7F-42E8-8726-417BAC16A97D}" destId="{25E00414-655E-4A81-9DD0-C0F0A88C77E7}" srcOrd="6" destOrd="0" presId="urn:microsoft.com/office/officeart/2005/8/layout/hProcess11"/>
    <dgm:cxn modelId="{ED36907E-8F9F-41DE-9850-2B58EF175C57}" type="presParOf" srcId="{25E00414-655E-4A81-9DD0-C0F0A88C77E7}" destId="{03350DFE-DE3F-4532-9B5F-0313A37B201F}" srcOrd="0" destOrd="0" presId="urn:microsoft.com/office/officeart/2005/8/layout/hProcess11"/>
    <dgm:cxn modelId="{7683289B-9770-432E-899B-06020601846B}" type="presParOf" srcId="{25E00414-655E-4A81-9DD0-C0F0A88C77E7}" destId="{1C95DA05-8252-4E68-8C00-34D31855A390}" srcOrd="1" destOrd="0" presId="urn:microsoft.com/office/officeart/2005/8/layout/hProcess11"/>
    <dgm:cxn modelId="{825B5D28-CC54-423F-B31A-034ED9F2F988}" type="presParOf" srcId="{25E00414-655E-4A81-9DD0-C0F0A88C77E7}" destId="{2594ECD4-A7BC-48EC-BA91-37F2E4D1DA3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B3F852B-8548-44CF-8460-EE1D6EDE6CC4}"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l-GR"/>
        </a:p>
      </dgm:t>
    </dgm:pt>
    <dgm:pt modelId="{330A392D-3CBC-4308-807F-38A6A3CA119C}">
      <dgm:prSet/>
      <dgm:spPr/>
      <dgm:t>
        <a:bodyPr/>
        <a:lstStyle/>
        <a:p>
          <a:pPr rtl="0"/>
          <a:r>
            <a:rPr lang="el-GR" dirty="0"/>
            <a:t>Εάν ο εκπαιδευτικός αξιολογηθεί ως ανεπαρκής για δύο συνεχείς φορές δεν θα μπορέσει να διδάξει το επόμενο έτος και θα πρέπει να κάνει μετάταξη. </a:t>
          </a:r>
        </a:p>
      </dgm:t>
    </dgm:pt>
    <dgm:pt modelId="{CB8477DF-9872-4FC3-93CA-6CCF53509189}" type="parTrans" cxnId="{6C028019-34C4-4643-BC2B-C52677611E6E}">
      <dgm:prSet/>
      <dgm:spPr/>
      <dgm:t>
        <a:bodyPr/>
        <a:lstStyle/>
        <a:p>
          <a:endParaRPr lang="el-GR"/>
        </a:p>
      </dgm:t>
    </dgm:pt>
    <dgm:pt modelId="{CBB07C22-1C12-401B-9924-B4362C33E770}" type="sibTrans" cxnId="{6C028019-34C4-4643-BC2B-C52677611E6E}">
      <dgm:prSet/>
      <dgm:spPr/>
      <dgm:t>
        <a:bodyPr/>
        <a:lstStyle/>
        <a:p>
          <a:endParaRPr lang="el-GR"/>
        </a:p>
      </dgm:t>
    </dgm:pt>
    <dgm:pt modelId="{2A6D5374-C186-4ECE-AC7B-B7D079B5848D}">
      <dgm:prSet/>
      <dgm:spPr/>
      <dgm:t>
        <a:bodyPr/>
        <a:lstStyle/>
        <a:p>
          <a:pPr rtl="0"/>
          <a:r>
            <a:rPr lang="el-GR" dirty="0"/>
            <a:t>Εάν αξιολογηθεί ως μέτριος πρέπει να παρακολουθήσει επιμορφωτικό πρόγραμμα. </a:t>
          </a:r>
        </a:p>
      </dgm:t>
    </dgm:pt>
    <dgm:pt modelId="{4A2F458C-0FA1-420F-BF38-E82A4F23D26A}" type="parTrans" cxnId="{28581F1A-C318-4499-8B0A-ADE6F7508B75}">
      <dgm:prSet/>
      <dgm:spPr/>
      <dgm:t>
        <a:bodyPr/>
        <a:lstStyle/>
        <a:p>
          <a:endParaRPr lang="el-GR"/>
        </a:p>
      </dgm:t>
    </dgm:pt>
    <dgm:pt modelId="{B3B12AB1-F2E6-4A70-8381-06F0B0A54769}" type="sibTrans" cxnId="{28581F1A-C318-4499-8B0A-ADE6F7508B75}">
      <dgm:prSet/>
      <dgm:spPr/>
      <dgm:t>
        <a:bodyPr/>
        <a:lstStyle/>
        <a:p>
          <a:endParaRPr lang="el-GR"/>
        </a:p>
      </dgm:t>
    </dgm:pt>
    <dgm:pt modelId="{328625B8-C5F6-4ADF-95D1-C01AFDF4079D}" type="pres">
      <dgm:prSet presAssocID="{9B3F852B-8548-44CF-8460-EE1D6EDE6CC4}" presName="Name0" presStyleCnt="0">
        <dgm:presLayoutVars>
          <dgm:dir/>
          <dgm:resizeHandles val="exact"/>
        </dgm:presLayoutVars>
      </dgm:prSet>
      <dgm:spPr/>
    </dgm:pt>
    <dgm:pt modelId="{53331D10-6C60-44AD-B874-A39AA360C1F0}" type="pres">
      <dgm:prSet presAssocID="{9B3F852B-8548-44CF-8460-EE1D6EDE6CC4}" presName="arrow" presStyleLbl="bgShp" presStyleIdx="0" presStyleCnt="1"/>
      <dgm:spPr/>
    </dgm:pt>
    <dgm:pt modelId="{A5E40622-0792-414D-BB60-5B05E4C30FC5}" type="pres">
      <dgm:prSet presAssocID="{9B3F852B-8548-44CF-8460-EE1D6EDE6CC4}" presName="points" presStyleCnt="0"/>
      <dgm:spPr/>
    </dgm:pt>
    <dgm:pt modelId="{3438351F-65F3-49A5-8664-7CF531C11DE3}" type="pres">
      <dgm:prSet presAssocID="{330A392D-3CBC-4308-807F-38A6A3CA119C}" presName="compositeA" presStyleCnt="0"/>
      <dgm:spPr/>
    </dgm:pt>
    <dgm:pt modelId="{DCC85B1E-E78E-4A1F-BE0F-0275EED0DA4F}" type="pres">
      <dgm:prSet presAssocID="{330A392D-3CBC-4308-807F-38A6A3CA119C}" presName="textA" presStyleLbl="revTx" presStyleIdx="0" presStyleCnt="2">
        <dgm:presLayoutVars>
          <dgm:bulletEnabled val="1"/>
        </dgm:presLayoutVars>
      </dgm:prSet>
      <dgm:spPr/>
    </dgm:pt>
    <dgm:pt modelId="{DBDFAFAA-4EF2-49A9-8384-AF1A8781A993}" type="pres">
      <dgm:prSet presAssocID="{330A392D-3CBC-4308-807F-38A6A3CA119C}" presName="circleA" presStyleLbl="node1" presStyleIdx="0" presStyleCnt="2"/>
      <dgm:spPr/>
    </dgm:pt>
    <dgm:pt modelId="{80097B82-B4B4-444A-A902-CE74FB5F95DE}" type="pres">
      <dgm:prSet presAssocID="{330A392D-3CBC-4308-807F-38A6A3CA119C}" presName="spaceA" presStyleCnt="0"/>
      <dgm:spPr/>
    </dgm:pt>
    <dgm:pt modelId="{23784302-2123-44E6-9A7F-24110C173793}" type="pres">
      <dgm:prSet presAssocID="{CBB07C22-1C12-401B-9924-B4362C33E770}" presName="space" presStyleCnt="0"/>
      <dgm:spPr/>
    </dgm:pt>
    <dgm:pt modelId="{4D19A656-A366-42D2-AD5E-381E882F59AB}" type="pres">
      <dgm:prSet presAssocID="{2A6D5374-C186-4ECE-AC7B-B7D079B5848D}" presName="compositeB" presStyleCnt="0"/>
      <dgm:spPr/>
    </dgm:pt>
    <dgm:pt modelId="{CCF83207-2B33-4282-9017-F5D5834DDDAC}" type="pres">
      <dgm:prSet presAssocID="{2A6D5374-C186-4ECE-AC7B-B7D079B5848D}" presName="textB" presStyleLbl="revTx" presStyleIdx="1" presStyleCnt="2">
        <dgm:presLayoutVars>
          <dgm:bulletEnabled val="1"/>
        </dgm:presLayoutVars>
      </dgm:prSet>
      <dgm:spPr/>
    </dgm:pt>
    <dgm:pt modelId="{FA2C74D3-BEE3-4D88-9995-723299610954}" type="pres">
      <dgm:prSet presAssocID="{2A6D5374-C186-4ECE-AC7B-B7D079B5848D}" presName="circleB" presStyleLbl="node1" presStyleIdx="1" presStyleCnt="2"/>
      <dgm:spPr/>
    </dgm:pt>
    <dgm:pt modelId="{A9F0FC82-D0B1-4381-845D-B3D72FD3E6E0}" type="pres">
      <dgm:prSet presAssocID="{2A6D5374-C186-4ECE-AC7B-B7D079B5848D}" presName="spaceB" presStyleCnt="0"/>
      <dgm:spPr/>
    </dgm:pt>
  </dgm:ptLst>
  <dgm:cxnLst>
    <dgm:cxn modelId="{6C028019-34C4-4643-BC2B-C52677611E6E}" srcId="{9B3F852B-8548-44CF-8460-EE1D6EDE6CC4}" destId="{330A392D-3CBC-4308-807F-38A6A3CA119C}" srcOrd="0" destOrd="0" parTransId="{CB8477DF-9872-4FC3-93CA-6CCF53509189}" sibTransId="{CBB07C22-1C12-401B-9924-B4362C33E770}"/>
    <dgm:cxn modelId="{28581F1A-C318-4499-8B0A-ADE6F7508B75}" srcId="{9B3F852B-8548-44CF-8460-EE1D6EDE6CC4}" destId="{2A6D5374-C186-4ECE-AC7B-B7D079B5848D}" srcOrd="1" destOrd="0" parTransId="{4A2F458C-0FA1-420F-BF38-E82A4F23D26A}" sibTransId="{B3B12AB1-F2E6-4A70-8381-06F0B0A54769}"/>
    <dgm:cxn modelId="{FE52D86A-3AB9-40BD-A4E0-FE8D2341E348}" type="presOf" srcId="{330A392D-3CBC-4308-807F-38A6A3CA119C}" destId="{DCC85B1E-E78E-4A1F-BE0F-0275EED0DA4F}" srcOrd="0" destOrd="0" presId="urn:microsoft.com/office/officeart/2005/8/layout/hProcess11"/>
    <dgm:cxn modelId="{22F1EB81-A6A0-4AFA-B6ED-B9B53A2BF2EC}" type="presOf" srcId="{9B3F852B-8548-44CF-8460-EE1D6EDE6CC4}" destId="{328625B8-C5F6-4ADF-95D1-C01AFDF4079D}" srcOrd="0" destOrd="0" presId="urn:microsoft.com/office/officeart/2005/8/layout/hProcess11"/>
    <dgm:cxn modelId="{45D14790-E5D6-4D0A-AA2B-8F200E11005E}" type="presOf" srcId="{2A6D5374-C186-4ECE-AC7B-B7D079B5848D}" destId="{CCF83207-2B33-4282-9017-F5D5834DDDAC}" srcOrd="0" destOrd="0" presId="urn:microsoft.com/office/officeart/2005/8/layout/hProcess11"/>
    <dgm:cxn modelId="{4F11EF4B-6CFB-4292-BB06-2E120481CE9A}" type="presParOf" srcId="{328625B8-C5F6-4ADF-95D1-C01AFDF4079D}" destId="{53331D10-6C60-44AD-B874-A39AA360C1F0}" srcOrd="0" destOrd="0" presId="urn:microsoft.com/office/officeart/2005/8/layout/hProcess11"/>
    <dgm:cxn modelId="{F2CA883B-2B6F-4378-8B12-5D4F96C7B55E}" type="presParOf" srcId="{328625B8-C5F6-4ADF-95D1-C01AFDF4079D}" destId="{A5E40622-0792-414D-BB60-5B05E4C30FC5}" srcOrd="1" destOrd="0" presId="urn:microsoft.com/office/officeart/2005/8/layout/hProcess11"/>
    <dgm:cxn modelId="{1898F2A5-E41E-4431-BE53-E86CE9167E48}" type="presParOf" srcId="{A5E40622-0792-414D-BB60-5B05E4C30FC5}" destId="{3438351F-65F3-49A5-8664-7CF531C11DE3}" srcOrd="0" destOrd="0" presId="urn:microsoft.com/office/officeart/2005/8/layout/hProcess11"/>
    <dgm:cxn modelId="{2EDA5A5F-4173-4CEF-A9B7-86D01A4E320B}" type="presParOf" srcId="{3438351F-65F3-49A5-8664-7CF531C11DE3}" destId="{DCC85B1E-E78E-4A1F-BE0F-0275EED0DA4F}" srcOrd="0" destOrd="0" presId="urn:microsoft.com/office/officeart/2005/8/layout/hProcess11"/>
    <dgm:cxn modelId="{9D3CB933-3D9D-4855-AE5C-19570BE65576}" type="presParOf" srcId="{3438351F-65F3-49A5-8664-7CF531C11DE3}" destId="{DBDFAFAA-4EF2-49A9-8384-AF1A8781A993}" srcOrd="1" destOrd="0" presId="urn:microsoft.com/office/officeart/2005/8/layout/hProcess11"/>
    <dgm:cxn modelId="{A257020F-8735-4CB9-8DEB-3D3A3045F764}" type="presParOf" srcId="{3438351F-65F3-49A5-8664-7CF531C11DE3}" destId="{80097B82-B4B4-444A-A902-CE74FB5F95DE}" srcOrd="2" destOrd="0" presId="urn:microsoft.com/office/officeart/2005/8/layout/hProcess11"/>
    <dgm:cxn modelId="{980B33AA-66F0-40BF-A9CA-FA3A49BA49C3}" type="presParOf" srcId="{A5E40622-0792-414D-BB60-5B05E4C30FC5}" destId="{23784302-2123-44E6-9A7F-24110C173793}" srcOrd="1" destOrd="0" presId="urn:microsoft.com/office/officeart/2005/8/layout/hProcess11"/>
    <dgm:cxn modelId="{FE35A5C5-1275-4624-9293-1C9896D7D191}" type="presParOf" srcId="{A5E40622-0792-414D-BB60-5B05E4C30FC5}" destId="{4D19A656-A366-42D2-AD5E-381E882F59AB}" srcOrd="2" destOrd="0" presId="urn:microsoft.com/office/officeart/2005/8/layout/hProcess11"/>
    <dgm:cxn modelId="{19261433-445C-4CFC-916C-08E79AA1D7A2}" type="presParOf" srcId="{4D19A656-A366-42D2-AD5E-381E882F59AB}" destId="{CCF83207-2B33-4282-9017-F5D5834DDDAC}" srcOrd="0" destOrd="0" presId="urn:microsoft.com/office/officeart/2005/8/layout/hProcess11"/>
    <dgm:cxn modelId="{A5DDECBC-2F51-4CD8-94A4-1096BA479E7E}" type="presParOf" srcId="{4D19A656-A366-42D2-AD5E-381E882F59AB}" destId="{FA2C74D3-BEE3-4D88-9995-723299610954}" srcOrd="1" destOrd="0" presId="urn:microsoft.com/office/officeart/2005/8/layout/hProcess11"/>
    <dgm:cxn modelId="{3527890C-7540-4D43-9657-21D48917B4FB}" type="presParOf" srcId="{4D19A656-A366-42D2-AD5E-381E882F59AB}" destId="{A9F0FC82-D0B1-4381-845D-B3D72FD3E6E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79C40FD-8C1F-40C5-B9D3-16D37722FD19}"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l-GR"/>
        </a:p>
      </dgm:t>
    </dgm:pt>
    <dgm:pt modelId="{BA2B63ED-5375-4C79-9310-5C158F312E1E}">
      <dgm:prSet custT="1"/>
      <dgm:spPr/>
      <dgm:t>
        <a:bodyPr/>
        <a:lstStyle/>
        <a:p>
          <a:pPr rtl="0"/>
          <a:r>
            <a:rPr lang="el-GR" sz="1600" dirty="0"/>
            <a:t>Η αξιολόγηση των εκπαιδευτικών ήταν ένα από τις πιο αμφιλεγόμενες εκπαιδευτικές μεταρρυθμίσεις στην Πορτογαλία</a:t>
          </a:r>
          <a:r>
            <a:rPr lang="el-GR" sz="1300" dirty="0"/>
            <a:t>. </a:t>
          </a:r>
        </a:p>
      </dgm:t>
    </dgm:pt>
    <dgm:pt modelId="{340260F1-D47D-4518-B245-20B34C038DB5}" type="parTrans" cxnId="{11B9AD11-8162-4AA4-829E-ABBC18DEC56B}">
      <dgm:prSet/>
      <dgm:spPr/>
      <dgm:t>
        <a:bodyPr/>
        <a:lstStyle/>
        <a:p>
          <a:endParaRPr lang="el-GR"/>
        </a:p>
      </dgm:t>
    </dgm:pt>
    <dgm:pt modelId="{488E7538-F68B-43BF-BA8D-2FC5425C7338}" type="sibTrans" cxnId="{11B9AD11-8162-4AA4-829E-ABBC18DEC56B}">
      <dgm:prSet/>
      <dgm:spPr/>
      <dgm:t>
        <a:bodyPr/>
        <a:lstStyle/>
        <a:p>
          <a:endParaRPr lang="el-GR"/>
        </a:p>
      </dgm:t>
    </dgm:pt>
    <dgm:pt modelId="{C3C38818-158F-49C3-8B38-3AD7A8F4E6AF}">
      <dgm:prSet custT="1"/>
      <dgm:spPr/>
      <dgm:t>
        <a:bodyPr/>
        <a:lstStyle/>
        <a:p>
          <a:pPr rtl="0"/>
          <a:r>
            <a:rPr lang="el-GR" sz="1600" dirty="0"/>
            <a:t>Προκάλεσε τις αντιδράσεις των εκπαιδευτικών και τροφοδότησε τον δημόσιο διάλογο για μια μεγάλη χρονική περίοδο </a:t>
          </a:r>
        </a:p>
      </dgm:t>
    </dgm:pt>
    <dgm:pt modelId="{88B33DC3-8DDE-46EF-BEE0-99D81418398A}" type="parTrans" cxnId="{1E9F6604-3972-4027-95E8-62D1E51B0D69}">
      <dgm:prSet/>
      <dgm:spPr/>
      <dgm:t>
        <a:bodyPr/>
        <a:lstStyle/>
        <a:p>
          <a:endParaRPr lang="el-GR"/>
        </a:p>
      </dgm:t>
    </dgm:pt>
    <dgm:pt modelId="{4DA3AD5B-7449-4DE8-B373-00BD2FD17BEF}" type="sibTrans" cxnId="{1E9F6604-3972-4027-95E8-62D1E51B0D69}">
      <dgm:prSet/>
      <dgm:spPr/>
      <dgm:t>
        <a:bodyPr/>
        <a:lstStyle/>
        <a:p>
          <a:endParaRPr lang="el-GR"/>
        </a:p>
      </dgm:t>
    </dgm:pt>
    <dgm:pt modelId="{926461A0-57A5-4C8F-9EAD-7099A9BAF83A}">
      <dgm:prSet custT="1"/>
      <dgm:spPr/>
      <dgm:t>
        <a:bodyPr/>
        <a:lstStyle/>
        <a:p>
          <a:pPr rtl="0"/>
          <a:r>
            <a:rPr lang="el-GR" sz="1600" dirty="0"/>
            <a:t>Οι δυσκολίες της εφαρμογής οφείλονται σε τρεις κυρίως λόγους: </a:t>
          </a:r>
        </a:p>
      </dgm:t>
    </dgm:pt>
    <dgm:pt modelId="{6031FB2A-CCFB-4BE7-A00F-A5130FC729CF}" type="parTrans" cxnId="{9F345EAD-D65B-48E3-BE78-C3A6DD080B17}">
      <dgm:prSet/>
      <dgm:spPr/>
      <dgm:t>
        <a:bodyPr/>
        <a:lstStyle/>
        <a:p>
          <a:endParaRPr lang="el-GR"/>
        </a:p>
      </dgm:t>
    </dgm:pt>
    <dgm:pt modelId="{AE5C9F82-764D-4779-AF3F-55F71AFD74B7}" type="sibTrans" cxnId="{9F345EAD-D65B-48E3-BE78-C3A6DD080B17}">
      <dgm:prSet/>
      <dgm:spPr/>
      <dgm:t>
        <a:bodyPr/>
        <a:lstStyle/>
        <a:p>
          <a:endParaRPr lang="el-GR"/>
        </a:p>
      </dgm:t>
    </dgm:pt>
    <dgm:pt modelId="{B912299D-2726-4308-ACDC-DE3EB7D4FD4B}">
      <dgm:prSet custT="1"/>
      <dgm:spPr/>
      <dgm:t>
        <a:bodyPr/>
        <a:lstStyle/>
        <a:p>
          <a:pPr rtl="0"/>
          <a:r>
            <a:rPr lang="el-GR" sz="1600" dirty="0"/>
            <a:t>Αλλαγές στη βαθμολογική και μισθολογική εξέλιξη των εκπαιδευτικών </a:t>
          </a:r>
        </a:p>
      </dgm:t>
    </dgm:pt>
    <dgm:pt modelId="{F566F365-4462-488E-99ED-5246122ECEA6}" type="parTrans" cxnId="{0B1C1D13-8C35-4CFF-8761-D03805B567C4}">
      <dgm:prSet/>
      <dgm:spPr/>
      <dgm:t>
        <a:bodyPr/>
        <a:lstStyle/>
        <a:p>
          <a:endParaRPr lang="el-GR"/>
        </a:p>
      </dgm:t>
    </dgm:pt>
    <dgm:pt modelId="{5B0139B3-514D-439E-A2AE-EC8C21916D4F}" type="sibTrans" cxnId="{0B1C1D13-8C35-4CFF-8761-D03805B567C4}">
      <dgm:prSet/>
      <dgm:spPr/>
      <dgm:t>
        <a:bodyPr/>
        <a:lstStyle/>
        <a:p>
          <a:endParaRPr lang="el-GR"/>
        </a:p>
      </dgm:t>
    </dgm:pt>
    <dgm:pt modelId="{9C0C3D82-80EC-4818-9622-19830F13D8CD}">
      <dgm:prSet custT="1"/>
      <dgm:spPr/>
      <dgm:t>
        <a:bodyPr/>
        <a:lstStyle/>
        <a:p>
          <a:pPr rtl="0"/>
          <a:r>
            <a:rPr lang="el-GR" sz="1600" dirty="0"/>
            <a:t>Απογοήτευση των εκπαιδευτικών από τις μειώσεις των μισθών τους την χρονική περίοδο της θεσμοθέτησης του μοντέλου</a:t>
          </a:r>
        </a:p>
      </dgm:t>
    </dgm:pt>
    <dgm:pt modelId="{7D3DA1AE-BD86-47B8-B8BE-2CD7C79C74AC}" type="parTrans" cxnId="{14CD8227-4C2F-49C6-954F-E40098385E91}">
      <dgm:prSet/>
      <dgm:spPr/>
      <dgm:t>
        <a:bodyPr/>
        <a:lstStyle/>
        <a:p>
          <a:endParaRPr lang="el-GR"/>
        </a:p>
      </dgm:t>
    </dgm:pt>
    <dgm:pt modelId="{5BB25540-FD99-4590-91C8-4889FF67405E}" type="sibTrans" cxnId="{14CD8227-4C2F-49C6-954F-E40098385E91}">
      <dgm:prSet/>
      <dgm:spPr/>
      <dgm:t>
        <a:bodyPr/>
        <a:lstStyle/>
        <a:p>
          <a:endParaRPr lang="el-GR"/>
        </a:p>
      </dgm:t>
    </dgm:pt>
    <dgm:pt modelId="{A4F3706B-3E8F-4344-A0BC-4F397C590D6E}">
      <dgm:prSet custT="1"/>
      <dgm:spPr/>
      <dgm:t>
        <a:bodyPr/>
        <a:lstStyle/>
        <a:p>
          <a:pPr rtl="0"/>
          <a:r>
            <a:rPr lang="el-GR" sz="1600" dirty="0"/>
            <a:t>Εφαρμογή του μοντέλου χωρίς τη συναίνεση των εκπαιδευτικών </a:t>
          </a:r>
        </a:p>
      </dgm:t>
    </dgm:pt>
    <dgm:pt modelId="{731E2917-FED4-4D4F-B3C5-9134061CA46F}" type="parTrans" cxnId="{E41ADB5F-9FDC-4376-B183-220B7555FA1A}">
      <dgm:prSet/>
      <dgm:spPr/>
      <dgm:t>
        <a:bodyPr/>
        <a:lstStyle/>
        <a:p>
          <a:endParaRPr lang="el-GR"/>
        </a:p>
      </dgm:t>
    </dgm:pt>
    <dgm:pt modelId="{4C7145F7-E3F0-4A9D-AE0E-D35DAACF4FBC}" type="sibTrans" cxnId="{E41ADB5F-9FDC-4376-B183-220B7555FA1A}">
      <dgm:prSet/>
      <dgm:spPr/>
      <dgm:t>
        <a:bodyPr/>
        <a:lstStyle/>
        <a:p>
          <a:endParaRPr lang="el-GR"/>
        </a:p>
      </dgm:t>
    </dgm:pt>
    <dgm:pt modelId="{2988A505-1525-4163-AEB0-894492B71C8B}" type="pres">
      <dgm:prSet presAssocID="{E79C40FD-8C1F-40C5-B9D3-16D37722FD19}" presName="CompostProcess" presStyleCnt="0">
        <dgm:presLayoutVars>
          <dgm:dir/>
          <dgm:resizeHandles val="exact"/>
        </dgm:presLayoutVars>
      </dgm:prSet>
      <dgm:spPr/>
    </dgm:pt>
    <dgm:pt modelId="{2A86C1C0-85FF-4BF2-B5A3-2395EF8FBDEE}" type="pres">
      <dgm:prSet presAssocID="{E79C40FD-8C1F-40C5-B9D3-16D37722FD19}" presName="arrow" presStyleLbl="bgShp" presStyleIdx="0" presStyleCnt="1"/>
      <dgm:spPr/>
    </dgm:pt>
    <dgm:pt modelId="{FC178F22-999A-403B-91CA-A7B19AF9884F}" type="pres">
      <dgm:prSet presAssocID="{E79C40FD-8C1F-40C5-B9D3-16D37722FD19}" presName="linearProcess" presStyleCnt="0"/>
      <dgm:spPr/>
    </dgm:pt>
    <dgm:pt modelId="{5712D996-4A4C-4FCB-ABDE-A93C36FA34D4}" type="pres">
      <dgm:prSet presAssocID="{BA2B63ED-5375-4C79-9310-5C158F312E1E}" presName="textNode" presStyleLbl="node1" presStyleIdx="0" presStyleCnt="3" custLinFactNeighborX="-62957" custLinFactNeighborY="4372">
        <dgm:presLayoutVars>
          <dgm:bulletEnabled val="1"/>
        </dgm:presLayoutVars>
      </dgm:prSet>
      <dgm:spPr/>
    </dgm:pt>
    <dgm:pt modelId="{D3B210C4-2460-4653-8100-9D26FB957745}" type="pres">
      <dgm:prSet presAssocID="{488E7538-F68B-43BF-BA8D-2FC5425C7338}" presName="sibTrans" presStyleCnt="0"/>
      <dgm:spPr/>
    </dgm:pt>
    <dgm:pt modelId="{8336546A-31A8-4EC0-82C8-7AC2ED23E602}" type="pres">
      <dgm:prSet presAssocID="{C3C38818-158F-49C3-8B38-3AD7A8F4E6AF}" presName="textNode" presStyleLbl="node1" presStyleIdx="1" presStyleCnt="3" custLinFactNeighborX="-86948" custLinFactNeighborY="4372">
        <dgm:presLayoutVars>
          <dgm:bulletEnabled val="1"/>
        </dgm:presLayoutVars>
      </dgm:prSet>
      <dgm:spPr/>
    </dgm:pt>
    <dgm:pt modelId="{0CED9EA3-9DB3-4399-AD28-5E709E43C5F4}" type="pres">
      <dgm:prSet presAssocID="{4DA3AD5B-7449-4DE8-B373-00BD2FD17BEF}" presName="sibTrans" presStyleCnt="0"/>
      <dgm:spPr/>
    </dgm:pt>
    <dgm:pt modelId="{348F5872-4D46-4220-A6E0-D3C218FB874E}" type="pres">
      <dgm:prSet presAssocID="{926461A0-57A5-4C8F-9EAD-7099A9BAF83A}" presName="textNode" presStyleLbl="node1" presStyleIdx="2" presStyleCnt="3" custScaleX="128626" custScaleY="175826" custLinFactX="-3060" custLinFactNeighborX="-100000" custLinFactNeighborY="5190">
        <dgm:presLayoutVars>
          <dgm:bulletEnabled val="1"/>
        </dgm:presLayoutVars>
      </dgm:prSet>
      <dgm:spPr/>
    </dgm:pt>
  </dgm:ptLst>
  <dgm:cxnLst>
    <dgm:cxn modelId="{1E9F6604-3972-4027-95E8-62D1E51B0D69}" srcId="{E79C40FD-8C1F-40C5-B9D3-16D37722FD19}" destId="{C3C38818-158F-49C3-8B38-3AD7A8F4E6AF}" srcOrd="1" destOrd="0" parTransId="{88B33DC3-8DDE-46EF-BEE0-99D81418398A}" sibTransId="{4DA3AD5B-7449-4DE8-B373-00BD2FD17BEF}"/>
    <dgm:cxn modelId="{B6C1B40A-CBA6-4D02-822F-1BFF4566A65F}" type="presOf" srcId="{E79C40FD-8C1F-40C5-B9D3-16D37722FD19}" destId="{2988A505-1525-4163-AEB0-894492B71C8B}" srcOrd="0" destOrd="0" presId="urn:microsoft.com/office/officeart/2005/8/layout/hProcess9"/>
    <dgm:cxn modelId="{11B9AD11-8162-4AA4-829E-ABBC18DEC56B}" srcId="{E79C40FD-8C1F-40C5-B9D3-16D37722FD19}" destId="{BA2B63ED-5375-4C79-9310-5C158F312E1E}" srcOrd="0" destOrd="0" parTransId="{340260F1-D47D-4518-B245-20B34C038DB5}" sibTransId="{488E7538-F68B-43BF-BA8D-2FC5425C7338}"/>
    <dgm:cxn modelId="{0B1C1D13-8C35-4CFF-8761-D03805B567C4}" srcId="{926461A0-57A5-4C8F-9EAD-7099A9BAF83A}" destId="{B912299D-2726-4308-ACDC-DE3EB7D4FD4B}" srcOrd="0" destOrd="0" parTransId="{F566F365-4462-488E-99ED-5246122ECEA6}" sibTransId="{5B0139B3-514D-439E-A2AE-EC8C21916D4F}"/>
    <dgm:cxn modelId="{14CD8227-4C2F-49C6-954F-E40098385E91}" srcId="{926461A0-57A5-4C8F-9EAD-7099A9BAF83A}" destId="{9C0C3D82-80EC-4818-9622-19830F13D8CD}" srcOrd="1" destOrd="0" parTransId="{7D3DA1AE-BD86-47B8-B8BE-2CD7C79C74AC}" sibTransId="{5BB25540-FD99-4590-91C8-4889FF67405E}"/>
    <dgm:cxn modelId="{CB99962B-6FAE-4B5D-8116-AE7D6A5B7BE4}" type="presOf" srcId="{926461A0-57A5-4C8F-9EAD-7099A9BAF83A}" destId="{348F5872-4D46-4220-A6E0-D3C218FB874E}" srcOrd="0" destOrd="0" presId="urn:microsoft.com/office/officeart/2005/8/layout/hProcess9"/>
    <dgm:cxn modelId="{A41C6A2E-692E-4C77-A65A-114F08E68CFA}" type="presOf" srcId="{A4F3706B-3E8F-4344-A0BC-4F397C590D6E}" destId="{348F5872-4D46-4220-A6E0-D3C218FB874E}" srcOrd="0" destOrd="3" presId="urn:microsoft.com/office/officeart/2005/8/layout/hProcess9"/>
    <dgm:cxn modelId="{E41ADB5F-9FDC-4376-B183-220B7555FA1A}" srcId="{926461A0-57A5-4C8F-9EAD-7099A9BAF83A}" destId="{A4F3706B-3E8F-4344-A0BC-4F397C590D6E}" srcOrd="2" destOrd="0" parTransId="{731E2917-FED4-4D4F-B3C5-9134061CA46F}" sibTransId="{4C7145F7-E3F0-4A9D-AE0E-D35DAACF4FBC}"/>
    <dgm:cxn modelId="{B55CFF50-6A07-4394-BC4F-BC1E181CB23E}" type="presOf" srcId="{BA2B63ED-5375-4C79-9310-5C158F312E1E}" destId="{5712D996-4A4C-4FCB-ABDE-A93C36FA34D4}" srcOrd="0" destOrd="0" presId="urn:microsoft.com/office/officeart/2005/8/layout/hProcess9"/>
    <dgm:cxn modelId="{82A5FD75-82FD-45E4-B8EE-64009FBC964A}" type="presOf" srcId="{C3C38818-158F-49C3-8B38-3AD7A8F4E6AF}" destId="{8336546A-31A8-4EC0-82C8-7AC2ED23E602}" srcOrd="0" destOrd="0" presId="urn:microsoft.com/office/officeart/2005/8/layout/hProcess9"/>
    <dgm:cxn modelId="{9F345EAD-D65B-48E3-BE78-C3A6DD080B17}" srcId="{E79C40FD-8C1F-40C5-B9D3-16D37722FD19}" destId="{926461A0-57A5-4C8F-9EAD-7099A9BAF83A}" srcOrd="2" destOrd="0" parTransId="{6031FB2A-CCFB-4BE7-A00F-A5130FC729CF}" sibTransId="{AE5C9F82-764D-4779-AF3F-55F71AFD74B7}"/>
    <dgm:cxn modelId="{CB8E03D7-637A-49D4-83E1-243940484D76}" type="presOf" srcId="{B912299D-2726-4308-ACDC-DE3EB7D4FD4B}" destId="{348F5872-4D46-4220-A6E0-D3C218FB874E}" srcOrd="0" destOrd="1" presId="urn:microsoft.com/office/officeart/2005/8/layout/hProcess9"/>
    <dgm:cxn modelId="{83E43EF1-415A-4FB1-ABFA-560EC7AD1F1B}" type="presOf" srcId="{9C0C3D82-80EC-4818-9622-19830F13D8CD}" destId="{348F5872-4D46-4220-A6E0-D3C218FB874E}" srcOrd="0" destOrd="2" presId="urn:microsoft.com/office/officeart/2005/8/layout/hProcess9"/>
    <dgm:cxn modelId="{6F07F4DF-288D-4240-BD19-6FB09A267E36}" type="presParOf" srcId="{2988A505-1525-4163-AEB0-894492B71C8B}" destId="{2A86C1C0-85FF-4BF2-B5A3-2395EF8FBDEE}" srcOrd="0" destOrd="0" presId="urn:microsoft.com/office/officeart/2005/8/layout/hProcess9"/>
    <dgm:cxn modelId="{3F333B19-BC54-400F-B52C-12C64127F521}" type="presParOf" srcId="{2988A505-1525-4163-AEB0-894492B71C8B}" destId="{FC178F22-999A-403B-91CA-A7B19AF9884F}" srcOrd="1" destOrd="0" presId="urn:microsoft.com/office/officeart/2005/8/layout/hProcess9"/>
    <dgm:cxn modelId="{139503CA-E44F-416A-81EE-F74773243EBF}" type="presParOf" srcId="{FC178F22-999A-403B-91CA-A7B19AF9884F}" destId="{5712D996-4A4C-4FCB-ABDE-A93C36FA34D4}" srcOrd="0" destOrd="0" presId="urn:microsoft.com/office/officeart/2005/8/layout/hProcess9"/>
    <dgm:cxn modelId="{D480D677-3041-457F-9B7C-8B532CC88421}" type="presParOf" srcId="{FC178F22-999A-403B-91CA-A7B19AF9884F}" destId="{D3B210C4-2460-4653-8100-9D26FB957745}" srcOrd="1" destOrd="0" presId="urn:microsoft.com/office/officeart/2005/8/layout/hProcess9"/>
    <dgm:cxn modelId="{913BBF8E-6D4B-4E44-8E92-95418FA51242}" type="presParOf" srcId="{FC178F22-999A-403B-91CA-A7B19AF9884F}" destId="{8336546A-31A8-4EC0-82C8-7AC2ED23E602}" srcOrd="2" destOrd="0" presId="urn:microsoft.com/office/officeart/2005/8/layout/hProcess9"/>
    <dgm:cxn modelId="{BC5C26FF-2966-4A98-99CF-6234C94EBFBB}" type="presParOf" srcId="{FC178F22-999A-403B-91CA-A7B19AF9884F}" destId="{0CED9EA3-9DB3-4399-AD28-5E709E43C5F4}" srcOrd="3" destOrd="0" presId="urn:microsoft.com/office/officeart/2005/8/layout/hProcess9"/>
    <dgm:cxn modelId="{81177C45-5817-4706-99EE-9C01F5E502B4}" type="presParOf" srcId="{FC178F22-999A-403B-91CA-A7B19AF9884F}" destId="{348F5872-4D46-4220-A6E0-D3C218FB874E}"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4635F50-336D-4D61-AEA6-7111ED5CFD5F}" type="doc">
      <dgm:prSet loTypeId="urn:microsoft.com/office/officeart/2005/8/layout/lProcess3" loCatId="process" qsTypeId="urn:microsoft.com/office/officeart/2005/8/quickstyle/simple1#33" qsCatId="simple" csTypeId="urn:microsoft.com/office/officeart/2005/8/colors/accent1_2#33" csCatId="accent1" phldr="1"/>
      <dgm:spPr/>
      <dgm:t>
        <a:bodyPr/>
        <a:lstStyle/>
        <a:p>
          <a:endParaRPr lang="en-US"/>
        </a:p>
      </dgm:t>
    </dgm:pt>
    <dgm:pt modelId="{62512074-0717-4B99-A884-68E525180654}">
      <dgm:prSet custT="1"/>
      <dgm:spPr/>
      <dgm:t>
        <a:bodyPr/>
        <a:lstStyle/>
        <a:p>
          <a:pPr rtl="0"/>
          <a:r>
            <a:rPr lang="el-GR" sz="2400" dirty="0"/>
            <a:t>Ο Επιθεωρητής αξιολογεί κάθε εκπαιδευτικό με βαθμολογία που βασίζεται στην εκτίμηση  παιδαγωγικών, εκπαιδευτικών και διοικητικών κριτηρίων.</a:t>
          </a:r>
          <a:endParaRPr lang="en-US" sz="2400" dirty="0"/>
        </a:p>
      </dgm:t>
    </dgm:pt>
    <dgm:pt modelId="{537E58B1-B4DB-4E84-B987-E6D8DB1124D6}" type="parTrans" cxnId="{644DB603-03C3-4164-B37B-309953C859F3}">
      <dgm:prSet/>
      <dgm:spPr/>
      <dgm:t>
        <a:bodyPr/>
        <a:lstStyle/>
        <a:p>
          <a:endParaRPr lang="en-US"/>
        </a:p>
      </dgm:t>
    </dgm:pt>
    <dgm:pt modelId="{3B40B411-B751-42A4-96C0-EFE7D9DE5A90}" type="sibTrans" cxnId="{644DB603-03C3-4164-B37B-309953C859F3}">
      <dgm:prSet/>
      <dgm:spPr/>
      <dgm:t>
        <a:bodyPr/>
        <a:lstStyle/>
        <a:p>
          <a:endParaRPr lang="en-US"/>
        </a:p>
      </dgm:t>
    </dgm:pt>
    <dgm:pt modelId="{C071AEBA-989A-44D2-94C2-A80CBAFF3BE7}" type="pres">
      <dgm:prSet presAssocID="{14635F50-336D-4D61-AEA6-7111ED5CFD5F}" presName="Name0" presStyleCnt="0">
        <dgm:presLayoutVars>
          <dgm:chPref val="3"/>
          <dgm:dir/>
          <dgm:animLvl val="lvl"/>
          <dgm:resizeHandles/>
        </dgm:presLayoutVars>
      </dgm:prSet>
      <dgm:spPr/>
    </dgm:pt>
    <dgm:pt modelId="{004ABDB3-6DA7-4152-B9B8-7DF40DF3EDD9}" type="pres">
      <dgm:prSet presAssocID="{62512074-0717-4B99-A884-68E525180654}" presName="horFlow" presStyleCnt="0"/>
      <dgm:spPr/>
    </dgm:pt>
    <dgm:pt modelId="{08707A35-60D0-4A9A-BECE-208E485B9471}" type="pres">
      <dgm:prSet presAssocID="{62512074-0717-4B99-A884-68E525180654}" presName="bigChev" presStyleLbl="node1" presStyleIdx="0" presStyleCnt="1" custScaleX="166819" custLinFactY="8793" custLinFactNeighborX="-1794" custLinFactNeighborY="100000"/>
      <dgm:spPr/>
    </dgm:pt>
  </dgm:ptLst>
  <dgm:cxnLst>
    <dgm:cxn modelId="{644DB603-03C3-4164-B37B-309953C859F3}" srcId="{14635F50-336D-4D61-AEA6-7111ED5CFD5F}" destId="{62512074-0717-4B99-A884-68E525180654}" srcOrd="0" destOrd="0" parTransId="{537E58B1-B4DB-4E84-B987-E6D8DB1124D6}" sibTransId="{3B40B411-B751-42A4-96C0-EFE7D9DE5A90}"/>
    <dgm:cxn modelId="{0576765C-5169-44E1-A69B-BAC28CDA04F9}" type="presOf" srcId="{14635F50-336D-4D61-AEA6-7111ED5CFD5F}" destId="{C071AEBA-989A-44D2-94C2-A80CBAFF3BE7}" srcOrd="0" destOrd="0" presId="urn:microsoft.com/office/officeart/2005/8/layout/lProcess3"/>
    <dgm:cxn modelId="{F94D9894-F23D-42AB-BB23-1362304E2BD5}" type="presOf" srcId="{62512074-0717-4B99-A884-68E525180654}" destId="{08707A35-60D0-4A9A-BECE-208E485B9471}" srcOrd="0" destOrd="0" presId="urn:microsoft.com/office/officeart/2005/8/layout/lProcess3"/>
    <dgm:cxn modelId="{0262DDC2-71F5-41C1-9058-C396D809E3FF}" type="presParOf" srcId="{C071AEBA-989A-44D2-94C2-A80CBAFF3BE7}" destId="{004ABDB3-6DA7-4152-B9B8-7DF40DF3EDD9}" srcOrd="0" destOrd="0" presId="urn:microsoft.com/office/officeart/2005/8/layout/lProcess3"/>
    <dgm:cxn modelId="{FD8888D1-9D4D-4226-B966-DD28511DFE39}" type="presParOf" srcId="{004ABDB3-6DA7-4152-B9B8-7DF40DF3EDD9}" destId="{08707A35-60D0-4A9A-BECE-208E485B9471}"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39DDAB00-719A-474E-9908-521432964AED}" type="doc">
      <dgm:prSet loTypeId="urn:microsoft.com/office/officeart/2005/8/layout/lProcess3" loCatId="process" qsTypeId="urn:microsoft.com/office/officeart/2005/8/quickstyle/simple1#34" qsCatId="simple" csTypeId="urn:microsoft.com/office/officeart/2005/8/colors/accent1_2#34" csCatId="accent1" phldr="1"/>
      <dgm:spPr/>
      <dgm:t>
        <a:bodyPr/>
        <a:lstStyle/>
        <a:p>
          <a:endParaRPr lang="en-US"/>
        </a:p>
      </dgm:t>
    </dgm:pt>
    <dgm:pt modelId="{20409F4E-5D84-4DD9-8685-013266FF06EC}">
      <dgm:prSet custT="1"/>
      <dgm:spPr/>
      <dgm:t>
        <a:bodyPr/>
        <a:lstStyle/>
        <a:p>
          <a:pPr rtl="0"/>
          <a:r>
            <a:rPr lang="el-GR" sz="2400" dirty="0"/>
            <a:t>Στα αντίστοιχα γενικά και τεχνικά λύκεια, Περιφερειακοί Επιθεωρητές</a:t>
          </a:r>
          <a:r>
            <a:rPr lang="el-GR" sz="2400" i="1" dirty="0"/>
            <a:t>(IPRs </a:t>
          </a:r>
          <a:r>
            <a:rPr lang="el-GR" sz="2400" dirty="0"/>
            <a:t>regional educational inspectors)</a:t>
          </a:r>
          <a:r>
            <a:rPr lang="el-GR" sz="2400" b="1" dirty="0"/>
            <a:t> </a:t>
          </a:r>
          <a:r>
            <a:rPr lang="el-GR" sz="2400" dirty="0"/>
            <a:t>με την ευθύνη συγκεκριμένης γεωγραφικής περιοχής εκτελούν επιθεωρήσεις, αξιολόγηση και παρέχουν βοήθεια και υποστήριξη στους εκπαιδευτικούς και ειδικά τους πρωτοδιόριστους.</a:t>
          </a:r>
          <a:endParaRPr lang="en-US" sz="2400" dirty="0"/>
        </a:p>
      </dgm:t>
    </dgm:pt>
    <dgm:pt modelId="{A83705F2-3333-4EDD-9A74-0F4E60A3BBA7}" type="parTrans" cxnId="{22C38342-F4E2-4D2F-882F-8579EACAEA9B}">
      <dgm:prSet/>
      <dgm:spPr/>
      <dgm:t>
        <a:bodyPr/>
        <a:lstStyle/>
        <a:p>
          <a:endParaRPr lang="en-US"/>
        </a:p>
      </dgm:t>
    </dgm:pt>
    <dgm:pt modelId="{2613105C-2F10-4471-8753-721945C7FD67}" type="sibTrans" cxnId="{22C38342-F4E2-4D2F-882F-8579EACAEA9B}">
      <dgm:prSet/>
      <dgm:spPr/>
      <dgm:t>
        <a:bodyPr/>
        <a:lstStyle/>
        <a:p>
          <a:endParaRPr lang="en-US"/>
        </a:p>
      </dgm:t>
    </dgm:pt>
    <dgm:pt modelId="{E2D7930A-2BC7-47A2-B04B-6D10CDCF024A}">
      <dgm:prSet custT="1"/>
      <dgm:spPr/>
      <dgm:t>
        <a:bodyPr/>
        <a:lstStyle/>
        <a:p>
          <a:r>
            <a:rPr lang="el-GR" sz="2400" dirty="0"/>
            <a:t>Ειδικοί Επιθεωρητές της τεχνικής εκπαίδευσης (IEN-ETs</a:t>
          </a:r>
          <a:r>
            <a:rPr lang="el-GR" sz="2400" b="1" i="1" dirty="0"/>
            <a:t> </a:t>
          </a:r>
          <a:r>
            <a:rPr lang="el-GR" sz="2400" dirty="0"/>
            <a:t>national education inspectorstechnical education) εκτελούν επιθεωρήσεις και ελέγχους στα σχολεία (</a:t>
          </a:r>
          <a:r>
            <a:rPr lang="el-GR" sz="2400" i="1" dirty="0"/>
            <a:t>CAP</a:t>
          </a:r>
          <a:r>
            <a:rPr lang="el-GR" sz="2400" dirty="0"/>
            <a:t>, </a:t>
          </a:r>
          <a:r>
            <a:rPr lang="el-GR" sz="2400" i="1" dirty="0"/>
            <a:t>BEP </a:t>
          </a:r>
          <a:r>
            <a:rPr lang="el-GR" sz="2400" dirty="0"/>
            <a:t>and professional </a:t>
          </a:r>
          <a:r>
            <a:rPr lang="el-GR" sz="2400" i="1" dirty="0"/>
            <a:t>BAC</a:t>
          </a:r>
          <a:r>
            <a:rPr lang="el-GR" sz="2400" dirty="0"/>
            <a:t>) οι οποίες όμως διαχωρίζονται βάση του θεματικού αντικειμένου: οικονομία, διοίκηση, τεχνικά, βιολογία και κοινωνικές επιστήμες.</a:t>
          </a:r>
          <a:endParaRPr lang="en-US" sz="2400" dirty="0"/>
        </a:p>
      </dgm:t>
    </dgm:pt>
    <dgm:pt modelId="{5F6DAB13-B6E9-469A-9330-F6F40798B27E}" type="parTrans" cxnId="{397C9780-41B4-4082-9AC9-58A66CA94894}">
      <dgm:prSet/>
      <dgm:spPr/>
      <dgm:t>
        <a:bodyPr/>
        <a:lstStyle/>
        <a:p>
          <a:endParaRPr lang="en-US"/>
        </a:p>
      </dgm:t>
    </dgm:pt>
    <dgm:pt modelId="{753F0E24-F58C-45B1-BA2D-EF131EBDBF17}" type="sibTrans" cxnId="{397C9780-41B4-4082-9AC9-58A66CA94894}">
      <dgm:prSet/>
      <dgm:spPr/>
      <dgm:t>
        <a:bodyPr/>
        <a:lstStyle/>
        <a:p>
          <a:endParaRPr lang="en-US"/>
        </a:p>
      </dgm:t>
    </dgm:pt>
    <dgm:pt modelId="{70CC2671-B112-4D67-9352-B44B187A08B5}" type="pres">
      <dgm:prSet presAssocID="{39DDAB00-719A-474E-9908-521432964AED}" presName="Name0" presStyleCnt="0">
        <dgm:presLayoutVars>
          <dgm:chPref val="3"/>
          <dgm:dir/>
          <dgm:animLvl val="lvl"/>
          <dgm:resizeHandles/>
        </dgm:presLayoutVars>
      </dgm:prSet>
      <dgm:spPr/>
    </dgm:pt>
    <dgm:pt modelId="{C34EF1A8-5098-41CE-B605-942B340EAB57}" type="pres">
      <dgm:prSet presAssocID="{20409F4E-5D84-4DD9-8685-013266FF06EC}" presName="horFlow" presStyleCnt="0"/>
      <dgm:spPr/>
    </dgm:pt>
    <dgm:pt modelId="{6D7F473F-B9B2-4D1A-B27E-C78F66886C7E}" type="pres">
      <dgm:prSet presAssocID="{20409F4E-5D84-4DD9-8685-013266FF06EC}" presName="bigChev" presStyleLbl="node1" presStyleIdx="0" presStyleCnt="2" custScaleX="271736" custScaleY="176252"/>
      <dgm:spPr/>
    </dgm:pt>
    <dgm:pt modelId="{23728D36-D9E4-442F-91DC-0982BBCAE595}" type="pres">
      <dgm:prSet presAssocID="{20409F4E-5D84-4DD9-8685-013266FF06EC}" presName="vSp" presStyleCnt="0"/>
      <dgm:spPr/>
    </dgm:pt>
    <dgm:pt modelId="{067B060A-0387-4D56-A29F-21AA2CF36232}" type="pres">
      <dgm:prSet presAssocID="{E2D7930A-2BC7-47A2-B04B-6D10CDCF024A}" presName="horFlow" presStyleCnt="0"/>
      <dgm:spPr/>
    </dgm:pt>
    <dgm:pt modelId="{59D2C29C-968D-4457-8818-DE47A5FD3F65}" type="pres">
      <dgm:prSet presAssocID="{E2D7930A-2BC7-47A2-B04B-6D10CDCF024A}" presName="bigChev" presStyleLbl="node1" presStyleIdx="1" presStyleCnt="2" custScaleX="271736" custScaleY="196751"/>
      <dgm:spPr/>
    </dgm:pt>
  </dgm:ptLst>
  <dgm:cxnLst>
    <dgm:cxn modelId="{4B63B65D-5B58-44D1-A5AC-C636471902A4}" type="presOf" srcId="{20409F4E-5D84-4DD9-8685-013266FF06EC}" destId="{6D7F473F-B9B2-4D1A-B27E-C78F66886C7E}" srcOrd="0" destOrd="0" presId="urn:microsoft.com/office/officeart/2005/8/layout/lProcess3"/>
    <dgm:cxn modelId="{22C38342-F4E2-4D2F-882F-8579EACAEA9B}" srcId="{39DDAB00-719A-474E-9908-521432964AED}" destId="{20409F4E-5D84-4DD9-8685-013266FF06EC}" srcOrd="0" destOrd="0" parTransId="{A83705F2-3333-4EDD-9A74-0F4E60A3BBA7}" sibTransId="{2613105C-2F10-4471-8753-721945C7FD67}"/>
    <dgm:cxn modelId="{CAED9043-4039-4109-92FA-3866A9EE24B5}" type="presOf" srcId="{E2D7930A-2BC7-47A2-B04B-6D10CDCF024A}" destId="{59D2C29C-968D-4457-8818-DE47A5FD3F65}" srcOrd="0" destOrd="0" presId="urn:microsoft.com/office/officeart/2005/8/layout/lProcess3"/>
    <dgm:cxn modelId="{F2FDBF68-F6B2-4291-8B0F-1133C5706038}" type="presOf" srcId="{39DDAB00-719A-474E-9908-521432964AED}" destId="{70CC2671-B112-4D67-9352-B44B187A08B5}" srcOrd="0" destOrd="0" presId="urn:microsoft.com/office/officeart/2005/8/layout/lProcess3"/>
    <dgm:cxn modelId="{397C9780-41B4-4082-9AC9-58A66CA94894}" srcId="{39DDAB00-719A-474E-9908-521432964AED}" destId="{E2D7930A-2BC7-47A2-B04B-6D10CDCF024A}" srcOrd="1" destOrd="0" parTransId="{5F6DAB13-B6E9-469A-9330-F6F40798B27E}" sibTransId="{753F0E24-F58C-45B1-BA2D-EF131EBDBF17}"/>
    <dgm:cxn modelId="{5FB4470C-06DF-40A3-B313-0522FCE2196C}" type="presParOf" srcId="{70CC2671-B112-4D67-9352-B44B187A08B5}" destId="{C34EF1A8-5098-41CE-B605-942B340EAB57}" srcOrd="0" destOrd="0" presId="urn:microsoft.com/office/officeart/2005/8/layout/lProcess3"/>
    <dgm:cxn modelId="{09A0C65E-2655-4D73-A73D-1B68C4096F65}" type="presParOf" srcId="{C34EF1A8-5098-41CE-B605-942B340EAB57}" destId="{6D7F473F-B9B2-4D1A-B27E-C78F66886C7E}" srcOrd="0" destOrd="0" presId="urn:microsoft.com/office/officeart/2005/8/layout/lProcess3"/>
    <dgm:cxn modelId="{5F584DFA-3ABB-4955-9D38-1FD999E73D62}" type="presParOf" srcId="{70CC2671-B112-4D67-9352-B44B187A08B5}" destId="{23728D36-D9E4-442F-91DC-0982BBCAE595}" srcOrd="1" destOrd="0" presId="urn:microsoft.com/office/officeart/2005/8/layout/lProcess3"/>
    <dgm:cxn modelId="{E15A4F5D-5B61-4CD9-B0DD-ADE2F7845C6B}" type="presParOf" srcId="{70CC2671-B112-4D67-9352-B44B187A08B5}" destId="{067B060A-0387-4D56-A29F-21AA2CF36232}" srcOrd="2" destOrd="0" presId="urn:microsoft.com/office/officeart/2005/8/layout/lProcess3"/>
    <dgm:cxn modelId="{4544BA93-6E65-43A7-8773-071D7272B3F3}" type="presParOf" srcId="{067B060A-0387-4D56-A29F-21AA2CF36232}" destId="{59D2C29C-968D-4457-8818-DE47A5FD3F65}" srcOrd="0"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B51890-6505-4425-8DA7-641987C4A8AE}"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l-GR"/>
        </a:p>
      </dgm:t>
    </dgm:pt>
    <dgm:pt modelId="{4E697785-62BC-4EFE-A218-1C64E8A96969}">
      <dgm:prSet/>
      <dgm:spPr/>
      <dgm:t>
        <a:bodyPr/>
        <a:lstStyle/>
        <a:p>
          <a:pPr rtl="0"/>
          <a:r>
            <a:rPr lang="el-GR" dirty="0"/>
            <a:t>Η αξιολόγηση είναι υποχρεωτική και ετήσια. </a:t>
          </a:r>
        </a:p>
      </dgm:t>
    </dgm:pt>
    <dgm:pt modelId="{A12B92D2-89E5-4928-8C28-31DD9911597B}" type="parTrans" cxnId="{0F1C4BBE-F56B-4EBD-8054-715C1F67AA96}">
      <dgm:prSet/>
      <dgm:spPr/>
      <dgm:t>
        <a:bodyPr/>
        <a:lstStyle/>
        <a:p>
          <a:endParaRPr lang="el-GR"/>
        </a:p>
      </dgm:t>
    </dgm:pt>
    <dgm:pt modelId="{47CDE22A-4162-42AB-B763-63835BB16E83}" type="sibTrans" cxnId="{0F1C4BBE-F56B-4EBD-8054-715C1F67AA96}">
      <dgm:prSet/>
      <dgm:spPr/>
      <dgm:t>
        <a:bodyPr/>
        <a:lstStyle/>
        <a:p>
          <a:endParaRPr lang="el-GR"/>
        </a:p>
      </dgm:t>
    </dgm:pt>
    <dgm:pt modelId="{0F1348A0-4DAD-425B-9B6B-0E7270B08872}">
      <dgm:prSet/>
      <dgm:spPr/>
      <dgm:t>
        <a:bodyPr/>
        <a:lstStyle/>
        <a:p>
          <a:pPr rtl="0"/>
          <a:r>
            <a:rPr lang="el-GR" dirty="0"/>
            <a:t>Η αξιολόγηση μπορεί να εφαρμοστεί και μετά από αίτημα του εκπαιδευτικού όταν θέλει να αλλάξει βαθμίδα(μέχρι 3 φορές). </a:t>
          </a:r>
        </a:p>
      </dgm:t>
    </dgm:pt>
    <dgm:pt modelId="{112026FB-6B7D-4DA4-A076-9A2439B00ECA}" type="parTrans" cxnId="{0D28AF01-5806-425E-9376-2D9138509C02}">
      <dgm:prSet/>
      <dgm:spPr/>
      <dgm:t>
        <a:bodyPr/>
        <a:lstStyle/>
        <a:p>
          <a:endParaRPr lang="el-GR"/>
        </a:p>
      </dgm:t>
    </dgm:pt>
    <dgm:pt modelId="{ECC62287-A904-4971-BA8D-02810387CB8D}" type="sibTrans" cxnId="{0D28AF01-5806-425E-9376-2D9138509C02}">
      <dgm:prSet/>
      <dgm:spPr/>
      <dgm:t>
        <a:bodyPr/>
        <a:lstStyle/>
        <a:p>
          <a:endParaRPr lang="el-GR"/>
        </a:p>
      </dgm:t>
    </dgm:pt>
    <dgm:pt modelId="{049E72A1-3B17-4AAA-B4FA-C66B4408090E}">
      <dgm:prSet/>
      <dgm:spPr/>
      <dgm:t>
        <a:bodyPr/>
        <a:lstStyle/>
        <a:p>
          <a:pPr rtl="0"/>
          <a:r>
            <a:rPr lang="el-GR" dirty="0"/>
            <a:t>Η αξιολόγηση διεξάγεται σε σχολικό επίπεδο και στηρίζεται κυρίως στην αξιολόγηση από ομότεχνους. </a:t>
          </a:r>
        </a:p>
      </dgm:t>
    </dgm:pt>
    <dgm:pt modelId="{8471849F-0885-4022-911E-96322E69E0AE}" type="parTrans" cxnId="{DF0C7CA2-E0E6-4937-845A-62BDAFE47B1A}">
      <dgm:prSet/>
      <dgm:spPr/>
      <dgm:t>
        <a:bodyPr/>
        <a:lstStyle/>
        <a:p>
          <a:endParaRPr lang="el-GR"/>
        </a:p>
      </dgm:t>
    </dgm:pt>
    <dgm:pt modelId="{1D2B53BA-CAD6-4860-AC8F-F420E3E74E8D}" type="sibTrans" cxnId="{DF0C7CA2-E0E6-4937-845A-62BDAFE47B1A}">
      <dgm:prSet/>
      <dgm:spPr/>
      <dgm:t>
        <a:bodyPr/>
        <a:lstStyle/>
        <a:p>
          <a:endParaRPr lang="el-GR"/>
        </a:p>
      </dgm:t>
    </dgm:pt>
    <dgm:pt modelId="{4498A8F9-5871-4684-951C-73E1A546EF3E}" type="pres">
      <dgm:prSet presAssocID="{3FB51890-6505-4425-8DA7-641987C4A8AE}" presName="Name0" presStyleCnt="0">
        <dgm:presLayoutVars>
          <dgm:dir/>
          <dgm:resizeHandles val="exact"/>
        </dgm:presLayoutVars>
      </dgm:prSet>
      <dgm:spPr/>
    </dgm:pt>
    <dgm:pt modelId="{03C8B388-18B3-453A-8409-C736D2D39407}" type="pres">
      <dgm:prSet presAssocID="{3FB51890-6505-4425-8DA7-641987C4A8AE}" presName="arrow" presStyleLbl="bgShp" presStyleIdx="0" presStyleCnt="1"/>
      <dgm:spPr/>
    </dgm:pt>
    <dgm:pt modelId="{15237830-D9C9-448C-A43F-D18E5E44CD3C}" type="pres">
      <dgm:prSet presAssocID="{3FB51890-6505-4425-8DA7-641987C4A8AE}" presName="points" presStyleCnt="0"/>
      <dgm:spPr/>
    </dgm:pt>
    <dgm:pt modelId="{AC66EA5B-3CF4-40F7-A8D1-1E9083BA32C4}" type="pres">
      <dgm:prSet presAssocID="{4E697785-62BC-4EFE-A218-1C64E8A96969}" presName="compositeA" presStyleCnt="0"/>
      <dgm:spPr/>
    </dgm:pt>
    <dgm:pt modelId="{2A73607E-31B7-49BA-B7C1-66B9547F18CC}" type="pres">
      <dgm:prSet presAssocID="{4E697785-62BC-4EFE-A218-1C64E8A96969}" presName="textA" presStyleLbl="revTx" presStyleIdx="0" presStyleCnt="3">
        <dgm:presLayoutVars>
          <dgm:bulletEnabled val="1"/>
        </dgm:presLayoutVars>
      </dgm:prSet>
      <dgm:spPr/>
    </dgm:pt>
    <dgm:pt modelId="{2A7C19C2-3393-4730-A3A2-EB914A8DA9B7}" type="pres">
      <dgm:prSet presAssocID="{4E697785-62BC-4EFE-A218-1C64E8A96969}" presName="circleA" presStyleLbl="node1" presStyleIdx="0" presStyleCnt="3"/>
      <dgm:spPr/>
    </dgm:pt>
    <dgm:pt modelId="{62994213-7D80-4BBF-85A4-53993C642161}" type="pres">
      <dgm:prSet presAssocID="{4E697785-62BC-4EFE-A218-1C64E8A96969}" presName="spaceA" presStyleCnt="0"/>
      <dgm:spPr/>
    </dgm:pt>
    <dgm:pt modelId="{365291C0-16B7-488B-B46C-B8A999ADFBFE}" type="pres">
      <dgm:prSet presAssocID="{47CDE22A-4162-42AB-B763-63835BB16E83}" presName="space" presStyleCnt="0"/>
      <dgm:spPr/>
    </dgm:pt>
    <dgm:pt modelId="{7A7D6680-1CA8-431B-8CE6-F7440DA93252}" type="pres">
      <dgm:prSet presAssocID="{0F1348A0-4DAD-425B-9B6B-0E7270B08872}" presName="compositeB" presStyleCnt="0"/>
      <dgm:spPr/>
    </dgm:pt>
    <dgm:pt modelId="{9AF2B711-1C29-45F0-879E-69FEF8E4FE8C}" type="pres">
      <dgm:prSet presAssocID="{0F1348A0-4DAD-425B-9B6B-0E7270B08872}" presName="textB" presStyleLbl="revTx" presStyleIdx="1" presStyleCnt="3">
        <dgm:presLayoutVars>
          <dgm:bulletEnabled val="1"/>
        </dgm:presLayoutVars>
      </dgm:prSet>
      <dgm:spPr/>
    </dgm:pt>
    <dgm:pt modelId="{81FF8AF9-E2EF-40F3-95B2-521DE062FF9F}" type="pres">
      <dgm:prSet presAssocID="{0F1348A0-4DAD-425B-9B6B-0E7270B08872}" presName="circleB" presStyleLbl="node1" presStyleIdx="1" presStyleCnt="3"/>
      <dgm:spPr/>
    </dgm:pt>
    <dgm:pt modelId="{CEA28983-0DFB-4122-922C-5413253F6092}" type="pres">
      <dgm:prSet presAssocID="{0F1348A0-4DAD-425B-9B6B-0E7270B08872}" presName="spaceB" presStyleCnt="0"/>
      <dgm:spPr/>
    </dgm:pt>
    <dgm:pt modelId="{EC285978-B88E-4F66-ABCF-ED87FA76917D}" type="pres">
      <dgm:prSet presAssocID="{ECC62287-A904-4971-BA8D-02810387CB8D}" presName="space" presStyleCnt="0"/>
      <dgm:spPr/>
    </dgm:pt>
    <dgm:pt modelId="{0E847006-9406-40A1-AE12-974F70E1001B}" type="pres">
      <dgm:prSet presAssocID="{049E72A1-3B17-4AAA-B4FA-C66B4408090E}" presName="compositeA" presStyleCnt="0"/>
      <dgm:spPr/>
    </dgm:pt>
    <dgm:pt modelId="{C7D0A707-224F-4624-8B9D-FE73FF3C078B}" type="pres">
      <dgm:prSet presAssocID="{049E72A1-3B17-4AAA-B4FA-C66B4408090E}" presName="textA" presStyleLbl="revTx" presStyleIdx="2" presStyleCnt="3">
        <dgm:presLayoutVars>
          <dgm:bulletEnabled val="1"/>
        </dgm:presLayoutVars>
      </dgm:prSet>
      <dgm:spPr/>
    </dgm:pt>
    <dgm:pt modelId="{57F66AB2-3014-4153-B2B7-A1AFC8C66FAB}" type="pres">
      <dgm:prSet presAssocID="{049E72A1-3B17-4AAA-B4FA-C66B4408090E}" presName="circleA" presStyleLbl="node1" presStyleIdx="2" presStyleCnt="3"/>
      <dgm:spPr/>
    </dgm:pt>
    <dgm:pt modelId="{46B70AE0-186C-4311-A48E-537FFF753FCF}" type="pres">
      <dgm:prSet presAssocID="{049E72A1-3B17-4AAA-B4FA-C66B4408090E}" presName="spaceA" presStyleCnt="0"/>
      <dgm:spPr/>
    </dgm:pt>
  </dgm:ptLst>
  <dgm:cxnLst>
    <dgm:cxn modelId="{0D28AF01-5806-425E-9376-2D9138509C02}" srcId="{3FB51890-6505-4425-8DA7-641987C4A8AE}" destId="{0F1348A0-4DAD-425B-9B6B-0E7270B08872}" srcOrd="1" destOrd="0" parTransId="{112026FB-6B7D-4DA4-A076-9A2439B00ECA}" sibTransId="{ECC62287-A904-4971-BA8D-02810387CB8D}"/>
    <dgm:cxn modelId="{E4BFB401-ECAD-4CC9-937F-17D55F495F70}" type="presOf" srcId="{3FB51890-6505-4425-8DA7-641987C4A8AE}" destId="{4498A8F9-5871-4684-951C-73E1A546EF3E}" srcOrd="0" destOrd="0" presId="urn:microsoft.com/office/officeart/2005/8/layout/hProcess11"/>
    <dgm:cxn modelId="{304A0936-3CB6-478D-BA93-E7FDBDAFA4E0}" type="presOf" srcId="{049E72A1-3B17-4AAA-B4FA-C66B4408090E}" destId="{C7D0A707-224F-4624-8B9D-FE73FF3C078B}" srcOrd="0" destOrd="0" presId="urn:microsoft.com/office/officeart/2005/8/layout/hProcess11"/>
    <dgm:cxn modelId="{4CB4AF62-BA8B-43E3-A113-7BC89DED0905}" type="presOf" srcId="{4E697785-62BC-4EFE-A218-1C64E8A96969}" destId="{2A73607E-31B7-49BA-B7C1-66B9547F18CC}" srcOrd="0" destOrd="0" presId="urn:microsoft.com/office/officeart/2005/8/layout/hProcess11"/>
    <dgm:cxn modelId="{0E43AB75-5BB6-4800-827A-19C9A71F2814}" type="presOf" srcId="{0F1348A0-4DAD-425B-9B6B-0E7270B08872}" destId="{9AF2B711-1C29-45F0-879E-69FEF8E4FE8C}" srcOrd="0" destOrd="0" presId="urn:microsoft.com/office/officeart/2005/8/layout/hProcess11"/>
    <dgm:cxn modelId="{DF0C7CA2-E0E6-4937-845A-62BDAFE47B1A}" srcId="{3FB51890-6505-4425-8DA7-641987C4A8AE}" destId="{049E72A1-3B17-4AAA-B4FA-C66B4408090E}" srcOrd="2" destOrd="0" parTransId="{8471849F-0885-4022-911E-96322E69E0AE}" sibTransId="{1D2B53BA-CAD6-4860-AC8F-F420E3E74E8D}"/>
    <dgm:cxn modelId="{0F1C4BBE-F56B-4EBD-8054-715C1F67AA96}" srcId="{3FB51890-6505-4425-8DA7-641987C4A8AE}" destId="{4E697785-62BC-4EFE-A218-1C64E8A96969}" srcOrd="0" destOrd="0" parTransId="{A12B92D2-89E5-4928-8C28-31DD9911597B}" sibTransId="{47CDE22A-4162-42AB-B763-63835BB16E83}"/>
    <dgm:cxn modelId="{8D8E694A-E213-4BAA-8A81-6E1D5087D438}" type="presParOf" srcId="{4498A8F9-5871-4684-951C-73E1A546EF3E}" destId="{03C8B388-18B3-453A-8409-C736D2D39407}" srcOrd="0" destOrd="0" presId="urn:microsoft.com/office/officeart/2005/8/layout/hProcess11"/>
    <dgm:cxn modelId="{FCC9A756-48D6-4311-9B39-02D03C494994}" type="presParOf" srcId="{4498A8F9-5871-4684-951C-73E1A546EF3E}" destId="{15237830-D9C9-448C-A43F-D18E5E44CD3C}" srcOrd="1" destOrd="0" presId="urn:microsoft.com/office/officeart/2005/8/layout/hProcess11"/>
    <dgm:cxn modelId="{FE5FD421-CBF6-45D8-B50F-D157863A4B77}" type="presParOf" srcId="{15237830-D9C9-448C-A43F-D18E5E44CD3C}" destId="{AC66EA5B-3CF4-40F7-A8D1-1E9083BA32C4}" srcOrd="0" destOrd="0" presId="urn:microsoft.com/office/officeart/2005/8/layout/hProcess11"/>
    <dgm:cxn modelId="{411288E6-B38F-4B11-8627-8546E50B7E46}" type="presParOf" srcId="{AC66EA5B-3CF4-40F7-A8D1-1E9083BA32C4}" destId="{2A73607E-31B7-49BA-B7C1-66B9547F18CC}" srcOrd="0" destOrd="0" presId="urn:microsoft.com/office/officeart/2005/8/layout/hProcess11"/>
    <dgm:cxn modelId="{098FD244-BFA2-4550-8E30-BA98ECF7C000}" type="presParOf" srcId="{AC66EA5B-3CF4-40F7-A8D1-1E9083BA32C4}" destId="{2A7C19C2-3393-4730-A3A2-EB914A8DA9B7}" srcOrd="1" destOrd="0" presId="urn:microsoft.com/office/officeart/2005/8/layout/hProcess11"/>
    <dgm:cxn modelId="{A9039C7D-7620-42EF-B30E-4A85D483BF03}" type="presParOf" srcId="{AC66EA5B-3CF4-40F7-A8D1-1E9083BA32C4}" destId="{62994213-7D80-4BBF-85A4-53993C642161}" srcOrd="2" destOrd="0" presId="urn:microsoft.com/office/officeart/2005/8/layout/hProcess11"/>
    <dgm:cxn modelId="{C7DF1418-DEAF-442D-81DF-D6B77FDE2A4B}" type="presParOf" srcId="{15237830-D9C9-448C-A43F-D18E5E44CD3C}" destId="{365291C0-16B7-488B-B46C-B8A999ADFBFE}" srcOrd="1" destOrd="0" presId="urn:microsoft.com/office/officeart/2005/8/layout/hProcess11"/>
    <dgm:cxn modelId="{7D46FEC9-84C5-4C8E-8FA7-60E8110A6F0D}" type="presParOf" srcId="{15237830-D9C9-448C-A43F-D18E5E44CD3C}" destId="{7A7D6680-1CA8-431B-8CE6-F7440DA93252}" srcOrd="2" destOrd="0" presId="urn:microsoft.com/office/officeart/2005/8/layout/hProcess11"/>
    <dgm:cxn modelId="{6E7E007A-6B67-4F47-9E38-9A36581A7E62}" type="presParOf" srcId="{7A7D6680-1CA8-431B-8CE6-F7440DA93252}" destId="{9AF2B711-1C29-45F0-879E-69FEF8E4FE8C}" srcOrd="0" destOrd="0" presId="urn:microsoft.com/office/officeart/2005/8/layout/hProcess11"/>
    <dgm:cxn modelId="{33C9E6EE-43C0-42BF-914D-3A55665F4B3C}" type="presParOf" srcId="{7A7D6680-1CA8-431B-8CE6-F7440DA93252}" destId="{81FF8AF9-E2EF-40F3-95B2-521DE062FF9F}" srcOrd="1" destOrd="0" presId="urn:microsoft.com/office/officeart/2005/8/layout/hProcess11"/>
    <dgm:cxn modelId="{57ACB3D6-50E4-4B3D-B29A-9CFD2EBCD81D}" type="presParOf" srcId="{7A7D6680-1CA8-431B-8CE6-F7440DA93252}" destId="{CEA28983-0DFB-4122-922C-5413253F6092}" srcOrd="2" destOrd="0" presId="urn:microsoft.com/office/officeart/2005/8/layout/hProcess11"/>
    <dgm:cxn modelId="{28224AE5-5CF5-46FF-96E6-93CB2EF43B27}" type="presParOf" srcId="{15237830-D9C9-448C-A43F-D18E5E44CD3C}" destId="{EC285978-B88E-4F66-ABCF-ED87FA76917D}" srcOrd="3" destOrd="0" presId="urn:microsoft.com/office/officeart/2005/8/layout/hProcess11"/>
    <dgm:cxn modelId="{EC703CE8-86E7-4D96-860C-E82FC21A5E72}" type="presParOf" srcId="{15237830-D9C9-448C-A43F-D18E5E44CD3C}" destId="{0E847006-9406-40A1-AE12-974F70E1001B}" srcOrd="4" destOrd="0" presId="urn:microsoft.com/office/officeart/2005/8/layout/hProcess11"/>
    <dgm:cxn modelId="{01C4A519-D2B1-45B5-9785-54981CDB48E6}" type="presParOf" srcId="{0E847006-9406-40A1-AE12-974F70E1001B}" destId="{C7D0A707-224F-4624-8B9D-FE73FF3C078B}" srcOrd="0" destOrd="0" presId="urn:microsoft.com/office/officeart/2005/8/layout/hProcess11"/>
    <dgm:cxn modelId="{A1DE8198-5366-43B6-9C43-EBF3894E53BA}" type="presParOf" srcId="{0E847006-9406-40A1-AE12-974F70E1001B}" destId="{57F66AB2-3014-4153-B2B7-A1AFC8C66FAB}" srcOrd="1" destOrd="0" presId="urn:microsoft.com/office/officeart/2005/8/layout/hProcess11"/>
    <dgm:cxn modelId="{386479BB-896B-406E-A994-324FA6F67A9B}" type="presParOf" srcId="{0E847006-9406-40A1-AE12-974F70E1001B}" destId="{46B70AE0-186C-4311-A48E-537FFF753FCF}"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D88A8C51-3F47-490F-AF96-9CBAFD956B1C}" type="doc">
      <dgm:prSet loTypeId="urn:microsoft.com/office/officeart/2005/8/layout/vList2" loCatId="list" qsTypeId="urn:microsoft.com/office/officeart/2005/8/quickstyle/simple1#35" qsCatId="simple" csTypeId="urn:microsoft.com/office/officeart/2005/8/colors/accent1_2#35" csCatId="accent1" phldr="1"/>
      <dgm:spPr/>
      <dgm:t>
        <a:bodyPr/>
        <a:lstStyle/>
        <a:p>
          <a:endParaRPr lang="en-US"/>
        </a:p>
      </dgm:t>
    </dgm:pt>
    <dgm:pt modelId="{96354EDD-0CE4-4B0D-8C45-D30A3DF00057}">
      <dgm:prSet custT="1"/>
      <dgm:spPr/>
      <dgm:t>
        <a:bodyPr/>
        <a:lstStyle/>
        <a:p>
          <a:pPr rtl="0"/>
          <a:r>
            <a:rPr lang="el-GR" sz="2400" b="1" dirty="0">
              <a:solidFill>
                <a:schemeClr val="bg1"/>
              </a:solidFill>
            </a:rPr>
            <a:t>Ο Αυστριακός Νόμος προβλέπει την εσωτερική αξιολόγηση για τους εκπαιδευτικούς. Υπεύθυνος είναι ο επικεφαλής του σχολείου (Direktor) και καλύπτει δύο πλευρές:</a:t>
          </a:r>
          <a:endParaRPr lang="en-US" sz="2400" b="1" dirty="0">
            <a:solidFill>
              <a:schemeClr val="bg1"/>
            </a:solidFill>
          </a:endParaRPr>
        </a:p>
      </dgm:t>
    </dgm:pt>
    <dgm:pt modelId="{F0297132-B2EC-4987-8751-E35712573AAD}" type="parTrans" cxnId="{3FB17ADC-FC28-4385-B76D-5775501D9B2F}">
      <dgm:prSet/>
      <dgm:spPr/>
      <dgm:t>
        <a:bodyPr/>
        <a:lstStyle/>
        <a:p>
          <a:endParaRPr lang="en-US"/>
        </a:p>
      </dgm:t>
    </dgm:pt>
    <dgm:pt modelId="{76DC88A1-D9C6-458B-AB36-3BAC4DB00CDE}" type="sibTrans" cxnId="{3FB17ADC-FC28-4385-B76D-5775501D9B2F}">
      <dgm:prSet/>
      <dgm:spPr/>
      <dgm:t>
        <a:bodyPr/>
        <a:lstStyle/>
        <a:p>
          <a:endParaRPr lang="en-US"/>
        </a:p>
      </dgm:t>
    </dgm:pt>
    <dgm:pt modelId="{919F9C8E-12BD-40B3-BA0C-DDF3272B48A5}">
      <dgm:prSet custT="1"/>
      <dgm:spPr/>
      <dgm:t>
        <a:bodyPr/>
        <a:lstStyle/>
        <a:p>
          <a:pPr rtl="0"/>
          <a:r>
            <a:rPr lang="el-GR" sz="2000" dirty="0"/>
            <a:t>• Την αξιολόγηση της απόδοσης των εκπαιδευτικών ως προς την τήρηση των κατευθύνσεων του προγράμματος σπουδών. Για παράδειγμα, οι εκπαιδευτικοί ελέγχονται εάν εκπληρώνουν το καθήκον τους να ενημερώνουν τους γονείς, εάν υποβάλλουν εκθέσεις σχετικά με τις σχολικές δραστηριότητες σύμφωνα με τις σχετικές αποφάσεις, κοκ.</a:t>
          </a:r>
          <a:endParaRPr lang="en-US" sz="2000" dirty="0"/>
        </a:p>
      </dgm:t>
    </dgm:pt>
    <dgm:pt modelId="{9FA24712-EFD1-467C-90D9-B2EE4D4D004A}" type="parTrans" cxnId="{535342DD-9A2E-4BC5-BB88-35E4ED7E2856}">
      <dgm:prSet/>
      <dgm:spPr/>
      <dgm:t>
        <a:bodyPr/>
        <a:lstStyle/>
        <a:p>
          <a:endParaRPr lang="en-US"/>
        </a:p>
      </dgm:t>
    </dgm:pt>
    <dgm:pt modelId="{6E251C24-E196-4F84-9598-75BFE6520D00}" type="sibTrans" cxnId="{535342DD-9A2E-4BC5-BB88-35E4ED7E2856}">
      <dgm:prSet/>
      <dgm:spPr/>
      <dgm:t>
        <a:bodyPr/>
        <a:lstStyle/>
        <a:p>
          <a:endParaRPr lang="en-US"/>
        </a:p>
      </dgm:t>
    </dgm:pt>
    <dgm:pt modelId="{9DD41998-BD52-4C97-89D0-0AB7E4946475}">
      <dgm:prSet custT="1"/>
      <dgm:spPr/>
      <dgm:t>
        <a:bodyPr/>
        <a:lstStyle/>
        <a:p>
          <a:pPr rtl="0"/>
          <a:r>
            <a:rPr lang="el-GR" sz="2000" dirty="0"/>
            <a:t>• Τη συμβουλευτική, δηλαδή βοήθεια προς τους εκπαιδευτικούς όταν πρέπει να λύσουν προβλήματα συγκρούσεων με άλλους εκπαιδευτικούς, με τους μαθητές ή με τους γονείς.</a:t>
          </a:r>
          <a:endParaRPr lang="en-US" sz="2000" dirty="0"/>
        </a:p>
      </dgm:t>
    </dgm:pt>
    <dgm:pt modelId="{8DC7F96D-A241-45C3-8B15-09AE3A775B7B}" type="parTrans" cxnId="{077F792F-7DC4-4D1A-A220-D119738A9713}">
      <dgm:prSet/>
      <dgm:spPr/>
      <dgm:t>
        <a:bodyPr/>
        <a:lstStyle/>
        <a:p>
          <a:endParaRPr lang="en-US"/>
        </a:p>
      </dgm:t>
    </dgm:pt>
    <dgm:pt modelId="{BA046D6E-B0A4-4E4E-A73D-68D4C74F4D0A}" type="sibTrans" cxnId="{077F792F-7DC4-4D1A-A220-D119738A9713}">
      <dgm:prSet/>
      <dgm:spPr/>
      <dgm:t>
        <a:bodyPr/>
        <a:lstStyle/>
        <a:p>
          <a:endParaRPr lang="en-US"/>
        </a:p>
      </dgm:t>
    </dgm:pt>
    <dgm:pt modelId="{450C37AD-C7BE-48D3-B2F3-ED0193CC9600}" type="pres">
      <dgm:prSet presAssocID="{D88A8C51-3F47-490F-AF96-9CBAFD956B1C}" presName="linear" presStyleCnt="0">
        <dgm:presLayoutVars>
          <dgm:animLvl val="lvl"/>
          <dgm:resizeHandles val="exact"/>
        </dgm:presLayoutVars>
      </dgm:prSet>
      <dgm:spPr/>
    </dgm:pt>
    <dgm:pt modelId="{A361B8C1-62C6-4F92-A9C1-3775F31C91DA}" type="pres">
      <dgm:prSet presAssocID="{96354EDD-0CE4-4B0D-8C45-D30A3DF00057}" presName="parentText" presStyleLbl="node1" presStyleIdx="0" presStyleCnt="3">
        <dgm:presLayoutVars>
          <dgm:chMax val="0"/>
          <dgm:bulletEnabled val="1"/>
        </dgm:presLayoutVars>
      </dgm:prSet>
      <dgm:spPr/>
    </dgm:pt>
    <dgm:pt modelId="{A27046CB-C502-4CD8-9B80-38C22FC3EA2F}" type="pres">
      <dgm:prSet presAssocID="{76DC88A1-D9C6-458B-AB36-3BAC4DB00CDE}" presName="spacer" presStyleCnt="0"/>
      <dgm:spPr/>
    </dgm:pt>
    <dgm:pt modelId="{CA5752F2-E486-4134-93A1-A2E9D5EED24A}" type="pres">
      <dgm:prSet presAssocID="{919F9C8E-12BD-40B3-BA0C-DDF3272B48A5}" presName="parentText" presStyleLbl="node1" presStyleIdx="1" presStyleCnt="3">
        <dgm:presLayoutVars>
          <dgm:chMax val="0"/>
          <dgm:bulletEnabled val="1"/>
        </dgm:presLayoutVars>
      </dgm:prSet>
      <dgm:spPr/>
    </dgm:pt>
    <dgm:pt modelId="{904E9FD4-ADD8-4D4B-9D11-19B64B21736D}" type="pres">
      <dgm:prSet presAssocID="{6E251C24-E196-4F84-9598-75BFE6520D00}" presName="spacer" presStyleCnt="0"/>
      <dgm:spPr/>
    </dgm:pt>
    <dgm:pt modelId="{8D618A84-5173-4A94-823B-E7F634795DF9}" type="pres">
      <dgm:prSet presAssocID="{9DD41998-BD52-4C97-89D0-0AB7E4946475}" presName="parentText" presStyleLbl="node1" presStyleIdx="2" presStyleCnt="3" custScaleY="83196">
        <dgm:presLayoutVars>
          <dgm:chMax val="0"/>
          <dgm:bulletEnabled val="1"/>
        </dgm:presLayoutVars>
      </dgm:prSet>
      <dgm:spPr/>
    </dgm:pt>
  </dgm:ptLst>
  <dgm:cxnLst>
    <dgm:cxn modelId="{4DD71B16-1AE3-42F0-8328-11CF0B99328C}" type="presOf" srcId="{919F9C8E-12BD-40B3-BA0C-DDF3272B48A5}" destId="{CA5752F2-E486-4134-93A1-A2E9D5EED24A}" srcOrd="0" destOrd="0" presId="urn:microsoft.com/office/officeart/2005/8/layout/vList2"/>
    <dgm:cxn modelId="{1A55601D-7179-4504-92A0-1CC9D2318444}" type="presOf" srcId="{D88A8C51-3F47-490F-AF96-9CBAFD956B1C}" destId="{450C37AD-C7BE-48D3-B2F3-ED0193CC9600}" srcOrd="0" destOrd="0" presId="urn:microsoft.com/office/officeart/2005/8/layout/vList2"/>
    <dgm:cxn modelId="{000BB223-9981-47F7-A6A3-BC60A26EC40F}" type="presOf" srcId="{96354EDD-0CE4-4B0D-8C45-D30A3DF00057}" destId="{A361B8C1-62C6-4F92-A9C1-3775F31C91DA}" srcOrd="0" destOrd="0" presId="urn:microsoft.com/office/officeart/2005/8/layout/vList2"/>
    <dgm:cxn modelId="{077F792F-7DC4-4D1A-A220-D119738A9713}" srcId="{D88A8C51-3F47-490F-AF96-9CBAFD956B1C}" destId="{9DD41998-BD52-4C97-89D0-0AB7E4946475}" srcOrd="2" destOrd="0" parTransId="{8DC7F96D-A241-45C3-8B15-09AE3A775B7B}" sibTransId="{BA046D6E-B0A4-4E4E-A73D-68D4C74F4D0A}"/>
    <dgm:cxn modelId="{3FB17ADC-FC28-4385-B76D-5775501D9B2F}" srcId="{D88A8C51-3F47-490F-AF96-9CBAFD956B1C}" destId="{96354EDD-0CE4-4B0D-8C45-D30A3DF00057}" srcOrd="0" destOrd="0" parTransId="{F0297132-B2EC-4987-8751-E35712573AAD}" sibTransId="{76DC88A1-D9C6-458B-AB36-3BAC4DB00CDE}"/>
    <dgm:cxn modelId="{535342DD-9A2E-4BC5-BB88-35E4ED7E2856}" srcId="{D88A8C51-3F47-490F-AF96-9CBAFD956B1C}" destId="{919F9C8E-12BD-40B3-BA0C-DDF3272B48A5}" srcOrd="1" destOrd="0" parTransId="{9FA24712-EFD1-467C-90D9-B2EE4D4D004A}" sibTransId="{6E251C24-E196-4F84-9598-75BFE6520D00}"/>
    <dgm:cxn modelId="{1F51CFE6-378B-409D-B680-17148D1567DC}" type="presOf" srcId="{9DD41998-BD52-4C97-89D0-0AB7E4946475}" destId="{8D618A84-5173-4A94-823B-E7F634795DF9}" srcOrd="0" destOrd="0" presId="urn:microsoft.com/office/officeart/2005/8/layout/vList2"/>
    <dgm:cxn modelId="{BC26A42B-9492-4797-9866-B7D9E432D891}" type="presParOf" srcId="{450C37AD-C7BE-48D3-B2F3-ED0193CC9600}" destId="{A361B8C1-62C6-4F92-A9C1-3775F31C91DA}" srcOrd="0" destOrd="0" presId="urn:microsoft.com/office/officeart/2005/8/layout/vList2"/>
    <dgm:cxn modelId="{8AD1FB7C-CCAC-411A-B869-DF91DC0EE0A3}" type="presParOf" srcId="{450C37AD-C7BE-48D3-B2F3-ED0193CC9600}" destId="{A27046CB-C502-4CD8-9B80-38C22FC3EA2F}" srcOrd="1" destOrd="0" presId="urn:microsoft.com/office/officeart/2005/8/layout/vList2"/>
    <dgm:cxn modelId="{970C1153-BF64-4E77-A387-9C29F1AE557A}" type="presParOf" srcId="{450C37AD-C7BE-48D3-B2F3-ED0193CC9600}" destId="{CA5752F2-E486-4134-93A1-A2E9D5EED24A}" srcOrd="2" destOrd="0" presId="urn:microsoft.com/office/officeart/2005/8/layout/vList2"/>
    <dgm:cxn modelId="{C3950348-E345-4E22-810D-3B0D6D5F5906}" type="presParOf" srcId="{450C37AD-C7BE-48D3-B2F3-ED0193CC9600}" destId="{904E9FD4-ADD8-4D4B-9D11-19B64B21736D}" srcOrd="3" destOrd="0" presId="urn:microsoft.com/office/officeart/2005/8/layout/vList2"/>
    <dgm:cxn modelId="{B3D9118A-E7A9-45E7-BAE7-A47D2CF90735}" type="presParOf" srcId="{450C37AD-C7BE-48D3-B2F3-ED0193CC9600}" destId="{8D618A84-5173-4A94-823B-E7F634795DF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DCAA7DFF-01BA-4879-A498-73E29CBD6B98}" type="doc">
      <dgm:prSet loTypeId="urn:microsoft.com/office/officeart/2005/8/layout/matrix3" loCatId="matrix" qsTypeId="urn:microsoft.com/office/officeart/2005/8/quickstyle/simple1#36" qsCatId="simple" csTypeId="urn:microsoft.com/office/officeart/2005/8/colors/accent1_2#36" csCatId="accent1" phldr="1"/>
      <dgm:spPr/>
      <dgm:t>
        <a:bodyPr/>
        <a:lstStyle/>
        <a:p>
          <a:endParaRPr lang="en-US"/>
        </a:p>
      </dgm:t>
    </dgm:pt>
    <dgm:pt modelId="{294C79B1-41F4-4C2E-AD89-5B38D353786C}">
      <dgm:prSet custT="1"/>
      <dgm:spPr/>
      <dgm:t>
        <a:bodyPr/>
        <a:lstStyle/>
        <a:p>
          <a:pPr rtl="0"/>
          <a:r>
            <a:rPr lang="el-GR" sz="2000" dirty="0">
              <a:solidFill>
                <a:schemeClr val="bg1"/>
              </a:solidFill>
            </a:rPr>
            <a:t>Ο Διευθυντής έχει βέβαια τη δυνατότητα να εισηγείται λύσεις στους ανώτερους του, για παράδειγμα, μπορεί να αιτηθεί την επιβράβευση εκπαιδευτικών που προσφέρουν πρόσθετη εργασία ή, αντιθέτως, εάν ορισμένοι αδυνατούν να ανταποκριθούν στα καθήκοντά τους, να ενημερώνουν την ανώτερη εκπαιδευτική αρχή προκειμένου να βρεθούν λύσεις, από κοινού με την Ένωση των εκπαιδευτικών.</a:t>
          </a:r>
          <a:endParaRPr lang="en-US" sz="2000" dirty="0">
            <a:solidFill>
              <a:schemeClr val="bg1"/>
            </a:solidFill>
          </a:endParaRPr>
        </a:p>
      </dgm:t>
    </dgm:pt>
    <dgm:pt modelId="{11979A20-9796-4C70-ACD6-1717CF6F93BE}" type="parTrans" cxnId="{A924E662-8694-4642-89C6-823DFDE13DA7}">
      <dgm:prSet/>
      <dgm:spPr/>
      <dgm:t>
        <a:bodyPr/>
        <a:lstStyle/>
        <a:p>
          <a:endParaRPr lang="en-US"/>
        </a:p>
      </dgm:t>
    </dgm:pt>
    <dgm:pt modelId="{F9B351FA-BE7C-4BBA-8F68-BF9369B375A8}" type="sibTrans" cxnId="{A924E662-8694-4642-89C6-823DFDE13DA7}">
      <dgm:prSet/>
      <dgm:spPr/>
      <dgm:t>
        <a:bodyPr/>
        <a:lstStyle/>
        <a:p>
          <a:endParaRPr lang="en-US"/>
        </a:p>
      </dgm:t>
    </dgm:pt>
    <dgm:pt modelId="{40F89718-4170-4E7C-BE7A-AA6CABE51F0E}">
      <dgm:prSet custT="1"/>
      <dgm:spPr/>
      <dgm:t>
        <a:bodyPr/>
        <a:lstStyle/>
        <a:p>
          <a:pPr rtl="0"/>
          <a:r>
            <a:rPr lang="el-GR" sz="2000" dirty="0">
              <a:solidFill>
                <a:schemeClr val="bg1"/>
              </a:solidFill>
            </a:rPr>
            <a:t>Στο πλαίσιο αυτό πρακτικές που εξετάζονται για την συστηματοποίηση της αξιολόγησης είναι οι Διευθυντές να έχουν τη δυνατότητα να καλούν άλλους συναδέλφους (collegial peer coaching) τους να συμβάλλουν συμβουλευτικά στην επαγγελματική ανάπτυξη των υφισταμένων τους.</a:t>
          </a:r>
          <a:endParaRPr lang="en-US" sz="2000" dirty="0">
            <a:solidFill>
              <a:schemeClr val="bg1"/>
            </a:solidFill>
          </a:endParaRPr>
        </a:p>
      </dgm:t>
    </dgm:pt>
    <dgm:pt modelId="{C3EF841D-9C7C-46AB-AE96-1379D97CB31F}" type="parTrans" cxnId="{A651F2AA-7A1C-49D8-9AC5-668E13B1B86D}">
      <dgm:prSet/>
      <dgm:spPr/>
      <dgm:t>
        <a:bodyPr/>
        <a:lstStyle/>
        <a:p>
          <a:endParaRPr lang="en-US"/>
        </a:p>
      </dgm:t>
    </dgm:pt>
    <dgm:pt modelId="{5B5EB93B-08BB-4A8B-ADF3-0D82E381E7C2}" type="sibTrans" cxnId="{A651F2AA-7A1C-49D8-9AC5-668E13B1B86D}">
      <dgm:prSet/>
      <dgm:spPr/>
      <dgm:t>
        <a:bodyPr/>
        <a:lstStyle/>
        <a:p>
          <a:endParaRPr lang="en-US"/>
        </a:p>
      </dgm:t>
    </dgm:pt>
    <dgm:pt modelId="{971187BA-E425-4A0F-8158-D5F575D0AE31}" type="pres">
      <dgm:prSet presAssocID="{DCAA7DFF-01BA-4879-A498-73E29CBD6B98}" presName="matrix" presStyleCnt="0">
        <dgm:presLayoutVars>
          <dgm:chMax val="1"/>
          <dgm:dir/>
          <dgm:resizeHandles val="exact"/>
        </dgm:presLayoutVars>
      </dgm:prSet>
      <dgm:spPr/>
    </dgm:pt>
    <dgm:pt modelId="{F8290112-4A85-4B91-9993-CE7978CF8CB1}" type="pres">
      <dgm:prSet presAssocID="{DCAA7DFF-01BA-4879-A498-73E29CBD6B98}" presName="diamond" presStyleLbl="bgShp" presStyleIdx="0" presStyleCnt="1"/>
      <dgm:spPr/>
    </dgm:pt>
    <dgm:pt modelId="{49E4E13F-C935-4B0F-9B91-D572C93ED571}" type="pres">
      <dgm:prSet presAssocID="{DCAA7DFF-01BA-4879-A498-73E29CBD6B98}" presName="quad1" presStyleLbl="node1" presStyleIdx="0" presStyleCnt="4" custScaleX="188913" custScaleY="256410" custLinFactNeighborX="-62279" custLinFactNeighborY="55814">
        <dgm:presLayoutVars>
          <dgm:chMax val="0"/>
          <dgm:chPref val="0"/>
          <dgm:bulletEnabled val="1"/>
        </dgm:presLayoutVars>
      </dgm:prSet>
      <dgm:spPr/>
    </dgm:pt>
    <dgm:pt modelId="{BBA3D94E-C538-4F69-B665-5F31F0E3B985}" type="pres">
      <dgm:prSet presAssocID="{DCAA7DFF-01BA-4879-A498-73E29CBD6B98}" presName="quad2" presStyleLbl="node1" presStyleIdx="1" presStyleCnt="4" custScaleX="196923" custScaleY="256410" custLinFactNeighborX="35879" custLinFactNeighborY="37757">
        <dgm:presLayoutVars>
          <dgm:chMax val="0"/>
          <dgm:chPref val="0"/>
          <dgm:bulletEnabled val="1"/>
        </dgm:presLayoutVars>
      </dgm:prSet>
      <dgm:spPr/>
    </dgm:pt>
    <dgm:pt modelId="{99705FDD-8593-4825-B613-91A59BDA3A57}" type="pres">
      <dgm:prSet presAssocID="{DCAA7DFF-01BA-4879-A498-73E29CBD6B98}" presName="quad3" presStyleLbl="node1" presStyleIdx="2" presStyleCnt="4" custScaleY="2961" custLinFactNeighborX="55289" custLinFactNeighborY="93825">
        <dgm:presLayoutVars>
          <dgm:chMax val="0"/>
          <dgm:chPref val="0"/>
          <dgm:bulletEnabled val="1"/>
        </dgm:presLayoutVars>
      </dgm:prSet>
      <dgm:spPr/>
    </dgm:pt>
    <dgm:pt modelId="{69583459-7C54-4A06-86F3-B3A050E4D5EE}" type="pres">
      <dgm:prSet presAssocID="{DCAA7DFF-01BA-4879-A498-73E29CBD6B98}" presName="quad4" presStyleLbl="node1" presStyleIdx="3" presStyleCnt="4" custFlipVert="1" custScaleY="2293" custLinFactY="22716" custLinFactNeighborX="-52403" custLinFactNeighborY="100000">
        <dgm:presLayoutVars>
          <dgm:chMax val="0"/>
          <dgm:chPref val="0"/>
          <dgm:bulletEnabled val="1"/>
        </dgm:presLayoutVars>
      </dgm:prSet>
      <dgm:spPr/>
    </dgm:pt>
  </dgm:ptLst>
  <dgm:cxnLst>
    <dgm:cxn modelId="{A924E662-8694-4642-89C6-823DFDE13DA7}" srcId="{DCAA7DFF-01BA-4879-A498-73E29CBD6B98}" destId="{294C79B1-41F4-4C2E-AD89-5B38D353786C}" srcOrd="0" destOrd="0" parTransId="{11979A20-9796-4C70-ACD6-1717CF6F93BE}" sibTransId="{F9B351FA-BE7C-4BBA-8F68-BF9369B375A8}"/>
    <dgm:cxn modelId="{8229FE7F-5EEC-4DCE-BE0E-ABE31171C39F}" type="presOf" srcId="{294C79B1-41F4-4C2E-AD89-5B38D353786C}" destId="{49E4E13F-C935-4B0F-9B91-D572C93ED571}" srcOrd="0" destOrd="0" presId="urn:microsoft.com/office/officeart/2005/8/layout/matrix3"/>
    <dgm:cxn modelId="{A651F2AA-7A1C-49D8-9AC5-668E13B1B86D}" srcId="{DCAA7DFF-01BA-4879-A498-73E29CBD6B98}" destId="{40F89718-4170-4E7C-BE7A-AA6CABE51F0E}" srcOrd="1" destOrd="0" parTransId="{C3EF841D-9C7C-46AB-AE96-1379D97CB31F}" sibTransId="{5B5EB93B-08BB-4A8B-ADF3-0D82E381E7C2}"/>
    <dgm:cxn modelId="{1A6B4EB0-0C71-4079-8C9B-2ED66CBFD6F4}" type="presOf" srcId="{40F89718-4170-4E7C-BE7A-AA6CABE51F0E}" destId="{BBA3D94E-C538-4F69-B665-5F31F0E3B985}" srcOrd="0" destOrd="0" presId="urn:microsoft.com/office/officeart/2005/8/layout/matrix3"/>
    <dgm:cxn modelId="{AF8E1CFE-C8A6-42B0-88A0-BBDF099747DF}" type="presOf" srcId="{DCAA7DFF-01BA-4879-A498-73E29CBD6B98}" destId="{971187BA-E425-4A0F-8158-D5F575D0AE31}" srcOrd="0" destOrd="0" presId="urn:microsoft.com/office/officeart/2005/8/layout/matrix3"/>
    <dgm:cxn modelId="{DECE1F0F-8498-4E2C-9C7A-F3DF1D29F7E0}" type="presParOf" srcId="{971187BA-E425-4A0F-8158-D5F575D0AE31}" destId="{F8290112-4A85-4B91-9993-CE7978CF8CB1}" srcOrd="0" destOrd="0" presId="urn:microsoft.com/office/officeart/2005/8/layout/matrix3"/>
    <dgm:cxn modelId="{59427775-5B66-40A3-B14F-A1E9EEF456A6}" type="presParOf" srcId="{971187BA-E425-4A0F-8158-D5F575D0AE31}" destId="{49E4E13F-C935-4B0F-9B91-D572C93ED571}" srcOrd="1" destOrd="0" presId="urn:microsoft.com/office/officeart/2005/8/layout/matrix3"/>
    <dgm:cxn modelId="{58B04723-918B-4E06-8141-C62E3A5C19B1}" type="presParOf" srcId="{971187BA-E425-4A0F-8158-D5F575D0AE31}" destId="{BBA3D94E-C538-4F69-B665-5F31F0E3B985}" srcOrd="2" destOrd="0" presId="urn:microsoft.com/office/officeart/2005/8/layout/matrix3"/>
    <dgm:cxn modelId="{A9C6B1E6-770E-4121-BEA0-02C93F3D4341}" type="presParOf" srcId="{971187BA-E425-4A0F-8158-D5F575D0AE31}" destId="{99705FDD-8593-4825-B613-91A59BDA3A57}" srcOrd="3" destOrd="0" presId="urn:microsoft.com/office/officeart/2005/8/layout/matrix3"/>
    <dgm:cxn modelId="{4BB84305-7254-4BA7-9A50-B5F01D2EB832}" type="presParOf" srcId="{971187BA-E425-4A0F-8158-D5F575D0AE31}" destId="{69583459-7C54-4A06-86F3-B3A050E4D5E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53E95BB7-9496-465E-99BD-6B38628183A8}" type="doc">
      <dgm:prSet loTypeId="urn:microsoft.com/office/officeart/2005/8/layout/pyramid2" loCatId="pyramid" qsTypeId="urn:microsoft.com/office/officeart/2005/8/quickstyle/simple1#37" qsCatId="simple" csTypeId="urn:microsoft.com/office/officeart/2005/8/colors/accent1_2#37" csCatId="accent1" phldr="1"/>
      <dgm:spPr/>
      <dgm:t>
        <a:bodyPr/>
        <a:lstStyle/>
        <a:p>
          <a:endParaRPr lang="en-US"/>
        </a:p>
      </dgm:t>
    </dgm:pt>
    <dgm:pt modelId="{F871DE23-4DB2-489A-8F68-DE32D63F33DF}">
      <dgm:prSet custT="1"/>
      <dgm:spPr/>
      <dgm:t>
        <a:bodyPr/>
        <a:lstStyle/>
        <a:p>
          <a:pPr rtl="0"/>
          <a:r>
            <a:rPr lang="el-GR" sz="2400" dirty="0"/>
            <a:t>Η ατομική αξιολόγηση από το Διευθυντή του σχολείου αποτελεί τη μοναδική μορφή αξιολόγησης των εκπαιδευτικών.</a:t>
          </a:r>
          <a:endParaRPr lang="en-US" sz="2400" dirty="0"/>
        </a:p>
      </dgm:t>
    </dgm:pt>
    <dgm:pt modelId="{7FC67397-F30E-41D6-94DC-19E769B95F57}" type="parTrans" cxnId="{BE35D5F1-056E-40B7-8042-44BD1E3F9379}">
      <dgm:prSet/>
      <dgm:spPr/>
      <dgm:t>
        <a:bodyPr/>
        <a:lstStyle/>
        <a:p>
          <a:endParaRPr lang="en-US"/>
        </a:p>
      </dgm:t>
    </dgm:pt>
    <dgm:pt modelId="{7373E3FF-3C85-4AD4-96B1-742FD9A31B30}" type="sibTrans" cxnId="{BE35D5F1-056E-40B7-8042-44BD1E3F9379}">
      <dgm:prSet/>
      <dgm:spPr/>
      <dgm:t>
        <a:bodyPr/>
        <a:lstStyle/>
        <a:p>
          <a:endParaRPr lang="en-US"/>
        </a:p>
      </dgm:t>
    </dgm:pt>
    <dgm:pt modelId="{D9E739E1-C54E-4A5E-A8D2-A29A81DFB3DA}">
      <dgm:prSet custT="1"/>
      <dgm:spPr/>
      <dgm:t>
        <a:bodyPr/>
        <a:lstStyle/>
        <a:p>
          <a:pPr rtl="0"/>
          <a:r>
            <a:rPr lang="el-GR" sz="2000" i="1" dirty="0"/>
            <a:t>Για κάθε εκπαιδευτικό υπάρχει ένα </a:t>
          </a:r>
          <a:r>
            <a:rPr lang="el-GR" sz="2000" i="1" dirty="0">
              <a:solidFill>
                <a:srgbClr val="C00000"/>
              </a:solidFill>
            </a:rPr>
            <a:t>προφίλ επάρκειας </a:t>
          </a:r>
          <a:r>
            <a:rPr lang="el-GR" sz="2000" i="1" dirty="0"/>
            <a:t>το οποίο αποτυπώνει τα δυνατά και αδύνατα σημεία του και χρησιμοποιείται έντονα στην αξιολόγηση.</a:t>
          </a:r>
          <a:endParaRPr lang="en-US" sz="2000" dirty="0"/>
        </a:p>
      </dgm:t>
    </dgm:pt>
    <dgm:pt modelId="{7E2E47C4-92D3-4EF3-B18E-1317116DDC5B}" type="parTrans" cxnId="{C2DBF2F5-6CD0-4395-A020-D6AF6D3150CF}">
      <dgm:prSet/>
      <dgm:spPr/>
      <dgm:t>
        <a:bodyPr/>
        <a:lstStyle/>
        <a:p>
          <a:endParaRPr lang="en-US"/>
        </a:p>
      </dgm:t>
    </dgm:pt>
    <dgm:pt modelId="{C24B1669-98CD-4794-A388-FC8E2EF92E1A}" type="sibTrans" cxnId="{C2DBF2F5-6CD0-4395-A020-D6AF6D3150CF}">
      <dgm:prSet/>
      <dgm:spPr/>
      <dgm:t>
        <a:bodyPr/>
        <a:lstStyle/>
        <a:p>
          <a:endParaRPr lang="en-US"/>
        </a:p>
      </dgm:t>
    </dgm:pt>
    <dgm:pt modelId="{51974F49-139C-4BF5-8177-1BBD1CA646AF}" type="pres">
      <dgm:prSet presAssocID="{53E95BB7-9496-465E-99BD-6B38628183A8}" presName="compositeShape" presStyleCnt="0">
        <dgm:presLayoutVars>
          <dgm:dir/>
          <dgm:resizeHandles/>
        </dgm:presLayoutVars>
      </dgm:prSet>
      <dgm:spPr/>
    </dgm:pt>
    <dgm:pt modelId="{D3DABEE5-7B3A-4064-93C1-AA1ED13075D5}" type="pres">
      <dgm:prSet presAssocID="{53E95BB7-9496-465E-99BD-6B38628183A8}" presName="pyramid" presStyleLbl="node1" presStyleIdx="0" presStyleCnt="1"/>
      <dgm:spPr/>
    </dgm:pt>
    <dgm:pt modelId="{CC990285-AE44-4EC3-A299-F10AB1310266}" type="pres">
      <dgm:prSet presAssocID="{53E95BB7-9496-465E-99BD-6B38628183A8}" presName="theList" presStyleCnt="0"/>
      <dgm:spPr/>
    </dgm:pt>
    <dgm:pt modelId="{972EE555-E8D3-4224-821D-ECF9C47B4971}" type="pres">
      <dgm:prSet presAssocID="{F871DE23-4DB2-489A-8F68-DE32D63F33DF}" presName="aNode" presStyleLbl="fgAcc1" presStyleIdx="0" presStyleCnt="2" custScaleX="205397">
        <dgm:presLayoutVars>
          <dgm:bulletEnabled val="1"/>
        </dgm:presLayoutVars>
      </dgm:prSet>
      <dgm:spPr/>
    </dgm:pt>
    <dgm:pt modelId="{C094D75C-B893-45B5-86B7-C8A3A9024FB0}" type="pres">
      <dgm:prSet presAssocID="{F871DE23-4DB2-489A-8F68-DE32D63F33DF}" presName="aSpace" presStyleCnt="0"/>
      <dgm:spPr/>
    </dgm:pt>
    <dgm:pt modelId="{9C954101-69BC-4483-9E1A-BF6BC3AB28F4}" type="pres">
      <dgm:prSet presAssocID="{D9E739E1-C54E-4A5E-A8D2-A29A81DFB3DA}" presName="aNode" presStyleLbl="fgAcc1" presStyleIdx="1" presStyleCnt="2" custScaleX="173797">
        <dgm:presLayoutVars>
          <dgm:bulletEnabled val="1"/>
        </dgm:presLayoutVars>
      </dgm:prSet>
      <dgm:spPr/>
    </dgm:pt>
    <dgm:pt modelId="{81D5BDAB-F4F5-4126-B8CF-EB298BCE5495}" type="pres">
      <dgm:prSet presAssocID="{D9E739E1-C54E-4A5E-A8D2-A29A81DFB3DA}" presName="aSpace" presStyleCnt="0"/>
      <dgm:spPr/>
    </dgm:pt>
  </dgm:ptLst>
  <dgm:cxnLst>
    <dgm:cxn modelId="{9585625E-1CA2-4B1E-9B31-BFE3225005CC}" type="presOf" srcId="{D9E739E1-C54E-4A5E-A8D2-A29A81DFB3DA}" destId="{9C954101-69BC-4483-9E1A-BF6BC3AB28F4}" srcOrd="0" destOrd="0" presId="urn:microsoft.com/office/officeart/2005/8/layout/pyramid2"/>
    <dgm:cxn modelId="{F8BAC069-7EF9-4E56-B376-AE9335D6125D}" type="presOf" srcId="{53E95BB7-9496-465E-99BD-6B38628183A8}" destId="{51974F49-139C-4BF5-8177-1BBD1CA646AF}" srcOrd="0" destOrd="0" presId="urn:microsoft.com/office/officeart/2005/8/layout/pyramid2"/>
    <dgm:cxn modelId="{EE7C9DEF-397B-4A0F-BF35-4A297E931913}" type="presOf" srcId="{F871DE23-4DB2-489A-8F68-DE32D63F33DF}" destId="{972EE555-E8D3-4224-821D-ECF9C47B4971}" srcOrd="0" destOrd="0" presId="urn:microsoft.com/office/officeart/2005/8/layout/pyramid2"/>
    <dgm:cxn modelId="{BE35D5F1-056E-40B7-8042-44BD1E3F9379}" srcId="{53E95BB7-9496-465E-99BD-6B38628183A8}" destId="{F871DE23-4DB2-489A-8F68-DE32D63F33DF}" srcOrd="0" destOrd="0" parTransId="{7FC67397-F30E-41D6-94DC-19E769B95F57}" sibTransId="{7373E3FF-3C85-4AD4-96B1-742FD9A31B30}"/>
    <dgm:cxn modelId="{C2DBF2F5-6CD0-4395-A020-D6AF6D3150CF}" srcId="{53E95BB7-9496-465E-99BD-6B38628183A8}" destId="{D9E739E1-C54E-4A5E-A8D2-A29A81DFB3DA}" srcOrd="1" destOrd="0" parTransId="{7E2E47C4-92D3-4EF3-B18E-1317116DDC5B}" sibTransId="{C24B1669-98CD-4794-A388-FC8E2EF92E1A}"/>
    <dgm:cxn modelId="{553A6FF0-3199-4D1F-889D-7118FDAA8386}" type="presParOf" srcId="{51974F49-139C-4BF5-8177-1BBD1CA646AF}" destId="{D3DABEE5-7B3A-4064-93C1-AA1ED13075D5}" srcOrd="0" destOrd="0" presId="urn:microsoft.com/office/officeart/2005/8/layout/pyramid2"/>
    <dgm:cxn modelId="{5C9F4264-9378-409B-9C0E-D100334957CB}" type="presParOf" srcId="{51974F49-139C-4BF5-8177-1BBD1CA646AF}" destId="{CC990285-AE44-4EC3-A299-F10AB1310266}" srcOrd="1" destOrd="0" presId="urn:microsoft.com/office/officeart/2005/8/layout/pyramid2"/>
    <dgm:cxn modelId="{987313F6-1976-4B4D-926B-ED25CF6BC573}" type="presParOf" srcId="{CC990285-AE44-4EC3-A299-F10AB1310266}" destId="{972EE555-E8D3-4224-821D-ECF9C47B4971}" srcOrd="0" destOrd="0" presId="urn:microsoft.com/office/officeart/2005/8/layout/pyramid2"/>
    <dgm:cxn modelId="{2C5C072B-81BA-4D0D-B6A3-05EC2A567355}" type="presParOf" srcId="{CC990285-AE44-4EC3-A299-F10AB1310266}" destId="{C094D75C-B893-45B5-86B7-C8A3A9024FB0}" srcOrd="1" destOrd="0" presId="urn:microsoft.com/office/officeart/2005/8/layout/pyramid2"/>
    <dgm:cxn modelId="{AE2BE5FB-A7F0-4141-A845-97FCA58CE5EB}" type="presParOf" srcId="{CC990285-AE44-4EC3-A299-F10AB1310266}" destId="{9C954101-69BC-4483-9E1A-BF6BC3AB28F4}" srcOrd="2" destOrd="0" presId="urn:microsoft.com/office/officeart/2005/8/layout/pyramid2"/>
    <dgm:cxn modelId="{FC9A5A22-6576-4CE2-A103-C0A53893BE9E}" type="presParOf" srcId="{CC990285-AE44-4EC3-A299-F10AB1310266}" destId="{81D5BDAB-F4F5-4126-B8CF-EB298BCE5495}"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8FCF2110-71D9-4750-910C-D679421AFD20}" type="doc">
      <dgm:prSet loTypeId="urn:microsoft.com/office/officeart/2005/8/layout/vList5" loCatId="list" qsTypeId="urn:microsoft.com/office/officeart/2005/8/quickstyle/simple1#38" qsCatId="simple" csTypeId="urn:microsoft.com/office/officeart/2005/8/colors/accent1_2#38" csCatId="accent1" phldr="1"/>
      <dgm:spPr/>
      <dgm:t>
        <a:bodyPr/>
        <a:lstStyle/>
        <a:p>
          <a:endParaRPr lang="en-US"/>
        </a:p>
      </dgm:t>
    </dgm:pt>
    <dgm:pt modelId="{AD51EFF2-485D-4B1F-A9E7-513C9A630C57}">
      <dgm:prSet custT="1"/>
      <dgm:spPr/>
      <dgm:t>
        <a:bodyPr/>
        <a:lstStyle/>
        <a:p>
          <a:pPr rtl="0"/>
          <a:r>
            <a:rPr lang="el-GR" sz="3200" b="1" dirty="0">
              <a:solidFill>
                <a:schemeClr val="bg1"/>
              </a:solidFill>
            </a:rPr>
            <a:t>Η αξιολόγηση συμπεριλαμβάνει δύο ειδών συνεντεύξεις που αφορούν</a:t>
          </a:r>
          <a:r>
            <a:rPr lang="en-US" sz="1900" b="1" dirty="0">
              <a:solidFill>
                <a:schemeClr val="bg1"/>
              </a:solidFill>
            </a:rPr>
            <a:t>:</a:t>
          </a:r>
        </a:p>
      </dgm:t>
    </dgm:pt>
    <dgm:pt modelId="{86DF0995-512F-4E96-A7E7-09756A06ED67}" type="parTrans" cxnId="{E1E0BCFD-5347-4E64-A21B-E15477ADB172}">
      <dgm:prSet/>
      <dgm:spPr/>
      <dgm:t>
        <a:bodyPr/>
        <a:lstStyle/>
        <a:p>
          <a:endParaRPr lang="en-US"/>
        </a:p>
      </dgm:t>
    </dgm:pt>
    <dgm:pt modelId="{251EB317-6D2F-4F4E-87D8-636AB02C88B8}" type="sibTrans" cxnId="{E1E0BCFD-5347-4E64-A21B-E15477ADB172}">
      <dgm:prSet/>
      <dgm:spPr/>
      <dgm:t>
        <a:bodyPr/>
        <a:lstStyle/>
        <a:p>
          <a:endParaRPr lang="en-US"/>
        </a:p>
      </dgm:t>
    </dgm:pt>
    <dgm:pt modelId="{43EF4C3C-7858-49EE-88A9-C91AB62033C6}">
      <dgm:prSet>
        <dgm:style>
          <a:lnRef idx="1">
            <a:schemeClr val="dk1"/>
          </a:lnRef>
          <a:fillRef idx="3">
            <a:schemeClr val="dk1"/>
          </a:fillRef>
          <a:effectRef idx="2">
            <a:schemeClr val="dk1"/>
          </a:effectRef>
          <a:fontRef idx="minor">
            <a:schemeClr val="lt1"/>
          </a:fontRef>
        </dgm:style>
      </dgm:prSet>
      <dgm:spPr/>
      <dgm:t>
        <a:bodyPr/>
        <a:lstStyle/>
        <a:p>
          <a:pPr rtl="0"/>
          <a:r>
            <a:rPr lang="el-GR" dirty="0">
              <a:solidFill>
                <a:schemeClr val="tx1">
                  <a:lumMod val="95000"/>
                </a:schemeClr>
              </a:solidFill>
            </a:rPr>
            <a:t>την επαγγελματική επίδοση και</a:t>
          </a:r>
          <a:endParaRPr lang="en-US" dirty="0">
            <a:solidFill>
              <a:schemeClr val="tx1">
                <a:lumMod val="95000"/>
              </a:schemeClr>
            </a:solidFill>
          </a:endParaRPr>
        </a:p>
      </dgm:t>
    </dgm:pt>
    <dgm:pt modelId="{19D243CC-D91C-4319-BB93-388AB24CACF3}" type="parTrans" cxnId="{BAC48731-1C8A-40E2-88C8-E485849E559D}">
      <dgm:prSet/>
      <dgm:spPr/>
      <dgm:t>
        <a:bodyPr/>
        <a:lstStyle/>
        <a:p>
          <a:endParaRPr lang="en-US"/>
        </a:p>
      </dgm:t>
    </dgm:pt>
    <dgm:pt modelId="{278392EF-D01E-4E9D-B3CF-795437883DF6}" type="sibTrans" cxnId="{BAC48731-1C8A-40E2-88C8-E485849E559D}">
      <dgm:prSet/>
      <dgm:spPr/>
      <dgm:t>
        <a:bodyPr/>
        <a:lstStyle/>
        <a:p>
          <a:endParaRPr lang="en-US"/>
        </a:p>
      </dgm:t>
    </dgm:pt>
    <dgm:pt modelId="{C7024814-3285-4308-B242-278D5CBE064C}">
      <dgm:prSet>
        <dgm:style>
          <a:lnRef idx="1">
            <a:schemeClr val="dk1"/>
          </a:lnRef>
          <a:fillRef idx="3">
            <a:schemeClr val="dk1"/>
          </a:fillRef>
          <a:effectRef idx="2">
            <a:schemeClr val="dk1"/>
          </a:effectRef>
          <a:fontRef idx="minor">
            <a:schemeClr val="lt1"/>
          </a:fontRef>
        </dgm:style>
      </dgm:prSet>
      <dgm:spPr/>
      <dgm:t>
        <a:bodyPr/>
        <a:lstStyle/>
        <a:p>
          <a:pPr rtl="0"/>
          <a:r>
            <a:rPr lang="el-GR" dirty="0">
              <a:solidFill>
                <a:schemeClr val="tx1">
                  <a:lumMod val="95000"/>
                </a:schemeClr>
              </a:solidFill>
            </a:rPr>
            <a:t>τον απολογισμό της περιόδου.</a:t>
          </a:r>
          <a:endParaRPr lang="en-US" dirty="0">
            <a:solidFill>
              <a:schemeClr val="tx1">
                <a:lumMod val="95000"/>
              </a:schemeClr>
            </a:solidFill>
          </a:endParaRPr>
        </a:p>
      </dgm:t>
    </dgm:pt>
    <dgm:pt modelId="{084A9CAF-F6B5-4581-809F-7BED08A43536}" type="parTrans" cxnId="{34FB5C39-A033-40BC-96EB-0E8297D17085}">
      <dgm:prSet/>
      <dgm:spPr/>
      <dgm:t>
        <a:bodyPr/>
        <a:lstStyle/>
        <a:p>
          <a:endParaRPr lang="en-US"/>
        </a:p>
      </dgm:t>
    </dgm:pt>
    <dgm:pt modelId="{C627A7F7-4BB8-4F81-8519-FF9EFF6D1F37}" type="sibTrans" cxnId="{34FB5C39-A033-40BC-96EB-0E8297D17085}">
      <dgm:prSet/>
      <dgm:spPr/>
      <dgm:t>
        <a:bodyPr/>
        <a:lstStyle/>
        <a:p>
          <a:endParaRPr lang="en-US"/>
        </a:p>
      </dgm:t>
    </dgm:pt>
    <dgm:pt modelId="{481D5B96-45A8-4990-89F3-C7A174E650F8}">
      <dgm:prSet custT="1">
        <dgm:style>
          <a:lnRef idx="1">
            <a:schemeClr val="dk1"/>
          </a:lnRef>
          <a:fillRef idx="2">
            <a:schemeClr val="dk1"/>
          </a:fillRef>
          <a:effectRef idx="1">
            <a:schemeClr val="dk1"/>
          </a:effectRef>
          <a:fontRef idx="minor">
            <a:schemeClr val="dk1"/>
          </a:fontRef>
        </dgm:style>
      </dgm:prSet>
      <dgm:spPr/>
      <dgm:t>
        <a:bodyPr/>
        <a:lstStyle/>
        <a:p>
          <a:pPr rtl="0"/>
          <a:r>
            <a:rPr lang="el-GR" sz="3200" i="1" dirty="0"/>
            <a:t>Τα αποτελέσματα της αξιολόγησης μπορεί να έχουν άμεσες επαγγελματικές συνέπειες από επιβολή πρόσθετου επιδόματος έως και διακοπή συνεργασίας</a:t>
          </a:r>
          <a:r>
            <a:rPr lang="el-GR" sz="3700" i="1" dirty="0"/>
            <a:t>.</a:t>
          </a:r>
          <a:endParaRPr lang="en-US" sz="3700" dirty="0"/>
        </a:p>
      </dgm:t>
    </dgm:pt>
    <dgm:pt modelId="{B02B96D3-1BF4-4C4B-A513-BB022EB346B2}" type="parTrans" cxnId="{A0CE77BE-2C4B-4873-8FBB-BDBA08BA415F}">
      <dgm:prSet/>
      <dgm:spPr/>
      <dgm:t>
        <a:bodyPr/>
        <a:lstStyle/>
        <a:p>
          <a:endParaRPr lang="en-US"/>
        </a:p>
      </dgm:t>
    </dgm:pt>
    <dgm:pt modelId="{DF2AF4EC-887B-480E-A3D4-A1A11725A4D7}" type="sibTrans" cxnId="{A0CE77BE-2C4B-4873-8FBB-BDBA08BA415F}">
      <dgm:prSet/>
      <dgm:spPr/>
      <dgm:t>
        <a:bodyPr/>
        <a:lstStyle/>
        <a:p>
          <a:endParaRPr lang="en-US"/>
        </a:p>
      </dgm:t>
    </dgm:pt>
    <dgm:pt modelId="{1D411D41-7ED3-4455-954A-5CF6F2BD3444}" type="pres">
      <dgm:prSet presAssocID="{8FCF2110-71D9-4750-910C-D679421AFD20}" presName="Name0" presStyleCnt="0">
        <dgm:presLayoutVars>
          <dgm:dir/>
          <dgm:animLvl val="lvl"/>
          <dgm:resizeHandles val="exact"/>
        </dgm:presLayoutVars>
      </dgm:prSet>
      <dgm:spPr/>
    </dgm:pt>
    <dgm:pt modelId="{9E288E71-5D2A-454A-A946-1730825C5EA3}" type="pres">
      <dgm:prSet presAssocID="{AD51EFF2-485D-4B1F-A9E7-513C9A630C57}" presName="linNode" presStyleCnt="0"/>
      <dgm:spPr/>
    </dgm:pt>
    <dgm:pt modelId="{A9C57CA0-0E96-4862-96AF-0F2125915994}" type="pres">
      <dgm:prSet presAssocID="{AD51EFF2-485D-4B1F-A9E7-513C9A630C57}" presName="parentText" presStyleLbl="node1" presStyleIdx="0" presStyleCnt="2" custScaleX="171016">
        <dgm:presLayoutVars>
          <dgm:chMax val="1"/>
          <dgm:bulletEnabled val="1"/>
        </dgm:presLayoutVars>
      </dgm:prSet>
      <dgm:spPr/>
    </dgm:pt>
    <dgm:pt modelId="{677A6A17-7E19-47C5-BEDF-1F655E0A02B8}" type="pres">
      <dgm:prSet presAssocID="{AD51EFF2-485D-4B1F-A9E7-513C9A630C57}" presName="descendantText" presStyleLbl="alignAccFollowNode1" presStyleIdx="0" presStyleCnt="1">
        <dgm:presLayoutVars>
          <dgm:bulletEnabled val="1"/>
        </dgm:presLayoutVars>
      </dgm:prSet>
      <dgm:spPr/>
    </dgm:pt>
    <dgm:pt modelId="{D8689CD1-4D20-4677-8E2C-A0FD748F0BBA}" type="pres">
      <dgm:prSet presAssocID="{251EB317-6D2F-4F4E-87D8-636AB02C88B8}" presName="sp" presStyleCnt="0"/>
      <dgm:spPr/>
    </dgm:pt>
    <dgm:pt modelId="{244CDF31-666C-42C5-90DC-31FCFAF642C8}" type="pres">
      <dgm:prSet presAssocID="{481D5B96-45A8-4990-89F3-C7A174E650F8}" presName="linNode" presStyleCnt="0"/>
      <dgm:spPr/>
    </dgm:pt>
    <dgm:pt modelId="{AB63EAAA-E19C-4BB3-8323-80788ED2A5DF}" type="pres">
      <dgm:prSet presAssocID="{481D5B96-45A8-4990-89F3-C7A174E650F8}" presName="parentText" presStyleLbl="node1" presStyleIdx="1" presStyleCnt="2" custScaleX="277778">
        <dgm:presLayoutVars>
          <dgm:chMax val="1"/>
          <dgm:bulletEnabled val="1"/>
        </dgm:presLayoutVars>
      </dgm:prSet>
      <dgm:spPr/>
    </dgm:pt>
  </dgm:ptLst>
  <dgm:cxnLst>
    <dgm:cxn modelId="{4326EA12-80A0-4865-80E3-2B191A91F5CA}" type="presOf" srcId="{AD51EFF2-485D-4B1F-A9E7-513C9A630C57}" destId="{A9C57CA0-0E96-4862-96AF-0F2125915994}" srcOrd="0" destOrd="0" presId="urn:microsoft.com/office/officeart/2005/8/layout/vList5"/>
    <dgm:cxn modelId="{BAC48731-1C8A-40E2-88C8-E485849E559D}" srcId="{AD51EFF2-485D-4B1F-A9E7-513C9A630C57}" destId="{43EF4C3C-7858-49EE-88A9-C91AB62033C6}" srcOrd="0" destOrd="0" parTransId="{19D243CC-D91C-4319-BB93-388AB24CACF3}" sibTransId="{278392EF-D01E-4E9D-B3CF-795437883DF6}"/>
    <dgm:cxn modelId="{01571D34-817A-4682-ACAC-AF0258A91F2F}" type="presOf" srcId="{8FCF2110-71D9-4750-910C-D679421AFD20}" destId="{1D411D41-7ED3-4455-954A-5CF6F2BD3444}" srcOrd="0" destOrd="0" presId="urn:microsoft.com/office/officeart/2005/8/layout/vList5"/>
    <dgm:cxn modelId="{34FB5C39-A033-40BC-96EB-0E8297D17085}" srcId="{AD51EFF2-485D-4B1F-A9E7-513C9A630C57}" destId="{C7024814-3285-4308-B242-278D5CBE064C}" srcOrd="1" destOrd="0" parTransId="{084A9CAF-F6B5-4581-809F-7BED08A43536}" sibTransId="{C627A7F7-4BB8-4F81-8519-FF9EFF6D1F37}"/>
    <dgm:cxn modelId="{590BB975-D218-4A14-9BE5-52812A54BE6D}" type="presOf" srcId="{C7024814-3285-4308-B242-278D5CBE064C}" destId="{677A6A17-7E19-47C5-BEDF-1F655E0A02B8}" srcOrd="0" destOrd="1" presId="urn:microsoft.com/office/officeart/2005/8/layout/vList5"/>
    <dgm:cxn modelId="{226370A1-F317-4251-B9E4-AF3620528558}" type="presOf" srcId="{43EF4C3C-7858-49EE-88A9-C91AB62033C6}" destId="{677A6A17-7E19-47C5-BEDF-1F655E0A02B8}" srcOrd="0" destOrd="0" presId="urn:microsoft.com/office/officeart/2005/8/layout/vList5"/>
    <dgm:cxn modelId="{A0CE77BE-2C4B-4873-8FBB-BDBA08BA415F}" srcId="{8FCF2110-71D9-4750-910C-D679421AFD20}" destId="{481D5B96-45A8-4990-89F3-C7A174E650F8}" srcOrd="1" destOrd="0" parTransId="{B02B96D3-1BF4-4C4B-A513-BB022EB346B2}" sibTransId="{DF2AF4EC-887B-480E-A3D4-A1A11725A4D7}"/>
    <dgm:cxn modelId="{B35159D3-B299-499B-95C5-0FED6B5A3A88}" type="presOf" srcId="{481D5B96-45A8-4990-89F3-C7A174E650F8}" destId="{AB63EAAA-E19C-4BB3-8323-80788ED2A5DF}" srcOrd="0" destOrd="0" presId="urn:microsoft.com/office/officeart/2005/8/layout/vList5"/>
    <dgm:cxn modelId="{E1E0BCFD-5347-4E64-A21B-E15477ADB172}" srcId="{8FCF2110-71D9-4750-910C-D679421AFD20}" destId="{AD51EFF2-485D-4B1F-A9E7-513C9A630C57}" srcOrd="0" destOrd="0" parTransId="{86DF0995-512F-4E96-A7E7-09756A06ED67}" sibTransId="{251EB317-6D2F-4F4E-87D8-636AB02C88B8}"/>
    <dgm:cxn modelId="{EF4FE512-322E-44A1-98AC-FA2CE6086E4A}" type="presParOf" srcId="{1D411D41-7ED3-4455-954A-5CF6F2BD3444}" destId="{9E288E71-5D2A-454A-A946-1730825C5EA3}" srcOrd="0" destOrd="0" presId="urn:microsoft.com/office/officeart/2005/8/layout/vList5"/>
    <dgm:cxn modelId="{F4CCD51A-AEF0-4C0E-8CDF-260DAB6BC86F}" type="presParOf" srcId="{9E288E71-5D2A-454A-A946-1730825C5EA3}" destId="{A9C57CA0-0E96-4862-96AF-0F2125915994}" srcOrd="0" destOrd="0" presId="urn:microsoft.com/office/officeart/2005/8/layout/vList5"/>
    <dgm:cxn modelId="{7EB9C760-3E73-4448-B146-62715F58E46B}" type="presParOf" srcId="{9E288E71-5D2A-454A-A946-1730825C5EA3}" destId="{677A6A17-7E19-47C5-BEDF-1F655E0A02B8}" srcOrd="1" destOrd="0" presId="urn:microsoft.com/office/officeart/2005/8/layout/vList5"/>
    <dgm:cxn modelId="{A16A6DA0-2CEB-46BE-9703-F0E3371A461E}" type="presParOf" srcId="{1D411D41-7ED3-4455-954A-5CF6F2BD3444}" destId="{D8689CD1-4D20-4677-8E2C-A0FD748F0BBA}" srcOrd="1" destOrd="0" presId="urn:microsoft.com/office/officeart/2005/8/layout/vList5"/>
    <dgm:cxn modelId="{92BA5C6F-B623-40A5-8510-C1D8E0CC1E40}" type="presParOf" srcId="{1D411D41-7ED3-4455-954A-5CF6F2BD3444}" destId="{244CDF31-666C-42C5-90DC-31FCFAF642C8}" srcOrd="2" destOrd="0" presId="urn:microsoft.com/office/officeart/2005/8/layout/vList5"/>
    <dgm:cxn modelId="{20BD75A8-EB0E-4957-B154-0B016BB8A305}" type="presParOf" srcId="{244CDF31-666C-42C5-90DC-31FCFAF642C8}" destId="{AB63EAAA-E19C-4BB3-8323-80788ED2A5DF}" srcOrd="0"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1E6F0130-98A7-4C09-9045-782BA58F1B34}" type="doc">
      <dgm:prSet loTypeId="urn:microsoft.com/office/officeart/2005/8/layout/hProcess9" loCatId="process" qsTypeId="urn:microsoft.com/office/officeart/2005/8/quickstyle/simple1#39" qsCatId="simple" csTypeId="urn:microsoft.com/office/officeart/2005/8/colors/accent1_2#39" csCatId="accent1" phldr="1"/>
      <dgm:spPr/>
      <dgm:t>
        <a:bodyPr/>
        <a:lstStyle/>
        <a:p>
          <a:endParaRPr lang="en-US"/>
        </a:p>
      </dgm:t>
    </dgm:pt>
    <dgm:pt modelId="{57CF0033-7A31-473D-9F18-11CF0B623E80}">
      <dgm:prSet/>
      <dgm:spPr/>
      <dgm:t>
        <a:bodyPr/>
        <a:lstStyle/>
        <a:p>
          <a:pPr rtl="0"/>
          <a:r>
            <a:rPr lang="el-GR" dirty="0"/>
            <a:t>Εκπαιδευτικοί όλων των βαθμίδων (Προσχολική,</a:t>
          </a:r>
          <a:endParaRPr lang="en-US" dirty="0"/>
        </a:p>
        <a:p>
          <a:pPr rtl="0"/>
          <a:r>
            <a:rPr lang="el-GR" dirty="0"/>
            <a:t>Πρωτοβάθμια, Δευτεροβάθμια, Επαγγελματική) αξιολογούνται από τους Διευθυντές χωρίς όμως σαφή και αντικειμενικά κριτήρια και μεθόδους.</a:t>
          </a:r>
          <a:endParaRPr lang="en-US" dirty="0"/>
        </a:p>
      </dgm:t>
    </dgm:pt>
    <dgm:pt modelId="{5206C8FA-49CA-4691-9A94-6A745421234A}" type="parTrans" cxnId="{3B5A6851-2F33-4382-ACC3-C761BA6BA755}">
      <dgm:prSet/>
      <dgm:spPr/>
      <dgm:t>
        <a:bodyPr/>
        <a:lstStyle/>
        <a:p>
          <a:endParaRPr lang="en-US"/>
        </a:p>
      </dgm:t>
    </dgm:pt>
    <dgm:pt modelId="{71169D35-31EC-4467-B797-E64CC4FD9FD4}" type="sibTrans" cxnId="{3B5A6851-2F33-4382-ACC3-C761BA6BA755}">
      <dgm:prSet/>
      <dgm:spPr/>
      <dgm:t>
        <a:bodyPr/>
        <a:lstStyle/>
        <a:p>
          <a:endParaRPr lang="en-US"/>
        </a:p>
      </dgm:t>
    </dgm:pt>
    <dgm:pt modelId="{8730FD72-26B5-4F4F-B998-A1EAD86C499E}" type="pres">
      <dgm:prSet presAssocID="{1E6F0130-98A7-4C09-9045-782BA58F1B34}" presName="CompostProcess" presStyleCnt="0">
        <dgm:presLayoutVars>
          <dgm:dir/>
          <dgm:resizeHandles val="exact"/>
        </dgm:presLayoutVars>
      </dgm:prSet>
      <dgm:spPr/>
    </dgm:pt>
    <dgm:pt modelId="{E27D2F7F-C448-465C-9607-D15F545DFE4B}" type="pres">
      <dgm:prSet presAssocID="{1E6F0130-98A7-4C09-9045-782BA58F1B34}" presName="arrow" presStyleLbl="bgShp" presStyleIdx="0" presStyleCnt="1"/>
      <dgm:spPr/>
    </dgm:pt>
    <dgm:pt modelId="{1A1D7911-97F3-4E8C-AE6C-A027449ADC50}" type="pres">
      <dgm:prSet presAssocID="{1E6F0130-98A7-4C09-9045-782BA58F1B34}" presName="linearProcess" presStyleCnt="0"/>
      <dgm:spPr/>
    </dgm:pt>
    <dgm:pt modelId="{FB885BC2-4673-48F7-92F9-C81929427AAC}" type="pres">
      <dgm:prSet presAssocID="{57CF0033-7A31-473D-9F18-11CF0B623E80}" presName="textNode" presStyleLbl="node1" presStyleIdx="0" presStyleCnt="1" custScaleY="148649">
        <dgm:presLayoutVars>
          <dgm:bulletEnabled val="1"/>
        </dgm:presLayoutVars>
      </dgm:prSet>
      <dgm:spPr/>
    </dgm:pt>
  </dgm:ptLst>
  <dgm:cxnLst>
    <dgm:cxn modelId="{F391CB1A-7BF9-4B39-B054-4F5B206B942B}" type="presOf" srcId="{1E6F0130-98A7-4C09-9045-782BA58F1B34}" destId="{8730FD72-26B5-4F4F-B998-A1EAD86C499E}" srcOrd="0" destOrd="0" presId="urn:microsoft.com/office/officeart/2005/8/layout/hProcess9"/>
    <dgm:cxn modelId="{3B5A6851-2F33-4382-ACC3-C761BA6BA755}" srcId="{1E6F0130-98A7-4C09-9045-782BA58F1B34}" destId="{57CF0033-7A31-473D-9F18-11CF0B623E80}" srcOrd="0" destOrd="0" parTransId="{5206C8FA-49CA-4691-9A94-6A745421234A}" sibTransId="{71169D35-31EC-4467-B797-E64CC4FD9FD4}"/>
    <dgm:cxn modelId="{2A7F4CDE-D78C-4589-B5DB-9B3910970EEA}" type="presOf" srcId="{57CF0033-7A31-473D-9F18-11CF0B623E80}" destId="{FB885BC2-4673-48F7-92F9-C81929427AAC}" srcOrd="0" destOrd="0" presId="urn:microsoft.com/office/officeart/2005/8/layout/hProcess9"/>
    <dgm:cxn modelId="{714CE61C-7A45-462C-BC54-E0BEE3C45F34}" type="presParOf" srcId="{8730FD72-26B5-4F4F-B998-A1EAD86C499E}" destId="{E27D2F7F-C448-465C-9607-D15F545DFE4B}" srcOrd="0" destOrd="0" presId="urn:microsoft.com/office/officeart/2005/8/layout/hProcess9"/>
    <dgm:cxn modelId="{B654A56A-FD78-4226-BBF7-81D3123B23B5}" type="presParOf" srcId="{8730FD72-26B5-4F4F-B998-A1EAD86C499E}" destId="{1A1D7911-97F3-4E8C-AE6C-A027449ADC50}" srcOrd="1" destOrd="0" presId="urn:microsoft.com/office/officeart/2005/8/layout/hProcess9"/>
    <dgm:cxn modelId="{9B86FF01-E80F-4324-BA7C-4C277EE95622}" type="presParOf" srcId="{1A1D7911-97F3-4E8C-AE6C-A027449ADC50}" destId="{FB885BC2-4673-48F7-92F9-C81929427AAC}" srcOrd="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E2A0E58C-CE04-4DBB-8A5E-E69AFBAA3DCE}" type="doc">
      <dgm:prSet loTypeId="urn:microsoft.com/office/officeart/2005/8/layout/hProcess9" loCatId="process" qsTypeId="urn:microsoft.com/office/officeart/2005/8/quickstyle/simple1#40" qsCatId="simple" csTypeId="urn:microsoft.com/office/officeart/2005/8/colors/accent1_2#40" csCatId="accent1" phldr="1"/>
      <dgm:spPr/>
      <dgm:t>
        <a:bodyPr/>
        <a:lstStyle/>
        <a:p>
          <a:endParaRPr lang="en-US"/>
        </a:p>
      </dgm:t>
    </dgm:pt>
    <dgm:pt modelId="{E67DA941-9456-462D-9D87-0E6F1C1BD895}">
      <dgm:prSet custT="1"/>
      <dgm:spPr/>
      <dgm:t>
        <a:bodyPr/>
        <a:lstStyle/>
        <a:p>
          <a:pPr rtl="0"/>
          <a:r>
            <a:rPr lang="el-GR" sz="2800" dirty="0">
              <a:solidFill>
                <a:schemeClr val="bg1"/>
              </a:solidFill>
            </a:rPr>
            <a:t>Οι εκπαιδευτικοί όλων των βαθμίδων αξιολογούνται από το Διευθυντή του σχολείου, με πρωτοβουλία των ιδίων, των Περιφερειακών Αρχών, του Σχολικού Συμβουλίου ή του Συμβουλίου των Γονέων.</a:t>
          </a:r>
          <a:endParaRPr lang="en-US" sz="2800" dirty="0">
            <a:solidFill>
              <a:schemeClr val="bg1"/>
            </a:solidFill>
          </a:endParaRPr>
        </a:p>
      </dgm:t>
    </dgm:pt>
    <dgm:pt modelId="{27D73FB7-A56F-4233-B0D1-6F9D56011CD1}" type="parTrans" cxnId="{F905E110-F94A-4F46-BE31-103882E842F6}">
      <dgm:prSet/>
      <dgm:spPr/>
      <dgm:t>
        <a:bodyPr/>
        <a:lstStyle/>
        <a:p>
          <a:endParaRPr lang="en-US"/>
        </a:p>
      </dgm:t>
    </dgm:pt>
    <dgm:pt modelId="{2AE6EE5A-ADFE-496A-B24F-AB4C4D444E19}" type="sibTrans" cxnId="{F905E110-F94A-4F46-BE31-103882E842F6}">
      <dgm:prSet/>
      <dgm:spPr/>
      <dgm:t>
        <a:bodyPr/>
        <a:lstStyle/>
        <a:p>
          <a:endParaRPr lang="en-US"/>
        </a:p>
      </dgm:t>
    </dgm:pt>
    <dgm:pt modelId="{BCAC2294-2E10-4954-8A96-76E69096930E}">
      <dgm:prSet>
        <dgm:style>
          <a:lnRef idx="1">
            <a:schemeClr val="dk1"/>
          </a:lnRef>
          <a:fillRef idx="2">
            <a:schemeClr val="dk1"/>
          </a:fillRef>
          <a:effectRef idx="1">
            <a:schemeClr val="dk1"/>
          </a:effectRef>
          <a:fontRef idx="minor">
            <a:schemeClr val="dk1"/>
          </a:fontRef>
        </dgm:style>
      </dgm:prSet>
      <dgm:spPr/>
      <dgm:t>
        <a:bodyPr/>
        <a:lstStyle/>
        <a:p>
          <a:pPr rtl="0"/>
          <a:r>
            <a:rPr lang="el-GR" dirty="0">
              <a:solidFill>
                <a:schemeClr val="bg1"/>
              </a:solidFill>
            </a:rPr>
            <a:t>Η αξιολόγηση είναι περιγραφική και καταλήγει σε ένα γενικό συμπέρασμα για την επίδοση του εκπαιδευτικού: πολύ καλός, καλός, ανεπαρκής. </a:t>
          </a:r>
          <a:endParaRPr lang="en-US" dirty="0">
            <a:solidFill>
              <a:schemeClr val="bg1"/>
            </a:solidFill>
          </a:endParaRPr>
        </a:p>
      </dgm:t>
    </dgm:pt>
    <dgm:pt modelId="{D6E69878-7E0B-4B72-ABBB-617168B37513}" type="parTrans" cxnId="{811E0D5D-B1FA-4158-B2B2-EC1843642240}">
      <dgm:prSet/>
      <dgm:spPr/>
      <dgm:t>
        <a:bodyPr/>
        <a:lstStyle/>
        <a:p>
          <a:endParaRPr lang="en-US"/>
        </a:p>
      </dgm:t>
    </dgm:pt>
    <dgm:pt modelId="{21E55C4F-E449-4E60-860F-569EBF02A59A}" type="sibTrans" cxnId="{811E0D5D-B1FA-4158-B2B2-EC1843642240}">
      <dgm:prSet/>
      <dgm:spPr/>
      <dgm:t>
        <a:bodyPr/>
        <a:lstStyle/>
        <a:p>
          <a:endParaRPr lang="en-US"/>
        </a:p>
      </dgm:t>
    </dgm:pt>
    <dgm:pt modelId="{C2E8D66F-4F83-4083-A774-F674D6761532}" type="pres">
      <dgm:prSet presAssocID="{E2A0E58C-CE04-4DBB-8A5E-E69AFBAA3DCE}" presName="CompostProcess" presStyleCnt="0">
        <dgm:presLayoutVars>
          <dgm:dir/>
          <dgm:resizeHandles val="exact"/>
        </dgm:presLayoutVars>
      </dgm:prSet>
      <dgm:spPr/>
    </dgm:pt>
    <dgm:pt modelId="{8D4A6F7C-5DB4-4993-BFB5-DABB148EC768}" type="pres">
      <dgm:prSet presAssocID="{E2A0E58C-CE04-4DBB-8A5E-E69AFBAA3DCE}" presName="arrow" presStyleLbl="bgShp" presStyleIdx="0" presStyleCnt="1"/>
      <dgm:spPr/>
    </dgm:pt>
    <dgm:pt modelId="{68784C6A-2EB5-409C-87BC-1850D88AAA93}" type="pres">
      <dgm:prSet presAssocID="{E2A0E58C-CE04-4DBB-8A5E-E69AFBAA3DCE}" presName="linearProcess" presStyleCnt="0"/>
      <dgm:spPr/>
    </dgm:pt>
    <dgm:pt modelId="{23D49291-34D2-4FEA-8990-23486171ABA4}" type="pres">
      <dgm:prSet presAssocID="{E67DA941-9456-462D-9D87-0E6F1C1BD895}" presName="textNode" presStyleLbl="node1" presStyleIdx="0" presStyleCnt="2" custScaleY="243151" custLinFactNeighborX="32898" custLinFactNeighborY="0">
        <dgm:presLayoutVars>
          <dgm:bulletEnabled val="1"/>
        </dgm:presLayoutVars>
      </dgm:prSet>
      <dgm:spPr/>
    </dgm:pt>
    <dgm:pt modelId="{6B59E6D8-BB74-47A3-B460-39CF1BFF0294}" type="pres">
      <dgm:prSet presAssocID="{2AE6EE5A-ADFE-496A-B24F-AB4C4D444E19}" presName="sibTrans" presStyleCnt="0"/>
      <dgm:spPr/>
    </dgm:pt>
    <dgm:pt modelId="{A5D56C8F-4165-4D52-AE0C-563103D63576}" type="pres">
      <dgm:prSet presAssocID="{BCAC2294-2E10-4954-8A96-76E69096930E}" presName="textNode" presStyleLbl="node1" presStyleIdx="1" presStyleCnt="2" custScaleY="167808">
        <dgm:presLayoutVars>
          <dgm:bulletEnabled val="1"/>
        </dgm:presLayoutVars>
      </dgm:prSet>
      <dgm:spPr/>
    </dgm:pt>
  </dgm:ptLst>
  <dgm:cxnLst>
    <dgm:cxn modelId="{F905E110-F94A-4F46-BE31-103882E842F6}" srcId="{E2A0E58C-CE04-4DBB-8A5E-E69AFBAA3DCE}" destId="{E67DA941-9456-462D-9D87-0E6F1C1BD895}" srcOrd="0" destOrd="0" parTransId="{27D73FB7-A56F-4233-B0D1-6F9D56011CD1}" sibTransId="{2AE6EE5A-ADFE-496A-B24F-AB4C4D444E19}"/>
    <dgm:cxn modelId="{7F6C6114-75AC-4BD1-B999-625F0D8F1995}" type="presOf" srcId="{BCAC2294-2E10-4954-8A96-76E69096930E}" destId="{A5D56C8F-4165-4D52-AE0C-563103D63576}" srcOrd="0" destOrd="0" presId="urn:microsoft.com/office/officeart/2005/8/layout/hProcess9"/>
    <dgm:cxn modelId="{811E0D5D-B1FA-4158-B2B2-EC1843642240}" srcId="{E2A0E58C-CE04-4DBB-8A5E-E69AFBAA3DCE}" destId="{BCAC2294-2E10-4954-8A96-76E69096930E}" srcOrd="1" destOrd="0" parTransId="{D6E69878-7E0B-4B72-ABBB-617168B37513}" sibTransId="{21E55C4F-E449-4E60-860F-569EBF02A59A}"/>
    <dgm:cxn modelId="{8A2A3FC2-A017-459F-81A1-FCB0BEF2EB04}" type="presOf" srcId="{E67DA941-9456-462D-9D87-0E6F1C1BD895}" destId="{23D49291-34D2-4FEA-8990-23486171ABA4}" srcOrd="0" destOrd="0" presId="urn:microsoft.com/office/officeart/2005/8/layout/hProcess9"/>
    <dgm:cxn modelId="{441610F2-28F4-42DA-AAB5-9C12497D379B}" type="presOf" srcId="{E2A0E58C-CE04-4DBB-8A5E-E69AFBAA3DCE}" destId="{C2E8D66F-4F83-4083-A774-F674D6761532}" srcOrd="0" destOrd="0" presId="urn:microsoft.com/office/officeart/2005/8/layout/hProcess9"/>
    <dgm:cxn modelId="{2383D91B-B690-4D7F-8665-6C36AAD47840}" type="presParOf" srcId="{C2E8D66F-4F83-4083-A774-F674D6761532}" destId="{8D4A6F7C-5DB4-4993-BFB5-DABB148EC768}" srcOrd="0" destOrd="0" presId="urn:microsoft.com/office/officeart/2005/8/layout/hProcess9"/>
    <dgm:cxn modelId="{1F4BDF4F-0361-4B2B-998A-643C56388402}" type="presParOf" srcId="{C2E8D66F-4F83-4083-A774-F674D6761532}" destId="{68784C6A-2EB5-409C-87BC-1850D88AAA93}" srcOrd="1" destOrd="0" presId="urn:microsoft.com/office/officeart/2005/8/layout/hProcess9"/>
    <dgm:cxn modelId="{17056F6A-41C1-49D9-82FF-DF3B7570F94C}" type="presParOf" srcId="{68784C6A-2EB5-409C-87BC-1850D88AAA93}" destId="{23D49291-34D2-4FEA-8990-23486171ABA4}" srcOrd="0" destOrd="0" presId="urn:microsoft.com/office/officeart/2005/8/layout/hProcess9"/>
    <dgm:cxn modelId="{A595CCEF-2D72-4EDD-B5F6-99EF54E8A372}" type="presParOf" srcId="{68784C6A-2EB5-409C-87BC-1850D88AAA93}" destId="{6B59E6D8-BB74-47A3-B460-39CF1BFF0294}" srcOrd="1" destOrd="0" presId="urn:microsoft.com/office/officeart/2005/8/layout/hProcess9"/>
    <dgm:cxn modelId="{32C9A727-4E36-4536-B336-247D6E08380F}" type="presParOf" srcId="{68784C6A-2EB5-409C-87BC-1850D88AAA93}" destId="{A5D56C8F-4165-4D52-AE0C-563103D63576}"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37521321-3DEB-4E55-96A6-1BB3C45AA0F1}" type="doc">
      <dgm:prSet loTypeId="urn:microsoft.com/office/officeart/2005/8/layout/pyramid2" loCatId="pyramid" qsTypeId="urn:microsoft.com/office/officeart/2005/8/quickstyle/simple1#41" qsCatId="simple" csTypeId="urn:microsoft.com/office/officeart/2005/8/colors/accent1_2#41" csCatId="accent1" phldr="1"/>
      <dgm:spPr/>
      <dgm:t>
        <a:bodyPr/>
        <a:lstStyle/>
        <a:p>
          <a:endParaRPr lang="en-US"/>
        </a:p>
      </dgm:t>
    </dgm:pt>
    <dgm:pt modelId="{593D0B77-68AC-4A4B-A7C6-FBDA14FE04A1}">
      <dgm:prSet custT="1"/>
      <dgm:spPr/>
      <dgm:t>
        <a:bodyPr/>
        <a:lstStyle/>
        <a:p>
          <a:pPr rtl="0"/>
          <a:r>
            <a:rPr lang="el-GR" sz="2800" i="1" dirty="0"/>
            <a:t>Οι Διευθυντές των Σχολικών Μονάδων παρακολουθούν την ποιότητα και την ποσότητα του έργου που επιτελείται από τους εκπαιδευτικούς και έχουν τη διακριτική ευχέρεια να τους απονείμουν ειδικά ή κανονικά πρίμ. Από το 2017 τα αποτελέσματα που πετυχαίνουν οι μαθητές σε τυποποιημένες εξετάσεις, μπορεί επίσης να οδηγήσουν σε επιπλέον πρίμ για τους εκπαιδευτικούς</a:t>
          </a:r>
          <a:r>
            <a:rPr lang="el-GR" sz="2800" dirty="0"/>
            <a:t>.</a:t>
          </a:r>
          <a:endParaRPr lang="en-US" sz="2800" dirty="0"/>
        </a:p>
      </dgm:t>
    </dgm:pt>
    <dgm:pt modelId="{D4AD41EE-8100-404C-871E-EC38C7B952A8}" type="parTrans" cxnId="{FBDF5B73-1C5B-4DDB-AD94-7F860FB92AC9}">
      <dgm:prSet/>
      <dgm:spPr/>
      <dgm:t>
        <a:bodyPr/>
        <a:lstStyle/>
        <a:p>
          <a:endParaRPr lang="en-US"/>
        </a:p>
      </dgm:t>
    </dgm:pt>
    <dgm:pt modelId="{6BAC4AE2-30C7-4B13-A46B-7713D0D2B978}" type="sibTrans" cxnId="{FBDF5B73-1C5B-4DDB-AD94-7F860FB92AC9}">
      <dgm:prSet/>
      <dgm:spPr/>
      <dgm:t>
        <a:bodyPr/>
        <a:lstStyle/>
        <a:p>
          <a:endParaRPr lang="en-US"/>
        </a:p>
      </dgm:t>
    </dgm:pt>
    <dgm:pt modelId="{2FE67D0C-5637-4B81-B66F-F29206E246C8}" type="pres">
      <dgm:prSet presAssocID="{37521321-3DEB-4E55-96A6-1BB3C45AA0F1}" presName="compositeShape" presStyleCnt="0">
        <dgm:presLayoutVars>
          <dgm:dir/>
          <dgm:resizeHandles/>
        </dgm:presLayoutVars>
      </dgm:prSet>
      <dgm:spPr/>
    </dgm:pt>
    <dgm:pt modelId="{5055027A-1B9E-47BA-8BBC-D8C72EC1640D}" type="pres">
      <dgm:prSet presAssocID="{37521321-3DEB-4E55-96A6-1BB3C45AA0F1}" presName="pyramid" presStyleLbl="node1" presStyleIdx="0" presStyleCnt="1"/>
      <dgm:spPr/>
    </dgm:pt>
    <dgm:pt modelId="{3F167414-8155-4978-AA30-78AD4CB9156B}" type="pres">
      <dgm:prSet presAssocID="{37521321-3DEB-4E55-96A6-1BB3C45AA0F1}" presName="theList" presStyleCnt="0"/>
      <dgm:spPr/>
    </dgm:pt>
    <dgm:pt modelId="{5A4F3CCA-99DF-44E2-B0A7-97B1425777FF}" type="pres">
      <dgm:prSet presAssocID="{593D0B77-68AC-4A4B-A7C6-FBDA14FE04A1}" presName="aNode" presStyleLbl="fgAcc1" presStyleIdx="0" presStyleCnt="1" custScaleX="216720" custScaleY="306276">
        <dgm:presLayoutVars>
          <dgm:bulletEnabled val="1"/>
        </dgm:presLayoutVars>
      </dgm:prSet>
      <dgm:spPr/>
    </dgm:pt>
    <dgm:pt modelId="{0D81B7F1-D9E6-4594-A561-B40161B2D5AB}" type="pres">
      <dgm:prSet presAssocID="{593D0B77-68AC-4A4B-A7C6-FBDA14FE04A1}" presName="aSpace" presStyleCnt="0"/>
      <dgm:spPr/>
    </dgm:pt>
  </dgm:ptLst>
  <dgm:cxnLst>
    <dgm:cxn modelId="{FBDF5B73-1C5B-4DDB-AD94-7F860FB92AC9}" srcId="{37521321-3DEB-4E55-96A6-1BB3C45AA0F1}" destId="{593D0B77-68AC-4A4B-A7C6-FBDA14FE04A1}" srcOrd="0" destOrd="0" parTransId="{D4AD41EE-8100-404C-871E-EC38C7B952A8}" sibTransId="{6BAC4AE2-30C7-4B13-A46B-7713D0D2B978}"/>
    <dgm:cxn modelId="{8818DEDD-29AF-4924-9E9D-F23BD4CF64D7}" type="presOf" srcId="{37521321-3DEB-4E55-96A6-1BB3C45AA0F1}" destId="{2FE67D0C-5637-4B81-B66F-F29206E246C8}" srcOrd="0" destOrd="0" presId="urn:microsoft.com/office/officeart/2005/8/layout/pyramid2"/>
    <dgm:cxn modelId="{FEBFF2FE-2F1D-4FC3-A895-116438F31EAF}" type="presOf" srcId="{593D0B77-68AC-4A4B-A7C6-FBDA14FE04A1}" destId="{5A4F3CCA-99DF-44E2-B0A7-97B1425777FF}" srcOrd="0" destOrd="0" presId="urn:microsoft.com/office/officeart/2005/8/layout/pyramid2"/>
    <dgm:cxn modelId="{2935ED7C-C2A1-4661-9A92-601658BCEADF}" type="presParOf" srcId="{2FE67D0C-5637-4B81-B66F-F29206E246C8}" destId="{5055027A-1B9E-47BA-8BBC-D8C72EC1640D}" srcOrd="0" destOrd="0" presId="urn:microsoft.com/office/officeart/2005/8/layout/pyramid2"/>
    <dgm:cxn modelId="{6C132736-1CE2-46CA-9AF7-F0374164538A}" type="presParOf" srcId="{2FE67D0C-5637-4B81-B66F-F29206E246C8}" destId="{3F167414-8155-4978-AA30-78AD4CB9156B}" srcOrd="1" destOrd="0" presId="urn:microsoft.com/office/officeart/2005/8/layout/pyramid2"/>
    <dgm:cxn modelId="{9A9D7D68-F1FA-42C4-AE4F-FB2293DB0B0A}" type="presParOf" srcId="{3F167414-8155-4978-AA30-78AD4CB9156B}" destId="{5A4F3CCA-99DF-44E2-B0A7-97B1425777FF}" srcOrd="0" destOrd="0" presId="urn:microsoft.com/office/officeart/2005/8/layout/pyramid2"/>
    <dgm:cxn modelId="{DE398944-3AF2-44A2-B1AA-8A823C642D33}" type="presParOf" srcId="{3F167414-8155-4978-AA30-78AD4CB9156B}" destId="{0D81B7F1-D9E6-4594-A561-B40161B2D5AB}" srcOrd="1"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3929F92-3512-4F65-9D61-C6F35648DEE6}"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l-GR"/>
        </a:p>
      </dgm:t>
    </dgm:pt>
    <dgm:pt modelId="{941A498F-9A9F-4A66-9A96-2E69E05E0D54}">
      <dgm:prSet/>
      <dgm:spPr/>
      <dgm:t>
        <a:bodyPr/>
        <a:lstStyle/>
        <a:p>
          <a:pPr rtl="0"/>
          <a:r>
            <a:rPr lang="el-GR" dirty="0"/>
            <a:t>Σχολικά Συμβούλια (</a:t>
          </a:r>
          <a:r>
            <a:rPr lang="en-US" dirty="0"/>
            <a:t>Schools’ Governing Bodies) </a:t>
          </a:r>
          <a:endParaRPr lang="el-GR" dirty="0"/>
        </a:p>
      </dgm:t>
    </dgm:pt>
    <dgm:pt modelId="{04D40AAD-38CB-42A1-8F6E-D9C74D985261}" type="parTrans" cxnId="{D17C976E-D625-4344-955E-388674DBA0D7}">
      <dgm:prSet/>
      <dgm:spPr/>
      <dgm:t>
        <a:bodyPr/>
        <a:lstStyle/>
        <a:p>
          <a:endParaRPr lang="el-GR"/>
        </a:p>
      </dgm:t>
    </dgm:pt>
    <dgm:pt modelId="{F19B1E69-E84D-4549-984D-971F1A1E4CD5}" type="sibTrans" cxnId="{D17C976E-D625-4344-955E-388674DBA0D7}">
      <dgm:prSet/>
      <dgm:spPr/>
      <dgm:t>
        <a:bodyPr/>
        <a:lstStyle/>
        <a:p>
          <a:endParaRPr lang="el-GR"/>
        </a:p>
      </dgm:t>
    </dgm:pt>
    <dgm:pt modelId="{3903AE15-7240-49F9-9428-2D6AA9A93225}">
      <dgm:prSet/>
      <dgm:spPr/>
      <dgm:t>
        <a:bodyPr/>
        <a:lstStyle/>
        <a:p>
          <a:pPr rtl="0"/>
          <a:r>
            <a:rPr lang="el-GR" dirty="0"/>
            <a:t>Οι διευθυντές </a:t>
          </a:r>
        </a:p>
      </dgm:t>
    </dgm:pt>
    <dgm:pt modelId="{8F941463-16FC-4C7A-8D91-3C085201B2BD}" type="parTrans" cxnId="{A19AAD49-DD98-4505-8C46-E1C6C8A25479}">
      <dgm:prSet/>
      <dgm:spPr/>
      <dgm:t>
        <a:bodyPr/>
        <a:lstStyle/>
        <a:p>
          <a:endParaRPr lang="el-GR"/>
        </a:p>
      </dgm:t>
    </dgm:pt>
    <dgm:pt modelId="{11D629CB-4528-464C-9DD6-A4C7F164195A}" type="sibTrans" cxnId="{A19AAD49-DD98-4505-8C46-E1C6C8A25479}">
      <dgm:prSet/>
      <dgm:spPr/>
      <dgm:t>
        <a:bodyPr/>
        <a:lstStyle/>
        <a:p>
          <a:endParaRPr lang="el-GR"/>
        </a:p>
      </dgm:t>
    </dgm:pt>
    <dgm:pt modelId="{40485863-F890-4465-9956-74161ECEFFFC}">
      <dgm:prSet/>
      <dgm:spPr/>
      <dgm:t>
        <a:bodyPr/>
        <a:lstStyle/>
        <a:p>
          <a:pPr rtl="0"/>
          <a:r>
            <a:rPr lang="el-GR" dirty="0"/>
            <a:t>Οι εκπαιδευτικοί (μπορούν να αξιολογήσουν ομότεχνους) </a:t>
          </a:r>
        </a:p>
      </dgm:t>
    </dgm:pt>
    <dgm:pt modelId="{4076C8DB-618C-4C95-9B37-AE254F770F01}" type="parTrans" cxnId="{50408816-B5AE-42AB-A0F4-F42E4DA1B162}">
      <dgm:prSet/>
      <dgm:spPr/>
      <dgm:t>
        <a:bodyPr/>
        <a:lstStyle/>
        <a:p>
          <a:endParaRPr lang="el-GR"/>
        </a:p>
      </dgm:t>
    </dgm:pt>
    <dgm:pt modelId="{03A3211E-E171-48F0-B31A-D440A831AC38}" type="sibTrans" cxnId="{50408816-B5AE-42AB-A0F4-F42E4DA1B162}">
      <dgm:prSet/>
      <dgm:spPr/>
      <dgm:t>
        <a:bodyPr/>
        <a:lstStyle/>
        <a:p>
          <a:endParaRPr lang="el-GR"/>
        </a:p>
      </dgm:t>
    </dgm:pt>
    <dgm:pt modelId="{C1FA1852-4156-43FA-9D36-A41669E1D099}" type="pres">
      <dgm:prSet presAssocID="{33929F92-3512-4F65-9D61-C6F35648DEE6}" presName="compositeShape" presStyleCnt="0">
        <dgm:presLayoutVars>
          <dgm:dir/>
          <dgm:resizeHandles/>
        </dgm:presLayoutVars>
      </dgm:prSet>
      <dgm:spPr/>
    </dgm:pt>
    <dgm:pt modelId="{5136D41E-D49E-470D-B142-306125F70742}" type="pres">
      <dgm:prSet presAssocID="{33929F92-3512-4F65-9D61-C6F35648DEE6}" presName="pyramid" presStyleLbl="node1" presStyleIdx="0" presStyleCnt="1"/>
      <dgm:spPr/>
    </dgm:pt>
    <dgm:pt modelId="{1F09DF84-B79C-428E-A203-064EC88C6124}" type="pres">
      <dgm:prSet presAssocID="{33929F92-3512-4F65-9D61-C6F35648DEE6}" presName="theList" presStyleCnt="0"/>
      <dgm:spPr/>
    </dgm:pt>
    <dgm:pt modelId="{A6526821-0D4C-4FE5-918C-800FDC706430}" type="pres">
      <dgm:prSet presAssocID="{941A498F-9A9F-4A66-9A96-2E69E05E0D54}" presName="aNode" presStyleLbl="fgAcc1" presStyleIdx="0" presStyleCnt="3">
        <dgm:presLayoutVars>
          <dgm:bulletEnabled val="1"/>
        </dgm:presLayoutVars>
      </dgm:prSet>
      <dgm:spPr/>
    </dgm:pt>
    <dgm:pt modelId="{4B342829-1E9E-464D-91AE-0701083B0C54}" type="pres">
      <dgm:prSet presAssocID="{941A498F-9A9F-4A66-9A96-2E69E05E0D54}" presName="aSpace" presStyleCnt="0"/>
      <dgm:spPr/>
    </dgm:pt>
    <dgm:pt modelId="{7569BEC8-E087-4914-9681-19740A0D2167}" type="pres">
      <dgm:prSet presAssocID="{3903AE15-7240-49F9-9428-2D6AA9A93225}" presName="aNode" presStyleLbl="fgAcc1" presStyleIdx="1" presStyleCnt="3">
        <dgm:presLayoutVars>
          <dgm:bulletEnabled val="1"/>
        </dgm:presLayoutVars>
      </dgm:prSet>
      <dgm:spPr/>
    </dgm:pt>
    <dgm:pt modelId="{36790AC8-3F00-4033-B374-E74C4D065FD4}" type="pres">
      <dgm:prSet presAssocID="{3903AE15-7240-49F9-9428-2D6AA9A93225}" presName="aSpace" presStyleCnt="0"/>
      <dgm:spPr/>
    </dgm:pt>
    <dgm:pt modelId="{EB76710A-9CF8-43F4-8242-63A5808115B7}" type="pres">
      <dgm:prSet presAssocID="{40485863-F890-4465-9956-74161ECEFFFC}" presName="aNode" presStyleLbl="fgAcc1" presStyleIdx="2" presStyleCnt="3">
        <dgm:presLayoutVars>
          <dgm:bulletEnabled val="1"/>
        </dgm:presLayoutVars>
      </dgm:prSet>
      <dgm:spPr/>
    </dgm:pt>
    <dgm:pt modelId="{626666B1-0AE4-43BB-BEB2-1111489B6248}" type="pres">
      <dgm:prSet presAssocID="{40485863-F890-4465-9956-74161ECEFFFC}" presName="aSpace" presStyleCnt="0"/>
      <dgm:spPr/>
    </dgm:pt>
  </dgm:ptLst>
  <dgm:cxnLst>
    <dgm:cxn modelId="{50408816-B5AE-42AB-A0F4-F42E4DA1B162}" srcId="{33929F92-3512-4F65-9D61-C6F35648DEE6}" destId="{40485863-F890-4465-9956-74161ECEFFFC}" srcOrd="2" destOrd="0" parTransId="{4076C8DB-618C-4C95-9B37-AE254F770F01}" sibTransId="{03A3211E-E171-48F0-B31A-D440A831AC38}"/>
    <dgm:cxn modelId="{F7714A37-9159-49BF-91D3-318B7F1AE90D}" type="presOf" srcId="{941A498F-9A9F-4A66-9A96-2E69E05E0D54}" destId="{A6526821-0D4C-4FE5-918C-800FDC706430}" srcOrd="0" destOrd="0" presId="urn:microsoft.com/office/officeart/2005/8/layout/pyramid2"/>
    <dgm:cxn modelId="{CE925C62-C591-4A0E-9E3E-A601C3AC523F}" type="presOf" srcId="{40485863-F890-4465-9956-74161ECEFFFC}" destId="{EB76710A-9CF8-43F4-8242-63A5808115B7}" srcOrd="0" destOrd="0" presId="urn:microsoft.com/office/officeart/2005/8/layout/pyramid2"/>
    <dgm:cxn modelId="{A19AAD49-DD98-4505-8C46-E1C6C8A25479}" srcId="{33929F92-3512-4F65-9D61-C6F35648DEE6}" destId="{3903AE15-7240-49F9-9428-2D6AA9A93225}" srcOrd="1" destOrd="0" parTransId="{8F941463-16FC-4C7A-8D91-3C085201B2BD}" sibTransId="{11D629CB-4528-464C-9DD6-A4C7F164195A}"/>
    <dgm:cxn modelId="{D17C976E-D625-4344-955E-388674DBA0D7}" srcId="{33929F92-3512-4F65-9D61-C6F35648DEE6}" destId="{941A498F-9A9F-4A66-9A96-2E69E05E0D54}" srcOrd="0" destOrd="0" parTransId="{04D40AAD-38CB-42A1-8F6E-D9C74D985261}" sibTransId="{F19B1E69-E84D-4549-984D-971F1A1E4CD5}"/>
    <dgm:cxn modelId="{DBD77272-1EAB-4E67-ADAC-12940426E3C3}" type="presOf" srcId="{3903AE15-7240-49F9-9428-2D6AA9A93225}" destId="{7569BEC8-E087-4914-9681-19740A0D2167}" srcOrd="0" destOrd="0" presId="urn:microsoft.com/office/officeart/2005/8/layout/pyramid2"/>
    <dgm:cxn modelId="{60CEDAF0-99C5-4A14-9149-4A5C00D8B875}" type="presOf" srcId="{33929F92-3512-4F65-9D61-C6F35648DEE6}" destId="{C1FA1852-4156-43FA-9D36-A41669E1D099}" srcOrd="0" destOrd="0" presId="urn:microsoft.com/office/officeart/2005/8/layout/pyramid2"/>
    <dgm:cxn modelId="{1E887DC4-10D3-43B0-87A4-7F467A4AF742}" type="presParOf" srcId="{C1FA1852-4156-43FA-9D36-A41669E1D099}" destId="{5136D41E-D49E-470D-B142-306125F70742}" srcOrd="0" destOrd="0" presId="urn:microsoft.com/office/officeart/2005/8/layout/pyramid2"/>
    <dgm:cxn modelId="{2B6482E3-D1A5-4520-BBB4-FC7F388AA7CB}" type="presParOf" srcId="{C1FA1852-4156-43FA-9D36-A41669E1D099}" destId="{1F09DF84-B79C-428E-A203-064EC88C6124}" srcOrd="1" destOrd="0" presId="urn:microsoft.com/office/officeart/2005/8/layout/pyramid2"/>
    <dgm:cxn modelId="{07D1F536-630E-4F30-9CCD-9575AD741737}" type="presParOf" srcId="{1F09DF84-B79C-428E-A203-064EC88C6124}" destId="{A6526821-0D4C-4FE5-918C-800FDC706430}" srcOrd="0" destOrd="0" presId="urn:microsoft.com/office/officeart/2005/8/layout/pyramid2"/>
    <dgm:cxn modelId="{59DB2250-F0B7-4295-A1B7-36CB561E5268}" type="presParOf" srcId="{1F09DF84-B79C-428E-A203-064EC88C6124}" destId="{4B342829-1E9E-464D-91AE-0701083B0C54}" srcOrd="1" destOrd="0" presId="urn:microsoft.com/office/officeart/2005/8/layout/pyramid2"/>
    <dgm:cxn modelId="{E719B9D9-57A0-4B61-8EDB-9438F42FE899}" type="presParOf" srcId="{1F09DF84-B79C-428E-A203-064EC88C6124}" destId="{7569BEC8-E087-4914-9681-19740A0D2167}" srcOrd="2" destOrd="0" presId="urn:microsoft.com/office/officeart/2005/8/layout/pyramid2"/>
    <dgm:cxn modelId="{80CF9770-4B27-4905-97E2-5365FCC6D70F}" type="presParOf" srcId="{1F09DF84-B79C-428E-A203-064EC88C6124}" destId="{36790AC8-3F00-4033-B374-E74C4D065FD4}" srcOrd="3" destOrd="0" presId="urn:microsoft.com/office/officeart/2005/8/layout/pyramid2"/>
    <dgm:cxn modelId="{1B065352-CF78-4A88-8F57-880F677A2A25}" type="presParOf" srcId="{1F09DF84-B79C-428E-A203-064EC88C6124}" destId="{EB76710A-9CF8-43F4-8242-63A5808115B7}" srcOrd="4" destOrd="0" presId="urn:microsoft.com/office/officeart/2005/8/layout/pyramid2"/>
    <dgm:cxn modelId="{CB350CFC-9978-49D1-B346-2F5144B0D407}" type="presParOf" srcId="{1F09DF84-B79C-428E-A203-064EC88C6124}" destId="{626666B1-0AE4-43BB-BEB2-1111489B6248}"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9BA949-1D76-43B5-BC20-B14ACCFB8D61}"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l-GR"/>
        </a:p>
      </dgm:t>
    </dgm:pt>
    <dgm:pt modelId="{30C420CB-592C-465B-BBC0-E0FA07E455E0}">
      <dgm:prSet/>
      <dgm:spPr/>
      <dgm:t>
        <a:bodyPr/>
        <a:lstStyle/>
        <a:p>
          <a:pPr rtl="0"/>
          <a:r>
            <a:rPr lang="el-GR" dirty="0"/>
            <a:t>Τα επαγγελματικά στάνταρντ προσδιορίζουν τι είναι «καλή» διδασκαλία για κάθε επαγγελματική βαθμίδα</a:t>
          </a:r>
        </a:p>
        <a:p>
          <a:pPr rtl="0"/>
          <a:endParaRPr lang="el-GR" dirty="0"/>
        </a:p>
      </dgm:t>
    </dgm:pt>
    <dgm:pt modelId="{343FB563-70E8-48F9-9AA9-94CB86D20DC5}" type="parTrans" cxnId="{ED6AE372-F3CB-46AF-AD08-3D8B824048B6}">
      <dgm:prSet/>
      <dgm:spPr/>
      <dgm:t>
        <a:bodyPr/>
        <a:lstStyle/>
        <a:p>
          <a:endParaRPr lang="el-GR"/>
        </a:p>
      </dgm:t>
    </dgm:pt>
    <dgm:pt modelId="{63B5543F-507F-49F9-B667-FA6C05689324}" type="sibTrans" cxnId="{ED6AE372-F3CB-46AF-AD08-3D8B824048B6}">
      <dgm:prSet/>
      <dgm:spPr/>
      <dgm:t>
        <a:bodyPr/>
        <a:lstStyle/>
        <a:p>
          <a:endParaRPr lang="el-GR"/>
        </a:p>
      </dgm:t>
    </dgm:pt>
    <dgm:pt modelId="{32769B29-B65F-4DFF-BC51-D26A3D750BA4}" type="pres">
      <dgm:prSet presAssocID="{759BA949-1D76-43B5-BC20-B14ACCFB8D61}" presName="compositeShape" presStyleCnt="0">
        <dgm:presLayoutVars>
          <dgm:chMax val="7"/>
          <dgm:dir/>
          <dgm:resizeHandles val="exact"/>
        </dgm:presLayoutVars>
      </dgm:prSet>
      <dgm:spPr/>
    </dgm:pt>
    <dgm:pt modelId="{D5A7C01D-0BDA-4FB9-88F6-06D654F4B818}" type="pres">
      <dgm:prSet presAssocID="{30C420CB-592C-465B-BBC0-E0FA07E455E0}" presName="circ1TxSh" presStyleLbl="vennNode1" presStyleIdx="0" presStyleCnt="1"/>
      <dgm:spPr/>
    </dgm:pt>
  </dgm:ptLst>
  <dgm:cxnLst>
    <dgm:cxn modelId="{ED6AE372-F3CB-46AF-AD08-3D8B824048B6}" srcId="{759BA949-1D76-43B5-BC20-B14ACCFB8D61}" destId="{30C420CB-592C-465B-BBC0-E0FA07E455E0}" srcOrd="0" destOrd="0" parTransId="{343FB563-70E8-48F9-9AA9-94CB86D20DC5}" sibTransId="{63B5543F-507F-49F9-B667-FA6C05689324}"/>
    <dgm:cxn modelId="{C63F7491-C84F-4165-9B5B-8BED264DE836}" type="presOf" srcId="{30C420CB-592C-465B-BBC0-E0FA07E455E0}" destId="{D5A7C01D-0BDA-4FB9-88F6-06D654F4B818}" srcOrd="0" destOrd="0" presId="urn:microsoft.com/office/officeart/2005/8/layout/venn1"/>
    <dgm:cxn modelId="{35CD2BED-A8B0-4458-B876-D02E710AF6C2}" type="presOf" srcId="{759BA949-1D76-43B5-BC20-B14ACCFB8D61}" destId="{32769B29-B65F-4DFF-BC51-D26A3D750BA4}" srcOrd="0" destOrd="0" presId="urn:microsoft.com/office/officeart/2005/8/layout/venn1"/>
    <dgm:cxn modelId="{1A8BC7D6-2027-46F3-9434-167FC0FAF3F6}" type="presParOf" srcId="{32769B29-B65F-4DFF-BC51-D26A3D750BA4}" destId="{D5A7C01D-0BDA-4FB9-88F6-06D654F4B818}"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E3EE8B9-2666-4870-88B0-85EA85D028B1}"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l-GR"/>
        </a:p>
      </dgm:t>
    </dgm:pt>
    <dgm:pt modelId="{35BB91DF-B5D1-4790-AA7B-F15930D011BA}">
      <dgm:prSet custT="1"/>
      <dgm:spPr/>
      <dgm:t>
        <a:bodyPr/>
        <a:lstStyle/>
        <a:p>
          <a:pPr rtl="0"/>
          <a:r>
            <a:rPr lang="el-GR" sz="1600" dirty="0"/>
            <a:t>Επαγγελματικά χαρακτηριστικά</a:t>
          </a:r>
        </a:p>
      </dgm:t>
    </dgm:pt>
    <dgm:pt modelId="{A48B9812-8178-4DEB-A065-BB1F98051382}" type="parTrans" cxnId="{75501988-0EBA-44DD-9850-E70EB8600662}">
      <dgm:prSet/>
      <dgm:spPr/>
      <dgm:t>
        <a:bodyPr/>
        <a:lstStyle/>
        <a:p>
          <a:endParaRPr lang="el-GR"/>
        </a:p>
      </dgm:t>
    </dgm:pt>
    <dgm:pt modelId="{48C0EAFA-1776-4539-96B6-ADA8ED1A41F0}" type="sibTrans" cxnId="{75501988-0EBA-44DD-9850-E70EB8600662}">
      <dgm:prSet/>
      <dgm:spPr/>
      <dgm:t>
        <a:bodyPr/>
        <a:lstStyle/>
        <a:p>
          <a:endParaRPr lang="el-GR"/>
        </a:p>
      </dgm:t>
    </dgm:pt>
    <dgm:pt modelId="{3D087E1A-E64C-4882-AC26-2590A998EE20}">
      <dgm:prSet custT="1"/>
      <dgm:spPr/>
      <dgm:t>
        <a:bodyPr/>
        <a:lstStyle/>
        <a:p>
          <a:pPr rtl="0"/>
          <a:r>
            <a:rPr lang="el-GR" sz="1600" dirty="0"/>
            <a:t>Επαγγελματική γνώση</a:t>
          </a:r>
        </a:p>
      </dgm:t>
    </dgm:pt>
    <dgm:pt modelId="{FD65E347-147B-480F-86F0-A168963F29C3}" type="parTrans" cxnId="{A38FDC51-D52C-4DBB-9DC1-737F4B7B6087}">
      <dgm:prSet/>
      <dgm:spPr/>
      <dgm:t>
        <a:bodyPr/>
        <a:lstStyle/>
        <a:p>
          <a:endParaRPr lang="el-GR"/>
        </a:p>
      </dgm:t>
    </dgm:pt>
    <dgm:pt modelId="{83A246A4-D0D9-4F05-ADF7-A168346B672A}" type="sibTrans" cxnId="{A38FDC51-D52C-4DBB-9DC1-737F4B7B6087}">
      <dgm:prSet/>
      <dgm:spPr/>
      <dgm:t>
        <a:bodyPr/>
        <a:lstStyle/>
        <a:p>
          <a:endParaRPr lang="el-GR"/>
        </a:p>
      </dgm:t>
    </dgm:pt>
    <dgm:pt modelId="{76718CE4-C2F4-4B78-91BF-D3A45B897FEF}">
      <dgm:prSet/>
      <dgm:spPr/>
      <dgm:t>
        <a:bodyPr/>
        <a:lstStyle/>
        <a:p>
          <a:pPr rtl="0"/>
          <a:r>
            <a:rPr lang="el-GR" dirty="0"/>
            <a:t>Επαγγελματικές δεξιότητες:</a:t>
          </a:r>
        </a:p>
      </dgm:t>
    </dgm:pt>
    <dgm:pt modelId="{88F4E38D-E5D2-4F78-9806-27E4A9235BD0}" type="parTrans" cxnId="{BED4A791-414A-49C8-82B4-F0C5B911B3A2}">
      <dgm:prSet/>
      <dgm:spPr/>
      <dgm:t>
        <a:bodyPr/>
        <a:lstStyle/>
        <a:p>
          <a:endParaRPr lang="el-GR"/>
        </a:p>
      </dgm:t>
    </dgm:pt>
    <dgm:pt modelId="{8319C29C-819F-4188-9AA1-E4E0A0C066F2}" type="sibTrans" cxnId="{BED4A791-414A-49C8-82B4-F0C5B911B3A2}">
      <dgm:prSet/>
      <dgm:spPr/>
      <dgm:t>
        <a:bodyPr/>
        <a:lstStyle/>
        <a:p>
          <a:endParaRPr lang="el-GR"/>
        </a:p>
      </dgm:t>
    </dgm:pt>
    <dgm:pt modelId="{3AAB526C-EC65-4B51-8122-90B312C9E20D}">
      <dgm:prSet custT="1"/>
      <dgm:spPr/>
      <dgm:t>
        <a:bodyPr/>
        <a:lstStyle/>
        <a:p>
          <a:r>
            <a:rPr lang="el-GR" sz="1800" dirty="0"/>
            <a:t>π.χ. σχέσεις με μαθητές, εφαρμογή της πολιτικής του σχολείου, συνεργασία με συναδέλφους, επιμόρφωση κ.λ.π. </a:t>
          </a:r>
        </a:p>
      </dgm:t>
    </dgm:pt>
    <dgm:pt modelId="{4EEB3855-596A-4159-B18B-D072B183C6B5}" type="parTrans" cxnId="{8B1E9FEA-DAD6-4B18-AD03-4B12D2FFE448}">
      <dgm:prSet/>
      <dgm:spPr/>
      <dgm:t>
        <a:bodyPr/>
        <a:lstStyle/>
        <a:p>
          <a:endParaRPr lang="el-GR"/>
        </a:p>
      </dgm:t>
    </dgm:pt>
    <dgm:pt modelId="{53AB0AD6-6EFD-4DB1-9E1E-EF5F522E6AA8}" type="sibTrans" cxnId="{8B1E9FEA-DAD6-4B18-AD03-4B12D2FFE448}">
      <dgm:prSet/>
      <dgm:spPr/>
      <dgm:t>
        <a:bodyPr/>
        <a:lstStyle/>
        <a:p>
          <a:endParaRPr lang="el-GR"/>
        </a:p>
      </dgm:t>
    </dgm:pt>
    <dgm:pt modelId="{C6817293-43A2-415B-B079-9176B5EAC7EE}">
      <dgm:prSet/>
      <dgm:spPr/>
      <dgm:t>
        <a:bodyPr/>
        <a:lstStyle/>
        <a:p>
          <a:pPr rtl="0"/>
          <a:r>
            <a:rPr lang="el-GR" dirty="0"/>
            <a:t>π.χ. γνώση για διδασκαλία και μάθηση, αξιολόγηση, γνώση προγράμματος σπουδών κ.λπ.</a:t>
          </a:r>
        </a:p>
      </dgm:t>
    </dgm:pt>
    <dgm:pt modelId="{82BEAE64-5552-4097-B1DA-FFFE1C82D88C}" type="parTrans" cxnId="{37AD0732-85C0-4197-9C02-E78E91CA4ADC}">
      <dgm:prSet/>
      <dgm:spPr/>
      <dgm:t>
        <a:bodyPr/>
        <a:lstStyle/>
        <a:p>
          <a:endParaRPr lang="el-GR"/>
        </a:p>
      </dgm:t>
    </dgm:pt>
    <dgm:pt modelId="{ACB2BC50-4CA2-4C5F-9146-6B81EC242E79}" type="sibTrans" cxnId="{37AD0732-85C0-4197-9C02-E78E91CA4ADC}">
      <dgm:prSet/>
      <dgm:spPr/>
      <dgm:t>
        <a:bodyPr/>
        <a:lstStyle/>
        <a:p>
          <a:endParaRPr lang="el-GR"/>
        </a:p>
      </dgm:t>
    </dgm:pt>
    <dgm:pt modelId="{F9F786F4-E474-442E-A14A-42DCA0DFC065}">
      <dgm:prSet/>
      <dgm:spPr/>
      <dgm:t>
        <a:bodyPr/>
        <a:lstStyle/>
        <a:p>
          <a:r>
            <a:rPr lang="el-GR" dirty="0"/>
            <a:t>π.χ. σχεδιασμός, αξιολόγηση, ικανότητα για δημιουργία μαθησιακού περιβάλλοντος κ.λπ. </a:t>
          </a:r>
        </a:p>
      </dgm:t>
    </dgm:pt>
    <dgm:pt modelId="{143367DF-517E-4AA5-AEBD-B12BD0B891CD}" type="parTrans" cxnId="{73D5892C-8015-4B2A-9911-D07865EB7462}">
      <dgm:prSet/>
      <dgm:spPr/>
      <dgm:t>
        <a:bodyPr/>
        <a:lstStyle/>
        <a:p>
          <a:endParaRPr lang="el-GR"/>
        </a:p>
      </dgm:t>
    </dgm:pt>
    <dgm:pt modelId="{8F3411D0-18D6-467D-9E26-8386C46C4990}" type="sibTrans" cxnId="{73D5892C-8015-4B2A-9911-D07865EB7462}">
      <dgm:prSet/>
      <dgm:spPr/>
      <dgm:t>
        <a:bodyPr/>
        <a:lstStyle/>
        <a:p>
          <a:endParaRPr lang="el-GR"/>
        </a:p>
      </dgm:t>
    </dgm:pt>
    <dgm:pt modelId="{285B5F61-76A0-4EE8-910A-4C7EC6F1690B}" type="pres">
      <dgm:prSet presAssocID="{9E3EE8B9-2666-4870-88B0-85EA85D028B1}" presName="linearFlow" presStyleCnt="0">
        <dgm:presLayoutVars>
          <dgm:dir/>
          <dgm:animLvl val="lvl"/>
          <dgm:resizeHandles val="exact"/>
        </dgm:presLayoutVars>
      </dgm:prSet>
      <dgm:spPr/>
    </dgm:pt>
    <dgm:pt modelId="{4543E294-9E9C-46D3-A43D-0CF428B31D72}" type="pres">
      <dgm:prSet presAssocID="{35BB91DF-B5D1-4790-AA7B-F15930D011BA}" presName="composite" presStyleCnt="0"/>
      <dgm:spPr/>
    </dgm:pt>
    <dgm:pt modelId="{77BD34F7-4D38-429C-AAEC-098F7AC82148}" type="pres">
      <dgm:prSet presAssocID="{35BB91DF-B5D1-4790-AA7B-F15930D011BA}" presName="parTx" presStyleLbl="node1" presStyleIdx="0" presStyleCnt="3">
        <dgm:presLayoutVars>
          <dgm:chMax val="0"/>
          <dgm:chPref val="0"/>
          <dgm:bulletEnabled val="1"/>
        </dgm:presLayoutVars>
      </dgm:prSet>
      <dgm:spPr/>
    </dgm:pt>
    <dgm:pt modelId="{446F349A-C1FC-4AD9-BDD1-3AF78ED6D897}" type="pres">
      <dgm:prSet presAssocID="{35BB91DF-B5D1-4790-AA7B-F15930D011BA}" presName="parSh" presStyleLbl="node1" presStyleIdx="0" presStyleCnt="3"/>
      <dgm:spPr/>
    </dgm:pt>
    <dgm:pt modelId="{FB5F07DA-942A-4EA5-8C35-B794747B137F}" type="pres">
      <dgm:prSet presAssocID="{35BB91DF-B5D1-4790-AA7B-F15930D011BA}" presName="desTx" presStyleLbl="fgAcc1" presStyleIdx="0" presStyleCnt="3">
        <dgm:presLayoutVars>
          <dgm:bulletEnabled val="1"/>
        </dgm:presLayoutVars>
      </dgm:prSet>
      <dgm:spPr/>
    </dgm:pt>
    <dgm:pt modelId="{612C1364-037E-4A72-8ADA-6FCF761ED1A8}" type="pres">
      <dgm:prSet presAssocID="{48C0EAFA-1776-4539-96B6-ADA8ED1A41F0}" presName="sibTrans" presStyleLbl="sibTrans2D1" presStyleIdx="0" presStyleCnt="2"/>
      <dgm:spPr/>
    </dgm:pt>
    <dgm:pt modelId="{F97662A2-61D0-4FEF-B50C-89C5AB68600A}" type="pres">
      <dgm:prSet presAssocID="{48C0EAFA-1776-4539-96B6-ADA8ED1A41F0}" presName="connTx" presStyleLbl="sibTrans2D1" presStyleIdx="0" presStyleCnt="2"/>
      <dgm:spPr/>
    </dgm:pt>
    <dgm:pt modelId="{CA9FC30E-0BCA-4A67-A711-95CE144C31E9}" type="pres">
      <dgm:prSet presAssocID="{3D087E1A-E64C-4882-AC26-2590A998EE20}" presName="composite" presStyleCnt="0"/>
      <dgm:spPr/>
    </dgm:pt>
    <dgm:pt modelId="{FB232D2A-0851-46D4-9E87-218BC45A87A2}" type="pres">
      <dgm:prSet presAssocID="{3D087E1A-E64C-4882-AC26-2590A998EE20}" presName="parTx" presStyleLbl="node1" presStyleIdx="0" presStyleCnt="3">
        <dgm:presLayoutVars>
          <dgm:chMax val="0"/>
          <dgm:chPref val="0"/>
          <dgm:bulletEnabled val="1"/>
        </dgm:presLayoutVars>
      </dgm:prSet>
      <dgm:spPr/>
    </dgm:pt>
    <dgm:pt modelId="{168B87BB-C04D-414C-A1F6-1C39EF00F666}" type="pres">
      <dgm:prSet presAssocID="{3D087E1A-E64C-4882-AC26-2590A998EE20}" presName="parSh" presStyleLbl="node1" presStyleIdx="1" presStyleCnt="3"/>
      <dgm:spPr/>
    </dgm:pt>
    <dgm:pt modelId="{DD58CC2E-9556-4DF6-8AD2-F4740D5AC8F4}" type="pres">
      <dgm:prSet presAssocID="{3D087E1A-E64C-4882-AC26-2590A998EE20}" presName="desTx" presStyleLbl="fgAcc1" presStyleIdx="1" presStyleCnt="3">
        <dgm:presLayoutVars>
          <dgm:bulletEnabled val="1"/>
        </dgm:presLayoutVars>
      </dgm:prSet>
      <dgm:spPr/>
    </dgm:pt>
    <dgm:pt modelId="{2555E09D-85B1-41A6-AF5C-448BC4F6F189}" type="pres">
      <dgm:prSet presAssocID="{83A246A4-D0D9-4F05-ADF7-A168346B672A}" presName="sibTrans" presStyleLbl="sibTrans2D1" presStyleIdx="1" presStyleCnt="2"/>
      <dgm:spPr/>
    </dgm:pt>
    <dgm:pt modelId="{A16502F9-0E61-4776-93ED-B984581EE0E1}" type="pres">
      <dgm:prSet presAssocID="{83A246A4-D0D9-4F05-ADF7-A168346B672A}" presName="connTx" presStyleLbl="sibTrans2D1" presStyleIdx="1" presStyleCnt="2"/>
      <dgm:spPr/>
    </dgm:pt>
    <dgm:pt modelId="{C8B4FE50-89BC-4131-8575-18A95E4E549D}" type="pres">
      <dgm:prSet presAssocID="{76718CE4-C2F4-4B78-91BF-D3A45B897FEF}" presName="composite" presStyleCnt="0"/>
      <dgm:spPr/>
    </dgm:pt>
    <dgm:pt modelId="{DAF23428-6800-4D7D-B551-1B86BE30D4FE}" type="pres">
      <dgm:prSet presAssocID="{76718CE4-C2F4-4B78-91BF-D3A45B897FEF}" presName="parTx" presStyleLbl="node1" presStyleIdx="1" presStyleCnt="3">
        <dgm:presLayoutVars>
          <dgm:chMax val="0"/>
          <dgm:chPref val="0"/>
          <dgm:bulletEnabled val="1"/>
        </dgm:presLayoutVars>
      </dgm:prSet>
      <dgm:spPr/>
    </dgm:pt>
    <dgm:pt modelId="{0FE7924F-FC4B-4A2B-AC43-BBC608862CB3}" type="pres">
      <dgm:prSet presAssocID="{76718CE4-C2F4-4B78-91BF-D3A45B897FEF}" presName="parSh" presStyleLbl="node1" presStyleIdx="2" presStyleCnt="3"/>
      <dgm:spPr/>
    </dgm:pt>
    <dgm:pt modelId="{11CF3DB2-54E5-4184-83F8-569E54CE5F62}" type="pres">
      <dgm:prSet presAssocID="{76718CE4-C2F4-4B78-91BF-D3A45B897FEF}" presName="desTx" presStyleLbl="fgAcc1" presStyleIdx="2" presStyleCnt="3">
        <dgm:presLayoutVars>
          <dgm:bulletEnabled val="1"/>
        </dgm:presLayoutVars>
      </dgm:prSet>
      <dgm:spPr/>
    </dgm:pt>
  </dgm:ptLst>
  <dgm:cxnLst>
    <dgm:cxn modelId="{58FDC004-3626-4E65-90BE-48A3C9C5AC90}" type="presOf" srcId="{3D087E1A-E64C-4882-AC26-2590A998EE20}" destId="{FB232D2A-0851-46D4-9E87-218BC45A87A2}" srcOrd="0" destOrd="0" presId="urn:microsoft.com/office/officeart/2005/8/layout/process3"/>
    <dgm:cxn modelId="{2A7FF31F-1C07-4652-8A5C-6529A9ED158B}" type="presOf" srcId="{9E3EE8B9-2666-4870-88B0-85EA85D028B1}" destId="{285B5F61-76A0-4EE8-910A-4C7EC6F1690B}" srcOrd="0" destOrd="0" presId="urn:microsoft.com/office/officeart/2005/8/layout/process3"/>
    <dgm:cxn modelId="{73D5892C-8015-4B2A-9911-D07865EB7462}" srcId="{76718CE4-C2F4-4B78-91BF-D3A45B897FEF}" destId="{F9F786F4-E474-442E-A14A-42DCA0DFC065}" srcOrd="0" destOrd="0" parTransId="{143367DF-517E-4AA5-AEBD-B12BD0B891CD}" sibTransId="{8F3411D0-18D6-467D-9E26-8386C46C4990}"/>
    <dgm:cxn modelId="{14C5412D-EF3C-4139-88A1-887FCB862C06}" type="presOf" srcId="{F9F786F4-E474-442E-A14A-42DCA0DFC065}" destId="{11CF3DB2-54E5-4184-83F8-569E54CE5F62}" srcOrd="0" destOrd="0" presId="urn:microsoft.com/office/officeart/2005/8/layout/process3"/>
    <dgm:cxn modelId="{37AD0732-85C0-4197-9C02-E78E91CA4ADC}" srcId="{3D087E1A-E64C-4882-AC26-2590A998EE20}" destId="{C6817293-43A2-415B-B079-9176B5EAC7EE}" srcOrd="0" destOrd="0" parTransId="{82BEAE64-5552-4097-B1DA-FFFE1C82D88C}" sibTransId="{ACB2BC50-4CA2-4C5F-9146-6B81EC242E79}"/>
    <dgm:cxn modelId="{4BACCC33-03AC-4941-8F08-F4076FB65116}" type="presOf" srcId="{83A246A4-D0D9-4F05-ADF7-A168346B672A}" destId="{2555E09D-85B1-41A6-AF5C-448BC4F6F189}" srcOrd="0" destOrd="0" presId="urn:microsoft.com/office/officeart/2005/8/layout/process3"/>
    <dgm:cxn modelId="{71E44D5E-6678-4B7C-8DF3-FBA56BB5DF42}" type="presOf" srcId="{48C0EAFA-1776-4539-96B6-ADA8ED1A41F0}" destId="{612C1364-037E-4A72-8ADA-6FCF761ED1A8}" srcOrd="0" destOrd="0" presId="urn:microsoft.com/office/officeart/2005/8/layout/process3"/>
    <dgm:cxn modelId="{2BC94D4D-5667-444D-A4FC-1AF9704D99B6}" type="presOf" srcId="{48C0EAFA-1776-4539-96B6-ADA8ED1A41F0}" destId="{F97662A2-61D0-4FEF-B50C-89C5AB68600A}" srcOrd="1" destOrd="0" presId="urn:microsoft.com/office/officeart/2005/8/layout/process3"/>
    <dgm:cxn modelId="{A38FDC51-D52C-4DBB-9DC1-737F4B7B6087}" srcId="{9E3EE8B9-2666-4870-88B0-85EA85D028B1}" destId="{3D087E1A-E64C-4882-AC26-2590A998EE20}" srcOrd="1" destOrd="0" parTransId="{FD65E347-147B-480F-86F0-A168963F29C3}" sibTransId="{83A246A4-D0D9-4F05-ADF7-A168346B672A}"/>
    <dgm:cxn modelId="{D2F6EC71-79A9-4F86-A62E-3FCED73DB9F7}" type="presOf" srcId="{35BB91DF-B5D1-4790-AA7B-F15930D011BA}" destId="{77BD34F7-4D38-429C-AAEC-098F7AC82148}" srcOrd="0" destOrd="0" presId="urn:microsoft.com/office/officeart/2005/8/layout/process3"/>
    <dgm:cxn modelId="{17514E74-9821-480C-98F3-2FDFB3C176C6}" type="presOf" srcId="{83A246A4-D0D9-4F05-ADF7-A168346B672A}" destId="{A16502F9-0E61-4776-93ED-B984581EE0E1}" srcOrd="1" destOrd="0" presId="urn:microsoft.com/office/officeart/2005/8/layout/process3"/>
    <dgm:cxn modelId="{5D130975-7350-4D10-AAB6-5322A0623353}" type="presOf" srcId="{76718CE4-C2F4-4B78-91BF-D3A45B897FEF}" destId="{DAF23428-6800-4D7D-B551-1B86BE30D4FE}" srcOrd="0" destOrd="0" presId="urn:microsoft.com/office/officeart/2005/8/layout/process3"/>
    <dgm:cxn modelId="{3BE2F07D-9088-444F-80E0-C964BEA27F59}" type="presOf" srcId="{3D087E1A-E64C-4882-AC26-2590A998EE20}" destId="{168B87BB-C04D-414C-A1F6-1C39EF00F666}" srcOrd="1" destOrd="0" presId="urn:microsoft.com/office/officeart/2005/8/layout/process3"/>
    <dgm:cxn modelId="{75501988-0EBA-44DD-9850-E70EB8600662}" srcId="{9E3EE8B9-2666-4870-88B0-85EA85D028B1}" destId="{35BB91DF-B5D1-4790-AA7B-F15930D011BA}" srcOrd="0" destOrd="0" parTransId="{A48B9812-8178-4DEB-A065-BB1F98051382}" sibTransId="{48C0EAFA-1776-4539-96B6-ADA8ED1A41F0}"/>
    <dgm:cxn modelId="{BED4A791-414A-49C8-82B4-F0C5B911B3A2}" srcId="{9E3EE8B9-2666-4870-88B0-85EA85D028B1}" destId="{76718CE4-C2F4-4B78-91BF-D3A45B897FEF}" srcOrd="2" destOrd="0" parTransId="{88F4E38D-E5D2-4F78-9806-27E4A9235BD0}" sibTransId="{8319C29C-819F-4188-9AA1-E4E0A0C066F2}"/>
    <dgm:cxn modelId="{C6585DA1-20E4-47A2-A41D-0B0D25421F72}" type="presOf" srcId="{76718CE4-C2F4-4B78-91BF-D3A45B897FEF}" destId="{0FE7924F-FC4B-4A2B-AC43-BBC608862CB3}" srcOrd="1" destOrd="0" presId="urn:microsoft.com/office/officeart/2005/8/layout/process3"/>
    <dgm:cxn modelId="{A941D6D9-5D7F-4971-B5B6-DBE8326A3C5E}" type="presOf" srcId="{35BB91DF-B5D1-4790-AA7B-F15930D011BA}" destId="{446F349A-C1FC-4AD9-BDD1-3AF78ED6D897}" srcOrd="1" destOrd="0" presId="urn:microsoft.com/office/officeart/2005/8/layout/process3"/>
    <dgm:cxn modelId="{8B8A4BDC-FC75-42C8-85DB-8A2C43D4412D}" type="presOf" srcId="{3AAB526C-EC65-4B51-8122-90B312C9E20D}" destId="{FB5F07DA-942A-4EA5-8C35-B794747B137F}" srcOrd="0" destOrd="0" presId="urn:microsoft.com/office/officeart/2005/8/layout/process3"/>
    <dgm:cxn modelId="{512D69E0-1A4B-46F8-BC1C-EACBBAEAC44C}" type="presOf" srcId="{C6817293-43A2-415B-B079-9176B5EAC7EE}" destId="{DD58CC2E-9556-4DF6-8AD2-F4740D5AC8F4}" srcOrd="0" destOrd="0" presId="urn:microsoft.com/office/officeart/2005/8/layout/process3"/>
    <dgm:cxn modelId="{8B1E9FEA-DAD6-4B18-AD03-4B12D2FFE448}" srcId="{35BB91DF-B5D1-4790-AA7B-F15930D011BA}" destId="{3AAB526C-EC65-4B51-8122-90B312C9E20D}" srcOrd="0" destOrd="0" parTransId="{4EEB3855-596A-4159-B18B-D072B183C6B5}" sibTransId="{53AB0AD6-6EFD-4DB1-9E1E-EF5F522E6AA8}"/>
    <dgm:cxn modelId="{B95BA60B-6FF7-43D0-95E0-93ED0D0750CE}" type="presParOf" srcId="{285B5F61-76A0-4EE8-910A-4C7EC6F1690B}" destId="{4543E294-9E9C-46D3-A43D-0CF428B31D72}" srcOrd="0" destOrd="0" presId="urn:microsoft.com/office/officeart/2005/8/layout/process3"/>
    <dgm:cxn modelId="{AF928B9B-FEB6-4869-A059-857FE9012F1F}" type="presParOf" srcId="{4543E294-9E9C-46D3-A43D-0CF428B31D72}" destId="{77BD34F7-4D38-429C-AAEC-098F7AC82148}" srcOrd="0" destOrd="0" presId="urn:microsoft.com/office/officeart/2005/8/layout/process3"/>
    <dgm:cxn modelId="{2DAB966E-655C-40A2-97C7-40701542FF0E}" type="presParOf" srcId="{4543E294-9E9C-46D3-A43D-0CF428B31D72}" destId="{446F349A-C1FC-4AD9-BDD1-3AF78ED6D897}" srcOrd="1" destOrd="0" presId="urn:microsoft.com/office/officeart/2005/8/layout/process3"/>
    <dgm:cxn modelId="{9923590C-CEE2-47E4-9C8A-502D31D35C21}" type="presParOf" srcId="{4543E294-9E9C-46D3-A43D-0CF428B31D72}" destId="{FB5F07DA-942A-4EA5-8C35-B794747B137F}" srcOrd="2" destOrd="0" presId="urn:microsoft.com/office/officeart/2005/8/layout/process3"/>
    <dgm:cxn modelId="{1CBC32DC-7139-48D0-A215-AA847A870C7D}" type="presParOf" srcId="{285B5F61-76A0-4EE8-910A-4C7EC6F1690B}" destId="{612C1364-037E-4A72-8ADA-6FCF761ED1A8}" srcOrd="1" destOrd="0" presId="urn:microsoft.com/office/officeart/2005/8/layout/process3"/>
    <dgm:cxn modelId="{073B78DB-4707-4686-BE5C-D152C80B99C4}" type="presParOf" srcId="{612C1364-037E-4A72-8ADA-6FCF761ED1A8}" destId="{F97662A2-61D0-4FEF-B50C-89C5AB68600A}" srcOrd="0" destOrd="0" presId="urn:microsoft.com/office/officeart/2005/8/layout/process3"/>
    <dgm:cxn modelId="{70F442EE-777D-41C2-9A0D-07789F41A475}" type="presParOf" srcId="{285B5F61-76A0-4EE8-910A-4C7EC6F1690B}" destId="{CA9FC30E-0BCA-4A67-A711-95CE144C31E9}" srcOrd="2" destOrd="0" presId="urn:microsoft.com/office/officeart/2005/8/layout/process3"/>
    <dgm:cxn modelId="{39C0B9B1-9E61-45D2-8CBD-0445E19D06B0}" type="presParOf" srcId="{CA9FC30E-0BCA-4A67-A711-95CE144C31E9}" destId="{FB232D2A-0851-46D4-9E87-218BC45A87A2}" srcOrd="0" destOrd="0" presId="urn:microsoft.com/office/officeart/2005/8/layout/process3"/>
    <dgm:cxn modelId="{54EC7541-E262-479B-AA05-8D9C83B1B69D}" type="presParOf" srcId="{CA9FC30E-0BCA-4A67-A711-95CE144C31E9}" destId="{168B87BB-C04D-414C-A1F6-1C39EF00F666}" srcOrd="1" destOrd="0" presId="urn:microsoft.com/office/officeart/2005/8/layout/process3"/>
    <dgm:cxn modelId="{AEC3DE63-B754-4EB2-8C40-EA863B9BA8D9}" type="presParOf" srcId="{CA9FC30E-0BCA-4A67-A711-95CE144C31E9}" destId="{DD58CC2E-9556-4DF6-8AD2-F4740D5AC8F4}" srcOrd="2" destOrd="0" presId="urn:microsoft.com/office/officeart/2005/8/layout/process3"/>
    <dgm:cxn modelId="{6822DCB6-9738-467C-A0E3-4CFFDD3D709F}" type="presParOf" srcId="{285B5F61-76A0-4EE8-910A-4C7EC6F1690B}" destId="{2555E09D-85B1-41A6-AF5C-448BC4F6F189}" srcOrd="3" destOrd="0" presId="urn:microsoft.com/office/officeart/2005/8/layout/process3"/>
    <dgm:cxn modelId="{3F53332A-949E-4AC6-B06D-02A61D9A7127}" type="presParOf" srcId="{2555E09D-85B1-41A6-AF5C-448BC4F6F189}" destId="{A16502F9-0E61-4776-93ED-B984581EE0E1}" srcOrd="0" destOrd="0" presId="urn:microsoft.com/office/officeart/2005/8/layout/process3"/>
    <dgm:cxn modelId="{27638CA4-D499-4CE8-9F0E-99794B4564B5}" type="presParOf" srcId="{285B5F61-76A0-4EE8-910A-4C7EC6F1690B}" destId="{C8B4FE50-89BC-4131-8575-18A95E4E549D}" srcOrd="4" destOrd="0" presId="urn:microsoft.com/office/officeart/2005/8/layout/process3"/>
    <dgm:cxn modelId="{3406796C-732B-4700-8F22-B665734C010C}" type="presParOf" srcId="{C8B4FE50-89BC-4131-8575-18A95E4E549D}" destId="{DAF23428-6800-4D7D-B551-1B86BE30D4FE}" srcOrd="0" destOrd="0" presId="urn:microsoft.com/office/officeart/2005/8/layout/process3"/>
    <dgm:cxn modelId="{997DCE26-7C6A-4EE1-BA9A-6200497A9FE4}" type="presParOf" srcId="{C8B4FE50-89BC-4131-8575-18A95E4E549D}" destId="{0FE7924F-FC4B-4A2B-AC43-BBC608862CB3}" srcOrd="1" destOrd="0" presId="urn:microsoft.com/office/officeart/2005/8/layout/process3"/>
    <dgm:cxn modelId="{89EBB947-AE23-4727-B7A8-A70258D1AB78}" type="presParOf" srcId="{C8B4FE50-89BC-4131-8575-18A95E4E549D}" destId="{11CF3DB2-54E5-4184-83F8-569E54CE5F62}" srcOrd="2" destOrd="0" presId="urn:microsoft.com/office/officeart/2005/8/layout/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7F1B36D-471D-49C9-9CA1-CAE4844823DA}" type="doc">
      <dgm:prSet loTypeId="urn:microsoft.com/office/officeart/2005/8/layout/venn3" loCatId="relationship" qsTypeId="urn:microsoft.com/office/officeart/2005/8/quickstyle/simple1" qsCatId="simple" csTypeId="urn:microsoft.com/office/officeart/2005/8/colors/accent1_2" csCatId="accent1"/>
      <dgm:spPr/>
      <dgm:t>
        <a:bodyPr/>
        <a:lstStyle/>
        <a:p>
          <a:endParaRPr lang="el-GR"/>
        </a:p>
      </dgm:t>
    </dgm:pt>
    <dgm:pt modelId="{38D0B45A-EAF5-4FCD-9030-26452AD6CE21}">
      <dgm:prSet/>
      <dgm:spPr/>
      <dgm:t>
        <a:bodyPr/>
        <a:lstStyle/>
        <a:p>
          <a:pPr rtl="0"/>
          <a:r>
            <a:rPr lang="el-GR" dirty="0"/>
            <a:t>Τα κριτήρια αξιολόγησης είναι αρμοδιότητα του αξιολογητή.</a:t>
          </a:r>
        </a:p>
      </dgm:t>
    </dgm:pt>
    <dgm:pt modelId="{53696AAF-D966-479A-A8B1-B24563C55EB8}" type="parTrans" cxnId="{9AE14A0E-1D13-4227-B213-ACF6DBE6C2BC}">
      <dgm:prSet/>
      <dgm:spPr/>
      <dgm:t>
        <a:bodyPr/>
        <a:lstStyle/>
        <a:p>
          <a:endParaRPr lang="el-GR"/>
        </a:p>
      </dgm:t>
    </dgm:pt>
    <dgm:pt modelId="{2DECDF2B-1FC6-4D4A-8091-D1089C601A6D}" type="sibTrans" cxnId="{9AE14A0E-1D13-4227-B213-ACF6DBE6C2BC}">
      <dgm:prSet/>
      <dgm:spPr/>
      <dgm:t>
        <a:bodyPr/>
        <a:lstStyle/>
        <a:p>
          <a:endParaRPr lang="el-GR"/>
        </a:p>
      </dgm:t>
    </dgm:pt>
    <dgm:pt modelId="{0EB1C31C-9C92-41A9-951D-5184FC350237}">
      <dgm:prSet/>
      <dgm:spPr/>
      <dgm:t>
        <a:bodyPr/>
        <a:lstStyle/>
        <a:p>
          <a:pPr rtl="0"/>
          <a:r>
            <a:rPr lang="el-GR" dirty="0"/>
            <a:t>Έχουν γίνει αποδεκτά από τον αξιολογούμενο πριν αρχίσει η αξιολογική διαδικασία.</a:t>
          </a:r>
        </a:p>
      </dgm:t>
    </dgm:pt>
    <dgm:pt modelId="{50E0C523-1D6A-40EF-B560-A8814F2E8B2A}" type="parTrans" cxnId="{091BE722-7F20-495E-86C2-ABBAD4338DFA}">
      <dgm:prSet/>
      <dgm:spPr/>
      <dgm:t>
        <a:bodyPr/>
        <a:lstStyle/>
        <a:p>
          <a:endParaRPr lang="el-GR"/>
        </a:p>
      </dgm:t>
    </dgm:pt>
    <dgm:pt modelId="{10B424A6-254D-4802-B0F2-2F4CB5FF1CAF}" type="sibTrans" cxnId="{091BE722-7F20-495E-86C2-ABBAD4338DFA}">
      <dgm:prSet/>
      <dgm:spPr/>
      <dgm:t>
        <a:bodyPr/>
        <a:lstStyle/>
        <a:p>
          <a:endParaRPr lang="el-GR"/>
        </a:p>
      </dgm:t>
    </dgm:pt>
    <dgm:pt modelId="{3D884595-1A1C-4077-996A-05C7C1596B1B}">
      <dgm:prSet/>
      <dgm:spPr/>
      <dgm:t>
        <a:bodyPr/>
        <a:lstStyle/>
        <a:p>
          <a:pPr rtl="0"/>
          <a:r>
            <a:rPr lang="el-GR" dirty="0"/>
            <a:t>Πρέπει να είναι σαφή, με συγκεκριμένο στόχο, να διακρίνονται για τη σπουδαιότητα και την καταλληλότητά τους, να λαμβάνουν υπόψη τα δεδομένα του σχολείου και τις ανάγκες του αξιολογούμενου. </a:t>
          </a:r>
        </a:p>
      </dgm:t>
    </dgm:pt>
    <dgm:pt modelId="{BFD505C8-A66B-44D8-AD98-00C7E5DB8FF1}" type="parTrans" cxnId="{C3651AFF-5DB1-43EB-9145-899945EC1302}">
      <dgm:prSet/>
      <dgm:spPr/>
      <dgm:t>
        <a:bodyPr/>
        <a:lstStyle/>
        <a:p>
          <a:endParaRPr lang="el-GR"/>
        </a:p>
      </dgm:t>
    </dgm:pt>
    <dgm:pt modelId="{4097F273-AE5D-4D59-A2BE-6982B4D43548}" type="sibTrans" cxnId="{C3651AFF-5DB1-43EB-9145-899945EC1302}">
      <dgm:prSet/>
      <dgm:spPr/>
      <dgm:t>
        <a:bodyPr/>
        <a:lstStyle/>
        <a:p>
          <a:endParaRPr lang="el-GR"/>
        </a:p>
      </dgm:t>
    </dgm:pt>
    <dgm:pt modelId="{BCE30CA7-4B10-4D85-92B7-312FD6701739}" type="pres">
      <dgm:prSet presAssocID="{C7F1B36D-471D-49C9-9CA1-CAE4844823DA}" presName="Name0" presStyleCnt="0">
        <dgm:presLayoutVars>
          <dgm:dir/>
          <dgm:resizeHandles val="exact"/>
        </dgm:presLayoutVars>
      </dgm:prSet>
      <dgm:spPr/>
    </dgm:pt>
    <dgm:pt modelId="{B6A1C0EB-FEBE-4665-A5AD-074C56F15D99}" type="pres">
      <dgm:prSet presAssocID="{38D0B45A-EAF5-4FCD-9030-26452AD6CE21}" presName="Name5" presStyleLbl="vennNode1" presStyleIdx="0" presStyleCnt="3">
        <dgm:presLayoutVars>
          <dgm:bulletEnabled val="1"/>
        </dgm:presLayoutVars>
      </dgm:prSet>
      <dgm:spPr/>
    </dgm:pt>
    <dgm:pt modelId="{96113AD6-4221-4034-9817-3F0D713DE4E0}" type="pres">
      <dgm:prSet presAssocID="{2DECDF2B-1FC6-4D4A-8091-D1089C601A6D}" presName="space" presStyleCnt="0"/>
      <dgm:spPr/>
    </dgm:pt>
    <dgm:pt modelId="{EC4B0763-85D5-4F24-909E-7B813033D1E0}" type="pres">
      <dgm:prSet presAssocID="{0EB1C31C-9C92-41A9-951D-5184FC350237}" presName="Name5" presStyleLbl="vennNode1" presStyleIdx="1" presStyleCnt="3">
        <dgm:presLayoutVars>
          <dgm:bulletEnabled val="1"/>
        </dgm:presLayoutVars>
      </dgm:prSet>
      <dgm:spPr/>
    </dgm:pt>
    <dgm:pt modelId="{35832A19-0128-4E45-AA61-4F728428583C}" type="pres">
      <dgm:prSet presAssocID="{10B424A6-254D-4802-B0F2-2F4CB5FF1CAF}" presName="space" presStyleCnt="0"/>
      <dgm:spPr/>
    </dgm:pt>
    <dgm:pt modelId="{BDE0E0AB-4856-4C79-8F01-A3B05FA2FC45}" type="pres">
      <dgm:prSet presAssocID="{3D884595-1A1C-4077-996A-05C7C1596B1B}" presName="Name5" presStyleLbl="vennNode1" presStyleIdx="2" presStyleCnt="3">
        <dgm:presLayoutVars>
          <dgm:bulletEnabled val="1"/>
        </dgm:presLayoutVars>
      </dgm:prSet>
      <dgm:spPr/>
    </dgm:pt>
  </dgm:ptLst>
  <dgm:cxnLst>
    <dgm:cxn modelId="{9AE14A0E-1D13-4227-B213-ACF6DBE6C2BC}" srcId="{C7F1B36D-471D-49C9-9CA1-CAE4844823DA}" destId="{38D0B45A-EAF5-4FCD-9030-26452AD6CE21}" srcOrd="0" destOrd="0" parTransId="{53696AAF-D966-479A-A8B1-B24563C55EB8}" sibTransId="{2DECDF2B-1FC6-4D4A-8091-D1089C601A6D}"/>
    <dgm:cxn modelId="{091BE722-7F20-495E-86C2-ABBAD4338DFA}" srcId="{C7F1B36D-471D-49C9-9CA1-CAE4844823DA}" destId="{0EB1C31C-9C92-41A9-951D-5184FC350237}" srcOrd="1" destOrd="0" parTransId="{50E0C523-1D6A-40EF-B560-A8814F2E8B2A}" sibTransId="{10B424A6-254D-4802-B0F2-2F4CB5FF1CAF}"/>
    <dgm:cxn modelId="{8F7FC03B-1885-48D8-9E59-224F3300AE76}" type="presOf" srcId="{38D0B45A-EAF5-4FCD-9030-26452AD6CE21}" destId="{B6A1C0EB-FEBE-4665-A5AD-074C56F15D99}" srcOrd="0" destOrd="0" presId="urn:microsoft.com/office/officeart/2005/8/layout/venn3"/>
    <dgm:cxn modelId="{3D1C06B0-80AB-4CE8-A903-5A91D7561714}" type="presOf" srcId="{C7F1B36D-471D-49C9-9CA1-CAE4844823DA}" destId="{BCE30CA7-4B10-4D85-92B7-312FD6701739}" srcOrd="0" destOrd="0" presId="urn:microsoft.com/office/officeart/2005/8/layout/venn3"/>
    <dgm:cxn modelId="{0B619FCB-39C1-476A-A163-EEAF92B9BFEF}" type="presOf" srcId="{0EB1C31C-9C92-41A9-951D-5184FC350237}" destId="{EC4B0763-85D5-4F24-909E-7B813033D1E0}" srcOrd="0" destOrd="0" presId="urn:microsoft.com/office/officeart/2005/8/layout/venn3"/>
    <dgm:cxn modelId="{9A424FDB-016E-4D84-B935-6CD079F8011C}" type="presOf" srcId="{3D884595-1A1C-4077-996A-05C7C1596B1B}" destId="{BDE0E0AB-4856-4C79-8F01-A3B05FA2FC45}" srcOrd="0" destOrd="0" presId="urn:microsoft.com/office/officeart/2005/8/layout/venn3"/>
    <dgm:cxn modelId="{C3651AFF-5DB1-43EB-9145-899945EC1302}" srcId="{C7F1B36D-471D-49C9-9CA1-CAE4844823DA}" destId="{3D884595-1A1C-4077-996A-05C7C1596B1B}" srcOrd="2" destOrd="0" parTransId="{BFD505C8-A66B-44D8-AD98-00C7E5DB8FF1}" sibTransId="{4097F273-AE5D-4D59-A2BE-6982B4D43548}"/>
    <dgm:cxn modelId="{274D31E7-EEF2-4D49-8336-2EDDDE0261F4}" type="presParOf" srcId="{BCE30CA7-4B10-4D85-92B7-312FD6701739}" destId="{B6A1C0EB-FEBE-4665-A5AD-074C56F15D99}" srcOrd="0" destOrd="0" presId="urn:microsoft.com/office/officeart/2005/8/layout/venn3"/>
    <dgm:cxn modelId="{F49E38C7-F9FF-4A98-B782-3B905D599969}" type="presParOf" srcId="{BCE30CA7-4B10-4D85-92B7-312FD6701739}" destId="{96113AD6-4221-4034-9817-3F0D713DE4E0}" srcOrd="1" destOrd="0" presId="urn:microsoft.com/office/officeart/2005/8/layout/venn3"/>
    <dgm:cxn modelId="{80D93C14-43C4-44B7-BCE5-B5A917425D29}" type="presParOf" srcId="{BCE30CA7-4B10-4D85-92B7-312FD6701739}" destId="{EC4B0763-85D5-4F24-909E-7B813033D1E0}" srcOrd="2" destOrd="0" presId="urn:microsoft.com/office/officeart/2005/8/layout/venn3"/>
    <dgm:cxn modelId="{BB948170-08A9-4931-B600-901C03429E1A}" type="presParOf" srcId="{BCE30CA7-4B10-4D85-92B7-312FD6701739}" destId="{35832A19-0128-4E45-AA61-4F728428583C}" srcOrd="3" destOrd="0" presId="urn:microsoft.com/office/officeart/2005/8/layout/venn3"/>
    <dgm:cxn modelId="{49C12DA7-3655-4B47-9D16-D840961158DB}" type="presParOf" srcId="{BCE30CA7-4B10-4D85-92B7-312FD6701739}" destId="{BDE0E0AB-4856-4C79-8F01-A3B05FA2FC45}" srcOrd="4" destOrd="0" presId="urn:microsoft.com/office/officeart/2005/8/layout/ven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3824F0-4DB1-489F-B26A-92A8CE01B88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l-GR"/>
        </a:p>
      </dgm:t>
    </dgm:pt>
    <dgm:pt modelId="{DC77907D-26E4-4DFA-B8D1-FD8DC6EF19EA}">
      <dgm:prSet custT="1"/>
      <dgm:spPr/>
      <dgm:t>
        <a:bodyPr/>
        <a:lstStyle/>
        <a:p>
          <a:pPr rtl="0"/>
          <a:r>
            <a:rPr lang="el-GR" sz="2000" dirty="0"/>
            <a:t>Διατύπωση στόχων (συζήτηση με τον εκπαιδευτικό και γραπτή αποτύπωση στόχων και προτεραιοτήτων)</a:t>
          </a:r>
        </a:p>
      </dgm:t>
    </dgm:pt>
    <dgm:pt modelId="{75840719-7D57-4B6F-8168-4DCD778C2F2D}" type="parTrans" cxnId="{C419D0D3-BEAC-425E-A83F-8FA3FE814CFC}">
      <dgm:prSet/>
      <dgm:spPr/>
      <dgm:t>
        <a:bodyPr/>
        <a:lstStyle/>
        <a:p>
          <a:endParaRPr lang="el-GR"/>
        </a:p>
      </dgm:t>
    </dgm:pt>
    <dgm:pt modelId="{B69F6827-D943-4160-BBE9-130623866D0C}" type="sibTrans" cxnId="{C419D0D3-BEAC-425E-A83F-8FA3FE814CFC}">
      <dgm:prSet/>
      <dgm:spPr/>
      <dgm:t>
        <a:bodyPr/>
        <a:lstStyle/>
        <a:p>
          <a:endParaRPr lang="el-GR"/>
        </a:p>
      </dgm:t>
    </dgm:pt>
    <dgm:pt modelId="{085017F8-6664-4D27-9E9B-55F877CFF0A7}">
      <dgm:prSet custT="1"/>
      <dgm:spPr/>
      <dgm:t>
        <a:bodyPr/>
        <a:lstStyle/>
        <a:p>
          <a:pPr rtl="0"/>
          <a:r>
            <a:rPr lang="el-GR" sz="1400" dirty="0"/>
            <a:t>Σχεδιασμός και ανασκόπηση επίδοσης (εξέταση αποτελεσμάτων που επιτεύχθηκαν σε σχέση με τους στόχους και προτεραιότητες που είχαν τεθεί,  αναγνώριση των επιτευγμάτων καθώς  των τομέων βελτίωσης ή περαιτέρω εξέλιξης</a:t>
          </a:r>
          <a:r>
            <a:rPr lang="el-GR" sz="1300" dirty="0"/>
            <a:t>).</a:t>
          </a:r>
        </a:p>
      </dgm:t>
    </dgm:pt>
    <dgm:pt modelId="{FB7CE87E-279C-4C15-9BFF-81654A025A22}" type="parTrans" cxnId="{413670AF-C856-4618-B298-6AB9930DC690}">
      <dgm:prSet/>
      <dgm:spPr/>
      <dgm:t>
        <a:bodyPr/>
        <a:lstStyle/>
        <a:p>
          <a:endParaRPr lang="el-GR"/>
        </a:p>
      </dgm:t>
    </dgm:pt>
    <dgm:pt modelId="{BCD3D9CB-936A-4F26-BE13-11EB64881F04}" type="sibTrans" cxnId="{413670AF-C856-4618-B298-6AB9930DC690}">
      <dgm:prSet/>
      <dgm:spPr/>
      <dgm:t>
        <a:bodyPr/>
        <a:lstStyle/>
        <a:p>
          <a:endParaRPr lang="el-GR"/>
        </a:p>
      </dgm:t>
    </dgm:pt>
    <dgm:pt modelId="{DB404213-5BBE-4744-8731-0CFA034F09AA}">
      <dgm:prSet custT="1"/>
      <dgm:spPr/>
      <dgm:t>
        <a:bodyPr/>
        <a:lstStyle/>
        <a:p>
          <a:pPr rtl="0"/>
          <a:r>
            <a:rPr lang="el-GR" sz="1600" dirty="0"/>
            <a:t>Παρατήρηση στην τάξη σύμφωνα με το πρωτόκολλο του σχολείου (τουλάχιστον τρεις ώρες). </a:t>
          </a:r>
        </a:p>
      </dgm:t>
    </dgm:pt>
    <dgm:pt modelId="{BE23DC8C-E01B-40E7-9127-2512C2DE40AE}" type="parTrans" cxnId="{16C11726-5021-418A-9E94-BDF94DF651BD}">
      <dgm:prSet/>
      <dgm:spPr/>
      <dgm:t>
        <a:bodyPr/>
        <a:lstStyle/>
        <a:p>
          <a:endParaRPr lang="el-GR"/>
        </a:p>
      </dgm:t>
    </dgm:pt>
    <dgm:pt modelId="{50DBBB92-61F5-466E-8792-033A4C420ECE}" type="sibTrans" cxnId="{16C11726-5021-418A-9E94-BDF94DF651BD}">
      <dgm:prSet/>
      <dgm:spPr/>
      <dgm:t>
        <a:bodyPr/>
        <a:lstStyle/>
        <a:p>
          <a:endParaRPr lang="el-GR"/>
        </a:p>
      </dgm:t>
    </dgm:pt>
    <dgm:pt modelId="{ADB0DB7A-3326-4904-BB8E-8F0719B24636}">
      <dgm:prSet custT="1"/>
      <dgm:spPr/>
      <dgm:t>
        <a:bodyPr/>
        <a:lstStyle/>
        <a:p>
          <a:pPr rtl="0"/>
          <a:r>
            <a:rPr lang="el-GR" sz="1600" dirty="0"/>
            <a:t>Ατομικές συνεντεύξεις. </a:t>
          </a:r>
        </a:p>
      </dgm:t>
    </dgm:pt>
    <dgm:pt modelId="{27BF673F-A254-47E6-BD45-47563B31262E}" type="parTrans" cxnId="{9B1C4996-EEE2-4429-AEB3-E7D2900B7BFF}">
      <dgm:prSet/>
      <dgm:spPr/>
      <dgm:t>
        <a:bodyPr/>
        <a:lstStyle/>
        <a:p>
          <a:endParaRPr lang="el-GR"/>
        </a:p>
      </dgm:t>
    </dgm:pt>
    <dgm:pt modelId="{F636A252-0FBC-47BB-928A-B0A92F611133}" type="sibTrans" cxnId="{9B1C4996-EEE2-4429-AEB3-E7D2900B7BFF}">
      <dgm:prSet/>
      <dgm:spPr/>
      <dgm:t>
        <a:bodyPr/>
        <a:lstStyle/>
        <a:p>
          <a:endParaRPr lang="el-GR"/>
        </a:p>
      </dgm:t>
    </dgm:pt>
    <dgm:pt modelId="{9448A98C-820E-426C-A6BD-7890D98359BF}">
      <dgm:prSet custT="1"/>
      <dgm:spPr/>
      <dgm:t>
        <a:bodyPr/>
        <a:lstStyle/>
        <a:p>
          <a:pPr rtl="0"/>
          <a:r>
            <a:rPr lang="el-GR" sz="1600" dirty="0"/>
            <a:t>Άλλες πηγές  </a:t>
          </a:r>
        </a:p>
      </dgm:t>
    </dgm:pt>
    <dgm:pt modelId="{49D6A026-E35C-438C-A9D9-595DA3A02D84}" type="parTrans" cxnId="{D2A6CB71-28CC-4B47-8569-573096F32B0E}">
      <dgm:prSet/>
      <dgm:spPr/>
      <dgm:t>
        <a:bodyPr/>
        <a:lstStyle/>
        <a:p>
          <a:endParaRPr lang="el-GR"/>
        </a:p>
      </dgm:t>
    </dgm:pt>
    <dgm:pt modelId="{C0AE742F-07D3-4E03-9943-4421A436006F}" type="sibTrans" cxnId="{D2A6CB71-28CC-4B47-8569-573096F32B0E}">
      <dgm:prSet/>
      <dgm:spPr/>
      <dgm:t>
        <a:bodyPr/>
        <a:lstStyle/>
        <a:p>
          <a:endParaRPr lang="el-GR"/>
        </a:p>
      </dgm:t>
    </dgm:pt>
    <dgm:pt modelId="{DAB2189D-52CF-42FC-9371-86F171D983F4}" type="pres">
      <dgm:prSet presAssocID="{3F3824F0-4DB1-489F-B26A-92A8CE01B88F}" presName="Name0" presStyleCnt="0">
        <dgm:presLayoutVars>
          <dgm:dir/>
          <dgm:resizeHandles val="exact"/>
        </dgm:presLayoutVars>
      </dgm:prSet>
      <dgm:spPr/>
    </dgm:pt>
    <dgm:pt modelId="{BFD0C4AC-F02D-4E89-8CAA-1A1464EA8387}" type="pres">
      <dgm:prSet presAssocID="{DC77907D-26E4-4DFA-B8D1-FD8DC6EF19EA}" presName="node" presStyleLbl="node1" presStyleIdx="0" presStyleCnt="5">
        <dgm:presLayoutVars>
          <dgm:bulletEnabled val="1"/>
        </dgm:presLayoutVars>
      </dgm:prSet>
      <dgm:spPr/>
    </dgm:pt>
    <dgm:pt modelId="{46A391B0-9B33-4893-A441-2F2A612EB36A}" type="pres">
      <dgm:prSet presAssocID="{B69F6827-D943-4160-BBE9-130623866D0C}" presName="sibTrans" presStyleCnt="0"/>
      <dgm:spPr/>
    </dgm:pt>
    <dgm:pt modelId="{D918A42E-224C-40ED-B020-3C79F4BAAD48}" type="pres">
      <dgm:prSet presAssocID="{085017F8-6664-4D27-9E9B-55F877CFF0A7}" presName="node" presStyleLbl="node1" presStyleIdx="1" presStyleCnt="5">
        <dgm:presLayoutVars>
          <dgm:bulletEnabled val="1"/>
        </dgm:presLayoutVars>
      </dgm:prSet>
      <dgm:spPr/>
    </dgm:pt>
    <dgm:pt modelId="{2321C3C0-F927-4EA2-BE8F-D3351473EEAD}" type="pres">
      <dgm:prSet presAssocID="{BCD3D9CB-936A-4F26-BE13-11EB64881F04}" presName="sibTrans" presStyleCnt="0"/>
      <dgm:spPr/>
    </dgm:pt>
    <dgm:pt modelId="{17AEA99A-9E68-41F9-83A3-7A315CD41D3C}" type="pres">
      <dgm:prSet presAssocID="{DB404213-5BBE-4744-8731-0CFA034F09AA}" presName="node" presStyleLbl="node1" presStyleIdx="2" presStyleCnt="5">
        <dgm:presLayoutVars>
          <dgm:bulletEnabled val="1"/>
        </dgm:presLayoutVars>
      </dgm:prSet>
      <dgm:spPr/>
    </dgm:pt>
    <dgm:pt modelId="{3164FE6A-0B93-4A69-98D1-C91BEACAFC4E}" type="pres">
      <dgm:prSet presAssocID="{50DBBB92-61F5-466E-8792-033A4C420ECE}" presName="sibTrans" presStyleCnt="0"/>
      <dgm:spPr/>
    </dgm:pt>
    <dgm:pt modelId="{740C3545-3672-4C72-BEAF-2A69CCCB0E06}" type="pres">
      <dgm:prSet presAssocID="{ADB0DB7A-3326-4904-BB8E-8F0719B24636}" presName="node" presStyleLbl="node1" presStyleIdx="3" presStyleCnt="5">
        <dgm:presLayoutVars>
          <dgm:bulletEnabled val="1"/>
        </dgm:presLayoutVars>
      </dgm:prSet>
      <dgm:spPr/>
    </dgm:pt>
    <dgm:pt modelId="{B64720AF-4C6A-480D-B67F-5C4EC3B0C261}" type="pres">
      <dgm:prSet presAssocID="{F636A252-0FBC-47BB-928A-B0A92F611133}" presName="sibTrans" presStyleCnt="0"/>
      <dgm:spPr/>
    </dgm:pt>
    <dgm:pt modelId="{9C9DA571-306D-4ECE-A674-F2F317704916}" type="pres">
      <dgm:prSet presAssocID="{9448A98C-820E-426C-A6BD-7890D98359BF}" presName="node" presStyleLbl="node1" presStyleIdx="4" presStyleCnt="5">
        <dgm:presLayoutVars>
          <dgm:bulletEnabled val="1"/>
        </dgm:presLayoutVars>
      </dgm:prSet>
      <dgm:spPr/>
    </dgm:pt>
  </dgm:ptLst>
  <dgm:cxnLst>
    <dgm:cxn modelId="{16C11726-5021-418A-9E94-BDF94DF651BD}" srcId="{3F3824F0-4DB1-489F-B26A-92A8CE01B88F}" destId="{DB404213-5BBE-4744-8731-0CFA034F09AA}" srcOrd="2" destOrd="0" parTransId="{BE23DC8C-E01B-40E7-9127-2512C2DE40AE}" sibTransId="{50DBBB92-61F5-466E-8792-033A4C420ECE}"/>
    <dgm:cxn modelId="{54946D3F-B411-4A11-8A4F-3EC25A00036E}" type="presOf" srcId="{3F3824F0-4DB1-489F-B26A-92A8CE01B88F}" destId="{DAB2189D-52CF-42FC-9371-86F171D983F4}" srcOrd="0" destOrd="0" presId="urn:microsoft.com/office/officeart/2005/8/layout/hList6"/>
    <dgm:cxn modelId="{7FFDAB4D-3E36-4144-9DCE-872FF794CB8A}" type="presOf" srcId="{085017F8-6664-4D27-9E9B-55F877CFF0A7}" destId="{D918A42E-224C-40ED-B020-3C79F4BAAD48}" srcOrd="0" destOrd="0" presId="urn:microsoft.com/office/officeart/2005/8/layout/hList6"/>
    <dgm:cxn modelId="{D2A6CB71-28CC-4B47-8569-573096F32B0E}" srcId="{3F3824F0-4DB1-489F-B26A-92A8CE01B88F}" destId="{9448A98C-820E-426C-A6BD-7890D98359BF}" srcOrd="4" destOrd="0" parTransId="{49D6A026-E35C-438C-A9D9-595DA3A02D84}" sibTransId="{C0AE742F-07D3-4E03-9943-4421A436006F}"/>
    <dgm:cxn modelId="{9B1C4996-EEE2-4429-AEB3-E7D2900B7BFF}" srcId="{3F3824F0-4DB1-489F-B26A-92A8CE01B88F}" destId="{ADB0DB7A-3326-4904-BB8E-8F0719B24636}" srcOrd="3" destOrd="0" parTransId="{27BF673F-A254-47E6-BD45-47563B31262E}" sibTransId="{F636A252-0FBC-47BB-928A-B0A92F611133}"/>
    <dgm:cxn modelId="{4B38C797-D749-44DA-90C6-443F49A15E7F}" type="presOf" srcId="{DB404213-5BBE-4744-8731-0CFA034F09AA}" destId="{17AEA99A-9E68-41F9-83A3-7A315CD41D3C}" srcOrd="0" destOrd="0" presId="urn:microsoft.com/office/officeart/2005/8/layout/hList6"/>
    <dgm:cxn modelId="{413670AF-C856-4618-B298-6AB9930DC690}" srcId="{3F3824F0-4DB1-489F-B26A-92A8CE01B88F}" destId="{085017F8-6664-4D27-9E9B-55F877CFF0A7}" srcOrd="1" destOrd="0" parTransId="{FB7CE87E-279C-4C15-9BFF-81654A025A22}" sibTransId="{BCD3D9CB-936A-4F26-BE13-11EB64881F04}"/>
    <dgm:cxn modelId="{F90F8ECD-3B1D-4096-B8B6-22ABED36A11F}" type="presOf" srcId="{DC77907D-26E4-4DFA-B8D1-FD8DC6EF19EA}" destId="{BFD0C4AC-F02D-4E89-8CAA-1A1464EA8387}" srcOrd="0" destOrd="0" presId="urn:microsoft.com/office/officeart/2005/8/layout/hList6"/>
    <dgm:cxn modelId="{C419D0D3-BEAC-425E-A83F-8FA3FE814CFC}" srcId="{3F3824F0-4DB1-489F-B26A-92A8CE01B88F}" destId="{DC77907D-26E4-4DFA-B8D1-FD8DC6EF19EA}" srcOrd="0" destOrd="0" parTransId="{75840719-7D57-4B6F-8168-4DCD778C2F2D}" sibTransId="{B69F6827-D943-4160-BBE9-130623866D0C}"/>
    <dgm:cxn modelId="{AD067ADE-5026-458E-97BC-1575BB9E4D5D}" type="presOf" srcId="{ADB0DB7A-3326-4904-BB8E-8F0719B24636}" destId="{740C3545-3672-4C72-BEAF-2A69CCCB0E06}" srcOrd="0" destOrd="0" presId="urn:microsoft.com/office/officeart/2005/8/layout/hList6"/>
    <dgm:cxn modelId="{1E147BE4-C9C9-4B97-9977-84E922FDBC3B}" type="presOf" srcId="{9448A98C-820E-426C-A6BD-7890D98359BF}" destId="{9C9DA571-306D-4ECE-A674-F2F317704916}" srcOrd="0" destOrd="0" presId="urn:microsoft.com/office/officeart/2005/8/layout/hList6"/>
    <dgm:cxn modelId="{57C9ABDA-81EC-459A-A058-0D69B845C8D1}" type="presParOf" srcId="{DAB2189D-52CF-42FC-9371-86F171D983F4}" destId="{BFD0C4AC-F02D-4E89-8CAA-1A1464EA8387}" srcOrd="0" destOrd="0" presId="urn:microsoft.com/office/officeart/2005/8/layout/hList6"/>
    <dgm:cxn modelId="{EEADFF0C-56CF-473A-946F-D7D65D38E638}" type="presParOf" srcId="{DAB2189D-52CF-42FC-9371-86F171D983F4}" destId="{46A391B0-9B33-4893-A441-2F2A612EB36A}" srcOrd="1" destOrd="0" presId="urn:microsoft.com/office/officeart/2005/8/layout/hList6"/>
    <dgm:cxn modelId="{BF6C0716-7861-404B-9C82-0FA6855CAB43}" type="presParOf" srcId="{DAB2189D-52CF-42FC-9371-86F171D983F4}" destId="{D918A42E-224C-40ED-B020-3C79F4BAAD48}" srcOrd="2" destOrd="0" presId="urn:microsoft.com/office/officeart/2005/8/layout/hList6"/>
    <dgm:cxn modelId="{3C03B4E0-009B-43E8-8CC8-487E1A8A91FF}" type="presParOf" srcId="{DAB2189D-52CF-42FC-9371-86F171D983F4}" destId="{2321C3C0-F927-4EA2-BE8F-D3351473EEAD}" srcOrd="3" destOrd="0" presId="urn:microsoft.com/office/officeart/2005/8/layout/hList6"/>
    <dgm:cxn modelId="{1680365A-603B-4485-A898-E524DD720EDF}" type="presParOf" srcId="{DAB2189D-52CF-42FC-9371-86F171D983F4}" destId="{17AEA99A-9E68-41F9-83A3-7A315CD41D3C}" srcOrd="4" destOrd="0" presId="urn:microsoft.com/office/officeart/2005/8/layout/hList6"/>
    <dgm:cxn modelId="{6B882202-AEA7-4E85-AF1B-0DA4C40B393C}" type="presParOf" srcId="{DAB2189D-52CF-42FC-9371-86F171D983F4}" destId="{3164FE6A-0B93-4A69-98D1-C91BEACAFC4E}" srcOrd="5" destOrd="0" presId="urn:microsoft.com/office/officeart/2005/8/layout/hList6"/>
    <dgm:cxn modelId="{CC988BCA-A916-4737-9AE8-D2EFF52906D9}" type="presParOf" srcId="{DAB2189D-52CF-42FC-9371-86F171D983F4}" destId="{740C3545-3672-4C72-BEAF-2A69CCCB0E06}" srcOrd="6" destOrd="0" presId="urn:microsoft.com/office/officeart/2005/8/layout/hList6"/>
    <dgm:cxn modelId="{68595564-722B-47E1-B777-59C2D6CE42D3}" type="presParOf" srcId="{DAB2189D-52CF-42FC-9371-86F171D983F4}" destId="{B64720AF-4C6A-480D-B67F-5C4EC3B0C261}" srcOrd="7" destOrd="0" presId="urn:microsoft.com/office/officeart/2005/8/layout/hList6"/>
    <dgm:cxn modelId="{0974A4B5-A384-4230-839E-FEE9A48872CD}" type="presParOf" srcId="{DAB2189D-52CF-42FC-9371-86F171D983F4}" destId="{9C9DA571-306D-4ECE-A674-F2F317704916}"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200099F-198F-432A-970A-1A8740951A24}"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l-GR"/>
        </a:p>
      </dgm:t>
    </dgm:pt>
    <dgm:pt modelId="{02F89820-C9C9-4BFD-90EF-2A6185619FD0}">
      <dgm:prSet custT="1"/>
      <dgm:spPr/>
      <dgm:t>
        <a:bodyPr/>
        <a:lstStyle/>
        <a:p>
          <a:pPr rtl="0"/>
          <a:r>
            <a:rPr lang="el-GR" sz="1400" dirty="0"/>
            <a:t>Ο διευθυντής μπορεί να είναι ο αξιολογητής των υπολοίπων εκπαιδευτικών του σχολείου ή μπορεί να αναθέσει αυτόν τον ρόλο σε άλλον αξιολογητή</a:t>
          </a:r>
          <a:r>
            <a:rPr lang="el-GR" sz="1200" dirty="0"/>
            <a:t>.</a:t>
          </a:r>
        </a:p>
      </dgm:t>
    </dgm:pt>
    <dgm:pt modelId="{3966317D-45C4-4423-B51F-99D230E38840}" type="parTrans" cxnId="{0814C80E-3902-4534-9F70-994EAC091CCD}">
      <dgm:prSet/>
      <dgm:spPr/>
      <dgm:t>
        <a:bodyPr/>
        <a:lstStyle/>
        <a:p>
          <a:endParaRPr lang="el-GR"/>
        </a:p>
      </dgm:t>
    </dgm:pt>
    <dgm:pt modelId="{6F0ACA14-2820-43EF-B936-4FF9A2C1BF76}" type="sibTrans" cxnId="{0814C80E-3902-4534-9F70-994EAC091CCD}">
      <dgm:prSet/>
      <dgm:spPr/>
      <dgm:t>
        <a:bodyPr/>
        <a:lstStyle/>
        <a:p>
          <a:endParaRPr lang="el-GR"/>
        </a:p>
      </dgm:t>
    </dgm:pt>
    <dgm:pt modelId="{48B00D8E-A776-4D7B-BBDC-6591B53614E2}">
      <dgm:prSet/>
      <dgm:spPr/>
      <dgm:t>
        <a:bodyPr/>
        <a:lstStyle/>
        <a:p>
          <a:pPr rtl="0"/>
          <a:r>
            <a:rPr lang="el-GR" dirty="0"/>
            <a:t>Οι εκπαιδευτικοί μπορούν να αξιολογήσουν ομότεχνους εάν έχουν πιστοποιηθεί ως αξιολογητές. </a:t>
          </a:r>
        </a:p>
      </dgm:t>
    </dgm:pt>
    <dgm:pt modelId="{CE829F95-0959-4174-BCDE-A27FA4CF9905}" type="parTrans" cxnId="{C28D7D20-056D-4B84-860D-32671D52E8FA}">
      <dgm:prSet/>
      <dgm:spPr/>
      <dgm:t>
        <a:bodyPr/>
        <a:lstStyle/>
        <a:p>
          <a:endParaRPr lang="el-GR"/>
        </a:p>
      </dgm:t>
    </dgm:pt>
    <dgm:pt modelId="{71D81ABB-4B21-41CF-992C-0912ABE278A4}" type="sibTrans" cxnId="{C28D7D20-056D-4B84-860D-32671D52E8FA}">
      <dgm:prSet/>
      <dgm:spPr/>
      <dgm:t>
        <a:bodyPr/>
        <a:lstStyle/>
        <a:p>
          <a:endParaRPr lang="el-GR"/>
        </a:p>
      </dgm:t>
    </dgm:pt>
    <dgm:pt modelId="{17438E1D-B945-43D5-BC79-E581FEDBEFBC}">
      <dgm:prSet/>
      <dgm:spPr/>
      <dgm:t>
        <a:bodyPr/>
        <a:lstStyle/>
        <a:p>
          <a:pPr rtl="0"/>
          <a:r>
            <a:rPr lang="el-GR" dirty="0"/>
            <a:t>2 ή 3 μέλη του σχολικού συμβουλίου αξιολογούν σε ετήσια βάση τον διευθυντή. </a:t>
          </a:r>
        </a:p>
      </dgm:t>
    </dgm:pt>
    <dgm:pt modelId="{06FE1F40-C7C0-4625-8403-05A43340B5DA}" type="parTrans" cxnId="{8917F1CF-DD09-4BC3-AAFE-510C0B7F5BB1}">
      <dgm:prSet/>
      <dgm:spPr/>
      <dgm:t>
        <a:bodyPr/>
        <a:lstStyle/>
        <a:p>
          <a:endParaRPr lang="el-GR"/>
        </a:p>
      </dgm:t>
    </dgm:pt>
    <dgm:pt modelId="{DD8CF0EA-7946-44E7-BC39-E0DEB0855AE5}" type="sibTrans" cxnId="{8917F1CF-DD09-4BC3-AAFE-510C0B7F5BB1}">
      <dgm:prSet/>
      <dgm:spPr/>
      <dgm:t>
        <a:bodyPr/>
        <a:lstStyle/>
        <a:p>
          <a:endParaRPr lang="el-GR"/>
        </a:p>
      </dgm:t>
    </dgm:pt>
    <dgm:pt modelId="{78BB5906-CC0F-4C80-8BC0-5397B6A21CB5}">
      <dgm:prSet/>
      <dgm:spPr/>
      <dgm:t>
        <a:bodyPr/>
        <a:lstStyle/>
        <a:p>
          <a:pPr rtl="0"/>
          <a:r>
            <a:rPr lang="el-GR" dirty="0"/>
            <a:t>Οι αξιολογητές υποχρεούνται να επιμορφωθούν. </a:t>
          </a:r>
        </a:p>
      </dgm:t>
    </dgm:pt>
    <dgm:pt modelId="{3EA22BE5-2DB8-4346-A35B-99A7BDD5CCC8}" type="parTrans" cxnId="{97C687D5-BF3C-44A2-A335-048150C2F673}">
      <dgm:prSet/>
      <dgm:spPr/>
      <dgm:t>
        <a:bodyPr/>
        <a:lstStyle/>
        <a:p>
          <a:endParaRPr lang="el-GR"/>
        </a:p>
      </dgm:t>
    </dgm:pt>
    <dgm:pt modelId="{31FE2D83-F7AB-4E25-BE89-23250B87F893}" type="sibTrans" cxnId="{97C687D5-BF3C-44A2-A335-048150C2F673}">
      <dgm:prSet/>
      <dgm:spPr/>
      <dgm:t>
        <a:bodyPr/>
        <a:lstStyle/>
        <a:p>
          <a:endParaRPr lang="el-GR"/>
        </a:p>
      </dgm:t>
    </dgm:pt>
    <dgm:pt modelId="{7A7A970E-DB9D-4B9E-9B4C-FCF12148CA9B}" type="pres">
      <dgm:prSet presAssocID="{6200099F-198F-432A-970A-1A8740951A24}" presName="compositeShape" presStyleCnt="0">
        <dgm:presLayoutVars>
          <dgm:dir/>
          <dgm:resizeHandles/>
        </dgm:presLayoutVars>
      </dgm:prSet>
      <dgm:spPr/>
    </dgm:pt>
    <dgm:pt modelId="{293FD4B0-9417-443D-871F-FFA0CF797CC8}" type="pres">
      <dgm:prSet presAssocID="{6200099F-198F-432A-970A-1A8740951A24}" presName="pyramid" presStyleLbl="node1" presStyleIdx="0" presStyleCnt="1"/>
      <dgm:spPr/>
    </dgm:pt>
    <dgm:pt modelId="{7BC111D1-5897-4550-B537-ADB0F8670576}" type="pres">
      <dgm:prSet presAssocID="{6200099F-198F-432A-970A-1A8740951A24}" presName="theList" presStyleCnt="0"/>
      <dgm:spPr/>
    </dgm:pt>
    <dgm:pt modelId="{70E77BFA-4513-49A6-B8AE-9A20C6CEF1D7}" type="pres">
      <dgm:prSet presAssocID="{02F89820-C9C9-4BFD-90EF-2A6185619FD0}" presName="aNode" presStyleLbl="fgAcc1" presStyleIdx="0" presStyleCnt="4" custScaleY="172351">
        <dgm:presLayoutVars>
          <dgm:bulletEnabled val="1"/>
        </dgm:presLayoutVars>
      </dgm:prSet>
      <dgm:spPr/>
    </dgm:pt>
    <dgm:pt modelId="{5B6A6A6B-8798-4501-AD92-41CBAD953B5B}" type="pres">
      <dgm:prSet presAssocID="{02F89820-C9C9-4BFD-90EF-2A6185619FD0}" presName="aSpace" presStyleCnt="0"/>
      <dgm:spPr/>
    </dgm:pt>
    <dgm:pt modelId="{2694D96B-1A51-464E-9A1C-9A246C202251}" type="pres">
      <dgm:prSet presAssocID="{48B00D8E-A776-4D7B-BBDC-6591B53614E2}" presName="aNode" presStyleLbl="fgAcc1" presStyleIdx="1" presStyleCnt="4" custLinFactY="19403" custLinFactNeighborX="1399" custLinFactNeighborY="100000">
        <dgm:presLayoutVars>
          <dgm:bulletEnabled val="1"/>
        </dgm:presLayoutVars>
      </dgm:prSet>
      <dgm:spPr/>
    </dgm:pt>
    <dgm:pt modelId="{0BD3B3A8-A2F1-47EE-A095-D8153E15FE2B}" type="pres">
      <dgm:prSet presAssocID="{48B00D8E-A776-4D7B-BBDC-6591B53614E2}" presName="aSpace" presStyleCnt="0"/>
      <dgm:spPr/>
    </dgm:pt>
    <dgm:pt modelId="{624527CD-054F-4B79-AFFF-57D5F39DAD08}" type="pres">
      <dgm:prSet presAssocID="{17438E1D-B945-43D5-BC79-E581FEDBEFBC}" presName="aNode" presStyleLbl="fgAcc1" presStyleIdx="2" presStyleCnt="4" custLinFactY="22084" custLinFactNeighborX="1399" custLinFactNeighborY="100000">
        <dgm:presLayoutVars>
          <dgm:bulletEnabled val="1"/>
        </dgm:presLayoutVars>
      </dgm:prSet>
      <dgm:spPr/>
    </dgm:pt>
    <dgm:pt modelId="{80D87CD7-8A43-47EA-9650-97958939F844}" type="pres">
      <dgm:prSet presAssocID="{17438E1D-B945-43D5-BC79-E581FEDBEFBC}" presName="aSpace" presStyleCnt="0"/>
      <dgm:spPr/>
    </dgm:pt>
    <dgm:pt modelId="{3F92330E-4C40-462D-AA6A-7E813F71FEFD}" type="pres">
      <dgm:prSet presAssocID="{78BB5906-CC0F-4C80-8BC0-5397B6A21CB5}" presName="aNode" presStyleLbl="fgAcc1" presStyleIdx="3" presStyleCnt="4" custLinFactY="24765" custLinFactNeighborX="1399" custLinFactNeighborY="100000">
        <dgm:presLayoutVars>
          <dgm:bulletEnabled val="1"/>
        </dgm:presLayoutVars>
      </dgm:prSet>
      <dgm:spPr/>
    </dgm:pt>
    <dgm:pt modelId="{25CC7538-A888-4DC1-A7E3-0B5B67418875}" type="pres">
      <dgm:prSet presAssocID="{78BB5906-CC0F-4C80-8BC0-5397B6A21CB5}" presName="aSpace" presStyleCnt="0"/>
      <dgm:spPr/>
    </dgm:pt>
  </dgm:ptLst>
  <dgm:cxnLst>
    <dgm:cxn modelId="{0814C80E-3902-4534-9F70-994EAC091CCD}" srcId="{6200099F-198F-432A-970A-1A8740951A24}" destId="{02F89820-C9C9-4BFD-90EF-2A6185619FD0}" srcOrd="0" destOrd="0" parTransId="{3966317D-45C4-4423-B51F-99D230E38840}" sibTransId="{6F0ACA14-2820-43EF-B936-4FF9A2C1BF76}"/>
    <dgm:cxn modelId="{C28D7D20-056D-4B84-860D-32671D52E8FA}" srcId="{6200099F-198F-432A-970A-1A8740951A24}" destId="{48B00D8E-A776-4D7B-BBDC-6591B53614E2}" srcOrd="1" destOrd="0" parTransId="{CE829F95-0959-4174-BCDE-A27FA4CF9905}" sibTransId="{71D81ABB-4B21-41CF-992C-0912ABE278A4}"/>
    <dgm:cxn modelId="{E85A5728-2EB3-4568-9F98-E43E200CA3CE}" type="presOf" srcId="{78BB5906-CC0F-4C80-8BC0-5397B6A21CB5}" destId="{3F92330E-4C40-462D-AA6A-7E813F71FEFD}" srcOrd="0" destOrd="0" presId="urn:microsoft.com/office/officeart/2005/8/layout/pyramid2"/>
    <dgm:cxn modelId="{08ABFB65-E604-4568-B548-03C339AFF9D5}" type="presOf" srcId="{17438E1D-B945-43D5-BC79-E581FEDBEFBC}" destId="{624527CD-054F-4B79-AFFF-57D5F39DAD08}" srcOrd="0" destOrd="0" presId="urn:microsoft.com/office/officeart/2005/8/layout/pyramid2"/>
    <dgm:cxn modelId="{2764CEB9-1AD4-49D3-89D9-46B0DE8A00D8}" type="presOf" srcId="{6200099F-198F-432A-970A-1A8740951A24}" destId="{7A7A970E-DB9D-4B9E-9B4C-FCF12148CA9B}" srcOrd="0" destOrd="0" presId="urn:microsoft.com/office/officeart/2005/8/layout/pyramid2"/>
    <dgm:cxn modelId="{888CC4BE-2A77-4166-A79C-81A57A42BF1D}" type="presOf" srcId="{48B00D8E-A776-4D7B-BBDC-6591B53614E2}" destId="{2694D96B-1A51-464E-9A1C-9A246C202251}" srcOrd="0" destOrd="0" presId="urn:microsoft.com/office/officeart/2005/8/layout/pyramid2"/>
    <dgm:cxn modelId="{8917F1CF-DD09-4BC3-AAFE-510C0B7F5BB1}" srcId="{6200099F-198F-432A-970A-1A8740951A24}" destId="{17438E1D-B945-43D5-BC79-E581FEDBEFBC}" srcOrd="2" destOrd="0" parTransId="{06FE1F40-C7C0-4625-8403-05A43340B5DA}" sibTransId="{DD8CF0EA-7946-44E7-BC39-E0DEB0855AE5}"/>
    <dgm:cxn modelId="{97C687D5-BF3C-44A2-A335-048150C2F673}" srcId="{6200099F-198F-432A-970A-1A8740951A24}" destId="{78BB5906-CC0F-4C80-8BC0-5397B6A21CB5}" srcOrd="3" destOrd="0" parTransId="{3EA22BE5-2DB8-4346-A35B-99A7BDD5CCC8}" sibTransId="{31FE2D83-F7AB-4E25-BE89-23250B87F893}"/>
    <dgm:cxn modelId="{8FEC26E9-9B88-42AB-9F7A-3633678ECFB1}" type="presOf" srcId="{02F89820-C9C9-4BFD-90EF-2A6185619FD0}" destId="{70E77BFA-4513-49A6-B8AE-9A20C6CEF1D7}" srcOrd="0" destOrd="0" presId="urn:microsoft.com/office/officeart/2005/8/layout/pyramid2"/>
    <dgm:cxn modelId="{2850C038-0DCD-496E-ABAE-19A96A731078}" type="presParOf" srcId="{7A7A970E-DB9D-4B9E-9B4C-FCF12148CA9B}" destId="{293FD4B0-9417-443D-871F-FFA0CF797CC8}" srcOrd="0" destOrd="0" presId="urn:microsoft.com/office/officeart/2005/8/layout/pyramid2"/>
    <dgm:cxn modelId="{D742A021-87BF-4914-8CEA-03808DAD2E84}" type="presParOf" srcId="{7A7A970E-DB9D-4B9E-9B4C-FCF12148CA9B}" destId="{7BC111D1-5897-4550-B537-ADB0F8670576}" srcOrd="1" destOrd="0" presId="urn:microsoft.com/office/officeart/2005/8/layout/pyramid2"/>
    <dgm:cxn modelId="{75F4E659-94CB-4DF1-9ABB-9F6A977F4DB3}" type="presParOf" srcId="{7BC111D1-5897-4550-B537-ADB0F8670576}" destId="{70E77BFA-4513-49A6-B8AE-9A20C6CEF1D7}" srcOrd="0" destOrd="0" presId="urn:microsoft.com/office/officeart/2005/8/layout/pyramid2"/>
    <dgm:cxn modelId="{600AEC04-1192-4274-80D6-CE44230E593D}" type="presParOf" srcId="{7BC111D1-5897-4550-B537-ADB0F8670576}" destId="{5B6A6A6B-8798-4501-AD92-41CBAD953B5B}" srcOrd="1" destOrd="0" presId="urn:microsoft.com/office/officeart/2005/8/layout/pyramid2"/>
    <dgm:cxn modelId="{5C32E6BC-F757-4B6A-997E-D52015F21E69}" type="presParOf" srcId="{7BC111D1-5897-4550-B537-ADB0F8670576}" destId="{2694D96B-1A51-464E-9A1C-9A246C202251}" srcOrd="2" destOrd="0" presId="urn:microsoft.com/office/officeart/2005/8/layout/pyramid2"/>
    <dgm:cxn modelId="{80D51BFA-94C1-4E61-BFC1-DF28866158AF}" type="presParOf" srcId="{7BC111D1-5897-4550-B537-ADB0F8670576}" destId="{0BD3B3A8-A2F1-47EE-A095-D8153E15FE2B}" srcOrd="3" destOrd="0" presId="urn:microsoft.com/office/officeart/2005/8/layout/pyramid2"/>
    <dgm:cxn modelId="{4F48602D-1241-498C-BBAF-3165CA78E4F2}" type="presParOf" srcId="{7BC111D1-5897-4550-B537-ADB0F8670576}" destId="{624527CD-054F-4B79-AFFF-57D5F39DAD08}" srcOrd="4" destOrd="0" presId="urn:microsoft.com/office/officeart/2005/8/layout/pyramid2"/>
    <dgm:cxn modelId="{82C9AEB2-17BF-46DE-A692-A3D5AE5FB77C}" type="presParOf" srcId="{7BC111D1-5897-4550-B537-ADB0F8670576}" destId="{80D87CD7-8A43-47EA-9650-97958939F844}" srcOrd="5" destOrd="0" presId="urn:microsoft.com/office/officeart/2005/8/layout/pyramid2"/>
    <dgm:cxn modelId="{420E3F53-A58F-4503-BC5D-6F19851D386F}" type="presParOf" srcId="{7BC111D1-5897-4550-B537-ADB0F8670576}" destId="{3F92330E-4C40-462D-AA6A-7E813F71FEFD}" srcOrd="6" destOrd="0" presId="urn:microsoft.com/office/officeart/2005/8/layout/pyramid2"/>
    <dgm:cxn modelId="{642E69FE-D15E-444E-A348-681F20B705B2}" type="presParOf" srcId="{7BC111D1-5897-4550-B537-ADB0F8670576}" destId="{25CC7538-A888-4DC1-A7E3-0B5B67418875}"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51DD4F-E2F9-4864-A61E-A42BD89E5A26}">
      <dsp:nvSpPr>
        <dsp:cNvPr id="0" name=""/>
        <dsp:cNvSpPr/>
      </dsp:nvSpPr>
      <dsp:spPr>
        <a:xfrm>
          <a:off x="0" y="52704"/>
          <a:ext cx="4892040" cy="489204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A36D53-6C64-4F52-8B74-724BE1DC9AEC}">
      <dsp:nvSpPr>
        <dsp:cNvPr id="0" name=""/>
        <dsp:cNvSpPr/>
      </dsp:nvSpPr>
      <dsp:spPr>
        <a:xfrm>
          <a:off x="2446020" y="52704"/>
          <a:ext cx="5707379" cy="489204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Η διαχείριση της απόδοσης (</a:t>
          </a:r>
          <a:r>
            <a:rPr lang="en-US" sz="2400" kern="1200" dirty="0"/>
            <a:t>School Teacher Performance Management</a:t>
          </a:r>
          <a:r>
            <a:rPr lang="el-GR" sz="2400" kern="1200" dirty="0"/>
            <a:t>) είναι η διαδικασία: </a:t>
          </a:r>
        </a:p>
      </dsp:txBody>
      <dsp:txXfrm>
        <a:off x="2446020" y="52704"/>
        <a:ext cx="5707379" cy="1467615"/>
      </dsp:txXfrm>
    </dsp:sp>
    <dsp:sp modelId="{0B9DCEDA-0055-4715-BCCE-DF00B041EE84}">
      <dsp:nvSpPr>
        <dsp:cNvPr id="0" name=""/>
        <dsp:cNvSpPr/>
      </dsp:nvSpPr>
      <dsp:spPr>
        <a:xfrm>
          <a:off x="856108" y="1520320"/>
          <a:ext cx="3179822" cy="317982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93E276F-4903-468B-895B-1CBA9D1527EB}">
      <dsp:nvSpPr>
        <dsp:cNvPr id="0" name=""/>
        <dsp:cNvSpPr/>
      </dsp:nvSpPr>
      <dsp:spPr>
        <a:xfrm>
          <a:off x="2446020" y="1520320"/>
          <a:ext cx="5707379" cy="31798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α) της αξιολόγησης της συνολικής απόδοσης του εκπαιδευτικού και του διευθυντή της σχολικής μονάδας και </a:t>
          </a:r>
        </a:p>
      </dsp:txBody>
      <dsp:txXfrm>
        <a:off x="2446020" y="1520320"/>
        <a:ext cx="5707379" cy="1467610"/>
      </dsp:txXfrm>
    </dsp:sp>
    <dsp:sp modelId="{96E0FF9F-E19F-4A5B-9E03-428FD7E9488C}">
      <dsp:nvSpPr>
        <dsp:cNvPr id="0" name=""/>
        <dsp:cNvSpPr/>
      </dsp:nvSpPr>
      <dsp:spPr>
        <a:xfrm>
          <a:off x="1712214" y="2987930"/>
          <a:ext cx="1467610" cy="1467610"/>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50A6D2-3A39-4777-AA27-13F54B53D73B}">
      <dsp:nvSpPr>
        <dsp:cNvPr id="0" name=""/>
        <dsp:cNvSpPr/>
      </dsp:nvSpPr>
      <dsp:spPr>
        <a:xfrm>
          <a:off x="2446020" y="2987930"/>
          <a:ext cx="5707379" cy="146761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β) του σχεδιασμού της επαγγελματικής ανάπτυξης του εκπαιδευτικού στο πλαίσιο του αναπτυξιακού σχεδίου της σχολικής μονάδας. </a:t>
          </a:r>
          <a:endParaRPr lang="en-US" sz="2400" kern="1200" dirty="0"/>
        </a:p>
      </dsp:txBody>
      <dsp:txXfrm>
        <a:off x="2446020" y="2987930"/>
        <a:ext cx="5707379" cy="146761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EA3689-BA47-493D-819A-839A41D85902}">
      <dsp:nvSpPr>
        <dsp:cNvPr id="0" name=""/>
        <dsp:cNvSpPr/>
      </dsp:nvSpPr>
      <dsp:spPr>
        <a:xfrm>
          <a:off x="637222" y="0"/>
          <a:ext cx="7221855" cy="4968874"/>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4D8E78D-64E8-41F0-8E1D-DF92205B8443}">
      <dsp:nvSpPr>
        <dsp:cNvPr id="0" name=""/>
        <dsp:cNvSpPr/>
      </dsp:nvSpPr>
      <dsp:spPr>
        <a:xfrm>
          <a:off x="9126" y="1490662"/>
          <a:ext cx="2734746" cy="1987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Η διαχείριση της απόδοσης είναι η διαδικασία –κλειδί για τη βαθμολογική και επαγγελματική εξέλιξη των εκπαιδευτικών. </a:t>
          </a:r>
        </a:p>
      </dsp:txBody>
      <dsp:txXfrm>
        <a:off x="106150" y="1587686"/>
        <a:ext cx="2540698" cy="1793502"/>
      </dsp:txXfrm>
    </dsp:sp>
    <dsp:sp modelId="{CA14342A-4893-4979-B811-EF220F6CBC9C}">
      <dsp:nvSpPr>
        <dsp:cNvPr id="0" name=""/>
        <dsp:cNvSpPr/>
      </dsp:nvSpPr>
      <dsp:spPr>
        <a:xfrm>
          <a:off x="2880776" y="1490662"/>
          <a:ext cx="2734746" cy="1987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Η βαθμολογική εξέλιξη στην περίπτωση των ανώτερων βαθμών/κλιμακίων συνοδεύεται από μισθολογική εξέλιξη. </a:t>
          </a:r>
        </a:p>
      </dsp:txBody>
      <dsp:txXfrm>
        <a:off x="2977800" y="1587686"/>
        <a:ext cx="2540698" cy="1793502"/>
      </dsp:txXfrm>
    </dsp:sp>
    <dsp:sp modelId="{3EF9B74F-898A-4C52-A15B-E1582B25E24C}">
      <dsp:nvSpPr>
        <dsp:cNvPr id="0" name=""/>
        <dsp:cNvSpPr/>
      </dsp:nvSpPr>
      <dsp:spPr>
        <a:xfrm>
          <a:off x="5752426" y="1490662"/>
          <a:ext cx="2734746" cy="198755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Την ευθύνη για τις περιπτώσεις των εκπαιδευτικών που κρίνονται ανεπαρκείς έχει το σχολικό συμβούλιο.</a:t>
          </a:r>
        </a:p>
      </dsp:txBody>
      <dsp:txXfrm>
        <a:off x="5849450" y="1587686"/>
        <a:ext cx="2540698" cy="179350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845E4-951E-46C2-8D59-1B7E272E096C}">
      <dsp:nvSpPr>
        <dsp:cNvPr id="0" name=""/>
        <dsp:cNvSpPr/>
      </dsp:nvSpPr>
      <dsp:spPr>
        <a:xfrm>
          <a:off x="3671187" y="820694"/>
          <a:ext cx="3396907" cy="3515868"/>
        </a:xfrm>
        <a:prstGeom prst="gear9">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el-GR" sz="1600" kern="1200" dirty="0"/>
            <a:t>Τα στοιχεία που συλλέγονται από τη διαχείριση της απόδοσης των εκπαιδευτικών…</a:t>
          </a:r>
        </a:p>
      </dsp:txBody>
      <dsp:txXfrm>
        <a:off x="4354116" y="1636366"/>
        <a:ext cx="2031049" cy="1822516"/>
      </dsp:txXfrm>
    </dsp:sp>
    <dsp:sp modelId="{5FBBD72A-1143-4595-A382-C04B80833742}">
      <dsp:nvSpPr>
        <dsp:cNvPr id="0" name=""/>
        <dsp:cNvSpPr/>
      </dsp:nvSpPr>
      <dsp:spPr>
        <a:xfrm>
          <a:off x="1726981" y="388641"/>
          <a:ext cx="2708755" cy="2477599"/>
        </a:xfrm>
        <a:prstGeom prst="gear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χρησιμοποιούνται στην αυτοαξιολόγηση της σχολικής μονάδας και του αναπτυξιακού της σχεδίου.</a:t>
          </a:r>
        </a:p>
      </dsp:txBody>
      <dsp:txXfrm>
        <a:off x="2384325" y="1016154"/>
        <a:ext cx="1394067" cy="1222573"/>
      </dsp:txXfrm>
    </dsp:sp>
    <dsp:sp modelId="{0BCA503B-D55F-43E4-B1B8-E760D616D393}">
      <dsp:nvSpPr>
        <dsp:cNvPr id="0" name=""/>
        <dsp:cNvSpPr/>
      </dsp:nvSpPr>
      <dsp:spPr>
        <a:xfrm>
          <a:off x="4679299" y="388642"/>
          <a:ext cx="3041408" cy="3041408"/>
        </a:xfrm>
        <a:prstGeom prst="circularArrow">
          <a:avLst>
            <a:gd name="adj1" fmla="val 4878"/>
            <a:gd name="adj2" fmla="val 312630"/>
            <a:gd name="adj3" fmla="val 3165293"/>
            <a:gd name="adj4" fmla="val 15190799"/>
            <a:gd name="adj5" fmla="val 569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90EA1CD-A3FC-489D-BB1A-8855D929AF06}">
      <dsp:nvSpPr>
        <dsp:cNvPr id="0" name=""/>
        <dsp:cNvSpPr/>
      </dsp:nvSpPr>
      <dsp:spPr>
        <a:xfrm>
          <a:off x="1222913" y="244622"/>
          <a:ext cx="2299601" cy="229960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C8AC2D-E11E-4D8E-82E2-C64BF10D8C5E}">
      <dsp:nvSpPr>
        <dsp:cNvPr id="0" name=""/>
        <dsp:cNvSpPr/>
      </dsp:nvSpPr>
      <dsp:spPr>
        <a:xfrm>
          <a:off x="0" y="1533524"/>
          <a:ext cx="8964488" cy="204470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804535-1D7E-4FC1-9DE4-30DDE47202C7}">
      <dsp:nvSpPr>
        <dsp:cNvPr id="0" name=""/>
        <dsp:cNvSpPr/>
      </dsp:nvSpPr>
      <dsp:spPr>
        <a:xfrm>
          <a:off x="98" y="0"/>
          <a:ext cx="3935532" cy="2044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marL="0" lvl="0" indent="0" algn="ctr" defTabSz="844550" rtl="0">
            <a:lnSpc>
              <a:spcPct val="90000"/>
            </a:lnSpc>
            <a:spcBef>
              <a:spcPct val="0"/>
            </a:spcBef>
            <a:spcAft>
              <a:spcPct val="35000"/>
            </a:spcAft>
            <a:buNone/>
          </a:pPr>
          <a:r>
            <a:rPr lang="el-GR" sz="1900" kern="1200" dirty="0"/>
            <a:t>Μέχρι το 2007 η αξιολόγηση των εκπαιδευτικών ήταν μια γραφειοκρατική διαδικασία : Η βαθμολογική/ μισθολογική εξέλιξη του εκπαιδευτικού συνδεόταν αποκλειστικά και μόνο με την προϋπηρεσία. </a:t>
          </a:r>
        </a:p>
      </dsp:txBody>
      <dsp:txXfrm>
        <a:off x="98" y="0"/>
        <a:ext cx="3935532" cy="2044700"/>
      </dsp:txXfrm>
    </dsp:sp>
    <dsp:sp modelId="{5DA7CC91-8AF6-4D0C-9FA9-E9689B48458F}">
      <dsp:nvSpPr>
        <dsp:cNvPr id="0" name=""/>
        <dsp:cNvSpPr/>
      </dsp:nvSpPr>
      <dsp:spPr>
        <a:xfrm>
          <a:off x="1712277" y="2300287"/>
          <a:ext cx="511175" cy="5111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A48ACE6-2C50-4A77-8AC1-861C8023642D}">
      <dsp:nvSpPr>
        <dsp:cNvPr id="0" name=""/>
        <dsp:cNvSpPr/>
      </dsp:nvSpPr>
      <dsp:spPr>
        <a:xfrm>
          <a:off x="4132407" y="3067049"/>
          <a:ext cx="3935532" cy="2044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0" lvl="0" indent="0" algn="ctr" defTabSz="844550" rtl="0">
            <a:lnSpc>
              <a:spcPct val="90000"/>
            </a:lnSpc>
            <a:spcBef>
              <a:spcPct val="0"/>
            </a:spcBef>
            <a:spcAft>
              <a:spcPct val="35000"/>
            </a:spcAft>
            <a:buNone/>
          </a:pPr>
          <a:r>
            <a:rPr lang="el-GR" sz="1900" kern="1200" dirty="0"/>
            <a:t>Το 2007 εισάγεται ένα νέο μοντέλο αξιολόγησης εκπαιδευτικών μέσα στο ευρύτερο πλαίσιο των μεταρρυθμίσεων για την αξιολόγηση του δημόσιου τομέα (2004).</a:t>
          </a:r>
        </a:p>
      </dsp:txBody>
      <dsp:txXfrm>
        <a:off x="4132407" y="3067049"/>
        <a:ext cx="3935532" cy="2044700"/>
      </dsp:txXfrm>
    </dsp:sp>
    <dsp:sp modelId="{D032D112-BA75-4560-A14B-2BFCF4AEDAFC}">
      <dsp:nvSpPr>
        <dsp:cNvPr id="0" name=""/>
        <dsp:cNvSpPr/>
      </dsp:nvSpPr>
      <dsp:spPr>
        <a:xfrm>
          <a:off x="5844586" y="2300287"/>
          <a:ext cx="511175" cy="51117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1583D2-C269-4646-B851-3023F4AD1E13}">
      <dsp:nvSpPr>
        <dsp:cNvPr id="0" name=""/>
        <dsp:cNvSpPr/>
      </dsp:nvSpPr>
      <dsp:spPr>
        <a:xfrm>
          <a:off x="0" y="1434465"/>
          <a:ext cx="8531225" cy="191262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C683FBB-B58B-4F20-9D46-EB335133689B}">
      <dsp:nvSpPr>
        <dsp:cNvPr id="0" name=""/>
        <dsp:cNvSpPr/>
      </dsp:nvSpPr>
      <dsp:spPr>
        <a:xfrm>
          <a:off x="3749" y="0"/>
          <a:ext cx="2474388" cy="1912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b" anchorCtr="0">
          <a:noAutofit/>
        </a:bodyPr>
        <a:lstStyle/>
        <a:p>
          <a:pPr marL="0" lvl="0" indent="0" algn="ctr" defTabSz="1066800" rtl="0">
            <a:lnSpc>
              <a:spcPct val="90000"/>
            </a:lnSpc>
            <a:spcBef>
              <a:spcPct val="0"/>
            </a:spcBef>
            <a:spcAft>
              <a:spcPct val="35000"/>
            </a:spcAft>
            <a:buNone/>
          </a:pPr>
          <a:r>
            <a:rPr lang="el-GR" sz="2400" kern="1200" dirty="0"/>
            <a:t>Από   2012 εφαρμόστηκαν συνολικά τρία μοντέλα αξιολόγησης</a:t>
          </a:r>
        </a:p>
      </dsp:txBody>
      <dsp:txXfrm>
        <a:off x="3749" y="0"/>
        <a:ext cx="2474388" cy="1912620"/>
      </dsp:txXfrm>
    </dsp:sp>
    <dsp:sp modelId="{2EEE5DAD-3E87-4294-8EBF-EE24B46A356F}">
      <dsp:nvSpPr>
        <dsp:cNvPr id="0" name=""/>
        <dsp:cNvSpPr/>
      </dsp:nvSpPr>
      <dsp:spPr>
        <a:xfrm>
          <a:off x="1001865" y="2151697"/>
          <a:ext cx="478155" cy="4781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F0B55D-3EB9-4FBB-BCBD-96CFFA6CAE25}">
      <dsp:nvSpPr>
        <dsp:cNvPr id="0" name=""/>
        <dsp:cNvSpPr/>
      </dsp:nvSpPr>
      <dsp:spPr>
        <a:xfrm>
          <a:off x="2601856" y="2868930"/>
          <a:ext cx="2474388" cy="1912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el-GR" sz="1800" kern="1200" dirty="0"/>
            <a:t>Επικράτησε μεγάλη αναταραχή στην εκπαιδευτική κοινότητα εξαιτίας της εφαρμογής της αξιολόγησης, αλλά εν τέλει το σύστημα ισορρόπησε ….</a:t>
          </a:r>
        </a:p>
      </dsp:txBody>
      <dsp:txXfrm>
        <a:off x="2601856" y="2868930"/>
        <a:ext cx="2474388" cy="1912620"/>
      </dsp:txXfrm>
    </dsp:sp>
    <dsp:sp modelId="{4BF67CF0-7727-4F74-8394-1763EC9C24C1}">
      <dsp:nvSpPr>
        <dsp:cNvPr id="0" name=""/>
        <dsp:cNvSpPr/>
      </dsp:nvSpPr>
      <dsp:spPr>
        <a:xfrm>
          <a:off x="3599973" y="2151697"/>
          <a:ext cx="478155" cy="4781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E9DE48-2FB0-4F9A-A81C-1C54C037E099}">
      <dsp:nvSpPr>
        <dsp:cNvPr id="0" name=""/>
        <dsp:cNvSpPr/>
      </dsp:nvSpPr>
      <dsp:spPr>
        <a:xfrm>
          <a:off x="5199964" y="0"/>
          <a:ext cx="2474388" cy="19126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el-GR" sz="1800" kern="1200" dirty="0"/>
            <a:t>…όλοι αναγνωρίζουν ότι είναι απαραίτητη, διαφωνούν στον σχεδιασμό και την εφαρμογή της.</a:t>
          </a:r>
        </a:p>
      </dsp:txBody>
      <dsp:txXfrm>
        <a:off x="5199964" y="0"/>
        <a:ext cx="2474388" cy="1912620"/>
      </dsp:txXfrm>
    </dsp:sp>
    <dsp:sp modelId="{53987E51-56AE-4F4B-8599-8F440F4B7707}">
      <dsp:nvSpPr>
        <dsp:cNvPr id="0" name=""/>
        <dsp:cNvSpPr/>
      </dsp:nvSpPr>
      <dsp:spPr>
        <a:xfrm>
          <a:off x="6198081" y="2151697"/>
          <a:ext cx="478155" cy="47815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35ABCD-1127-49DA-91E4-6FC60A7F1510}">
      <dsp:nvSpPr>
        <dsp:cNvPr id="0" name=""/>
        <dsp:cNvSpPr/>
      </dsp:nvSpPr>
      <dsp:spPr>
        <a:xfrm>
          <a:off x="1831180" y="0"/>
          <a:ext cx="4852988" cy="485298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422400" rtl="0">
            <a:lnSpc>
              <a:spcPct val="90000"/>
            </a:lnSpc>
            <a:spcBef>
              <a:spcPct val="0"/>
            </a:spcBef>
            <a:spcAft>
              <a:spcPct val="35000"/>
            </a:spcAft>
            <a:buNone/>
          </a:pPr>
          <a:r>
            <a:rPr lang="el-GR" sz="3200" kern="1200" dirty="0"/>
            <a:t>Η αξιολόγηση θεωρείται εργαλείο για επαγγελματική ανάπτυξη και βελτίωση διδακτικής πρακτικής αλλά και για βαθμολογική εξέλιξη.</a:t>
          </a:r>
        </a:p>
      </dsp:txBody>
      <dsp:txXfrm>
        <a:off x="2541884" y="710704"/>
        <a:ext cx="3431580" cy="343158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FFCE2-DA7E-4821-B945-3DFA277ECBBD}">
      <dsp:nvSpPr>
        <dsp:cNvPr id="0" name=""/>
        <dsp:cNvSpPr/>
      </dsp:nvSpPr>
      <dsp:spPr>
        <a:xfrm>
          <a:off x="248510" y="1629"/>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Βελτίωση παιδαγωγικής πρακτικής </a:t>
          </a:r>
        </a:p>
      </dsp:txBody>
      <dsp:txXfrm>
        <a:off x="248510" y="1629"/>
        <a:ext cx="2460582" cy="1476349"/>
      </dsp:txXfrm>
    </dsp:sp>
    <dsp:sp modelId="{26AB003A-32E9-48D0-854E-B8641C8B6E33}">
      <dsp:nvSpPr>
        <dsp:cNvPr id="0" name=""/>
        <dsp:cNvSpPr/>
      </dsp:nvSpPr>
      <dsp:spPr>
        <a:xfrm>
          <a:off x="2955152" y="1629"/>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Βελτίωση ατομικής ανάπτυξης του εκπαιδευτικού</a:t>
          </a:r>
        </a:p>
      </dsp:txBody>
      <dsp:txXfrm>
        <a:off x="2955152" y="1629"/>
        <a:ext cx="2460582" cy="1476349"/>
      </dsp:txXfrm>
    </dsp:sp>
    <dsp:sp modelId="{249C4379-ABD3-417F-BDD4-98D771DABAAE}">
      <dsp:nvSpPr>
        <dsp:cNvPr id="0" name=""/>
        <dsp:cNvSpPr/>
      </dsp:nvSpPr>
      <dsp:spPr>
        <a:xfrm>
          <a:off x="5661793" y="1629"/>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Προώθηση ομαδικής εργασίας εκπαιδευτικών για βελτίωση των μαθησιακών αποτελεσμάτων </a:t>
          </a:r>
        </a:p>
      </dsp:txBody>
      <dsp:txXfrm>
        <a:off x="5661793" y="1629"/>
        <a:ext cx="2460582" cy="1476349"/>
      </dsp:txXfrm>
    </dsp:sp>
    <dsp:sp modelId="{BA06E6AC-510A-4D6A-B3B3-9D53F1D3E2CA}">
      <dsp:nvSpPr>
        <dsp:cNvPr id="0" name=""/>
        <dsp:cNvSpPr/>
      </dsp:nvSpPr>
      <dsp:spPr>
        <a:xfrm>
          <a:off x="248510" y="1724037"/>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Προσδιορισμός επιμορφωτικών αναγκών εκπαιδευτικών </a:t>
          </a:r>
        </a:p>
      </dsp:txBody>
      <dsp:txXfrm>
        <a:off x="248510" y="1724037"/>
        <a:ext cx="2460582" cy="1476349"/>
      </dsp:txXfrm>
    </dsp:sp>
    <dsp:sp modelId="{A2FE4BF9-9C52-45D0-9C92-80AABB5DCDE0}">
      <dsp:nvSpPr>
        <dsp:cNvPr id="0" name=""/>
        <dsp:cNvSpPr/>
      </dsp:nvSpPr>
      <dsp:spPr>
        <a:xfrm>
          <a:off x="2955152" y="1724037"/>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Διάκριση και ανταμοιβή ικανών επαγγελματιών </a:t>
          </a:r>
        </a:p>
      </dsp:txBody>
      <dsp:txXfrm>
        <a:off x="2955152" y="1724037"/>
        <a:ext cx="2460582" cy="1476349"/>
      </dsp:txXfrm>
    </dsp:sp>
    <dsp:sp modelId="{6175B1B2-2B21-4B28-8411-5EF6266CC5E5}">
      <dsp:nvSpPr>
        <dsp:cNvPr id="0" name=""/>
        <dsp:cNvSpPr/>
      </dsp:nvSpPr>
      <dsp:spPr>
        <a:xfrm>
          <a:off x="5661793" y="1724037"/>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Προώθηση αριστείας και ποιότητας των σχολικών μονάδων </a:t>
          </a:r>
        </a:p>
      </dsp:txBody>
      <dsp:txXfrm>
        <a:off x="5661793" y="1724037"/>
        <a:ext cx="2460582" cy="1476349"/>
      </dsp:txXfrm>
    </dsp:sp>
    <dsp:sp modelId="{782EDED4-CF51-45F3-AA53-39C5AF0B9C91}">
      <dsp:nvSpPr>
        <dsp:cNvPr id="0" name=""/>
        <dsp:cNvSpPr/>
      </dsp:nvSpPr>
      <dsp:spPr>
        <a:xfrm>
          <a:off x="1601831" y="3446445"/>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Προσδιορισμός παραγόντων που επηρεάζουν το επαγγελματικό αποτέλεσμα </a:t>
          </a:r>
        </a:p>
      </dsp:txBody>
      <dsp:txXfrm>
        <a:off x="1601831" y="3446445"/>
        <a:ext cx="2460582" cy="1476349"/>
      </dsp:txXfrm>
    </dsp:sp>
    <dsp:sp modelId="{2151E501-907A-4432-BA4E-F8F3589FFD91}">
      <dsp:nvSpPr>
        <dsp:cNvPr id="0" name=""/>
        <dsp:cNvSpPr/>
      </dsp:nvSpPr>
      <dsp:spPr>
        <a:xfrm>
          <a:off x="4308472" y="3446445"/>
          <a:ext cx="2460582" cy="147634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Παροχή δεικτών απόδοσης για το εκπαιδευτικό προσωπικό </a:t>
          </a:r>
        </a:p>
      </dsp:txBody>
      <dsp:txXfrm>
        <a:off x="4308472" y="3446445"/>
        <a:ext cx="2460582" cy="1476349"/>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172838-6300-44B4-9CF3-C9888F053BA2}">
      <dsp:nvSpPr>
        <dsp:cNvPr id="0" name=""/>
        <dsp:cNvSpPr/>
      </dsp:nvSpPr>
      <dsp:spPr>
        <a:xfrm>
          <a:off x="0" y="0"/>
          <a:ext cx="4925143" cy="492514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46948F2-5902-40CA-B382-0843BB2111EC}">
      <dsp:nvSpPr>
        <dsp:cNvPr id="0" name=""/>
        <dsp:cNvSpPr/>
      </dsp:nvSpPr>
      <dsp:spPr>
        <a:xfrm>
          <a:off x="2462571" y="0"/>
          <a:ext cx="6322652" cy="492514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Αφορά το σύνολο των εκπαιδευτικών </a:t>
          </a:r>
        </a:p>
      </dsp:txBody>
      <dsp:txXfrm>
        <a:off x="2462571" y="0"/>
        <a:ext cx="3161326" cy="1046593"/>
      </dsp:txXfrm>
    </dsp:sp>
    <dsp:sp modelId="{E962A4EF-C5C3-4357-9A1B-68471456BC73}">
      <dsp:nvSpPr>
        <dsp:cNvPr id="0" name=""/>
        <dsp:cNvSpPr/>
      </dsp:nvSpPr>
      <dsp:spPr>
        <a:xfrm>
          <a:off x="646425" y="1046593"/>
          <a:ext cx="3632293" cy="363229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6A6A35-3FF0-45D8-8093-DFE6172DAE4B}">
      <dsp:nvSpPr>
        <dsp:cNvPr id="0" name=""/>
        <dsp:cNvSpPr/>
      </dsp:nvSpPr>
      <dsp:spPr>
        <a:xfrm>
          <a:off x="2462571" y="1581103"/>
          <a:ext cx="6322652" cy="2563273"/>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Είναι υποχρεωτική για όλους τους εκπαιδευτικούς </a:t>
          </a:r>
        </a:p>
      </dsp:txBody>
      <dsp:txXfrm>
        <a:off x="2462571" y="1581103"/>
        <a:ext cx="3161326" cy="738570"/>
      </dsp:txXfrm>
    </dsp:sp>
    <dsp:sp modelId="{2DC7C275-A5B1-4BB5-9C9B-1F814636C197}">
      <dsp:nvSpPr>
        <dsp:cNvPr id="0" name=""/>
        <dsp:cNvSpPr/>
      </dsp:nvSpPr>
      <dsp:spPr>
        <a:xfrm>
          <a:off x="1292850" y="2093186"/>
          <a:ext cx="2339443" cy="233944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B2AE2FB-5AB8-40B1-A184-8180605AE1DF}">
      <dsp:nvSpPr>
        <dsp:cNvPr id="0" name=""/>
        <dsp:cNvSpPr/>
      </dsp:nvSpPr>
      <dsp:spPr>
        <a:xfrm>
          <a:off x="2462571" y="2283780"/>
          <a:ext cx="6322652" cy="195825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Η αξιολόγηση είναι εσωτερική, διενεργείται στο σχολείο και στηρίζεται κυρίως στην αξιολόγηση από ομότεχνους(</a:t>
          </a:r>
          <a:r>
            <a:rPr lang="en-US" sz="1400" kern="1200" dirty="0"/>
            <a:t>peer evaluation)</a:t>
          </a:r>
          <a:endParaRPr lang="el-GR" sz="1400" kern="1200" dirty="0"/>
        </a:p>
      </dsp:txBody>
      <dsp:txXfrm>
        <a:off x="2462571" y="2283780"/>
        <a:ext cx="3161326" cy="876061"/>
      </dsp:txXfrm>
    </dsp:sp>
    <dsp:sp modelId="{680C7BE1-7FFA-4FC3-BC86-EC58C8A0D44E}">
      <dsp:nvSpPr>
        <dsp:cNvPr id="0" name=""/>
        <dsp:cNvSpPr/>
      </dsp:nvSpPr>
      <dsp:spPr>
        <a:xfrm>
          <a:off x="1939275" y="3139779"/>
          <a:ext cx="1046593" cy="1046593"/>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47F295-6E62-485B-B175-D335ECC0EB38}">
      <dsp:nvSpPr>
        <dsp:cNvPr id="0" name=""/>
        <dsp:cNvSpPr/>
      </dsp:nvSpPr>
      <dsp:spPr>
        <a:xfrm>
          <a:off x="2462571" y="3230388"/>
          <a:ext cx="6322652" cy="86537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Η αξιολόγηση γίνεται κάθε τέσσερα χρόνια, εκτός από τις περιπτώσεις </a:t>
          </a:r>
        </a:p>
      </dsp:txBody>
      <dsp:txXfrm>
        <a:off x="2462571" y="3230388"/>
        <a:ext cx="3161326" cy="865375"/>
      </dsp:txXfrm>
    </dsp:sp>
    <dsp:sp modelId="{174E3A67-492C-46A9-B232-F3554A8B4A66}">
      <dsp:nvSpPr>
        <dsp:cNvPr id="0" name=""/>
        <dsp:cNvSpPr/>
      </dsp:nvSpPr>
      <dsp:spPr>
        <a:xfrm>
          <a:off x="5623898" y="3139779"/>
          <a:ext cx="3161326" cy="1046593"/>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114300" lvl="1" indent="-114300" algn="l" defTabSz="577850">
            <a:lnSpc>
              <a:spcPct val="90000"/>
            </a:lnSpc>
            <a:spcBef>
              <a:spcPct val="0"/>
            </a:spcBef>
            <a:spcAft>
              <a:spcPct val="15000"/>
            </a:spcAft>
            <a:buChar char="•"/>
          </a:pPr>
          <a:r>
            <a:rPr lang="el-GR" sz="1300" kern="1200" dirty="0"/>
            <a:t>αξιολόγησης δόκιμων εκπαιδευτικών (μετά το πρώτο έτος)</a:t>
          </a:r>
        </a:p>
        <a:p>
          <a:pPr marL="114300" lvl="1" indent="-114300" algn="l" defTabSz="577850">
            <a:lnSpc>
              <a:spcPct val="90000"/>
            </a:lnSpc>
            <a:spcBef>
              <a:spcPct val="0"/>
            </a:spcBef>
            <a:spcAft>
              <a:spcPct val="15000"/>
            </a:spcAft>
            <a:buChar char="•"/>
          </a:pPr>
          <a:r>
            <a:rPr lang="el-GR" sz="1300" kern="1200" dirty="0"/>
            <a:t>αξιολόγηση συμβασιούχων εκπαιδευτικών (στο τέλος της σύμβασής τους )</a:t>
          </a:r>
        </a:p>
      </dsp:txBody>
      <dsp:txXfrm>
        <a:off x="5623898" y="3139779"/>
        <a:ext cx="3161326" cy="1046593"/>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7EBF54-D89D-40AE-BCE8-6485D58EBF2C}">
      <dsp:nvSpPr>
        <dsp:cNvPr id="0" name=""/>
        <dsp:cNvSpPr/>
      </dsp:nvSpPr>
      <dsp:spPr>
        <a:xfrm>
          <a:off x="1447641" y="0"/>
          <a:ext cx="4997450" cy="499745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B6E340-076A-422C-852D-B09D7EE1F0C7}">
      <dsp:nvSpPr>
        <dsp:cNvPr id="0" name=""/>
        <dsp:cNvSpPr/>
      </dsp:nvSpPr>
      <dsp:spPr>
        <a:xfrm>
          <a:off x="3946366" y="500233"/>
          <a:ext cx="3248342" cy="17764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Το Υπουργείο Παιδείας ρυθμίζει το θεσμικό πλαίσιο και το αξιολογικό μοντέλο και παρακολουθεί την εφαρμογή του μοντέλου.</a:t>
          </a:r>
        </a:p>
      </dsp:txBody>
      <dsp:txXfrm>
        <a:off x="4033085" y="586952"/>
        <a:ext cx="3074904" cy="1602999"/>
      </dsp:txXfrm>
    </dsp:sp>
    <dsp:sp modelId="{183CD5A2-DC91-40C2-9481-EC6E36E6899E}">
      <dsp:nvSpPr>
        <dsp:cNvPr id="0" name=""/>
        <dsp:cNvSpPr/>
      </dsp:nvSpPr>
      <dsp:spPr>
        <a:xfrm>
          <a:off x="3946366" y="2498725"/>
          <a:ext cx="3248342" cy="17764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Το σχολείο αναλαμβάνει τη διαδικασία εφαρμογής, τον σχεδιασμό ειδικών αξιολογικών εργαλείων και τεχνικών, τις υποχρεώσεις των αξιολογητών και αξιολογούμενων, τον προσδιορισμό των αναγκών του αξιολογούμενου και την ανατροφοδότηση μετά από τα αποτελέσματα. </a:t>
          </a:r>
        </a:p>
      </dsp:txBody>
      <dsp:txXfrm>
        <a:off x="4033085" y="2585444"/>
        <a:ext cx="3074904" cy="160299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F59CCC-8A4E-4CC7-AEC2-A736C25BCB80}">
      <dsp:nvSpPr>
        <dsp:cNvPr id="0" name=""/>
        <dsp:cNvSpPr/>
      </dsp:nvSpPr>
      <dsp:spPr>
        <a:xfrm>
          <a:off x="2609087" y="2369"/>
          <a:ext cx="2935224" cy="15639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rtl="0">
            <a:lnSpc>
              <a:spcPct val="90000"/>
            </a:lnSpc>
            <a:spcBef>
              <a:spcPct val="0"/>
            </a:spcBef>
            <a:spcAft>
              <a:spcPct val="35000"/>
            </a:spcAft>
            <a:buNone/>
          </a:pPr>
          <a:r>
            <a:rPr lang="el-GR" sz="1900" kern="1200" dirty="0"/>
            <a:t>Το γενικό προφίλ ικανοτήτων των εκπαιδευτικών </a:t>
          </a:r>
        </a:p>
      </dsp:txBody>
      <dsp:txXfrm>
        <a:off x="2685433" y="78715"/>
        <a:ext cx="2782532" cy="1411259"/>
      </dsp:txXfrm>
    </dsp:sp>
    <dsp:sp modelId="{5248D288-EBAB-4E27-939F-FD8EC5CEFB28}">
      <dsp:nvSpPr>
        <dsp:cNvPr id="0" name=""/>
        <dsp:cNvSpPr/>
      </dsp:nvSpPr>
      <dsp:spPr>
        <a:xfrm>
          <a:off x="2609087" y="1644518"/>
          <a:ext cx="2935224" cy="15639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rtl="0">
            <a:lnSpc>
              <a:spcPct val="90000"/>
            </a:lnSpc>
            <a:spcBef>
              <a:spcPct val="0"/>
            </a:spcBef>
            <a:spcAft>
              <a:spcPct val="35000"/>
            </a:spcAft>
            <a:buNone/>
          </a:pPr>
          <a:r>
            <a:rPr lang="el-GR" sz="1900" kern="1200" dirty="0"/>
            <a:t>Γενικά και επαγγελματικά καθήκοντα εκπαιδευτικών σύμφωνα με το νομοθετικό πλαίσιο</a:t>
          </a:r>
        </a:p>
      </dsp:txBody>
      <dsp:txXfrm>
        <a:off x="2685433" y="1720864"/>
        <a:ext cx="2782532" cy="1411259"/>
      </dsp:txXfrm>
    </dsp:sp>
    <dsp:sp modelId="{D063B61F-5460-463B-BC4C-9C47DEB22D3B}">
      <dsp:nvSpPr>
        <dsp:cNvPr id="0" name=""/>
        <dsp:cNvSpPr/>
      </dsp:nvSpPr>
      <dsp:spPr>
        <a:xfrm>
          <a:off x="2609087" y="3286667"/>
          <a:ext cx="2935224" cy="15639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36195" rIns="72390" bIns="36195" numCol="1" spcCol="1270" anchor="ctr" anchorCtr="0">
          <a:noAutofit/>
        </a:bodyPr>
        <a:lstStyle/>
        <a:p>
          <a:pPr marL="0" lvl="0" indent="0" algn="ctr" defTabSz="844550" rtl="0">
            <a:lnSpc>
              <a:spcPct val="90000"/>
            </a:lnSpc>
            <a:spcBef>
              <a:spcPct val="0"/>
            </a:spcBef>
            <a:spcAft>
              <a:spcPct val="35000"/>
            </a:spcAft>
            <a:buNone/>
          </a:pPr>
          <a:r>
            <a:rPr lang="el-GR" sz="1900" kern="1200" dirty="0"/>
            <a:t>Το αναπτυξιακό σχέδιο του σχολείου, ο εσωτερικός κανονισμός του σχολείου και ο ετήσιος προγραμματισμός.  </a:t>
          </a:r>
        </a:p>
      </dsp:txBody>
      <dsp:txXfrm>
        <a:off x="2685433" y="3363013"/>
        <a:ext cx="2782532" cy="1411259"/>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22060-90C2-4E0A-9F55-68C732479E57}">
      <dsp:nvSpPr>
        <dsp:cNvPr id="0" name=""/>
        <dsp:cNvSpPr/>
      </dsp:nvSpPr>
      <dsp:spPr>
        <a:xfrm>
          <a:off x="0" y="0"/>
          <a:ext cx="7221855" cy="23660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l-GR" sz="2200" i="1" kern="1200" dirty="0"/>
            <a:t>Η επιστημονικο-παιδαγωγική απόδοση του εκπαιδευτικού: </a:t>
          </a:r>
          <a:r>
            <a:rPr lang="el-GR" sz="2200" kern="1200" dirty="0"/>
            <a:t>Προετοιμασία και οργάνωση διδακτικών δραστηριοτήτων, Υλοποίηση επαγγελματικών δραστηριοτήτων, Παιδαγωγική σχέση με μαθητές, Αξιολόγηση μάθησης - μαθητή</a:t>
          </a:r>
        </a:p>
      </dsp:txBody>
      <dsp:txXfrm>
        <a:off x="69298" y="69298"/>
        <a:ext cx="4776399" cy="2227414"/>
      </dsp:txXfrm>
    </dsp:sp>
    <dsp:sp modelId="{EDCFD191-30C2-46F2-8CC3-A2B77DD0B879}">
      <dsp:nvSpPr>
        <dsp:cNvPr id="0" name=""/>
        <dsp:cNvSpPr/>
      </dsp:nvSpPr>
      <dsp:spPr>
        <a:xfrm>
          <a:off x="1274444" y="2891790"/>
          <a:ext cx="7221855" cy="23660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l-GR" sz="2200" i="1" kern="1200" dirty="0"/>
            <a:t>Η διοικητική απόδοση του εκπαιδευτικού: </a:t>
          </a:r>
          <a:r>
            <a:rPr lang="el-GR" sz="2200" kern="1200" dirty="0"/>
            <a:t>εκτέλεση καθηκόντων, συμμετοχή σε προγράμματα, επιμόρφωση </a:t>
          </a:r>
          <a:endParaRPr lang="el-GR" sz="2200" i="1" kern="1200" dirty="0"/>
        </a:p>
      </dsp:txBody>
      <dsp:txXfrm>
        <a:off x="1343742" y="2961088"/>
        <a:ext cx="4270907" cy="2227414"/>
      </dsp:txXfrm>
    </dsp:sp>
    <dsp:sp modelId="{3FDBC6D6-6110-4F13-BF17-94799B88A159}">
      <dsp:nvSpPr>
        <dsp:cNvPr id="0" name=""/>
        <dsp:cNvSpPr/>
      </dsp:nvSpPr>
      <dsp:spPr>
        <a:xfrm>
          <a:off x="5683948" y="1859946"/>
          <a:ext cx="1537906" cy="1537906"/>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l-GR" sz="3600" kern="1200"/>
        </a:p>
      </dsp:txBody>
      <dsp:txXfrm>
        <a:off x="6029977" y="1859946"/>
        <a:ext cx="845848" cy="115727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480DD8-B550-4B75-8351-53556CB0FF22}">
      <dsp:nvSpPr>
        <dsp:cNvPr id="0" name=""/>
        <dsp:cNvSpPr/>
      </dsp:nvSpPr>
      <dsp:spPr>
        <a:xfrm>
          <a:off x="0" y="174069"/>
          <a:ext cx="8153400" cy="443341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99136" tIns="199136" rIns="199136" bIns="199136" numCol="1" spcCol="1270" anchor="t" anchorCtr="0">
          <a:noAutofit/>
        </a:bodyPr>
        <a:lstStyle/>
        <a:p>
          <a:pPr marL="0" lvl="0" indent="0" algn="l" defTabSz="1244600" rtl="0">
            <a:lnSpc>
              <a:spcPct val="90000"/>
            </a:lnSpc>
            <a:spcBef>
              <a:spcPct val="0"/>
            </a:spcBef>
            <a:spcAft>
              <a:spcPct val="35000"/>
            </a:spcAft>
            <a:buNone/>
          </a:pPr>
          <a:r>
            <a:rPr lang="el-GR" sz="2800" kern="1200" dirty="0"/>
            <a:t>Πέντε βαθμίδες </a:t>
          </a:r>
        </a:p>
        <a:p>
          <a:pPr marL="228600" lvl="1" indent="-228600" algn="l" defTabSz="977900" rtl="0">
            <a:lnSpc>
              <a:spcPct val="90000"/>
            </a:lnSpc>
            <a:spcBef>
              <a:spcPct val="0"/>
            </a:spcBef>
            <a:spcAft>
              <a:spcPct val="15000"/>
            </a:spcAft>
            <a:buChar char="•"/>
          </a:pPr>
          <a:r>
            <a:rPr lang="en-US" sz="2200" kern="1200" dirty="0"/>
            <a:t>Q (Qualified teachers)</a:t>
          </a:r>
          <a:endParaRPr lang="el-GR" sz="2200" kern="1200" dirty="0"/>
        </a:p>
        <a:p>
          <a:pPr marL="228600" lvl="1" indent="-228600" algn="l" defTabSz="977900" rtl="0">
            <a:lnSpc>
              <a:spcPct val="90000"/>
            </a:lnSpc>
            <a:spcBef>
              <a:spcPct val="0"/>
            </a:spcBef>
            <a:spcAft>
              <a:spcPct val="15000"/>
            </a:spcAft>
            <a:buChar char="•"/>
          </a:pPr>
          <a:r>
            <a:rPr lang="en-US" sz="2200" kern="1200" dirty="0"/>
            <a:t>C (Core)</a:t>
          </a:r>
          <a:endParaRPr lang="el-GR" sz="2200" kern="1200" dirty="0"/>
        </a:p>
        <a:p>
          <a:pPr marL="228600" lvl="1" indent="-228600" algn="l" defTabSz="977900" rtl="0">
            <a:lnSpc>
              <a:spcPct val="90000"/>
            </a:lnSpc>
            <a:spcBef>
              <a:spcPct val="0"/>
            </a:spcBef>
            <a:spcAft>
              <a:spcPct val="15000"/>
            </a:spcAft>
            <a:buChar char="•"/>
          </a:pPr>
          <a:r>
            <a:rPr lang="en-US" sz="2200" kern="1200" dirty="0"/>
            <a:t>P (Post Threshold)</a:t>
          </a:r>
          <a:endParaRPr lang="el-GR" sz="2200" kern="1200" dirty="0"/>
        </a:p>
        <a:p>
          <a:pPr marL="228600" lvl="1" indent="-228600" algn="l" defTabSz="977900" rtl="0">
            <a:lnSpc>
              <a:spcPct val="90000"/>
            </a:lnSpc>
            <a:spcBef>
              <a:spcPct val="0"/>
            </a:spcBef>
            <a:spcAft>
              <a:spcPct val="15000"/>
            </a:spcAft>
            <a:buChar char="•"/>
          </a:pPr>
          <a:r>
            <a:rPr lang="en-US" sz="2200" kern="1200" dirty="0"/>
            <a:t>E  (Excellent teachers)</a:t>
          </a:r>
          <a:endParaRPr lang="el-GR" sz="2200" kern="1200" dirty="0"/>
        </a:p>
        <a:p>
          <a:pPr marL="228600" lvl="1" indent="-228600" algn="l" defTabSz="977900" rtl="0">
            <a:lnSpc>
              <a:spcPct val="90000"/>
            </a:lnSpc>
            <a:spcBef>
              <a:spcPct val="0"/>
            </a:spcBef>
            <a:spcAft>
              <a:spcPct val="15000"/>
            </a:spcAft>
            <a:buChar char="•"/>
          </a:pPr>
          <a:r>
            <a:rPr lang="en-US" sz="2200" kern="1200" dirty="0"/>
            <a:t>A (Advanced Skills Teachers) </a:t>
          </a:r>
          <a:endParaRPr lang="el-GR" sz="2200" kern="1200" dirty="0"/>
        </a:p>
        <a:p>
          <a:pPr marL="228600" lvl="1" indent="-228600" algn="l" defTabSz="977900" rtl="0">
            <a:lnSpc>
              <a:spcPct val="90000"/>
            </a:lnSpc>
            <a:spcBef>
              <a:spcPct val="0"/>
            </a:spcBef>
            <a:spcAft>
              <a:spcPct val="15000"/>
            </a:spcAft>
            <a:buChar char="•"/>
          </a:pPr>
          <a:endParaRPr lang="el-GR" sz="2200" kern="1200" dirty="0"/>
        </a:p>
      </dsp:txBody>
      <dsp:txXfrm>
        <a:off x="0" y="174069"/>
        <a:ext cx="2446020" cy="4433411"/>
      </dsp:txXfrm>
    </dsp:sp>
    <dsp:sp modelId="{3F336CCF-2C91-402B-BCF2-4F63E0629394}">
      <dsp:nvSpPr>
        <dsp:cNvPr id="0" name=""/>
        <dsp:cNvSpPr/>
      </dsp:nvSpPr>
      <dsp:spPr>
        <a:xfrm>
          <a:off x="2447293" y="543520"/>
          <a:ext cx="5541764" cy="369450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rtl="0">
            <a:lnSpc>
              <a:spcPct val="90000"/>
            </a:lnSpc>
            <a:spcBef>
              <a:spcPct val="0"/>
            </a:spcBef>
            <a:spcAft>
              <a:spcPct val="35000"/>
            </a:spcAft>
            <a:buNone/>
          </a:pPr>
          <a:r>
            <a:rPr lang="el-GR" sz="4700" kern="1200" dirty="0"/>
            <a:t>Η αξιολόγηση είναι διαφορετική σε κάθε επαγγελματική βαθμίδα</a:t>
          </a:r>
        </a:p>
      </dsp:txBody>
      <dsp:txXfrm>
        <a:off x="2555501" y="651728"/>
        <a:ext cx="5325348" cy="347809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C7A29BF-7CFA-4BEF-B103-D2927805E5A0}">
      <dsp:nvSpPr>
        <dsp:cNvPr id="0" name=""/>
        <dsp:cNvSpPr/>
      </dsp:nvSpPr>
      <dsp:spPr>
        <a:xfrm>
          <a:off x="0" y="0"/>
          <a:ext cx="6709616" cy="9073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kern="1200" dirty="0"/>
            <a:t>Η διατύπωση στόχων είναι υποχρεωτική για κάθε εκπαιδευτικό. </a:t>
          </a:r>
        </a:p>
      </dsp:txBody>
      <dsp:txXfrm>
        <a:off x="26575" y="26575"/>
        <a:ext cx="5624351" cy="854204"/>
      </dsp:txXfrm>
    </dsp:sp>
    <dsp:sp modelId="{2010E04C-0FCE-40AC-966F-A1FDB75447FC}">
      <dsp:nvSpPr>
        <dsp:cNvPr id="0" name=""/>
        <dsp:cNvSpPr/>
      </dsp:nvSpPr>
      <dsp:spPr>
        <a:xfrm>
          <a:off x="501042" y="1033375"/>
          <a:ext cx="6709616" cy="9073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kern="1200" dirty="0"/>
            <a:t>Η έκθεση αυτοαξιολόγησης του εκπαιδευτικού συμπληρώνεται σε ειδική φόρμα και συζητιέται μεταξύ αξιολογητή και αξιολογούμενου. </a:t>
          </a:r>
        </a:p>
      </dsp:txBody>
      <dsp:txXfrm>
        <a:off x="527617" y="1059950"/>
        <a:ext cx="5565643" cy="854204"/>
      </dsp:txXfrm>
    </dsp:sp>
    <dsp:sp modelId="{DF77DFD7-97AF-4F6D-992A-F42FC547FB6D}">
      <dsp:nvSpPr>
        <dsp:cNvPr id="0" name=""/>
        <dsp:cNvSpPr/>
      </dsp:nvSpPr>
      <dsp:spPr>
        <a:xfrm>
          <a:off x="1002085" y="2066751"/>
          <a:ext cx="6709616" cy="9073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kern="1200" dirty="0"/>
            <a:t>Σταθμισμένες φόρμες σε σχέση με την απόδοση του εκπαιδευτικού (μία για την εκπαιδευτική και μία για τη διοικητική αξιολόγηση). </a:t>
          </a:r>
        </a:p>
      </dsp:txBody>
      <dsp:txXfrm>
        <a:off x="1028660" y="2093326"/>
        <a:ext cx="5565643" cy="854204"/>
      </dsp:txXfrm>
    </dsp:sp>
    <dsp:sp modelId="{123CC1F2-25D4-4301-8999-0C2994C6A1FA}">
      <dsp:nvSpPr>
        <dsp:cNvPr id="0" name=""/>
        <dsp:cNvSpPr/>
      </dsp:nvSpPr>
      <dsp:spPr>
        <a:xfrm>
          <a:off x="1503128" y="3100127"/>
          <a:ext cx="6709616" cy="9073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kern="1200" dirty="0"/>
            <a:t>Παρατήρηση διδασκαλίας. </a:t>
          </a:r>
        </a:p>
      </dsp:txBody>
      <dsp:txXfrm>
        <a:off x="1529703" y="3126702"/>
        <a:ext cx="5565643" cy="854204"/>
      </dsp:txXfrm>
    </dsp:sp>
    <dsp:sp modelId="{10B3ED54-E56A-4A5D-834E-460368424436}">
      <dsp:nvSpPr>
        <dsp:cNvPr id="0" name=""/>
        <dsp:cNvSpPr/>
      </dsp:nvSpPr>
      <dsp:spPr>
        <a:xfrm>
          <a:off x="2004171" y="4133503"/>
          <a:ext cx="6709616" cy="9073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el-GR" sz="1800" kern="1200" dirty="0"/>
            <a:t>Ατομικές συνεντεύξεις, όταν το ζητά ο αξιολογούμενος. </a:t>
          </a:r>
        </a:p>
      </dsp:txBody>
      <dsp:txXfrm>
        <a:off x="2030746" y="4160078"/>
        <a:ext cx="5565643" cy="854204"/>
      </dsp:txXfrm>
    </dsp:sp>
    <dsp:sp modelId="{ECBDCD6E-2E31-4AA0-A90D-FAF01F8946FB}">
      <dsp:nvSpPr>
        <dsp:cNvPr id="0" name=""/>
        <dsp:cNvSpPr/>
      </dsp:nvSpPr>
      <dsp:spPr>
        <a:xfrm>
          <a:off x="6119836" y="662872"/>
          <a:ext cx="589780" cy="589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l-GR" sz="2800" kern="1200"/>
        </a:p>
      </dsp:txBody>
      <dsp:txXfrm>
        <a:off x="6252537" y="662872"/>
        <a:ext cx="324379" cy="443809"/>
      </dsp:txXfrm>
    </dsp:sp>
    <dsp:sp modelId="{3AE16C21-575E-41A8-9F2F-5E7025D94ABF}">
      <dsp:nvSpPr>
        <dsp:cNvPr id="0" name=""/>
        <dsp:cNvSpPr/>
      </dsp:nvSpPr>
      <dsp:spPr>
        <a:xfrm>
          <a:off x="6620879" y="1696248"/>
          <a:ext cx="589780" cy="589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l-GR" sz="2800" kern="1200"/>
        </a:p>
      </dsp:txBody>
      <dsp:txXfrm>
        <a:off x="6753580" y="1696248"/>
        <a:ext cx="324379" cy="443809"/>
      </dsp:txXfrm>
    </dsp:sp>
    <dsp:sp modelId="{614AB1CE-DC34-4E06-9602-D2B9147064DD}">
      <dsp:nvSpPr>
        <dsp:cNvPr id="0" name=""/>
        <dsp:cNvSpPr/>
      </dsp:nvSpPr>
      <dsp:spPr>
        <a:xfrm>
          <a:off x="7121921" y="2714502"/>
          <a:ext cx="589780" cy="589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l-GR" sz="2800" kern="1200"/>
        </a:p>
      </dsp:txBody>
      <dsp:txXfrm>
        <a:off x="7254622" y="2714502"/>
        <a:ext cx="324379" cy="443809"/>
      </dsp:txXfrm>
    </dsp:sp>
    <dsp:sp modelId="{BDB76BA1-2530-4C13-B96C-D21B1B713C72}">
      <dsp:nvSpPr>
        <dsp:cNvPr id="0" name=""/>
        <dsp:cNvSpPr/>
      </dsp:nvSpPr>
      <dsp:spPr>
        <a:xfrm>
          <a:off x="7622964" y="3757959"/>
          <a:ext cx="589780" cy="5897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endParaRPr lang="el-GR" sz="2800" kern="1200"/>
        </a:p>
      </dsp:txBody>
      <dsp:txXfrm>
        <a:off x="7755665" y="3757959"/>
        <a:ext cx="324379" cy="443809"/>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FF00CC-AD2D-4622-B8FE-619827D59031}">
      <dsp:nvSpPr>
        <dsp:cNvPr id="0" name=""/>
        <dsp:cNvSpPr/>
      </dsp:nvSpPr>
      <dsp:spPr>
        <a:xfrm>
          <a:off x="2470" y="0"/>
          <a:ext cx="1487353"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el-GR" sz="1800" kern="1200" dirty="0"/>
            <a:t>Πεντάβαθμη κλίμακα για την ποιοτική αξιολόγηση και δεκάβαθμη για την ποσοτική.</a:t>
          </a:r>
        </a:p>
      </dsp:txBody>
      <dsp:txXfrm>
        <a:off x="46033" y="43563"/>
        <a:ext cx="1400227" cy="5457490"/>
      </dsp:txXfrm>
    </dsp:sp>
    <dsp:sp modelId="{05094F1B-C087-435A-940D-C36DD5511513}">
      <dsp:nvSpPr>
        <dsp:cNvPr id="0" name=""/>
        <dsp:cNvSpPr/>
      </dsp:nvSpPr>
      <dsp:spPr>
        <a:xfrm>
          <a:off x="1681445" y="0"/>
          <a:ext cx="1140600"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l-GR" sz="1500" kern="1200" dirty="0"/>
            <a:t>Άριστος </a:t>
          </a:r>
        </a:p>
        <a:p>
          <a:pPr marL="0" lvl="0" indent="0" algn="ctr" defTabSz="666750" rtl="0">
            <a:lnSpc>
              <a:spcPct val="90000"/>
            </a:lnSpc>
            <a:spcBef>
              <a:spcPct val="0"/>
            </a:spcBef>
            <a:spcAft>
              <a:spcPct val="35000"/>
            </a:spcAft>
            <a:buNone/>
          </a:pPr>
          <a:r>
            <a:rPr lang="el-GR" sz="1500" kern="1200" dirty="0"/>
            <a:t>από 9 έως 10, </a:t>
          </a:r>
        </a:p>
      </dsp:txBody>
      <dsp:txXfrm>
        <a:off x="1714852" y="33407"/>
        <a:ext cx="1073786" cy="5477802"/>
      </dsp:txXfrm>
    </dsp:sp>
    <dsp:sp modelId="{051498A6-26EA-4FF3-9963-CD0E9F607394}">
      <dsp:nvSpPr>
        <dsp:cNvPr id="0" name=""/>
        <dsp:cNvSpPr/>
      </dsp:nvSpPr>
      <dsp:spPr>
        <a:xfrm>
          <a:off x="3013666" y="0"/>
          <a:ext cx="1140600"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l-GR" sz="1500" kern="1200" dirty="0"/>
            <a:t>Πολύ καλός από 8 έως 8.9, </a:t>
          </a:r>
        </a:p>
      </dsp:txBody>
      <dsp:txXfrm>
        <a:off x="3047073" y="33407"/>
        <a:ext cx="1073786" cy="5477802"/>
      </dsp:txXfrm>
    </dsp:sp>
    <dsp:sp modelId="{ECB7FF8D-D1AC-4E39-869D-BFE73E7E0232}">
      <dsp:nvSpPr>
        <dsp:cNvPr id="0" name=""/>
        <dsp:cNvSpPr/>
      </dsp:nvSpPr>
      <dsp:spPr>
        <a:xfrm>
          <a:off x="4345887" y="0"/>
          <a:ext cx="1140600"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l-GR" sz="1500" kern="1200" dirty="0"/>
            <a:t>Καλός </a:t>
          </a:r>
        </a:p>
        <a:p>
          <a:pPr marL="0" lvl="0" indent="0" algn="ctr" defTabSz="666750" rtl="0">
            <a:lnSpc>
              <a:spcPct val="90000"/>
            </a:lnSpc>
            <a:spcBef>
              <a:spcPct val="0"/>
            </a:spcBef>
            <a:spcAft>
              <a:spcPct val="35000"/>
            </a:spcAft>
            <a:buNone/>
          </a:pPr>
          <a:r>
            <a:rPr lang="el-GR" sz="1500" kern="1200" dirty="0"/>
            <a:t>από 6.5 μέχρι 7.9, </a:t>
          </a:r>
        </a:p>
      </dsp:txBody>
      <dsp:txXfrm>
        <a:off x="4379294" y="33407"/>
        <a:ext cx="1073786" cy="5477802"/>
      </dsp:txXfrm>
    </dsp:sp>
    <dsp:sp modelId="{D2CF94CC-668D-4B21-8099-D549BC9F2719}">
      <dsp:nvSpPr>
        <dsp:cNvPr id="0" name=""/>
        <dsp:cNvSpPr/>
      </dsp:nvSpPr>
      <dsp:spPr>
        <a:xfrm>
          <a:off x="5678108" y="0"/>
          <a:ext cx="1140600"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l-GR" sz="1500" kern="1200" dirty="0"/>
            <a:t>Μέτριος, από 5 έως 6 και</a:t>
          </a:r>
        </a:p>
      </dsp:txBody>
      <dsp:txXfrm>
        <a:off x="5711515" y="33407"/>
        <a:ext cx="1073786" cy="5477802"/>
      </dsp:txXfrm>
    </dsp:sp>
    <dsp:sp modelId="{441E5CC6-4672-4A83-8A15-8D19EC501BFD}">
      <dsp:nvSpPr>
        <dsp:cNvPr id="0" name=""/>
        <dsp:cNvSpPr/>
      </dsp:nvSpPr>
      <dsp:spPr>
        <a:xfrm>
          <a:off x="7010329" y="0"/>
          <a:ext cx="1140600" cy="5544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rtl="0">
            <a:lnSpc>
              <a:spcPct val="90000"/>
            </a:lnSpc>
            <a:spcBef>
              <a:spcPct val="0"/>
            </a:spcBef>
            <a:spcAft>
              <a:spcPct val="35000"/>
            </a:spcAft>
            <a:buNone/>
          </a:pPr>
          <a:r>
            <a:rPr lang="el-GR" sz="1500" kern="1200"/>
            <a:t>Ανεπαρκής</a:t>
          </a:r>
          <a:r>
            <a:rPr lang="el-GR" sz="1500" kern="1200" dirty="0"/>
            <a:t>, από 1 έως 4.9</a:t>
          </a:r>
        </a:p>
      </dsp:txBody>
      <dsp:txXfrm>
        <a:off x="7043736" y="33407"/>
        <a:ext cx="1073786" cy="5477802"/>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6DF0C1-E95A-47E7-B33C-FBB40870F553}">
      <dsp:nvSpPr>
        <dsp:cNvPr id="0" name=""/>
        <dsp:cNvSpPr/>
      </dsp:nvSpPr>
      <dsp:spPr>
        <a:xfrm>
          <a:off x="1411128" y="0"/>
          <a:ext cx="4997450" cy="499745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1433172-E3D4-486B-8E66-8514DA5C4208}">
      <dsp:nvSpPr>
        <dsp:cNvPr id="0" name=""/>
        <dsp:cNvSpPr/>
      </dsp:nvSpPr>
      <dsp:spPr>
        <a:xfrm>
          <a:off x="3909853" y="500233"/>
          <a:ext cx="3248342" cy="17764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l-GR" sz="1700" kern="1200" dirty="0"/>
            <a:t>Η </a:t>
          </a:r>
          <a:r>
            <a:rPr lang="el-GR" sz="1700" i="1" kern="1200" dirty="0"/>
            <a:t>εκπαιδευτική αξιολόγηση </a:t>
          </a:r>
          <a:r>
            <a:rPr lang="el-GR" sz="1700" kern="1200" dirty="0"/>
            <a:t>διενεργείται από τους επικεφαλής των διδακτικών τμημάτων μέσα στη σχολική μονάδα, αλλά μπορεί να διενεργηθεί και από έναν έμπειρο εκπαιδευτικό. </a:t>
          </a:r>
        </a:p>
      </dsp:txBody>
      <dsp:txXfrm>
        <a:off x="3996572" y="586952"/>
        <a:ext cx="3074904" cy="1602999"/>
      </dsp:txXfrm>
    </dsp:sp>
    <dsp:sp modelId="{D920AD27-6276-4E03-BB94-2AB43DA30241}">
      <dsp:nvSpPr>
        <dsp:cNvPr id="0" name=""/>
        <dsp:cNvSpPr/>
      </dsp:nvSpPr>
      <dsp:spPr>
        <a:xfrm>
          <a:off x="3909853" y="2498725"/>
          <a:ext cx="3248342" cy="177643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el-GR" sz="1700" kern="1200" dirty="0"/>
            <a:t>Η </a:t>
          </a:r>
          <a:r>
            <a:rPr lang="el-GR" sz="1700" i="1" kern="1200" dirty="0"/>
            <a:t>διοικητική αξιολόγηση </a:t>
          </a:r>
          <a:r>
            <a:rPr lang="el-GR" sz="1700" kern="1200" dirty="0"/>
            <a:t>διενεργείται από τον διευθυντή ή από άλλο μέλος της διεύθυνσης του σχολείου. </a:t>
          </a:r>
        </a:p>
      </dsp:txBody>
      <dsp:txXfrm>
        <a:off x="3996572" y="2585444"/>
        <a:ext cx="3074904" cy="1602999"/>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1B32B0-B077-4D0D-80D2-2B40F5040938}">
      <dsp:nvSpPr>
        <dsp:cNvPr id="0" name=""/>
        <dsp:cNvSpPr/>
      </dsp:nvSpPr>
      <dsp:spPr>
        <a:xfrm>
          <a:off x="1828799" y="0"/>
          <a:ext cx="4495800" cy="44958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111250" rtl="0">
            <a:lnSpc>
              <a:spcPct val="90000"/>
            </a:lnSpc>
            <a:spcBef>
              <a:spcPct val="0"/>
            </a:spcBef>
            <a:spcAft>
              <a:spcPct val="35000"/>
            </a:spcAft>
            <a:buNone/>
          </a:pPr>
          <a:r>
            <a:rPr lang="el-GR" sz="2500" kern="1200" dirty="0"/>
            <a:t>Το ποσοστό των εκπαιδευτικών που μπορούν να αξιολογηθούν ως πολύ καλοί και άριστοι είναι περιορισμένο: </a:t>
          </a:r>
        </a:p>
        <a:p>
          <a:pPr marL="0" lvl="0" indent="0" algn="ctr" defTabSz="1111250" rtl="0">
            <a:lnSpc>
              <a:spcPct val="90000"/>
            </a:lnSpc>
            <a:spcBef>
              <a:spcPct val="0"/>
            </a:spcBef>
            <a:spcAft>
              <a:spcPct val="35000"/>
            </a:spcAft>
            <a:buNone/>
          </a:pPr>
          <a:r>
            <a:rPr lang="el-GR" sz="2500" kern="1200" dirty="0"/>
            <a:t>5% για τους άριστους και 20% για τους πολύ καλούς. </a:t>
          </a:r>
        </a:p>
      </dsp:txBody>
      <dsp:txXfrm>
        <a:off x="2487194" y="658395"/>
        <a:ext cx="3179010" cy="317901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415AEE-DEB2-4A1F-AADB-7EA1FB6622BD}">
      <dsp:nvSpPr>
        <dsp:cNvPr id="0" name=""/>
        <dsp:cNvSpPr/>
      </dsp:nvSpPr>
      <dsp:spPr>
        <a:xfrm>
          <a:off x="0" y="1499234"/>
          <a:ext cx="8785225" cy="199898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C6B46DF-FFE0-4688-BD54-9D1E11DD7AE6}">
      <dsp:nvSpPr>
        <dsp:cNvPr id="0" name=""/>
        <dsp:cNvSpPr/>
      </dsp:nvSpPr>
      <dsp:spPr>
        <a:xfrm>
          <a:off x="96" y="0"/>
          <a:ext cx="3856833" cy="199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b" anchorCtr="0">
          <a:noAutofit/>
        </a:bodyPr>
        <a:lstStyle/>
        <a:p>
          <a:pPr marL="0" lvl="0" indent="0" algn="ctr" defTabSz="755650" rtl="0">
            <a:lnSpc>
              <a:spcPct val="90000"/>
            </a:lnSpc>
            <a:spcBef>
              <a:spcPct val="0"/>
            </a:spcBef>
            <a:spcAft>
              <a:spcPct val="35000"/>
            </a:spcAft>
            <a:buNone/>
          </a:pPr>
          <a:r>
            <a:rPr lang="el-GR" sz="1700" kern="1200" dirty="0"/>
            <a:t>Το σχολείο λαμβάνει υπόψη τα ατομικά επαγγελματικά αναπτυξιακά σχέδια για να προγραμματίσει τις ετήσιες επιμορφωτικές δράσεις. </a:t>
          </a:r>
        </a:p>
      </dsp:txBody>
      <dsp:txXfrm>
        <a:off x="96" y="0"/>
        <a:ext cx="3856833" cy="1998980"/>
      </dsp:txXfrm>
    </dsp:sp>
    <dsp:sp modelId="{1BD3A61E-24B3-443F-ACEA-13B7B52B1C9A}">
      <dsp:nvSpPr>
        <dsp:cNvPr id="0" name=""/>
        <dsp:cNvSpPr/>
      </dsp:nvSpPr>
      <dsp:spPr>
        <a:xfrm>
          <a:off x="1678640" y="2248852"/>
          <a:ext cx="499745" cy="4997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97A408E-506D-450F-B5D9-C7FBA1E86396}">
      <dsp:nvSpPr>
        <dsp:cNvPr id="0" name=""/>
        <dsp:cNvSpPr/>
      </dsp:nvSpPr>
      <dsp:spPr>
        <a:xfrm>
          <a:off x="4049772" y="2998469"/>
          <a:ext cx="3856833" cy="19989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0" lvl="0" indent="0" algn="ctr" defTabSz="755650" rtl="0">
            <a:lnSpc>
              <a:spcPct val="90000"/>
            </a:lnSpc>
            <a:spcBef>
              <a:spcPct val="0"/>
            </a:spcBef>
            <a:spcAft>
              <a:spcPct val="35000"/>
            </a:spcAft>
            <a:buNone/>
          </a:pPr>
          <a:r>
            <a:rPr lang="el-GR" sz="1700" kern="1200" dirty="0"/>
            <a:t>Οι ευκαιρίες για ανατροφοδότηση δίνονται μέσω της αυτοαξιολόγησης, των επιμορφωτικών προγραμμάτων για τους μέτριους και τους ανεπαρκείς εκπαιδευτικούς και των προκαθορισμένων συναντήσεων μεταξύ αξιολογητή και αξιολογούμενου.</a:t>
          </a:r>
        </a:p>
      </dsp:txBody>
      <dsp:txXfrm>
        <a:off x="4049772" y="2998469"/>
        <a:ext cx="3856833" cy="1998980"/>
      </dsp:txXfrm>
    </dsp:sp>
    <dsp:sp modelId="{1D72B8D3-C132-44D4-BB2F-4172586EE4F1}">
      <dsp:nvSpPr>
        <dsp:cNvPr id="0" name=""/>
        <dsp:cNvSpPr/>
      </dsp:nvSpPr>
      <dsp:spPr>
        <a:xfrm>
          <a:off x="5728316" y="2248852"/>
          <a:ext cx="499745" cy="49974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8E11D2-B6B3-4469-B5F0-661A7CF9DB16}">
      <dsp:nvSpPr>
        <dsp:cNvPr id="0" name=""/>
        <dsp:cNvSpPr/>
      </dsp:nvSpPr>
      <dsp:spPr>
        <a:xfrm>
          <a:off x="0" y="1491376"/>
          <a:ext cx="8442647" cy="1988502"/>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E68BD9-675F-44AF-AC81-B8D735F71A1B}">
      <dsp:nvSpPr>
        <dsp:cNvPr id="0" name=""/>
        <dsp:cNvSpPr/>
      </dsp:nvSpPr>
      <dsp:spPr>
        <a:xfrm>
          <a:off x="1790" y="0"/>
          <a:ext cx="3141592" cy="19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rtl="0">
            <a:lnSpc>
              <a:spcPct val="90000"/>
            </a:lnSpc>
            <a:spcBef>
              <a:spcPct val="0"/>
            </a:spcBef>
            <a:spcAft>
              <a:spcPct val="35000"/>
            </a:spcAft>
            <a:buNone/>
          </a:pPr>
          <a:r>
            <a:rPr lang="el-GR" sz="1600" kern="1200" dirty="0"/>
            <a:t>Βαθμολογική εξέλιξη (μειώνεται κατά 4 χρόνια ο χρόνος προαγωγής στην περίπτωση που ο εκπαιδευτικός δύο συνεχείς φορές αξιολογείται ως άριστος) </a:t>
          </a:r>
        </a:p>
      </dsp:txBody>
      <dsp:txXfrm>
        <a:off x="1790" y="0"/>
        <a:ext cx="3141592" cy="1988502"/>
      </dsp:txXfrm>
    </dsp:sp>
    <dsp:sp modelId="{CF127DCF-9AA7-41E0-8E33-58A427515A91}">
      <dsp:nvSpPr>
        <dsp:cNvPr id="0" name=""/>
        <dsp:cNvSpPr/>
      </dsp:nvSpPr>
      <dsp:spPr>
        <a:xfrm>
          <a:off x="1324024" y="2237065"/>
          <a:ext cx="497125" cy="4971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14E901-C93A-45A2-A78B-DE90CE570FA6}">
      <dsp:nvSpPr>
        <dsp:cNvPr id="0" name=""/>
        <dsp:cNvSpPr/>
      </dsp:nvSpPr>
      <dsp:spPr>
        <a:xfrm>
          <a:off x="3201168" y="2982753"/>
          <a:ext cx="1968430" cy="19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el-GR" sz="1800" kern="1200" dirty="0"/>
            <a:t>Μονιμότητα </a:t>
          </a:r>
        </a:p>
      </dsp:txBody>
      <dsp:txXfrm>
        <a:off x="3201168" y="2982753"/>
        <a:ext cx="1968430" cy="1988502"/>
      </dsp:txXfrm>
    </dsp:sp>
    <dsp:sp modelId="{FECCEF09-F4E7-41CE-A76F-20784F49F142}">
      <dsp:nvSpPr>
        <dsp:cNvPr id="0" name=""/>
        <dsp:cNvSpPr/>
      </dsp:nvSpPr>
      <dsp:spPr>
        <a:xfrm>
          <a:off x="3936820" y="2237065"/>
          <a:ext cx="497125" cy="4971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FB4AA3-2935-403E-A30E-9168E7F239D4}">
      <dsp:nvSpPr>
        <dsp:cNvPr id="0" name=""/>
        <dsp:cNvSpPr/>
      </dsp:nvSpPr>
      <dsp:spPr>
        <a:xfrm>
          <a:off x="5227384" y="0"/>
          <a:ext cx="1155710" cy="19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3792" tIns="113792" rIns="113792" bIns="113792" numCol="1" spcCol="1270" anchor="b" anchorCtr="0">
          <a:noAutofit/>
        </a:bodyPr>
        <a:lstStyle/>
        <a:p>
          <a:pPr marL="0" lvl="0" indent="0" algn="ctr" defTabSz="711200" rtl="0">
            <a:lnSpc>
              <a:spcPct val="90000"/>
            </a:lnSpc>
            <a:spcBef>
              <a:spcPct val="0"/>
            </a:spcBef>
            <a:spcAft>
              <a:spcPct val="35000"/>
            </a:spcAft>
            <a:buNone/>
          </a:pPr>
          <a:r>
            <a:rPr lang="el-GR" sz="1600" kern="1200" dirty="0"/>
            <a:t>Ανανέωση σύμβασης </a:t>
          </a:r>
        </a:p>
      </dsp:txBody>
      <dsp:txXfrm>
        <a:off x="5227384" y="0"/>
        <a:ext cx="1155710" cy="1988502"/>
      </dsp:txXfrm>
    </dsp:sp>
    <dsp:sp modelId="{FC65E8B0-9876-4D6D-8B95-59AA32FA38CA}">
      <dsp:nvSpPr>
        <dsp:cNvPr id="0" name=""/>
        <dsp:cNvSpPr/>
      </dsp:nvSpPr>
      <dsp:spPr>
        <a:xfrm>
          <a:off x="5556676" y="2237065"/>
          <a:ext cx="497125" cy="4971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3350DFE-DE3F-4532-9B5F-0313A37B201F}">
      <dsp:nvSpPr>
        <dsp:cNvPr id="0" name=""/>
        <dsp:cNvSpPr/>
      </dsp:nvSpPr>
      <dsp:spPr>
        <a:xfrm>
          <a:off x="6440880" y="2982753"/>
          <a:ext cx="1155710" cy="198850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el-GR" sz="1800" kern="1200" dirty="0"/>
            <a:t>Οικονομική αμοιβή σε μόνιμους εκπαιδευτικούς </a:t>
          </a:r>
        </a:p>
      </dsp:txBody>
      <dsp:txXfrm>
        <a:off x="6440880" y="2982753"/>
        <a:ext cx="1155710" cy="1988502"/>
      </dsp:txXfrm>
    </dsp:sp>
    <dsp:sp modelId="{1C95DA05-8252-4E68-8C00-34D31855A390}">
      <dsp:nvSpPr>
        <dsp:cNvPr id="0" name=""/>
        <dsp:cNvSpPr/>
      </dsp:nvSpPr>
      <dsp:spPr>
        <a:xfrm>
          <a:off x="6770173" y="2237065"/>
          <a:ext cx="497125" cy="49712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331D10-6C60-44AD-B874-A39AA360C1F0}">
      <dsp:nvSpPr>
        <dsp:cNvPr id="0" name=""/>
        <dsp:cNvSpPr/>
      </dsp:nvSpPr>
      <dsp:spPr>
        <a:xfrm>
          <a:off x="0" y="1348740"/>
          <a:ext cx="8153400" cy="1798320"/>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C85B1E-E78E-4A1F-BE0F-0275EED0DA4F}">
      <dsp:nvSpPr>
        <dsp:cNvPr id="0" name=""/>
        <dsp:cNvSpPr/>
      </dsp:nvSpPr>
      <dsp:spPr>
        <a:xfrm>
          <a:off x="89" y="0"/>
          <a:ext cx="3579454" cy="179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b" anchorCtr="0">
          <a:noAutofit/>
        </a:bodyPr>
        <a:lstStyle/>
        <a:p>
          <a:pPr marL="0" lvl="0" indent="0" algn="ctr" defTabSz="844550" rtl="0">
            <a:lnSpc>
              <a:spcPct val="90000"/>
            </a:lnSpc>
            <a:spcBef>
              <a:spcPct val="0"/>
            </a:spcBef>
            <a:spcAft>
              <a:spcPct val="35000"/>
            </a:spcAft>
            <a:buNone/>
          </a:pPr>
          <a:r>
            <a:rPr lang="el-GR" sz="1900" kern="1200" dirty="0"/>
            <a:t>Εάν ο εκπαιδευτικός αξιολογηθεί ως ανεπαρκής για δύο συνεχείς φορές δεν θα μπορέσει να διδάξει το επόμενο έτος και θα πρέπει να κάνει μετάταξη. </a:t>
          </a:r>
        </a:p>
      </dsp:txBody>
      <dsp:txXfrm>
        <a:off x="89" y="0"/>
        <a:ext cx="3579454" cy="1798320"/>
      </dsp:txXfrm>
    </dsp:sp>
    <dsp:sp modelId="{DBDFAFAA-4EF2-49A9-8384-AF1A8781A993}">
      <dsp:nvSpPr>
        <dsp:cNvPr id="0" name=""/>
        <dsp:cNvSpPr/>
      </dsp:nvSpPr>
      <dsp:spPr>
        <a:xfrm>
          <a:off x="1565026" y="2023110"/>
          <a:ext cx="449580" cy="4495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CF83207-2B33-4282-9017-F5D5834DDDAC}">
      <dsp:nvSpPr>
        <dsp:cNvPr id="0" name=""/>
        <dsp:cNvSpPr/>
      </dsp:nvSpPr>
      <dsp:spPr>
        <a:xfrm>
          <a:off x="3758516" y="2697480"/>
          <a:ext cx="3579454" cy="1798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0" lvl="0" indent="0" algn="ctr" defTabSz="844550" rtl="0">
            <a:lnSpc>
              <a:spcPct val="90000"/>
            </a:lnSpc>
            <a:spcBef>
              <a:spcPct val="0"/>
            </a:spcBef>
            <a:spcAft>
              <a:spcPct val="35000"/>
            </a:spcAft>
            <a:buNone/>
          </a:pPr>
          <a:r>
            <a:rPr lang="el-GR" sz="1900" kern="1200" dirty="0"/>
            <a:t>Εάν αξιολογηθεί ως μέτριος πρέπει να παρακολουθήσει επιμορφωτικό πρόγραμμα. </a:t>
          </a:r>
        </a:p>
      </dsp:txBody>
      <dsp:txXfrm>
        <a:off x="3758516" y="2697480"/>
        <a:ext cx="3579454" cy="1798320"/>
      </dsp:txXfrm>
    </dsp:sp>
    <dsp:sp modelId="{FA2C74D3-BEE3-4D88-9995-723299610954}">
      <dsp:nvSpPr>
        <dsp:cNvPr id="0" name=""/>
        <dsp:cNvSpPr/>
      </dsp:nvSpPr>
      <dsp:spPr>
        <a:xfrm>
          <a:off x="5323453" y="2023110"/>
          <a:ext cx="449580" cy="44958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86C1C0-85FF-4BF2-B5A3-2395EF8FBDEE}">
      <dsp:nvSpPr>
        <dsp:cNvPr id="0" name=""/>
        <dsp:cNvSpPr/>
      </dsp:nvSpPr>
      <dsp:spPr>
        <a:xfrm>
          <a:off x="648176" y="0"/>
          <a:ext cx="7345997" cy="485298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12D996-4A4C-4FCB-ABDE-A93C36FA34D4}">
      <dsp:nvSpPr>
        <dsp:cNvPr id="0" name=""/>
        <dsp:cNvSpPr/>
      </dsp:nvSpPr>
      <dsp:spPr>
        <a:xfrm>
          <a:off x="0" y="1540765"/>
          <a:ext cx="2436463" cy="1941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l-GR" sz="1600" kern="1200" dirty="0"/>
            <a:t>Η αξιολόγηση των εκπαιδευτικών ήταν ένα από τις πιο αμφιλεγόμενες εκπαιδευτικές μεταρρυθμίσεις στην Πορτογαλία</a:t>
          </a:r>
          <a:r>
            <a:rPr lang="el-GR" sz="1300" kern="1200" dirty="0"/>
            <a:t>. </a:t>
          </a:r>
        </a:p>
      </dsp:txBody>
      <dsp:txXfrm>
        <a:off x="94761" y="1635526"/>
        <a:ext cx="2246941" cy="1751673"/>
      </dsp:txXfrm>
    </dsp:sp>
    <dsp:sp modelId="{8336546A-31A8-4EC0-82C8-7AC2ED23E602}">
      <dsp:nvSpPr>
        <dsp:cNvPr id="0" name=""/>
        <dsp:cNvSpPr/>
      </dsp:nvSpPr>
      <dsp:spPr>
        <a:xfrm>
          <a:off x="2480863" y="1540765"/>
          <a:ext cx="2436463" cy="194119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rtl="0">
            <a:lnSpc>
              <a:spcPct val="90000"/>
            </a:lnSpc>
            <a:spcBef>
              <a:spcPct val="0"/>
            </a:spcBef>
            <a:spcAft>
              <a:spcPct val="35000"/>
            </a:spcAft>
            <a:buNone/>
          </a:pPr>
          <a:r>
            <a:rPr lang="el-GR" sz="1600" kern="1200" dirty="0"/>
            <a:t>Προκάλεσε τις αντιδράσεις των εκπαιδευτικών και τροφοδότησε τον δημόσιο διάλογο για μια μεγάλη χρονική περίοδο </a:t>
          </a:r>
        </a:p>
      </dsp:txBody>
      <dsp:txXfrm>
        <a:off x="2575624" y="1635526"/>
        <a:ext cx="2246941" cy="1751673"/>
      </dsp:txXfrm>
    </dsp:sp>
    <dsp:sp modelId="{348F5872-4D46-4220-A6E0-D3C218FB874E}">
      <dsp:nvSpPr>
        <dsp:cNvPr id="0" name=""/>
        <dsp:cNvSpPr/>
      </dsp:nvSpPr>
      <dsp:spPr>
        <a:xfrm>
          <a:off x="5116119" y="820679"/>
          <a:ext cx="3133925" cy="341312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rtl="0">
            <a:lnSpc>
              <a:spcPct val="90000"/>
            </a:lnSpc>
            <a:spcBef>
              <a:spcPct val="0"/>
            </a:spcBef>
            <a:spcAft>
              <a:spcPct val="35000"/>
            </a:spcAft>
            <a:buNone/>
          </a:pPr>
          <a:r>
            <a:rPr lang="el-GR" sz="1600" kern="1200" dirty="0"/>
            <a:t>Οι δυσκολίες της εφαρμογής οφείλονται σε τρεις κυρίως λόγους: </a:t>
          </a:r>
        </a:p>
        <a:p>
          <a:pPr marL="171450" lvl="1" indent="-171450" algn="l" defTabSz="711200" rtl="0">
            <a:lnSpc>
              <a:spcPct val="90000"/>
            </a:lnSpc>
            <a:spcBef>
              <a:spcPct val="0"/>
            </a:spcBef>
            <a:spcAft>
              <a:spcPct val="15000"/>
            </a:spcAft>
            <a:buChar char="•"/>
          </a:pPr>
          <a:r>
            <a:rPr lang="el-GR" sz="1600" kern="1200" dirty="0"/>
            <a:t>Αλλαγές στη βαθμολογική και μισθολογική εξέλιξη των εκπαιδευτικών </a:t>
          </a:r>
        </a:p>
        <a:p>
          <a:pPr marL="171450" lvl="1" indent="-171450" algn="l" defTabSz="711200" rtl="0">
            <a:lnSpc>
              <a:spcPct val="90000"/>
            </a:lnSpc>
            <a:spcBef>
              <a:spcPct val="0"/>
            </a:spcBef>
            <a:spcAft>
              <a:spcPct val="15000"/>
            </a:spcAft>
            <a:buChar char="•"/>
          </a:pPr>
          <a:r>
            <a:rPr lang="el-GR" sz="1600" kern="1200" dirty="0"/>
            <a:t>Απογοήτευση των εκπαιδευτικών από τις μειώσεις των μισθών τους την χρονική περίοδο της θεσμοθέτησης του μοντέλου</a:t>
          </a:r>
        </a:p>
        <a:p>
          <a:pPr marL="171450" lvl="1" indent="-171450" algn="l" defTabSz="711200" rtl="0">
            <a:lnSpc>
              <a:spcPct val="90000"/>
            </a:lnSpc>
            <a:spcBef>
              <a:spcPct val="0"/>
            </a:spcBef>
            <a:spcAft>
              <a:spcPct val="15000"/>
            </a:spcAft>
            <a:buChar char="•"/>
          </a:pPr>
          <a:r>
            <a:rPr lang="el-GR" sz="1600" kern="1200" dirty="0"/>
            <a:t>Εφαρμογή του μοντέλου χωρίς τη συναίνεση των εκπαιδευτικών </a:t>
          </a:r>
        </a:p>
      </dsp:txBody>
      <dsp:txXfrm>
        <a:off x="5269105" y="973665"/>
        <a:ext cx="2827953" cy="3107153"/>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707A35-60D0-4A9A-BECE-208E485B9471}">
      <dsp:nvSpPr>
        <dsp:cNvPr id="0" name=""/>
        <dsp:cNvSpPr/>
      </dsp:nvSpPr>
      <dsp:spPr>
        <a:xfrm>
          <a:off x="0" y="16089"/>
          <a:ext cx="8341511" cy="2000134"/>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rtl="0">
            <a:lnSpc>
              <a:spcPct val="90000"/>
            </a:lnSpc>
            <a:spcBef>
              <a:spcPct val="0"/>
            </a:spcBef>
            <a:spcAft>
              <a:spcPct val="35000"/>
            </a:spcAft>
            <a:buNone/>
          </a:pPr>
          <a:r>
            <a:rPr lang="el-GR" sz="2400" kern="1200" dirty="0"/>
            <a:t>Ο Επιθεωρητής αξιολογεί κάθε εκπαιδευτικό με βαθμολογία που βασίζεται στην εκτίμηση  παιδαγωγικών, εκπαιδευτικών και διοικητικών κριτηρίων.</a:t>
          </a:r>
          <a:endParaRPr lang="en-US" sz="2400" kern="1200" dirty="0"/>
        </a:p>
      </dsp:txBody>
      <dsp:txXfrm>
        <a:off x="1000067" y="16089"/>
        <a:ext cx="6341377" cy="2000134"/>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F473F-B9B2-4D1A-B27E-C78F66886C7E}">
      <dsp:nvSpPr>
        <dsp:cNvPr id="0" name=""/>
        <dsp:cNvSpPr/>
      </dsp:nvSpPr>
      <dsp:spPr>
        <a:xfrm>
          <a:off x="3791" y="30183"/>
          <a:ext cx="8489360" cy="2202529"/>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rtl="0">
            <a:lnSpc>
              <a:spcPct val="90000"/>
            </a:lnSpc>
            <a:spcBef>
              <a:spcPct val="0"/>
            </a:spcBef>
            <a:spcAft>
              <a:spcPct val="35000"/>
            </a:spcAft>
            <a:buNone/>
          </a:pPr>
          <a:r>
            <a:rPr lang="el-GR" sz="2400" kern="1200" dirty="0"/>
            <a:t>Στα αντίστοιχα γενικά και τεχνικά λύκεια, Περιφερειακοί Επιθεωρητές</a:t>
          </a:r>
          <a:r>
            <a:rPr lang="el-GR" sz="2400" i="1" kern="1200" dirty="0"/>
            <a:t>(IPRs </a:t>
          </a:r>
          <a:r>
            <a:rPr lang="el-GR" sz="2400" kern="1200" dirty="0"/>
            <a:t>regional educational inspectors)</a:t>
          </a:r>
          <a:r>
            <a:rPr lang="el-GR" sz="2400" b="1" kern="1200" dirty="0"/>
            <a:t> </a:t>
          </a:r>
          <a:r>
            <a:rPr lang="el-GR" sz="2400" kern="1200" dirty="0"/>
            <a:t>με την ευθύνη συγκεκριμένης γεωγραφικής περιοχής εκτελούν επιθεωρήσεις, αξιολόγηση και παρέχουν βοήθεια και υποστήριξη στους εκπαιδευτικούς και ειδικά τους πρωτοδιόριστους.</a:t>
          </a:r>
          <a:endParaRPr lang="en-US" sz="2400" kern="1200" dirty="0"/>
        </a:p>
      </dsp:txBody>
      <dsp:txXfrm>
        <a:off x="1105056" y="30183"/>
        <a:ext cx="6286831" cy="2202529"/>
      </dsp:txXfrm>
    </dsp:sp>
    <dsp:sp modelId="{59D2C29C-968D-4457-8818-DE47A5FD3F65}">
      <dsp:nvSpPr>
        <dsp:cNvPr id="0" name=""/>
        <dsp:cNvSpPr/>
      </dsp:nvSpPr>
      <dsp:spPr>
        <a:xfrm>
          <a:off x="3791" y="2407664"/>
          <a:ext cx="8489360" cy="2458695"/>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15240" rIns="0" bIns="15240" numCol="1" spcCol="1270" anchor="ctr" anchorCtr="0">
          <a:noAutofit/>
        </a:bodyPr>
        <a:lstStyle/>
        <a:p>
          <a:pPr marL="0" lvl="0" indent="0" algn="ctr" defTabSz="1066800">
            <a:lnSpc>
              <a:spcPct val="90000"/>
            </a:lnSpc>
            <a:spcBef>
              <a:spcPct val="0"/>
            </a:spcBef>
            <a:spcAft>
              <a:spcPct val="35000"/>
            </a:spcAft>
            <a:buNone/>
          </a:pPr>
          <a:r>
            <a:rPr lang="el-GR" sz="2400" kern="1200" dirty="0"/>
            <a:t>Ειδικοί Επιθεωρητές της τεχνικής εκπαίδευσης (IEN-ETs</a:t>
          </a:r>
          <a:r>
            <a:rPr lang="el-GR" sz="2400" b="1" i="1" kern="1200" dirty="0"/>
            <a:t> </a:t>
          </a:r>
          <a:r>
            <a:rPr lang="el-GR" sz="2400" kern="1200" dirty="0"/>
            <a:t>national education inspectorstechnical education) εκτελούν επιθεωρήσεις και ελέγχους στα σχολεία (</a:t>
          </a:r>
          <a:r>
            <a:rPr lang="el-GR" sz="2400" i="1" kern="1200" dirty="0"/>
            <a:t>CAP</a:t>
          </a:r>
          <a:r>
            <a:rPr lang="el-GR" sz="2400" kern="1200" dirty="0"/>
            <a:t>, </a:t>
          </a:r>
          <a:r>
            <a:rPr lang="el-GR" sz="2400" i="1" kern="1200" dirty="0"/>
            <a:t>BEP </a:t>
          </a:r>
          <a:r>
            <a:rPr lang="el-GR" sz="2400" kern="1200" dirty="0"/>
            <a:t>and professional </a:t>
          </a:r>
          <a:r>
            <a:rPr lang="el-GR" sz="2400" i="1" kern="1200" dirty="0"/>
            <a:t>BAC</a:t>
          </a:r>
          <a:r>
            <a:rPr lang="el-GR" sz="2400" kern="1200" dirty="0"/>
            <a:t>) οι οποίες όμως διαχωρίζονται βάση του θεματικού αντικειμένου: οικονομία, διοίκηση, τεχνικά, βιολογία και κοινωνικές επιστήμες.</a:t>
          </a:r>
          <a:endParaRPr lang="en-US" sz="2400" kern="1200" dirty="0"/>
        </a:p>
      </dsp:txBody>
      <dsp:txXfrm>
        <a:off x="1233139" y="2407664"/>
        <a:ext cx="6030665" cy="245869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C8B388-18B3-453A-8409-C736D2D39407}">
      <dsp:nvSpPr>
        <dsp:cNvPr id="0" name=""/>
        <dsp:cNvSpPr/>
      </dsp:nvSpPr>
      <dsp:spPr>
        <a:xfrm>
          <a:off x="0" y="1455896"/>
          <a:ext cx="8153400" cy="194119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A73607E-31B7-49BA-B7C1-66B9547F18CC}">
      <dsp:nvSpPr>
        <dsp:cNvPr id="0" name=""/>
        <dsp:cNvSpPr/>
      </dsp:nvSpPr>
      <dsp:spPr>
        <a:xfrm>
          <a:off x="3583" y="0"/>
          <a:ext cx="2364804" cy="194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el-GR" sz="1800" kern="1200" dirty="0"/>
            <a:t>Η αξιολόγηση είναι υποχρεωτική και ετήσια. </a:t>
          </a:r>
        </a:p>
      </dsp:txBody>
      <dsp:txXfrm>
        <a:off x="3583" y="0"/>
        <a:ext cx="2364804" cy="1941195"/>
      </dsp:txXfrm>
    </dsp:sp>
    <dsp:sp modelId="{2A7C19C2-3393-4730-A3A2-EB914A8DA9B7}">
      <dsp:nvSpPr>
        <dsp:cNvPr id="0" name=""/>
        <dsp:cNvSpPr/>
      </dsp:nvSpPr>
      <dsp:spPr>
        <a:xfrm>
          <a:off x="943335" y="2183844"/>
          <a:ext cx="485298" cy="4852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F2B711-1C29-45F0-879E-69FEF8E4FE8C}">
      <dsp:nvSpPr>
        <dsp:cNvPr id="0" name=""/>
        <dsp:cNvSpPr/>
      </dsp:nvSpPr>
      <dsp:spPr>
        <a:xfrm>
          <a:off x="2486627" y="2911792"/>
          <a:ext cx="2364804" cy="194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0" lvl="0" indent="0" algn="ctr" defTabSz="800100" rtl="0">
            <a:lnSpc>
              <a:spcPct val="90000"/>
            </a:lnSpc>
            <a:spcBef>
              <a:spcPct val="0"/>
            </a:spcBef>
            <a:spcAft>
              <a:spcPct val="35000"/>
            </a:spcAft>
            <a:buNone/>
          </a:pPr>
          <a:r>
            <a:rPr lang="el-GR" sz="1800" kern="1200" dirty="0"/>
            <a:t>Η αξιολόγηση μπορεί να εφαρμοστεί και μετά από αίτημα του εκπαιδευτικού όταν θέλει να αλλάξει βαθμίδα(μέχρι 3 φορές). </a:t>
          </a:r>
        </a:p>
      </dsp:txBody>
      <dsp:txXfrm>
        <a:off x="2486627" y="2911792"/>
        <a:ext cx="2364804" cy="1941195"/>
      </dsp:txXfrm>
    </dsp:sp>
    <dsp:sp modelId="{81FF8AF9-E2EF-40F3-95B2-521DE062FF9F}">
      <dsp:nvSpPr>
        <dsp:cNvPr id="0" name=""/>
        <dsp:cNvSpPr/>
      </dsp:nvSpPr>
      <dsp:spPr>
        <a:xfrm>
          <a:off x="3426380" y="2183844"/>
          <a:ext cx="485298" cy="4852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7D0A707-224F-4624-8B9D-FE73FF3C078B}">
      <dsp:nvSpPr>
        <dsp:cNvPr id="0" name=""/>
        <dsp:cNvSpPr/>
      </dsp:nvSpPr>
      <dsp:spPr>
        <a:xfrm>
          <a:off x="4969672" y="0"/>
          <a:ext cx="2364804" cy="19411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b" anchorCtr="0">
          <a:noAutofit/>
        </a:bodyPr>
        <a:lstStyle/>
        <a:p>
          <a:pPr marL="0" lvl="0" indent="0" algn="ctr" defTabSz="800100" rtl="0">
            <a:lnSpc>
              <a:spcPct val="90000"/>
            </a:lnSpc>
            <a:spcBef>
              <a:spcPct val="0"/>
            </a:spcBef>
            <a:spcAft>
              <a:spcPct val="35000"/>
            </a:spcAft>
            <a:buNone/>
          </a:pPr>
          <a:r>
            <a:rPr lang="el-GR" sz="1800" kern="1200" dirty="0"/>
            <a:t>Η αξιολόγηση διεξάγεται σε σχολικό επίπεδο και στηρίζεται κυρίως στην αξιολόγηση από ομότεχνους. </a:t>
          </a:r>
        </a:p>
      </dsp:txBody>
      <dsp:txXfrm>
        <a:off x="4969672" y="0"/>
        <a:ext cx="2364804" cy="1941195"/>
      </dsp:txXfrm>
    </dsp:sp>
    <dsp:sp modelId="{57F66AB2-3014-4153-B2B7-A1AFC8C66FAB}">
      <dsp:nvSpPr>
        <dsp:cNvPr id="0" name=""/>
        <dsp:cNvSpPr/>
      </dsp:nvSpPr>
      <dsp:spPr>
        <a:xfrm>
          <a:off x="5909425" y="2183844"/>
          <a:ext cx="485298" cy="48529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1B8C1-62C6-4F92-A9C1-3775F31C91DA}">
      <dsp:nvSpPr>
        <dsp:cNvPr id="0" name=""/>
        <dsp:cNvSpPr/>
      </dsp:nvSpPr>
      <dsp:spPr>
        <a:xfrm>
          <a:off x="0" y="36676"/>
          <a:ext cx="7560840" cy="19340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l-GR" sz="2400" b="1" kern="1200" dirty="0">
              <a:solidFill>
                <a:schemeClr val="bg1"/>
              </a:solidFill>
            </a:rPr>
            <a:t>Ο Αυστριακός Νόμος προβλέπει την εσωτερική αξιολόγηση για τους εκπαιδευτικούς. Υπεύθυνος είναι ο επικεφαλής του σχολείου (Direktor) και καλύπτει δύο πλευρές:</a:t>
          </a:r>
          <a:endParaRPr lang="en-US" sz="2400" b="1" kern="1200" dirty="0">
            <a:solidFill>
              <a:schemeClr val="bg1"/>
            </a:solidFill>
          </a:endParaRPr>
        </a:p>
      </dsp:txBody>
      <dsp:txXfrm>
        <a:off x="94411" y="131087"/>
        <a:ext cx="7372018" cy="1745187"/>
      </dsp:txXfrm>
    </dsp:sp>
    <dsp:sp modelId="{CA5752F2-E486-4134-93A1-A2E9D5EED24A}">
      <dsp:nvSpPr>
        <dsp:cNvPr id="0" name=""/>
        <dsp:cNvSpPr/>
      </dsp:nvSpPr>
      <dsp:spPr>
        <a:xfrm>
          <a:off x="0" y="2039806"/>
          <a:ext cx="7560840" cy="193400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l-GR" sz="2000" kern="1200" dirty="0"/>
            <a:t>• Την αξιολόγηση της απόδοσης των εκπαιδευτικών ως προς την τήρηση των κατευθύνσεων του προγράμματος σπουδών. Για παράδειγμα, οι εκπαιδευτικοί ελέγχονται εάν εκπληρώνουν το καθήκον τους να ενημερώνουν τους γονείς, εάν υποβάλλουν εκθέσεις σχετικά με τις σχολικές δραστηριότητες σύμφωνα με τις σχετικές αποφάσεις, κοκ.</a:t>
          </a:r>
          <a:endParaRPr lang="en-US" sz="2000" kern="1200" dirty="0"/>
        </a:p>
      </dsp:txBody>
      <dsp:txXfrm>
        <a:off x="94411" y="2134217"/>
        <a:ext cx="7372018" cy="1745187"/>
      </dsp:txXfrm>
    </dsp:sp>
    <dsp:sp modelId="{8D618A84-5173-4A94-823B-E7F634795DF9}">
      <dsp:nvSpPr>
        <dsp:cNvPr id="0" name=""/>
        <dsp:cNvSpPr/>
      </dsp:nvSpPr>
      <dsp:spPr>
        <a:xfrm>
          <a:off x="0" y="4042936"/>
          <a:ext cx="7560840" cy="16090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rtl="0">
            <a:lnSpc>
              <a:spcPct val="90000"/>
            </a:lnSpc>
            <a:spcBef>
              <a:spcPct val="0"/>
            </a:spcBef>
            <a:spcAft>
              <a:spcPct val="35000"/>
            </a:spcAft>
            <a:buNone/>
          </a:pPr>
          <a:r>
            <a:rPr lang="el-GR" sz="2000" kern="1200" dirty="0"/>
            <a:t>• Τη συμβουλευτική, δηλαδή βοήθεια προς τους εκπαιδευτικούς όταν πρέπει να λύσουν προβλήματα συγκρούσεων με άλλους εκπαιδευτικούς, με τους μαθητές ή με τους γονείς.</a:t>
          </a:r>
          <a:endParaRPr lang="en-US" sz="2000" kern="1200" dirty="0"/>
        </a:p>
      </dsp:txBody>
      <dsp:txXfrm>
        <a:off x="78546" y="4121482"/>
        <a:ext cx="7403748" cy="145192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290112-4A85-4B91-9993-CE7978CF8CB1}">
      <dsp:nvSpPr>
        <dsp:cNvPr id="0" name=""/>
        <dsp:cNvSpPr/>
      </dsp:nvSpPr>
      <dsp:spPr>
        <a:xfrm>
          <a:off x="1761959" y="514135"/>
          <a:ext cx="4896544" cy="4896544"/>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E4E13F-C935-4B0F-9B91-D572C93ED571}">
      <dsp:nvSpPr>
        <dsp:cNvPr id="0" name=""/>
        <dsp:cNvSpPr/>
      </dsp:nvSpPr>
      <dsp:spPr>
        <a:xfrm>
          <a:off x="188854" y="4"/>
          <a:ext cx="3607581" cy="48965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l-GR" sz="2000" kern="1200" dirty="0">
              <a:solidFill>
                <a:schemeClr val="bg1"/>
              </a:solidFill>
            </a:rPr>
            <a:t>Ο Διευθυντής έχει βέβαια τη δυνατότητα να εισηγείται λύσεις στους ανώτερους του, για παράδειγμα, μπορεί να αιτηθεί την επιβράβευση εκπαιδευτικών που προσφέρουν πρόσθετη εργασία ή, αντιθέτως, εάν ορισμένοι αδυνατούν να ανταποκριθούν στα καθήκοντά τους, να ενημερώνουν την ανώτερη εκπαιδευτική αρχή προκειμένου να βρεθούν λύσεις, από κοινού με την Ένωση των εκπαιδευτικών.</a:t>
          </a:r>
          <a:endParaRPr lang="en-US" sz="2000" kern="1200" dirty="0">
            <a:solidFill>
              <a:schemeClr val="bg1"/>
            </a:solidFill>
          </a:endParaRPr>
        </a:p>
      </dsp:txBody>
      <dsp:txXfrm>
        <a:off x="364962" y="176112"/>
        <a:ext cx="3255365" cy="4544323"/>
      </dsp:txXfrm>
    </dsp:sp>
    <dsp:sp modelId="{BBA3D94E-C538-4F69-B665-5F31F0E3B985}">
      <dsp:nvSpPr>
        <dsp:cNvPr id="0" name=""/>
        <dsp:cNvSpPr/>
      </dsp:nvSpPr>
      <dsp:spPr>
        <a:xfrm>
          <a:off x="4043397" y="4"/>
          <a:ext cx="3760544" cy="48965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l-GR" sz="2000" kern="1200" dirty="0">
              <a:solidFill>
                <a:schemeClr val="bg1"/>
              </a:solidFill>
            </a:rPr>
            <a:t>Στο πλαίσιο αυτό πρακτικές που εξετάζονται για την συστηματοποίηση της αξιολόγησης είναι οι Διευθυντές να έχουν τη δυνατότητα να καλούν άλλους συναδέλφους (collegial peer coaching) τους να συμβάλλουν συμβουλευτικά στην επαγγελματική ανάπτυξη των υφισταμένων τους.</a:t>
          </a:r>
          <a:endParaRPr lang="en-US" sz="2000" kern="1200" dirty="0">
            <a:solidFill>
              <a:schemeClr val="bg1"/>
            </a:solidFill>
          </a:endParaRPr>
        </a:p>
      </dsp:txBody>
      <dsp:txXfrm>
        <a:off x="4226972" y="183579"/>
        <a:ext cx="3393394" cy="4529389"/>
      </dsp:txXfrm>
    </dsp:sp>
    <dsp:sp modelId="{99705FDD-8593-4825-B613-91A59BDA3A57}">
      <dsp:nvSpPr>
        <dsp:cNvPr id="0" name=""/>
        <dsp:cNvSpPr/>
      </dsp:nvSpPr>
      <dsp:spPr>
        <a:xfrm>
          <a:off x="3282958" y="4827587"/>
          <a:ext cx="1909652" cy="5654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583459-7C54-4A06-86F3-B3A050E4D5EE}">
      <dsp:nvSpPr>
        <dsp:cNvPr id="0" name=""/>
        <dsp:cNvSpPr/>
      </dsp:nvSpPr>
      <dsp:spPr>
        <a:xfrm flipV="1">
          <a:off x="3282964" y="4852755"/>
          <a:ext cx="1909652" cy="4378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DABEE5-7B3A-4064-93C1-AA1ED13075D5}">
      <dsp:nvSpPr>
        <dsp:cNvPr id="0" name=""/>
        <dsp:cNvSpPr/>
      </dsp:nvSpPr>
      <dsp:spPr>
        <a:xfrm>
          <a:off x="19337" y="0"/>
          <a:ext cx="5184576" cy="5184576"/>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2EE555-E8D3-4224-821D-ECF9C47B4971}">
      <dsp:nvSpPr>
        <dsp:cNvPr id="0" name=""/>
        <dsp:cNvSpPr/>
      </dsp:nvSpPr>
      <dsp:spPr>
        <a:xfrm>
          <a:off x="835699" y="518963"/>
          <a:ext cx="6921826" cy="184295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0">
            <a:lnSpc>
              <a:spcPct val="90000"/>
            </a:lnSpc>
            <a:spcBef>
              <a:spcPct val="0"/>
            </a:spcBef>
            <a:spcAft>
              <a:spcPct val="35000"/>
            </a:spcAft>
            <a:buNone/>
          </a:pPr>
          <a:r>
            <a:rPr lang="el-GR" sz="2400" kern="1200" dirty="0"/>
            <a:t>Η ατομική αξιολόγηση από το Διευθυντή του σχολείου αποτελεί τη μοναδική μορφή αξιολόγησης των εκπαιδευτικών.</a:t>
          </a:r>
          <a:endParaRPr lang="en-US" sz="2400" kern="1200" dirty="0"/>
        </a:p>
      </dsp:txBody>
      <dsp:txXfrm>
        <a:off x="925665" y="608929"/>
        <a:ext cx="6741894" cy="1663022"/>
      </dsp:txXfrm>
    </dsp:sp>
    <dsp:sp modelId="{9C954101-69BC-4483-9E1A-BF6BC3AB28F4}">
      <dsp:nvSpPr>
        <dsp:cNvPr id="0" name=""/>
        <dsp:cNvSpPr/>
      </dsp:nvSpPr>
      <dsp:spPr>
        <a:xfrm>
          <a:off x="1368155" y="2592288"/>
          <a:ext cx="5856914" cy="1842954"/>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l-GR" sz="2000" i="1" kern="1200" dirty="0"/>
            <a:t>Για κάθε εκπαιδευτικό υπάρχει ένα </a:t>
          </a:r>
          <a:r>
            <a:rPr lang="el-GR" sz="2000" i="1" kern="1200" dirty="0">
              <a:solidFill>
                <a:srgbClr val="C00000"/>
              </a:solidFill>
            </a:rPr>
            <a:t>προφίλ επάρκειας </a:t>
          </a:r>
          <a:r>
            <a:rPr lang="el-GR" sz="2000" i="1" kern="1200" dirty="0"/>
            <a:t>το οποίο αποτυπώνει τα δυνατά και αδύνατα σημεία του και χρησιμοποιείται έντονα στην αξιολόγηση.</a:t>
          </a:r>
          <a:endParaRPr lang="en-US" sz="2000" kern="1200" dirty="0"/>
        </a:p>
      </dsp:txBody>
      <dsp:txXfrm>
        <a:off x="1458121" y="2682254"/>
        <a:ext cx="5676982" cy="1663022"/>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7A6A17-7E19-47C5-BEDF-1F655E0A02B8}">
      <dsp:nvSpPr>
        <dsp:cNvPr id="0" name=""/>
        <dsp:cNvSpPr/>
      </dsp:nvSpPr>
      <dsp:spPr>
        <a:xfrm rot="5400000">
          <a:off x="5510219" y="-1041561"/>
          <a:ext cx="1854599" cy="4401489"/>
        </a:xfrm>
        <a:prstGeom prst="round2SameRect">
          <a:avLst/>
        </a:prstGeom>
        <a:gradFill rotWithShape="1">
          <a:gsLst>
            <a:gs pos="0">
              <a:schemeClr val="dk1">
                <a:shade val="51000"/>
                <a:satMod val="130000"/>
              </a:schemeClr>
            </a:gs>
            <a:gs pos="80000">
              <a:schemeClr val="dk1">
                <a:shade val="93000"/>
                <a:satMod val="130000"/>
              </a:schemeClr>
            </a:gs>
            <a:gs pos="100000">
              <a:schemeClr val="dk1">
                <a:shade val="94000"/>
                <a:satMod val="135000"/>
              </a:schemeClr>
            </a:gs>
          </a:gsLst>
          <a:lin ang="16200000" scaled="0"/>
        </a:gradFill>
        <a:ln w="9525" cap="flat" cmpd="sng" algn="ctr">
          <a:solidFill>
            <a:schemeClr val="dk1">
              <a:shade val="95000"/>
              <a:satMod val="105000"/>
            </a:schemeClr>
          </a:solidFill>
          <a:prstDash val="solid"/>
        </a:ln>
        <a:effectLst>
          <a:outerShdw blurRad="40000" dist="23000" dir="5400000" rotWithShape="0">
            <a:srgbClr val="000000">
              <a:alpha val="35000"/>
            </a:srgbClr>
          </a:outerShdw>
        </a:effectLst>
      </dsp:spPr>
      <dsp:style>
        <a:lnRef idx="1">
          <a:schemeClr val="dk1"/>
        </a:lnRef>
        <a:fillRef idx="3">
          <a:schemeClr val="dk1"/>
        </a:fillRef>
        <a:effectRef idx="2">
          <a:schemeClr val="dk1"/>
        </a:effectRef>
        <a:fontRef idx="minor">
          <a:schemeClr val="lt1"/>
        </a:fontRef>
      </dsp:style>
      <dsp:txBody>
        <a:bodyPr spcFirstLastPara="0" vert="horz" wrap="square" lIns="106680" tIns="53340" rIns="106680" bIns="53340" numCol="1" spcCol="1270" anchor="ctr" anchorCtr="0">
          <a:noAutofit/>
        </a:bodyPr>
        <a:lstStyle/>
        <a:p>
          <a:pPr marL="285750" lvl="1" indent="-285750" algn="l" defTabSz="1244600" rtl="0">
            <a:lnSpc>
              <a:spcPct val="90000"/>
            </a:lnSpc>
            <a:spcBef>
              <a:spcPct val="0"/>
            </a:spcBef>
            <a:spcAft>
              <a:spcPct val="15000"/>
            </a:spcAft>
            <a:buChar char="•"/>
          </a:pPr>
          <a:r>
            <a:rPr lang="el-GR" sz="2800" kern="1200" dirty="0">
              <a:solidFill>
                <a:schemeClr val="tx1">
                  <a:lumMod val="95000"/>
                </a:schemeClr>
              </a:solidFill>
            </a:rPr>
            <a:t>την επαγγελματική επίδοση και</a:t>
          </a:r>
          <a:endParaRPr lang="en-US" sz="2800" kern="1200" dirty="0">
            <a:solidFill>
              <a:schemeClr val="tx1">
                <a:lumMod val="95000"/>
              </a:schemeClr>
            </a:solidFill>
          </a:endParaRPr>
        </a:p>
        <a:p>
          <a:pPr marL="285750" lvl="1" indent="-285750" algn="l" defTabSz="1244600" rtl="0">
            <a:lnSpc>
              <a:spcPct val="90000"/>
            </a:lnSpc>
            <a:spcBef>
              <a:spcPct val="0"/>
            </a:spcBef>
            <a:spcAft>
              <a:spcPct val="15000"/>
            </a:spcAft>
            <a:buChar char="•"/>
          </a:pPr>
          <a:r>
            <a:rPr lang="el-GR" sz="2800" kern="1200" dirty="0">
              <a:solidFill>
                <a:schemeClr val="tx1">
                  <a:lumMod val="95000"/>
                </a:schemeClr>
              </a:solidFill>
            </a:rPr>
            <a:t>τον απολογισμό της περιόδου.</a:t>
          </a:r>
          <a:endParaRPr lang="en-US" sz="2800" kern="1200" dirty="0">
            <a:solidFill>
              <a:schemeClr val="tx1">
                <a:lumMod val="95000"/>
              </a:schemeClr>
            </a:solidFill>
          </a:endParaRPr>
        </a:p>
      </dsp:txBody>
      <dsp:txXfrm rot="-5400000">
        <a:off x="4236774" y="322418"/>
        <a:ext cx="4310955" cy="1673531"/>
      </dsp:txXfrm>
    </dsp:sp>
    <dsp:sp modelId="{A9C57CA0-0E96-4862-96AF-0F2125915994}">
      <dsp:nvSpPr>
        <dsp:cNvPr id="0" name=""/>
        <dsp:cNvSpPr/>
      </dsp:nvSpPr>
      <dsp:spPr>
        <a:xfrm>
          <a:off x="2696" y="58"/>
          <a:ext cx="4234078" cy="23182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rtl="0">
            <a:lnSpc>
              <a:spcPct val="90000"/>
            </a:lnSpc>
            <a:spcBef>
              <a:spcPct val="0"/>
            </a:spcBef>
            <a:spcAft>
              <a:spcPct val="35000"/>
            </a:spcAft>
            <a:buNone/>
          </a:pPr>
          <a:r>
            <a:rPr lang="el-GR" sz="3200" b="1" kern="1200" dirty="0">
              <a:solidFill>
                <a:schemeClr val="bg1"/>
              </a:solidFill>
            </a:rPr>
            <a:t>Η αξιολόγηση συμπεριλαμβάνει δύο ειδών συνεντεύξεις που αφορούν</a:t>
          </a:r>
          <a:r>
            <a:rPr lang="en-US" sz="1900" b="1" kern="1200" dirty="0">
              <a:solidFill>
                <a:schemeClr val="bg1"/>
              </a:solidFill>
            </a:rPr>
            <a:t>:</a:t>
          </a:r>
        </a:p>
      </dsp:txBody>
      <dsp:txXfrm>
        <a:off x="115864" y="113226"/>
        <a:ext cx="4007742" cy="2091913"/>
      </dsp:txXfrm>
    </dsp:sp>
    <dsp:sp modelId="{AB63EAAA-E19C-4BB3-8323-80788ED2A5DF}">
      <dsp:nvSpPr>
        <dsp:cNvPr id="0" name=""/>
        <dsp:cNvSpPr/>
      </dsp:nvSpPr>
      <dsp:spPr>
        <a:xfrm>
          <a:off x="2696" y="2434220"/>
          <a:ext cx="8632528" cy="2318249"/>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21920" tIns="60960" rIns="121920" bIns="60960" numCol="1" spcCol="1270" anchor="ctr" anchorCtr="0">
          <a:noAutofit/>
        </a:bodyPr>
        <a:lstStyle/>
        <a:p>
          <a:pPr marL="0" lvl="0" indent="0" algn="ctr" defTabSz="1422400" rtl="0">
            <a:lnSpc>
              <a:spcPct val="90000"/>
            </a:lnSpc>
            <a:spcBef>
              <a:spcPct val="0"/>
            </a:spcBef>
            <a:spcAft>
              <a:spcPct val="35000"/>
            </a:spcAft>
            <a:buNone/>
          </a:pPr>
          <a:r>
            <a:rPr lang="el-GR" sz="3200" i="1" kern="1200" dirty="0"/>
            <a:t>Τα αποτελέσματα της αξιολόγησης μπορεί να έχουν άμεσες επαγγελματικές συνέπειες από επιβολή πρόσθετου επιδόματος έως και διακοπή συνεργασίας</a:t>
          </a:r>
          <a:r>
            <a:rPr lang="el-GR" sz="3700" i="1" kern="1200" dirty="0"/>
            <a:t>.</a:t>
          </a:r>
          <a:endParaRPr lang="en-US" sz="3700" kern="1200" dirty="0"/>
        </a:p>
      </dsp:txBody>
      <dsp:txXfrm>
        <a:off x="115864" y="2547388"/>
        <a:ext cx="8406192" cy="2091913"/>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7D2F7F-C448-465C-9607-D15F545DFE4B}">
      <dsp:nvSpPr>
        <dsp:cNvPr id="0" name=""/>
        <dsp:cNvSpPr/>
      </dsp:nvSpPr>
      <dsp:spPr>
        <a:xfrm>
          <a:off x="583264" y="0"/>
          <a:ext cx="6610334" cy="5328591"/>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B885BC2-4673-48F7-92F9-C81929427AAC}">
      <dsp:nvSpPr>
        <dsp:cNvPr id="0" name=""/>
        <dsp:cNvSpPr/>
      </dsp:nvSpPr>
      <dsp:spPr>
        <a:xfrm>
          <a:off x="595416" y="1080116"/>
          <a:ext cx="6586031" cy="316835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rtl="0">
            <a:lnSpc>
              <a:spcPct val="90000"/>
            </a:lnSpc>
            <a:spcBef>
              <a:spcPct val="0"/>
            </a:spcBef>
            <a:spcAft>
              <a:spcPct val="35000"/>
            </a:spcAft>
            <a:buNone/>
          </a:pPr>
          <a:r>
            <a:rPr lang="el-GR" sz="3100" kern="1200" dirty="0"/>
            <a:t>Εκπαιδευτικοί όλων των βαθμίδων (Προσχολική,</a:t>
          </a:r>
          <a:endParaRPr lang="en-US" sz="3100" kern="1200" dirty="0"/>
        </a:p>
        <a:p>
          <a:pPr marL="0" lvl="0" indent="0" algn="ctr" defTabSz="1377950" rtl="0">
            <a:lnSpc>
              <a:spcPct val="90000"/>
            </a:lnSpc>
            <a:spcBef>
              <a:spcPct val="0"/>
            </a:spcBef>
            <a:spcAft>
              <a:spcPct val="35000"/>
            </a:spcAft>
            <a:buNone/>
          </a:pPr>
          <a:r>
            <a:rPr lang="el-GR" sz="3100" kern="1200" dirty="0"/>
            <a:t>Πρωτοβάθμια, Δευτεροβάθμια, Επαγγελματική) αξιολογούνται από τους Διευθυντές χωρίς όμως σαφή και αντικειμενικά κριτήρια και μεθόδους.</a:t>
          </a:r>
          <a:endParaRPr lang="en-US" sz="3100" kern="1200" dirty="0"/>
        </a:p>
      </dsp:txBody>
      <dsp:txXfrm>
        <a:off x="750083" y="1234783"/>
        <a:ext cx="6276697" cy="2859025"/>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4A6F7C-5DB4-4993-BFB5-DABB148EC768}">
      <dsp:nvSpPr>
        <dsp:cNvPr id="0" name=""/>
        <dsp:cNvSpPr/>
      </dsp:nvSpPr>
      <dsp:spPr>
        <a:xfrm>
          <a:off x="631870" y="0"/>
          <a:ext cx="7161195" cy="5256583"/>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D49291-34D2-4FEA-8990-23486171ABA4}">
      <dsp:nvSpPr>
        <dsp:cNvPr id="0" name=""/>
        <dsp:cNvSpPr/>
      </dsp:nvSpPr>
      <dsp:spPr>
        <a:xfrm>
          <a:off x="72008" y="72004"/>
          <a:ext cx="4101011" cy="51125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l-GR" sz="2800" kern="1200" dirty="0">
              <a:solidFill>
                <a:schemeClr val="bg1"/>
              </a:solidFill>
            </a:rPr>
            <a:t>Οι εκπαιδευτικοί όλων των βαθμίδων αξιολογούνται από το Διευθυντή του σχολείου, με πρωτοβουλία των ιδίων, των Περιφερειακών Αρχών, του Σχολικού Συμβουλίου ή του Συμβουλίου των Γονέων.</a:t>
          </a:r>
          <a:endParaRPr lang="en-US" sz="2800" kern="1200" dirty="0">
            <a:solidFill>
              <a:schemeClr val="bg1"/>
            </a:solidFill>
          </a:endParaRPr>
        </a:p>
      </dsp:txBody>
      <dsp:txXfrm>
        <a:off x="272203" y="272199"/>
        <a:ext cx="3700621" cy="4712184"/>
      </dsp:txXfrm>
    </dsp:sp>
    <dsp:sp modelId="{A5D56C8F-4165-4D52-AE0C-563103D63576}">
      <dsp:nvSpPr>
        <dsp:cNvPr id="0" name=""/>
        <dsp:cNvSpPr/>
      </dsp:nvSpPr>
      <dsp:spPr>
        <a:xfrm>
          <a:off x="4310902" y="864098"/>
          <a:ext cx="4109624" cy="3528387"/>
        </a:xfrm>
        <a:prstGeom prst="roundRect">
          <a:avLst/>
        </a:prstGeom>
        <a:gradFill rotWithShape="1">
          <a:gsLst>
            <a:gs pos="0">
              <a:schemeClr val="dk1">
                <a:tint val="50000"/>
                <a:satMod val="300000"/>
              </a:schemeClr>
            </a:gs>
            <a:gs pos="35000">
              <a:schemeClr val="dk1">
                <a:tint val="37000"/>
                <a:satMod val="300000"/>
              </a:schemeClr>
            </a:gs>
            <a:gs pos="100000">
              <a:schemeClr val="dk1">
                <a:tint val="15000"/>
                <a:satMod val="350000"/>
              </a:schemeClr>
            </a:gs>
          </a:gsLst>
          <a:lin ang="16200000" scaled="1"/>
        </a:gradFill>
        <a:ln w="9525" cap="flat" cmpd="sng" algn="ctr">
          <a:solidFill>
            <a:schemeClr val="dk1">
              <a:shade val="95000"/>
              <a:satMod val="105000"/>
            </a:schemeClr>
          </a:solidFill>
          <a:prstDash val="solid"/>
        </a:ln>
        <a:effectLst>
          <a:outerShdw blurRad="40000" dist="20000" dir="5400000" rotWithShape="0">
            <a:srgbClr val="000000">
              <a:alpha val="38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l-GR" sz="2800" kern="1200" dirty="0">
              <a:solidFill>
                <a:schemeClr val="bg1"/>
              </a:solidFill>
            </a:rPr>
            <a:t>Η αξιολόγηση είναι περιγραφική και καταλήγει σε ένα γενικό συμπέρασμα για την επίδοση του εκπαιδευτικού: πολύ καλός, καλός, ανεπαρκής. </a:t>
          </a:r>
          <a:endParaRPr lang="en-US" sz="2800" kern="1200" dirty="0">
            <a:solidFill>
              <a:schemeClr val="bg1"/>
            </a:solidFill>
          </a:endParaRPr>
        </a:p>
      </dsp:txBody>
      <dsp:txXfrm>
        <a:off x="4483144" y="1036340"/>
        <a:ext cx="3765140" cy="3183903"/>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55027A-1B9E-47BA-8BBC-D8C72EC1640D}">
      <dsp:nvSpPr>
        <dsp:cNvPr id="0" name=""/>
        <dsp:cNvSpPr/>
      </dsp:nvSpPr>
      <dsp:spPr>
        <a:xfrm>
          <a:off x="31954" y="0"/>
          <a:ext cx="5184576" cy="5184576"/>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4F3CCA-99DF-44E2-B0A7-97B1425777FF}">
      <dsp:nvSpPr>
        <dsp:cNvPr id="0" name=""/>
        <dsp:cNvSpPr/>
      </dsp:nvSpPr>
      <dsp:spPr>
        <a:xfrm>
          <a:off x="657525" y="519934"/>
          <a:ext cx="7303408" cy="3982183"/>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rtl="0">
            <a:lnSpc>
              <a:spcPct val="90000"/>
            </a:lnSpc>
            <a:spcBef>
              <a:spcPct val="0"/>
            </a:spcBef>
            <a:spcAft>
              <a:spcPct val="35000"/>
            </a:spcAft>
            <a:buNone/>
          </a:pPr>
          <a:r>
            <a:rPr lang="el-GR" sz="2800" i="1" kern="1200" dirty="0"/>
            <a:t>Οι Διευθυντές των Σχολικών Μονάδων παρακολουθούν την ποιότητα και την ποσότητα του έργου που επιτελείται από τους εκπαιδευτικούς και έχουν τη διακριτική ευχέρεια να τους απονείμουν ειδικά ή κανονικά πρίμ. Από το 2017 τα αποτελέσματα που πετυχαίνουν οι μαθητές σε τυποποιημένες εξετάσεις, μπορεί επίσης να οδηγήσουν σε επιπλέον πρίμ για τους εκπαιδευτικούς</a:t>
          </a:r>
          <a:r>
            <a:rPr lang="el-GR" sz="2800" kern="1200" dirty="0"/>
            <a:t>.</a:t>
          </a:r>
          <a:endParaRPr lang="en-US" sz="2800" kern="1200" dirty="0"/>
        </a:p>
      </dsp:txBody>
      <dsp:txXfrm>
        <a:off x="851919" y="714328"/>
        <a:ext cx="6914620" cy="359339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6D41E-D49E-470D-B142-306125F70742}">
      <dsp:nvSpPr>
        <dsp:cNvPr id="0" name=""/>
        <dsp:cNvSpPr/>
      </dsp:nvSpPr>
      <dsp:spPr>
        <a:xfrm>
          <a:off x="1491614" y="0"/>
          <a:ext cx="4495800" cy="4495800"/>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6526821-0D4C-4FE5-918C-800FDC706430}">
      <dsp:nvSpPr>
        <dsp:cNvPr id="0" name=""/>
        <dsp:cNvSpPr/>
      </dsp:nvSpPr>
      <dsp:spPr>
        <a:xfrm>
          <a:off x="3739514" y="451994"/>
          <a:ext cx="2922270" cy="106424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Σχολικά Συμβούλια (</a:t>
          </a:r>
          <a:r>
            <a:rPr lang="en-US" sz="1900" kern="1200" dirty="0"/>
            <a:t>Schools’ Governing Bodies) </a:t>
          </a:r>
          <a:endParaRPr lang="el-GR" sz="1900" kern="1200" dirty="0"/>
        </a:p>
      </dsp:txBody>
      <dsp:txXfrm>
        <a:off x="3791466" y="503946"/>
        <a:ext cx="2818366" cy="960336"/>
      </dsp:txXfrm>
    </dsp:sp>
    <dsp:sp modelId="{7569BEC8-E087-4914-9681-19740A0D2167}">
      <dsp:nvSpPr>
        <dsp:cNvPr id="0" name=""/>
        <dsp:cNvSpPr/>
      </dsp:nvSpPr>
      <dsp:spPr>
        <a:xfrm>
          <a:off x="3739514" y="1649264"/>
          <a:ext cx="2922270" cy="106424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Οι διευθυντές </a:t>
          </a:r>
        </a:p>
      </dsp:txBody>
      <dsp:txXfrm>
        <a:off x="3791466" y="1701216"/>
        <a:ext cx="2818366" cy="960336"/>
      </dsp:txXfrm>
    </dsp:sp>
    <dsp:sp modelId="{EB76710A-9CF8-43F4-8242-63A5808115B7}">
      <dsp:nvSpPr>
        <dsp:cNvPr id="0" name=""/>
        <dsp:cNvSpPr/>
      </dsp:nvSpPr>
      <dsp:spPr>
        <a:xfrm>
          <a:off x="3739514" y="2846535"/>
          <a:ext cx="2922270" cy="106424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marL="0" lvl="0" indent="0" algn="ctr" defTabSz="844550" rtl="0">
            <a:lnSpc>
              <a:spcPct val="90000"/>
            </a:lnSpc>
            <a:spcBef>
              <a:spcPct val="0"/>
            </a:spcBef>
            <a:spcAft>
              <a:spcPct val="35000"/>
            </a:spcAft>
            <a:buNone/>
          </a:pPr>
          <a:r>
            <a:rPr lang="el-GR" sz="1900" kern="1200" dirty="0"/>
            <a:t>Οι εκπαιδευτικοί (μπορούν να αξιολογήσουν ομότεχνους) </a:t>
          </a:r>
        </a:p>
      </dsp:txBody>
      <dsp:txXfrm>
        <a:off x="3791466" y="2898487"/>
        <a:ext cx="2818366" cy="96033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A7C01D-0BDA-4FB9-88F6-06D654F4B818}">
      <dsp:nvSpPr>
        <dsp:cNvPr id="0" name=""/>
        <dsp:cNvSpPr/>
      </dsp:nvSpPr>
      <dsp:spPr>
        <a:xfrm>
          <a:off x="1828799" y="0"/>
          <a:ext cx="4495800" cy="4495800"/>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44600" rtl="0">
            <a:lnSpc>
              <a:spcPct val="90000"/>
            </a:lnSpc>
            <a:spcBef>
              <a:spcPct val="0"/>
            </a:spcBef>
            <a:spcAft>
              <a:spcPct val="35000"/>
            </a:spcAft>
            <a:buNone/>
          </a:pPr>
          <a:r>
            <a:rPr lang="el-GR" sz="2800" kern="1200" dirty="0"/>
            <a:t>Τα επαγγελματικά στάνταρντ προσδιορίζουν τι είναι «καλή» διδασκαλία για κάθε επαγγελματική βαθμίδα</a:t>
          </a:r>
        </a:p>
        <a:p>
          <a:pPr marL="0" lvl="0" indent="0" algn="ctr" defTabSz="1244600" rtl="0">
            <a:lnSpc>
              <a:spcPct val="90000"/>
            </a:lnSpc>
            <a:spcBef>
              <a:spcPct val="0"/>
            </a:spcBef>
            <a:spcAft>
              <a:spcPct val="35000"/>
            </a:spcAft>
            <a:buNone/>
          </a:pPr>
          <a:endParaRPr lang="el-GR" sz="2800" kern="1200" dirty="0"/>
        </a:p>
      </dsp:txBody>
      <dsp:txXfrm>
        <a:off x="2487194" y="658395"/>
        <a:ext cx="3179010" cy="31790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6F349A-C1FC-4AD9-BDD1-3AF78ED6D897}">
      <dsp:nvSpPr>
        <dsp:cNvPr id="0" name=""/>
        <dsp:cNvSpPr/>
      </dsp:nvSpPr>
      <dsp:spPr>
        <a:xfrm>
          <a:off x="4226" y="648349"/>
          <a:ext cx="1921734" cy="100785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rtl="0">
            <a:lnSpc>
              <a:spcPct val="90000"/>
            </a:lnSpc>
            <a:spcBef>
              <a:spcPct val="0"/>
            </a:spcBef>
            <a:spcAft>
              <a:spcPct val="35000"/>
            </a:spcAft>
            <a:buNone/>
          </a:pPr>
          <a:r>
            <a:rPr lang="el-GR" sz="1600" kern="1200" dirty="0"/>
            <a:t>Επαγγελματικά χαρακτηριστικά</a:t>
          </a:r>
        </a:p>
      </dsp:txBody>
      <dsp:txXfrm>
        <a:off x="4226" y="648349"/>
        <a:ext cx="1921734" cy="671900"/>
      </dsp:txXfrm>
    </dsp:sp>
    <dsp:sp modelId="{FB5F07DA-942A-4EA5-8C35-B794747B137F}">
      <dsp:nvSpPr>
        <dsp:cNvPr id="0" name=""/>
        <dsp:cNvSpPr/>
      </dsp:nvSpPr>
      <dsp:spPr>
        <a:xfrm>
          <a:off x="397834" y="1320250"/>
          <a:ext cx="1921734" cy="25271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l-GR" sz="1800" kern="1200" dirty="0"/>
            <a:t>π.χ. σχέσεις με μαθητές, εφαρμογή της πολιτικής του σχολείου, συνεργασία με συναδέλφους, επιμόρφωση κ.λ.π. </a:t>
          </a:r>
        </a:p>
      </dsp:txBody>
      <dsp:txXfrm>
        <a:off x="454120" y="1376536"/>
        <a:ext cx="1809162" cy="2414627"/>
      </dsp:txXfrm>
    </dsp:sp>
    <dsp:sp modelId="{612C1364-037E-4A72-8ADA-6FCF761ED1A8}">
      <dsp:nvSpPr>
        <dsp:cNvPr id="0" name=""/>
        <dsp:cNvSpPr/>
      </dsp:nvSpPr>
      <dsp:spPr>
        <a:xfrm>
          <a:off x="2217288" y="745071"/>
          <a:ext cx="617615" cy="4784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l-GR" sz="1400" kern="1200"/>
        </a:p>
      </dsp:txBody>
      <dsp:txXfrm>
        <a:off x="2217288" y="840762"/>
        <a:ext cx="474078" cy="287074"/>
      </dsp:txXfrm>
    </dsp:sp>
    <dsp:sp modelId="{168B87BB-C04D-414C-A1F6-1C39EF00F666}">
      <dsp:nvSpPr>
        <dsp:cNvPr id="0" name=""/>
        <dsp:cNvSpPr/>
      </dsp:nvSpPr>
      <dsp:spPr>
        <a:xfrm>
          <a:off x="3091272" y="648349"/>
          <a:ext cx="1921734" cy="100785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marL="0" lvl="0" indent="0" algn="l" defTabSz="711200" rtl="0">
            <a:lnSpc>
              <a:spcPct val="90000"/>
            </a:lnSpc>
            <a:spcBef>
              <a:spcPct val="0"/>
            </a:spcBef>
            <a:spcAft>
              <a:spcPct val="35000"/>
            </a:spcAft>
            <a:buNone/>
          </a:pPr>
          <a:r>
            <a:rPr lang="el-GR" sz="1600" kern="1200" dirty="0"/>
            <a:t>Επαγγελματική γνώση</a:t>
          </a:r>
        </a:p>
      </dsp:txBody>
      <dsp:txXfrm>
        <a:off x="3091272" y="648349"/>
        <a:ext cx="1921734" cy="671900"/>
      </dsp:txXfrm>
    </dsp:sp>
    <dsp:sp modelId="{DD58CC2E-9556-4DF6-8AD2-F4740D5AC8F4}">
      <dsp:nvSpPr>
        <dsp:cNvPr id="0" name=""/>
        <dsp:cNvSpPr/>
      </dsp:nvSpPr>
      <dsp:spPr>
        <a:xfrm>
          <a:off x="3484880" y="1320250"/>
          <a:ext cx="1921734" cy="25271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rtl="0">
            <a:lnSpc>
              <a:spcPct val="90000"/>
            </a:lnSpc>
            <a:spcBef>
              <a:spcPct val="0"/>
            </a:spcBef>
            <a:spcAft>
              <a:spcPct val="15000"/>
            </a:spcAft>
            <a:buChar char="•"/>
          </a:pPr>
          <a:r>
            <a:rPr lang="el-GR" sz="1800" kern="1200" dirty="0"/>
            <a:t>π.χ. γνώση για διδασκαλία και μάθηση, αξιολόγηση, γνώση προγράμματος σπουδών κ.λπ.</a:t>
          </a:r>
        </a:p>
      </dsp:txBody>
      <dsp:txXfrm>
        <a:off x="3541166" y="1376536"/>
        <a:ext cx="1809162" cy="2414627"/>
      </dsp:txXfrm>
    </dsp:sp>
    <dsp:sp modelId="{2555E09D-85B1-41A6-AF5C-448BC4F6F189}">
      <dsp:nvSpPr>
        <dsp:cNvPr id="0" name=""/>
        <dsp:cNvSpPr/>
      </dsp:nvSpPr>
      <dsp:spPr>
        <a:xfrm>
          <a:off x="5304334" y="745071"/>
          <a:ext cx="617615" cy="47845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l-GR" sz="1400" kern="1200"/>
        </a:p>
      </dsp:txBody>
      <dsp:txXfrm>
        <a:off x="5304334" y="840762"/>
        <a:ext cx="474078" cy="287074"/>
      </dsp:txXfrm>
    </dsp:sp>
    <dsp:sp modelId="{0FE7924F-FC4B-4A2B-AC43-BBC608862CB3}">
      <dsp:nvSpPr>
        <dsp:cNvPr id="0" name=""/>
        <dsp:cNvSpPr/>
      </dsp:nvSpPr>
      <dsp:spPr>
        <a:xfrm>
          <a:off x="6178318" y="648349"/>
          <a:ext cx="1921734" cy="100785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rtl="0">
            <a:lnSpc>
              <a:spcPct val="90000"/>
            </a:lnSpc>
            <a:spcBef>
              <a:spcPct val="0"/>
            </a:spcBef>
            <a:spcAft>
              <a:spcPct val="35000"/>
            </a:spcAft>
            <a:buNone/>
          </a:pPr>
          <a:r>
            <a:rPr lang="el-GR" sz="1800" kern="1200" dirty="0"/>
            <a:t>Επαγγελματικές δεξιότητες:</a:t>
          </a:r>
        </a:p>
      </dsp:txBody>
      <dsp:txXfrm>
        <a:off x="6178318" y="648349"/>
        <a:ext cx="1921734" cy="671900"/>
      </dsp:txXfrm>
    </dsp:sp>
    <dsp:sp modelId="{11CF3DB2-54E5-4184-83F8-569E54CE5F62}">
      <dsp:nvSpPr>
        <dsp:cNvPr id="0" name=""/>
        <dsp:cNvSpPr/>
      </dsp:nvSpPr>
      <dsp:spPr>
        <a:xfrm>
          <a:off x="6571926" y="1320250"/>
          <a:ext cx="1921734" cy="252719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l-GR" sz="1800" kern="1200" dirty="0"/>
            <a:t>π.χ. σχεδιασμός, αξιολόγηση, ικανότητα για δημιουργία μαθησιακού περιβάλλοντος κ.λπ. </a:t>
          </a:r>
        </a:p>
      </dsp:txBody>
      <dsp:txXfrm>
        <a:off x="6628212" y="1376536"/>
        <a:ext cx="1809162" cy="241462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1C0EB-FEBE-4665-A5AD-074C56F15D99}">
      <dsp:nvSpPr>
        <dsp:cNvPr id="0" name=""/>
        <dsp:cNvSpPr/>
      </dsp:nvSpPr>
      <dsp:spPr>
        <a:xfrm>
          <a:off x="3860" y="998862"/>
          <a:ext cx="3375962" cy="33759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5790" tIns="20320" rIns="185790" bIns="20320" numCol="1" spcCol="1270" anchor="ctr" anchorCtr="0">
          <a:noAutofit/>
        </a:bodyPr>
        <a:lstStyle/>
        <a:p>
          <a:pPr marL="0" lvl="0" indent="0" algn="ctr" defTabSz="711200" rtl="0">
            <a:lnSpc>
              <a:spcPct val="90000"/>
            </a:lnSpc>
            <a:spcBef>
              <a:spcPct val="0"/>
            </a:spcBef>
            <a:spcAft>
              <a:spcPct val="35000"/>
            </a:spcAft>
            <a:buNone/>
          </a:pPr>
          <a:r>
            <a:rPr lang="el-GR" sz="1600" kern="1200" dirty="0"/>
            <a:t>Τα κριτήρια αξιολόγησης είναι αρμοδιότητα του αξιολογητή.</a:t>
          </a:r>
        </a:p>
      </dsp:txBody>
      <dsp:txXfrm>
        <a:off x="498258" y="1493260"/>
        <a:ext cx="2387166" cy="2387166"/>
      </dsp:txXfrm>
    </dsp:sp>
    <dsp:sp modelId="{EC4B0763-85D5-4F24-909E-7B813033D1E0}">
      <dsp:nvSpPr>
        <dsp:cNvPr id="0" name=""/>
        <dsp:cNvSpPr/>
      </dsp:nvSpPr>
      <dsp:spPr>
        <a:xfrm>
          <a:off x="2704631" y="998862"/>
          <a:ext cx="3375962" cy="33759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5790" tIns="20320" rIns="185790" bIns="20320" numCol="1" spcCol="1270" anchor="ctr" anchorCtr="0">
          <a:noAutofit/>
        </a:bodyPr>
        <a:lstStyle/>
        <a:p>
          <a:pPr marL="0" lvl="0" indent="0" algn="ctr" defTabSz="711200" rtl="0">
            <a:lnSpc>
              <a:spcPct val="90000"/>
            </a:lnSpc>
            <a:spcBef>
              <a:spcPct val="0"/>
            </a:spcBef>
            <a:spcAft>
              <a:spcPct val="35000"/>
            </a:spcAft>
            <a:buNone/>
          </a:pPr>
          <a:r>
            <a:rPr lang="el-GR" sz="1600" kern="1200" dirty="0"/>
            <a:t>Έχουν γίνει αποδεκτά από τον αξιολογούμενο πριν αρχίσει η αξιολογική διαδικασία.</a:t>
          </a:r>
        </a:p>
      </dsp:txBody>
      <dsp:txXfrm>
        <a:off x="3199029" y="1493260"/>
        <a:ext cx="2387166" cy="2387166"/>
      </dsp:txXfrm>
    </dsp:sp>
    <dsp:sp modelId="{BDE0E0AB-4856-4C79-8F01-A3B05FA2FC45}">
      <dsp:nvSpPr>
        <dsp:cNvPr id="0" name=""/>
        <dsp:cNvSpPr/>
      </dsp:nvSpPr>
      <dsp:spPr>
        <a:xfrm>
          <a:off x="5405401" y="998862"/>
          <a:ext cx="3375962" cy="3375962"/>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185790" tIns="20320" rIns="185790" bIns="20320" numCol="1" spcCol="1270" anchor="ctr" anchorCtr="0">
          <a:noAutofit/>
        </a:bodyPr>
        <a:lstStyle/>
        <a:p>
          <a:pPr marL="0" lvl="0" indent="0" algn="ctr" defTabSz="711200" rtl="0">
            <a:lnSpc>
              <a:spcPct val="90000"/>
            </a:lnSpc>
            <a:spcBef>
              <a:spcPct val="0"/>
            </a:spcBef>
            <a:spcAft>
              <a:spcPct val="35000"/>
            </a:spcAft>
            <a:buNone/>
          </a:pPr>
          <a:r>
            <a:rPr lang="el-GR" sz="1600" kern="1200" dirty="0"/>
            <a:t>Πρέπει να είναι σαφή, με συγκεκριμένο στόχο, να διακρίνονται για τη σπουδαιότητα και την καταλληλότητά τους, να λαμβάνουν υπόψη τα δεδομένα του σχολείου και τις ανάγκες του αξιολογούμενου. </a:t>
          </a:r>
        </a:p>
      </dsp:txBody>
      <dsp:txXfrm>
        <a:off x="5899799" y="1493260"/>
        <a:ext cx="2387166" cy="238716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D0C4AC-F02D-4E89-8CAA-1A1464EA8387}">
      <dsp:nvSpPr>
        <dsp:cNvPr id="0" name=""/>
        <dsp:cNvSpPr/>
      </dsp:nvSpPr>
      <dsp:spPr>
        <a:xfrm rot="16200000">
          <a:off x="-1772511" y="1777153"/>
          <a:ext cx="5183188" cy="162888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marL="0" lvl="0" indent="0" algn="ctr" defTabSz="889000" rtl="0">
            <a:lnSpc>
              <a:spcPct val="90000"/>
            </a:lnSpc>
            <a:spcBef>
              <a:spcPct val="0"/>
            </a:spcBef>
            <a:spcAft>
              <a:spcPct val="35000"/>
            </a:spcAft>
            <a:buNone/>
          </a:pPr>
          <a:r>
            <a:rPr lang="el-GR" sz="2000" kern="1200" dirty="0"/>
            <a:t>Διατύπωση στόχων (συζήτηση με τον εκπαιδευτικό και γραπτή αποτύπωση στόχων και προτεραιοτήτων)</a:t>
          </a:r>
        </a:p>
      </dsp:txBody>
      <dsp:txXfrm rot="5400000">
        <a:off x="4643" y="1036637"/>
        <a:ext cx="1628880" cy="3109912"/>
      </dsp:txXfrm>
    </dsp:sp>
    <dsp:sp modelId="{D918A42E-224C-40ED-B020-3C79F4BAAD48}">
      <dsp:nvSpPr>
        <dsp:cNvPr id="0" name=""/>
        <dsp:cNvSpPr/>
      </dsp:nvSpPr>
      <dsp:spPr>
        <a:xfrm rot="16200000">
          <a:off x="-21465" y="1777153"/>
          <a:ext cx="5183188" cy="162888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0" tIns="0" rIns="88900" bIns="0" numCol="1" spcCol="1270" anchor="ctr" anchorCtr="0">
          <a:noAutofit/>
        </a:bodyPr>
        <a:lstStyle/>
        <a:p>
          <a:pPr marL="0" lvl="0" indent="0" algn="ctr" defTabSz="622300" rtl="0">
            <a:lnSpc>
              <a:spcPct val="90000"/>
            </a:lnSpc>
            <a:spcBef>
              <a:spcPct val="0"/>
            </a:spcBef>
            <a:spcAft>
              <a:spcPct val="35000"/>
            </a:spcAft>
            <a:buNone/>
          </a:pPr>
          <a:r>
            <a:rPr lang="el-GR" sz="1400" kern="1200" dirty="0"/>
            <a:t>Σχεδιασμός και ανασκόπηση επίδοσης (εξέταση αποτελεσμάτων που επιτεύχθηκαν σε σχέση με τους στόχους και προτεραιότητες που είχαν τεθεί,  αναγνώριση των επιτευγμάτων καθώς  των τομέων βελτίωσης ή περαιτέρω εξέλιξης</a:t>
          </a:r>
          <a:r>
            <a:rPr lang="el-GR" sz="1300" kern="1200" dirty="0"/>
            <a:t>).</a:t>
          </a:r>
        </a:p>
      </dsp:txBody>
      <dsp:txXfrm rot="5400000">
        <a:off x="1755689" y="1036637"/>
        <a:ext cx="1628880" cy="3109912"/>
      </dsp:txXfrm>
    </dsp:sp>
    <dsp:sp modelId="{17AEA99A-9E68-41F9-83A3-7A315CD41D3C}">
      <dsp:nvSpPr>
        <dsp:cNvPr id="0" name=""/>
        <dsp:cNvSpPr/>
      </dsp:nvSpPr>
      <dsp:spPr>
        <a:xfrm rot="16200000">
          <a:off x="1729581" y="1777153"/>
          <a:ext cx="5183188" cy="162888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rtl="0">
            <a:lnSpc>
              <a:spcPct val="90000"/>
            </a:lnSpc>
            <a:spcBef>
              <a:spcPct val="0"/>
            </a:spcBef>
            <a:spcAft>
              <a:spcPct val="35000"/>
            </a:spcAft>
            <a:buNone/>
          </a:pPr>
          <a:r>
            <a:rPr lang="el-GR" sz="1600" kern="1200" dirty="0"/>
            <a:t>Παρατήρηση στην τάξη σύμφωνα με το πρωτόκολλο του σχολείου (τουλάχιστον τρεις ώρες). </a:t>
          </a:r>
        </a:p>
      </dsp:txBody>
      <dsp:txXfrm rot="5400000">
        <a:off x="3506735" y="1036637"/>
        <a:ext cx="1628880" cy="3109912"/>
      </dsp:txXfrm>
    </dsp:sp>
    <dsp:sp modelId="{740C3545-3672-4C72-BEAF-2A69CCCB0E06}">
      <dsp:nvSpPr>
        <dsp:cNvPr id="0" name=""/>
        <dsp:cNvSpPr/>
      </dsp:nvSpPr>
      <dsp:spPr>
        <a:xfrm rot="16200000">
          <a:off x="3480627" y="1777153"/>
          <a:ext cx="5183188" cy="162888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rtl="0">
            <a:lnSpc>
              <a:spcPct val="90000"/>
            </a:lnSpc>
            <a:spcBef>
              <a:spcPct val="0"/>
            </a:spcBef>
            <a:spcAft>
              <a:spcPct val="35000"/>
            </a:spcAft>
            <a:buNone/>
          </a:pPr>
          <a:r>
            <a:rPr lang="el-GR" sz="1600" kern="1200" dirty="0"/>
            <a:t>Ατομικές συνεντεύξεις. </a:t>
          </a:r>
        </a:p>
      </dsp:txBody>
      <dsp:txXfrm rot="5400000">
        <a:off x="5257781" y="1036637"/>
        <a:ext cx="1628880" cy="3109912"/>
      </dsp:txXfrm>
    </dsp:sp>
    <dsp:sp modelId="{9C9DA571-306D-4ECE-A674-F2F317704916}">
      <dsp:nvSpPr>
        <dsp:cNvPr id="0" name=""/>
        <dsp:cNvSpPr/>
      </dsp:nvSpPr>
      <dsp:spPr>
        <a:xfrm rot="16200000">
          <a:off x="5231673" y="1777153"/>
          <a:ext cx="5183188" cy="1628880"/>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marL="0" lvl="0" indent="0" algn="ctr" defTabSz="711200" rtl="0">
            <a:lnSpc>
              <a:spcPct val="90000"/>
            </a:lnSpc>
            <a:spcBef>
              <a:spcPct val="0"/>
            </a:spcBef>
            <a:spcAft>
              <a:spcPct val="35000"/>
            </a:spcAft>
            <a:buNone/>
          </a:pPr>
          <a:r>
            <a:rPr lang="el-GR" sz="1600" kern="1200" dirty="0"/>
            <a:t>Άλλες πηγές  </a:t>
          </a:r>
        </a:p>
      </dsp:txBody>
      <dsp:txXfrm rot="5400000">
        <a:off x="7008827" y="1036637"/>
        <a:ext cx="1628880" cy="310991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3FD4B0-9417-443D-871F-FFA0CF797CC8}">
      <dsp:nvSpPr>
        <dsp:cNvPr id="0" name=""/>
        <dsp:cNvSpPr/>
      </dsp:nvSpPr>
      <dsp:spPr>
        <a:xfrm>
          <a:off x="1453118" y="0"/>
          <a:ext cx="4924425" cy="4924425"/>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0E77BFA-4513-49A6-B8AE-9A20C6CEF1D7}">
      <dsp:nvSpPr>
        <dsp:cNvPr id="0" name=""/>
        <dsp:cNvSpPr/>
      </dsp:nvSpPr>
      <dsp:spPr>
        <a:xfrm>
          <a:off x="3915330" y="492811"/>
          <a:ext cx="3200876" cy="1299617"/>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Ο διευθυντής μπορεί να είναι ο αξιολογητής των υπολοίπων εκπαιδευτικών του σχολείου ή μπορεί να αναθέσει αυτόν τον ρόλο σε άλλον αξιολογητή</a:t>
          </a:r>
          <a:r>
            <a:rPr lang="el-GR" sz="1200" kern="1200" dirty="0"/>
            <a:t>.</a:t>
          </a:r>
        </a:p>
      </dsp:txBody>
      <dsp:txXfrm>
        <a:off x="3978772" y="556253"/>
        <a:ext cx="3073992" cy="1172733"/>
      </dsp:txXfrm>
    </dsp:sp>
    <dsp:sp modelId="{2694D96B-1A51-464E-9A1C-9A246C202251}">
      <dsp:nvSpPr>
        <dsp:cNvPr id="0" name=""/>
        <dsp:cNvSpPr/>
      </dsp:nvSpPr>
      <dsp:spPr>
        <a:xfrm>
          <a:off x="3960110" y="2127251"/>
          <a:ext cx="3200876" cy="7540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Οι εκπαιδευτικοί μπορούν να αξιολογήσουν ομότεχνους εάν έχουν πιστοποιηθεί ως αξιολογητές. </a:t>
          </a:r>
        </a:p>
      </dsp:txBody>
      <dsp:txXfrm>
        <a:off x="3996920" y="2164061"/>
        <a:ext cx="3127256" cy="680432"/>
      </dsp:txXfrm>
    </dsp:sp>
    <dsp:sp modelId="{624527CD-054F-4B79-AFFF-57D5F39DAD08}">
      <dsp:nvSpPr>
        <dsp:cNvPr id="0" name=""/>
        <dsp:cNvSpPr/>
      </dsp:nvSpPr>
      <dsp:spPr>
        <a:xfrm>
          <a:off x="3960110" y="2995776"/>
          <a:ext cx="3200876" cy="7540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2 ή 3 μέλη του σχολικού συμβουλίου αξιολογούν σε ετήσια βάση τον διευθυντή. </a:t>
          </a:r>
        </a:p>
      </dsp:txBody>
      <dsp:txXfrm>
        <a:off x="3996920" y="3032586"/>
        <a:ext cx="3127256" cy="680432"/>
      </dsp:txXfrm>
    </dsp:sp>
    <dsp:sp modelId="{3F92330E-4C40-462D-AA6A-7E813F71FEFD}">
      <dsp:nvSpPr>
        <dsp:cNvPr id="0" name=""/>
        <dsp:cNvSpPr/>
      </dsp:nvSpPr>
      <dsp:spPr>
        <a:xfrm>
          <a:off x="3960110" y="3864301"/>
          <a:ext cx="3200876" cy="754052"/>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rtl="0">
            <a:lnSpc>
              <a:spcPct val="90000"/>
            </a:lnSpc>
            <a:spcBef>
              <a:spcPct val="0"/>
            </a:spcBef>
            <a:spcAft>
              <a:spcPct val="35000"/>
            </a:spcAft>
            <a:buNone/>
          </a:pPr>
          <a:r>
            <a:rPr lang="el-GR" sz="1400" kern="1200" dirty="0"/>
            <a:t>Οι αξιολογητές υποχρεούνται να επιμορφωθούν. </a:t>
          </a:r>
        </a:p>
      </dsp:txBody>
      <dsp:txXfrm>
        <a:off x="3996920" y="3901111"/>
        <a:ext cx="3127256" cy="68043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1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1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20.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4.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6.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7.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8.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enn3">
  <dgm:title val=""/>
  <dgm:desc val=""/>
  <dgm:catLst>
    <dgm:cat type="relationship" pri="2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fallback" val="2D"/>
        </dgm:alg>
      </dgm:if>
      <dgm:else name="Name3">
        <dgm:alg type="lin">
          <dgm:param type="fallback" val="2D"/>
          <dgm:param type="linDir" val="fromR"/>
        </dgm:alg>
      </dgm:else>
    </dgm:choose>
    <dgm:shape xmlns:r="http://schemas.openxmlformats.org/officeDocument/2006/relationships" r:blip="">
      <dgm:adjLst/>
    </dgm:shape>
    <dgm:presOf/>
    <dgm:constrLst>
      <dgm:constr type="w" for="ch" ptType="node" refType="w"/>
      <dgm:constr type="h" for="ch" ptType="node" refType="w" refFor="ch" refPtType="node"/>
      <dgm:constr type="w" for="ch" forName="space" refType="w" refFor="ch" refPtType="node" fact="-0.2"/>
      <dgm:constr type="primFontSz" for="ch" ptType="node" op="equ" val="65"/>
    </dgm:constrLst>
    <dgm:ruleLst/>
    <dgm:forEach name="Name4" axis="ch" ptType="node">
      <dgm:layoutNode name="Name5" styleLbl="vennNode1">
        <dgm:varLst>
          <dgm:bulletEnabled val="1"/>
        </dgm:varLst>
        <dgm:alg type="tx">
          <dgm:param type="txAnchorVertCh" val="mid"/>
          <dgm:param type="txAnchorHorzCh" val="ctr"/>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w" fact="0.156"/>
          <dgm:constr type="rMarg" refType="w" fact="0.156"/>
        </dgm:constrLst>
        <dgm:ruleLst>
          <dgm:rule type="primFontSz" val="5" fact="NaN" max="NaN"/>
        </dgm:ruleLst>
      </dgm:layoutNode>
      <dgm:forEach name="Name6"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3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3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3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3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3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3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3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4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4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1A1D83F-3D96-42AC-92E8-A3EAEA80E9C0}" type="datetimeFigureOut">
              <a:rPr lang="en-US"/>
              <a:pPr>
                <a:defRPr/>
              </a:pPr>
              <a:t>12/22/2024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3CB695A-8D37-40D1-B08F-065BC91C8D60}" type="slidenum">
              <a:rPr lang="en-US"/>
              <a:pPr>
                <a:defRPr/>
              </a:pPr>
              <a:t>‹#›</a:t>
            </a:fld>
            <a:endParaRPr lang="en-US"/>
          </a:p>
        </p:txBody>
      </p:sp>
    </p:spTree>
    <p:extLst>
      <p:ext uri="{BB962C8B-B14F-4D97-AF65-F5344CB8AC3E}">
        <p14:creationId xmlns:p14="http://schemas.microsoft.com/office/powerpoint/2010/main" val="4805740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bwMode="auto">
          <a:noFill/>
          <a:ln>
            <a:solidFill>
              <a:srgbClr val="000000"/>
            </a:solidFill>
            <a:miter lim="800000"/>
            <a:headEnd/>
            <a:tailEnd/>
          </a:ln>
        </p:spPr>
      </p:sp>
      <p:sp>
        <p:nvSpPr>
          <p:cNvPr id="25602"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l-GR"/>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FFC3DD3-5B82-46EF-B12D-A2D03294467D}" type="slidenum">
              <a:rPr lang="en-US">
                <a:cs typeface="Arial" charset="0"/>
              </a:rPr>
              <a:pPr fontAlgn="base">
                <a:spcBef>
                  <a:spcPct val="0"/>
                </a:spcBef>
                <a:spcAft>
                  <a:spcPct val="0"/>
                </a:spcAft>
                <a:defRPr/>
              </a:pPr>
              <a:t>36</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a:t>Click to edit Master title style</a:t>
            </a: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13"/>
          <p:cNvSpPr>
            <a:spLocks noGrp="1"/>
          </p:cNvSpPr>
          <p:nvPr>
            <p:ph type="dt" sz="half" idx="10"/>
          </p:nvPr>
        </p:nvSpPr>
        <p:spPr/>
        <p:txBody>
          <a:bodyPr/>
          <a:lstStyle>
            <a:lvl1pPr>
              <a:defRPr/>
            </a:lvl1pPr>
          </a:lstStyle>
          <a:p>
            <a:pPr>
              <a:defRPr/>
            </a:pPr>
            <a:fld id="{9245DC74-975D-48BC-93E7-49DA47801F32}" type="datetimeFigureOut">
              <a:rPr lang="en-US"/>
              <a:pPr>
                <a:defRPr/>
              </a:pPr>
              <a:t>12/22/2024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861FC8A4-868B-40C1-9D37-3C596764436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F9EB26B4-EDC5-4CC8-BFF9-E8FDEA9245C8}" type="datetimeFigureOut">
              <a:rPr lang="en-US"/>
              <a:pPr>
                <a:defRPr/>
              </a:pPr>
              <a:t>12/22/2024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43A564F-8A8D-4087-AB5A-4C614EDCC53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E2FDB50C-0546-45C4-9802-CD7240ECFD47}" type="datetimeFigureOut">
              <a:rPr lang="en-US"/>
              <a:pPr>
                <a:defRPr/>
              </a:pPr>
              <a:t>12/22/2024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01BC3E0-A400-42A4-B42D-FDAB012D6B3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B619BF73-4983-4F79-819F-A8851B91B9A9}" type="datetimeFigureOut">
              <a:rPr lang="en-US"/>
              <a:pPr>
                <a:defRPr/>
              </a:pPr>
              <a:t>12/22/2024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D549B50-0995-4CCF-953A-A50EDFF574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E5B89A2A-A84A-4A84-A7E5-F85AB52A706E}" type="datetimeFigureOut">
              <a:rPr lang="en-US"/>
              <a:pPr>
                <a:defRPr/>
              </a:pPr>
              <a:t>12/22/2024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4C279D9-A13D-46C0-B7C0-920469CD86A1}"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0439C291-5435-4841-93E6-E3B4281B79C1}" type="datetimeFigureOut">
              <a:rPr lang="en-US"/>
              <a:pPr>
                <a:defRPr/>
              </a:pPr>
              <a:t>12/22/2024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A3CE36A1-8814-41C1-9A62-372296E9C83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316EEBA9-37EA-46C4-9B0B-0AC84DF46B8B}" type="datetimeFigureOut">
              <a:rPr lang="en-US"/>
              <a:pPr>
                <a:defRPr/>
              </a:pPr>
              <a:t>12/22/2024</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8AA1EA53-DDBF-45BD-A4B3-94E4331E2A0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BD0E4124-EF34-4CF8-8E80-AF651CF11871}" type="datetimeFigureOut">
              <a:rPr lang="en-US"/>
              <a:pPr>
                <a:defRPr/>
              </a:pPr>
              <a:t>12/22/2024</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45E5E7A4-E616-414C-BDEB-108FD335F09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3A2A08DA-8F28-48D8-960E-F99BC4B0C425}" type="datetimeFigureOut">
              <a:rPr lang="en-US"/>
              <a:pPr>
                <a:defRPr/>
              </a:pPr>
              <a:t>12/22/2024</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67C15AE9-E6D6-404B-868F-EC22069A24E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a:t>Click to edit Master title style</a:t>
            </a:r>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CCE5CBB6-1782-4C31-B28F-E194D0B48882}" type="datetimeFigureOut">
              <a:rPr lang="en-US"/>
              <a:pPr>
                <a:defRPr/>
              </a:pPr>
              <a:t>12/22/2024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7EF6AFB-B516-4BB7-B578-96B4E3EFDEF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13"/>
          <p:cNvSpPr>
            <a:spLocks noGrp="1"/>
          </p:cNvSpPr>
          <p:nvPr>
            <p:ph type="dt" sz="half" idx="10"/>
          </p:nvPr>
        </p:nvSpPr>
        <p:spPr/>
        <p:txBody>
          <a:bodyPr/>
          <a:lstStyle>
            <a:lvl1pPr>
              <a:defRPr/>
            </a:lvl1pPr>
          </a:lstStyle>
          <a:p>
            <a:pPr>
              <a:defRPr/>
            </a:pPr>
            <a:fld id="{AD27A8C3-F993-4F01-9C73-DDFF35E6244E}" type="datetimeFigureOut">
              <a:rPr lang="en-US"/>
              <a:pPr>
                <a:defRPr/>
              </a:pPr>
              <a:t>12/22/2024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0B224A2-E5ED-454F-8859-95187E4C781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a:t>Click to edit Master title style</a:t>
            </a:r>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F3BE49C5-C6B0-404D-B5D4-09BDEA1EA41C}" type="datetimeFigureOut">
              <a:rPr lang="en-US"/>
              <a:pPr>
                <a:defRPr/>
              </a:pPr>
              <a:t>12/22/2024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F224E3F1-0D68-49DB-88C5-4D18D74DC3C3}"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07" r:id="rId1"/>
    <p:sldLayoutId id="2147483706" r:id="rId2"/>
    <p:sldLayoutId id="2147483708" r:id="rId3"/>
    <p:sldLayoutId id="2147483705" r:id="rId4"/>
    <p:sldLayoutId id="2147483704" r:id="rId5"/>
    <p:sldLayoutId id="2147483703" r:id="rId6"/>
    <p:sldLayoutId id="2147483702" r:id="rId7"/>
    <p:sldLayoutId id="2147483701" r:id="rId8"/>
    <p:sldLayoutId id="2147483700" r:id="rId9"/>
    <p:sldLayoutId id="2147483699" r:id="rId10"/>
    <p:sldLayoutId id="2147483698" r:id="rId11"/>
  </p:sldLayoutIdLst>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Lucida Sans" pitchFamily="34" charset="0"/>
        </a:defRPr>
      </a:lvl2pPr>
      <a:lvl3pPr algn="ctr" rtl="0" eaLnBrk="0" fontAlgn="base" hangingPunct="0">
        <a:spcBef>
          <a:spcPct val="0"/>
        </a:spcBef>
        <a:spcAft>
          <a:spcPct val="0"/>
        </a:spcAft>
        <a:defRPr sz="4100" b="1">
          <a:solidFill>
            <a:schemeClr val="tx1"/>
          </a:solidFill>
          <a:latin typeface="Lucida Sans" pitchFamily="34" charset="0"/>
        </a:defRPr>
      </a:lvl3pPr>
      <a:lvl4pPr algn="ctr" rtl="0" eaLnBrk="0" fontAlgn="base" hangingPunct="0">
        <a:spcBef>
          <a:spcPct val="0"/>
        </a:spcBef>
        <a:spcAft>
          <a:spcPct val="0"/>
        </a:spcAft>
        <a:defRPr sz="4100" b="1">
          <a:solidFill>
            <a:schemeClr val="tx1"/>
          </a:solidFill>
          <a:latin typeface="Lucida Sans" pitchFamily="34" charset="0"/>
        </a:defRPr>
      </a:lvl4pPr>
      <a:lvl5pPr algn="ctr" rtl="0" eaLnBrk="0" fontAlgn="base" hangingPunct="0">
        <a:spcBef>
          <a:spcPct val="0"/>
        </a:spcBef>
        <a:spcAft>
          <a:spcPct val="0"/>
        </a:spcAft>
        <a:defRPr sz="4100" b="1">
          <a:solidFill>
            <a:schemeClr val="tx1"/>
          </a:solidFill>
          <a:latin typeface="Lucida Sans" pitchFamily="34" charset="0"/>
        </a:defRPr>
      </a:lvl5pPr>
      <a:lvl6pPr marL="457200" algn="ctr" rtl="0" fontAlgn="base">
        <a:spcBef>
          <a:spcPct val="0"/>
        </a:spcBef>
        <a:spcAft>
          <a:spcPct val="0"/>
        </a:spcAft>
        <a:defRPr sz="4100" b="1">
          <a:solidFill>
            <a:schemeClr val="tx1"/>
          </a:solidFill>
          <a:latin typeface="Lucida Sans" pitchFamily="34" charset="0"/>
        </a:defRPr>
      </a:lvl6pPr>
      <a:lvl7pPr marL="914400" algn="ctr" rtl="0" fontAlgn="base">
        <a:spcBef>
          <a:spcPct val="0"/>
        </a:spcBef>
        <a:spcAft>
          <a:spcPct val="0"/>
        </a:spcAft>
        <a:defRPr sz="4100" b="1">
          <a:solidFill>
            <a:schemeClr val="tx1"/>
          </a:solidFill>
          <a:latin typeface="Lucida Sans" pitchFamily="34" charset="0"/>
        </a:defRPr>
      </a:lvl7pPr>
      <a:lvl8pPr marL="1371600" algn="ctr" rtl="0" fontAlgn="base">
        <a:spcBef>
          <a:spcPct val="0"/>
        </a:spcBef>
        <a:spcAft>
          <a:spcPct val="0"/>
        </a:spcAft>
        <a:defRPr sz="4100" b="1">
          <a:solidFill>
            <a:schemeClr val="tx1"/>
          </a:solidFill>
          <a:latin typeface="Lucida Sans" pitchFamily="34" charset="0"/>
        </a:defRPr>
      </a:lvl8pPr>
      <a:lvl9pPr marL="1828800" algn="ctr" rtl="0" fontAlgn="base">
        <a:spcBef>
          <a:spcPct val="0"/>
        </a:spcBef>
        <a:spcAft>
          <a:spcPct val="0"/>
        </a:spcAft>
        <a:defRPr sz="4100" b="1">
          <a:solidFill>
            <a:schemeClr val="tx1"/>
          </a:solidFill>
          <a:latin typeface="Lucida Sans"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1.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1.xml"/><Relationship Id="rId7" Type="http://schemas.openxmlformats.org/officeDocument/2006/relationships/hyperlink" Target="http://www.bmukk.gv.at/enfr/index.xm" TargetMode="Externa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1.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6.xml.rels><?xml version="1.0" encoding="UTF-8" standalone="yes"?>
<Relationships xmlns="http://schemas.openxmlformats.org/package/2006/relationships"><Relationship Id="rId3" Type="http://schemas.openxmlformats.org/officeDocument/2006/relationships/diagramData" Target="../diagrams/data33.xml"/><Relationship Id="rId7" Type="http://schemas.microsoft.com/office/2007/relationships/diagramDrawing" Target="../diagrams/drawing3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33.xml"/><Relationship Id="rId5" Type="http://schemas.openxmlformats.org/officeDocument/2006/relationships/diagramQuickStyle" Target="../diagrams/quickStyle33.xml"/><Relationship Id="rId4" Type="http://schemas.openxmlformats.org/officeDocument/2006/relationships/diagramLayout" Target="../diagrams/layout3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1.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1.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9.xml.rels><?xml version="1.0" encoding="UTF-8" standalone="yes"?>
<Relationships xmlns="http://schemas.openxmlformats.org/package/2006/relationships"><Relationship Id="rId2" Type="http://schemas.openxmlformats.org/officeDocument/2006/relationships/hyperlink" Target="http://www.cke.edu.pl/"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1.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1080" y="483022"/>
            <a:ext cx="8229600" cy="2520280"/>
          </a:xfrm>
        </p:spPr>
        <p:txBody>
          <a:bodyPr>
            <a:normAutofit fontScale="90000"/>
          </a:bodyPr>
          <a:lstStyle/>
          <a:p>
            <a:pPr eaLnBrk="1" fontAlgn="auto" hangingPunct="1">
              <a:spcAft>
                <a:spcPts val="0"/>
              </a:spcAft>
              <a:defRPr/>
            </a:pPr>
            <a:br>
              <a:rPr lang="el-GR" dirty="0"/>
            </a:br>
            <a:br>
              <a:rPr lang="el-GR" dirty="0"/>
            </a:br>
            <a:br>
              <a:rPr lang="el-GR" dirty="0"/>
            </a:br>
            <a:br>
              <a:rPr lang="el-GR" dirty="0"/>
            </a:br>
            <a:br>
              <a:rPr lang="el-GR" dirty="0"/>
            </a:br>
            <a:br>
              <a:rPr lang="el-GR" dirty="0"/>
            </a:br>
            <a:br>
              <a:rPr lang="el-GR" dirty="0"/>
            </a:br>
            <a:br>
              <a:rPr lang="el-GR" dirty="0"/>
            </a:br>
            <a:br>
              <a:rPr lang="el-GR" dirty="0"/>
            </a:br>
            <a:br>
              <a:rPr lang="el-GR" dirty="0"/>
            </a:br>
            <a:br>
              <a:rPr lang="el-GR" dirty="0"/>
            </a:br>
            <a:r>
              <a:rPr lang="el-GR" dirty="0"/>
              <a:t>Η αξιολογηση των εκπαιδευτικων ΣΕ χωρεσ τησ ευρωπησ</a:t>
            </a:r>
            <a:endParaRPr lang="en-US" dirty="0"/>
          </a:p>
        </p:txBody>
      </p:sp>
      <p:sp>
        <p:nvSpPr>
          <p:cNvPr id="14338" name="TextBox 2"/>
          <p:cNvSpPr txBox="1">
            <a:spLocks noChangeArrowheads="1"/>
          </p:cNvSpPr>
          <p:nvPr/>
        </p:nvSpPr>
        <p:spPr bwMode="auto">
          <a:xfrm>
            <a:off x="4140200" y="4868863"/>
            <a:ext cx="5616575" cy="830997"/>
          </a:xfrm>
          <a:prstGeom prst="rect">
            <a:avLst/>
          </a:prstGeom>
          <a:noFill/>
          <a:ln w="9525">
            <a:noFill/>
            <a:miter lim="800000"/>
            <a:headEnd/>
            <a:tailEnd/>
          </a:ln>
        </p:spPr>
        <p:txBody>
          <a:bodyPr>
            <a:spAutoFit/>
          </a:bodyPr>
          <a:lstStyle/>
          <a:p>
            <a:pPr algn="ctr">
              <a:defRPr/>
            </a:pPr>
            <a:r>
              <a:rPr lang="el-GR" sz="2400" dirty="0">
                <a:solidFill>
                  <a:schemeClr val="accent1"/>
                </a:solidFill>
                <a:latin typeface="Book Antiqua" pitchFamily="18" charset="0"/>
              </a:rPr>
              <a:t>ΔΙΟΝΥΣΙΟΣ ΛΟΥΚΕΡΗΣ</a:t>
            </a:r>
          </a:p>
          <a:p>
            <a:pPr algn="ctr">
              <a:defRPr/>
            </a:pPr>
            <a:r>
              <a:rPr lang="el-GR" sz="2400" dirty="0">
                <a:solidFill>
                  <a:schemeClr val="accent1"/>
                </a:solidFill>
                <a:latin typeface="Book Antiqua" pitchFamily="18" charset="0"/>
              </a:rPr>
              <a:t>ΣΥΜΒΟΥΛΟΣ Α΄  ΥΠΠΟΠΑΙΘ</a:t>
            </a:r>
            <a:endParaRPr lang="en-US" sz="2400" dirty="0">
              <a:solidFill>
                <a:schemeClr val="accent1"/>
              </a:solidFill>
              <a:latin typeface="Book Antiqua"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3 - Τίτλος"/>
          <p:cNvSpPr>
            <a:spLocks noGrp="1"/>
          </p:cNvSpPr>
          <p:nvPr>
            <p:ph type="title"/>
          </p:nvPr>
        </p:nvSpPr>
        <p:spPr>
          <a:xfrm>
            <a:off x="612775" y="228600"/>
            <a:ext cx="8153400" cy="990600"/>
          </a:xfrm>
        </p:spPr>
        <p:txBody>
          <a:bodyPr/>
          <a:lstStyle/>
          <a:p>
            <a:pPr eaLnBrk="1" hangingPunct="1"/>
            <a:r>
              <a:rPr lang="el-GR"/>
              <a:t>Αξιολογητές </a:t>
            </a:r>
          </a:p>
        </p:txBody>
      </p:sp>
      <p:graphicFrame>
        <p:nvGraphicFramePr>
          <p:cNvPr id="4" name="3 - Θέση περιεχομένου"/>
          <p:cNvGraphicFramePr>
            <a:graphicFrameLocks noGrp="1"/>
          </p:cNvGraphicFramePr>
          <p:nvPr>
            <p:ph idx="1"/>
          </p:nvPr>
        </p:nvGraphicFramePr>
        <p:xfrm>
          <a:off x="323850" y="1600200"/>
          <a:ext cx="8569325" cy="4924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Χρήση αποτελεσμάτων αξιολόγησης </a:t>
            </a:r>
          </a:p>
        </p:txBody>
      </p:sp>
      <p:graphicFrame>
        <p:nvGraphicFramePr>
          <p:cNvPr id="4" name="3 - Θέση περιεχομένου"/>
          <p:cNvGraphicFramePr>
            <a:graphicFrameLocks noGrp="1"/>
          </p:cNvGraphicFramePr>
          <p:nvPr>
            <p:ph idx="1"/>
          </p:nvPr>
        </p:nvGraphicFramePr>
        <p:xfrm>
          <a:off x="323850" y="1484313"/>
          <a:ext cx="8496300" cy="49688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3 - Τίτλος"/>
          <p:cNvSpPr>
            <a:spLocks noGrp="1"/>
          </p:cNvSpPr>
          <p:nvPr>
            <p:ph type="title"/>
          </p:nvPr>
        </p:nvSpPr>
        <p:spPr>
          <a:xfrm>
            <a:off x="612775" y="228600"/>
            <a:ext cx="8153400" cy="990600"/>
          </a:xfrm>
        </p:spPr>
        <p:txBody>
          <a:bodyPr>
            <a:normAutofit fontScale="90000"/>
          </a:bodyPr>
          <a:lstStyle/>
          <a:p>
            <a:pPr eaLnBrk="1" hangingPunct="1"/>
            <a:r>
              <a:rPr lang="el-GR" sz="3600" dirty="0"/>
              <a:t>Σύνδεση αξιολόγησης εκπαιδευτικού και αυτοαξιολόγησης σχολικής μονάδας </a:t>
            </a:r>
          </a:p>
        </p:txBody>
      </p:sp>
      <p:graphicFrame>
        <p:nvGraphicFramePr>
          <p:cNvPr id="4" name="3 - Θέση περιεχομένου"/>
          <p:cNvGraphicFramePr>
            <a:graphicFrameLocks noGrp="1"/>
          </p:cNvGraphicFramePr>
          <p:nvPr>
            <p:ph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a:bodyPr>
          <a:lstStyle/>
          <a:p>
            <a:pPr eaLnBrk="1" hangingPunct="1">
              <a:defRPr/>
            </a:pPr>
            <a:r>
              <a:rPr lang="el-GR" sz="4000" dirty="0"/>
              <a:t>Πορτογαλία </a:t>
            </a:r>
          </a:p>
        </p:txBody>
      </p:sp>
      <p:graphicFrame>
        <p:nvGraphicFramePr>
          <p:cNvPr id="4" name="3 - Θέση περιεχομένου"/>
          <p:cNvGraphicFramePr>
            <a:graphicFrameLocks noGrp="1"/>
          </p:cNvGraphicFramePr>
          <p:nvPr>
            <p:ph idx="1"/>
          </p:nvPr>
        </p:nvGraphicFramePr>
        <p:xfrm>
          <a:off x="179512" y="1196752"/>
          <a:ext cx="8964488" cy="51117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 Θέση περιεχομένου"/>
          <p:cNvGraphicFramePr>
            <a:graphicFrameLocks noGrp="1"/>
          </p:cNvGraphicFramePr>
          <p:nvPr>
            <p:ph idx="1"/>
            <p:extLst>
              <p:ext uri="{D42A27DB-BD31-4B8C-83A1-F6EECF244321}">
                <p14:modId xmlns:p14="http://schemas.microsoft.com/office/powerpoint/2010/main" val="2068887618"/>
              </p:ext>
            </p:extLst>
          </p:nvPr>
        </p:nvGraphicFramePr>
        <p:xfrm>
          <a:off x="612774" y="1600200"/>
          <a:ext cx="8531225" cy="478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sz="3600" dirty="0"/>
              <a:t>Σκοπός της αξιολόγησης των εκπαιδευτικών   </a:t>
            </a:r>
          </a:p>
        </p:txBody>
      </p:sp>
      <p:graphicFrame>
        <p:nvGraphicFramePr>
          <p:cNvPr id="4" name="3 - Θέση περιεχομένου"/>
          <p:cNvGraphicFramePr>
            <a:graphicFrameLocks noGrp="1"/>
          </p:cNvGraphicFramePr>
          <p:nvPr>
            <p:ph idx="1"/>
          </p:nvPr>
        </p:nvGraphicFramePr>
        <p:xfrm>
          <a:off x="250825" y="1600200"/>
          <a:ext cx="8515350" cy="485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1 - Τίτλος"/>
          <p:cNvSpPr>
            <a:spLocks noGrp="1"/>
          </p:cNvSpPr>
          <p:nvPr>
            <p:ph type="title"/>
          </p:nvPr>
        </p:nvSpPr>
        <p:spPr>
          <a:xfrm>
            <a:off x="612775" y="228600"/>
            <a:ext cx="8153400" cy="990600"/>
          </a:xfrm>
        </p:spPr>
        <p:txBody>
          <a:bodyPr>
            <a:normAutofit fontScale="90000"/>
          </a:bodyPr>
          <a:lstStyle/>
          <a:p>
            <a:pPr eaLnBrk="1" hangingPunct="1"/>
            <a:r>
              <a:rPr lang="el-GR" sz="3600"/>
              <a:t>Στόχοι της αξιολόγησης των εκπαιδευτικών</a:t>
            </a:r>
          </a:p>
        </p:txBody>
      </p:sp>
      <p:graphicFrame>
        <p:nvGraphicFramePr>
          <p:cNvPr id="5" name="4 - Θέση περιεχομένου"/>
          <p:cNvGraphicFramePr>
            <a:graphicFrameLocks noGrp="1"/>
          </p:cNvGraphicFramePr>
          <p:nvPr>
            <p:ph idx="1"/>
          </p:nvPr>
        </p:nvGraphicFramePr>
        <p:xfrm>
          <a:off x="395288" y="1600200"/>
          <a:ext cx="8370887" cy="49244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Χαρακτηριστικά της αξιολογικής διαδικασίας </a:t>
            </a:r>
          </a:p>
        </p:txBody>
      </p:sp>
      <p:graphicFrame>
        <p:nvGraphicFramePr>
          <p:cNvPr id="6" name="5 - Θέση περιεχομένου"/>
          <p:cNvGraphicFramePr>
            <a:graphicFrameLocks noGrp="1"/>
          </p:cNvGraphicFramePr>
          <p:nvPr>
            <p:ph idx="1"/>
          </p:nvPr>
        </p:nvGraphicFramePr>
        <p:xfrm>
          <a:off x="358775" y="1556792"/>
          <a:ext cx="8785225" cy="49251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Αρμοδιότητες για αξιολόγηση εκπαιδευτικών </a:t>
            </a:r>
          </a:p>
        </p:txBody>
      </p:sp>
      <p:graphicFrame>
        <p:nvGraphicFramePr>
          <p:cNvPr id="4" name="3 - Θέση περιεχομένου"/>
          <p:cNvGraphicFramePr>
            <a:graphicFrameLocks noGrp="1"/>
          </p:cNvGraphicFramePr>
          <p:nvPr>
            <p:ph idx="1"/>
          </p:nvPr>
        </p:nvGraphicFramePr>
        <p:xfrm>
          <a:off x="250825" y="1600200"/>
          <a:ext cx="8642350" cy="4997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1 - Τίτλος"/>
          <p:cNvSpPr>
            <a:spLocks noGrp="1"/>
          </p:cNvSpPr>
          <p:nvPr>
            <p:ph type="title"/>
          </p:nvPr>
        </p:nvSpPr>
        <p:spPr>
          <a:xfrm>
            <a:off x="612775" y="228600"/>
            <a:ext cx="8153400" cy="990600"/>
          </a:xfrm>
        </p:spPr>
        <p:txBody>
          <a:bodyPr/>
          <a:lstStyle/>
          <a:p>
            <a:pPr eaLnBrk="1" hangingPunct="1"/>
            <a:r>
              <a:rPr lang="el-GR"/>
              <a:t>Πρότυπα αναφοράς </a:t>
            </a:r>
          </a:p>
        </p:txBody>
      </p:sp>
      <p:graphicFrame>
        <p:nvGraphicFramePr>
          <p:cNvPr id="4" name="3 - Θέση περιεχομένου"/>
          <p:cNvGraphicFramePr>
            <a:graphicFrameLocks noGrp="1"/>
          </p:cNvGraphicFramePr>
          <p:nvPr>
            <p:ph idx="1"/>
          </p:nvPr>
        </p:nvGraphicFramePr>
        <p:xfrm>
          <a:off x="612775" y="1600200"/>
          <a:ext cx="8153400" cy="485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1 - Τίτλος"/>
          <p:cNvSpPr>
            <a:spLocks noGrp="1"/>
          </p:cNvSpPr>
          <p:nvPr>
            <p:ph type="title"/>
          </p:nvPr>
        </p:nvSpPr>
        <p:spPr>
          <a:xfrm>
            <a:off x="323850" y="188913"/>
            <a:ext cx="8442325" cy="990600"/>
          </a:xfrm>
        </p:spPr>
        <p:txBody>
          <a:bodyPr>
            <a:normAutofit/>
          </a:bodyPr>
          <a:lstStyle/>
          <a:p>
            <a:pPr algn="ctr" eaLnBrk="1" hangingPunct="1"/>
            <a:r>
              <a:rPr lang="el-GR" sz="3600" dirty="0"/>
              <a:t>Αγγλία</a:t>
            </a:r>
          </a:p>
        </p:txBody>
      </p:sp>
      <p:graphicFrame>
        <p:nvGraphicFramePr>
          <p:cNvPr id="4" name="3 - Θέση περιεχομένου"/>
          <p:cNvGraphicFramePr>
            <a:graphicFrameLocks noGrp="1"/>
          </p:cNvGraphicFramePr>
          <p:nvPr>
            <p:ph idx="1"/>
          </p:nvPr>
        </p:nvGraphicFramePr>
        <p:xfrm>
          <a:off x="612775" y="1600200"/>
          <a:ext cx="8153400" cy="4997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1 - Τίτλος"/>
          <p:cNvSpPr>
            <a:spLocks noGrp="1"/>
          </p:cNvSpPr>
          <p:nvPr>
            <p:ph type="title"/>
          </p:nvPr>
        </p:nvSpPr>
        <p:spPr>
          <a:xfrm>
            <a:off x="612775" y="228600"/>
            <a:ext cx="8153400" cy="990600"/>
          </a:xfrm>
        </p:spPr>
        <p:txBody>
          <a:bodyPr/>
          <a:lstStyle/>
          <a:p>
            <a:pPr eaLnBrk="1" hangingPunct="1"/>
            <a:r>
              <a:rPr lang="el-GR"/>
              <a:t>Διαστάσεις που αξιολογούνται </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2466696402"/>
              </p:ext>
            </p:extLst>
          </p:nvPr>
        </p:nvGraphicFramePr>
        <p:xfrm>
          <a:off x="323850" y="1484313"/>
          <a:ext cx="8496300" cy="5257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Εργαλεία και πηγές πληροφόρησης </a:t>
            </a:r>
          </a:p>
        </p:txBody>
      </p:sp>
      <p:graphicFrame>
        <p:nvGraphicFramePr>
          <p:cNvPr id="4" name="3 - Θέση περιεχομένου"/>
          <p:cNvGraphicFramePr>
            <a:graphicFrameLocks noGrp="1"/>
          </p:cNvGraphicFramePr>
          <p:nvPr>
            <p:ph idx="1"/>
          </p:nvPr>
        </p:nvGraphicFramePr>
        <p:xfrm>
          <a:off x="250825" y="1556792"/>
          <a:ext cx="8713788" cy="5040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1 - Τίτλος"/>
          <p:cNvSpPr>
            <a:spLocks noGrp="1"/>
          </p:cNvSpPr>
          <p:nvPr>
            <p:ph type="title"/>
          </p:nvPr>
        </p:nvSpPr>
        <p:spPr>
          <a:xfrm>
            <a:off x="612775" y="228600"/>
            <a:ext cx="8153400" cy="990600"/>
          </a:xfrm>
        </p:spPr>
        <p:txBody>
          <a:bodyPr/>
          <a:lstStyle/>
          <a:p>
            <a:pPr eaLnBrk="1" hangingPunct="1"/>
            <a:r>
              <a:rPr lang="el-GR"/>
              <a:t>Βαθμολογία/Κατάταξη </a:t>
            </a:r>
          </a:p>
        </p:txBody>
      </p:sp>
      <p:graphicFrame>
        <p:nvGraphicFramePr>
          <p:cNvPr id="4" name="3 - Θέση περιεχομένου"/>
          <p:cNvGraphicFramePr>
            <a:graphicFrameLocks noGrp="1"/>
          </p:cNvGraphicFramePr>
          <p:nvPr>
            <p:ph idx="1"/>
          </p:nvPr>
        </p:nvGraphicFramePr>
        <p:xfrm>
          <a:off x="539552" y="1313384"/>
          <a:ext cx="8153400"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1 - Τίτλος"/>
          <p:cNvSpPr>
            <a:spLocks noGrp="1"/>
          </p:cNvSpPr>
          <p:nvPr>
            <p:ph type="title"/>
          </p:nvPr>
        </p:nvSpPr>
        <p:spPr>
          <a:xfrm>
            <a:off x="612775" y="228600"/>
            <a:ext cx="8153400" cy="990600"/>
          </a:xfrm>
        </p:spPr>
        <p:txBody>
          <a:bodyPr/>
          <a:lstStyle/>
          <a:p>
            <a:pPr eaLnBrk="1" hangingPunct="1"/>
            <a:r>
              <a:rPr lang="el-GR"/>
              <a:t>Οι αξιολογητές </a:t>
            </a:r>
          </a:p>
        </p:txBody>
      </p:sp>
      <p:graphicFrame>
        <p:nvGraphicFramePr>
          <p:cNvPr id="4" name="3 - Θέση περιεχομένου"/>
          <p:cNvGraphicFramePr>
            <a:graphicFrameLocks noGrp="1"/>
          </p:cNvGraphicFramePr>
          <p:nvPr>
            <p:ph idx="1"/>
          </p:nvPr>
        </p:nvGraphicFramePr>
        <p:xfrm>
          <a:off x="323850" y="1600200"/>
          <a:ext cx="8569325" cy="4997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1 - Τίτλος"/>
          <p:cNvSpPr>
            <a:spLocks noGrp="1"/>
          </p:cNvSpPr>
          <p:nvPr>
            <p:ph type="title"/>
          </p:nvPr>
        </p:nvSpPr>
        <p:spPr>
          <a:xfrm>
            <a:off x="612775" y="228600"/>
            <a:ext cx="8153400" cy="990600"/>
          </a:xfrm>
        </p:spPr>
        <p:txBody>
          <a:bodyPr/>
          <a:lstStyle/>
          <a:p>
            <a:pPr eaLnBrk="1" hangingPunct="1"/>
            <a:r>
              <a:rPr lang="el-GR"/>
              <a:t>Άλλα χαρακτηριστικά </a:t>
            </a:r>
          </a:p>
        </p:txBody>
      </p:sp>
      <p:graphicFrame>
        <p:nvGraphicFramePr>
          <p:cNvPr id="4" name="3 - Θέση περιεχομένου"/>
          <p:cNvGraphicFramePr>
            <a:graphicFrameLocks noGrp="1"/>
          </p:cNvGraphicFramePr>
          <p:nvPr>
            <p:ph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1 - Τίτλος"/>
          <p:cNvSpPr>
            <a:spLocks noGrp="1"/>
          </p:cNvSpPr>
          <p:nvPr>
            <p:ph type="title"/>
          </p:nvPr>
        </p:nvSpPr>
        <p:spPr>
          <a:xfrm>
            <a:off x="612775" y="228600"/>
            <a:ext cx="8153400" cy="990600"/>
          </a:xfrm>
        </p:spPr>
        <p:txBody>
          <a:bodyPr/>
          <a:lstStyle/>
          <a:p>
            <a:pPr eaLnBrk="1" hangingPunct="1"/>
            <a:r>
              <a:rPr lang="el-GR"/>
              <a:t>Συνέπειες (βελτίωση) </a:t>
            </a:r>
          </a:p>
        </p:txBody>
      </p:sp>
      <p:graphicFrame>
        <p:nvGraphicFramePr>
          <p:cNvPr id="4" name="3 - Θέση περιεχομένου"/>
          <p:cNvGraphicFramePr>
            <a:graphicFrameLocks noGrp="1"/>
          </p:cNvGraphicFramePr>
          <p:nvPr>
            <p:ph idx="1"/>
          </p:nvPr>
        </p:nvGraphicFramePr>
        <p:xfrm>
          <a:off x="179388" y="1600200"/>
          <a:ext cx="8785225" cy="49974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1 - Τίτλος"/>
          <p:cNvSpPr>
            <a:spLocks noGrp="1"/>
          </p:cNvSpPr>
          <p:nvPr>
            <p:ph type="title"/>
          </p:nvPr>
        </p:nvSpPr>
        <p:spPr>
          <a:xfrm>
            <a:off x="612775" y="228600"/>
            <a:ext cx="8153400" cy="990600"/>
          </a:xfrm>
        </p:spPr>
        <p:txBody>
          <a:bodyPr/>
          <a:lstStyle/>
          <a:p>
            <a:pPr eaLnBrk="1" hangingPunct="1"/>
            <a:r>
              <a:rPr lang="el-GR"/>
              <a:t>Συνέπειες (λογοδοσία) </a:t>
            </a:r>
          </a:p>
        </p:txBody>
      </p:sp>
      <p:graphicFrame>
        <p:nvGraphicFramePr>
          <p:cNvPr id="4" name="3 - Θέση περιεχομένου"/>
          <p:cNvGraphicFramePr>
            <a:graphicFrameLocks noGrp="1"/>
          </p:cNvGraphicFramePr>
          <p:nvPr>
            <p:ph idx="1"/>
          </p:nvPr>
        </p:nvGraphicFramePr>
        <p:xfrm>
          <a:off x="323528" y="1124744"/>
          <a:ext cx="8442647" cy="4971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1 - Τίτλος"/>
          <p:cNvSpPr>
            <a:spLocks noGrp="1"/>
          </p:cNvSpPr>
          <p:nvPr>
            <p:ph type="title"/>
          </p:nvPr>
        </p:nvSpPr>
        <p:spPr>
          <a:xfrm>
            <a:off x="612775" y="228600"/>
            <a:ext cx="8153400" cy="990600"/>
          </a:xfrm>
        </p:spPr>
        <p:txBody>
          <a:bodyPr/>
          <a:lstStyle/>
          <a:p>
            <a:pPr eaLnBrk="1" hangingPunct="1"/>
            <a:r>
              <a:rPr lang="el-GR"/>
              <a:t>Κυρώσεις </a:t>
            </a:r>
          </a:p>
        </p:txBody>
      </p:sp>
      <p:graphicFrame>
        <p:nvGraphicFramePr>
          <p:cNvPr id="4" name="3 - Θέση περιεχομένου"/>
          <p:cNvGraphicFramePr>
            <a:graphicFrameLocks noGrp="1"/>
          </p:cNvGraphicFramePr>
          <p:nvPr>
            <p:ph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Σύνδεση σχολικής μονάδας και αξιολόγησης εκπαιδευτικού </a:t>
            </a:r>
          </a:p>
        </p:txBody>
      </p:sp>
      <p:sp>
        <p:nvSpPr>
          <p:cNvPr id="72706" name="2 - Θέση περιεχομένου"/>
          <p:cNvSpPr>
            <a:spLocks noGrp="1"/>
          </p:cNvSpPr>
          <p:nvPr>
            <p:ph idx="1"/>
          </p:nvPr>
        </p:nvSpPr>
        <p:spPr>
          <a:xfrm>
            <a:off x="612775" y="1600200"/>
            <a:ext cx="8153400" cy="4495800"/>
          </a:xfrm>
        </p:spPr>
        <p:txBody>
          <a:bodyPr/>
          <a:lstStyle/>
          <a:p>
            <a:pPr marL="136525" indent="0" algn="just" eaLnBrk="1" hangingPunct="1">
              <a:lnSpc>
                <a:spcPct val="150000"/>
              </a:lnSpc>
              <a:buNone/>
            </a:pPr>
            <a:r>
              <a:rPr lang="el-GR" dirty="0"/>
              <a:t>Η αξιολόγηση των εκπαιδευτικών συνδέεται με την εξωτερική αξιολόγηση της σχολικής μονάδας από τον επιθεωρητή: στην περίπτωση θετικής αξιολόγησης της σχολικής μονάδας τα ποσοστά των εκπαιδευτικών που αξιολογούνται ως άριστοι και πολύ καλοί μπορούν να αυξηθούν. </a:t>
            </a:r>
            <a:endParaRPr lang="el-GR"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23850" y="228600"/>
            <a:ext cx="8442325" cy="990600"/>
          </a:xfrm>
        </p:spPr>
        <p:txBody>
          <a:bodyPr>
            <a:normAutofit fontScale="90000"/>
          </a:bodyPr>
          <a:lstStyle/>
          <a:p>
            <a:pPr eaLnBrk="1" fontAlgn="auto" hangingPunct="1">
              <a:spcAft>
                <a:spcPts val="0"/>
              </a:spcAft>
              <a:defRPr/>
            </a:pPr>
            <a:r>
              <a:rPr lang="el-GR" dirty="0"/>
              <a:t>Ζητήματα εφαρμογής της αξιολόγησης </a:t>
            </a:r>
          </a:p>
        </p:txBody>
      </p:sp>
      <p:graphicFrame>
        <p:nvGraphicFramePr>
          <p:cNvPr id="5" name="4 - Θέση περιεχομένου"/>
          <p:cNvGraphicFramePr>
            <a:graphicFrameLocks noGrp="1"/>
          </p:cNvGraphicFramePr>
          <p:nvPr>
            <p:ph idx="1"/>
          </p:nvPr>
        </p:nvGraphicFramePr>
        <p:xfrm>
          <a:off x="250825" y="1600200"/>
          <a:ext cx="8642350" cy="485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1 - Τίτλος"/>
          <p:cNvSpPr>
            <a:spLocks noGrp="1"/>
          </p:cNvSpPr>
          <p:nvPr>
            <p:ph type="title"/>
          </p:nvPr>
        </p:nvSpPr>
        <p:spPr>
          <a:xfrm>
            <a:off x="612775" y="228600"/>
            <a:ext cx="8153400" cy="990600"/>
          </a:xfrm>
        </p:spPr>
        <p:txBody>
          <a:bodyPr>
            <a:normAutofit fontScale="90000"/>
          </a:bodyPr>
          <a:lstStyle/>
          <a:p>
            <a:pPr eaLnBrk="1" hangingPunct="1"/>
            <a:r>
              <a:rPr lang="el-GR" sz="3600"/>
              <a:t>Διαφοροποίηση αξιολόγησης </a:t>
            </a:r>
            <a:br>
              <a:rPr lang="el-GR" sz="3600"/>
            </a:br>
            <a:r>
              <a:rPr lang="el-GR" sz="3600"/>
              <a:t>ανάλογα με την επαγγελματική βαθμίδα </a:t>
            </a:r>
          </a:p>
        </p:txBody>
      </p:sp>
      <p:graphicFrame>
        <p:nvGraphicFramePr>
          <p:cNvPr id="4" name="3 - Θέση περιεχομένου"/>
          <p:cNvGraphicFramePr>
            <a:graphicFrameLocks noGrp="1"/>
          </p:cNvGraphicFramePr>
          <p:nvPr>
            <p:ph idx="1"/>
          </p:nvPr>
        </p:nvGraphicFramePr>
        <p:xfrm>
          <a:off x="612775" y="1671638"/>
          <a:ext cx="8153400" cy="4781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4753" name="Picture 2"/>
          <p:cNvPicPr>
            <a:picLocks noChangeAspect="1" noChangeArrowheads="1"/>
          </p:cNvPicPr>
          <p:nvPr/>
        </p:nvPicPr>
        <p:blipFill>
          <a:blip r:embed="rId2" cstate="print"/>
          <a:srcRect/>
          <a:stretch>
            <a:fillRect/>
          </a:stretch>
        </p:blipFill>
        <p:spPr bwMode="auto">
          <a:xfrm>
            <a:off x="0" y="1341438"/>
            <a:ext cx="9144000" cy="2879725"/>
          </a:xfrm>
          <a:prstGeom prst="rect">
            <a:avLst/>
          </a:prstGeom>
          <a:noFill/>
          <a:ln w="9525">
            <a:noFill/>
            <a:miter lim="800000"/>
            <a:headEnd/>
            <a:tailEnd/>
          </a:ln>
        </p:spPr>
      </p:pic>
      <p:sp>
        <p:nvSpPr>
          <p:cNvPr id="74754" name="3 - Τίτλος"/>
          <p:cNvSpPr>
            <a:spLocks noGrp="1"/>
          </p:cNvSpPr>
          <p:nvPr>
            <p:ph type="title"/>
          </p:nvPr>
        </p:nvSpPr>
        <p:spPr>
          <a:xfrm>
            <a:off x="323850" y="228600"/>
            <a:ext cx="8439150" cy="990600"/>
          </a:xfrm>
        </p:spPr>
        <p:txBody>
          <a:bodyPr/>
          <a:lstStyle/>
          <a:p>
            <a:pPr algn="ctr" eaLnBrk="1" hangingPunct="1"/>
            <a:r>
              <a:rPr lang="el-GR" sz="2800"/>
              <a:t>Παράδειγμα κατηγορίας και κριτηρίων-Πορτογαλία  </a:t>
            </a:r>
          </a:p>
        </p:txBody>
      </p:sp>
      <p:sp>
        <p:nvSpPr>
          <p:cNvPr id="74755" name="4 - TextBox"/>
          <p:cNvSpPr txBox="1">
            <a:spLocks noChangeArrowheads="1"/>
          </p:cNvSpPr>
          <p:nvPr/>
        </p:nvSpPr>
        <p:spPr bwMode="auto">
          <a:xfrm>
            <a:off x="468313" y="4292600"/>
            <a:ext cx="8424862" cy="2862263"/>
          </a:xfrm>
          <a:prstGeom prst="rect">
            <a:avLst/>
          </a:prstGeom>
          <a:noFill/>
          <a:ln w="9525">
            <a:noFill/>
            <a:miter lim="800000"/>
            <a:headEnd/>
            <a:tailEnd/>
          </a:ln>
        </p:spPr>
        <p:txBody>
          <a:bodyPr>
            <a:spAutoFit/>
          </a:bodyPr>
          <a:lstStyle/>
          <a:p>
            <a:pPr>
              <a:buFont typeface="Arial" charset="0"/>
              <a:buChar char="•"/>
            </a:pPr>
            <a:r>
              <a:rPr lang="el-GR">
                <a:latin typeface="Calibri" pitchFamily="34" charset="0"/>
              </a:rPr>
              <a:t>Προετοιμασία και οργάνωση διδακτικών δραστηριοτήτων </a:t>
            </a:r>
          </a:p>
          <a:p>
            <a:pPr>
              <a:buFont typeface="Arial" charset="0"/>
              <a:buChar char="•"/>
            </a:pPr>
            <a:r>
              <a:rPr lang="el-GR">
                <a:latin typeface="Calibri" pitchFamily="34" charset="0"/>
              </a:rPr>
              <a:t>Καταλληλότητα του σχεδίου των επιστημονικο-παιδαγωγικών και διδακτικών δραστηριοτήτων </a:t>
            </a:r>
          </a:p>
          <a:p>
            <a:pPr>
              <a:buFont typeface="Arial" charset="0"/>
              <a:buChar char="•"/>
            </a:pPr>
            <a:r>
              <a:rPr lang="el-GR">
                <a:latin typeface="Calibri" pitchFamily="34" charset="0"/>
              </a:rPr>
              <a:t>Καταλληλότητα των διδακτικών και μαθησιακών στρατηγικών σε σχέση με το αναλυτικό πρόγραμμα, την ηλικία των μαθητών και τις προηγούμενες γνώσεις </a:t>
            </a:r>
          </a:p>
          <a:p>
            <a:pPr>
              <a:buFont typeface="Arial" charset="0"/>
              <a:buChar char="•"/>
            </a:pPr>
            <a:r>
              <a:rPr lang="el-GR">
                <a:latin typeface="Calibri" pitchFamily="34" charset="0"/>
              </a:rPr>
              <a:t>Προσαρμογή του σχεδιασμού και των διδακτικών και μαθησιακών στρατηγικών στην ανάπτυξη των διδακτικών δραστηριοτήτων </a:t>
            </a:r>
          </a:p>
          <a:p>
            <a:pPr>
              <a:buFont typeface="Arial" charset="0"/>
              <a:buChar char="•"/>
            </a:pPr>
            <a:r>
              <a:rPr lang="el-GR">
                <a:latin typeface="Calibri" pitchFamily="34" charset="0"/>
              </a:rPr>
              <a:t>Επιστημονικο-παιδαγωγική διαφοροποίηση, καταλληλότητα της μεθοδολογίας και των μέσων </a:t>
            </a:r>
          </a:p>
          <a:p>
            <a:endParaRPr lang="el-GR">
              <a:latin typeface="Calibri" pitchFamily="34"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836712"/>
          </a:xfrm>
        </p:spPr>
        <p:txBody>
          <a:bodyPr/>
          <a:lstStyle/>
          <a:p>
            <a:pPr eaLnBrk="1" fontAlgn="auto" hangingPunct="1">
              <a:spcAft>
                <a:spcPts val="0"/>
              </a:spcAft>
              <a:defRPr/>
            </a:pPr>
            <a:r>
              <a:rPr lang="el-GR" dirty="0"/>
              <a:t>γαλλια</a:t>
            </a:r>
            <a:endParaRPr lang="en-US" dirty="0"/>
          </a:p>
        </p:txBody>
      </p:sp>
      <p:graphicFrame>
        <p:nvGraphicFramePr>
          <p:cNvPr id="5" name="Diagram 4"/>
          <p:cNvGraphicFramePr/>
          <p:nvPr/>
        </p:nvGraphicFramePr>
        <p:xfrm>
          <a:off x="611560" y="4437112"/>
          <a:ext cx="8352928"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9459" name="TextBox 6"/>
          <p:cNvSpPr txBox="1">
            <a:spLocks noChangeArrowheads="1"/>
          </p:cNvSpPr>
          <p:nvPr/>
        </p:nvSpPr>
        <p:spPr bwMode="auto">
          <a:xfrm>
            <a:off x="468313" y="1268413"/>
            <a:ext cx="7920037" cy="2678112"/>
          </a:xfrm>
          <a:prstGeom prst="rect">
            <a:avLst/>
          </a:prstGeom>
          <a:noFill/>
          <a:ln w="9525">
            <a:noFill/>
            <a:miter lim="800000"/>
            <a:headEnd/>
            <a:tailEnd/>
          </a:ln>
        </p:spPr>
        <p:txBody>
          <a:bodyPr>
            <a:spAutoFit/>
          </a:bodyPr>
          <a:lstStyle/>
          <a:p>
            <a:r>
              <a:rPr lang="el-GR" sz="2800" b="1">
                <a:latin typeface="Times New Roman" pitchFamily="18" charset="0"/>
              </a:rPr>
              <a:t>Οι Διευθυντές των σχολικών μονάδων σε συνεργασία με Επιθεωρητές συμμετέχουν στην αξιολόγηση των εκπαιδευτικών.</a:t>
            </a:r>
          </a:p>
          <a:p>
            <a:endParaRPr lang="el-GR" sz="2800" b="1" i="1" u="sng">
              <a:latin typeface="Times New Roman" pitchFamily="18" charset="0"/>
            </a:endParaRPr>
          </a:p>
          <a:p>
            <a:endParaRPr lang="el-GR" sz="2800" i="1" u="sng">
              <a:latin typeface="Times New Roman" pitchFamily="18" charset="0"/>
            </a:endParaRPr>
          </a:p>
          <a:p>
            <a:r>
              <a:rPr lang="el-GR" sz="2800" i="1" u="sng">
                <a:solidFill>
                  <a:schemeClr val="bg1"/>
                </a:solidFill>
                <a:latin typeface="Times New Roman" pitchFamily="18" charset="0"/>
              </a:rPr>
              <a:t>Πρωτοβάθμια Εκπαίδευση</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908720"/>
          </a:xfrm>
        </p:spPr>
        <p:txBody>
          <a:bodyPr/>
          <a:lstStyle/>
          <a:p>
            <a:pPr eaLnBrk="1" fontAlgn="auto" hangingPunct="1">
              <a:spcAft>
                <a:spcPts val="0"/>
              </a:spcAft>
              <a:defRPr/>
            </a:pPr>
            <a:r>
              <a:rPr lang="el-GR" dirty="0"/>
              <a:t>γαλλια</a:t>
            </a:r>
            <a:endParaRPr lang="en-US" dirty="0"/>
          </a:p>
        </p:txBody>
      </p:sp>
      <p:graphicFrame>
        <p:nvGraphicFramePr>
          <p:cNvPr id="4" name="Diagram 3"/>
          <p:cNvGraphicFramePr/>
          <p:nvPr/>
        </p:nvGraphicFramePr>
        <p:xfrm>
          <a:off x="467544" y="1484784"/>
          <a:ext cx="849694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0483" name="TextBox 5"/>
          <p:cNvSpPr txBox="1">
            <a:spLocks noChangeArrowheads="1"/>
          </p:cNvSpPr>
          <p:nvPr/>
        </p:nvSpPr>
        <p:spPr bwMode="auto">
          <a:xfrm>
            <a:off x="395288" y="908050"/>
            <a:ext cx="5040312" cy="523875"/>
          </a:xfrm>
          <a:prstGeom prst="rect">
            <a:avLst/>
          </a:prstGeom>
          <a:noFill/>
          <a:ln w="9525">
            <a:noFill/>
            <a:miter lim="800000"/>
            <a:headEnd/>
            <a:tailEnd/>
          </a:ln>
        </p:spPr>
        <p:txBody>
          <a:bodyPr>
            <a:spAutoFit/>
          </a:bodyPr>
          <a:lstStyle/>
          <a:p>
            <a:r>
              <a:rPr lang="el-GR" sz="2800" i="1" u="sng">
                <a:solidFill>
                  <a:schemeClr val="bg1"/>
                </a:solidFill>
                <a:latin typeface="Times New Roman" pitchFamily="18" charset="0"/>
              </a:rPr>
              <a:t>Δευτεροβάθμια  Εκπαίδευση</a:t>
            </a:r>
          </a:p>
        </p:txBody>
      </p:sp>
      <p:sp>
        <p:nvSpPr>
          <p:cNvPr id="20484" name="TextBox 6"/>
          <p:cNvSpPr txBox="1">
            <a:spLocks noChangeArrowheads="1"/>
          </p:cNvSpPr>
          <p:nvPr/>
        </p:nvSpPr>
        <p:spPr bwMode="auto">
          <a:xfrm>
            <a:off x="827088" y="6381750"/>
            <a:ext cx="8137525" cy="368300"/>
          </a:xfrm>
          <a:prstGeom prst="rect">
            <a:avLst/>
          </a:prstGeom>
          <a:noFill/>
          <a:ln w="9525">
            <a:noFill/>
            <a:miter lim="800000"/>
            <a:headEnd/>
            <a:tailEnd/>
          </a:ln>
        </p:spPr>
        <p:txBody>
          <a:bodyPr>
            <a:spAutoFit/>
          </a:bodyPr>
          <a:lstStyle/>
          <a:p>
            <a:r>
              <a:rPr lang="el-GR">
                <a:latin typeface="Times New Roman" pitchFamily="18" charset="0"/>
              </a:rPr>
              <a:t>		ΔΙΚΤΥΟ ΕΥΡΥΔΙΚΗ       (</a:t>
            </a:r>
            <a:r>
              <a:rPr lang="en-US">
                <a:latin typeface="Book Antiqua" pitchFamily="18" charset="0"/>
              </a:rPr>
              <a:t>http://www.eurydice.org)</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836712"/>
          </a:xfrm>
        </p:spPr>
        <p:txBody>
          <a:bodyPr/>
          <a:lstStyle/>
          <a:p>
            <a:pPr eaLnBrk="1" fontAlgn="auto" hangingPunct="1">
              <a:spcAft>
                <a:spcPts val="0"/>
              </a:spcAft>
              <a:defRPr/>
            </a:pPr>
            <a:r>
              <a:rPr lang="el-GR" dirty="0"/>
              <a:t>αυστρια</a:t>
            </a:r>
            <a:endParaRPr lang="en-US" dirty="0"/>
          </a:p>
        </p:txBody>
      </p:sp>
      <p:graphicFrame>
        <p:nvGraphicFramePr>
          <p:cNvPr id="6" name="Diagram 5"/>
          <p:cNvGraphicFramePr/>
          <p:nvPr/>
        </p:nvGraphicFramePr>
        <p:xfrm>
          <a:off x="755576" y="980728"/>
          <a:ext cx="7560840" cy="5688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908720"/>
          </a:xfrm>
        </p:spPr>
        <p:txBody>
          <a:bodyPr/>
          <a:lstStyle/>
          <a:p>
            <a:pPr eaLnBrk="1" fontAlgn="auto" hangingPunct="1">
              <a:spcAft>
                <a:spcPts val="0"/>
              </a:spcAft>
              <a:defRPr/>
            </a:pPr>
            <a:r>
              <a:rPr lang="el-GR" dirty="0"/>
              <a:t>αυστρια</a:t>
            </a:r>
            <a:endParaRPr lang="en-US" dirty="0"/>
          </a:p>
        </p:txBody>
      </p:sp>
      <p:graphicFrame>
        <p:nvGraphicFramePr>
          <p:cNvPr id="4" name="Diagram 3"/>
          <p:cNvGraphicFramePr/>
          <p:nvPr/>
        </p:nvGraphicFramePr>
        <p:xfrm>
          <a:off x="323528" y="1052736"/>
          <a:ext cx="8496944"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531" name="TextBox 4"/>
          <p:cNvSpPr txBox="1">
            <a:spLocks noChangeArrowheads="1"/>
          </p:cNvSpPr>
          <p:nvPr/>
        </p:nvSpPr>
        <p:spPr bwMode="auto">
          <a:xfrm>
            <a:off x="1258888" y="6237288"/>
            <a:ext cx="7885112" cy="646112"/>
          </a:xfrm>
          <a:prstGeom prst="rect">
            <a:avLst/>
          </a:prstGeom>
          <a:noFill/>
          <a:ln w="9525">
            <a:noFill/>
            <a:miter lim="800000"/>
            <a:headEnd/>
            <a:tailEnd/>
          </a:ln>
        </p:spPr>
        <p:txBody>
          <a:bodyPr>
            <a:spAutoFit/>
          </a:bodyPr>
          <a:lstStyle/>
          <a:p>
            <a:r>
              <a:rPr lang="el-GR">
                <a:latin typeface="Times New Roman" pitchFamily="18" charset="0"/>
              </a:rPr>
              <a:t>			(</a:t>
            </a:r>
            <a:r>
              <a:rPr lang="en-US">
                <a:latin typeface="Book Antiqua" pitchFamily="18" charset="0"/>
              </a:rPr>
              <a:t>Federal Ministry of Education</a:t>
            </a:r>
            <a:r>
              <a:rPr lang="el-GR">
                <a:latin typeface="Times New Roman" pitchFamily="18" charset="0"/>
              </a:rPr>
              <a:t>, </a:t>
            </a:r>
            <a:r>
              <a:rPr lang="en-US">
                <a:latin typeface="Book Antiqua" pitchFamily="18" charset="0"/>
              </a:rPr>
              <a:t>Art and Culture</a:t>
            </a:r>
            <a:r>
              <a:rPr lang="el-GR">
                <a:latin typeface="Times New Roman" pitchFamily="18" charset="0"/>
              </a:rPr>
              <a:t> , 			</a:t>
            </a:r>
            <a:r>
              <a:rPr lang="en-US" u="sng">
                <a:latin typeface="Book Antiqua" pitchFamily="18" charset="0"/>
                <a:hlinkClick r:id="rId7"/>
              </a:rPr>
              <a:t>www</a:t>
            </a:r>
            <a:r>
              <a:rPr lang="el-GR" u="sng">
                <a:latin typeface="Times New Roman" pitchFamily="18" charset="0"/>
                <a:hlinkClick r:id="rId7"/>
              </a:rPr>
              <a:t>.</a:t>
            </a:r>
            <a:r>
              <a:rPr lang="en-US" u="sng">
                <a:latin typeface="Book Antiqua" pitchFamily="18" charset="0"/>
                <a:hlinkClick r:id="rId7"/>
              </a:rPr>
              <a:t>bmukk</a:t>
            </a:r>
            <a:r>
              <a:rPr lang="el-GR" u="sng">
                <a:latin typeface="Times New Roman" pitchFamily="18" charset="0"/>
                <a:hlinkClick r:id="rId7"/>
              </a:rPr>
              <a:t>.</a:t>
            </a:r>
            <a:r>
              <a:rPr lang="en-US" u="sng">
                <a:latin typeface="Book Antiqua" pitchFamily="18" charset="0"/>
                <a:hlinkClick r:id="rId7"/>
              </a:rPr>
              <a:t>gv</a:t>
            </a:r>
            <a:r>
              <a:rPr lang="el-GR" u="sng">
                <a:latin typeface="Times New Roman" pitchFamily="18" charset="0"/>
                <a:hlinkClick r:id="rId7"/>
              </a:rPr>
              <a:t>.</a:t>
            </a:r>
            <a:r>
              <a:rPr lang="en-US" u="sng">
                <a:latin typeface="Book Antiqua" pitchFamily="18" charset="0"/>
                <a:hlinkClick r:id="rId7"/>
              </a:rPr>
              <a:t>at</a:t>
            </a:r>
            <a:r>
              <a:rPr lang="el-GR" u="sng">
                <a:latin typeface="Times New Roman" pitchFamily="18" charset="0"/>
                <a:hlinkClick r:id="rId7"/>
              </a:rPr>
              <a:t>/</a:t>
            </a:r>
            <a:r>
              <a:rPr lang="en-US" u="sng">
                <a:latin typeface="Book Antiqua" pitchFamily="18" charset="0"/>
                <a:hlinkClick r:id="rId7"/>
              </a:rPr>
              <a:t>enfr</a:t>
            </a:r>
            <a:r>
              <a:rPr lang="el-GR" u="sng">
                <a:latin typeface="Times New Roman" pitchFamily="18" charset="0"/>
                <a:hlinkClick r:id="rId7"/>
              </a:rPr>
              <a:t>/</a:t>
            </a:r>
            <a:r>
              <a:rPr lang="en-US" u="sng">
                <a:latin typeface="Book Antiqua" pitchFamily="18" charset="0"/>
                <a:hlinkClick r:id="rId7"/>
              </a:rPr>
              <a:t>index</a:t>
            </a:r>
            <a:r>
              <a:rPr lang="el-GR" u="sng">
                <a:latin typeface="Times New Roman" pitchFamily="18" charset="0"/>
                <a:hlinkClick r:id="rId7"/>
              </a:rPr>
              <a:t>.</a:t>
            </a:r>
            <a:r>
              <a:rPr lang="en-US" u="sng">
                <a:latin typeface="Book Antiqua" pitchFamily="18" charset="0"/>
                <a:hlinkClick r:id="rId7"/>
              </a:rPr>
              <a:t>xm</a:t>
            </a:r>
            <a:r>
              <a:rPr lang="el-GR">
                <a:latin typeface="Times New Roman" pitchFamily="18" charset="0"/>
              </a:rPr>
              <a:t>).</a:t>
            </a:r>
            <a:endParaRPr lang="en-US">
              <a:latin typeface="Book Antiqua"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1052736"/>
          </a:xfrm>
        </p:spPr>
        <p:txBody>
          <a:bodyPr/>
          <a:lstStyle/>
          <a:p>
            <a:pPr eaLnBrk="1" fontAlgn="auto" hangingPunct="1">
              <a:spcAft>
                <a:spcPts val="0"/>
              </a:spcAft>
              <a:defRPr/>
            </a:pPr>
            <a:r>
              <a:rPr lang="el-GR" dirty="0"/>
              <a:t>ολλανδια</a:t>
            </a:r>
            <a:endParaRPr lang="en-US" dirty="0"/>
          </a:p>
        </p:txBody>
      </p:sp>
      <p:graphicFrame>
        <p:nvGraphicFramePr>
          <p:cNvPr id="4" name="Diagram 3"/>
          <p:cNvGraphicFramePr/>
          <p:nvPr/>
        </p:nvGraphicFramePr>
        <p:xfrm>
          <a:off x="467544" y="1340768"/>
          <a:ext cx="7776864"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675456"/>
            <a:ext cx="8229600" cy="1584176"/>
          </a:xfrm>
        </p:spPr>
        <p:txBody>
          <a:bodyPr/>
          <a:lstStyle/>
          <a:p>
            <a:pPr eaLnBrk="1" fontAlgn="auto" hangingPunct="1">
              <a:spcAft>
                <a:spcPts val="0"/>
              </a:spcAft>
              <a:defRPr/>
            </a:pPr>
            <a:r>
              <a:rPr lang="el-GR" dirty="0"/>
              <a:t>ολλανδια</a:t>
            </a:r>
            <a:endParaRPr lang="en-US" dirty="0"/>
          </a:p>
        </p:txBody>
      </p:sp>
      <p:graphicFrame>
        <p:nvGraphicFramePr>
          <p:cNvPr id="4" name="Diagram 3"/>
          <p:cNvGraphicFramePr/>
          <p:nvPr/>
        </p:nvGraphicFramePr>
        <p:xfrm>
          <a:off x="395536" y="1052736"/>
          <a:ext cx="8640960" cy="47525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TextBox 4"/>
          <p:cNvSpPr txBox="1">
            <a:spLocks noChangeArrowheads="1"/>
          </p:cNvSpPr>
          <p:nvPr/>
        </p:nvSpPr>
        <p:spPr bwMode="auto">
          <a:xfrm>
            <a:off x="539750" y="6021388"/>
            <a:ext cx="7920038" cy="400050"/>
          </a:xfrm>
          <a:prstGeom prst="rect">
            <a:avLst/>
          </a:prstGeom>
          <a:noFill/>
          <a:ln w="9525">
            <a:noFill/>
            <a:miter lim="800000"/>
            <a:headEnd/>
            <a:tailEnd/>
          </a:ln>
        </p:spPr>
        <p:txBody>
          <a:bodyPr>
            <a:spAutoFit/>
          </a:bodyPr>
          <a:lstStyle/>
          <a:p>
            <a:r>
              <a:rPr lang="en-US" sz="2000">
                <a:latin typeface="Book Antiqua" pitchFamily="18" charset="0"/>
              </a:rPr>
              <a:t>	</a:t>
            </a:r>
            <a:r>
              <a:rPr lang="el-GR" sz="2000">
                <a:latin typeface="Times New Roman" pitchFamily="18" charset="0"/>
              </a:rPr>
              <a:t>	ΔΙΚΤΥΟ ΕΥΡΥΔΙΚΗ,     (</a:t>
            </a:r>
            <a:r>
              <a:rPr lang="en-US" sz="2000">
                <a:latin typeface="Book Antiqua" pitchFamily="18" charset="0"/>
              </a:rPr>
              <a:t>http://www.eurydice.org)</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980728"/>
          </a:xfrm>
        </p:spPr>
        <p:txBody>
          <a:bodyPr/>
          <a:lstStyle/>
          <a:p>
            <a:pPr eaLnBrk="1" fontAlgn="auto" hangingPunct="1">
              <a:spcAft>
                <a:spcPts val="0"/>
              </a:spcAft>
              <a:defRPr/>
            </a:pPr>
            <a:r>
              <a:rPr lang="el-GR" dirty="0"/>
              <a:t>ΤΣΕΧΙΑ</a:t>
            </a:r>
            <a:endParaRPr lang="en-US" dirty="0"/>
          </a:p>
        </p:txBody>
      </p:sp>
      <p:graphicFrame>
        <p:nvGraphicFramePr>
          <p:cNvPr id="5" name="Diagram 4"/>
          <p:cNvGraphicFramePr/>
          <p:nvPr/>
        </p:nvGraphicFramePr>
        <p:xfrm>
          <a:off x="755576" y="1196752"/>
          <a:ext cx="7776864" cy="53285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6627" name="TextBox 3"/>
          <p:cNvSpPr txBox="1">
            <a:spLocks noChangeArrowheads="1"/>
          </p:cNvSpPr>
          <p:nvPr/>
        </p:nvSpPr>
        <p:spPr bwMode="auto">
          <a:xfrm>
            <a:off x="900113" y="5949950"/>
            <a:ext cx="8064500" cy="368300"/>
          </a:xfrm>
          <a:prstGeom prst="rect">
            <a:avLst/>
          </a:prstGeom>
          <a:noFill/>
          <a:ln w="9525">
            <a:noFill/>
            <a:miter lim="800000"/>
            <a:headEnd/>
            <a:tailEnd/>
          </a:ln>
        </p:spPr>
        <p:txBody>
          <a:bodyPr>
            <a:spAutoFit/>
          </a:bodyPr>
          <a:lstStyle/>
          <a:p>
            <a:r>
              <a:rPr lang="en-US">
                <a:solidFill>
                  <a:schemeClr val="bg1"/>
                </a:solidFill>
                <a:latin typeface="Book Antiqua" pitchFamily="18" charset="0"/>
              </a:rPr>
              <a:t>		Ministry of Education,  Youth and Sports  (www.msmt.cz)</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315416"/>
            <a:ext cx="8229600" cy="1440160"/>
          </a:xfrm>
        </p:spPr>
        <p:txBody>
          <a:bodyPr/>
          <a:lstStyle/>
          <a:p>
            <a:pPr eaLnBrk="1" fontAlgn="auto" hangingPunct="1">
              <a:spcAft>
                <a:spcPts val="0"/>
              </a:spcAft>
              <a:defRPr/>
            </a:pPr>
            <a:r>
              <a:rPr lang="el-GR" dirty="0"/>
              <a:t>πολωνια</a:t>
            </a:r>
            <a:endParaRPr lang="en-US" dirty="0"/>
          </a:p>
        </p:txBody>
      </p:sp>
      <p:graphicFrame>
        <p:nvGraphicFramePr>
          <p:cNvPr id="4" name="Diagram 3"/>
          <p:cNvGraphicFramePr/>
          <p:nvPr/>
        </p:nvGraphicFramePr>
        <p:xfrm>
          <a:off x="467544" y="1340768"/>
          <a:ext cx="842493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43408"/>
            <a:ext cx="8229600" cy="1224136"/>
          </a:xfrm>
        </p:spPr>
        <p:txBody>
          <a:bodyPr/>
          <a:lstStyle/>
          <a:p>
            <a:pPr eaLnBrk="1" fontAlgn="auto" hangingPunct="1">
              <a:spcAft>
                <a:spcPts val="0"/>
              </a:spcAft>
              <a:defRPr/>
            </a:pPr>
            <a:r>
              <a:rPr lang="el-GR" dirty="0"/>
              <a:t>πολωνια</a:t>
            </a:r>
            <a:endParaRPr lang="en-US" dirty="0"/>
          </a:p>
        </p:txBody>
      </p:sp>
      <p:sp>
        <p:nvSpPr>
          <p:cNvPr id="3" name="Subtitle 2"/>
          <p:cNvSpPr>
            <a:spLocks noGrp="1"/>
          </p:cNvSpPr>
          <p:nvPr>
            <p:ph type="subTitle" idx="1"/>
          </p:nvPr>
        </p:nvSpPr>
        <p:spPr>
          <a:xfrm>
            <a:off x="179388" y="1484313"/>
            <a:ext cx="8785225" cy="4897437"/>
          </a:xfrm>
        </p:spPr>
        <p:txBody>
          <a:bodyPr>
            <a:normAutofit fontScale="92500" lnSpcReduction="10000"/>
          </a:bodyPr>
          <a:lstStyle/>
          <a:p>
            <a:pPr eaLnBrk="1" fontAlgn="auto" hangingPunct="1">
              <a:spcAft>
                <a:spcPts val="0"/>
              </a:spcAft>
              <a:buClr>
                <a:schemeClr val="tx1">
                  <a:shade val="95000"/>
                </a:schemeClr>
              </a:buClr>
              <a:buFont typeface="Wingdings 2"/>
              <a:buNone/>
              <a:defRPr/>
            </a:pPr>
            <a:endParaRPr lang="el-GR" sz="3000" b="1" i="1" dirty="0">
              <a:solidFill>
                <a:schemeClr val="bg1"/>
              </a:solidFill>
            </a:endParaRPr>
          </a:p>
          <a:p>
            <a:pPr eaLnBrk="1" fontAlgn="auto" hangingPunct="1">
              <a:spcAft>
                <a:spcPts val="0"/>
              </a:spcAft>
              <a:buClr>
                <a:schemeClr val="tx1">
                  <a:shade val="95000"/>
                </a:schemeClr>
              </a:buClr>
              <a:buFont typeface="Wingdings 2"/>
              <a:buNone/>
              <a:defRPr/>
            </a:pPr>
            <a:r>
              <a:rPr lang="el-GR" sz="3000" b="1" i="1" dirty="0">
                <a:solidFill>
                  <a:schemeClr val="bg1"/>
                </a:solidFill>
              </a:rPr>
              <a:t>Τα αποτελέσματα αξιολόγησης δεν έχουν διαβαθμίσεις, μπορεί να είναι μόνο θετικά ή αρνητικά. Σε περίπτωση αρνητικής αξιολόγησης, ο εκπαιδευτικός μπορεί να ζητήσει επανεξέταση εντός 14 ημερών από Ανώτερη Παιδαγωγική Εποπτική Αρχή, της οποίας η απόφαση είναι οριστική και αμετάκλητη. </a:t>
            </a:r>
          </a:p>
          <a:p>
            <a:pPr eaLnBrk="1" fontAlgn="auto" hangingPunct="1">
              <a:spcAft>
                <a:spcPts val="0"/>
              </a:spcAft>
              <a:buClr>
                <a:schemeClr val="tx1">
                  <a:shade val="95000"/>
                </a:schemeClr>
              </a:buClr>
              <a:buFont typeface="Wingdings 2"/>
              <a:buNone/>
              <a:defRPr/>
            </a:pPr>
            <a:endParaRPr lang="el-GR" dirty="0">
              <a:solidFill>
                <a:schemeClr val="bg1"/>
              </a:solidFill>
            </a:endParaRPr>
          </a:p>
          <a:p>
            <a:pPr eaLnBrk="1" fontAlgn="auto" hangingPunct="1">
              <a:spcAft>
                <a:spcPts val="0"/>
              </a:spcAft>
              <a:buClr>
                <a:schemeClr val="tx1">
                  <a:shade val="95000"/>
                </a:schemeClr>
              </a:buClr>
              <a:buFont typeface="Wingdings 2"/>
              <a:buNone/>
              <a:defRPr/>
            </a:pPr>
            <a:endParaRPr lang="el-GR" dirty="0"/>
          </a:p>
          <a:p>
            <a:pPr algn="l" eaLnBrk="1" fontAlgn="auto" hangingPunct="1">
              <a:spcAft>
                <a:spcPts val="0"/>
              </a:spcAft>
              <a:buClr>
                <a:schemeClr val="tx1">
                  <a:shade val="95000"/>
                </a:schemeClr>
              </a:buClr>
              <a:buFont typeface="Wingdings 2"/>
              <a:buNone/>
              <a:defRPr/>
            </a:pPr>
            <a:endParaRPr lang="el-GR" sz="2600" dirty="0"/>
          </a:p>
          <a:p>
            <a:pPr algn="l" eaLnBrk="1" fontAlgn="auto" hangingPunct="1">
              <a:spcAft>
                <a:spcPts val="0"/>
              </a:spcAft>
              <a:buClr>
                <a:schemeClr val="tx1">
                  <a:shade val="95000"/>
                </a:schemeClr>
              </a:buClr>
              <a:buFont typeface="Wingdings 2"/>
              <a:buNone/>
              <a:defRPr/>
            </a:pPr>
            <a:r>
              <a:rPr lang="el-GR" sz="2600" dirty="0"/>
              <a:t>(Central Examination Commission, </a:t>
            </a:r>
            <a:r>
              <a:rPr lang="en-US" sz="2600" u="sng" dirty="0">
                <a:hlinkClick r:id="rId2"/>
              </a:rPr>
              <a:t>http</a:t>
            </a:r>
            <a:r>
              <a:rPr lang="el-GR" sz="2600" u="sng" dirty="0">
                <a:hlinkClick r:id="rId2"/>
              </a:rPr>
              <a:t>://</a:t>
            </a:r>
            <a:r>
              <a:rPr lang="en-US" sz="2600" u="sng" dirty="0">
                <a:hlinkClick r:id="rId2"/>
              </a:rPr>
              <a:t>www</a:t>
            </a:r>
            <a:r>
              <a:rPr lang="el-GR" sz="2600" u="sng" dirty="0">
                <a:hlinkClick r:id="rId2"/>
              </a:rPr>
              <a:t>.</a:t>
            </a:r>
            <a:r>
              <a:rPr lang="en-US" sz="2600" u="sng" dirty="0" err="1">
                <a:hlinkClick r:id="rId2"/>
              </a:rPr>
              <a:t>cke</a:t>
            </a:r>
            <a:r>
              <a:rPr lang="el-GR" sz="2600" u="sng" dirty="0">
                <a:hlinkClick r:id="rId2"/>
              </a:rPr>
              <a:t>.</a:t>
            </a:r>
            <a:r>
              <a:rPr lang="en-US" sz="2600" u="sng" dirty="0" err="1">
                <a:hlinkClick r:id="rId2"/>
              </a:rPr>
              <a:t>edu</a:t>
            </a:r>
            <a:r>
              <a:rPr lang="el-GR" sz="2600" u="sng" dirty="0">
                <a:hlinkClick r:id="rId2"/>
              </a:rPr>
              <a:t>.</a:t>
            </a:r>
            <a:r>
              <a:rPr lang="en-US" sz="2600" u="sng" dirty="0" err="1">
                <a:hlinkClick r:id="rId2"/>
              </a:rPr>
              <a:t>pl</a:t>
            </a:r>
            <a:r>
              <a:rPr lang="el-GR" sz="2600" u="sng" dirty="0">
                <a:hlinkClick r:id="rId2"/>
              </a:rPr>
              <a:t>/</a:t>
            </a:r>
            <a:r>
              <a:rPr lang="el-GR" sz="2600" dirty="0"/>
              <a:t>).</a:t>
            </a:r>
            <a:endParaRPr lang="en-US" sz="2600" dirty="0"/>
          </a:p>
          <a:p>
            <a:pPr eaLnBrk="1" fontAlgn="auto" hangingPunct="1">
              <a:spcAft>
                <a:spcPts val="0"/>
              </a:spcAft>
              <a:buClr>
                <a:schemeClr val="tx1">
                  <a:shade val="95000"/>
                </a:schemeClr>
              </a:buClr>
              <a:buFont typeface="Wingdings 2"/>
              <a:buNone/>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1 - Τίτλος"/>
          <p:cNvSpPr>
            <a:spLocks noGrp="1"/>
          </p:cNvSpPr>
          <p:nvPr>
            <p:ph type="title"/>
          </p:nvPr>
        </p:nvSpPr>
        <p:spPr>
          <a:xfrm>
            <a:off x="612775" y="228600"/>
            <a:ext cx="8153400" cy="990600"/>
          </a:xfrm>
        </p:spPr>
        <p:txBody>
          <a:bodyPr>
            <a:normAutofit fontScale="90000"/>
          </a:bodyPr>
          <a:lstStyle/>
          <a:p>
            <a:pPr eaLnBrk="1" hangingPunct="1"/>
            <a:r>
              <a:rPr lang="el-GR"/>
              <a:t>Χαρακτηριστικά της αξιολόγησης</a:t>
            </a:r>
          </a:p>
        </p:txBody>
      </p:sp>
      <p:graphicFrame>
        <p:nvGraphicFramePr>
          <p:cNvPr id="4" name="3 - Θέση περιεχομένου"/>
          <p:cNvGraphicFramePr>
            <a:graphicFrameLocks noGrp="1"/>
          </p:cNvGraphicFramePr>
          <p:nvPr>
            <p:ph idx="1"/>
          </p:nvPr>
        </p:nvGraphicFramePr>
        <p:xfrm>
          <a:off x="612775" y="1600200"/>
          <a:ext cx="8153400" cy="48529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2030" y="0"/>
            <a:ext cx="8229600" cy="908720"/>
          </a:xfrm>
        </p:spPr>
        <p:txBody>
          <a:bodyPr/>
          <a:lstStyle/>
          <a:p>
            <a:pPr eaLnBrk="1" fontAlgn="auto" hangingPunct="1">
              <a:spcAft>
                <a:spcPts val="0"/>
              </a:spcAft>
              <a:defRPr/>
            </a:pPr>
            <a:r>
              <a:rPr lang="el-GR" dirty="0"/>
              <a:t>ουγγαρια</a:t>
            </a:r>
            <a:endParaRPr lang="en-US" dirty="0"/>
          </a:p>
        </p:txBody>
      </p:sp>
      <p:graphicFrame>
        <p:nvGraphicFramePr>
          <p:cNvPr id="5" name="Diagram 4"/>
          <p:cNvGraphicFramePr/>
          <p:nvPr>
            <p:extLst>
              <p:ext uri="{D42A27DB-BD31-4B8C-83A1-F6EECF244321}">
                <p14:modId xmlns:p14="http://schemas.microsoft.com/office/powerpoint/2010/main" val="2402708970"/>
              </p:ext>
            </p:extLst>
          </p:nvPr>
        </p:nvGraphicFramePr>
        <p:xfrm>
          <a:off x="395536" y="956024"/>
          <a:ext cx="7992888"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9699" name="TextBox 3"/>
          <p:cNvSpPr txBox="1">
            <a:spLocks noChangeArrowheads="1"/>
          </p:cNvSpPr>
          <p:nvPr/>
        </p:nvSpPr>
        <p:spPr bwMode="auto">
          <a:xfrm>
            <a:off x="1403350" y="6165850"/>
            <a:ext cx="7740650" cy="368300"/>
          </a:xfrm>
          <a:prstGeom prst="rect">
            <a:avLst/>
          </a:prstGeom>
          <a:noFill/>
          <a:ln w="9525">
            <a:noFill/>
            <a:miter lim="800000"/>
            <a:headEnd/>
            <a:tailEnd/>
          </a:ln>
        </p:spPr>
        <p:txBody>
          <a:bodyPr>
            <a:spAutoFit/>
          </a:bodyPr>
          <a:lstStyle/>
          <a:p>
            <a:r>
              <a:rPr lang="el-GR">
                <a:latin typeface="Times New Roman" pitchFamily="18" charset="0"/>
              </a:rPr>
              <a:t>		ΔΙΚΤΥΟ ΕΥΡΥΔΙΚΗ       (</a:t>
            </a:r>
            <a:r>
              <a:rPr lang="en-US">
                <a:latin typeface="Book Antiqua" pitchFamily="18" charset="0"/>
              </a:rPr>
              <a:t>http://www.eurydice.org)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1 - Τίτλος"/>
          <p:cNvSpPr>
            <a:spLocks noGrp="1"/>
          </p:cNvSpPr>
          <p:nvPr>
            <p:ph type="title"/>
          </p:nvPr>
        </p:nvSpPr>
        <p:spPr>
          <a:xfrm>
            <a:off x="612775" y="228600"/>
            <a:ext cx="8153400" cy="990600"/>
          </a:xfrm>
        </p:spPr>
        <p:txBody>
          <a:bodyPr/>
          <a:lstStyle/>
          <a:p>
            <a:pPr eaLnBrk="1" hangingPunct="1"/>
            <a:r>
              <a:rPr lang="el-GR"/>
              <a:t>Αρμόδιοι φορείς </a:t>
            </a:r>
          </a:p>
        </p:txBody>
      </p:sp>
      <p:graphicFrame>
        <p:nvGraphicFramePr>
          <p:cNvPr id="4" name="3 - Θέση περιεχομένου"/>
          <p:cNvGraphicFramePr>
            <a:graphicFrameLocks noGrp="1"/>
          </p:cNvGraphicFramePr>
          <p:nvPr>
            <p:ph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1 - Τίτλος"/>
          <p:cNvSpPr>
            <a:spLocks noGrp="1"/>
          </p:cNvSpPr>
          <p:nvPr>
            <p:ph type="title"/>
          </p:nvPr>
        </p:nvSpPr>
        <p:spPr>
          <a:xfrm>
            <a:off x="612775" y="228600"/>
            <a:ext cx="8153400" cy="990600"/>
          </a:xfrm>
        </p:spPr>
        <p:txBody>
          <a:bodyPr/>
          <a:lstStyle/>
          <a:p>
            <a:pPr eaLnBrk="1" hangingPunct="1"/>
            <a:r>
              <a:rPr lang="el-GR"/>
              <a:t>Πρότυπα αναφοράς</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581786433"/>
              </p:ext>
            </p:extLst>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1 - Τίτλος"/>
          <p:cNvSpPr>
            <a:spLocks noGrp="1"/>
          </p:cNvSpPr>
          <p:nvPr>
            <p:ph type="title"/>
          </p:nvPr>
        </p:nvSpPr>
        <p:spPr>
          <a:xfrm>
            <a:off x="612775" y="228600"/>
            <a:ext cx="8153400" cy="990600"/>
          </a:xfrm>
        </p:spPr>
        <p:txBody>
          <a:bodyPr/>
          <a:lstStyle/>
          <a:p>
            <a:pPr eaLnBrk="1" hangingPunct="1"/>
            <a:r>
              <a:rPr lang="el-GR"/>
              <a:t>Διαστάσεις που αξιολογούνται </a:t>
            </a:r>
          </a:p>
        </p:txBody>
      </p:sp>
      <p:graphicFrame>
        <p:nvGraphicFramePr>
          <p:cNvPr id="4" name="3 - Θέση περιεχομένου"/>
          <p:cNvGraphicFramePr>
            <a:graphicFrameLocks noGrp="1"/>
          </p:cNvGraphicFramePr>
          <p:nvPr>
            <p:ph idx="1"/>
            <p:extLst>
              <p:ext uri="{D42A27DB-BD31-4B8C-83A1-F6EECF244321}">
                <p14:modId xmlns:p14="http://schemas.microsoft.com/office/powerpoint/2010/main" val="669736337"/>
              </p:ext>
            </p:extLst>
          </p:nvPr>
        </p:nvGraphicFramePr>
        <p:xfrm>
          <a:off x="395288" y="1741488"/>
          <a:ext cx="8497887"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1 - Τίτλος"/>
          <p:cNvSpPr>
            <a:spLocks noGrp="1"/>
          </p:cNvSpPr>
          <p:nvPr>
            <p:ph type="title"/>
          </p:nvPr>
        </p:nvSpPr>
        <p:spPr>
          <a:xfrm>
            <a:off x="612775" y="228600"/>
            <a:ext cx="8153400" cy="990600"/>
          </a:xfrm>
        </p:spPr>
        <p:txBody>
          <a:bodyPr/>
          <a:lstStyle/>
          <a:p>
            <a:pPr eaLnBrk="1" hangingPunct="1"/>
            <a:r>
              <a:rPr lang="el-GR"/>
              <a:t>Κριτήρια αξιολόγησης</a:t>
            </a:r>
          </a:p>
        </p:txBody>
      </p:sp>
      <p:graphicFrame>
        <p:nvGraphicFramePr>
          <p:cNvPr id="4" name="3 - Θέση περιεχομένου"/>
          <p:cNvGraphicFramePr>
            <a:graphicFrameLocks noGrp="1"/>
          </p:cNvGraphicFramePr>
          <p:nvPr>
            <p:ph idx="1"/>
          </p:nvPr>
        </p:nvGraphicFramePr>
        <p:xfrm>
          <a:off x="179388" y="1484313"/>
          <a:ext cx="8785225" cy="53736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a:xfrm>
            <a:off x="612775" y="228600"/>
            <a:ext cx="8153400" cy="990600"/>
          </a:xfrm>
        </p:spPr>
        <p:txBody>
          <a:bodyPr>
            <a:normAutofit fontScale="90000"/>
          </a:bodyPr>
          <a:lstStyle/>
          <a:p>
            <a:pPr eaLnBrk="1" fontAlgn="auto" hangingPunct="1">
              <a:spcAft>
                <a:spcPts val="0"/>
              </a:spcAft>
              <a:defRPr/>
            </a:pPr>
            <a:r>
              <a:rPr lang="el-GR" dirty="0"/>
              <a:t>Μέθοδοι και εργαλεία αξιολόγησης</a:t>
            </a:r>
          </a:p>
        </p:txBody>
      </p:sp>
      <p:graphicFrame>
        <p:nvGraphicFramePr>
          <p:cNvPr id="6" name="5 - Θέση περιεχομένου"/>
          <p:cNvGraphicFramePr>
            <a:graphicFrameLocks noGrp="1"/>
          </p:cNvGraphicFramePr>
          <p:nvPr>
            <p:ph idx="1"/>
            <p:extLst>
              <p:ext uri="{D42A27DB-BD31-4B8C-83A1-F6EECF244321}">
                <p14:modId xmlns:p14="http://schemas.microsoft.com/office/powerpoint/2010/main" val="3272092845"/>
              </p:ext>
            </p:extLst>
          </p:nvPr>
        </p:nvGraphicFramePr>
        <p:xfrm>
          <a:off x="250825" y="1485900"/>
          <a:ext cx="8642350" cy="5183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517</TotalTime>
  <Words>2058</Words>
  <Application>Microsoft Office PowerPoint</Application>
  <PresentationFormat>On-screen Show (4:3)</PresentationFormat>
  <Paragraphs>181</Paragraphs>
  <Slides>40</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40</vt:i4>
      </vt:variant>
    </vt:vector>
  </HeadingPairs>
  <TitlesOfParts>
    <vt:vector size="49" baseType="lpstr">
      <vt:lpstr>Arial</vt:lpstr>
      <vt:lpstr>Book Antiqua</vt:lpstr>
      <vt:lpstr>Calibri</vt:lpstr>
      <vt:lpstr>Lucida Sans</vt:lpstr>
      <vt:lpstr>Times New Roman</vt:lpstr>
      <vt:lpstr>Wingdings</vt:lpstr>
      <vt:lpstr>Wingdings 2</vt:lpstr>
      <vt:lpstr>Wingdings 3</vt:lpstr>
      <vt:lpstr>Apex</vt:lpstr>
      <vt:lpstr>           Η αξιολογηση των εκπαιδευτικων ΣΕ χωρεσ τησ ευρωπησ</vt:lpstr>
      <vt:lpstr>Αγγλία</vt:lpstr>
      <vt:lpstr>Διαφοροποίηση αξιολόγησης  ανάλογα με την επαγγελματική βαθμίδα </vt:lpstr>
      <vt:lpstr>Χαρακτηριστικά της αξιολόγησης</vt:lpstr>
      <vt:lpstr>Αρμόδιοι φορείς </vt:lpstr>
      <vt:lpstr>Πρότυπα αναφοράς</vt:lpstr>
      <vt:lpstr>Διαστάσεις που αξιολογούνται </vt:lpstr>
      <vt:lpstr>Κριτήρια αξιολόγησης</vt:lpstr>
      <vt:lpstr>Μέθοδοι και εργαλεία αξιολόγησης</vt:lpstr>
      <vt:lpstr>Αξιολογητές </vt:lpstr>
      <vt:lpstr>Χρήση αποτελεσμάτων αξιολόγησης </vt:lpstr>
      <vt:lpstr>Σύνδεση αξιολόγησης εκπαιδευτικού και αυτοαξιολόγησης σχολικής μονάδας </vt:lpstr>
      <vt:lpstr>Πορτογαλία </vt:lpstr>
      <vt:lpstr>PowerPoint Presentation</vt:lpstr>
      <vt:lpstr>Σκοπός της αξιολόγησης των εκπαιδευτικών   </vt:lpstr>
      <vt:lpstr>Στόχοι της αξιολόγησης των εκπαιδευτικών</vt:lpstr>
      <vt:lpstr>Χαρακτηριστικά της αξιολογικής διαδικασίας </vt:lpstr>
      <vt:lpstr>Αρμοδιότητες για αξιολόγηση εκπαιδευτικών </vt:lpstr>
      <vt:lpstr>Πρότυπα αναφοράς </vt:lpstr>
      <vt:lpstr>Διαστάσεις που αξιολογούνται </vt:lpstr>
      <vt:lpstr>Εργαλεία και πηγές πληροφόρησης </vt:lpstr>
      <vt:lpstr>Βαθμολογία/Κατάταξη </vt:lpstr>
      <vt:lpstr>Οι αξιολογητές </vt:lpstr>
      <vt:lpstr>Άλλα χαρακτηριστικά </vt:lpstr>
      <vt:lpstr>Συνέπειες (βελτίωση) </vt:lpstr>
      <vt:lpstr>Συνέπειες (λογοδοσία) </vt:lpstr>
      <vt:lpstr>Κυρώσεις </vt:lpstr>
      <vt:lpstr>Σύνδεση σχολικής μονάδας και αξιολόγησης εκπαιδευτικού </vt:lpstr>
      <vt:lpstr>Ζητήματα εφαρμογής της αξιολόγησης </vt:lpstr>
      <vt:lpstr>Παράδειγμα κατηγορίας και κριτηρίων-Πορτογαλία  </vt:lpstr>
      <vt:lpstr>γαλλια</vt:lpstr>
      <vt:lpstr>γαλλια</vt:lpstr>
      <vt:lpstr>αυστρια</vt:lpstr>
      <vt:lpstr>αυστρια</vt:lpstr>
      <vt:lpstr>ολλανδια</vt:lpstr>
      <vt:lpstr>ολλανδια</vt:lpstr>
      <vt:lpstr>ΤΣΕΧΙΑ</vt:lpstr>
      <vt:lpstr>πολωνια</vt:lpstr>
      <vt:lpstr>πολωνια</vt:lpstr>
      <vt:lpstr>ουγγαρια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αξιολογηση των εκπαιδευτικων στισ χωρεσ τησ ευρωπησ</dc:title>
  <dc:creator>denis</dc:creator>
  <cp:lastModifiedBy>ΖΑΧΑΡΟΥΛΑ ΤΑΒΟΥΛΑΡΗ</cp:lastModifiedBy>
  <cp:revision>71</cp:revision>
  <dcterms:created xsi:type="dcterms:W3CDTF">2014-03-19T13:10:56Z</dcterms:created>
  <dcterms:modified xsi:type="dcterms:W3CDTF">2024-12-22T06:39:04Z</dcterms:modified>
</cp:coreProperties>
</file>