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609600" y="3699804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Τίτλος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cxnSp>
        <p:nvCxnSpPr>
          <p:cNvPr id="8" name="Ευθεία γραμμή σύνδεσης 7"/>
          <p:cNvCxnSpPr/>
          <p:nvPr/>
        </p:nvCxnSpPr>
        <p:spPr>
          <a:xfrm>
            <a:off x="1951501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εία γραμμή σύνδεσης 12"/>
          <p:cNvCxnSpPr/>
          <p:nvPr/>
        </p:nvCxnSpPr>
        <p:spPr>
          <a:xfrm>
            <a:off x="6278099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Έλλειψη 13"/>
          <p:cNvSpPr/>
          <p:nvPr/>
        </p:nvSpPr>
        <p:spPr>
          <a:xfrm>
            <a:off x="6053797" y="3526302"/>
            <a:ext cx="6096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Θέση ημερομηνίας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5B93-C2EA-4FD8-BF74-EAD09B8A70E1}" type="datetimeFigureOut">
              <a:rPr lang="el-GR" smtClean="0">
                <a:solidFill>
                  <a:srgbClr val="E3DED1"/>
                </a:solidFill>
              </a:rPr>
              <a:pPr/>
              <a:t>18/3/2018</a:t>
            </a:fld>
            <a:endParaRPr lang="el-GR">
              <a:solidFill>
                <a:srgbClr val="E3DED1"/>
              </a:solidFill>
            </a:endParaRPr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F40226-88FF-4C8F-94F3-74A978C2E081}" type="slidenum">
              <a:rPr lang="el-GR" smtClean="0">
                <a:solidFill>
                  <a:srgbClr val="E3DED1"/>
                </a:solidFill>
              </a:rPr>
              <a:pPr/>
              <a:t>‹#›</a:t>
            </a:fld>
            <a:endParaRPr lang="el-GR">
              <a:solidFill>
                <a:srgbClr val="E3DED1"/>
              </a:solidFill>
            </a:endParaRPr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361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609600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839200" y="1600200"/>
            <a:ext cx="27432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5B93-C2EA-4FD8-BF74-EAD09B8A70E1}" type="datetimeFigureOut">
              <a:rPr lang="el-GR" smtClean="0">
                <a:solidFill>
                  <a:srgbClr val="E3DED1"/>
                </a:solidFill>
              </a:rPr>
              <a:pPr/>
              <a:t>18/3/2018</a:t>
            </a:fld>
            <a:endParaRPr lang="el-GR">
              <a:solidFill>
                <a:srgbClr val="E3DED1"/>
              </a:solidFill>
            </a:endParaRPr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F40226-88FF-4C8F-94F3-74A978C2E081}" type="slidenum">
              <a:rPr lang="el-GR" smtClean="0">
                <a:solidFill>
                  <a:srgbClr val="E3DED1"/>
                </a:solidFill>
              </a:rPr>
              <a:pPr/>
              <a:t>‹#›</a:t>
            </a:fld>
            <a:endParaRPr lang="el-GR">
              <a:solidFill>
                <a:srgbClr val="E3DED1"/>
              </a:solidFill>
            </a:endParaRPr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90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5B93-C2EA-4FD8-BF74-EAD09B8A70E1}" type="datetimeFigureOut">
              <a:rPr lang="el-GR" smtClean="0">
                <a:solidFill>
                  <a:srgbClr val="E3DED1"/>
                </a:solidFill>
              </a:rPr>
              <a:pPr/>
              <a:t>18/3/2018</a:t>
            </a:fld>
            <a:endParaRPr lang="el-GR">
              <a:solidFill>
                <a:srgbClr val="E3DED1"/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E3DED1"/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0226-88FF-4C8F-94F3-74A978C2E081}" type="slidenum">
              <a:rPr lang="el-GR" smtClean="0">
                <a:solidFill>
                  <a:srgbClr val="E3DED1"/>
                </a:solidFill>
              </a:rPr>
              <a:pPr/>
              <a:t>‹#›</a:t>
            </a:fld>
            <a:endParaRPr lang="el-GR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076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5B93-C2EA-4FD8-BF74-EAD09B8A70E1}" type="datetimeFigureOut">
              <a:rPr lang="el-GR" smtClean="0">
                <a:solidFill>
                  <a:srgbClr val="E3DED1"/>
                </a:solidFill>
              </a:rPr>
              <a:pPr/>
              <a:t>18/3/2018</a:t>
            </a:fld>
            <a:endParaRPr lang="el-GR">
              <a:solidFill>
                <a:srgbClr val="E3DED1"/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E3DED1"/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0226-88FF-4C8F-94F3-74A978C2E081}" type="slidenum">
              <a:rPr lang="el-GR" smtClean="0">
                <a:solidFill>
                  <a:srgbClr val="E3DED1"/>
                </a:solidFill>
              </a:rPr>
              <a:pPr/>
              <a:t>‹#›</a:t>
            </a:fld>
            <a:endParaRPr lang="el-GR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98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Θέση περιεχομένου 8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7115B93-C2EA-4FD8-BF74-EAD09B8A70E1}" type="datetimeFigureOut">
              <a:rPr lang="el-GR" smtClean="0">
                <a:solidFill>
                  <a:srgbClr val="E3DED1"/>
                </a:solidFill>
              </a:rPr>
              <a:pPr/>
              <a:t>18/3/2018</a:t>
            </a:fld>
            <a:endParaRPr lang="el-GR">
              <a:solidFill>
                <a:srgbClr val="E3DED1"/>
              </a:solidFill>
            </a:endParaRPr>
          </a:p>
        </p:txBody>
      </p:sp>
      <p:sp>
        <p:nvSpPr>
          <p:cNvPr id="15" name="Θέση αριθμού διαφάνειας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8F40226-88FF-4C8F-94F3-74A978C2E081}" type="slidenum">
              <a:rPr lang="el-GR" smtClean="0">
                <a:solidFill>
                  <a:srgbClr val="E3DED1"/>
                </a:solidFill>
              </a:rPr>
              <a:pPr/>
              <a:t>‹#›</a:t>
            </a:fld>
            <a:endParaRPr lang="el-GR">
              <a:solidFill>
                <a:srgbClr val="E3DED1"/>
              </a:solidFill>
            </a:endParaRPr>
          </a:p>
        </p:txBody>
      </p:sp>
      <p:sp>
        <p:nvSpPr>
          <p:cNvPr id="16" name="Θέση υποσέλιδου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>
              <a:solidFill>
                <a:srgbClr val="E3DED1"/>
              </a:solidFill>
            </a:endParaRPr>
          </a:p>
        </p:txBody>
      </p:sp>
      <p:sp>
        <p:nvSpPr>
          <p:cNvPr id="17" name="Τίτλο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4427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5B93-C2EA-4FD8-BF74-EAD09B8A70E1}" type="datetimeFigureOut">
              <a:rPr lang="el-GR" smtClean="0">
                <a:solidFill>
                  <a:srgbClr val="E3DED1"/>
                </a:solidFill>
              </a:rPr>
              <a:pPr/>
              <a:t>18/3/2018</a:t>
            </a:fld>
            <a:endParaRPr lang="el-GR">
              <a:solidFill>
                <a:srgbClr val="E3DED1"/>
              </a:solidFill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E3DED1"/>
              </a:solidFill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0226-88FF-4C8F-94F3-74A978C2E081}" type="slidenum">
              <a:rPr lang="el-GR" smtClean="0">
                <a:solidFill>
                  <a:srgbClr val="E3DED1"/>
                </a:solidFill>
              </a:rPr>
              <a:pPr/>
              <a:t>‹#›</a:t>
            </a:fld>
            <a:endParaRPr lang="el-GR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38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5B93-C2EA-4FD8-BF74-EAD09B8A70E1}" type="datetimeFigureOut">
              <a:rPr lang="el-GR" smtClean="0">
                <a:solidFill>
                  <a:srgbClr val="E3DED1"/>
                </a:solidFill>
              </a:rPr>
              <a:pPr/>
              <a:t>18/3/2018</a:t>
            </a:fld>
            <a:endParaRPr lang="el-GR">
              <a:solidFill>
                <a:srgbClr val="E3DED1"/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E3DED1"/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0226-88FF-4C8F-94F3-74A978C2E081}" type="slidenum">
              <a:rPr lang="el-GR" smtClean="0">
                <a:solidFill>
                  <a:srgbClr val="E3DED1"/>
                </a:solidFill>
              </a:rPr>
              <a:pPr/>
              <a:t>‹#›</a:t>
            </a:fld>
            <a:endParaRPr lang="el-GR">
              <a:solidFill>
                <a:srgbClr val="E3DED1"/>
              </a:solidFill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914400" y="4916993"/>
            <a:ext cx="105664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133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5B93-C2EA-4FD8-BF74-EAD09B8A70E1}" type="datetimeFigureOut">
              <a:rPr lang="el-GR" smtClean="0">
                <a:solidFill>
                  <a:srgbClr val="E3DED1"/>
                </a:solidFill>
              </a:rPr>
              <a:pPr/>
              <a:t>18/3/2018</a:t>
            </a:fld>
            <a:endParaRPr lang="el-GR">
              <a:solidFill>
                <a:srgbClr val="E3DED1"/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E3DED1"/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0226-88FF-4C8F-94F3-74A978C2E081}" type="slidenum">
              <a:rPr lang="el-GR" smtClean="0">
                <a:solidFill>
                  <a:srgbClr val="E3DED1"/>
                </a:solidFill>
              </a:rPr>
              <a:pPr/>
              <a:t>‹#›</a:t>
            </a:fld>
            <a:endParaRPr lang="el-GR">
              <a:solidFill>
                <a:srgbClr val="E3DED1"/>
              </a:solidFill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0368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0226-88FF-4C8F-94F3-74A978C2E081}" type="slidenum">
              <a:rPr lang="el-GR" smtClean="0">
                <a:solidFill>
                  <a:srgbClr val="E3DED1"/>
                </a:solidFill>
              </a:rPr>
              <a:pPr/>
              <a:t>‹#›</a:t>
            </a:fld>
            <a:endParaRPr lang="el-GR">
              <a:solidFill>
                <a:srgbClr val="E3DED1"/>
              </a:solidFill>
            </a:endParaRPr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E3DED1"/>
              </a:solidFill>
            </a:endParaRP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5B93-C2EA-4FD8-BF74-EAD09B8A70E1}" type="datetimeFigureOut">
              <a:rPr lang="el-GR" smtClean="0">
                <a:solidFill>
                  <a:srgbClr val="E3DED1"/>
                </a:solidFill>
              </a:rPr>
              <a:pPr/>
              <a:t>18/3/2018</a:t>
            </a:fld>
            <a:endParaRPr lang="el-GR">
              <a:solidFill>
                <a:srgbClr val="E3DED1"/>
              </a:solidFill>
            </a:endParaRP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09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32" name="Θέση περιεχομένου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Θέση περιεχομένου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2" name="Θέση κειμένου 11"/>
          <p:cNvSpPr>
            <a:spLocks noGrp="1"/>
          </p:cNvSpPr>
          <p:nvPr>
            <p:ph type="body" idx="3"/>
          </p:nvPr>
        </p:nvSpPr>
        <p:spPr>
          <a:xfrm>
            <a:off x="6197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cxnSp>
        <p:nvCxnSpPr>
          <p:cNvPr id="10" name="Ευθεία γραμμή σύνδεσης 9"/>
          <p:cNvCxnSpPr/>
          <p:nvPr/>
        </p:nvCxnSpPr>
        <p:spPr>
          <a:xfrm>
            <a:off x="750593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Ευθεία γραμμή σύνδεσης 16"/>
          <p:cNvCxnSpPr/>
          <p:nvPr/>
        </p:nvCxnSpPr>
        <p:spPr>
          <a:xfrm>
            <a:off x="6339840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4232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5B93-C2EA-4FD8-BF74-EAD09B8A70E1}" type="datetimeFigureOut">
              <a:rPr lang="el-GR" smtClean="0">
                <a:solidFill>
                  <a:srgbClr val="E3DED1"/>
                </a:solidFill>
              </a:rPr>
              <a:pPr/>
              <a:t>18/3/2018</a:t>
            </a:fld>
            <a:endParaRPr lang="el-GR">
              <a:solidFill>
                <a:srgbClr val="E3DED1"/>
              </a:solidFill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E3DED1"/>
              </a:solidFill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0226-88FF-4C8F-94F3-74A978C2E081}" type="slidenum">
              <a:rPr lang="el-GR" smtClean="0">
                <a:solidFill>
                  <a:srgbClr val="E3DED1"/>
                </a:solidFill>
              </a:rPr>
              <a:pPr/>
              <a:t>‹#›</a:t>
            </a:fld>
            <a:endParaRPr lang="el-GR">
              <a:solidFill>
                <a:srgbClr val="E3DED1"/>
              </a:solidFill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45732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5B93-C2EA-4FD8-BF74-EAD09B8A70E1}" type="datetimeFigureOut">
              <a:rPr lang="el-GR" smtClean="0">
                <a:solidFill>
                  <a:srgbClr val="E3DED1"/>
                </a:solidFill>
              </a:rPr>
              <a:pPr/>
              <a:t>18/3/2018</a:t>
            </a:fld>
            <a:endParaRPr lang="el-GR">
              <a:solidFill>
                <a:srgbClr val="E3DED1"/>
              </a:solidFill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E3DED1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0226-88FF-4C8F-94F3-74A978C2E081}" type="slidenum">
              <a:rPr lang="el-GR" smtClean="0">
                <a:solidFill>
                  <a:srgbClr val="E3DED1"/>
                </a:solidFill>
              </a:rPr>
              <a:pPr/>
              <a:t>‹#›</a:t>
            </a:fld>
            <a:endParaRPr lang="el-GR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602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Θέση περιεχομένου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9042400" y="1600200"/>
            <a:ext cx="2645664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31" name="Τίτλος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7115B93-C2EA-4FD8-BF74-EAD09B8A70E1}" type="datetimeFigureOut">
              <a:rPr lang="el-GR" smtClean="0">
                <a:solidFill>
                  <a:srgbClr val="E3DED1"/>
                </a:solidFill>
              </a:rPr>
              <a:pPr/>
              <a:t>18/3/2018</a:t>
            </a:fld>
            <a:endParaRPr lang="el-GR">
              <a:solidFill>
                <a:srgbClr val="E3DED1"/>
              </a:solidFill>
            </a:endParaRPr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F40226-88FF-4C8F-94F3-74A978C2E081}" type="slidenum">
              <a:rPr lang="el-GR" smtClean="0">
                <a:solidFill>
                  <a:srgbClr val="E3DED1"/>
                </a:solidFill>
              </a:rPr>
              <a:pPr/>
              <a:t>‹#›</a:t>
            </a:fld>
            <a:endParaRPr lang="el-GR">
              <a:solidFill>
                <a:srgbClr val="E3DED1"/>
              </a:solidFill>
            </a:endParaRPr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19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Θέση κειμένου 8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Θέση ημερομηνίας 23"/>
          <p:cNvSpPr>
            <a:spLocks noGrp="1"/>
          </p:cNvSpPr>
          <p:nvPr>
            <p:ph type="dt" sz="half" idx="2"/>
          </p:nvPr>
        </p:nvSpPr>
        <p:spPr>
          <a:xfrm>
            <a:off x="7721600" y="6203667"/>
            <a:ext cx="34544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7115B93-C2EA-4FD8-BF74-EAD09B8A70E1}" type="datetimeFigureOut">
              <a:rPr lang="el-GR" smtClean="0">
                <a:solidFill>
                  <a:srgbClr val="E3DED1"/>
                </a:solidFill>
              </a:rPr>
              <a:pPr/>
              <a:t>18/3/2018</a:t>
            </a:fld>
            <a:endParaRPr lang="el-GR">
              <a:solidFill>
                <a:srgbClr val="E3DED1"/>
              </a:solidFill>
            </a:endParaRPr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3"/>
          </p:nvPr>
        </p:nvSpPr>
        <p:spPr>
          <a:xfrm>
            <a:off x="2844800" y="6203667"/>
            <a:ext cx="47752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>
              <a:solidFill>
                <a:srgbClr val="E3DED1"/>
              </a:solidFill>
            </a:endParaRPr>
          </a:p>
        </p:txBody>
      </p:sp>
      <p:sp>
        <p:nvSpPr>
          <p:cNvPr id="22" name="Θέση αριθμού διαφάνειας 21"/>
          <p:cNvSpPr>
            <a:spLocks noGrp="1"/>
          </p:cNvSpPr>
          <p:nvPr>
            <p:ph type="sldNum" sz="quarter" idx="4"/>
          </p:nvPr>
        </p:nvSpPr>
        <p:spPr>
          <a:xfrm>
            <a:off x="11214100" y="6181531"/>
            <a:ext cx="8128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8F40226-88FF-4C8F-94F3-74A978C2E081}" type="slidenum">
              <a:rPr lang="el-GR" smtClean="0">
                <a:solidFill>
                  <a:srgbClr val="E3DED1"/>
                </a:solidFill>
              </a:rPr>
              <a:pPr/>
              <a:t>‹#›</a:t>
            </a:fld>
            <a:endParaRPr lang="el-GR">
              <a:solidFill>
                <a:srgbClr val="E3DED1"/>
              </a:solidFill>
            </a:endParaRPr>
          </a:p>
        </p:txBody>
      </p:sp>
      <p:sp>
        <p:nvSpPr>
          <p:cNvPr id="5" name="Θέση τίτλου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376357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Γεωργία </a:t>
            </a:r>
            <a:r>
              <a:rPr lang="el-GR" dirty="0" err="1" smtClean="0"/>
              <a:t>Σαρικούδη</a:t>
            </a:r>
            <a:endParaRPr lang="el-GR" dirty="0" smtClean="0"/>
          </a:p>
          <a:p>
            <a:r>
              <a:rPr lang="en-US" dirty="0" smtClean="0"/>
              <a:t>gsarikoudi@yahoo.gr</a:t>
            </a:r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Ανθρωπολογία της Κοινωνικής Μνήμης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187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Τον </a:t>
            </a:r>
            <a:r>
              <a:rPr lang="el-GR" dirty="0" smtClean="0"/>
              <a:t>ευχαριστούμε και δείχνουμε πως η συνομιλία μας ήταν σημαντική για εμάς</a:t>
            </a:r>
          </a:p>
          <a:p>
            <a:r>
              <a:rPr lang="el-GR" dirty="0" smtClean="0"/>
              <a:t>Τον ρωτάμε για αντικείμενα που μπορεί να </a:t>
            </a:r>
            <a:r>
              <a:rPr lang="el-GR" dirty="0" smtClean="0"/>
              <a:t>έχει</a:t>
            </a:r>
          </a:p>
          <a:p>
            <a:r>
              <a:rPr lang="el-GR"/>
              <a:t>Δε βιαζόμαστε να φύγουμε</a:t>
            </a:r>
          </a:p>
          <a:p>
            <a:endParaRPr lang="el-GR" dirty="0"/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Τέλος </a:t>
            </a:r>
            <a:r>
              <a:rPr lang="el-GR" dirty="0" smtClean="0"/>
              <a:t>συνέντευξης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91767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Είδη συνεντεύξεων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Κλειστές/ </a:t>
            </a:r>
            <a:r>
              <a:rPr lang="el-GR" dirty="0" smtClean="0"/>
              <a:t>κατευθυνόμενες</a:t>
            </a:r>
          </a:p>
          <a:p>
            <a:r>
              <a:rPr lang="el-GR" dirty="0" smtClean="0"/>
              <a:t>Ελεύθερες</a:t>
            </a:r>
            <a:endParaRPr lang="el-GR" dirty="0"/>
          </a:p>
          <a:p>
            <a:r>
              <a:rPr lang="el-GR" dirty="0" err="1"/>
              <a:t>Ημικατευθυνόμενες</a:t>
            </a:r>
            <a:endParaRPr lang="el-GR" dirty="0"/>
          </a:p>
          <a:p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/>
              <a:t>Ατομικές</a:t>
            </a:r>
          </a:p>
          <a:p>
            <a:r>
              <a:rPr lang="el-GR" dirty="0"/>
              <a:t>Ομαδικές</a:t>
            </a:r>
          </a:p>
          <a:p>
            <a:r>
              <a:rPr lang="en-US" dirty="0"/>
              <a:t>Focus group 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74668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αυστηρά δομημένο </a:t>
            </a:r>
            <a:r>
              <a:rPr lang="el-GR" dirty="0" smtClean="0"/>
              <a:t>ερωτηματολόγιο</a:t>
            </a:r>
          </a:p>
          <a:p>
            <a:r>
              <a:rPr lang="el-GR" dirty="0" smtClean="0"/>
              <a:t>Ο ερευνητής έχει την εξουσία</a:t>
            </a:r>
          </a:p>
          <a:p>
            <a:r>
              <a:rPr lang="el-GR" dirty="0"/>
              <a:t>Η σχέση ανάμεσα στον ερευνητή και τον πληροφορητή τυπική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r>
              <a:rPr lang="el-GR" dirty="0" smtClean="0"/>
              <a:t>Μειονέκτημα: ο αφηγητής δεν έχει πολλά περιθώρια ανάπτυξης της ιστορίας του</a:t>
            </a:r>
            <a:endParaRPr lang="el-GR" dirty="0"/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Κατευθυνόμενη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60422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Μια συζήτηση </a:t>
            </a:r>
            <a:r>
              <a:rPr lang="el-GR" dirty="0" smtClean="0"/>
              <a:t>χωρίς </a:t>
            </a:r>
            <a:r>
              <a:rPr lang="el-GR" dirty="0" smtClean="0"/>
              <a:t>ερωτηματολόγιο και πλάνο</a:t>
            </a:r>
          </a:p>
          <a:p>
            <a:r>
              <a:rPr lang="el-GR" dirty="0" smtClean="0"/>
              <a:t>Ο πληροφορητής έχει το πάνω χέρι</a:t>
            </a:r>
          </a:p>
          <a:p>
            <a:r>
              <a:rPr lang="el-GR" dirty="0" smtClean="0"/>
              <a:t>Αφήνουμε το πεδίο ελεύθερο για να ξετυλίξει τις αναμνήσεις του</a:t>
            </a:r>
          </a:p>
          <a:p>
            <a:r>
              <a:rPr lang="el-GR" dirty="0" smtClean="0"/>
              <a:t>Μειονέκτημα: η συζήτηση μπορεί να γίνει επουσιώδης</a:t>
            </a:r>
          </a:p>
          <a:p>
            <a:endParaRPr lang="el-GR" dirty="0"/>
          </a:p>
          <a:p>
            <a:r>
              <a:rPr lang="el-GR" dirty="0" smtClean="0"/>
              <a:t>Μια παραλλαγή είναι η αφηγηματική συνέντευξη. Διαφορετική μεθοδολογία: Αρχικά μία ερώτηση και στη συνέχεια δεν παρεμβαίνουμε καθόλου. Σε δεύτερο στάδιο ρωτάμε τις απορίες μας για όσα είπε και σε ένα τρίτο στάδιο για όσα δεν είπε.</a:t>
            </a:r>
          </a:p>
          <a:p>
            <a:r>
              <a:rPr lang="el-GR" dirty="0" smtClean="0"/>
              <a:t>Μειονέκτημα: χρονοβόρα διαδικασία</a:t>
            </a: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Ελεύθερη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0405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πιο </a:t>
            </a:r>
            <a:r>
              <a:rPr lang="el-GR" dirty="0" err="1" smtClean="0"/>
              <a:t>συνηθιμένη</a:t>
            </a:r>
            <a:endParaRPr lang="el-GR" dirty="0" smtClean="0"/>
          </a:p>
          <a:p>
            <a:r>
              <a:rPr lang="el-GR" dirty="0" smtClean="0"/>
              <a:t>Ισότιμη σχέση ανάμεσα σε ερευνητή –πληροφορητή</a:t>
            </a:r>
          </a:p>
          <a:p>
            <a:r>
              <a:rPr lang="el-GR" dirty="0" err="1" smtClean="0"/>
              <a:t>Υπάρχειένας</a:t>
            </a:r>
            <a:r>
              <a:rPr lang="el-GR" dirty="0" smtClean="0"/>
              <a:t> οδηγός ερωτήσεων, αλλά αφήνει τον πληροφορητή να μιλήσει ελεύθερα, κατευθύνοντάς τον κάποιες φορές</a:t>
            </a:r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Ημι</a:t>
            </a:r>
            <a:r>
              <a:rPr lang="el-GR" dirty="0" smtClean="0"/>
              <a:t>-κατευθυνόμενη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88646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χώρος (που θα γίνει η συνέντευξη)</a:t>
            </a:r>
          </a:p>
          <a:p>
            <a:r>
              <a:rPr lang="el-GR" dirty="0" smtClean="0"/>
              <a:t>Βοηθητικό υλικό(φωτογραφίες, αποκόμματα εφημερίδων, μουσική)</a:t>
            </a:r>
          </a:p>
          <a:p>
            <a:r>
              <a:rPr lang="el-GR" dirty="0" smtClean="0"/>
              <a:t>Περιορισμός των ατόμων που παρευρίσκονται στη </a:t>
            </a:r>
            <a:r>
              <a:rPr lang="el-GR" dirty="0" smtClean="0"/>
              <a:t>συζήτηση</a:t>
            </a:r>
          </a:p>
          <a:p>
            <a:r>
              <a:rPr lang="el-GR" dirty="0" smtClean="0"/>
              <a:t>Περιορισμός των θορύβων</a:t>
            </a:r>
          </a:p>
          <a:p>
            <a:r>
              <a:rPr lang="el-GR" dirty="0" smtClean="0"/>
              <a:t>Να γνωρίζουμε το πολιτισμικό πλαίσιο του </a:t>
            </a:r>
            <a:r>
              <a:rPr lang="el-GR" dirty="0" err="1" smtClean="0"/>
              <a:t>συνομιιλητή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>
                <a:effectLst/>
              </a:rPr>
              <a:t>Το πλαίσιο της </a:t>
            </a:r>
            <a:r>
              <a:rPr lang="el-GR" b="1" dirty="0" smtClean="0">
                <a:effectLst/>
              </a:rPr>
              <a:t>συνέντευξης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6617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Χτίζεται σιγά σιγά</a:t>
            </a:r>
          </a:p>
          <a:p>
            <a:r>
              <a:rPr lang="el-GR" dirty="0" smtClean="0"/>
              <a:t>Παρουσιάζουμε τον εαυτό μας και εξηγούμε τι θέλουμε και πώς θα χρησιμοποιήσουμε το υλικό</a:t>
            </a:r>
          </a:p>
          <a:p>
            <a:r>
              <a:rPr lang="el-GR" dirty="0" smtClean="0"/>
              <a:t>Πρέπει να προσέχουμε συνεχώς, γιατί πρόκειται για μια εύθραυστη σχέση</a:t>
            </a:r>
          </a:p>
          <a:p>
            <a:r>
              <a:rPr lang="el-GR" dirty="0" smtClean="0"/>
              <a:t>Δεν τον διακόπτουμε, ούτε επιβάλουμε τη δική μας άποψη</a:t>
            </a:r>
          </a:p>
          <a:p>
            <a:r>
              <a:rPr lang="el-GR" dirty="0" smtClean="0"/>
              <a:t>Σεβόμαστε τις παύσεις</a:t>
            </a:r>
          </a:p>
          <a:p>
            <a:r>
              <a:rPr lang="el-GR" dirty="0" smtClean="0"/>
              <a:t>Προσέχουμε τα </a:t>
            </a:r>
            <a:r>
              <a:rPr lang="el-GR" dirty="0" err="1" smtClean="0"/>
              <a:t>εξωλεκτικά</a:t>
            </a:r>
            <a:r>
              <a:rPr lang="el-GR" dirty="0" smtClean="0"/>
              <a:t> μηνύματα</a:t>
            </a:r>
          </a:p>
          <a:p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>
                <a:effectLst/>
              </a:rPr>
              <a:t>Σχέση αφηγητή-πληροφορητή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47828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86" y="1765004"/>
            <a:ext cx="9228619" cy="3763925"/>
          </a:xfrm>
        </p:spPr>
      </p:pic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θέση αφηγητή- ερευνητή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80010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Καλές ερωτήσεις                Κακές ερωτήσεις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Ανοιχτές</a:t>
            </a:r>
          </a:p>
          <a:p>
            <a:r>
              <a:rPr lang="el-GR" dirty="0" smtClean="0"/>
              <a:t>Σύντομες και κατανοητές</a:t>
            </a:r>
          </a:p>
          <a:p>
            <a:r>
              <a:rPr lang="el-GR" dirty="0" smtClean="0"/>
              <a:t>Ουδέτερες</a:t>
            </a:r>
          </a:p>
          <a:p>
            <a:r>
              <a:rPr lang="el-GR" dirty="0" smtClean="0"/>
              <a:t>Διευκρινιστικές</a:t>
            </a:r>
          </a:p>
          <a:p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Ερωτήσεις που επιδέχονται μονολεκτικής απάντησης</a:t>
            </a:r>
          </a:p>
          <a:p>
            <a:r>
              <a:rPr lang="el-GR" dirty="0" smtClean="0"/>
              <a:t>Οι πολλαπλές ερωτήσεις</a:t>
            </a:r>
          </a:p>
          <a:p>
            <a:r>
              <a:rPr lang="el-GR" dirty="0" smtClean="0"/>
              <a:t>Ερωτήσεις που περιέχουν κάποια απάντηση/κατεύθυνση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453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289</Words>
  <Application>Microsoft Office PowerPoint</Application>
  <PresentationFormat>Ευρεία οθόνη</PresentationFormat>
  <Paragraphs>53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3" baseType="lpstr">
      <vt:lpstr>Constantia</vt:lpstr>
      <vt:lpstr>Wingdings 2</vt:lpstr>
      <vt:lpstr>Χαρτί</vt:lpstr>
      <vt:lpstr>Ανθρωπολογία της Κοινωνικής Μνήμης</vt:lpstr>
      <vt:lpstr>Είδη συνεντεύξεων</vt:lpstr>
      <vt:lpstr>Κατευθυνόμενη</vt:lpstr>
      <vt:lpstr>Ελεύθερη</vt:lpstr>
      <vt:lpstr>Ημι-κατευθυνόμενη</vt:lpstr>
      <vt:lpstr>Το πλαίσιο της συνέντευξης</vt:lpstr>
      <vt:lpstr>Σχέση αφηγητή-πληροφορητή </vt:lpstr>
      <vt:lpstr>Η θέση αφηγητή- ερευνητή</vt:lpstr>
      <vt:lpstr>Καλές ερωτήσεις                Κακές ερωτήσεις</vt:lpstr>
      <vt:lpstr>Τέλος συνέντευξης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Ανθρωπολογία της Κοινωνικής Μνήμης</dc:title>
  <dc:creator>ortuki ortuki</dc:creator>
  <cp:lastModifiedBy>ortuki ortuki</cp:lastModifiedBy>
  <cp:revision>7</cp:revision>
  <dcterms:created xsi:type="dcterms:W3CDTF">2018-03-17T19:22:06Z</dcterms:created>
  <dcterms:modified xsi:type="dcterms:W3CDTF">2018-03-18T10:53:45Z</dcterms:modified>
</cp:coreProperties>
</file>