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345" r:id="rId3"/>
    <p:sldId id="346" r:id="rId4"/>
    <p:sldId id="361" r:id="rId5"/>
    <p:sldId id="347" r:id="rId6"/>
    <p:sldId id="353" r:id="rId7"/>
    <p:sldId id="348" r:id="rId8"/>
    <p:sldId id="349" r:id="rId9"/>
    <p:sldId id="350" r:id="rId10"/>
    <p:sldId id="351" r:id="rId11"/>
    <p:sldId id="341" r:id="rId12"/>
    <p:sldId id="342" r:id="rId13"/>
    <p:sldId id="262" r:id="rId14"/>
    <p:sldId id="354" r:id="rId15"/>
    <p:sldId id="355" r:id="rId16"/>
    <p:sldId id="264" r:id="rId17"/>
    <p:sldId id="357" r:id="rId18"/>
    <p:sldId id="260" r:id="rId19"/>
    <p:sldId id="261" r:id="rId20"/>
    <p:sldId id="356" r:id="rId21"/>
    <p:sldId id="258" r:id="rId22"/>
    <p:sldId id="358" r:id="rId23"/>
    <p:sldId id="265" r:id="rId24"/>
    <p:sldId id="279" r:id="rId25"/>
    <p:sldId id="266" r:id="rId26"/>
    <p:sldId id="280" r:id="rId27"/>
    <p:sldId id="267" r:id="rId28"/>
    <p:sldId id="268" r:id="rId29"/>
    <p:sldId id="362" r:id="rId30"/>
    <p:sldId id="359" r:id="rId31"/>
    <p:sldId id="270" r:id="rId32"/>
    <p:sldId id="271" r:id="rId33"/>
    <p:sldId id="269" r:id="rId34"/>
    <p:sldId id="343" r:id="rId35"/>
    <p:sldId id="272" r:id="rId36"/>
    <p:sldId id="273" r:id="rId37"/>
    <p:sldId id="274" r:id="rId38"/>
    <p:sldId id="275" r:id="rId39"/>
    <p:sldId id="276" r:id="rId40"/>
    <p:sldId id="278" r:id="rId41"/>
    <p:sldId id="344" r:id="rId42"/>
    <p:sldId id="35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9"/>
    <p:restoredTop sz="94779"/>
  </p:normalViewPr>
  <p:slideViewPr>
    <p:cSldViewPr snapToGrid="0" snapToObjects="1">
      <p:cViewPr varScale="1">
        <p:scale>
          <a:sx n="111" d="100"/>
          <a:sy n="111" d="100"/>
        </p:scale>
        <p:origin x="8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FA9C73-9332-410F-A311-EB3C5E8FF3D7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A5B4610-C13C-416E-AD0C-A7B30BA0F4E6}">
      <dgm:prSet/>
      <dgm:spPr/>
      <dgm:t>
        <a:bodyPr/>
        <a:lstStyle/>
        <a:p>
          <a:r>
            <a:rPr lang="el-GR" dirty="0"/>
            <a:t>Ανάπτυξη των παραγωγικών μονάδων που υποστηρίζουν τις πόλεις:</a:t>
          </a:r>
          <a:endParaRPr lang="en-US" dirty="0"/>
        </a:p>
      </dgm:t>
    </dgm:pt>
    <dgm:pt modelId="{71A8FF2C-B579-4317-86A6-819C76D9EEE9}" type="parTrans" cxnId="{0BFFF1B2-1CF6-47EF-BCEF-285E99384045}">
      <dgm:prSet/>
      <dgm:spPr/>
      <dgm:t>
        <a:bodyPr/>
        <a:lstStyle/>
        <a:p>
          <a:endParaRPr lang="en-US"/>
        </a:p>
      </dgm:t>
    </dgm:pt>
    <dgm:pt modelId="{46F94E73-1412-4BCB-AE64-0A2F042E8856}" type="sibTrans" cxnId="{0BFFF1B2-1CF6-47EF-BCEF-285E99384045}">
      <dgm:prSet/>
      <dgm:spPr/>
      <dgm:t>
        <a:bodyPr/>
        <a:lstStyle/>
        <a:p>
          <a:endParaRPr lang="en-US"/>
        </a:p>
      </dgm:t>
    </dgm:pt>
    <dgm:pt modelId="{1C645C02-2A96-4A61-BE34-943FEAC172E5}">
      <dgm:prSet/>
      <dgm:spPr/>
      <dgm:t>
        <a:bodyPr/>
        <a:lstStyle/>
        <a:p>
          <a:r>
            <a:rPr lang="el-GR"/>
            <a:t>Αμπελοκαλλι</a:t>
          </a:r>
          <a:r>
            <a:rPr lang="en-US"/>
            <a:t>έ</a:t>
          </a:r>
          <a:r>
            <a:rPr lang="el-GR"/>
            <a:t>ργια</a:t>
          </a:r>
          <a:endParaRPr lang="en-US"/>
        </a:p>
      </dgm:t>
    </dgm:pt>
    <dgm:pt modelId="{63EC3604-0311-4B90-B8A6-D987345EE0ED}" type="parTrans" cxnId="{A91B634B-F142-4E36-87C8-396DD59C4533}">
      <dgm:prSet/>
      <dgm:spPr/>
      <dgm:t>
        <a:bodyPr/>
        <a:lstStyle/>
        <a:p>
          <a:endParaRPr lang="en-US"/>
        </a:p>
      </dgm:t>
    </dgm:pt>
    <dgm:pt modelId="{BD003560-13C8-4490-9298-DEDCFD005DA2}" type="sibTrans" cxnId="{A91B634B-F142-4E36-87C8-396DD59C4533}">
      <dgm:prSet/>
      <dgm:spPr/>
      <dgm:t>
        <a:bodyPr/>
        <a:lstStyle/>
        <a:p>
          <a:endParaRPr lang="en-US"/>
        </a:p>
      </dgm:t>
    </dgm:pt>
    <dgm:pt modelId="{B526769A-1768-4527-B276-77F58D5D8EDB}">
      <dgm:prSet/>
      <dgm:spPr/>
      <dgm:t>
        <a:bodyPr/>
        <a:lstStyle/>
        <a:p>
          <a:r>
            <a:rPr lang="el-GR" dirty="0"/>
            <a:t>Βιοτεχνίες γύρω  από τις πόλεις</a:t>
          </a:r>
          <a:endParaRPr lang="en-US" dirty="0"/>
        </a:p>
      </dgm:t>
    </dgm:pt>
    <dgm:pt modelId="{4DCB67C9-F0BB-4401-A8B5-1A00632D5CC3}" type="parTrans" cxnId="{D5F5D8FB-A304-4C1C-BAB9-EEA470DA981A}">
      <dgm:prSet/>
      <dgm:spPr/>
      <dgm:t>
        <a:bodyPr/>
        <a:lstStyle/>
        <a:p>
          <a:endParaRPr lang="en-US"/>
        </a:p>
      </dgm:t>
    </dgm:pt>
    <dgm:pt modelId="{DDF43E60-BFA6-43AA-8CF5-EEE97C6326C1}" type="sibTrans" cxnId="{D5F5D8FB-A304-4C1C-BAB9-EEA470DA981A}">
      <dgm:prSet/>
      <dgm:spPr/>
      <dgm:t>
        <a:bodyPr/>
        <a:lstStyle/>
        <a:p>
          <a:endParaRPr lang="en-US"/>
        </a:p>
      </dgm:t>
    </dgm:pt>
    <dgm:pt modelId="{94D07403-ED56-4436-8FCB-C9A49C50E7BF}">
      <dgm:prSet/>
      <dgm:spPr/>
      <dgm:t>
        <a:bodyPr/>
        <a:lstStyle/>
        <a:p>
          <a:r>
            <a:rPr lang="el-GR" dirty="0"/>
            <a:t>Παράδειγμα: Φλαμανδική παραγωγή τσόχας</a:t>
          </a:r>
          <a:endParaRPr lang="en-US" dirty="0"/>
        </a:p>
      </dgm:t>
    </dgm:pt>
    <dgm:pt modelId="{20E555DB-A6C3-448D-BB55-71AA915DA504}" type="parTrans" cxnId="{55746D3E-F0C6-483D-B094-AA15959D10BA}">
      <dgm:prSet/>
      <dgm:spPr/>
      <dgm:t>
        <a:bodyPr/>
        <a:lstStyle/>
        <a:p>
          <a:endParaRPr lang="en-US"/>
        </a:p>
      </dgm:t>
    </dgm:pt>
    <dgm:pt modelId="{A02CB657-E90F-4BA5-9268-F6C8EB8FA1B0}" type="sibTrans" cxnId="{55746D3E-F0C6-483D-B094-AA15959D10BA}">
      <dgm:prSet/>
      <dgm:spPr/>
      <dgm:t>
        <a:bodyPr/>
        <a:lstStyle/>
        <a:p>
          <a:endParaRPr lang="en-US"/>
        </a:p>
      </dgm:t>
    </dgm:pt>
    <dgm:pt modelId="{2979293B-A4A2-4028-A97C-E0D59B7FC4C8}">
      <dgm:prSet/>
      <dgm:spPr/>
      <dgm:t>
        <a:bodyPr/>
        <a:lstStyle/>
        <a:p>
          <a:r>
            <a:rPr lang="el-GR"/>
            <a:t>Εξέλιξη μεταλλουργίας</a:t>
          </a:r>
          <a:endParaRPr lang="en-US"/>
        </a:p>
      </dgm:t>
    </dgm:pt>
    <dgm:pt modelId="{F8CE000C-AF6C-45E0-A9F1-E03C50808138}" type="parTrans" cxnId="{F63B2ACB-D8EE-4D84-8A74-728ED3E5DBAF}">
      <dgm:prSet/>
      <dgm:spPr/>
      <dgm:t>
        <a:bodyPr/>
        <a:lstStyle/>
        <a:p>
          <a:endParaRPr lang="en-US"/>
        </a:p>
      </dgm:t>
    </dgm:pt>
    <dgm:pt modelId="{2BEB4D6B-EB56-4E3D-BF99-E22287E9C41D}" type="sibTrans" cxnId="{F63B2ACB-D8EE-4D84-8A74-728ED3E5DBAF}">
      <dgm:prSet/>
      <dgm:spPr/>
      <dgm:t>
        <a:bodyPr/>
        <a:lstStyle/>
        <a:p>
          <a:endParaRPr lang="en-US"/>
        </a:p>
      </dgm:t>
    </dgm:pt>
    <dgm:pt modelId="{7F0E71AA-513C-4BBE-80DF-029813FE5530}">
      <dgm:prSet/>
      <dgm:spPr/>
      <dgm:t>
        <a:bodyPr/>
        <a:lstStyle/>
        <a:p>
          <a:r>
            <a:rPr lang="el-GR"/>
            <a:t>Νέες τεχνικές εξόρυξης</a:t>
          </a:r>
          <a:endParaRPr lang="en-US"/>
        </a:p>
      </dgm:t>
    </dgm:pt>
    <dgm:pt modelId="{FD25F0CF-3FD1-41B0-B960-5055E244DE19}" type="parTrans" cxnId="{F4D2FCE5-96B8-4256-BF8C-109A873252F9}">
      <dgm:prSet/>
      <dgm:spPr/>
      <dgm:t>
        <a:bodyPr/>
        <a:lstStyle/>
        <a:p>
          <a:endParaRPr lang="en-US"/>
        </a:p>
      </dgm:t>
    </dgm:pt>
    <dgm:pt modelId="{D3AB17D3-C178-4D65-A151-C019C41F1081}" type="sibTrans" cxnId="{F4D2FCE5-96B8-4256-BF8C-109A873252F9}">
      <dgm:prSet/>
      <dgm:spPr/>
      <dgm:t>
        <a:bodyPr/>
        <a:lstStyle/>
        <a:p>
          <a:endParaRPr lang="en-US"/>
        </a:p>
      </dgm:t>
    </dgm:pt>
    <dgm:pt modelId="{2704C883-A2A8-A54C-90FA-65A3598CB699}" type="pres">
      <dgm:prSet presAssocID="{BDFA9C73-9332-410F-A311-EB3C5E8FF3D7}" presName="vert0" presStyleCnt="0">
        <dgm:presLayoutVars>
          <dgm:dir/>
          <dgm:animOne val="branch"/>
          <dgm:animLvl val="lvl"/>
        </dgm:presLayoutVars>
      </dgm:prSet>
      <dgm:spPr/>
    </dgm:pt>
    <dgm:pt modelId="{92771FC7-A011-F241-82A7-373BFD7B7476}" type="pres">
      <dgm:prSet presAssocID="{6A5B4610-C13C-416E-AD0C-A7B30BA0F4E6}" presName="thickLine" presStyleLbl="alignNode1" presStyleIdx="0" presStyleCnt="6"/>
      <dgm:spPr/>
    </dgm:pt>
    <dgm:pt modelId="{83D7A84D-E42A-0943-B139-57B52D59127A}" type="pres">
      <dgm:prSet presAssocID="{6A5B4610-C13C-416E-AD0C-A7B30BA0F4E6}" presName="horz1" presStyleCnt="0"/>
      <dgm:spPr/>
    </dgm:pt>
    <dgm:pt modelId="{BED70BB9-4F64-CC4D-9173-FB39BA6928A4}" type="pres">
      <dgm:prSet presAssocID="{6A5B4610-C13C-416E-AD0C-A7B30BA0F4E6}" presName="tx1" presStyleLbl="revTx" presStyleIdx="0" presStyleCnt="6"/>
      <dgm:spPr/>
    </dgm:pt>
    <dgm:pt modelId="{BAC8A63F-2F1E-5647-9831-32821907060E}" type="pres">
      <dgm:prSet presAssocID="{6A5B4610-C13C-416E-AD0C-A7B30BA0F4E6}" presName="vert1" presStyleCnt="0"/>
      <dgm:spPr/>
    </dgm:pt>
    <dgm:pt modelId="{01611EAC-F358-4846-A113-FDEAA975D3DC}" type="pres">
      <dgm:prSet presAssocID="{1C645C02-2A96-4A61-BE34-943FEAC172E5}" presName="thickLine" presStyleLbl="alignNode1" presStyleIdx="1" presStyleCnt="6"/>
      <dgm:spPr/>
    </dgm:pt>
    <dgm:pt modelId="{890D66EB-04F7-6747-BBD5-86E074C4DF53}" type="pres">
      <dgm:prSet presAssocID="{1C645C02-2A96-4A61-BE34-943FEAC172E5}" presName="horz1" presStyleCnt="0"/>
      <dgm:spPr/>
    </dgm:pt>
    <dgm:pt modelId="{E6AD2897-6EEB-6D4B-93E2-FC194D1DE69B}" type="pres">
      <dgm:prSet presAssocID="{1C645C02-2A96-4A61-BE34-943FEAC172E5}" presName="tx1" presStyleLbl="revTx" presStyleIdx="1" presStyleCnt="6"/>
      <dgm:spPr/>
    </dgm:pt>
    <dgm:pt modelId="{213F83F0-9A94-B045-9550-D708946DCCA5}" type="pres">
      <dgm:prSet presAssocID="{1C645C02-2A96-4A61-BE34-943FEAC172E5}" presName="vert1" presStyleCnt="0"/>
      <dgm:spPr/>
    </dgm:pt>
    <dgm:pt modelId="{320C139C-EA53-D74B-8629-0375DAB2DAC7}" type="pres">
      <dgm:prSet presAssocID="{B526769A-1768-4527-B276-77F58D5D8EDB}" presName="thickLine" presStyleLbl="alignNode1" presStyleIdx="2" presStyleCnt="6"/>
      <dgm:spPr/>
    </dgm:pt>
    <dgm:pt modelId="{C5411FC4-CE1A-FB4C-ACB2-A48931BEC45C}" type="pres">
      <dgm:prSet presAssocID="{B526769A-1768-4527-B276-77F58D5D8EDB}" presName="horz1" presStyleCnt="0"/>
      <dgm:spPr/>
    </dgm:pt>
    <dgm:pt modelId="{F75FB114-4B5E-E94D-B790-2482A218459B}" type="pres">
      <dgm:prSet presAssocID="{B526769A-1768-4527-B276-77F58D5D8EDB}" presName="tx1" presStyleLbl="revTx" presStyleIdx="2" presStyleCnt="6"/>
      <dgm:spPr/>
    </dgm:pt>
    <dgm:pt modelId="{E0521098-80F2-3A48-A761-D0DC7C306AE1}" type="pres">
      <dgm:prSet presAssocID="{B526769A-1768-4527-B276-77F58D5D8EDB}" presName="vert1" presStyleCnt="0"/>
      <dgm:spPr/>
    </dgm:pt>
    <dgm:pt modelId="{FA0773BC-67E7-2745-A598-8AE117505FFA}" type="pres">
      <dgm:prSet presAssocID="{94D07403-ED56-4436-8FCB-C9A49C50E7BF}" presName="thickLine" presStyleLbl="alignNode1" presStyleIdx="3" presStyleCnt="6"/>
      <dgm:spPr/>
    </dgm:pt>
    <dgm:pt modelId="{B068B7E3-52E4-884B-821B-8C2CBACC18D7}" type="pres">
      <dgm:prSet presAssocID="{94D07403-ED56-4436-8FCB-C9A49C50E7BF}" presName="horz1" presStyleCnt="0"/>
      <dgm:spPr/>
    </dgm:pt>
    <dgm:pt modelId="{110D1C57-08BA-1549-A092-1528B5714B6A}" type="pres">
      <dgm:prSet presAssocID="{94D07403-ED56-4436-8FCB-C9A49C50E7BF}" presName="tx1" presStyleLbl="revTx" presStyleIdx="3" presStyleCnt="6"/>
      <dgm:spPr/>
    </dgm:pt>
    <dgm:pt modelId="{87E9D1C6-28BF-424D-AEE3-B931F96D1C9C}" type="pres">
      <dgm:prSet presAssocID="{94D07403-ED56-4436-8FCB-C9A49C50E7BF}" presName="vert1" presStyleCnt="0"/>
      <dgm:spPr/>
    </dgm:pt>
    <dgm:pt modelId="{B82853D2-3837-CA4A-BAF8-766F1154976D}" type="pres">
      <dgm:prSet presAssocID="{2979293B-A4A2-4028-A97C-E0D59B7FC4C8}" presName="thickLine" presStyleLbl="alignNode1" presStyleIdx="4" presStyleCnt="6"/>
      <dgm:spPr/>
    </dgm:pt>
    <dgm:pt modelId="{043756DF-3E1C-3240-8BA5-F871BE614ABB}" type="pres">
      <dgm:prSet presAssocID="{2979293B-A4A2-4028-A97C-E0D59B7FC4C8}" presName="horz1" presStyleCnt="0"/>
      <dgm:spPr/>
    </dgm:pt>
    <dgm:pt modelId="{A9A7D166-E0A0-964E-9BC7-D4BD956368C0}" type="pres">
      <dgm:prSet presAssocID="{2979293B-A4A2-4028-A97C-E0D59B7FC4C8}" presName="tx1" presStyleLbl="revTx" presStyleIdx="4" presStyleCnt="6"/>
      <dgm:spPr/>
    </dgm:pt>
    <dgm:pt modelId="{5185D43B-BD97-A54C-A410-96EE23375C02}" type="pres">
      <dgm:prSet presAssocID="{2979293B-A4A2-4028-A97C-E0D59B7FC4C8}" presName="vert1" presStyleCnt="0"/>
      <dgm:spPr/>
    </dgm:pt>
    <dgm:pt modelId="{45480252-04F6-7B42-AEA3-25691CC791D3}" type="pres">
      <dgm:prSet presAssocID="{7F0E71AA-513C-4BBE-80DF-029813FE5530}" presName="thickLine" presStyleLbl="alignNode1" presStyleIdx="5" presStyleCnt="6"/>
      <dgm:spPr/>
    </dgm:pt>
    <dgm:pt modelId="{073ECF24-526B-4441-895D-08EAE2EF95B3}" type="pres">
      <dgm:prSet presAssocID="{7F0E71AA-513C-4BBE-80DF-029813FE5530}" presName="horz1" presStyleCnt="0"/>
      <dgm:spPr/>
    </dgm:pt>
    <dgm:pt modelId="{931D7623-CDBE-1646-97EC-3509A0C78BAE}" type="pres">
      <dgm:prSet presAssocID="{7F0E71AA-513C-4BBE-80DF-029813FE5530}" presName="tx1" presStyleLbl="revTx" presStyleIdx="5" presStyleCnt="6"/>
      <dgm:spPr/>
    </dgm:pt>
    <dgm:pt modelId="{AA82170C-0459-6E40-A37F-4D0F2FECCD58}" type="pres">
      <dgm:prSet presAssocID="{7F0E71AA-513C-4BBE-80DF-029813FE5530}" presName="vert1" presStyleCnt="0"/>
      <dgm:spPr/>
    </dgm:pt>
  </dgm:ptLst>
  <dgm:cxnLst>
    <dgm:cxn modelId="{A8B5911D-ABB7-FB42-A86E-21BF7C25FC35}" type="presOf" srcId="{B526769A-1768-4527-B276-77F58D5D8EDB}" destId="{F75FB114-4B5E-E94D-B790-2482A218459B}" srcOrd="0" destOrd="0" presId="urn:microsoft.com/office/officeart/2008/layout/LinedList"/>
    <dgm:cxn modelId="{284F2C2B-8E42-4549-A386-DAE683D5568B}" type="presOf" srcId="{1C645C02-2A96-4A61-BE34-943FEAC172E5}" destId="{E6AD2897-6EEB-6D4B-93E2-FC194D1DE69B}" srcOrd="0" destOrd="0" presId="urn:microsoft.com/office/officeart/2008/layout/LinedList"/>
    <dgm:cxn modelId="{55746D3E-F0C6-483D-B094-AA15959D10BA}" srcId="{BDFA9C73-9332-410F-A311-EB3C5E8FF3D7}" destId="{94D07403-ED56-4436-8FCB-C9A49C50E7BF}" srcOrd="3" destOrd="0" parTransId="{20E555DB-A6C3-448D-BB55-71AA915DA504}" sibTransId="{A02CB657-E90F-4BA5-9268-F6C8EB8FA1B0}"/>
    <dgm:cxn modelId="{A91B634B-F142-4E36-87C8-396DD59C4533}" srcId="{BDFA9C73-9332-410F-A311-EB3C5E8FF3D7}" destId="{1C645C02-2A96-4A61-BE34-943FEAC172E5}" srcOrd="1" destOrd="0" parTransId="{63EC3604-0311-4B90-B8A6-D987345EE0ED}" sibTransId="{BD003560-13C8-4490-9298-DEDCFD005DA2}"/>
    <dgm:cxn modelId="{F16EE361-E2AB-D342-B73B-08F0A506DCE0}" type="presOf" srcId="{7F0E71AA-513C-4BBE-80DF-029813FE5530}" destId="{931D7623-CDBE-1646-97EC-3509A0C78BAE}" srcOrd="0" destOrd="0" presId="urn:microsoft.com/office/officeart/2008/layout/LinedList"/>
    <dgm:cxn modelId="{0BFFF1B2-1CF6-47EF-BCEF-285E99384045}" srcId="{BDFA9C73-9332-410F-A311-EB3C5E8FF3D7}" destId="{6A5B4610-C13C-416E-AD0C-A7B30BA0F4E6}" srcOrd="0" destOrd="0" parTransId="{71A8FF2C-B579-4317-86A6-819C76D9EEE9}" sibTransId="{46F94E73-1412-4BCB-AE64-0A2F042E8856}"/>
    <dgm:cxn modelId="{F63B2ACB-D8EE-4D84-8A74-728ED3E5DBAF}" srcId="{BDFA9C73-9332-410F-A311-EB3C5E8FF3D7}" destId="{2979293B-A4A2-4028-A97C-E0D59B7FC4C8}" srcOrd="4" destOrd="0" parTransId="{F8CE000C-AF6C-45E0-A9F1-E03C50808138}" sibTransId="{2BEB4D6B-EB56-4E3D-BF99-E22287E9C41D}"/>
    <dgm:cxn modelId="{DE19E9D0-C172-C047-9C9D-56E77D596A33}" type="presOf" srcId="{6A5B4610-C13C-416E-AD0C-A7B30BA0F4E6}" destId="{BED70BB9-4F64-CC4D-9173-FB39BA6928A4}" srcOrd="0" destOrd="0" presId="urn:microsoft.com/office/officeart/2008/layout/LinedList"/>
    <dgm:cxn modelId="{B177C7E3-ECC6-FE42-80F1-805A1D42F2CD}" type="presOf" srcId="{BDFA9C73-9332-410F-A311-EB3C5E8FF3D7}" destId="{2704C883-A2A8-A54C-90FA-65A3598CB699}" srcOrd="0" destOrd="0" presId="urn:microsoft.com/office/officeart/2008/layout/LinedList"/>
    <dgm:cxn modelId="{F4D2FCE5-96B8-4256-BF8C-109A873252F9}" srcId="{BDFA9C73-9332-410F-A311-EB3C5E8FF3D7}" destId="{7F0E71AA-513C-4BBE-80DF-029813FE5530}" srcOrd="5" destOrd="0" parTransId="{FD25F0CF-3FD1-41B0-B960-5055E244DE19}" sibTransId="{D3AB17D3-C178-4D65-A151-C019C41F1081}"/>
    <dgm:cxn modelId="{B2C6AAF7-31FF-6647-A717-C56E8C1E75A2}" type="presOf" srcId="{2979293B-A4A2-4028-A97C-E0D59B7FC4C8}" destId="{A9A7D166-E0A0-964E-9BC7-D4BD956368C0}" srcOrd="0" destOrd="0" presId="urn:microsoft.com/office/officeart/2008/layout/LinedList"/>
    <dgm:cxn modelId="{D884D1F7-A92F-E64D-AE25-F0C93DAB9D7B}" type="presOf" srcId="{94D07403-ED56-4436-8FCB-C9A49C50E7BF}" destId="{110D1C57-08BA-1549-A092-1528B5714B6A}" srcOrd="0" destOrd="0" presId="urn:microsoft.com/office/officeart/2008/layout/LinedList"/>
    <dgm:cxn modelId="{D5F5D8FB-A304-4C1C-BAB9-EEA470DA981A}" srcId="{BDFA9C73-9332-410F-A311-EB3C5E8FF3D7}" destId="{B526769A-1768-4527-B276-77F58D5D8EDB}" srcOrd="2" destOrd="0" parTransId="{4DCB67C9-F0BB-4401-A8B5-1A00632D5CC3}" sibTransId="{DDF43E60-BFA6-43AA-8CF5-EEE97C6326C1}"/>
    <dgm:cxn modelId="{1F47923A-2916-1D44-BA7E-FF2FF3DBE7FF}" type="presParOf" srcId="{2704C883-A2A8-A54C-90FA-65A3598CB699}" destId="{92771FC7-A011-F241-82A7-373BFD7B7476}" srcOrd="0" destOrd="0" presId="urn:microsoft.com/office/officeart/2008/layout/LinedList"/>
    <dgm:cxn modelId="{0D108288-A2FE-3049-8BE3-A9CAF13939DA}" type="presParOf" srcId="{2704C883-A2A8-A54C-90FA-65A3598CB699}" destId="{83D7A84D-E42A-0943-B139-57B52D59127A}" srcOrd="1" destOrd="0" presId="urn:microsoft.com/office/officeart/2008/layout/LinedList"/>
    <dgm:cxn modelId="{99A159BD-8C85-2A48-A0A4-08BC4BD6B328}" type="presParOf" srcId="{83D7A84D-E42A-0943-B139-57B52D59127A}" destId="{BED70BB9-4F64-CC4D-9173-FB39BA6928A4}" srcOrd="0" destOrd="0" presId="urn:microsoft.com/office/officeart/2008/layout/LinedList"/>
    <dgm:cxn modelId="{9C290882-F8C7-014C-BFD2-31B04F68A9C7}" type="presParOf" srcId="{83D7A84D-E42A-0943-B139-57B52D59127A}" destId="{BAC8A63F-2F1E-5647-9831-32821907060E}" srcOrd="1" destOrd="0" presId="urn:microsoft.com/office/officeart/2008/layout/LinedList"/>
    <dgm:cxn modelId="{CACEDFE1-E9C1-784D-96D9-383068FED24B}" type="presParOf" srcId="{2704C883-A2A8-A54C-90FA-65A3598CB699}" destId="{01611EAC-F358-4846-A113-FDEAA975D3DC}" srcOrd="2" destOrd="0" presId="urn:microsoft.com/office/officeart/2008/layout/LinedList"/>
    <dgm:cxn modelId="{153A3851-1BF3-174F-8096-D9B38B5F129F}" type="presParOf" srcId="{2704C883-A2A8-A54C-90FA-65A3598CB699}" destId="{890D66EB-04F7-6747-BBD5-86E074C4DF53}" srcOrd="3" destOrd="0" presId="urn:microsoft.com/office/officeart/2008/layout/LinedList"/>
    <dgm:cxn modelId="{ABC68398-F1F5-9849-90C2-1F169680E777}" type="presParOf" srcId="{890D66EB-04F7-6747-BBD5-86E074C4DF53}" destId="{E6AD2897-6EEB-6D4B-93E2-FC194D1DE69B}" srcOrd="0" destOrd="0" presId="urn:microsoft.com/office/officeart/2008/layout/LinedList"/>
    <dgm:cxn modelId="{024A3288-E8F0-8D43-AACB-2807EBCABA8D}" type="presParOf" srcId="{890D66EB-04F7-6747-BBD5-86E074C4DF53}" destId="{213F83F0-9A94-B045-9550-D708946DCCA5}" srcOrd="1" destOrd="0" presId="urn:microsoft.com/office/officeart/2008/layout/LinedList"/>
    <dgm:cxn modelId="{6678F78C-0049-734B-85FD-74D008C5787B}" type="presParOf" srcId="{2704C883-A2A8-A54C-90FA-65A3598CB699}" destId="{320C139C-EA53-D74B-8629-0375DAB2DAC7}" srcOrd="4" destOrd="0" presId="urn:microsoft.com/office/officeart/2008/layout/LinedList"/>
    <dgm:cxn modelId="{D64F7513-CF2A-F04F-8C59-0D06D50FDCB2}" type="presParOf" srcId="{2704C883-A2A8-A54C-90FA-65A3598CB699}" destId="{C5411FC4-CE1A-FB4C-ACB2-A48931BEC45C}" srcOrd="5" destOrd="0" presId="urn:microsoft.com/office/officeart/2008/layout/LinedList"/>
    <dgm:cxn modelId="{5B954DA7-D18F-A64E-B3D1-621E7F2F77AC}" type="presParOf" srcId="{C5411FC4-CE1A-FB4C-ACB2-A48931BEC45C}" destId="{F75FB114-4B5E-E94D-B790-2482A218459B}" srcOrd="0" destOrd="0" presId="urn:microsoft.com/office/officeart/2008/layout/LinedList"/>
    <dgm:cxn modelId="{73DC92C8-FBDC-5448-8F26-C108BAB1CF45}" type="presParOf" srcId="{C5411FC4-CE1A-FB4C-ACB2-A48931BEC45C}" destId="{E0521098-80F2-3A48-A761-D0DC7C306AE1}" srcOrd="1" destOrd="0" presId="urn:microsoft.com/office/officeart/2008/layout/LinedList"/>
    <dgm:cxn modelId="{D1292186-FBCF-C641-BD9E-506DC09BD429}" type="presParOf" srcId="{2704C883-A2A8-A54C-90FA-65A3598CB699}" destId="{FA0773BC-67E7-2745-A598-8AE117505FFA}" srcOrd="6" destOrd="0" presId="urn:microsoft.com/office/officeart/2008/layout/LinedList"/>
    <dgm:cxn modelId="{898D6C46-E17B-9042-9AAE-A8EFCE261F62}" type="presParOf" srcId="{2704C883-A2A8-A54C-90FA-65A3598CB699}" destId="{B068B7E3-52E4-884B-821B-8C2CBACC18D7}" srcOrd="7" destOrd="0" presId="urn:microsoft.com/office/officeart/2008/layout/LinedList"/>
    <dgm:cxn modelId="{FE94AEF4-166B-B144-B653-FA8A2D2DEE0E}" type="presParOf" srcId="{B068B7E3-52E4-884B-821B-8C2CBACC18D7}" destId="{110D1C57-08BA-1549-A092-1528B5714B6A}" srcOrd="0" destOrd="0" presId="urn:microsoft.com/office/officeart/2008/layout/LinedList"/>
    <dgm:cxn modelId="{ED41FB4C-AB39-8240-BB03-07F07C0A5BC7}" type="presParOf" srcId="{B068B7E3-52E4-884B-821B-8C2CBACC18D7}" destId="{87E9D1C6-28BF-424D-AEE3-B931F96D1C9C}" srcOrd="1" destOrd="0" presId="urn:microsoft.com/office/officeart/2008/layout/LinedList"/>
    <dgm:cxn modelId="{A11D7EB7-6367-054F-9B2A-15D18B481C55}" type="presParOf" srcId="{2704C883-A2A8-A54C-90FA-65A3598CB699}" destId="{B82853D2-3837-CA4A-BAF8-766F1154976D}" srcOrd="8" destOrd="0" presId="urn:microsoft.com/office/officeart/2008/layout/LinedList"/>
    <dgm:cxn modelId="{100306D8-F059-174A-BC30-015354A69B7E}" type="presParOf" srcId="{2704C883-A2A8-A54C-90FA-65A3598CB699}" destId="{043756DF-3E1C-3240-8BA5-F871BE614ABB}" srcOrd="9" destOrd="0" presId="urn:microsoft.com/office/officeart/2008/layout/LinedList"/>
    <dgm:cxn modelId="{7A0F5116-8AD0-C041-9D68-F62D4ADB8913}" type="presParOf" srcId="{043756DF-3E1C-3240-8BA5-F871BE614ABB}" destId="{A9A7D166-E0A0-964E-9BC7-D4BD956368C0}" srcOrd="0" destOrd="0" presId="urn:microsoft.com/office/officeart/2008/layout/LinedList"/>
    <dgm:cxn modelId="{50861668-474D-3644-8566-104527AB0FDB}" type="presParOf" srcId="{043756DF-3E1C-3240-8BA5-F871BE614ABB}" destId="{5185D43B-BD97-A54C-A410-96EE23375C02}" srcOrd="1" destOrd="0" presId="urn:microsoft.com/office/officeart/2008/layout/LinedList"/>
    <dgm:cxn modelId="{FD38FD42-5479-F54F-B7FC-6EAA221CE803}" type="presParOf" srcId="{2704C883-A2A8-A54C-90FA-65A3598CB699}" destId="{45480252-04F6-7B42-AEA3-25691CC791D3}" srcOrd="10" destOrd="0" presId="urn:microsoft.com/office/officeart/2008/layout/LinedList"/>
    <dgm:cxn modelId="{79E1A098-77FE-1547-B151-C2655BBB1490}" type="presParOf" srcId="{2704C883-A2A8-A54C-90FA-65A3598CB699}" destId="{073ECF24-526B-4441-895D-08EAE2EF95B3}" srcOrd="11" destOrd="0" presId="urn:microsoft.com/office/officeart/2008/layout/LinedList"/>
    <dgm:cxn modelId="{2B065A90-76EE-5A41-869F-9F235148A285}" type="presParOf" srcId="{073ECF24-526B-4441-895D-08EAE2EF95B3}" destId="{931D7623-CDBE-1646-97EC-3509A0C78BAE}" srcOrd="0" destOrd="0" presId="urn:microsoft.com/office/officeart/2008/layout/LinedList"/>
    <dgm:cxn modelId="{04D0191D-E04E-5044-921E-D35F9C23D580}" type="presParOf" srcId="{073ECF24-526B-4441-895D-08EAE2EF95B3}" destId="{AA82170C-0459-6E40-A37F-4D0F2FECCD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381ED9-DE8D-411C-8621-F0D60124D81A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D2929B20-E57F-4D6C-A5B3-EC56BE369C8B}">
      <dgm:prSet/>
      <dgm:spPr/>
      <dgm:t>
        <a:bodyPr/>
        <a:lstStyle/>
        <a:p>
          <a:r>
            <a:rPr lang="el-GR"/>
            <a:t>Δρόμοι Ατλαντικού: από Ισπανία στην Αγγλία και πόλεις της Χάνσα</a:t>
          </a:r>
          <a:endParaRPr lang="en-US"/>
        </a:p>
      </dgm:t>
    </dgm:pt>
    <dgm:pt modelId="{336DC791-3809-4C55-A715-EA48A69773B8}" type="parTrans" cxnId="{CDA5C38C-116D-4B32-9E7A-AC2BBEA08927}">
      <dgm:prSet/>
      <dgm:spPr/>
      <dgm:t>
        <a:bodyPr/>
        <a:lstStyle/>
        <a:p>
          <a:endParaRPr lang="en-US"/>
        </a:p>
      </dgm:t>
    </dgm:pt>
    <dgm:pt modelId="{BED70C46-ADB7-415A-B77A-7BA462FDA96B}" type="sibTrans" cxnId="{CDA5C38C-116D-4B32-9E7A-AC2BBEA08927}">
      <dgm:prSet/>
      <dgm:spPr/>
      <dgm:t>
        <a:bodyPr/>
        <a:lstStyle/>
        <a:p>
          <a:endParaRPr lang="en-US"/>
        </a:p>
      </dgm:t>
    </dgm:pt>
    <dgm:pt modelId="{2537B53B-DA96-4FE7-A3B6-717467C54250}">
      <dgm:prSet/>
      <dgm:spPr/>
      <dgm:t>
        <a:bodyPr/>
        <a:lstStyle/>
        <a:p>
          <a:r>
            <a:rPr lang="el-GR"/>
            <a:t>Χερσαίοι δρόμοι μέσω Γερμανίας προς την βόρειο Ευρώπη από την θάλασσα της Βαλτικής στην Μεσόγειο (οικονομική άνοδος της Γερμανίας)</a:t>
          </a:r>
          <a:endParaRPr lang="en-US"/>
        </a:p>
      </dgm:t>
    </dgm:pt>
    <dgm:pt modelId="{4EC0AF11-10E2-4658-9197-EECBFBA571FB}" type="parTrans" cxnId="{56C796A5-B41D-4491-8696-234BE46F2A59}">
      <dgm:prSet/>
      <dgm:spPr/>
      <dgm:t>
        <a:bodyPr/>
        <a:lstStyle/>
        <a:p>
          <a:endParaRPr lang="en-US"/>
        </a:p>
      </dgm:t>
    </dgm:pt>
    <dgm:pt modelId="{80E870E4-A13A-432F-BCD0-0948B78D78E3}" type="sibTrans" cxnId="{56C796A5-B41D-4491-8696-234BE46F2A59}">
      <dgm:prSet/>
      <dgm:spPr/>
      <dgm:t>
        <a:bodyPr/>
        <a:lstStyle/>
        <a:p>
          <a:endParaRPr lang="en-US"/>
        </a:p>
      </dgm:t>
    </dgm:pt>
    <dgm:pt modelId="{168BF862-4C46-354F-888A-CB640383D42C}" type="pres">
      <dgm:prSet presAssocID="{07381ED9-DE8D-411C-8621-F0D60124D81A}" presName="vert0" presStyleCnt="0">
        <dgm:presLayoutVars>
          <dgm:dir/>
          <dgm:animOne val="branch"/>
          <dgm:animLvl val="lvl"/>
        </dgm:presLayoutVars>
      </dgm:prSet>
      <dgm:spPr/>
    </dgm:pt>
    <dgm:pt modelId="{C95DB742-DC5E-1E4B-9F4E-32E3C691C59F}" type="pres">
      <dgm:prSet presAssocID="{D2929B20-E57F-4D6C-A5B3-EC56BE369C8B}" presName="thickLine" presStyleLbl="alignNode1" presStyleIdx="0" presStyleCnt="2"/>
      <dgm:spPr/>
    </dgm:pt>
    <dgm:pt modelId="{8ACC2DC1-F280-AA41-B80C-C5241D438C40}" type="pres">
      <dgm:prSet presAssocID="{D2929B20-E57F-4D6C-A5B3-EC56BE369C8B}" presName="horz1" presStyleCnt="0"/>
      <dgm:spPr/>
    </dgm:pt>
    <dgm:pt modelId="{3AEC2C55-2DC6-634D-AAB6-B011ADF16776}" type="pres">
      <dgm:prSet presAssocID="{D2929B20-E57F-4D6C-A5B3-EC56BE369C8B}" presName="tx1" presStyleLbl="revTx" presStyleIdx="0" presStyleCnt="2"/>
      <dgm:spPr/>
    </dgm:pt>
    <dgm:pt modelId="{97F3CCE4-3D04-6943-BD55-A5FD00E2D76E}" type="pres">
      <dgm:prSet presAssocID="{D2929B20-E57F-4D6C-A5B3-EC56BE369C8B}" presName="vert1" presStyleCnt="0"/>
      <dgm:spPr/>
    </dgm:pt>
    <dgm:pt modelId="{53B89FF5-01BC-B044-8CDD-5F0F858EFDCE}" type="pres">
      <dgm:prSet presAssocID="{2537B53B-DA96-4FE7-A3B6-717467C54250}" presName="thickLine" presStyleLbl="alignNode1" presStyleIdx="1" presStyleCnt="2"/>
      <dgm:spPr/>
    </dgm:pt>
    <dgm:pt modelId="{58EBF772-864E-6B43-A6DF-1763DD47111B}" type="pres">
      <dgm:prSet presAssocID="{2537B53B-DA96-4FE7-A3B6-717467C54250}" presName="horz1" presStyleCnt="0"/>
      <dgm:spPr/>
    </dgm:pt>
    <dgm:pt modelId="{784D68A4-B3AA-1A4E-8368-BB9B350BD399}" type="pres">
      <dgm:prSet presAssocID="{2537B53B-DA96-4FE7-A3B6-717467C54250}" presName="tx1" presStyleLbl="revTx" presStyleIdx="1" presStyleCnt="2"/>
      <dgm:spPr/>
    </dgm:pt>
    <dgm:pt modelId="{08B223D0-4C10-2B4D-9A75-0FC1CB07BECF}" type="pres">
      <dgm:prSet presAssocID="{2537B53B-DA96-4FE7-A3B6-717467C54250}" presName="vert1" presStyleCnt="0"/>
      <dgm:spPr/>
    </dgm:pt>
  </dgm:ptLst>
  <dgm:cxnLst>
    <dgm:cxn modelId="{AD813645-F724-944C-BB42-C4D08D2FD675}" type="presOf" srcId="{07381ED9-DE8D-411C-8621-F0D60124D81A}" destId="{168BF862-4C46-354F-888A-CB640383D42C}" srcOrd="0" destOrd="0" presId="urn:microsoft.com/office/officeart/2008/layout/LinedList"/>
    <dgm:cxn modelId="{CDA5C38C-116D-4B32-9E7A-AC2BBEA08927}" srcId="{07381ED9-DE8D-411C-8621-F0D60124D81A}" destId="{D2929B20-E57F-4D6C-A5B3-EC56BE369C8B}" srcOrd="0" destOrd="0" parTransId="{336DC791-3809-4C55-A715-EA48A69773B8}" sibTransId="{BED70C46-ADB7-415A-B77A-7BA462FDA96B}"/>
    <dgm:cxn modelId="{7AF1AE98-9441-B445-896B-5A0CDDBCE224}" type="presOf" srcId="{2537B53B-DA96-4FE7-A3B6-717467C54250}" destId="{784D68A4-B3AA-1A4E-8368-BB9B350BD399}" srcOrd="0" destOrd="0" presId="urn:microsoft.com/office/officeart/2008/layout/LinedList"/>
    <dgm:cxn modelId="{56C796A5-B41D-4491-8696-234BE46F2A59}" srcId="{07381ED9-DE8D-411C-8621-F0D60124D81A}" destId="{2537B53B-DA96-4FE7-A3B6-717467C54250}" srcOrd="1" destOrd="0" parTransId="{4EC0AF11-10E2-4658-9197-EECBFBA571FB}" sibTransId="{80E870E4-A13A-432F-BCD0-0948B78D78E3}"/>
    <dgm:cxn modelId="{19C50AF3-A388-024B-AF77-CA29EBDE5B57}" type="presOf" srcId="{D2929B20-E57F-4D6C-A5B3-EC56BE369C8B}" destId="{3AEC2C55-2DC6-634D-AAB6-B011ADF16776}" srcOrd="0" destOrd="0" presId="urn:microsoft.com/office/officeart/2008/layout/LinedList"/>
    <dgm:cxn modelId="{0DE40F67-DF77-B549-84B8-C1506644B00E}" type="presParOf" srcId="{168BF862-4C46-354F-888A-CB640383D42C}" destId="{C95DB742-DC5E-1E4B-9F4E-32E3C691C59F}" srcOrd="0" destOrd="0" presId="urn:microsoft.com/office/officeart/2008/layout/LinedList"/>
    <dgm:cxn modelId="{F9614EB4-1BFC-AF4B-AACE-BF45DB4001BF}" type="presParOf" srcId="{168BF862-4C46-354F-888A-CB640383D42C}" destId="{8ACC2DC1-F280-AA41-B80C-C5241D438C40}" srcOrd="1" destOrd="0" presId="urn:microsoft.com/office/officeart/2008/layout/LinedList"/>
    <dgm:cxn modelId="{F3EC7675-8336-9049-A65A-644315B0C976}" type="presParOf" srcId="{8ACC2DC1-F280-AA41-B80C-C5241D438C40}" destId="{3AEC2C55-2DC6-634D-AAB6-B011ADF16776}" srcOrd="0" destOrd="0" presId="urn:microsoft.com/office/officeart/2008/layout/LinedList"/>
    <dgm:cxn modelId="{CF5C0177-187C-4A48-A6A0-6160BE4EB277}" type="presParOf" srcId="{8ACC2DC1-F280-AA41-B80C-C5241D438C40}" destId="{97F3CCE4-3D04-6943-BD55-A5FD00E2D76E}" srcOrd="1" destOrd="0" presId="urn:microsoft.com/office/officeart/2008/layout/LinedList"/>
    <dgm:cxn modelId="{57063543-B8EF-2D46-BFD6-21C29623AAFC}" type="presParOf" srcId="{168BF862-4C46-354F-888A-CB640383D42C}" destId="{53B89FF5-01BC-B044-8CDD-5F0F858EFDCE}" srcOrd="2" destOrd="0" presId="urn:microsoft.com/office/officeart/2008/layout/LinedList"/>
    <dgm:cxn modelId="{1711000F-0067-3E4B-BB9C-AB1880541A9C}" type="presParOf" srcId="{168BF862-4C46-354F-888A-CB640383D42C}" destId="{58EBF772-864E-6B43-A6DF-1763DD47111B}" srcOrd="3" destOrd="0" presId="urn:microsoft.com/office/officeart/2008/layout/LinedList"/>
    <dgm:cxn modelId="{289DEDD8-76C3-4F44-8CE8-ACEA3B97625D}" type="presParOf" srcId="{58EBF772-864E-6B43-A6DF-1763DD47111B}" destId="{784D68A4-B3AA-1A4E-8368-BB9B350BD399}" srcOrd="0" destOrd="0" presId="urn:microsoft.com/office/officeart/2008/layout/LinedList"/>
    <dgm:cxn modelId="{18772560-2448-D14E-AB33-F1F40674F1ED}" type="presParOf" srcId="{58EBF772-864E-6B43-A6DF-1763DD47111B}" destId="{08B223D0-4C10-2B4D-9A75-0FC1CB07BE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035C5A-E773-410B-8F35-FE0DC2D83FF5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A27ADD4A-93B7-4C8D-A588-55D3A5542AF0}">
      <dgm:prSet/>
      <dgm:spPr/>
      <dgm:t>
        <a:bodyPr/>
        <a:lstStyle/>
        <a:p>
          <a:r>
            <a:rPr lang="el-GR"/>
            <a:t>Κληρονομικοί μονάρχες ενάντια των Μεγάλων οικογενειών</a:t>
          </a:r>
          <a:endParaRPr lang="en-US"/>
        </a:p>
      </dgm:t>
    </dgm:pt>
    <dgm:pt modelId="{84FBF705-C77C-43D6-A4C3-63165F4679F7}" type="parTrans" cxnId="{8ADF6085-EA70-44CF-AD3F-A4AF0B0ED2C6}">
      <dgm:prSet/>
      <dgm:spPr/>
      <dgm:t>
        <a:bodyPr/>
        <a:lstStyle/>
        <a:p>
          <a:endParaRPr lang="en-US"/>
        </a:p>
      </dgm:t>
    </dgm:pt>
    <dgm:pt modelId="{7A836E4F-D593-4DBA-BBBA-382784E94326}" type="sibTrans" cxnId="{8ADF6085-EA70-44CF-AD3F-A4AF0B0ED2C6}">
      <dgm:prSet/>
      <dgm:spPr/>
      <dgm:t>
        <a:bodyPr/>
        <a:lstStyle/>
        <a:p>
          <a:endParaRPr lang="en-US"/>
        </a:p>
      </dgm:t>
    </dgm:pt>
    <dgm:pt modelId="{CA836CAE-5973-4EF3-BF9D-E376E3F45BEE}">
      <dgm:prSet/>
      <dgm:spPr/>
      <dgm:t>
        <a:bodyPr/>
        <a:lstStyle/>
        <a:p>
          <a:r>
            <a:rPr lang="el-GR"/>
            <a:t>Ενάντια και στα αντιπροσωπευτικά όργανα</a:t>
          </a:r>
          <a:endParaRPr lang="en-US"/>
        </a:p>
      </dgm:t>
    </dgm:pt>
    <dgm:pt modelId="{501D1A5E-A625-4E3D-9836-D273301628EB}" type="parTrans" cxnId="{217D32F2-555E-41AE-A32B-C4D14BF348AC}">
      <dgm:prSet/>
      <dgm:spPr/>
      <dgm:t>
        <a:bodyPr/>
        <a:lstStyle/>
        <a:p>
          <a:endParaRPr lang="en-US"/>
        </a:p>
      </dgm:t>
    </dgm:pt>
    <dgm:pt modelId="{18C458A8-3E38-4677-BFD9-D825446436D9}" type="sibTrans" cxnId="{217D32F2-555E-41AE-A32B-C4D14BF348AC}">
      <dgm:prSet/>
      <dgm:spPr/>
      <dgm:t>
        <a:bodyPr/>
        <a:lstStyle/>
        <a:p>
          <a:endParaRPr lang="en-US"/>
        </a:p>
      </dgm:t>
    </dgm:pt>
    <dgm:pt modelId="{D9EC10CD-DCAC-45BE-8C63-FCAF9C02BD14}">
      <dgm:prSet/>
      <dgm:spPr/>
      <dgm:t>
        <a:bodyPr/>
        <a:lstStyle/>
        <a:p>
          <a:r>
            <a:rPr lang="el-GR"/>
            <a:t>Ηγεμόνες θέλουν να αναγκάσουν σε υπακοή τα φέουδα και να τα εντάξουν σε κράτη κάτω από την εξουσία τους</a:t>
          </a:r>
          <a:endParaRPr lang="en-US"/>
        </a:p>
      </dgm:t>
    </dgm:pt>
    <dgm:pt modelId="{E29F8BD1-4EEF-4E3D-A2DC-BE4BD4FBA7CF}" type="parTrans" cxnId="{2E8086EA-5D10-49BF-86D6-68AD1234B5E1}">
      <dgm:prSet/>
      <dgm:spPr/>
      <dgm:t>
        <a:bodyPr/>
        <a:lstStyle/>
        <a:p>
          <a:endParaRPr lang="en-US"/>
        </a:p>
      </dgm:t>
    </dgm:pt>
    <dgm:pt modelId="{A2D05786-708D-4C06-B19F-C5BC06467160}" type="sibTrans" cxnId="{2E8086EA-5D10-49BF-86D6-68AD1234B5E1}">
      <dgm:prSet/>
      <dgm:spPr/>
      <dgm:t>
        <a:bodyPr/>
        <a:lstStyle/>
        <a:p>
          <a:endParaRPr lang="en-US"/>
        </a:p>
      </dgm:t>
    </dgm:pt>
    <dgm:pt modelId="{893D7622-1C77-4141-A7B2-A10BC28ECCED}" type="pres">
      <dgm:prSet presAssocID="{87035C5A-E773-410B-8F35-FE0DC2D83FF5}" presName="vert0" presStyleCnt="0">
        <dgm:presLayoutVars>
          <dgm:dir/>
          <dgm:animOne val="branch"/>
          <dgm:animLvl val="lvl"/>
        </dgm:presLayoutVars>
      </dgm:prSet>
      <dgm:spPr/>
    </dgm:pt>
    <dgm:pt modelId="{1FC5A4D8-1E70-0548-908B-47E13B083F1D}" type="pres">
      <dgm:prSet presAssocID="{A27ADD4A-93B7-4C8D-A588-55D3A5542AF0}" presName="thickLine" presStyleLbl="alignNode1" presStyleIdx="0" presStyleCnt="3"/>
      <dgm:spPr/>
    </dgm:pt>
    <dgm:pt modelId="{287FEBB2-948A-5A43-A49A-E90109E0EC67}" type="pres">
      <dgm:prSet presAssocID="{A27ADD4A-93B7-4C8D-A588-55D3A5542AF0}" presName="horz1" presStyleCnt="0"/>
      <dgm:spPr/>
    </dgm:pt>
    <dgm:pt modelId="{C57E2C73-CACA-6249-8B10-E3962AB8C2AA}" type="pres">
      <dgm:prSet presAssocID="{A27ADD4A-93B7-4C8D-A588-55D3A5542AF0}" presName="tx1" presStyleLbl="revTx" presStyleIdx="0" presStyleCnt="3"/>
      <dgm:spPr/>
    </dgm:pt>
    <dgm:pt modelId="{4FFDD7D4-64F4-FD48-BDFC-67D7FCA3B005}" type="pres">
      <dgm:prSet presAssocID="{A27ADD4A-93B7-4C8D-A588-55D3A5542AF0}" presName="vert1" presStyleCnt="0"/>
      <dgm:spPr/>
    </dgm:pt>
    <dgm:pt modelId="{27ECD657-C1F2-3F46-8518-4DCDA03751D9}" type="pres">
      <dgm:prSet presAssocID="{CA836CAE-5973-4EF3-BF9D-E376E3F45BEE}" presName="thickLine" presStyleLbl="alignNode1" presStyleIdx="1" presStyleCnt="3"/>
      <dgm:spPr/>
    </dgm:pt>
    <dgm:pt modelId="{1F134382-8F2B-3F40-A753-655631383DB3}" type="pres">
      <dgm:prSet presAssocID="{CA836CAE-5973-4EF3-BF9D-E376E3F45BEE}" presName="horz1" presStyleCnt="0"/>
      <dgm:spPr/>
    </dgm:pt>
    <dgm:pt modelId="{3CCAB1A5-2B19-2D48-9302-4B67AC50B29C}" type="pres">
      <dgm:prSet presAssocID="{CA836CAE-5973-4EF3-BF9D-E376E3F45BEE}" presName="tx1" presStyleLbl="revTx" presStyleIdx="1" presStyleCnt="3"/>
      <dgm:spPr/>
    </dgm:pt>
    <dgm:pt modelId="{AF62425B-3EE0-A644-83D4-8E1839CD5D58}" type="pres">
      <dgm:prSet presAssocID="{CA836CAE-5973-4EF3-BF9D-E376E3F45BEE}" presName="vert1" presStyleCnt="0"/>
      <dgm:spPr/>
    </dgm:pt>
    <dgm:pt modelId="{5D5539B6-5A2E-9545-B517-B29631E9534C}" type="pres">
      <dgm:prSet presAssocID="{D9EC10CD-DCAC-45BE-8C63-FCAF9C02BD14}" presName="thickLine" presStyleLbl="alignNode1" presStyleIdx="2" presStyleCnt="3"/>
      <dgm:spPr/>
    </dgm:pt>
    <dgm:pt modelId="{8DEE9A18-2F37-A645-BFCE-03DEFF6FC75B}" type="pres">
      <dgm:prSet presAssocID="{D9EC10CD-DCAC-45BE-8C63-FCAF9C02BD14}" presName="horz1" presStyleCnt="0"/>
      <dgm:spPr/>
    </dgm:pt>
    <dgm:pt modelId="{8ADB2B3E-B108-244B-A265-B24258D427BA}" type="pres">
      <dgm:prSet presAssocID="{D9EC10CD-DCAC-45BE-8C63-FCAF9C02BD14}" presName="tx1" presStyleLbl="revTx" presStyleIdx="2" presStyleCnt="3"/>
      <dgm:spPr/>
    </dgm:pt>
    <dgm:pt modelId="{8BDCDF78-E7BC-DF46-8A7B-1D43362E6A72}" type="pres">
      <dgm:prSet presAssocID="{D9EC10CD-DCAC-45BE-8C63-FCAF9C02BD14}" presName="vert1" presStyleCnt="0"/>
      <dgm:spPr/>
    </dgm:pt>
  </dgm:ptLst>
  <dgm:cxnLst>
    <dgm:cxn modelId="{1009D384-B201-A94C-95B6-5BFC8C25FE22}" type="presOf" srcId="{A27ADD4A-93B7-4C8D-A588-55D3A5542AF0}" destId="{C57E2C73-CACA-6249-8B10-E3962AB8C2AA}" srcOrd="0" destOrd="0" presId="urn:microsoft.com/office/officeart/2008/layout/LinedList"/>
    <dgm:cxn modelId="{8ADF6085-EA70-44CF-AD3F-A4AF0B0ED2C6}" srcId="{87035C5A-E773-410B-8F35-FE0DC2D83FF5}" destId="{A27ADD4A-93B7-4C8D-A588-55D3A5542AF0}" srcOrd="0" destOrd="0" parTransId="{84FBF705-C77C-43D6-A4C3-63165F4679F7}" sibTransId="{7A836E4F-D593-4DBA-BBBA-382784E94326}"/>
    <dgm:cxn modelId="{F1985CCD-F7D8-7744-B4EF-815B33BA2462}" type="presOf" srcId="{87035C5A-E773-410B-8F35-FE0DC2D83FF5}" destId="{893D7622-1C77-4141-A7B2-A10BC28ECCED}" srcOrd="0" destOrd="0" presId="urn:microsoft.com/office/officeart/2008/layout/LinedList"/>
    <dgm:cxn modelId="{2E8086EA-5D10-49BF-86D6-68AD1234B5E1}" srcId="{87035C5A-E773-410B-8F35-FE0DC2D83FF5}" destId="{D9EC10CD-DCAC-45BE-8C63-FCAF9C02BD14}" srcOrd="2" destOrd="0" parTransId="{E29F8BD1-4EEF-4E3D-A2DC-BE4BD4FBA7CF}" sibTransId="{A2D05786-708D-4C06-B19F-C5BC06467160}"/>
    <dgm:cxn modelId="{7DAFCDEA-D923-7A47-98C2-702912BF08BE}" type="presOf" srcId="{D9EC10CD-DCAC-45BE-8C63-FCAF9C02BD14}" destId="{8ADB2B3E-B108-244B-A265-B24258D427BA}" srcOrd="0" destOrd="0" presId="urn:microsoft.com/office/officeart/2008/layout/LinedList"/>
    <dgm:cxn modelId="{217D32F2-555E-41AE-A32B-C4D14BF348AC}" srcId="{87035C5A-E773-410B-8F35-FE0DC2D83FF5}" destId="{CA836CAE-5973-4EF3-BF9D-E376E3F45BEE}" srcOrd="1" destOrd="0" parTransId="{501D1A5E-A625-4E3D-9836-D273301628EB}" sibTransId="{18C458A8-3E38-4677-BFD9-D825446436D9}"/>
    <dgm:cxn modelId="{865BF8F8-9728-CA4E-B3C5-B897E2D8D00C}" type="presOf" srcId="{CA836CAE-5973-4EF3-BF9D-E376E3F45BEE}" destId="{3CCAB1A5-2B19-2D48-9302-4B67AC50B29C}" srcOrd="0" destOrd="0" presId="urn:microsoft.com/office/officeart/2008/layout/LinedList"/>
    <dgm:cxn modelId="{DF260B74-09F5-1247-8C85-083A8790F103}" type="presParOf" srcId="{893D7622-1C77-4141-A7B2-A10BC28ECCED}" destId="{1FC5A4D8-1E70-0548-908B-47E13B083F1D}" srcOrd="0" destOrd="0" presId="urn:microsoft.com/office/officeart/2008/layout/LinedList"/>
    <dgm:cxn modelId="{E2F099B3-9B31-5B4B-961B-78F0839BC77F}" type="presParOf" srcId="{893D7622-1C77-4141-A7B2-A10BC28ECCED}" destId="{287FEBB2-948A-5A43-A49A-E90109E0EC67}" srcOrd="1" destOrd="0" presId="urn:microsoft.com/office/officeart/2008/layout/LinedList"/>
    <dgm:cxn modelId="{1C17093A-FE4B-5746-B791-1BD257EEB5DA}" type="presParOf" srcId="{287FEBB2-948A-5A43-A49A-E90109E0EC67}" destId="{C57E2C73-CACA-6249-8B10-E3962AB8C2AA}" srcOrd="0" destOrd="0" presId="urn:microsoft.com/office/officeart/2008/layout/LinedList"/>
    <dgm:cxn modelId="{119E5322-5A1E-E246-B434-4D682DF97132}" type="presParOf" srcId="{287FEBB2-948A-5A43-A49A-E90109E0EC67}" destId="{4FFDD7D4-64F4-FD48-BDFC-67D7FCA3B005}" srcOrd="1" destOrd="0" presId="urn:microsoft.com/office/officeart/2008/layout/LinedList"/>
    <dgm:cxn modelId="{8750949E-48DE-B646-8CF7-C11A52C3BD1F}" type="presParOf" srcId="{893D7622-1C77-4141-A7B2-A10BC28ECCED}" destId="{27ECD657-C1F2-3F46-8518-4DCDA03751D9}" srcOrd="2" destOrd="0" presId="urn:microsoft.com/office/officeart/2008/layout/LinedList"/>
    <dgm:cxn modelId="{F0626A40-49BA-5246-AB26-B823C502B1F3}" type="presParOf" srcId="{893D7622-1C77-4141-A7B2-A10BC28ECCED}" destId="{1F134382-8F2B-3F40-A753-655631383DB3}" srcOrd="3" destOrd="0" presId="urn:microsoft.com/office/officeart/2008/layout/LinedList"/>
    <dgm:cxn modelId="{645E1819-FC7A-C94F-BD05-7D870EF8E325}" type="presParOf" srcId="{1F134382-8F2B-3F40-A753-655631383DB3}" destId="{3CCAB1A5-2B19-2D48-9302-4B67AC50B29C}" srcOrd="0" destOrd="0" presId="urn:microsoft.com/office/officeart/2008/layout/LinedList"/>
    <dgm:cxn modelId="{80F23CF1-DB73-434D-8441-5063114025DC}" type="presParOf" srcId="{1F134382-8F2B-3F40-A753-655631383DB3}" destId="{AF62425B-3EE0-A644-83D4-8E1839CD5D58}" srcOrd="1" destOrd="0" presId="urn:microsoft.com/office/officeart/2008/layout/LinedList"/>
    <dgm:cxn modelId="{243DF2AD-4653-7643-8273-BCCEC77B01EC}" type="presParOf" srcId="{893D7622-1C77-4141-A7B2-A10BC28ECCED}" destId="{5D5539B6-5A2E-9545-B517-B29631E9534C}" srcOrd="4" destOrd="0" presId="urn:microsoft.com/office/officeart/2008/layout/LinedList"/>
    <dgm:cxn modelId="{93014BEC-7B0C-8741-AFB0-B4F4F3264EF3}" type="presParOf" srcId="{893D7622-1C77-4141-A7B2-A10BC28ECCED}" destId="{8DEE9A18-2F37-A645-BFCE-03DEFF6FC75B}" srcOrd="5" destOrd="0" presId="urn:microsoft.com/office/officeart/2008/layout/LinedList"/>
    <dgm:cxn modelId="{2F326C4D-189C-BC4C-8A4A-37672C0823B7}" type="presParOf" srcId="{8DEE9A18-2F37-A645-BFCE-03DEFF6FC75B}" destId="{8ADB2B3E-B108-244B-A265-B24258D427BA}" srcOrd="0" destOrd="0" presId="urn:microsoft.com/office/officeart/2008/layout/LinedList"/>
    <dgm:cxn modelId="{82719BA7-64FD-3443-9E07-77E1A8AC4E84}" type="presParOf" srcId="{8DEE9A18-2F37-A645-BFCE-03DEFF6FC75B}" destId="{8BDCDF78-E7BC-DF46-8A7B-1D43362E6A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341070-1D67-4F0E-B92F-446265CF8EB3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3991F26-521C-40B7-B278-CAA1033AC301}">
      <dgm:prSet/>
      <dgm:spPr/>
      <dgm:t>
        <a:bodyPr/>
        <a:lstStyle/>
        <a:p>
          <a:r>
            <a:rPr lang="el-GR"/>
            <a:t>Δικαιοσύνη εν ονόματι του ηγεμόνα :</a:t>
          </a:r>
          <a:br>
            <a:rPr lang="el-GR"/>
          </a:br>
          <a:r>
            <a:rPr lang="el-GR"/>
            <a:t>Ισπανία : Ακροάσεις</a:t>
          </a:r>
          <a:endParaRPr lang="en-US"/>
        </a:p>
      </dgm:t>
    </dgm:pt>
    <dgm:pt modelId="{6A4524C8-A39B-4D2D-BF7C-AF12DB2B50E7}" type="parTrans" cxnId="{AF95218D-AAC5-427D-BC99-068E08247630}">
      <dgm:prSet/>
      <dgm:spPr/>
      <dgm:t>
        <a:bodyPr/>
        <a:lstStyle/>
        <a:p>
          <a:endParaRPr lang="en-US"/>
        </a:p>
      </dgm:t>
    </dgm:pt>
    <dgm:pt modelId="{DB7ED62A-AD78-4E76-A2BE-4C7149D4204B}" type="sibTrans" cxnId="{AF95218D-AAC5-427D-BC99-068E08247630}">
      <dgm:prSet/>
      <dgm:spPr/>
      <dgm:t>
        <a:bodyPr/>
        <a:lstStyle/>
        <a:p>
          <a:endParaRPr lang="en-US"/>
        </a:p>
      </dgm:t>
    </dgm:pt>
    <dgm:pt modelId="{E4C5B5B6-5701-4510-AACD-A51D089D0195}">
      <dgm:prSet/>
      <dgm:spPr/>
      <dgm:t>
        <a:bodyPr/>
        <a:lstStyle/>
        <a:p>
          <a:r>
            <a:rPr lang="el-GR"/>
            <a:t>Αγγλία : Αίθουσα του Αστέρα</a:t>
          </a:r>
          <a:endParaRPr lang="en-US"/>
        </a:p>
      </dgm:t>
    </dgm:pt>
    <dgm:pt modelId="{23A0B3E2-A5C1-476B-A2BF-7CA4BCCDEDE0}" type="parTrans" cxnId="{C629CF14-AED7-4E46-A3C9-60E06763708C}">
      <dgm:prSet/>
      <dgm:spPr/>
      <dgm:t>
        <a:bodyPr/>
        <a:lstStyle/>
        <a:p>
          <a:endParaRPr lang="en-US"/>
        </a:p>
      </dgm:t>
    </dgm:pt>
    <dgm:pt modelId="{57818FCB-0015-4AEE-880F-0E17EC8372F2}" type="sibTrans" cxnId="{C629CF14-AED7-4E46-A3C9-60E06763708C}">
      <dgm:prSet/>
      <dgm:spPr/>
      <dgm:t>
        <a:bodyPr/>
        <a:lstStyle/>
        <a:p>
          <a:endParaRPr lang="en-US"/>
        </a:p>
      </dgm:t>
    </dgm:pt>
    <dgm:pt modelId="{C4E268F8-C195-44A6-A513-AA911436D852}">
      <dgm:prSet/>
      <dgm:spPr/>
      <dgm:t>
        <a:bodyPr/>
        <a:lstStyle/>
        <a:p>
          <a:r>
            <a:rPr lang="el-GR"/>
            <a:t>Γαλλία: Μεγάλο Συμβούλιο</a:t>
          </a:r>
          <a:endParaRPr lang="en-US"/>
        </a:p>
      </dgm:t>
    </dgm:pt>
    <dgm:pt modelId="{EBDE020A-DF60-462B-8593-7FAD61C807B2}" type="parTrans" cxnId="{725073D2-C64E-45EF-BF27-F23B3086080A}">
      <dgm:prSet/>
      <dgm:spPr/>
      <dgm:t>
        <a:bodyPr/>
        <a:lstStyle/>
        <a:p>
          <a:endParaRPr lang="en-US"/>
        </a:p>
      </dgm:t>
    </dgm:pt>
    <dgm:pt modelId="{DEBB7DF1-E9B2-4CA5-B788-8E1AF76E6E30}" type="sibTrans" cxnId="{725073D2-C64E-45EF-BF27-F23B3086080A}">
      <dgm:prSet/>
      <dgm:spPr/>
      <dgm:t>
        <a:bodyPr/>
        <a:lstStyle/>
        <a:p>
          <a:endParaRPr lang="en-US"/>
        </a:p>
      </dgm:t>
    </dgm:pt>
    <dgm:pt modelId="{8876E4F2-529D-42EF-B92A-17CF720BC8F4}">
      <dgm:prSet/>
      <dgm:spPr/>
      <dgm:t>
        <a:bodyPr/>
        <a:lstStyle/>
        <a:p>
          <a:r>
            <a:rPr lang="el-GR"/>
            <a:t>Αξιωματούχοι όλων των ειδών ενισχύουν την εξουσία του βασιλιά</a:t>
          </a:r>
          <a:endParaRPr lang="en-US"/>
        </a:p>
      </dgm:t>
    </dgm:pt>
    <dgm:pt modelId="{1B6E1803-19AB-4769-8AAC-AE98F2B5B56B}" type="parTrans" cxnId="{207FA666-6A8F-4EE6-9EA0-0B868A411FBC}">
      <dgm:prSet/>
      <dgm:spPr/>
      <dgm:t>
        <a:bodyPr/>
        <a:lstStyle/>
        <a:p>
          <a:endParaRPr lang="en-US"/>
        </a:p>
      </dgm:t>
    </dgm:pt>
    <dgm:pt modelId="{90582108-B55C-4A65-B41A-A52AAC04EAFB}" type="sibTrans" cxnId="{207FA666-6A8F-4EE6-9EA0-0B868A411FBC}">
      <dgm:prSet/>
      <dgm:spPr/>
      <dgm:t>
        <a:bodyPr/>
        <a:lstStyle/>
        <a:p>
          <a:endParaRPr lang="en-US"/>
        </a:p>
      </dgm:t>
    </dgm:pt>
    <dgm:pt modelId="{48FF3EC2-1E87-6A4E-9EF4-4B06FF8811F8}" type="pres">
      <dgm:prSet presAssocID="{59341070-1D67-4F0E-B92F-446265CF8EB3}" presName="vert0" presStyleCnt="0">
        <dgm:presLayoutVars>
          <dgm:dir/>
          <dgm:animOne val="branch"/>
          <dgm:animLvl val="lvl"/>
        </dgm:presLayoutVars>
      </dgm:prSet>
      <dgm:spPr/>
    </dgm:pt>
    <dgm:pt modelId="{7380E973-7732-1343-AFC9-CCC8E43ECEF1}" type="pres">
      <dgm:prSet presAssocID="{13991F26-521C-40B7-B278-CAA1033AC301}" presName="thickLine" presStyleLbl="alignNode1" presStyleIdx="0" presStyleCnt="4"/>
      <dgm:spPr/>
    </dgm:pt>
    <dgm:pt modelId="{53477CE1-3A9C-8448-B259-81FCA9C3AF43}" type="pres">
      <dgm:prSet presAssocID="{13991F26-521C-40B7-B278-CAA1033AC301}" presName="horz1" presStyleCnt="0"/>
      <dgm:spPr/>
    </dgm:pt>
    <dgm:pt modelId="{813C61CC-97B0-7246-984F-31DC2CF07D72}" type="pres">
      <dgm:prSet presAssocID="{13991F26-521C-40B7-B278-CAA1033AC301}" presName="tx1" presStyleLbl="revTx" presStyleIdx="0" presStyleCnt="4"/>
      <dgm:spPr/>
    </dgm:pt>
    <dgm:pt modelId="{144651BC-A7FA-3744-A904-4569A0D0C5E7}" type="pres">
      <dgm:prSet presAssocID="{13991F26-521C-40B7-B278-CAA1033AC301}" presName="vert1" presStyleCnt="0"/>
      <dgm:spPr/>
    </dgm:pt>
    <dgm:pt modelId="{A43725B0-7A48-6946-BFB2-023DBB8B6C85}" type="pres">
      <dgm:prSet presAssocID="{E4C5B5B6-5701-4510-AACD-A51D089D0195}" presName="thickLine" presStyleLbl="alignNode1" presStyleIdx="1" presStyleCnt="4"/>
      <dgm:spPr/>
    </dgm:pt>
    <dgm:pt modelId="{3A387BB3-45B2-4442-9308-EB4376938794}" type="pres">
      <dgm:prSet presAssocID="{E4C5B5B6-5701-4510-AACD-A51D089D0195}" presName="horz1" presStyleCnt="0"/>
      <dgm:spPr/>
    </dgm:pt>
    <dgm:pt modelId="{EA834407-96E9-BA4B-B2F0-2B40E2959740}" type="pres">
      <dgm:prSet presAssocID="{E4C5B5B6-5701-4510-AACD-A51D089D0195}" presName="tx1" presStyleLbl="revTx" presStyleIdx="1" presStyleCnt="4"/>
      <dgm:spPr/>
    </dgm:pt>
    <dgm:pt modelId="{6787F14A-5EC7-D449-9823-25B1F38C5FA1}" type="pres">
      <dgm:prSet presAssocID="{E4C5B5B6-5701-4510-AACD-A51D089D0195}" presName="vert1" presStyleCnt="0"/>
      <dgm:spPr/>
    </dgm:pt>
    <dgm:pt modelId="{E0153BDC-AB1C-4144-8173-1846621F2E6C}" type="pres">
      <dgm:prSet presAssocID="{C4E268F8-C195-44A6-A513-AA911436D852}" presName="thickLine" presStyleLbl="alignNode1" presStyleIdx="2" presStyleCnt="4"/>
      <dgm:spPr/>
    </dgm:pt>
    <dgm:pt modelId="{A96C2A78-31BD-0F40-B2DD-420516580A88}" type="pres">
      <dgm:prSet presAssocID="{C4E268F8-C195-44A6-A513-AA911436D852}" presName="horz1" presStyleCnt="0"/>
      <dgm:spPr/>
    </dgm:pt>
    <dgm:pt modelId="{201181BF-BD6F-A64A-B919-EB5D4EA360F3}" type="pres">
      <dgm:prSet presAssocID="{C4E268F8-C195-44A6-A513-AA911436D852}" presName="tx1" presStyleLbl="revTx" presStyleIdx="2" presStyleCnt="4"/>
      <dgm:spPr/>
    </dgm:pt>
    <dgm:pt modelId="{613A68DB-7670-F745-8BF9-9812A5DFB991}" type="pres">
      <dgm:prSet presAssocID="{C4E268F8-C195-44A6-A513-AA911436D852}" presName="vert1" presStyleCnt="0"/>
      <dgm:spPr/>
    </dgm:pt>
    <dgm:pt modelId="{9D9C2049-8A1E-1640-9B00-19035D78E584}" type="pres">
      <dgm:prSet presAssocID="{8876E4F2-529D-42EF-B92A-17CF720BC8F4}" presName="thickLine" presStyleLbl="alignNode1" presStyleIdx="3" presStyleCnt="4"/>
      <dgm:spPr/>
    </dgm:pt>
    <dgm:pt modelId="{F01EEE34-2268-B145-9FC5-99A9E5A87393}" type="pres">
      <dgm:prSet presAssocID="{8876E4F2-529D-42EF-B92A-17CF720BC8F4}" presName="horz1" presStyleCnt="0"/>
      <dgm:spPr/>
    </dgm:pt>
    <dgm:pt modelId="{601164F4-2B8A-924C-B576-3857329F59AF}" type="pres">
      <dgm:prSet presAssocID="{8876E4F2-529D-42EF-B92A-17CF720BC8F4}" presName="tx1" presStyleLbl="revTx" presStyleIdx="3" presStyleCnt="4"/>
      <dgm:spPr/>
    </dgm:pt>
    <dgm:pt modelId="{D5D138C2-4C5D-3C4D-995B-D0679849D391}" type="pres">
      <dgm:prSet presAssocID="{8876E4F2-529D-42EF-B92A-17CF720BC8F4}" presName="vert1" presStyleCnt="0"/>
      <dgm:spPr/>
    </dgm:pt>
  </dgm:ptLst>
  <dgm:cxnLst>
    <dgm:cxn modelId="{C9B7AE13-862B-C94C-987F-D3EEE26A46A9}" type="presOf" srcId="{C4E268F8-C195-44A6-A513-AA911436D852}" destId="{201181BF-BD6F-A64A-B919-EB5D4EA360F3}" srcOrd="0" destOrd="0" presId="urn:microsoft.com/office/officeart/2008/layout/LinedList"/>
    <dgm:cxn modelId="{C629CF14-AED7-4E46-A3C9-60E06763708C}" srcId="{59341070-1D67-4F0E-B92F-446265CF8EB3}" destId="{E4C5B5B6-5701-4510-AACD-A51D089D0195}" srcOrd="1" destOrd="0" parTransId="{23A0B3E2-A5C1-476B-A2BF-7CA4BCCDEDE0}" sibTransId="{57818FCB-0015-4AEE-880F-0E17EC8372F2}"/>
    <dgm:cxn modelId="{207FA666-6A8F-4EE6-9EA0-0B868A411FBC}" srcId="{59341070-1D67-4F0E-B92F-446265CF8EB3}" destId="{8876E4F2-529D-42EF-B92A-17CF720BC8F4}" srcOrd="3" destOrd="0" parTransId="{1B6E1803-19AB-4769-8AAC-AE98F2B5B56B}" sibTransId="{90582108-B55C-4A65-B41A-A52AAC04EAFB}"/>
    <dgm:cxn modelId="{CFFA7581-F6AA-8E41-9BDA-BB66E1DE0BCB}" type="presOf" srcId="{13991F26-521C-40B7-B278-CAA1033AC301}" destId="{813C61CC-97B0-7246-984F-31DC2CF07D72}" srcOrd="0" destOrd="0" presId="urn:microsoft.com/office/officeart/2008/layout/LinedList"/>
    <dgm:cxn modelId="{AF95218D-AAC5-427D-BC99-068E08247630}" srcId="{59341070-1D67-4F0E-B92F-446265CF8EB3}" destId="{13991F26-521C-40B7-B278-CAA1033AC301}" srcOrd="0" destOrd="0" parTransId="{6A4524C8-A39B-4D2D-BF7C-AF12DB2B50E7}" sibTransId="{DB7ED62A-AD78-4E76-A2BE-4C7149D4204B}"/>
    <dgm:cxn modelId="{7F28E59C-0982-024C-8712-F1B294B82B2D}" type="presOf" srcId="{59341070-1D67-4F0E-B92F-446265CF8EB3}" destId="{48FF3EC2-1E87-6A4E-9EF4-4B06FF8811F8}" srcOrd="0" destOrd="0" presId="urn:microsoft.com/office/officeart/2008/layout/LinedList"/>
    <dgm:cxn modelId="{725073D2-C64E-45EF-BF27-F23B3086080A}" srcId="{59341070-1D67-4F0E-B92F-446265CF8EB3}" destId="{C4E268F8-C195-44A6-A513-AA911436D852}" srcOrd="2" destOrd="0" parTransId="{EBDE020A-DF60-462B-8593-7FAD61C807B2}" sibTransId="{DEBB7DF1-E9B2-4CA5-B788-8E1AF76E6E30}"/>
    <dgm:cxn modelId="{1935B7D6-6EE6-1D46-9D50-4E273EB88E5C}" type="presOf" srcId="{E4C5B5B6-5701-4510-AACD-A51D089D0195}" destId="{EA834407-96E9-BA4B-B2F0-2B40E2959740}" srcOrd="0" destOrd="0" presId="urn:microsoft.com/office/officeart/2008/layout/LinedList"/>
    <dgm:cxn modelId="{B2AAC2DF-A48F-E34F-8845-883EE203203F}" type="presOf" srcId="{8876E4F2-529D-42EF-B92A-17CF720BC8F4}" destId="{601164F4-2B8A-924C-B576-3857329F59AF}" srcOrd="0" destOrd="0" presId="urn:microsoft.com/office/officeart/2008/layout/LinedList"/>
    <dgm:cxn modelId="{A244DB55-40A1-7743-8ADE-01C9696B9AC7}" type="presParOf" srcId="{48FF3EC2-1E87-6A4E-9EF4-4B06FF8811F8}" destId="{7380E973-7732-1343-AFC9-CCC8E43ECEF1}" srcOrd="0" destOrd="0" presId="urn:microsoft.com/office/officeart/2008/layout/LinedList"/>
    <dgm:cxn modelId="{68896ED6-59DD-A943-AF89-C00A0313082D}" type="presParOf" srcId="{48FF3EC2-1E87-6A4E-9EF4-4B06FF8811F8}" destId="{53477CE1-3A9C-8448-B259-81FCA9C3AF43}" srcOrd="1" destOrd="0" presId="urn:microsoft.com/office/officeart/2008/layout/LinedList"/>
    <dgm:cxn modelId="{38F41B8D-AEF0-0C47-80E2-191468F4F95E}" type="presParOf" srcId="{53477CE1-3A9C-8448-B259-81FCA9C3AF43}" destId="{813C61CC-97B0-7246-984F-31DC2CF07D72}" srcOrd="0" destOrd="0" presId="urn:microsoft.com/office/officeart/2008/layout/LinedList"/>
    <dgm:cxn modelId="{D39BB94F-6BE1-3D45-9E3B-32F5DB128CEF}" type="presParOf" srcId="{53477CE1-3A9C-8448-B259-81FCA9C3AF43}" destId="{144651BC-A7FA-3744-A904-4569A0D0C5E7}" srcOrd="1" destOrd="0" presId="urn:microsoft.com/office/officeart/2008/layout/LinedList"/>
    <dgm:cxn modelId="{3847E1AE-7C36-D047-8447-0A0DDB218312}" type="presParOf" srcId="{48FF3EC2-1E87-6A4E-9EF4-4B06FF8811F8}" destId="{A43725B0-7A48-6946-BFB2-023DBB8B6C85}" srcOrd="2" destOrd="0" presId="urn:microsoft.com/office/officeart/2008/layout/LinedList"/>
    <dgm:cxn modelId="{3708CC71-0633-F445-88D3-83820E348FDB}" type="presParOf" srcId="{48FF3EC2-1E87-6A4E-9EF4-4B06FF8811F8}" destId="{3A387BB3-45B2-4442-9308-EB4376938794}" srcOrd="3" destOrd="0" presId="urn:microsoft.com/office/officeart/2008/layout/LinedList"/>
    <dgm:cxn modelId="{F818E3B9-902B-4D4F-B3AA-C5708084992B}" type="presParOf" srcId="{3A387BB3-45B2-4442-9308-EB4376938794}" destId="{EA834407-96E9-BA4B-B2F0-2B40E2959740}" srcOrd="0" destOrd="0" presId="urn:microsoft.com/office/officeart/2008/layout/LinedList"/>
    <dgm:cxn modelId="{D0A59811-6E71-604D-B677-DDF1CE3DCA29}" type="presParOf" srcId="{3A387BB3-45B2-4442-9308-EB4376938794}" destId="{6787F14A-5EC7-D449-9823-25B1F38C5FA1}" srcOrd="1" destOrd="0" presId="urn:microsoft.com/office/officeart/2008/layout/LinedList"/>
    <dgm:cxn modelId="{2A8D264C-630E-0D47-8B3D-F7BE7F2E896C}" type="presParOf" srcId="{48FF3EC2-1E87-6A4E-9EF4-4B06FF8811F8}" destId="{E0153BDC-AB1C-4144-8173-1846621F2E6C}" srcOrd="4" destOrd="0" presId="urn:microsoft.com/office/officeart/2008/layout/LinedList"/>
    <dgm:cxn modelId="{9EF5FD1D-AEA9-0341-914B-EB5B7D7252A8}" type="presParOf" srcId="{48FF3EC2-1E87-6A4E-9EF4-4B06FF8811F8}" destId="{A96C2A78-31BD-0F40-B2DD-420516580A88}" srcOrd="5" destOrd="0" presId="urn:microsoft.com/office/officeart/2008/layout/LinedList"/>
    <dgm:cxn modelId="{2AD2E062-B11F-9F4C-AAEA-2C6B446614CE}" type="presParOf" srcId="{A96C2A78-31BD-0F40-B2DD-420516580A88}" destId="{201181BF-BD6F-A64A-B919-EB5D4EA360F3}" srcOrd="0" destOrd="0" presId="urn:microsoft.com/office/officeart/2008/layout/LinedList"/>
    <dgm:cxn modelId="{C799AAF2-EAD2-2C41-BEE3-BC06CC4099F9}" type="presParOf" srcId="{A96C2A78-31BD-0F40-B2DD-420516580A88}" destId="{613A68DB-7670-F745-8BF9-9812A5DFB991}" srcOrd="1" destOrd="0" presId="urn:microsoft.com/office/officeart/2008/layout/LinedList"/>
    <dgm:cxn modelId="{C6804E64-994E-6747-B0F6-AC75E90282ED}" type="presParOf" srcId="{48FF3EC2-1E87-6A4E-9EF4-4B06FF8811F8}" destId="{9D9C2049-8A1E-1640-9B00-19035D78E584}" srcOrd="6" destOrd="0" presId="urn:microsoft.com/office/officeart/2008/layout/LinedList"/>
    <dgm:cxn modelId="{274F8C0A-69B5-E048-A034-40B22D331BD2}" type="presParOf" srcId="{48FF3EC2-1E87-6A4E-9EF4-4B06FF8811F8}" destId="{F01EEE34-2268-B145-9FC5-99A9E5A87393}" srcOrd="7" destOrd="0" presId="urn:microsoft.com/office/officeart/2008/layout/LinedList"/>
    <dgm:cxn modelId="{8B52F00B-4D4D-014E-95FD-299DB3AEF7D5}" type="presParOf" srcId="{F01EEE34-2268-B145-9FC5-99A9E5A87393}" destId="{601164F4-2B8A-924C-B576-3857329F59AF}" srcOrd="0" destOrd="0" presId="urn:microsoft.com/office/officeart/2008/layout/LinedList"/>
    <dgm:cxn modelId="{CF402958-0D56-F443-97C8-B591A5ACCE9C}" type="presParOf" srcId="{F01EEE34-2268-B145-9FC5-99A9E5A87393}" destId="{D5D138C2-4C5D-3C4D-995B-D0679849D3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84F55C-F02B-4FD5-B370-9F6D7035F5C6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D1472526-A22C-45E6-AB27-7E6EFB2D36DB}">
      <dgm:prSet/>
      <dgm:spPr/>
      <dgm:t>
        <a:bodyPr/>
        <a:lstStyle/>
        <a:p>
          <a:r>
            <a:rPr lang="el-GR"/>
            <a:t>Τακτική φορολογία</a:t>
          </a:r>
          <a:endParaRPr lang="en-US"/>
        </a:p>
      </dgm:t>
    </dgm:pt>
    <dgm:pt modelId="{1115F4F2-9AAD-4C7C-9915-F1E92242BD03}" type="parTrans" cxnId="{F4C4DB28-16CC-4B49-B6A5-11E9C2EA5486}">
      <dgm:prSet/>
      <dgm:spPr/>
      <dgm:t>
        <a:bodyPr/>
        <a:lstStyle/>
        <a:p>
          <a:endParaRPr lang="en-US"/>
        </a:p>
      </dgm:t>
    </dgm:pt>
    <dgm:pt modelId="{7F34198F-9028-443A-AD22-B2C441A496C6}" type="sibTrans" cxnId="{F4C4DB28-16CC-4B49-B6A5-11E9C2EA5486}">
      <dgm:prSet/>
      <dgm:spPr/>
      <dgm:t>
        <a:bodyPr/>
        <a:lstStyle/>
        <a:p>
          <a:endParaRPr lang="en-US"/>
        </a:p>
      </dgm:t>
    </dgm:pt>
    <dgm:pt modelId="{1363F1C7-2004-49BB-B0F1-0877193EA3AB}">
      <dgm:prSet/>
      <dgm:spPr/>
      <dgm:t>
        <a:bodyPr/>
        <a:lstStyle/>
        <a:p>
          <a:r>
            <a:rPr lang="el-GR"/>
            <a:t>Μόνιμος στρατός</a:t>
          </a:r>
          <a:endParaRPr lang="en-US"/>
        </a:p>
      </dgm:t>
    </dgm:pt>
    <dgm:pt modelId="{839C69BB-3BD5-44B5-9EB9-10B145ED1106}" type="parTrans" cxnId="{E623AD20-08CB-4DFF-998E-D8C871C58107}">
      <dgm:prSet/>
      <dgm:spPr/>
      <dgm:t>
        <a:bodyPr/>
        <a:lstStyle/>
        <a:p>
          <a:endParaRPr lang="en-US"/>
        </a:p>
      </dgm:t>
    </dgm:pt>
    <dgm:pt modelId="{B9580715-961E-4C94-94EE-07FB601C379F}" type="sibTrans" cxnId="{E623AD20-08CB-4DFF-998E-D8C871C58107}">
      <dgm:prSet/>
      <dgm:spPr/>
      <dgm:t>
        <a:bodyPr/>
        <a:lstStyle/>
        <a:p>
          <a:endParaRPr lang="en-US"/>
        </a:p>
      </dgm:t>
    </dgm:pt>
    <dgm:pt modelId="{1AA24446-9726-43EF-A6DB-D7D0243D60B3}">
      <dgm:prSet/>
      <dgm:spPr/>
      <dgm:t>
        <a:bodyPr/>
        <a:lstStyle/>
        <a:p>
          <a:r>
            <a:rPr lang="el-GR"/>
            <a:t>Δημιουργία των νεότερων κρατών ως ενοποιημένα βασίλεια</a:t>
          </a:r>
          <a:endParaRPr lang="en-US"/>
        </a:p>
      </dgm:t>
    </dgm:pt>
    <dgm:pt modelId="{C44A45B6-EFAE-4E35-9879-A4EAE40A836A}" type="parTrans" cxnId="{359ED7E4-B2EF-4E07-819A-96EBFA54C0F7}">
      <dgm:prSet/>
      <dgm:spPr/>
      <dgm:t>
        <a:bodyPr/>
        <a:lstStyle/>
        <a:p>
          <a:endParaRPr lang="en-US"/>
        </a:p>
      </dgm:t>
    </dgm:pt>
    <dgm:pt modelId="{3EBD5B3A-06D8-4B39-A416-474A096F7446}" type="sibTrans" cxnId="{359ED7E4-B2EF-4E07-819A-96EBFA54C0F7}">
      <dgm:prSet/>
      <dgm:spPr/>
      <dgm:t>
        <a:bodyPr/>
        <a:lstStyle/>
        <a:p>
          <a:endParaRPr lang="en-US"/>
        </a:p>
      </dgm:t>
    </dgm:pt>
    <dgm:pt modelId="{6BE4E104-7015-5949-9ABB-58E69CB93151}" type="pres">
      <dgm:prSet presAssocID="{7C84F55C-F02B-4FD5-B370-9F6D7035F5C6}" presName="vert0" presStyleCnt="0">
        <dgm:presLayoutVars>
          <dgm:dir/>
          <dgm:animOne val="branch"/>
          <dgm:animLvl val="lvl"/>
        </dgm:presLayoutVars>
      </dgm:prSet>
      <dgm:spPr/>
    </dgm:pt>
    <dgm:pt modelId="{3755A8EA-EF09-6145-8FC6-59327AC7F686}" type="pres">
      <dgm:prSet presAssocID="{D1472526-A22C-45E6-AB27-7E6EFB2D36DB}" presName="thickLine" presStyleLbl="alignNode1" presStyleIdx="0" presStyleCnt="3"/>
      <dgm:spPr/>
    </dgm:pt>
    <dgm:pt modelId="{1444D8A9-BD0A-4F43-BE21-78ED8E3AFBF8}" type="pres">
      <dgm:prSet presAssocID="{D1472526-A22C-45E6-AB27-7E6EFB2D36DB}" presName="horz1" presStyleCnt="0"/>
      <dgm:spPr/>
    </dgm:pt>
    <dgm:pt modelId="{247F2736-AB00-B347-B0D5-5981ACFC68C8}" type="pres">
      <dgm:prSet presAssocID="{D1472526-A22C-45E6-AB27-7E6EFB2D36DB}" presName="tx1" presStyleLbl="revTx" presStyleIdx="0" presStyleCnt="3"/>
      <dgm:spPr/>
    </dgm:pt>
    <dgm:pt modelId="{8A1237E1-D5EB-B54F-9E8C-4DA3DE6E39CF}" type="pres">
      <dgm:prSet presAssocID="{D1472526-A22C-45E6-AB27-7E6EFB2D36DB}" presName="vert1" presStyleCnt="0"/>
      <dgm:spPr/>
    </dgm:pt>
    <dgm:pt modelId="{F0DEE576-2E62-E641-B5BE-D7FFDA9095E1}" type="pres">
      <dgm:prSet presAssocID="{1363F1C7-2004-49BB-B0F1-0877193EA3AB}" presName="thickLine" presStyleLbl="alignNode1" presStyleIdx="1" presStyleCnt="3"/>
      <dgm:spPr/>
    </dgm:pt>
    <dgm:pt modelId="{B3ED05A3-D299-B140-9FC0-3D13E4DEBB68}" type="pres">
      <dgm:prSet presAssocID="{1363F1C7-2004-49BB-B0F1-0877193EA3AB}" presName="horz1" presStyleCnt="0"/>
      <dgm:spPr/>
    </dgm:pt>
    <dgm:pt modelId="{A024A6B7-0B27-4E41-9148-1773106D6BF8}" type="pres">
      <dgm:prSet presAssocID="{1363F1C7-2004-49BB-B0F1-0877193EA3AB}" presName="tx1" presStyleLbl="revTx" presStyleIdx="1" presStyleCnt="3"/>
      <dgm:spPr/>
    </dgm:pt>
    <dgm:pt modelId="{CB025337-1324-9346-A694-9BA697CF1F0F}" type="pres">
      <dgm:prSet presAssocID="{1363F1C7-2004-49BB-B0F1-0877193EA3AB}" presName="vert1" presStyleCnt="0"/>
      <dgm:spPr/>
    </dgm:pt>
    <dgm:pt modelId="{E9C3BC5D-BB1E-F242-8DA4-E90187DC71FB}" type="pres">
      <dgm:prSet presAssocID="{1AA24446-9726-43EF-A6DB-D7D0243D60B3}" presName="thickLine" presStyleLbl="alignNode1" presStyleIdx="2" presStyleCnt="3"/>
      <dgm:spPr/>
    </dgm:pt>
    <dgm:pt modelId="{0E6FECE0-9CFF-E74D-904D-C86F6119F639}" type="pres">
      <dgm:prSet presAssocID="{1AA24446-9726-43EF-A6DB-D7D0243D60B3}" presName="horz1" presStyleCnt="0"/>
      <dgm:spPr/>
    </dgm:pt>
    <dgm:pt modelId="{7632CEDF-5A33-5549-AF0A-E14736EB5843}" type="pres">
      <dgm:prSet presAssocID="{1AA24446-9726-43EF-A6DB-D7D0243D60B3}" presName="tx1" presStyleLbl="revTx" presStyleIdx="2" presStyleCnt="3"/>
      <dgm:spPr/>
    </dgm:pt>
    <dgm:pt modelId="{62DB12B4-82CE-7645-8726-F3550CD3BEEC}" type="pres">
      <dgm:prSet presAssocID="{1AA24446-9726-43EF-A6DB-D7D0243D60B3}" presName="vert1" presStyleCnt="0"/>
      <dgm:spPr/>
    </dgm:pt>
  </dgm:ptLst>
  <dgm:cxnLst>
    <dgm:cxn modelId="{43AB5901-6D9E-2E45-AD94-3B18D8C682BA}" type="presOf" srcId="{1363F1C7-2004-49BB-B0F1-0877193EA3AB}" destId="{A024A6B7-0B27-4E41-9148-1773106D6BF8}" srcOrd="0" destOrd="0" presId="urn:microsoft.com/office/officeart/2008/layout/LinedList"/>
    <dgm:cxn modelId="{E623AD20-08CB-4DFF-998E-D8C871C58107}" srcId="{7C84F55C-F02B-4FD5-B370-9F6D7035F5C6}" destId="{1363F1C7-2004-49BB-B0F1-0877193EA3AB}" srcOrd="1" destOrd="0" parTransId="{839C69BB-3BD5-44B5-9EB9-10B145ED1106}" sibTransId="{B9580715-961E-4C94-94EE-07FB601C379F}"/>
    <dgm:cxn modelId="{F4C4DB28-16CC-4B49-B6A5-11E9C2EA5486}" srcId="{7C84F55C-F02B-4FD5-B370-9F6D7035F5C6}" destId="{D1472526-A22C-45E6-AB27-7E6EFB2D36DB}" srcOrd="0" destOrd="0" parTransId="{1115F4F2-9AAD-4C7C-9915-F1E92242BD03}" sibTransId="{7F34198F-9028-443A-AD22-B2C441A496C6}"/>
    <dgm:cxn modelId="{926CB049-E35F-A549-AD93-F7EB29E7B5C8}" type="presOf" srcId="{7C84F55C-F02B-4FD5-B370-9F6D7035F5C6}" destId="{6BE4E104-7015-5949-9ABB-58E69CB93151}" srcOrd="0" destOrd="0" presId="urn:microsoft.com/office/officeart/2008/layout/LinedList"/>
    <dgm:cxn modelId="{EBD6F74B-3704-4140-B42B-D33142F6C90A}" type="presOf" srcId="{1AA24446-9726-43EF-A6DB-D7D0243D60B3}" destId="{7632CEDF-5A33-5549-AF0A-E14736EB5843}" srcOrd="0" destOrd="0" presId="urn:microsoft.com/office/officeart/2008/layout/LinedList"/>
    <dgm:cxn modelId="{359ED7E4-B2EF-4E07-819A-96EBFA54C0F7}" srcId="{7C84F55C-F02B-4FD5-B370-9F6D7035F5C6}" destId="{1AA24446-9726-43EF-A6DB-D7D0243D60B3}" srcOrd="2" destOrd="0" parTransId="{C44A45B6-EFAE-4E35-9879-A4EAE40A836A}" sibTransId="{3EBD5B3A-06D8-4B39-A416-474A096F7446}"/>
    <dgm:cxn modelId="{678A2CEC-8BC2-0341-9A2D-A98DB920FC98}" type="presOf" srcId="{D1472526-A22C-45E6-AB27-7E6EFB2D36DB}" destId="{247F2736-AB00-B347-B0D5-5981ACFC68C8}" srcOrd="0" destOrd="0" presId="urn:microsoft.com/office/officeart/2008/layout/LinedList"/>
    <dgm:cxn modelId="{B31ED311-E178-1A4C-AFB8-E95F176F313B}" type="presParOf" srcId="{6BE4E104-7015-5949-9ABB-58E69CB93151}" destId="{3755A8EA-EF09-6145-8FC6-59327AC7F686}" srcOrd="0" destOrd="0" presId="urn:microsoft.com/office/officeart/2008/layout/LinedList"/>
    <dgm:cxn modelId="{44591DE1-EE1B-474B-BE72-EBCE010F785A}" type="presParOf" srcId="{6BE4E104-7015-5949-9ABB-58E69CB93151}" destId="{1444D8A9-BD0A-4F43-BE21-78ED8E3AFBF8}" srcOrd="1" destOrd="0" presId="urn:microsoft.com/office/officeart/2008/layout/LinedList"/>
    <dgm:cxn modelId="{34AEC6CF-D4B2-8C49-B767-8AAEA6644069}" type="presParOf" srcId="{1444D8A9-BD0A-4F43-BE21-78ED8E3AFBF8}" destId="{247F2736-AB00-B347-B0D5-5981ACFC68C8}" srcOrd="0" destOrd="0" presId="urn:microsoft.com/office/officeart/2008/layout/LinedList"/>
    <dgm:cxn modelId="{DAD203DA-41F9-3D4B-AF4C-F0ED4E57BA95}" type="presParOf" srcId="{1444D8A9-BD0A-4F43-BE21-78ED8E3AFBF8}" destId="{8A1237E1-D5EB-B54F-9E8C-4DA3DE6E39CF}" srcOrd="1" destOrd="0" presId="urn:microsoft.com/office/officeart/2008/layout/LinedList"/>
    <dgm:cxn modelId="{B970509D-8CD1-FA46-A57B-3E69EF0CAB7C}" type="presParOf" srcId="{6BE4E104-7015-5949-9ABB-58E69CB93151}" destId="{F0DEE576-2E62-E641-B5BE-D7FFDA9095E1}" srcOrd="2" destOrd="0" presId="urn:microsoft.com/office/officeart/2008/layout/LinedList"/>
    <dgm:cxn modelId="{1195F296-21B5-AD41-8B10-65E2A360652D}" type="presParOf" srcId="{6BE4E104-7015-5949-9ABB-58E69CB93151}" destId="{B3ED05A3-D299-B140-9FC0-3D13E4DEBB68}" srcOrd="3" destOrd="0" presId="urn:microsoft.com/office/officeart/2008/layout/LinedList"/>
    <dgm:cxn modelId="{A5EA1E26-E0FD-7C4F-91A5-5E14CE4D72A1}" type="presParOf" srcId="{B3ED05A3-D299-B140-9FC0-3D13E4DEBB68}" destId="{A024A6B7-0B27-4E41-9148-1773106D6BF8}" srcOrd="0" destOrd="0" presId="urn:microsoft.com/office/officeart/2008/layout/LinedList"/>
    <dgm:cxn modelId="{CD966BEF-2261-2E48-B4F4-8D58FAC71FBE}" type="presParOf" srcId="{B3ED05A3-D299-B140-9FC0-3D13E4DEBB68}" destId="{CB025337-1324-9346-A694-9BA697CF1F0F}" srcOrd="1" destOrd="0" presId="urn:microsoft.com/office/officeart/2008/layout/LinedList"/>
    <dgm:cxn modelId="{A9E72733-2418-C24A-8848-3FCB8D8E09F9}" type="presParOf" srcId="{6BE4E104-7015-5949-9ABB-58E69CB93151}" destId="{E9C3BC5D-BB1E-F242-8DA4-E90187DC71FB}" srcOrd="4" destOrd="0" presId="urn:microsoft.com/office/officeart/2008/layout/LinedList"/>
    <dgm:cxn modelId="{0591822C-9533-6847-B461-3D64BB3254DE}" type="presParOf" srcId="{6BE4E104-7015-5949-9ABB-58E69CB93151}" destId="{0E6FECE0-9CFF-E74D-904D-C86F6119F639}" srcOrd="5" destOrd="0" presId="urn:microsoft.com/office/officeart/2008/layout/LinedList"/>
    <dgm:cxn modelId="{6746B342-FB86-174D-93A9-8B69D347ED8C}" type="presParOf" srcId="{0E6FECE0-9CFF-E74D-904D-C86F6119F639}" destId="{7632CEDF-5A33-5549-AF0A-E14736EB5843}" srcOrd="0" destOrd="0" presId="urn:microsoft.com/office/officeart/2008/layout/LinedList"/>
    <dgm:cxn modelId="{71CF8251-9D37-4741-866C-550DA6B3DCD2}" type="presParOf" srcId="{0E6FECE0-9CFF-E74D-904D-C86F6119F639}" destId="{62DB12B4-82CE-7645-8726-F3550CD3BEE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A37AD6-B3F9-44D2-A552-AE6712BF805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E563438-58CC-4AAB-83D8-61578247A71B}">
      <dgm:prSet/>
      <dgm:spPr/>
      <dgm:t>
        <a:bodyPr/>
        <a:lstStyle/>
        <a:p>
          <a:r>
            <a:rPr lang="el-GR"/>
            <a:t>Μεγάλη δραστηριότητα στην Εγγύς Ανατολή, στην Ανατολική Αφρική, στην Νότιο και Νοτιοανατολική Ασία</a:t>
          </a:r>
          <a:endParaRPr lang="en-US"/>
        </a:p>
      </dgm:t>
    </dgm:pt>
    <dgm:pt modelId="{F72620E3-6A29-4106-BBE9-FCC5530633A7}" type="parTrans" cxnId="{657EE1BD-8675-4604-B38C-462F06580816}">
      <dgm:prSet/>
      <dgm:spPr/>
      <dgm:t>
        <a:bodyPr/>
        <a:lstStyle/>
        <a:p>
          <a:endParaRPr lang="en-US"/>
        </a:p>
      </dgm:t>
    </dgm:pt>
    <dgm:pt modelId="{700957AE-356C-47D5-A22E-3F249572707B}" type="sibTrans" cxnId="{657EE1BD-8675-4604-B38C-462F06580816}">
      <dgm:prSet/>
      <dgm:spPr/>
      <dgm:t>
        <a:bodyPr/>
        <a:lstStyle/>
        <a:p>
          <a:endParaRPr lang="en-US"/>
        </a:p>
      </dgm:t>
    </dgm:pt>
    <dgm:pt modelId="{72CF6EC0-1603-4F05-9117-8FCAD9779BDB}">
      <dgm:prSet/>
      <dgm:spPr/>
      <dgm:t>
        <a:bodyPr/>
        <a:lstStyle/>
        <a:p>
          <a:r>
            <a:rPr lang="el-GR"/>
            <a:t>Πλοία μεταφέρουν προσκυνητές στην Μέκκα </a:t>
          </a:r>
          <a:endParaRPr lang="en-US"/>
        </a:p>
      </dgm:t>
    </dgm:pt>
    <dgm:pt modelId="{ACE94A91-6381-4ABD-A554-C1B8AFAE65B9}" type="parTrans" cxnId="{9561865A-E890-4786-8619-45C9B3D41771}">
      <dgm:prSet/>
      <dgm:spPr/>
      <dgm:t>
        <a:bodyPr/>
        <a:lstStyle/>
        <a:p>
          <a:endParaRPr lang="en-US"/>
        </a:p>
      </dgm:t>
    </dgm:pt>
    <dgm:pt modelId="{73DAA6E2-1F63-4E3A-BB6E-419CBE0BB592}" type="sibTrans" cxnId="{9561865A-E890-4786-8619-45C9B3D41771}">
      <dgm:prSet/>
      <dgm:spPr/>
      <dgm:t>
        <a:bodyPr/>
        <a:lstStyle/>
        <a:p>
          <a:endParaRPr lang="en-US"/>
        </a:p>
      </dgm:t>
    </dgm:pt>
    <dgm:pt modelId="{F4EAD010-E79F-48D3-B8B2-8E380F87EE54}">
      <dgm:prSet/>
      <dgm:spPr/>
      <dgm:t>
        <a:bodyPr/>
        <a:lstStyle/>
        <a:p>
          <a:r>
            <a:rPr lang="el-GR"/>
            <a:t>Ινδοί, Άραβες, Πέρσες και Τούρκοι έμποροι ελέγχουν το εμπόριο των μπαχαρικών και άλλα είδη πολυτελείας</a:t>
          </a:r>
          <a:endParaRPr lang="en-US"/>
        </a:p>
      </dgm:t>
    </dgm:pt>
    <dgm:pt modelId="{180E0724-1810-4219-9E99-60BB446FE158}" type="parTrans" cxnId="{3314BBDB-337F-4758-ADF1-1B9A59A0571A}">
      <dgm:prSet/>
      <dgm:spPr/>
      <dgm:t>
        <a:bodyPr/>
        <a:lstStyle/>
        <a:p>
          <a:endParaRPr lang="en-US"/>
        </a:p>
      </dgm:t>
    </dgm:pt>
    <dgm:pt modelId="{A9DC3BE9-8A9B-4D7D-8430-B0E488A803BE}" type="sibTrans" cxnId="{3314BBDB-337F-4758-ADF1-1B9A59A0571A}">
      <dgm:prSet/>
      <dgm:spPr/>
      <dgm:t>
        <a:bodyPr/>
        <a:lstStyle/>
        <a:p>
          <a:endParaRPr lang="en-US"/>
        </a:p>
      </dgm:t>
    </dgm:pt>
    <dgm:pt modelId="{E0660C48-48FC-4983-B724-FE583295BFA8}">
      <dgm:prSet/>
      <dgm:spPr/>
      <dgm:t>
        <a:bodyPr/>
        <a:lstStyle/>
        <a:p>
          <a:r>
            <a:rPr lang="el-GR" dirty="0"/>
            <a:t>Στο </a:t>
          </a:r>
          <a:r>
            <a:rPr lang="el-GR" dirty="0" err="1"/>
            <a:t>Κάιρο</a:t>
          </a:r>
          <a:r>
            <a:rPr lang="el-GR" dirty="0"/>
            <a:t> αναλαμβάνουν οι χριστιανοί και εβραίοι έμποροι</a:t>
          </a:r>
          <a:endParaRPr lang="en-US" dirty="0"/>
        </a:p>
      </dgm:t>
    </dgm:pt>
    <dgm:pt modelId="{03662EF3-1286-4727-9536-22200DF4A742}" type="parTrans" cxnId="{0031E200-8E7B-4E6F-940E-A9CF3AC29ECB}">
      <dgm:prSet/>
      <dgm:spPr/>
      <dgm:t>
        <a:bodyPr/>
        <a:lstStyle/>
        <a:p>
          <a:endParaRPr lang="en-US"/>
        </a:p>
      </dgm:t>
    </dgm:pt>
    <dgm:pt modelId="{1DCD8459-C479-4AB7-9675-D7A683A7A998}" type="sibTrans" cxnId="{0031E200-8E7B-4E6F-940E-A9CF3AC29ECB}">
      <dgm:prSet/>
      <dgm:spPr/>
      <dgm:t>
        <a:bodyPr/>
        <a:lstStyle/>
        <a:p>
          <a:endParaRPr lang="en-US"/>
        </a:p>
      </dgm:t>
    </dgm:pt>
    <dgm:pt modelId="{87A194DC-FB85-4D45-8080-6F5F1E6DB1E4}">
      <dgm:prSet/>
      <dgm:spPr/>
      <dgm:t>
        <a:bodyPr/>
        <a:lstStyle/>
        <a:p>
          <a:r>
            <a:rPr lang="el-GR" dirty="0"/>
            <a:t>Μεταφέρουν και δούλους από την ανατολή στην Ευρώπη</a:t>
          </a:r>
          <a:endParaRPr lang="en-US" dirty="0"/>
        </a:p>
      </dgm:t>
    </dgm:pt>
    <dgm:pt modelId="{FE38DD0E-B6B9-4B55-A679-B087CF472E12}" type="parTrans" cxnId="{02A26DFF-CDEE-4A2E-BE1D-D163FD2F712C}">
      <dgm:prSet/>
      <dgm:spPr/>
      <dgm:t>
        <a:bodyPr/>
        <a:lstStyle/>
        <a:p>
          <a:endParaRPr lang="en-US"/>
        </a:p>
      </dgm:t>
    </dgm:pt>
    <dgm:pt modelId="{E97F996C-1B88-49D3-81E6-F7C9D761A092}" type="sibTrans" cxnId="{02A26DFF-CDEE-4A2E-BE1D-D163FD2F712C}">
      <dgm:prSet/>
      <dgm:spPr/>
      <dgm:t>
        <a:bodyPr/>
        <a:lstStyle/>
        <a:p>
          <a:endParaRPr lang="en-US"/>
        </a:p>
      </dgm:t>
    </dgm:pt>
    <dgm:pt modelId="{F9359BEC-61CE-6846-BD6A-F097205D1FF1}" type="pres">
      <dgm:prSet presAssocID="{33A37AD6-B3F9-44D2-A552-AE6712BF8058}" presName="Name0" presStyleCnt="0">
        <dgm:presLayoutVars>
          <dgm:dir/>
          <dgm:resizeHandles val="exact"/>
        </dgm:presLayoutVars>
      </dgm:prSet>
      <dgm:spPr/>
    </dgm:pt>
    <dgm:pt modelId="{1FEA25EC-2D13-9443-8CA5-193FBE2A5594}" type="pres">
      <dgm:prSet presAssocID="{7E563438-58CC-4AAB-83D8-61578247A71B}" presName="node" presStyleLbl="node1" presStyleIdx="0" presStyleCnt="5">
        <dgm:presLayoutVars>
          <dgm:bulletEnabled val="1"/>
        </dgm:presLayoutVars>
      </dgm:prSet>
      <dgm:spPr/>
    </dgm:pt>
    <dgm:pt modelId="{FD00DBDC-36BD-3A48-825D-934BD2288F6C}" type="pres">
      <dgm:prSet presAssocID="{700957AE-356C-47D5-A22E-3F249572707B}" presName="sibTrans" presStyleLbl="sibTrans1D1" presStyleIdx="0" presStyleCnt="4"/>
      <dgm:spPr/>
    </dgm:pt>
    <dgm:pt modelId="{6984EC23-B506-AC45-93DC-C8D26913C453}" type="pres">
      <dgm:prSet presAssocID="{700957AE-356C-47D5-A22E-3F249572707B}" presName="connectorText" presStyleLbl="sibTrans1D1" presStyleIdx="0" presStyleCnt="4"/>
      <dgm:spPr/>
    </dgm:pt>
    <dgm:pt modelId="{5C3ED628-6859-1D43-90C5-A3F513AB9433}" type="pres">
      <dgm:prSet presAssocID="{72CF6EC0-1603-4F05-9117-8FCAD9779BDB}" presName="node" presStyleLbl="node1" presStyleIdx="1" presStyleCnt="5">
        <dgm:presLayoutVars>
          <dgm:bulletEnabled val="1"/>
        </dgm:presLayoutVars>
      </dgm:prSet>
      <dgm:spPr/>
    </dgm:pt>
    <dgm:pt modelId="{FBDD8F07-4D58-0943-87BF-A117EA7903BF}" type="pres">
      <dgm:prSet presAssocID="{73DAA6E2-1F63-4E3A-BB6E-419CBE0BB592}" presName="sibTrans" presStyleLbl="sibTrans1D1" presStyleIdx="1" presStyleCnt="4"/>
      <dgm:spPr/>
    </dgm:pt>
    <dgm:pt modelId="{F0CB2C75-4EE7-7B49-977D-D6E3CBF53D93}" type="pres">
      <dgm:prSet presAssocID="{73DAA6E2-1F63-4E3A-BB6E-419CBE0BB592}" presName="connectorText" presStyleLbl="sibTrans1D1" presStyleIdx="1" presStyleCnt="4"/>
      <dgm:spPr/>
    </dgm:pt>
    <dgm:pt modelId="{425F6883-5678-B24C-98EE-6A1BF2858E22}" type="pres">
      <dgm:prSet presAssocID="{F4EAD010-E79F-48D3-B8B2-8E380F87EE54}" presName="node" presStyleLbl="node1" presStyleIdx="2" presStyleCnt="5">
        <dgm:presLayoutVars>
          <dgm:bulletEnabled val="1"/>
        </dgm:presLayoutVars>
      </dgm:prSet>
      <dgm:spPr/>
    </dgm:pt>
    <dgm:pt modelId="{CDC0309D-D796-B24C-952E-ADD1B748EE9F}" type="pres">
      <dgm:prSet presAssocID="{A9DC3BE9-8A9B-4D7D-8430-B0E488A803BE}" presName="sibTrans" presStyleLbl="sibTrans1D1" presStyleIdx="2" presStyleCnt="4"/>
      <dgm:spPr/>
    </dgm:pt>
    <dgm:pt modelId="{83F28220-87B6-2840-842C-9B27D63DBFCC}" type="pres">
      <dgm:prSet presAssocID="{A9DC3BE9-8A9B-4D7D-8430-B0E488A803BE}" presName="connectorText" presStyleLbl="sibTrans1D1" presStyleIdx="2" presStyleCnt="4"/>
      <dgm:spPr/>
    </dgm:pt>
    <dgm:pt modelId="{ACC3B4B1-0F21-8943-86D6-9B1AD58C6100}" type="pres">
      <dgm:prSet presAssocID="{E0660C48-48FC-4983-B724-FE583295BFA8}" presName="node" presStyleLbl="node1" presStyleIdx="3" presStyleCnt="5">
        <dgm:presLayoutVars>
          <dgm:bulletEnabled val="1"/>
        </dgm:presLayoutVars>
      </dgm:prSet>
      <dgm:spPr/>
    </dgm:pt>
    <dgm:pt modelId="{4ACF3FE9-2791-2A43-A96D-DF2736AD604F}" type="pres">
      <dgm:prSet presAssocID="{1DCD8459-C479-4AB7-9675-D7A683A7A998}" presName="sibTrans" presStyleLbl="sibTrans1D1" presStyleIdx="3" presStyleCnt="4"/>
      <dgm:spPr/>
    </dgm:pt>
    <dgm:pt modelId="{F0E7A263-910D-6A4B-84B0-3776CEB6F64C}" type="pres">
      <dgm:prSet presAssocID="{1DCD8459-C479-4AB7-9675-D7A683A7A998}" presName="connectorText" presStyleLbl="sibTrans1D1" presStyleIdx="3" presStyleCnt="4"/>
      <dgm:spPr/>
    </dgm:pt>
    <dgm:pt modelId="{3046F88D-0733-5C49-B9CE-79212905E21D}" type="pres">
      <dgm:prSet presAssocID="{87A194DC-FB85-4D45-8080-6F5F1E6DB1E4}" presName="node" presStyleLbl="node1" presStyleIdx="4" presStyleCnt="5">
        <dgm:presLayoutVars>
          <dgm:bulletEnabled val="1"/>
        </dgm:presLayoutVars>
      </dgm:prSet>
      <dgm:spPr/>
    </dgm:pt>
  </dgm:ptLst>
  <dgm:cxnLst>
    <dgm:cxn modelId="{0031E200-8E7B-4E6F-940E-A9CF3AC29ECB}" srcId="{33A37AD6-B3F9-44D2-A552-AE6712BF8058}" destId="{E0660C48-48FC-4983-B724-FE583295BFA8}" srcOrd="3" destOrd="0" parTransId="{03662EF3-1286-4727-9536-22200DF4A742}" sibTransId="{1DCD8459-C479-4AB7-9675-D7A683A7A998}"/>
    <dgm:cxn modelId="{00449320-ADB5-604A-A0C6-B2BA6CF0C442}" type="presOf" srcId="{7E563438-58CC-4AAB-83D8-61578247A71B}" destId="{1FEA25EC-2D13-9443-8CA5-193FBE2A5594}" srcOrd="0" destOrd="0" presId="urn:microsoft.com/office/officeart/2016/7/layout/RepeatingBendingProcessNew"/>
    <dgm:cxn modelId="{4433693A-0BF1-9449-A844-29FD3F3AF416}" type="presOf" srcId="{33A37AD6-B3F9-44D2-A552-AE6712BF8058}" destId="{F9359BEC-61CE-6846-BD6A-F097205D1FF1}" srcOrd="0" destOrd="0" presId="urn:microsoft.com/office/officeart/2016/7/layout/RepeatingBendingProcessNew"/>
    <dgm:cxn modelId="{5EDAF352-E34F-854F-ADEE-4C5B7C326F55}" type="presOf" srcId="{A9DC3BE9-8A9B-4D7D-8430-B0E488A803BE}" destId="{83F28220-87B6-2840-842C-9B27D63DBFCC}" srcOrd="1" destOrd="0" presId="urn:microsoft.com/office/officeart/2016/7/layout/RepeatingBendingProcessNew"/>
    <dgm:cxn modelId="{1202CC56-304C-DB42-8E41-89890E923A85}" type="presOf" srcId="{F4EAD010-E79F-48D3-B8B2-8E380F87EE54}" destId="{425F6883-5678-B24C-98EE-6A1BF2858E22}" srcOrd="0" destOrd="0" presId="urn:microsoft.com/office/officeart/2016/7/layout/RepeatingBendingProcessNew"/>
    <dgm:cxn modelId="{9561865A-E890-4786-8619-45C9B3D41771}" srcId="{33A37AD6-B3F9-44D2-A552-AE6712BF8058}" destId="{72CF6EC0-1603-4F05-9117-8FCAD9779BDB}" srcOrd="1" destOrd="0" parTransId="{ACE94A91-6381-4ABD-A554-C1B8AFAE65B9}" sibTransId="{73DAA6E2-1F63-4E3A-BB6E-419CBE0BB592}"/>
    <dgm:cxn modelId="{6D900563-0CCF-674C-B3D2-AC6B2AE06BE0}" type="presOf" srcId="{700957AE-356C-47D5-A22E-3F249572707B}" destId="{6984EC23-B506-AC45-93DC-C8D26913C453}" srcOrd="1" destOrd="0" presId="urn:microsoft.com/office/officeart/2016/7/layout/RepeatingBendingProcessNew"/>
    <dgm:cxn modelId="{DB628E92-26C0-CB48-A23A-B5598056A543}" type="presOf" srcId="{87A194DC-FB85-4D45-8080-6F5F1E6DB1E4}" destId="{3046F88D-0733-5C49-B9CE-79212905E21D}" srcOrd="0" destOrd="0" presId="urn:microsoft.com/office/officeart/2016/7/layout/RepeatingBendingProcessNew"/>
    <dgm:cxn modelId="{657EE1BD-8675-4604-B38C-462F06580816}" srcId="{33A37AD6-B3F9-44D2-A552-AE6712BF8058}" destId="{7E563438-58CC-4AAB-83D8-61578247A71B}" srcOrd="0" destOrd="0" parTransId="{F72620E3-6A29-4106-BBE9-FCC5530633A7}" sibTransId="{700957AE-356C-47D5-A22E-3F249572707B}"/>
    <dgm:cxn modelId="{39AE63C5-75B4-774F-A5E2-ADF0875A44F8}" type="presOf" srcId="{A9DC3BE9-8A9B-4D7D-8430-B0E488A803BE}" destId="{CDC0309D-D796-B24C-952E-ADD1B748EE9F}" srcOrd="0" destOrd="0" presId="urn:microsoft.com/office/officeart/2016/7/layout/RepeatingBendingProcessNew"/>
    <dgm:cxn modelId="{76464ED6-C0A0-D54E-8DA7-9CF51F0D24F2}" type="presOf" srcId="{73DAA6E2-1F63-4E3A-BB6E-419CBE0BB592}" destId="{F0CB2C75-4EE7-7B49-977D-D6E3CBF53D93}" srcOrd="1" destOrd="0" presId="urn:microsoft.com/office/officeart/2016/7/layout/RepeatingBendingProcessNew"/>
    <dgm:cxn modelId="{3314BBDB-337F-4758-ADF1-1B9A59A0571A}" srcId="{33A37AD6-B3F9-44D2-A552-AE6712BF8058}" destId="{F4EAD010-E79F-48D3-B8B2-8E380F87EE54}" srcOrd="2" destOrd="0" parTransId="{180E0724-1810-4219-9E99-60BB446FE158}" sibTransId="{A9DC3BE9-8A9B-4D7D-8430-B0E488A803BE}"/>
    <dgm:cxn modelId="{25FD19E3-1DCF-CB46-BB9A-85A2A0446B1A}" type="presOf" srcId="{73DAA6E2-1F63-4E3A-BB6E-419CBE0BB592}" destId="{FBDD8F07-4D58-0943-87BF-A117EA7903BF}" srcOrd="0" destOrd="0" presId="urn:microsoft.com/office/officeart/2016/7/layout/RepeatingBendingProcessNew"/>
    <dgm:cxn modelId="{D658EDE7-C36E-B240-8918-FEA0B4906BEE}" type="presOf" srcId="{1DCD8459-C479-4AB7-9675-D7A683A7A998}" destId="{4ACF3FE9-2791-2A43-A96D-DF2736AD604F}" srcOrd="0" destOrd="0" presId="urn:microsoft.com/office/officeart/2016/7/layout/RepeatingBendingProcessNew"/>
    <dgm:cxn modelId="{0DD478E9-6D9C-5145-9546-390DBE18E91B}" type="presOf" srcId="{700957AE-356C-47D5-A22E-3F249572707B}" destId="{FD00DBDC-36BD-3A48-825D-934BD2288F6C}" srcOrd="0" destOrd="0" presId="urn:microsoft.com/office/officeart/2016/7/layout/RepeatingBendingProcessNew"/>
    <dgm:cxn modelId="{8D3CB9EF-BEC5-734E-B944-783C4E32177C}" type="presOf" srcId="{E0660C48-48FC-4983-B724-FE583295BFA8}" destId="{ACC3B4B1-0F21-8943-86D6-9B1AD58C6100}" srcOrd="0" destOrd="0" presId="urn:microsoft.com/office/officeart/2016/7/layout/RepeatingBendingProcessNew"/>
    <dgm:cxn modelId="{14AC84F3-C907-014F-88B3-26F98A8F1DBE}" type="presOf" srcId="{1DCD8459-C479-4AB7-9675-D7A683A7A998}" destId="{F0E7A263-910D-6A4B-84B0-3776CEB6F64C}" srcOrd="1" destOrd="0" presId="urn:microsoft.com/office/officeart/2016/7/layout/RepeatingBendingProcessNew"/>
    <dgm:cxn modelId="{D1B9FEF5-FD71-2747-9EFB-565A558B5E85}" type="presOf" srcId="{72CF6EC0-1603-4F05-9117-8FCAD9779BDB}" destId="{5C3ED628-6859-1D43-90C5-A3F513AB9433}" srcOrd="0" destOrd="0" presId="urn:microsoft.com/office/officeart/2016/7/layout/RepeatingBendingProcessNew"/>
    <dgm:cxn modelId="{02A26DFF-CDEE-4A2E-BE1D-D163FD2F712C}" srcId="{33A37AD6-B3F9-44D2-A552-AE6712BF8058}" destId="{87A194DC-FB85-4D45-8080-6F5F1E6DB1E4}" srcOrd="4" destOrd="0" parTransId="{FE38DD0E-B6B9-4B55-A679-B087CF472E12}" sibTransId="{E97F996C-1B88-49D3-81E6-F7C9D761A092}"/>
    <dgm:cxn modelId="{E2F152AD-69BC-DD48-A057-562A1D696037}" type="presParOf" srcId="{F9359BEC-61CE-6846-BD6A-F097205D1FF1}" destId="{1FEA25EC-2D13-9443-8CA5-193FBE2A5594}" srcOrd="0" destOrd="0" presId="urn:microsoft.com/office/officeart/2016/7/layout/RepeatingBendingProcessNew"/>
    <dgm:cxn modelId="{71ED7F21-72F3-3941-A414-73212A20FA6F}" type="presParOf" srcId="{F9359BEC-61CE-6846-BD6A-F097205D1FF1}" destId="{FD00DBDC-36BD-3A48-825D-934BD2288F6C}" srcOrd="1" destOrd="0" presId="urn:microsoft.com/office/officeart/2016/7/layout/RepeatingBendingProcessNew"/>
    <dgm:cxn modelId="{A1E10BC6-B798-E44D-9DA0-B6E96CC7D50C}" type="presParOf" srcId="{FD00DBDC-36BD-3A48-825D-934BD2288F6C}" destId="{6984EC23-B506-AC45-93DC-C8D26913C453}" srcOrd="0" destOrd="0" presId="urn:microsoft.com/office/officeart/2016/7/layout/RepeatingBendingProcessNew"/>
    <dgm:cxn modelId="{345FA4C8-AB2F-0C41-8B25-21D93E43CBE2}" type="presParOf" srcId="{F9359BEC-61CE-6846-BD6A-F097205D1FF1}" destId="{5C3ED628-6859-1D43-90C5-A3F513AB9433}" srcOrd="2" destOrd="0" presId="urn:microsoft.com/office/officeart/2016/7/layout/RepeatingBendingProcessNew"/>
    <dgm:cxn modelId="{D7D8D80F-99C9-6D49-8CB7-D8770E1F60F1}" type="presParOf" srcId="{F9359BEC-61CE-6846-BD6A-F097205D1FF1}" destId="{FBDD8F07-4D58-0943-87BF-A117EA7903BF}" srcOrd="3" destOrd="0" presId="urn:microsoft.com/office/officeart/2016/7/layout/RepeatingBendingProcessNew"/>
    <dgm:cxn modelId="{DB9679F8-52CF-154B-B6B7-2B6EE034DCE0}" type="presParOf" srcId="{FBDD8F07-4D58-0943-87BF-A117EA7903BF}" destId="{F0CB2C75-4EE7-7B49-977D-D6E3CBF53D93}" srcOrd="0" destOrd="0" presId="urn:microsoft.com/office/officeart/2016/7/layout/RepeatingBendingProcessNew"/>
    <dgm:cxn modelId="{FDEC8183-2C33-D04C-9869-3BF9A7808B4E}" type="presParOf" srcId="{F9359BEC-61CE-6846-BD6A-F097205D1FF1}" destId="{425F6883-5678-B24C-98EE-6A1BF2858E22}" srcOrd="4" destOrd="0" presId="urn:microsoft.com/office/officeart/2016/7/layout/RepeatingBendingProcessNew"/>
    <dgm:cxn modelId="{B3CDCC2E-6BAC-264F-B72D-E67E617C0589}" type="presParOf" srcId="{F9359BEC-61CE-6846-BD6A-F097205D1FF1}" destId="{CDC0309D-D796-B24C-952E-ADD1B748EE9F}" srcOrd="5" destOrd="0" presId="urn:microsoft.com/office/officeart/2016/7/layout/RepeatingBendingProcessNew"/>
    <dgm:cxn modelId="{1E54C7B3-0FFC-104B-845F-42F191DE21C9}" type="presParOf" srcId="{CDC0309D-D796-B24C-952E-ADD1B748EE9F}" destId="{83F28220-87B6-2840-842C-9B27D63DBFCC}" srcOrd="0" destOrd="0" presId="urn:microsoft.com/office/officeart/2016/7/layout/RepeatingBendingProcessNew"/>
    <dgm:cxn modelId="{BB0E13D8-AFE1-574B-B7EC-466DC244AB0A}" type="presParOf" srcId="{F9359BEC-61CE-6846-BD6A-F097205D1FF1}" destId="{ACC3B4B1-0F21-8943-86D6-9B1AD58C6100}" srcOrd="6" destOrd="0" presId="urn:microsoft.com/office/officeart/2016/7/layout/RepeatingBendingProcessNew"/>
    <dgm:cxn modelId="{DACE3335-32CE-FF4F-B385-C29466758CF6}" type="presParOf" srcId="{F9359BEC-61CE-6846-BD6A-F097205D1FF1}" destId="{4ACF3FE9-2791-2A43-A96D-DF2736AD604F}" srcOrd="7" destOrd="0" presId="urn:microsoft.com/office/officeart/2016/7/layout/RepeatingBendingProcessNew"/>
    <dgm:cxn modelId="{3A88F23D-D384-D04F-B06A-0DA0F59D7AED}" type="presParOf" srcId="{4ACF3FE9-2791-2A43-A96D-DF2736AD604F}" destId="{F0E7A263-910D-6A4B-84B0-3776CEB6F64C}" srcOrd="0" destOrd="0" presId="urn:microsoft.com/office/officeart/2016/7/layout/RepeatingBendingProcessNew"/>
    <dgm:cxn modelId="{E837A4EF-9BD6-D840-91C4-FBBFA8CEAE59}" type="presParOf" srcId="{F9359BEC-61CE-6846-BD6A-F097205D1FF1}" destId="{3046F88D-0733-5C49-B9CE-79212905E21D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461EE4-C193-4877-923B-7848708F748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8C32300-C22C-4D1C-8AB3-62FEA1E92A77}">
      <dgm:prSet/>
      <dgm:spPr/>
      <dgm:t>
        <a:bodyPr/>
        <a:lstStyle/>
        <a:p>
          <a:r>
            <a:rPr lang="el-GR"/>
            <a:t>Εκδίωξη μουσουλμάνων</a:t>
          </a:r>
          <a:endParaRPr lang="en-US"/>
        </a:p>
      </dgm:t>
    </dgm:pt>
    <dgm:pt modelId="{E4DEAE0B-D7E3-410C-A044-4F39F21E5599}" type="parTrans" cxnId="{2BBF713D-B7E1-455B-9803-D6982A5D5471}">
      <dgm:prSet/>
      <dgm:spPr/>
      <dgm:t>
        <a:bodyPr/>
        <a:lstStyle/>
        <a:p>
          <a:endParaRPr lang="en-US"/>
        </a:p>
      </dgm:t>
    </dgm:pt>
    <dgm:pt modelId="{FE553921-5CE7-4D7B-8FD1-C5C84FA9C9E8}" type="sibTrans" cxnId="{2BBF713D-B7E1-455B-9803-D6982A5D5471}">
      <dgm:prSet/>
      <dgm:spPr/>
      <dgm:t>
        <a:bodyPr/>
        <a:lstStyle/>
        <a:p>
          <a:endParaRPr lang="en-US"/>
        </a:p>
      </dgm:t>
    </dgm:pt>
    <dgm:pt modelId="{F176E447-04C4-484A-BBA3-9530F365EEC0}">
      <dgm:prSet/>
      <dgm:spPr/>
      <dgm:t>
        <a:bodyPr/>
        <a:lstStyle/>
        <a:p>
          <a:r>
            <a:rPr lang="el-GR"/>
            <a:t>Να βρουν χρυσό</a:t>
          </a:r>
          <a:endParaRPr lang="en-US"/>
        </a:p>
      </dgm:t>
    </dgm:pt>
    <dgm:pt modelId="{9575F6B4-8722-46D2-9E98-7844B9184D34}" type="parTrans" cxnId="{8C00665B-4951-4FB6-8AD8-819484832B4F}">
      <dgm:prSet/>
      <dgm:spPr/>
      <dgm:t>
        <a:bodyPr/>
        <a:lstStyle/>
        <a:p>
          <a:endParaRPr lang="en-US"/>
        </a:p>
      </dgm:t>
    </dgm:pt>
    <dgm:pt modelId="{23375475-EC94-4D6B-9315-28FE4C7C64CB}" type="sibTrans" cxnId="{8C00665B-4951-4FB6-8AD8-819484832B4F}">
      <dgm:prSet/>
      <dgm:spPr/>
      <dgm:t>
        <a:bodyPr/>
        <a:lstStyle/>
        <a:p>
          <a:endParaRPr lang="en-US"/>
        </a:p>
      </dgm:t>
    </dgm:pt>
    <dgm:pt modelId="{4916A397-3EE2-4AF0-9373-237DE3E498B3}">
      <dgm:prSet/>
      <dgm:spPr/>
      <dgm:t>
        <a:bodyPr/>
        <a:lstStyle/>
        <a:p>
          <a:r>
            <a:rPr lang="el-GR"/>
            <a:t>Να βρουν μπαχαρικά </a:t>
          </a:r>
          <a:endParaRPr lang="en-US"/>
        </a:p>
      </dgm:t>
    </dgm:pt>
    <dgm:pt modelId="{84D6651E-7A30-40CF-A22C-75E913E99635}" type="parTrans" cxnId="{CCF41A54-A5BC-44E1-80FB-503494D0803A}">
      <dgm:prSet/>
      <dgm:spPr/>
      <dgm:t>
        <a:bodyPr/>
        <a:lstStyle/>
        <a:p>
          <a:endParaRPr lang="en-US"/>
        </a:p>
      </dgm:t>
    </dgm:pt>
    <dgm:pt modelId="{2B198D3C-BAF9-4437-873B-D1D8DFA8F891}" type="sibTrans" cxnId="{CCF41A54-A5BC-44E1-80FB-503494D0803A}">
      <dgm:prSet/>
      <dgm:spPr/>
      <dgm:t>
        <a:bodyPr/>
        <a:lstStyle/>
        <a:p>
          <a:endParaRPr lang="en-US"/>
        </a:p>
      </dgm:t>
    </dgm:pt>
    <dgm:pt modelId="{9B235976-FDE5-47CE-99B5-6C053FB54679}">
      <dgm:prSet/>
      <dgm:spPr/>
      <dgm:t>
        <a:bodyPr/>
        <a:lstStyle/>
        <a:p>
          <a:r>
            <a:rPr lang="el-GR"/>
            <a:t>Ελεφαντοστό</a:t>
          </a:r>
          <a:endParaRPr lang="en-US"/>
        </a:p>
      </dgm:t>
    </dgm:pt>
    <dgm:pt modelId="{D04D2D5A-A3F7-4EB8-A65C-F488F7968F52}" type="parTrans" cxnId="{483839A1-49AF-43B9-B384-A23CB9EE8864}">
      <dgm:prSet/>
      <dgm:spPr/>
      <dgm:t>
        <a:bodyPr/>
        <a:lstStyle/>
        <a:p>
          <a:endParaRPr lang="en-US"/>
        </a:p>
      </dgm:t>
    </dgm:pt>
    <dgm:pt modelId="{53AEB605-7330-410A-A613-D973B3F29736}" type="sibTrans" cxnId="{483839A1-49AF-43B9-B384-A23CB9EE8864}">
      <dgm:prSet/>
      <dgm:spPr/>
      <dgm:t>
        <a:bodyPr/>
        <a:lstStyle/>
        <a:p>
          <a:endParaRPr lang="en-US"/>
        </a:p>
      </dgm:t>
    </dgm:pt>
    <dgm:pt modelId="{522ABBE1-2FE7-49FD-AF08-1803586E5470}">
      <dgm:prSet/>
      <dgm:spPr/>
      <dgm:t>
        <a:bodyPr/>
        <a:lstStyle/>
        <a:p>
          <a:r>
            <a:rPr lang="el-GR"/>
            <a:t>Είδη πολυτελείας</a:t>
          </a:r>
          <a:endParaRPr lang="en-US"/>
        </a:p>
      </dgm:t>
    </dgm:pt>
    <dgm:pt modelId="{20CC672F-D842-4CD0-B861-465AE8D9F66E}" type="parTrans" cxnId="{3C31890D-2A65-4078-9B23-1C5CBE23A50F}">
      <dgm:prSet/>
      <dgm:spPr/>
      <dgm:t>
        <a:bodyPr/>
        <a:lstStyle/>
        <a:p>
          <a:endParaRPr lang="en-US"/>
        </a:p>
      </dgm:t>
    </dgm:pt>
    <dgm:pt modelId="{1101824F-3B2F-41ED-882B-E8A726C9DE48}" type="sibTrans" cxnId="{3C31890D-2A65-4078-9B23-1C5CBE23A50F}">
      <dgm:prSet/>
      <dgm:spPr/>
      <dgm:t>
        <a:bodyPr/>
        <a:lstStyle/>
        <a:p>
          <a:endParaRPr lang="en-US"/>
        </a:p>
      </dgm:t>
    </dgm:pt>
    <dgm:pt modelId="{C4FE4421-FE40-BD42-882E-190307EA11EF}" type="pres">
      <dgm:prSet presAssocID="{25461EE4-C193-4877-923B-7848708F748B}" presName="vert0" presStyleCnt="0">
        <dgm:presLayoutVars>
          <dgm:dir/>
          <dgm:animOne val="branch"/>
          <dgm:animLvl val="lvl"/>
        </dgm:presLayoutVars>
      </dgm:prSet>
      <dgm:spPr/>
    </dgm:pt>
    <dgm:pt modelId="{598CB80B-28E3-EB48-86D0-AE57DADA6318}" type="pres">
      <dgm:prSet presAssocID="{A8C32300-C22C-4D1C-8AB3-62FEA1E92A77}" presName="thickLine" presStyleLbl="alignNode1" presStyleIdx="0" presStyleCnt="5"/>
      <dgm:spPr/>
    </dgm:pt>
    <dgm:pt modelId="{8AF787AF-9C89-434B-877F-8DE8897A11DA}" type="pres">
      <dgm:prSet presAssocID="{A8C32300-C22C-4D1C-8AB3-62FEA1E92A77}" presName="horz1" presStyleCnt="0"/>
      <dgm:spPr/>
    </dgm:pt>
    <dgm:pt modelId="{3EFADFBD-EC60-AB48-97E1-E577AADC4E80}" type="pres">
      <dgm:prSet presAssocID="{A8C32300-C22C-4D1C-8AB3-62FEA1E92A77}" presName="tx1" presStyleLbl="revTx" presStyleIdx="0" presStyleCnt="5"/>
      <dgm:spPr/>
    </dgm:pt>
    <dgm:pt modelId="{2B1B315D-8959-8E49-BE93-FCF86877BF41}" type="pres">
      <dgm:prSet presAssocID="{A8C32300-C22C-4D1C-8AB3-62FEA1E92A77}" presName="vert1" presStyleCnt="0"/>
      <dgm:spPr/>
    </dgm:pt>
    <dgm:pt modelId="{4856F5BB-4B1D-A24A-BDCC-5D892BE6419B}" type="pres">
      <dgm:prSet presAssocID="{F176E447-04C4-484A-BBA3-9530F365EEC0}" presName="thickLine" presStyleLbl="alignNode1" presStyleIdx="1" presStyleCnt="5"/>
      <dgm:spPr/>
    </dgm:pt>
    <dgm:pt modelId="{09669676-9265-2343-A843-64261BD459E7}" type="pres">
      <dgm:prSet presAssocID="{F176E447-04C4-484A-BBA3-9530F365EEC0}" presName="horz1" presStyleCnt="0"/>
      <dgm:spPr/>
    </dgm:pt>
    <dgm:pt modelId="{78F44C6A-4B1D-B04E-BA0A-F7BC79EEE4DC}" type="pres">
      <dgm:prSet presAssocID="{F176E447-04C4-484A-BBA3-9530F365EEC0}" presName="tx1" presStyleLbl="revTx" presStyleIdx="1" presStyleCnt="5"/>
      <dgm:spPr/>
    </dgm:pt>
    <dgm:pt modelId="{FAEB18AD-1DA4-F342-8B25-A434B58AC149}" type="pres">
      <dgm:prSet presAssocID="{F176E447-04C4-484A-BBA3-9530F365EEC0}" presName="vert1" presStyleCnt="0"/>
      <dgm:spPr/>
    </dgm:pt>
    <dgm:pt modelId="{702339CB-B744-994A-849E-8A2CB561CD5D}" type="pres">
      <dgm:prSet presAssocID="{4916A397-3EE2-4AF0-9373-237DE3E498B3}" presName="thickLine" presStyleLbl="alignNode1" presStyleIdx="2" presStyleCnt="5"/>
      <dgm:spPr/>
    </dgm:pt>
    <dgm:pt modelId="{DBE532B3-F74F-7C4B-B509-540B4DA77E5C}" type="pres">
      <dgm:prSet presAssocID="{4916A397-3EE2-4AF0-9373-237DE3E498B3}" presName="horz1" presStyleCnt="0"/>
      <dgm:spPr/>
    </dgm:pt>
    <dgm:pt modelId="{D1D8E819-7646-344D-A5D2-23ADA8637E71}" type="pres">
      <dgm:prSet presAssocID="{4916A397-3EE2-4AF0-9373-237DE3E498B3}" presName="tx1" presStyleLbl="revTx" presStyleIdx="2" presStyleCnt="5"/>
      <dgm:spPr/>
    </dgm:pt>
    <dgm:pt modelId="{92AE78C8-0F5D-F84F-A792-F6E69FF796D8}" type="pres">
      <dgm:prSet presAssocID="{4916A397-3EE2-4AF0-9373-237DE3E498B3}" presName="vert1" presStyleCnt="0"/>
      <dgm:spPr/>
    </dgm:pt>
    <dgm:pt modelId="{401885B1-7AF4-CA4F-A51A-6D4F23E09DC1}" type="pres">
      <dgm:prSet presAssocID="{9B235976-FDE5-47CE-99B5-6C053FB54679}" presName="thickLine" presStyleLbl="alignNode1" presStyleIdx="3" presStyleCnt="5"/>
      <dgm:spPr/>
    </dgm:pt>
    <dgm:pt modelId="{F693F420-8C85-3B47-8E43-E29B7F4FFC05}" type="pres">
      <dgm:prSet presAssocID="{9B235976-FDE5-47CE-99B5-6C053FB54679}" presName="horz1" presStyleCnt="0"/>
      <dgm:spPr/>
    </dgm:pt>
    <dgm:pt modelId="{2E4CDDB3-7678-0345-BF0D-2DE86D782366}" type="pres">
      <dgm:prSet presAssocID="{9B235976-FDE5-47CE-99B5-6C053FB54679}" presName="tx1" presStyleLbl="revTx" presStyleIdx="3" presStyleCnt="5"/>
      <dgm:spPr/>
    </dgm:pt>
    <dgm:pt modelId="{B81ED048-DA22-8045-9C47-F455387C5533}" type="pres">
      <dgm:prSet presAssocID="{9B235976-FDE5-47CE-99B5-6C053FB54679}" presName="vert1" presStyleCnt="0"/>
      <dgm:spPr/>
    </dgm:pt>
    <dgm:pt modelId="{5ACE3C8E-D0B6-764E-B217-53704275FC7A}" type="pres">
      <dgm:prSet presAssocID="{522ABBE1-2FE7-49FD-AF08-1803586E5470}" presName="thickLine" presStyleLbl="alignNode1" presStyleIdx="4" presStyleCnt="5"/>
      <dgm:spPr/>
    </dgm:pt>
    <dgm:pt modelId="{209FE2D4-5894-8648-9F3B-829C853A2E78}" type="pres">
      <dgm:prSet presAssocID="{522ABBE1-2FE7-49FD-AF08-1803586E5470}" presName="horz1" presStyleCnt="0"/>
      <dgm:spPr/>
    </dgm:pt>
    <dgm:pt modelId="{EF3F5710-7EA9-934D-B212-99495DDD0987}" type="pres">
      <dgm:prSet presAssocID="{522ABBE1-2FE7-49FD-AF08-1803586E5470}" presName="tx1" presStyleLbl="revTx" presStyleIdx="4" presStyleCnt="5"/>
      <dgm:spPr/>
    </dgm:pt>
    <dgm:pt modelId="{7893D3D2-E678-9441-93D8-59425B60D057}" type="pres">
      <dgm:prSet presAssocID="{522ABBE1-2FE7-49FD-AF08-1803586E5470}" presName="vert1" presStyleCnt="0"/>
      <dgm:spPr/>
    </dgm:pt>
  </dgm:ptLst>
  <dgm:cxnLst>
    <dgm:cxn modelId="{3C31890D-2A65-4078-9B23-1C5CBE23A50F}" srcId="{25461EE4-C193-4877-923B-7848708F748B}" destId="{522ABBE1-2FE7-49FD-AF08-1803586E5470}" srcOrd="4" destOrd="0" parTransId="{20CC672F-D842-4CD0-B861-465AE8D9F66E}" sibTransId="{1101824F-3B2F-41ED-882B-E8A726C9DE48}"/>
    <dgm:cxn modelId="{62A54F33-4D75-D646-9950-A4AE9828B2A3}" type="presOf" srcId="{25461EE4-C193-4877-923B-7848708F748B}" destId="{C4FE4421-FE40-BD42-882E-190307EA11EF}" srcOrd="0" destOrd="0" presId="urn:microsoft.com/office/officeart/2008/layout/LinedList"/>
    <dgm:cxn modelId="{2BBF713D-B7E1-455B-9803-D6982A5D5471}" srcId="{25461EE4-C193-4877-923B-7848708F748B}" destId="{A8C32300-C22C-4D1C-8AB3-62FEA1E92A77}" srcOrd="0" destOrd="0" parTransId="{E4DEAE0B-D7E3-410C-A044-4F39F21E5599}" sibTransId="{FE553921-5CE7-4D7B-8FD1-C5C84FA9C9E8}"/>
    <dgm:cxn modelId="{CCF41A54-A5BC-44E1-80FB-503494D0803A}" srcId="{25461EE4-C193-4877-923B-7848708F748B}" destId="{4916A397-3EE2-4AF0-9373-237DE3E498B3}" srcOrd="2" destOrd="0" parTransId="{84D6651E-7A30-40CF-A22C-75E913E99635}" sibTransId="{2B198D3C-BAF9-4437-873B-D1D8DFA8F891}"/>
    <dgm:cxn modelId="{8C00665B-4951-4FB6-8AD8-819484832B4F}" srcId="{25461EE4-C193-4877-923B-7848708F748B}" destId="{F176E447-04C4-484A-BBA3-9530F365EEC0}" srcOrd="1" destOrd="0" parTransId="{9575F6B4-8722-46D2-9E98-7844B9184D34}" sibTransId="{23375475-EC94-4D6B-9315-28FE4C7C64CB}"/>
    <dgm:cxn modelId="{C3DEC765-2D19-9B49-91A2-07A4AD93012E}" type="presOf" srcId="{522ABBE1-2FE7-49FD-AF08-1803586E5470}" destId="{EF3F5710-7EA9-934D-B212-99495DDD0987}" srcOrd="0" destOrd="0" presId="urn:microsoft.com/office/officeart/2008/layout/LinedList"/>
    <dgm:cxn modelId="{97E0A285-ADB4-C843-93F0-6A2011003142}" type="presOf" srcId="{4916A397-3EE2-4AF0-9373-237DE3E498B3}" destId="{D1D8E819-7646-344D-A5D2-23ADA8637E71}" srcOrd="0" destOrd="0" presId="urn:microsoft.com/office/officeart/2008/layout/LinedList"/>
    <dgm:cxn modelId="{CFC6BF8D-3400-964A-A4D4-185F9F8D5369}" type="presOf" srcId="{9B235976-FDE5-47CE-99B5-6C053FB54679}" destId="{2E4CDDB3-7678-0345-BF0D-2DE86D782366}" srcOrd="0" destOrd="0" presId="urn:microsoft.com/office/officeart/2008/layout/LinedList"/>
    <dgm:cxn modelId="{483839A1-49AF-43B9-B384-A23CB9EE8864}" srcId="{25461EE4-C193-4877-923B-7848708F748B}" destId="{9B235976-FDE5-47CE-99B5-6C053FB54679}" srcOrd="3" destOrd="0" parTransId="{D04D2D5A-A3F7-4EB8-A65C-F488F7968F52}" sibTransId="{53AEB605-7330-410A-A613-D973B3F29736}"/>
    <dgm:cxn modelId="{19FD4DC0-59BE-CC46-9A82-1B44EFFBCB76}" type="presOf" srcId="{F176E447-04C4-484A-BBA3-9530F365EEC0}" destId="{78F44C6A-4B1D-B04E-BA0A-F7BC79EEE4DC}" srcOrd="0" destOrd="0" presId="urn:microsoft.com/office/officeart/2008/layout/LinedList"/>
    <dgm:cxn modelId="{A9A217D6-93C9-034A-9DD8-00AC0703B2DF}" type="presOf" srcId="{A8C32300-C22C-4D1C-8AB3-62FEA1E92A77}" destId="{3EFADFBD-EC60-AB48-97E1-E577AADC4E80}" srcOrd="0" destOrd="0" presId="urn:microsoft.com/office/officeart/2008/layout/LinedList"/>
    <dgm:cxn modelId="{B291BF8A-AACE-F045-8DE5-4EE2561CF48E}" type="presParOf" srcId="{C4FE4421-FE40-BD42-882E-190307EA11EF}" destId="{598CB80B-28E3-EB48-86D0-AE57DADA6318}" srcOrd="0" destOrd="0" presId="urn:microsoft.com/office/officeart/2008/layout/LinedList"/>
    <dgm:cxn modelId="{0EECBA6D-B939-194C-9A7B-04BCEBCAD9A5}" type="presParOf" srcId="{C4FE4421-FE40-BD42-882E-190307EA11EF}" destId="{8AF787AF-9C89-434B-877F-8DE8897A11DA}" srcOrd="1" destOrd="0" presId="urn:microsoft.com/office/officeart/2008/layout/LinedList"/>
    <dgm:cxn modelId="{84D8596B-AEDC-EC4E-AB81-DF1F64645F84}" type="presParOf" srcId="{8AF787AF-9C89-434B-877F-8DE8897A11DA}" destId="{3EFADFBD-EC60-AB48-97E1-E577AADC4E80}" srcOrd="0" destOrd="0" presId="urn:microsoft.com/office/officeart/2008/layout/LinedList"/>
    <dgm:cxn modelId="{484FCA06-8529-BB4F-8BBD-13ED949F4243}" type="presParOf" srcId="{8AF787AF-9C89-434B-877F-8DE8897A11DA}" destId="{2B1B315D-8959-8E49-BE93-FCF86877BF41}" srcOrd="1" destOrd="0" presId="urn:microsoft.com/office/officeart/2008/layout/LinedList"/>
    <dgm:cxn modelId="{34B2578C-7E5E-7F44-AA9C-80E6C2C7388B}" type="presParOf" srcId="{C4FE4421-FE40-BD42-882E-190307EA11EF}" destId="{4856F5BB-4B1D-A24A-BDCC-5D892BE6419B}" srcOrd="2" destOrd="0" presId="urn:microsoft.com/office/officeart/2008/layout/LinedList"/>
    <dgm:cxn modelId="{3F3B5D0E-222F-524C-B46F-6E843C8984CB}" type="presParOf" srcId="{C4FE4421-FE40-BD42-882E-190307EA11EF}" destId="{09669676-9265-2343-A843-64261BD459E7}" srcOrd="3" destOrd="0" presId="urn:microsoft.com/office/officeart/2008/layout/LinedList"/>
    <dgm:cxn modelId="{35D7DEE6-0519-C04A-B084-29E04E36A25A}" type="presParOf" srcId="{09669676-9265-2343-A843-64261BD459E7}" destId="{78F44C6A-4B1D-B04E-BA0A-F7BC79EEE4DC}" srcOrd="0" destOrd="0" presId="urn:microsoft.com/office/officeart/2008/layout/LinedList"/>
    <dgm:cxn modelId="{D1297140-1F18-E446-AD94-874F4492152D}" type="presParOf" srcId="{09669676-9265-2343-A843-64261BD459E7}" destId="{FAEB18AD-1DA4-F342-8B25-A434B58AC149}" srcOrd="1" destOrd="0" presId="urn:microsoft.com/office/officeart/2008/layout/LinedList"/>
    <dgm:cxn modelId="{78A44F85-87E2-7144-80DC-9D8C6167510C}" type="presParOf" srcId="{C4FE4421-FE40-BD42-882E-190307EA11EF}" destId="{702339CB-B744-994A-849E-8A2CB561CD5D}" srcOrd="4" destOrd="0" presId="urn:microsoft.com/office/officeart/2008/layout/LinedList"/>
    <dgm:cxn modelId="{6C555040-FDD6-CA4E-85F3-E9986D522463}" type="presParOf" srcId="{C4FE4421-FE40-BD42-882E-190307EA11EF}" destId="{DBE532B3-F74F-7C4B-B509-540B4DA77E5C}" srcOrd="5" destOrd="0" presId="urn:microsoft.com/office/officeart/2008/layout/LinedList"/>
    <dgm:cxn modelId="{99BA08EE-EED7-954E-83B9-B4DDDFD40C26}" type="presParOf" srcId="{DBE532B3-F74F-7C4B-B509-540B4DA77E5C}" destId="{D1D8E819-7646-344D-A5D2-23ADA8637E71}" srcOrd="0" destOrd="0" presId="urn:microsoft.com/office/officeart/2008/layout/LinedList"/>
    <dgm:cxn modelId="{C699B3AB-05D8-1741-A90D-B8AB8653A83B}" type="presParOf" srcId="{DBE532B3-F74F-7C4B-B509-540B4DA77E5C}" destId="{92AE78C8-0F5D-F84F-A792-F6E69FF796D8}" srcOrd="1" destOrd="0" presId="urn:microsoft.com/office/officeart/2008/layout/LinedList"/>
    <dgm:cxn modelId="{2405D0CB-0764-B04C-A38B-A4BBB41648BA}" type="presParOf" srcId="{C4FE4421-FE40-BD42-882E-190307EA11EF}" destId="{401885B1-7AF4-CA4F-A51A-6D4F23E09DC1}" srcOrd="6" destOrd="0" presId="urn:microsoft.com/office/officeart/2008/layout/LinedList"/>
    <dgm:cxn modelId="{E90E7657-27A4-694B-AC78-2D1958D47CCD}" type="presParOf" srcId="{C4FE4421-FE40-BD42-882E-190307EA11EF}" destId="{F693F420-8C85-3B47-8E43-E29B7F4FFC05}" srcOrd="7" destOrd="0" presId="urn:microsoft.com/office/officeart/2008/layout/LinedList"/>
    <dgm:cxn modelId="{DFBB0DCB-4D28-BC44-A16D-34C0C3F011B2}" type="presParOf" srcId="{F693F420-8C85-3B47-8E43-E29B7F4FFC05}" destId="{2E4CDDB3-7678-0345-BF0D-2DE86D782366}" srcOrd="0" destOrd="0" presId="urn:microsoft.com/office/officeart/2008/layout/LinedList"/>
    <dgm:cxn modelId="{73077524-19B9-9940-A4FC-A2B1305110A8}" type="presParOf" srcId="{F693F420-8C85-3B47-8E43-E29B7F4FFC05}" destId="{B81ED048-DA22-8045-9C47-F455387C5533}" srcOrd="1" destOrd="0" presId="urn:microsoft.com/office/officeart/2008/layout/LinedList"/>
    <dgm:cxn modelId="{25B6E27D-1A70-2147-8234-FD33B439680F}" type="presParOf" srcId="{C4FE4421-FE40-BD42-882E-190307EA11EF}" destId="{5ACE3C8E-D0B6-764E-B217-53704275FC7A}" srcOrd="8" destOrd="0" presId="urn:microsoft.com/office/officeart/2008/layout/LinedList"/>
    <dgm:cxn modelId="{CE5AB595-E925-134A-A60D-BCE2A239BEE5}" type="presParOf" srcId="{C4FE4421-FE40-BD42-882E-190307EA11EF}" destId="{209FE2D4-5894-8648-9F3B-829C853A2E78}" srcOrd="9" destOrd="0" presId="urn:microsoft.com/office/officeart/2008/layout/LinedList"/>
    <dgm:cxn modelId="{0F11D75B-0B8F-A849-895A-4BEF1B692010}" type="presParOf" srcId="{209FE2D4-5894-8648-9F3B-829C853A2E78}" destId="{EF3F5710-7EA9-934D-B212-99495DDD0987}" srcOrd="0" destOrd="0" presId="urn:microsoft.com/office/officeart/2008/layout/LinedList"/>
    <dgm:cxn modelId="{E95A610E-0177-1947-B3B7-89E703520E2A}" type="presParOf" srcId="{209FE2D4-5894-8648-9F3B-829C853A2E78}" destId="{7893D3D2-E678-9441-93D8-59425B60D05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E71DB6-EC40-4B61-9C7E-D8C41D77C50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1DD6E0D1-29CA-4D1D-AB62-B12C82E3573E}">
      <dgm:prSet/>
      <dgm:spPr/>
      <dgm:t>
        <a:bodyPr/>
        <a:lstStyle/>
        <a:p>
          <a:r>
            <a:rPr lang="el-GR"/>
            <a:t>Αντιλαμβάνονται το μέγεθος του πλανήτη</a:t>
          </a:r>
          <a:endParaRPr lang="en-US"/>
        </a:p>
      </dgm:t>
    </dgm:pt>
    <dgm:pt modelId="{AA6A438E-B0D0-49F2-AC91-617B3D488F5E}" type="parTrans" cxnId="{2D6787B8-80D9-4AD2-91C9-127E9718C1CF}">
      <dgm:prSet/>
      <dgm:spPr/>
      <dgm:t>
        <a:bodyPr/>
        <a:lstStyle/>
        <a:p>
          <a:endParaRPr lang="en-US"/>
        </a:p>
      </dgm:t>
    </dgm:pt>
    <dgm:pt modelId="{FA3E7DCD-2E08-4CEF-9E52-AA88BC918A46}" type="sibTrans" cxnId="{2D6787B8-80D9-4AD2-91C9-127E9718C1CF}">
      <dgm:prSet/>
      <dgm:spPr/>
      <dgm:t>
        <a:bodyPr/>
        <a:lstStyle/>
        <a:p>
          <a:endParaRPr lang="en-US"/>
        </a:p>
      </dgm:t>
    </dgm:pt>
    <dgm:pt modelId="{35630AD3-A031-4293-AB20-D6B92BC527F2}">
      <dgm:prSet/>
      <dgm:spPr/>
      <dgm:t>
        <a:bodyPr/>
        <a:lstStyle/>
        <a:p>
          <a:r>
            <a:rPr lang="el-GR"/>
            <a:t>Επιβάλουν την κυριαρχία τους χάρη στην τεχνολογική ανωτερότητα</a:t>
          </a:r>
          <a:endParaRPr lang="en-US"/>
        </a:p>
      </dgm:t>
    </dgm:pt>
    <dgm:pt modelId="{162EF3ED-492F-42B8-A161-B45975438B8D}" type="parTrans" cxnId="{053450B7-BB21-4307-837F-D4B7E94402F1}">
      <dgm:prSet/>
      <dgm:spPr/>
      <dgm:t>
        <a:bodyPr/>
        <a:lstStyle/>
        <a:p>
          <a:endParaRPr lang="en-US"/>
        </a:p>
      </dgm:t>
    </dgm:pt>
    <dgm:pt modelId="{EA1B5EA3-DE21-48E4-ABFE-8337D911AC1A}" type="sibTrans" cxnId="{053450B7-BB21-4307-837F-D4B7E94402F1}">
      <dgm:prSet/>
      <dgm:spPr/>
      <dgm:t>
        <a:bodyPr/>
        <a:lstStyle/>
        <a:p>
          <a:endParaRPr lang="en-US"/>
        </a:p>
      </dgm:t>
    </dgm:pt>
    <dgm:pt modelId="{9BE18FAA-02DE-4A91-811F-FE574533E59E}">
      <dgm:prSet/>
      <dgm:spPr/>
      <dgm:t>
        <a:bodyPr/>
        <a:lstStyle/>
        <a:p>
          <a:r>
            <a:rPr lang="el-GR"/>
            <a:t>Πρώτες αποικιακές αυτοκρατορίες: Ισπανοί / Πορτογάλοι</a:t>
          </a:r>
          <a:endParaRPr lang="en-US"/>
        </a:p>
      </dgm:t>
    </dgm:pt>
    <dgm:pt modelId="{2B723CB7-D029-4FBB-966B-9BAF2E0BF490}" type="parTrans" cxnId="{2456EB0A-6715-40E6-86E7-4B0F06DBBAC0}">
      <dgm:prSet/>
      <dgm:spPr/>
      <dgm:t>
        <a:bodyPr/>
        <a:lstStyle/>
        <a:p>
          <a:endParaRPr lang="en-US"/>
        </a:p>
      </dgm:t>
    </dgm:pt>
    <dgm:pt modelId="{A6B34FEF-87A2-4C4B-AA3D-572C84CF5FC1}" type="sibTrans" cxnId="{2456EB0A-6715-40E6-86E7-4B0F06DBBAC0}">
      <dgm:prSet/>
      <dgm:spPr/>
      <dgm:t>
        <a:bodyPr/>
        <a:lstStyle/>
        <a:p>
          <a:endParaRPr lang="en-US"/>
        </a:p>
      </dgm:t>
    </dgm:pt>
    <dgm:pt modelId="{90ED3311-3A18-DA4E-88C5-4F18C715E6AE}" type="pres">
      <dgm:prSet presAssocID="{78E71DB6-EC40-4B61-9C7E-D8C41D77C509}" presName="vert0" presStyleCnt="0">
        <dgm:presLayoutVars>
          <dgm:dir/>
          <dgm:animOne val="branch"/>
          <dgm:animLvl val="lvl"/>
        </dgm:presLayoutVars>
      </dgm:prSet>
      <dgm:spPr/>
    </dgm:pt>
    <dgm:pt modelId="{F1E84C4B-C07A-C841-B7C8-212B51262AAC}" type="pres">
      <dgm:prSet presAssocID="{1DD6E0D1-29CA-4D1D-AB62-B12C82E3573E}" presName="thickLine" presStyleLbl="alignNode1" presStyleIdx="0" presStyleCnt="3"/>
      <dgm:spPr/>
    </dgm:pt>
    <dgm:pt modelId="{BAAC35CE-CA80-B24D-9D89-A787533F4268}" type="pres">
      <dgm:prSet presAssocID="{1DD6E0D1-29CA-4D1D-AB62-B12C82E3573E}" presName="horz1" presStyleCnt="0"/>
      <dgm:spPr/>
    </dgm:pt>
    <dgm:pt modelId="{9B805B2B-3B2C-C146-ABD5-CB3AD020D5CE}" type="pres">
      <dgm:prSet presAssocID="{1DD6E0D1-29CA-4D1D-AB62-B12C82E3573E}" presName="tx1" presStyleLbl="revTx" presStyleIdx="0" presStyleCnt="3"/>
      <dgm:spPr/>
    </dgm:pt>
    <dgm:pt modelId="{239F7759-D46A-DC47-A271-62B08652DDB5}" type="pres">
      <dgm:prSet presAssocID="{1DD6E0D1-29CA-4D1D-AB62-B12C82E3573E}" presName="vert1" presStyleCnt="0"/>
      <dgm:spPr/>
    </dgm:pt>
    <dgm:pt modelId="{24E32277-1741-D64C-A020-732A8B8A574F}" type="pres">
      <dgm:prSet presAssocID="{35630AD3-A031-4293-AB20-D6B92BC527F2}" presName="thickLine" presStyleLbl="alignNode1" presStyleIdx="1" presStyleCnt="3"/>
      <dgm:spPr/>
    </dgm:pt>
    <dgm:pt modelId="{962F7268-8A1C-EB45-BDC9-A54E98CD1B37}" type="pres">
      <dgm:prSet presAssocID="{35630AD3-A031-4293-AB20-D6B92BC527F2}" presName="horz1" presStyleCnt="0"/>
      <dgm:spPr/>
    </dgm:pt>
    <dgm:pt modelId="{F56EBA57-75EB-1E47-8868-6DA72EE19E50}" type="pres">
      <dgm:prSet presAssocID="{35630AD3-A031-4293-AB20-D6B92BC527F2}" presName="tx1" presStyleLbl="revTx" presStyleIdx="1" presStyleCnt="3"/>
      <dgm:spPr/>
    </dgm:pt>
    <dgm:pt modelId="{6236C828-156F-224E-8BF5-BAF3E0F9084D}" type="pres">
      <dgm:prSet presAssocID="{35630AD3-A031-4293-AB20-D6B92BC527F2}" presName="vert1" presStyleCnt="0"/>
      <dgm:spPr/>
    </dgm:pt>
    <dgm:pt modelId="{810C675E-0A09-904A-9CF6-CB1EA6C59B44}" type="pres">
      <dgm:prSet presAssocID="{9BE18FAA-02DE-4A91-811F-FE574533E59E}" presName="thickLine" presStyleLbl="alignNode1" presStyleIdx="2" presStyleCnt="3"/>
      <dgm:spPr/>
    </dgm:pt>
    <dgm:pt modelId="{5BBE6946-109B-104B-8AF0-C3D0582604DA}" type="pres">
      <dgm:prSet presAssocID="{9BE18FAA-02DE-4A91-811F-FE574533E59E}" presName="horz1" presStyleCnt="0"/>
      <dgm:spPr/>
    </dgm:pt>
    <dgm:pt modelId="{8BBA11E7-67FF-5A4D-BBD8-3ED4B33FAFAE}" type="pres">
      <dgm:prSet presAssocID="{9BE18FAA-02DE-4A91-811F-FE574533E59E}" presName="tx1" presStyleLbl="revTx" presStyleIdx="2" presStyleCnt="3"/>
      <dgm:spPr/>
    </dgm:pt>
    <dgm:pt modelId="{993D1B0E-1BA8-9041-A470-834A682886AF}" type="pres">
      <dgm:prSet presAssocID="{9BE18FAA-02DE-4A91-811F-FE574533E59E}" presName="vert1" presStyleCnt="0"/>
      <dgm:spPr/>
    </dgm:pt>
  </dgm:ptLst>
  <dgm:cxnLst>
    <dgm:cxn modelId="{249D6D02-CFF9-4642-AA2B-00F47838BC72}" type="presOf" srcId="{35630AD3-A031-4293-AB20-D6B92BC527F2}" destId="{F56EBA57-75EB-1E47-8868-6DA72EE19E50}" srcOrd="0" destOrd="0" presId="urn:microsoft.com/office/officeart/2008/layout/LinedList"/>
    <dgm:cxn modelId="{2456EB0A-6715-40E6-86E7-4B0F06DBBAC0}" srcId="{78E71DB6-EC40-4B61-9C7E-D8C41D77C509}" destId="{9BE18FAA-02DE-4A91-811F-FE574533E59E}" srcOrd="2" destOrd="0" parTransId="{2B723CB7-D029-4FBB-966B-9BAF2E0BF490}" sibTransId="{A6B34FEF-87A2-4C4B-AA3D-572C84CF5FC1}"/>
    <dgm:cxn modelId="{7D927825-8A94-724D-8775-BD1D43857AD4}" type="presOf" srcId="{9BE18FAA-02DE-4A91-811F-FE574533E59E}" destId="{8BBA11E7-67FF-5A4D-BBD8-3ED4B33FAFAE}" srcOrd="0" destOrd="0" presId="urn:microsoft.com/office/officeart/2008/layout/LinedList"/>
    <dgm:cxn modelId="{053450B7-BB21-4307-837F-D4B7E94402F1}" srcId="{78E71DB6-EC40-4B61-9C7E-D8C41D77C509}" destId="{35630AD3-A031-4293-AB20-D6B92BC527F2}" srcOrd="1" destOrd="0" parTransId="{162EF3ED-492F-42B8-A161-B45975438B8D}" sibTransId="{EA1B5EA3-DE21-48E4-ABFE-8337D911AC1A}"/>
    <dgm:cxn modelId="{2D6787B8-80D9-4AD2-91C9-127E9718C1CF}" srcId="{78E71DB6-EC40-4B61-9C7E-D8C41D77C509}" destId="{1DD6E0D1-29CA-4D1D-AB62-B12C82E3573E}" srcOrd="0" destOrd="0" parTransId="{AA6A438E-B0D0-49F2-AC91-617B3D488F5E}" sibTransId="{FA3E7DCD-2E08-4CEF-9E52-AA88BC918A46}"/>
    <dgm:cxn modelId="{CB9609C6-CB40-9244-9E0B-04FA25F06820}" type="presOf" srcId="{1DD6E0D1-29CA-4D1D-AB62-B12C82E3573E}" destId="{9B805B2B-3B2C-C146-ABD5-CB3AD020D5CE}" srcOrd="0" destOrd="0" presId="urn:microsoft.com/office/officeart/2008/layout/LinedList"/>
    <dgm:cxn modelId="{B6209BCE-04ED-3E40-8134-5949490CB6EF}" type="presOf" srcId="{78E71DB6-EC40-4B61-9C7E-D8C41D77C509}" destId="{90ED3311-3A18-DA4E-88C5-4F18C715E6AE}" srcOrd="0" destOrd="0" presId="urn:microsoft.com/office/officeart/2008/layout/LinedList"/>
    <dgm:cxn modelId="{C581EBC4-D606-C24C-B069-7C771A2EF8D6}" type="presParOf" srcId="{90ED3311-3A18-DA4E-88C5-4F18C715E6AE}" destId="{F1E84C4B-C07A-C841-B7C8-212B51262AAC}" srcOrd="0" destOrd="0" presId="urn:microsoft.com/office/officeart/2008/layout/LinedList"/>
    <dgm:cxn modelId="{487FF5B8-90EC-3A4E-B522-0922EAA1FEAB}" type="presParOf" srcId="{90ED3311-3A18-DA4E-88C5-4F18C715E6AE}" destId="{BAAC35CE-CA80-B24D-9D89-A787533F4268}" srcOrd="1" destOrd="0" presId="urn:microsoft.com/office/officeart/2008/layout/LinedList"/>
    <dgm:cxn modelId="{B1929C52-6D52-7246-B86F-DDF96C9C7BDC}" type="presParOf" srcId="{BAAC35CE-CA80-B24D-9D89-A787533F4268}" destId="{9B805B2B-3B2C-C146-ABD5-CB3AD020D5CE}" srcOrd="0" destOrd="0" presId="urn:microsoft.com/office/officeart/2008/layout/LinedList"/>
    <dgm:cxn modelId="{1363A3A8-0FD0-1242-BD3D-1F3A377A2167}" type="presParOf" srcId="{BAAC35CE-CA80-B24D-9D89-A787533F4268}" destId="{239F7759-D46A-DC47-A271-62B08652DDB5}" srcOrd="1" destOrd="0" presId="urn:microsoft.com/office/officeart/2008/layout/LinedList"/>
    <dgm:cxn modelId="{A3DEFC8F-1E18-2248-8EDB-4D0411E8DDE2}" type="presParOf" srcId="{90ED3311-3A18-DA4E-88C5-4F18C715E6AE}" destId="{24E32277-1741-D64C-A020-732A8B8A574F}" srcOrd="2" destOrd="0" presId="urn:microsoft.com/office/officeart/2008/layout/LinedList"/>
    <dgm:cxn modelId="{B3F49F72-E77C-D144-AD40-A223B81E63E8}" type="presParOf" srcId="{90ED3311-3A18-DA4E-88C5-4F18C715E6AE}" destId="{962F7268-8A1C-EB45-BDC9-A54E98CD1B37}" srcOrd="3" destOrd="0" presId="urn:microsoft.com/office/officeart/2008/layout/LinedList"/>
    <dgm:cxn modelId="{1688514C-A8D6-B54A-BED6-1ADEF5995CC8}" type="presParOf" srcId="{962F7268-8A1C-EB45-BDC9-A54E98CD1B37}" destId="{F56EBA57-75EB-1E47-8868-6DA72EE19E50}" srcOrd="0" destOrd="0" presId="urn:microsoft.com/office/officeart/2008/layout/LinedList"/>
    <dgm:cxn modelId="{5B931D1F-715D-0A47-9216-6C2C95AB6C50}" type="presParOf" srcId="{962F7268-8A1C-EB45-BDC9-A54E98CD1B37}" destId="{6236C828-156F-224E-8BF5-BAF3E0F9084D}" srcOrd="1" destOrd="0" presId="urn:microsoft.com/office/officeart/2008/layout/LinedList"/>
    <dgm:cxn modelId="{C7EC865C-5F43-E148-AB83-CB4945ED9E10}" type="presParOf" srcId="{90ED3311-3A18-DA4E-88C5-4F18C715E6AE}" destId="{810C675E-0A09-904A-9CF6-CB1EA6C59B44}" srcOrd="4" destOrd="0" presId="urn:microsoft.com/office/officeart/2008/layout/LinedList"/>
    <dgm:cxn modelId="{746658B7-6988-D24E-BE50-20AB2985010B}" type="presParOf" srcId="{90ED3311-3A18-DA4E-88C5-4F18C715E6AE}" destId="{5BBE6946-109B-104B-8AF0-C3D0582604DA}" srcOrd="5" destOrd="0" presId="urn:microsoft.com/office/officeart/2008/layout/LinedList"/>
    <dgm:cxn modelId="{5FDEA580-7E92-6343-BC3D-4908BE3398F1}" type="presParOf" srcId="{5BBE6946-109B-104B-8AF0-C3D0582604DA}" destId="{8BBA11E7-67FF-5A4D-BBD8-3ED4B33FAFAE}" srcOrd="0" destOrd="0" presId="urn:microsoft.com/office/officeart/2008/layout/LinedList"/>
    <dgm:cxn modelId="{586D2FAE-AFF5-894E-B17F-C2DABAC03FF0}" type="presParOf" srcId="{5BBE6946-109B-104B-8AF0-C3D0582604DA}" destId="{993D1B0E-1BA8-9041-A470-834A682886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4A96AD2-E054-4A41-A356-C8CB963781E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2A87937-8B7E-4527-8AE8-19C71631B9C2}">
      <dgm:prSet/>
      <dgm:spPr/>
      <dgm:t>
        <a:bodyPr/>
        <a:lstStyle/>
        <a:p>
          <a:r>
            <a:rPr lang="el-GR" b="1"/>
            <a:t>Εξερευνητές</a:t>
          </a:r>
          <a:endParaRPr lang="en-US"/>
        </a:p>
      </dgm:t>
    </dgm:pt>
    <dgm:pt modelId="{D88345A4-9D24-48E8-A896-4679DE3E976D}" type="parTrans" cxnId="{55A550B0-7E35-49F6-8BEA-103F8C721306}">
      <dgm:prSet/>
      <dgm:spPr/>
      <dgm:t>
        <a:bodyPr/>
        <a:lstStyle/>
        <a:p>
          <a:endParaRPr lang="en-US"/>
        </a:p>
      </dgm:t>
    </dgm:pt>
    <dgm:pt modelId="{48D210F8-55BD-4D24-A974-4720ED244979}" type="sibTrans" cxnId="{55A550B0-7E35-49F6-8BEA-103F8C721306}">
      <dgm:prSet/>
      <dgm:spPr/>
      <dgm:t>
        <a:bodyPr/>
        <a:lstStyle/>
        <a:p>
          <a:endParaRPr lang="en-US"/>
        </a:p>
      </dgm:t>
    </dgm:pt>
    <dgm:pt modelId="{4DE7A845-396A-47E4-A9C0-BB66B234085C}">
      <dgm:prSet/>
      <dgm:spPr/>
      <dgm:t>
        <a:bodyPr/>
        <a:lstStyle/>
        <a:p>
          <a:r>
            <a:rPr lang="el-GR" b="1"/>
            <a:t>Αποστολές κατακτητών</a:t>
          </a:r>
          <a:endParaRPr lang="en-US"/>
        </a:p>
      </dgm:t>
    </dgm:pt>
    <dgm:pt modelId="{641AE001-8F7E-4B29-B4B0-A15E41410980}" type="parTrans" cxnId="{03DEA7BF-E6D3-462D-AF2D-A8D34459D0AB}">
      <dgm:prSet/>
      <dgm:spPr/>
      <dgm:t>
        <a:bodyPr/>
        <a:lstStyle/>
        <a:p>
          <a:endParaRPr lang="en-US"/>
        </a:p>
      </dgm:t>
    </dgm:pt>
    <dgm:pt modelId="{BDB94D23-0F1E-4652-8943-9AECF6AA1045}" type="sibTrans" cxnId="{03DEA7BF-E6D3-462D-AF2D-A8D34459D0AB}">
      <dgm:prSet/>
      <dgm:spPr/>
      <dgm:t>
        <a:bodyPr/>
        <a:lstStyle/>
        <a:p>
          <a:endParaRPr lang="en-US"/>
        </a:p>
      </dgm:t>
    </dgm:pt>
    <dgm:pt modelId="{31D0E972-715C-49F5-977A-8D58D08885AF}">
      <dgm:prSet/>
      <dgm:spPr/>
      <dgm:t>
        <a:bodyPr/>
        <a:lstStyle/>
        <a:p>
          <a:r>
            <a:rPr lang="el-GR" b="1"/>
            <a:t>Νέες πόλεις και ιεραποστολές</a:t>
          </a:r>
          <a:endParaRPr lang="en-US"/>
        </a:p>
      </dgm:t>
    </dgm:pt>
    <dgm:pt modelId="{390EA1A1-01A2-4D15-8D70-7B01BF2B7E33}" type="parTrans" cxnId="{6B0D2C33-71D1-4A67-90BD-36478B3F7831}">
      <dgm:prSet/>
      <dgm:spPr/>
      <dgm:t>
        <a:bodyPr/>
        <a:lstStyle/>
        <a:p>
          <a:endParaRPr lang="en-US"/>
        </a:p>
      </dgm:t>
    </dgm:pt>
    <dgm:pt modelId="{B6BA8278-7290-43A4-B8D0-48BACF8A135F}" type="sibTrans" cxnId="{6B0D2C33-71D1-4A67-90BD-36478B3F7831}">
      <dgm:prSet/>
      <dgm:spPr/>
      <dgm:t>
        <a:bodyPr/>
        <a:lstStyle/>
        <a:p>
          <a:endParaRPr lang="en-US"/>
        </a:p>
      </dgm:t>
    </dgm:pt>
    <dgm:pt modelId="{34964605-D982-4591-9F45-88BE2FA206A2}">
      <dgm:prSet/>
      <dgm:spPr/>
      <dgm:t>
        <a:bodyPr/>
        <a:lstStyle/>
        <a:p>
          <a:r>
            <a:rPr lang="el-GR" b="1"/>
            <a:t>Μόνιμοι κάτοικοι</a:t>
          </a:r>
          <a:endParaRPr lang="en-US"/>
        </a:p>
      </dgm:t>
    </dgm:pt>
    <dgm:pt modelId="{5A279A6C-4C83-4598-A544-1657F05CAD3B}" type="parTrans" cxnId="{ACB189D3-7B3D-45E1-B1BD-CD30445C8AF8}">
      <dgm:prSet/>
      <dgm:spPr/>
      <dgm:t>
        <a:bodyPr/>
        <a:lstStyle/>
        <a:p>
          <a:endParaRPr lang="en-US"/>
        </a:p>
      </dgm:t>
    </dgm:pt>
    <dgm:pt modelId="{DDE33D00-49B9-4FE7-8566-E15029616FBD}" type="sibTrans" cxnId="{ACB189D3-7B3D-45E1-B1BD-CD30445C8AF8}">
      <dgm:prSet/>
      <dgm:spPr/>
      <dgm:t>
        <a:bodyPr/>
        <a:lstStyle/>
        <a:p>
          <a:endParaRPr lang="en-US"/>
        </a:p>
      </dgm:t>
    </dgm:pt>
    <dgm:pt modelId="{0160573E-E388-4485-BE46-BC3648DE2470}">
      <dgm:prSet/>
      <dgm:spPr/>
      <dgm:t>
        <a:bodyPr/>
        <a:lstStyle/>
        <a:p>
          <a:r>
            <a:rPr lang="el-GR" b="1"/>
            <a:t>Μόνιμη Ευρωπαϊκή αποικία</a:t>
          </a:r>
          <a:endParaRPr lang="en-US"/>
        </a:p>
      </dgm:t>
    </dgm:pt>
    <dgm:pt modelId="{0DE867CB-3502-4FAD-841A-1EC7B32379A4}" type="parTrans" cxnId="{42808645-DB68-4748-BD3A-1B0084501143}">
      <dgm:prSet/>
      <dgm:spPr/>
      <dgm:t>
        <a:bodyPr/>
        <a:lstStyle/>
        <a:p>
          <a:endParaRPr lang="en-US"/>
        </a:p>
      </dgm:t>
    </dgm:pt>
    <dgm:pt modelId="{CD231103-06B7-4353-A7F1-C5199ACAF10F}" type="sibTrans" cxnId="{42808645-DB68-4748-BD3A-1B0084501143}">
      <dgm:prSet/>
      <dgm:spPr/>
      <dgm:t>
        <a:bodyPr/>
        <a:lstStyle/>
        <a:p>
          <a:endParaRPr lang="en-US"/>
        </a:p>
      </dgm:t>
    </dgm:pt>
    <dgm:pt modelId="{E8A973B8-FD05-5C4D-97F1-93A6DE60EEE2}" type="pres">
      <dgm:prSet presAssocID="{B4A96AD2-E054-4A41-A356-C8CB963781E4}" presName="vert0" presStyleCnt="0">
        <dgm:presLayoutVars>
          <dgm:dir/>
          <dgm:animOne val="branch"/>
          <dgm:animLvl val="lvl"/>
        </dgm:presLayoutVars>
      </dgm:prSet>
      <dgm:spPr/>
    </dgm:pt>
    <dgm:pt modelId="{8E9F0778-3ECA-D145-8A22-777B2A0884C6}" type="pres">
      <dgm:prSet presAssocID="{12A87937-8B7E-4527-8AE8-19C71631B9C2}" presName="thickLine" presStyleLbl="alignNode1" presStyleIdx="0" presStyleCnt="5"/>
      <dgm:spPr/>
    </dgm:pt>
    <dgm:pt modelId="{7F8C34A6-6FE3-2940-B9D1-2F959E89746E}" type="pres">
      <dgm:prSet presAssocID="{12A87937-8B7E-4527-8AE8-19C71631B9C2}" presName="horz1" presStyleCnt="0"/>
      <dgm:spPr/>
    </dgm:pt>
    <dgm:pt modelId="{127CF6C6-39DC-6440-81D4-F755E737BFE9}" type="pres">
      <dgm:prSet presAssocID="{12A87937-8B7E-4527-8AE8-19C71631B9C2}" presName="tx1" presStyleLbl="revTx" presStyleIdx="0" presStyleCnt="5"/>
      <dgm:spPr/>
    </dgm:pt>
    <dgm:pt modelId="{C6AE74AF-BD0D-7B4C-B25B-58FC342F1D3D}" type="pres">
      <dgm:prSet presAssocID="{12A87937-8B7E-4527-8AE8-19C71631B9C2}" presName="vert1" presStyleCnt="0"/>
      <dgm:spPr/>
    </dgm:pt>
    <dgm:pt modelId="{582EEB3B-F882-DD48-988D-40A2D16A69A3}" type="pres">
      <dgm:prSet presAssocID="{4DE7A845-396A-47E4-A9C0-BB66B234085C}" presName="thickLine" presStyleLbl="alignNode1" presStyleIdx="1" presStyleCnt="5"/>
      <dgm:spPr/>
    </dgm:pt>
    <dgm:pt modelId="{C15D63A6-E9EE-F142-BF9C-FEA9B134C5DA}" type="pres">
      <dgm:prSet presAssocID="{4DE7A845-396A-47E4-A9C0-BB66B234085C}" presName="horz1" presStyleCnt="0"/>
      <dgm:spPr/>
    </dgm:pt>
    <dgm:pt modelId="{BCC8E07B-2908-E549-ACF7-70776C4F4474}" type="pres">
      <dgm:prSet presAssocID="{4DE7A845-396A-47E4-A9C0-BB66B234085C}" presName="tx1" presStyleLbl="revTx" presStyleIdx="1" presStyleCnt="5"/>
      <dgm:spPr/>
    </dgm:pt>
    <dgm:pt modelId="{57040BEF-1D87-584F-BEB5-F705F19F9F89}" type="pres">
      <dgm:prSet presAssocID="{4DE7A845-396A-47E4-A9C0-BB66B234085C}" presName="vert1" presStyleCnt="0"/>
      <dgm:spPr/>
    </dgm:pt>
    <dgm:pt modelId="{E92629B2-BD05-074A-B408-AF70F0DF5D6A}" type="pres">
      <dgm:prSet presAssocID="{31D0E972-715C-49F5-977A-8D58D08885AF}" presName="thickLine" presStyleLbl="alignNode1" presStyleIdx="2" presStyleCnt="5"/>
      <dgm:spPr/>
    </dgm:pt>
    <dgm:pt modelId="{C61D3B57-1087-544E-9AD1-BC63F2561C8F}" type="pres">
      <dgm:prSet presAssocID="{31D0E972-715C-49F5-977A-8D58D08885AF}" presName="horz1" presStyleCnt="0"/>
      <dgm:spPr/>
    </dgm:pt>
    <dgm:pt modelId="{94685DFC-6762-A64C-89D5-A9AA46190EAC}" type="pres">
      <dgm:prSet presAssocID="{31D0E972-715C-49F5-977A-8D58D08885AF}" presName="tx1" presStyleLbl="revTx" presStyleIdx="2" presStyleCnt="5"/>
      <dgm:spPr/>
    </dgm:pt>
    <dgm:pt modelId="{19E6BEF1-0559-1B48-A100-7CBAABAAD2D1}" type="pres">
      <dgm:prSet presAssocID="{31D0E972-715C-49F5-977A-8D58D08885AF}" presName="vert1" presStyleCnt="0"/>
      <dgm:spPr/>
    </dgm:pt>
    <dgm:pt modelId="{5AD7990C-D1F7-A148-B303-08D2B6A7C34B}" type="pres">
      <dgm:prSet presAssocID="{34964605-D982-4591-9F45-88BE2FA206A2}" presName="thickLine" presStyleLbl="alignNode1" presStyleIdx="3" presStyleCnt="5"/>
      <dgm:spPr/>
    </dgm:pt>
    <dgm:pt modelId="{37F9DBA0-86F5-EF41-8930-622A225CAFEC}" type="pres">
      <dgm:prSet presAssocID="{34964605-D982-4591-9F45-88BE2FA206A2}" presName="horz1" presStyleCnt="0"/>
      <dgm:spPr/>
    </dgm:pt>
    <dgm:pt modelId="{F21B3944-F4C7-084A-9641-6F50856403BF}" type="pres">
      <dgm:prSet presAssocID="{34964605-D982-4591-9F45-88BE2FA206A2}" presName="tx1" presStyleLbl="revTx" presStyleIdx="3" presStyleCnt="5"/>
      <dgm:spPr/>
    </dgm:pt>
    <dgm:pt modelId="{F83FDF8B-03C2-D24D-BCFD-8A50DBAEA632}" type="pres">
      <dgm:prSet presAssocID="{34964605-D982-4591-9F45-88BE2FA206A2}" presName="vert1" presStyleCnt="0"/>
      <dgm:spPr/>
    </dgm:pt>
    <dgm:pt modelId="{5D51ED11-265B-4E41-A502-230C8E09F07E}" type="pres">
      <dgm:prSet presAssocID="{0160573E-E388-4485-BE46-BC3648DE2470}" presName="thickLine" presStyleLbl="alignNode1" presStyleIdx="4" presStyleCnt="5"/>
      <dgm:spPr/>
    </dgm:pt>
    <dgm:pt modelId="{807B8F73-F05D-9149-98BF-3EA2FF0FC309}" type="pres">
      <dgm:prSet presAssocID="{0160573E-E388-4485-BE46-BC3648DE2470}" presName="horz1" presStyleCnt="0"/>
      <dgm:spPr/>
    </dgm:pt>
    <dgm:pt modelId="{E82F1957-C3BB-C842-AB4F-707A1C92B489}" type="pres">
      <dgm:prSet presAssocID="{0160573E-E388-4485-BE46-BC3648DE2470}" presName="tx1" presStyleLbl="revTx" presStyleIdx="4" presStyleCnt="5"/>
      <dgm:spPr/>
    </dgm:pt>
    <dgm:pt modelId="{B45EF379-5847-2C4A-8E7B-4DB3CC62A8B1}" type="pres">
      <dgm:prSet presAssocID="{0160573E-E388-4485-BE46-BC3648DE2470}" presName="vert1" presStyleCnt="0"/>
      <dgm:spPr/>
    </dgm:pt>
  </dgm:ptLst>
  <dgm:cxnLst>
    <dgm:cxn modelId="{6B0D2C33-71D1-4A67-90BD-36478B3F7831}" srcId="{B4A96AD2-E054-4A41-A356-C8CB963781E4}" destId="{31D0E972-715C-49F5-977A-8D58D08885AF}" srcOrd="2" destOrd="0" parTransId="{390EA1A1-01A2-4D15-8D70-7B01BF2B7E33}" sibTransId="{B6BA8278-7290-43A4-B8D0-48BACF8A135F}"/>
    <dgm:cxn modelId="{42808645-DB68-4748-BD3A-1B0084501143}" srcId="{B4A96AD2-E054-4A41-A356-C8CB963781E4}" destId="{0160573E-E388-4485-BE46-BC3648DE2470}" srcOrd="4" destOrd="0" parTransId="{0DE867CB-3502-4FAD-841A-1EC7B32379A4}" sibTransId="{CD231103-06B7-4353-A7F1-C5199ACAF10F}"/>
    <dgm:cxn modelId="{69021958-F146-124C-AA1E-9D331CA0368F}" type="presOf" srcId="{0160573E-E388-4485-BE46-BC3648DE2470}" destId="{E82F1957-C3BB-C842-AB4F-707A1C92B489}" srcOrd="0" destOrd="0" presId="urn:microsoft.com/office/officeart/2008/layout/LinedList"/>
    <dgm:cxn modelId="{3E7B36AD-6643-6641-95D9-29A1BDCCFB3E}" type="presOf" srcId="{12A87937-8B7E-4527-8AE8-19C71631B9C2}" destId="{127CF6C6-39DC-6440-81D4-F755E737BFE9}" srcOrd="0" destOrd="0" presId="urn:microsoft.com/office/officeart/2008/layout/LinedList"/>
    <dgm:cxn modelId="{55A550B0-7E35-49F6-8BEA-103F8C721306}" srcId="{B4A96AD2-E054-4A41-A356-C8CB963781E4}" destId="{12A87937-8B7E-4527-8AE8-19C71631B9C2}" srcOrd="0" destOrd="0" parTransId="{D88345A4-9D24-48E8-A896-4679DE3E976D}" sibTransId="{48D210F8-55BD-4D24-A974-4720ED244979}"/>
    <dgm:cxn modelId="{899ED5B1-4E71-154A-986B-72482B0AD9DD}" type="presOf" srcId="{B4A96AD2-E054-4A41-A356-C8CB963781E4}" destId="{E8A973B8-FD05-5C4D-97F1-93A6DE60EEE2}" srcOrd="0" destOrd="0" presId="urn:microsoft.com/office/officeart/2008/layout/LinedList"/>
    <dgm:cxn modelId="{03DEA7BF-E6D3-462D-AF2D-A8D34459D0AB}" srcId="{B4A96AD2-E054-4A41-A356-C8CB963781E4}" destId="{4DE7A845-396A-47E4-A9C0-BB66B234085C}" srcOrd="1" destOrd="0" parTransId="{641AE001-8F7E-4B29-B4B0-A15E41410980}" sibTransId="{BDB94D23-0F1E-4652-8943-9AECF6AA1045}"/>
    <dgm:cxn modelId="{CAE5B1C5-B050-D84E-ABFE-692C915ED380}" type="presOf" srcId="{31D0E972-715C-49F5-977A-8D58D08885AF}" destId="{94685DFC-6762-A64C-89D5-A9AA46190EAC}" srcOrd="0" destOrd="0" presId="urn:microsoft.com/office/officeart/2008/layout/LinedList"/>
    <dgm:cxn modelId="{ACB189D3-7B3D-45E1-B1BD-CD30445C8AF8}" srcId="{B4A96AD2-E054-4A41-A356-C8CB963781E4}" destId="{34964605-D982-4591-9F45-88BE2FA206A2}" srcOrd="3" destOrd="0" parTransId="{5A279A6C-4C83-4598-A544-1657F05CAD3B}" sibTransId="{DDE33D00-49B9-4FE7-8566-E15029616FBD}"/>
    <dgm:cxn modelId="{C0157BFA-1C6C-B54D-B193-1C68E8076932}" type="presOf" srcId="{4DE7A845-396A-47E4-A9C0-BB66B234085C}" destId="{BCC8E07B-2908-E549-ACF7-70776C4F4474}" srcOrd="0" destOrd="0" presId="urn:microsoft.com/office/officeart/2008/layout/LinedList"/>
    <dgm:cxn modelId="{76609FFB-EF04-7048-9CDD-07CAD3BACE89}" type="presOf" srcId="{34964605-D982-4591-9F45-88BE2FA206A2}" destId="{F21B3944-F4C7-084A-9641-6F50856403BF}" srcOrd="0" destOrd="0" presId="urn:microsoft.com/office/officeart/2008/layout/LinedList"/>
    <dgm:cxn modelId="{78C36510-4274-3D46-9466-B68F17133CD9}" type="presParOf" srcId="{E8A973B8-FD05-5C4D-97F1-93A6DE60EEE2}" destId="{8E9F0778-3ECA-D145-8A22-777B2A0884C6}" srcOrd="0" destOrd="0" presId="urn:microsoft.com/office/officeart/2008/layout/LinedList"/>
    <dgm:cxn modelId="{C308F2BC-FA0D-614F-AF80-C3621E1E424D}" type="presParOf" srcId="{E8A973B8-FD05-5C4D-97F1-93A6DE60EEE2}" destId="{7F8C34A6-6FE3-2940-B9D1-2F959E89746E}" srcOrd="1" destOrd="0" presId="urn:microsoft.com/office/officeart/2008/layout/LinedList"/>
    <dgm:cxn modelId="{E4452A1D-6108-784E-853D-0CCB360268A9}" type="presParOf" srcId="{7F8C34A6-6FE3-2940-B9D1-2F959E89746E}" destId="{127CF6C6-39DC-6440-81D4-F755E737BFE9}" srcOrd="0" destOrd="0" presId="urn:microsoft.com/office/officeart/2008/layout/LinedList"/>
    <dgm:cxn modelId="{8AD47479-A615-8F4C-8B54-D88F94D3073A}" type="presParOf" srcId="{7F8C34A6-6FE3-2940-B9D1-2F959E89746E}" destId="{C6AE74AF-BD0D-7B4C-B25B-58FC342F1D3D}" srcOrd="1" destOrd="0" presId="urn:microsoft.com/office/officeart/2008/layout/LinedList"/>
    <dgm:cxn modelId="{BE4373E2-51A7-E04E-A8CB-7C7731B2111C}" type="presParOf" srcId="{E8A973B8-FD05-5C4D-97F1-93A6DE60EEE2}" destId="{582EEB3B-F882-DD48-988D-40A2D16A69A3}" srcOrd="2" destOrd="0" presId="urn:microsoft.com/office/officeart/2008/layout/LinedList"/>
    <dgm:cxn modelId="{907591B4-166C-A34B-983B-107B905B16B6}" type="presParOf" srcId="{E8A973B8-FD05-5C4D-97F1-93A6DE60EEE2}" destId="{C15D63A6-E9EE-F142-BF9C-FEA9B134C5DA}" srcOrd="3" destOrd="0" presId="urn:microsoft.com/office/officeart/2008/layout/LinedList"/>
    <dgm:cxn modelId="{2ACB4BEF-6715-0A4A-8428-5EE42545B8F8}" type="presParOf" srcId="{C15D63A6-E9EE-F142-BF9C-FEA9B134C5DA}" destId="{BCC8E07B-2908-E549-ACF7-70776C4F4474}" srcOrd="0" destOrd="0" presId="urn:microsoft.com/office/officeart/2008/layout/LinedList"/>
    <dgm:cxn modelId="{CD6886F1-5358-C946-8E70-9A193A164F4B}" type="presParOf" srcId="{C15D63A6-E9EE-F142-BF9C-FEA9B134C5DA}" destId="{57040BEF-1D87-584F-BEB5-F705F19F9F89}" srcOrd="1" destOrd="0" presId="urn:microsoft.com/office/officeart/2008/layout/LinedList"/>
    <dgm:cxn modelId="{57275FA7-A83A-924A-8A66-3A31BF21B0A2}" type="presParOf" srcId="{E8A973B8-FD05-5C4D-97F1-93A6DE60EEE2}" destId="{E92629B2-BD05-074A-B408-AF70F0DF5D6A}" srcOrd="4" destOrd="0" presId="urn:microsoft.com/office/officeart/2008/layout/LinedList"/>
    <dgm:cxn modelId="{EDD7B4DC-CCA3-A749-9786-976661C615FE}" type="presParOf" srcId="{E8A973B8-FD05-5C4D-97F1-93A6DE60EEE2}" destId="{C61D3B57-1087-544E-9AD1-BC63F2561C8F}" srcOrd="5" destOrd="0" presId="urn:microsoft.com/office/officeart/2008/layout/LinedList"/>
    <dgm:cxn modelId="{ADD749E9-739C-0143-B134-920D44E7EE7A}" type="presParOf" srcId="{C61D3B57-1087-544E-9AD1-BC63F2561C8F}" destId="{94685DFC-6762-A64C-89D5-A9AA46190EAC}" srcOrd="0" destOrd="0" presId="urn:microsoft.com/office/officeart/2008/layout/LinedList"/>
    <dgm:cxn modelId="{A34A429F-6317-6F40-B790-03F94DFDC8F3}" type="presParOf" srcId="{C61D3B57-1087-544E-9AD1-BC63F2561C8F}" destId="{19E6BEF1-0559-1B48-A100-7CBAABAAD2D1}" srcOrd="1" destOrd="0" presId="urn:microsoft.com/office/officeart/2008/layout/LinedList"/>
    <dgm:cxn modelId="{2C970A4D-ADC1-4340-90A4-19D0DFFEF6DE}" type="presParOf" srcId="{E8A973B8-FD05-5C4D-97F1-93A6DE60EEE2}" destId="{5AD7990C-D1F7-A148-B303-08D2B6A7C34B}" srcOrd="6" destOrd="0" presId="urn:microsoft.com/office/officeart/2008/layout/LinedList"/>
    <dgm:cxn modelId="{7D34F5BB-A04D-254B-92A2-5785CB7E87BC}" type="presParOf" srcId="{E8A973B8-FD05-5C4D-97F1-93A6DE60EEE2}" destId="{37F9DBA0-86F5-EF41-8930-622A225CAFEC}" srcOrd="7" destOrd="0" presId="urn:microsoft.com/office/officeart/2008/layout/LinedList"/>
    <dgm:cxn modelId="{14742686-3ED7-CF48-B3B9-63DD0582A3D2}" type="presParOf" srcId="{37F9DBA0-86F5-EF41-8930-622A225CAFEC}" destId="{F21B3944-F4C7-084A-9641-6F50856403BF}" srcOrd="0" destOrd="0" presId="urn:microsoft.com/office/officeart/2008/layout/LinedList"/>
    <dgm:cxn modelId="{6F132F8E-232D-3947-946A-024622E099A4}" type="presParOf" srcId="{37F9DBA0-86F5-EF41-8930-622A225CAFEC}" destId="{F83FDF8B-03C2-D24D-BCFD-8A50DBAEA632}" srcOrd="1" destOrd="0" presId="urn:microsoft.com/office/officeart/2008/layout/LinedList"/>
    <dgm:cxn modelId="{4EFD47AC-3161-A544-AD4B-807ACC63610A}" type="presParOf" srcId="{E8A973B8-FD05-5C4D-97F1-93A6DE60EEE2}" destId="{5D51ED11-265B-4E41-A502-230C8E09F07E}" srcOrd="8" destOrd="0" presId="urn:microsoft.com/office/officeart/2008/layout/LinedList"/>
    <dgm:cxn modelId="{D70763B3-685E-084D-89D9-1631542FC6AD}" type="presParOf" srcId="{E8A973B8-FD05-5C4D-97F1-93A6DE60EEE2}" destId="{807B8F73-F05D-9149-98BF-3EA2FF0FC309}" srcOrd="9" destOrd="0" presId="urn:microsoft.com/office/officeart/2008/layout/LinedList"/>
    <dgm:cxn modelId="{E419F8E1-18B4-DB45-A6F2-A512FCEA53C9}" type="presParOf" srcId="{807B8F73-F05D-9149-98BF-3EA2FF0FC309}" destId="{E82F1957-C3BB-C842-AB4F-707A1C92B489}" srcOrd="0" destOrd="0" presId="urn:microsoft.com/office/officeart/2008/layout/LinedList"/>
    <dgm:cxn modelId="{4CCA8BC2-0AF1-D846-B227-86652BF81F65}" type="presParOf" srcId="{807B8F73-F05D-9149-98BF-3EA2FF0FC309}" destId="{B45EF379-5847-2C4A-8E7B-4DB3CC62A8B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DECFB5A-82BD-4964-AAF6-6E28A9E6379F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B4B0AC3E-8DDD-4913-A072-89C32E622147}">
      <dgm:prSet/>
      <dgm:spPr/>
      <dgm:t>
        <a:bodyPr/>
        <a:lstStyle/>
        <a:p>
          <a:r>
            <a:rPr lang="el-GR"/>
            <a:t>Συμβούλιο των Ινδιών υπό τον Ισπανό βασιλιά</a:t>
          </a:r>
          <a:endParaRPr lang="en-US"/>
        </a:p>
      </dgm:t>
    </dgm:pt>
    <dgm:pt modelId="{39B6CB97-BD1D-4E5E-8A5F-4A92EBF1E919}" type="parTrans" cxnId="{AE9D8323-3E8F-4F00-BBD8-463AC0438A65}">
      <dgm:prSet/>
      <dgm:spPr/>
      <dgm:t>
        <a:bodyPr/>
        <a:lstStyle/>
        <a:p>
          <a:endParaRPr lang="en-US"/>
        </a:p>
      </dgm:t>
    </dgm:pt>
    <dgm:pt modelId="{6D0B75B4-61B4-4B04-88C0-96A16BCF2CD0}" type="sibTrans" cxnId="{AE9D8323-3E8F-4F00-BBD8-463AC0438A65}">
      <dgm:prSet/>
      <dgm:spPr/>
      <dgm:t>
        <a:bodyPr/>
        <a:lstStyle/>
        <a:p>
          <a:endParaRPr lang="en-US"/>
        </a:p>
      </dgm:t>
    </dgm:pt>
    <dgm:pt modelId="{D95251B5-CD92-4091-896B-518D8A322B12}">
      <dgm:prSet/>
      <dgm:spPr/>
      <dgm:t>
        <a:bodyPr/>
        <a:lstStyle/>
        <a:p>
          <a:r>
            <a:rPr lang="el-GR"/>
            <a:t>Διοικητές μέλη της κατώτερης αριστοκρατίας (συνήθως)</a:t>
          </a:r>
          <a:endParaRPr lang="en-US"/>
        </a:p>
      </dgm:t>
    </dgm:pt>
    <dgm:pt modelId="{D3120707-5FC8-4278-BAF8-1EFE0D37CE02}" type="parTrans" cxnId="{5BC081D0-8129-46AD-B8F1-745D27892D22}">
      <dgm:prSet/>
      <dgm:spPr/>
      <dgm:t>
        <a:bodyPr/>
        <a:lstStyle/>
        <a:p>
          <a:endParaRPr lang="en-US"/>
        </a:p>
      </dgm:t>
    </dgm:pt>
    <dgm:pt modelId="{077CC0D4-FB40-4E2B-8101-7633DDC3791B}" type="sibTrans" cxnId="{5BC081D0-8129-46AD-B8F1-745D27892D22}">
      <dgm:prSet/>
      <dgm:spPr/>
      <dgm:t>
        <a:bodyPr/>
        <a:lstStyle/>
        <a:p>
          <a:endParaRPr lang="en-US"/>
        </a:p>
      </dgm:t>
    </dgm:pt>
    <dgm:pt modelId="{6C4F6A0A-800D-4E96-B8EA-CFE126B9FBB2}">
      <dgm:prSet/>
      <dgm:spPr/>
      <dgm:t>
        <a:bodyPr/>
        <a:lstStyle/>
        <a:p>
          <a:r>
            <a:rPr lang="el-GR"/>
            <a:t>Αναπαράγουν το φεουδαλικό σύστημα</a:t>
          </a:r>
          <a:endParaRPr lang="en-US"/>
        </a:p>
      </dgm:t>
    </dgm:pt>
    <dgm:pt modelId="{424008CF-C417-45C4-814E-B99858215529}" type="parTrans" cxnId="{80924045-B3F9-401D-9FCF-F35A81C3B930}">
      <dgm:prSet/>
      <dgm:spPr/>
      <dgm:t>
        <a:bodyPr/>
        <a:lstStyle/>
        <a:p>
          <a:endParaRPr lang="en-US"/>
        </a:p>
      </dgm:t>
    </dgm:pt>
    <dgm:pt modelId="{7BF28300-EF83-47E6-992A-684563B81F9F}" type="sibTrans" cxnId="{80924045-B3F9-401D-9FCF-F35A81C3B930}">
      <dgm:prSet/>
      <dgm:spPr/>
      <dgm:t>
        <a:bodyPr/>
        <a:lstStyle/>
        <a:p>
          <a:endParaRPr lang="en-US"/>
        </a:p>
      </dgm:t>
    </dgm:pt>
    <dgm:pt modelId="{BE7E6B82-A482-4AEA-86E3-F347F2771E79}">
      <dgm:prSet/>
      <dgm:spPr/>
      <dgm:t>
        <a:bodyPr/>
        <a:lstStyle/>
        <a:p>
          <a:r>
            <a:rPr lang="el-GR"/>
            <a:t>Ο Θεός είναι στον ουρανό, ο βασιλιάς είναι μακριά, εδώ διοικώ εγώ!</a:t>
          </a:r>
          <a:endParaRPr lang="en-US"/>
        </a:p>
      </dgm:t>
    </dgm:pt>
    <dgm:pt modelId="{F5E18CB7-1FF6-40A2-88F8-D13EDC13A7D6}" type="parTrans" cxnId="{F9EF4D7C-8BB8-4743-BA90-041AFA82205F}">
      <dgm:prSet/>
      <dgm:spPr/>
      <dgm:t>
        <a:bodyPr/>
        <a:lstStyle/>
        <a:p>
          <a:endParaRPr lang="en-US"/>
        </a:p>
      </dgm:t>
    </dgm:pt>
    <dgm:pt modelId="{9102FBDB-AE8F-4397-A98F-5BB1C0322C92}" type="sibTrans" cxnId="{F9EF4D7C-8BB8-4743-BA90-041AFA82205F}">
      <dgm:prSet/>
      <dgm:spPr/>
      <dgm:t>
        <a:bodyPr/>
        <a:lstStyle/>
        <a:p>
          <a:endParaRPr lang="en-US"/>
        </a:p>
      </dgm:t>
    </dgm:pt>
    <dgm:pt modelId="{964197A8-061E-D349-A8EC-D424E1C4C2A3}" type="pres">
      <dgm:prSet presAssocID="{4DECFB5A-82BD-4964-AAF6-6E28A9E6379F}" presName="vert0" presStyleCnt="0">
        <dgm:presLayoutVars>
          <dgm:dir/>
          <dgm:animOne val="branch"/>
          <dgm:animLvl val="lvl"/>
        </dgm:presLayoutVars>
      </dgm:prSet>
      <dgm:spPr/>
    </dgm:pt>
    <dgm:pt modelId="{120836EA-FFB3-0243-964D-A04D536B5343}" type="pres">
      <dgm:prSet presAssocID="{B4B0AC3E-8DDD-4913-A072-89C32E622147}" presName="thickLine" presStyleLbl="alignNode1" presStyleIdx="0" presStyleCnt="4"/>
      <dgm:spPr/>
    </dgm:pt>
    <dgm:pt modelId="{3E8AC0F8-BC04-2947-AE55-82D0A44B1DA7}" type="pres">
      <dgm:prSet presAssocID="{B4B0AC3E-8DDD-4913-A072-89C32E622147}" presName="horz1" presStyleCnt="0"/>
      <dgm:spPr/>
    </dgm:pt>
    <dgm:pt modelId="{DC98F85E-DF4C-B743-919C-C3DCB8B152DD}" type="pres">
      <dgm:prSet presAssocID="{B4B0AC3E-8DDD-4913-A072-89C32E622147}" presName="tx1" presStyleLbl="revTx" presStyleIdx="0" presStyleCnt="4"/>
      <dgm:spPr/>
    </dgm:pt>
    <dgm:pt modelId="{36B23599-6AAA-EF4D-A837-D7B61603FD4F}" type="pres">
      <dgm:prSet presAssocID="{B4B0AC3E-8DDD-4913-A072-89C32E622147}" presName="vert1" presStyleCnt="0"/>
      <dgm:spPr/>
    </dgm:pt>
    <dgm:pt modelId="{989EF26E-CCB4-5A43-BD30-D682C5603013}" type="pres">
      <dgm:prSet presAssocID="{D95251B5-CD92-4091-896B-518D8A322B12}" presName="thickLine" presStyleLbl="alignNode1" presStyleIdx="1" presStyleCnt="4"/>
      <dgm:spPr/>
    </dgm:pt>
    <dgm:pt modelId="{A22E774E-DBC7-EB46-AED8-CBB8559BEF3A}" type="pres">
      <dgm:prSet presAssocID="{D95251B5-CD92-4091-896B-518D8A322B12}" presName="horz1" presStyleCnt="0"/>
      <dgm:spPr/>
    </dgm:pt>
    <dgm:pt modelId="{5D7F1B87-916E-A14B-A7F8-656F466CE196}" type="pres">
      <dgm:prSet presAssocID="{D95251B5-CD92-4091-896B-518D8A322B12}" presName="tx1" presStyleLbl="revTx" presStyleIdx="1" presStyleCnt="4"/>
      <dgm:spPr/>
    </dgm:pt>
    <dgm:pt modelId="{C0F97C7B-B99E-BB4E-B964-961C2F89DD1C}" type="pres">
      <dgm:prSet presAssocID="{D95251B5-CD92-4091-896B-518D8A322B12}" presName="vert1" presStyleCnt="0"/>
      <dgm:spPr/>
    </dgm:pt>
    <dgm:pt modelId="{4C06CD07-EFF8-A244-91E3-7F075F35A22F}" type="pres">
      <dgm:prSet presAssocID="{6C4F6A0A-800D-4E96-B8EA-CFE126B9FBB2}" presName="thickLine" presStyleLbl="alignNode1" presStyleIdx="2" presStyleCnt="4"/>
      <dgm:spPr/>
    </dgm:pt>
    <dgm:pt modelId="{3B39D360-6304-0E43-A701-14E2CB196681}" type="pres">
      <dgm:prSet presAssocID="{6C4F6A0A-800D-4E96-B8EA-CFE126B9FBB2}" presName="horz1" presStyleCnt="0"/>
      <dgm:spPr/>
    </dgm:pt>
    <dgm:pt modelId="{FB3CD98A-D3F1-AF48-8277-C054250AD4F3}" type="pres">
      <dgm:prSet presAssocID="{6C4F6A0A-800D-4E96-B8EA-CFE126B9FBB2}" presName="tx1" presStyleLbl="revTx" presStyleIdx="2" presStyleCnt="4"/>
      <dgm:spPr/>
    </dgm:pt>
    <dgm:pt modelId="{0B56DC43-8D27-754B-B743-EF8EEDC89FAF}" type="pres">
      <dgm:prSet presAssocID="{6C4F6A0A-800D-4E96-B8EA-CFE126B9FBB2}" presName="vert1" presStyleCnt="0"/>
      <dgm:spPr/>
    </dgm:pt>
    <dgm:pt modelId="{72172F6B-FA49-B247-A76A-52A9F289295B}" type="pres">
      <dgm:prSet presAssocID="{BE7E6B82-A482-4AEA-86E3-F347F2771E79}" presName="thickLine" presStyleLbl="alignNode1" presStyleIdx="3" presStyleCnt="4"/>
      <dgm:spPr/>
    </dgm:pt>
    <dgm:pt modelId="{43528A41-84A6-9F45-AB42-A55408114526}" type="pres">
      <dgm:prSet presAssocID="{BE7E6B82-A482-4AEA-86E3-F347F2771E79}" presName="horz1" presStyleCnt="0"/>
      <dgm:spPr/>
    </dgm:pt>
    <dgm:pt modelId="{E3B4E641-0E58-324E-A319-02261C6C99F7}" type="pres">
      <dgm:prSet presAssocID="{BE7E6B82-A482-4AEA-86E3-F347F2771E79}" presName="tx1" presStyleLbl="revTx" presStyleIdx="3" presStyleCnt="4"/>
      <dgm:spPr/>
    </dgm:pt>
    <dgm:pt modelId="{DA5E5268-AC8F-C346-ADBA-E656887C0CE3}" type="pres">
      <dgm:prSet presAssocID="{BE7E6B82-A482-4AEA-86E3-F347F2771E79}" presName="vert1" presStyleCnt="0"/>
      <dgm:spPr/>
    </dgm:pt>
  </dgm:ptLst>
  <dgm:cxnLst>
    <dgm:cxn modelId="{8C298609-AE38-7346-9237-62E155285EFF}" type="presOf" srcId="{BE7E6B82-A482-4AEA-86E3-F347F2771E79}" destId="{E3B4E641-0E58-324E-A319-02261C6C99F7}" srcOrd="0" destOrd="0" presId="urn:microsoft.com/office/officeart/2008/layout/LinedList"/>
    <dgm:cxn modelId="{AE9D8323-3E8F-4F00-BBD8-463AC0438A65}" srcId="{4DECFB5A-82BD-4964-AAF6-6E28A9E6379F}" destId="{B4B0AC3E-8DDD-4913-A072-89C32E622147}" srcOrd="0" destOrd="0" parTransId="{39B6CB97-BD1D-4E5E-8A5F-4A92EBF1E919}" sibTransId="{6D0B75B4-61B4-4B04-88C0-96A16BCF2CD0}"/>
    <dgm:cxn modelId="{80924045-B3F9-401D-9FCF-F35A81C3B930}" srcId="{4DECFB5A-82BD-4964-AAF6-6E28A9E6379F}" destId="{6C4F6A0A-800D-4E96-B8EA-CFE126B9FBB2}" srcOrd="2" destOrd="0" parTransId="{424008CF-C417-45C4-814E-B99858215529}" sibTransId="{7BF28300-EF83-47E6-992A-684563B81F9F}"/>
    <dgm:cxn modelId="{6160486E-2504-3C4C-931B-D8293D5C2B66}" type="presOf" srcId="{6C4F6A0A-800D-4E96-B8EA-CFE126B9FBB2}" destId="{FB3CD98A-D3F1-AF48-8277-C054250AD4F3}" srcOrd="0" destOrd="0" presId="urn:microsoft.com/office/officeart/2008/layout/LinedList"/>
    <dgm:cxn modelId="{F9EF4D7C-8BB8-4743-BA90-041AFA82205F}" srcId="{4DECFB5A-82BD-4964-AAF6-6E28A9E6379F}" destId="{BE7E6B82-A482-4AEA-86E3-F347F2771E79}" srcOrd="3" destOrd="0" parTransId="{F5E18CB7-1FF6-40A2-88F8-D13EDC13A7D6}" sibTransId="{9102FBDB-AE8F-4397-A98F-5BB1C0322C92}"/>
    <dgm:cxn modelId="{FF34417D-E8D5-804E-8C90-94086B54D433}" type="presOf" srcId="{4DECFB5A-82BD-4964-AAF6-6E28A9E6379F}" destId="{964197A8-061E-D349-A8EC-D424E1C4C2A3}" srcOrd="0" destOrd="0" presId="urn:microsoft.com/office/officeart/2008/layout/LinedList"/>
    <dgm:cxn modelId="{CCE0FF9E-F1FB-6546-8F01-EA18516A9863}" type="presOf" srcId="{B4B0AC3E-8DDD-4913-A072-89C32E622147}" destId="{DC98F85E-DF4C-B743-919C-C3DCB8B152DD}" srcOrd="0" destOrd="0" presId="urn:microsoft.com/office/officeart/2008/layout/LinedList"/>
    <dgm:cxn modelId="{5BC081D0-8129-46AD-B8F1-745D27892D22}" srcId="{4DECFB5A-82BD-4964-AAF6-6E28A9E6379F}" destId="{D95251B5-CD92-4091-896B-518D8A322B12}" srcOrd="1" destOrd="0" parTransId="{D3120707-5FC8-4278-BAF8-1EFE0D37CE02}" sibTransId="{077CC0D4-FB40-4E2B-8101-7633DDC3791B}"/>
    <dgm:cxn modelId="{93EAACEF-BEB7-3D44-9C86-4AC437AA3487}" type="presOf" srcId="{D95251B5-CD92-4091-896B-518D8A322B12}" destId="{5D7F1B87-916E-A14B-A7F8-656F466CE196}" srcOrd="0" destOrd="0" presId="urn:microsoft.com/office/officeart/2008/layout/LinedList"/>
    <dgm:cxn modelId="{27ED6B6F-219F-9B4F-82AE-7191E6F86440}" type="presParOf" srcId="{964197A8-061E-D349-A8EC-D424E1C4C2A3}" destId="{120836EA-FFB3-0243-964D-A04D536B5343}" srcOrd="0" destOrd="0" presId="urn:microsoft.com/office/officeart/2008/layout/LinedList"/>
    <dgm:cxn modelId="{F79B83C2-2137-AD41-A3E7-6D1A6F7EA461}" type="presParOf" srcId="{964197A8-061E-D349-A8EC-D424E1C4C2A3}" destId="{3E8AC0F8-BC04-2947-AE55-82D0A44B1DA7}" srcOrd="1" destOrd="0" presId="urn:microsoft.com/office/officeart/2008/layout/LinedList"/>
    <dgm:cxn modelId="{529E2B83-9511-B341-A812-11FC48C4DDCB}" type="presParOf" srcId="{3E8AC0F8-BC04-2947-AE55-82D0A44B1DA7}" destId="{DC98F85E-DF4C-B743-919C-C3DCB8B152DD}" srcOrd="0" destOrd="0" presId="urn:microsoft.com/office/officeart/2008/layout/LinedList"/>
    <dgm:cxn modelId="{47E62D67-6704-D541-AE24-D1DF96DB29AC}" type="presParOf" srcId="{3E8AC0F8-BC04-2947-AE55-82D0A44B1DA7}" destId="{36B23599-6AAA-EF4D-A837-D7B61603FD4F}" srcOrd="1" destOrd="0" presId="urn:microsoft.com/office/officeart/2008/layout/LinedList"/>
    <dgm:cxn modelId="{E013AF8A-23BF-8F48-8C2F-DB996074A4E9}" type="presParOf" srcId="{964197A8-061E-D349-A8EC-D424E1C4C2A3}" destId="{989EF26E-CCB4-5A43-BD30-D682C5603013}" srcOrd="2" destOrd="0" presId="urn:microsoft.com/office/officeart/2008/layout/LinedList"/>
    <dgm:cxn modelId="{302F2015-051E-954E-A57F-14237809A8F3}" type="presParOf" srcId="{964197A8-061E-D349-A8EC-D424E1C4C2A3}" destId="{A22E774E-DBC7-EB46-AED8-CBB8559BEF3A}" srcOrd="3" destOrd="0" presId="urn:microsoft.com/office/officeart/2008/layout/LinedList"/>
    <dgm:cxn modelId="{8A2FDAAF-DE6D-B740-B9E7-EC1B97D01D82}" type="presParOf" srcId="{A22E774E-DBC7-EB46-AED8-CBB8559BEF3A}" destId="{5D7F1B87-916E-A14B-A7F8-656F466CE196}" srcOrd="0" destOrd="0" presId="urn:microsoft.com/office/officeart/2008/layout/LinedList"/>
    <dgm:cxn modelId="{6D9496D1-E0F7-3B44-9857-408406C14DE3}" type="presParOf" srcId="{A22E774E-DBC7-EB46-AED8-CBB8559BEF3A}" destId="{C0F97C7B-B99E-BB4E-B964-961C2F89DD1C}" srcOrd="1" destOrd="0" presId="urn:microsoft.com/office/officeart/2008/layout/LinedList"/>
    <dgm:cxn modelId="{52A4596A-2D8E-5245-A537-EFA0E14CD2BC}" type="presParOf" srcId="{964197A8-061E-D349-A8EC-D424E1C4C2A3}" destId="{4C06CD07-EFF8-A244-91E3-7F075F35A22F}" srcOrd="4" destOrd="0" presId="urn:microsoft.com/office/officeart/2008/layout/LinedList"/>
    <dgm:cxn modelId="{9A3E9722-CA24-F342-AD9F-46B93905CE12}" type="presParOf" srcId="{964197A8-061E-D349-A8EC-D424E1C4C2A3}" destId="{3B39D360-6304-0E43-A701-14E2CB196681}" srcOrd="5" destOrd="0" presId="urn:microsoft.com/office/officeart/2008/layout/LinedList"/>
    <dgm:cxn modelId="{68D4CB13-2C28-B248-A3A2-E08FB002F832}" type="presParOf" srcId="{3B39D360-6304-0E43-A701-14E2CB196681}" destId="{FB3CD98A-D3F1-AF48-8277-C054250AD4F3}" srcOrd="0" destOrd="0" presId="urn:microsoft.com/office/officeart/2008/layout/LinedList"/>
    <dgm:cxn modelId="{D8DF644F-2535-CE40-A299-57BAABDBA3D2}" type="presParOf" srcId="{3B39D360-6304-0E43-A701-14E2CB196681}" destId="{0B56DC43-8D27-754B-B743-EF8EEDC89FAF}" srcOrd="1" destOrd="0" presId="urn:microsoft.com/office/officeart/2008/layout/LinedList"/>
    <dgm:cxn modelId="{47833425-565F-0444-A424-EF6BBE9EBDAA}" type="presParOf" srcId="{964197A8-061E-D349-A8EC-D424E1C4C2A3}" destId="{72172F6B-FA49-B247-A76A-52A9F289295B}" srcOrd="6" destOrd="0" presId="urn:microsoft.com/office/officeart/2008/layout/LinedList"/>
    <dgm:cxn modelId="{9F3DCEFB-59AA-8542-B43F-CC5C401BEAAB}" type="presParOf" srcId="{964197A8-061E-D349-A8EC-D424E1C4C2A3}" destId="{43528A41-84A6-9F45-AB42-A55408114526}" srcOrd="7" destOrd="0" presId="urn:microsoft.com/office/officeart/2008/layout/LinedList"/>
    <dgm:cxn modelId="{F0A697BB-5DFE-DA47-88EC-03D7B8E14D49}" type="presParOf" srcId="{43528A41-84A6-9F45-AB42-A55408114526}" destId="{E3B4E641-0E58-324E-A319-02261C6C99F7}" srcOrd="0" destOrd="0" presId="urn:microsoft.com/office/officeart/2008/layout/LinedList"/>
    <dgm:cxn modelId="{28E37183-FC92-D048-94E7-7726AD5B4151}" type="presParOf" srcId="{43528A41-84A6-9F45-AB42-A55408114526}" destId="{DA5E5268-AC8F-C346-ADBA-E656887C0CE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E311AEC-D36D-4CA3-AB26-0F1EDC6A5A58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0EA4330-DAEE-4CC5-A222-2EA6A5BE28AF}">
      <dgm:prSet/>
      <dgm:spPr/>
      <dgm:t>
        <a:bodyPr/>
        <a:lstStyle/>
        <a:p>
          <a:r>
            <a:rPr lang="el-GR"/>
            <a:t>Κυριαρχία του χρήματος</a:t>
          </a:r>
          <a:endParaRPr lang="en-US"/>
        </a:p>
      </dgm:t>
    </dgm:pt>
    <dgm:pt modelId="{E94C7CFF-019B-4BD0-BE5C-D3E3A2CF14B2}" type="parTrans" cxnId="{FDF2D8B0-FFF4-439D-97F6-5A4E2C738480}">
      <dgm:prSet/>
      <dgm:spPr/>
      <dgm:t>
        <a:bodyPr/>
        <a:lstStyle/>
        <a:p>
          <a:endParaRPr lang="en-US"/>
        </a:p>
      </dgm:t>
    </dgm:pt>
    <dgm:pt modelId="{4B4B6666-CEA8-4C81-A8F5-2625018CBCEE}" type="sibTrans" cxnId="{FDF2D8B0-FFF4-439D-97F6-5A4E2C738480}">
      <dgm:prSet/>
      <dgm:spPr/>
      <dgm:t>
        <a:bodyPr/>
        <a:lstStyle/>
        <a:p>
          <a:endParaRPr lang="en-US"/>
        </a:p>
      </dgm:t>
    </dgm:pt>
    <dgm:pt modelId="{07AD849D-60CE-4513-BD42-C4EFF36EB35A}">
      <dgm:prSet/>
      <dgm:spPr/>
      <dgm:t>
        <a:bodyPr/>
        <a:lstStyle/>
        <a:p>
          <a:r>
            <a:rPr lang="el-GR"/>
            <a:t>Άνοδος των πόλεων </a:t>
          </a:r>
          <a:endParaRPr lang="en-US"/>
        </a:p>
      </dgm:t>
    </dgm:pt>
    <dgm:pt modelId="{39AC4E07-01F9-46AC-A18B-3F29C1C3FC01}" type="parTrans" cxnId="{5D9388C2-B977-4330-9A2F-C1BA12A39EF8}">
      <dgm:prSet/>
      <dgm:spPr/>
      <dgm:t>
        <a:bodyPr/>
        <a:lstStyle/>
        <a:p>
          <a:endParaRPr lang="en-US"/>
        </a:p>
      </dgm:t>
    </dgm:pt>
    <dgm:pt modelId="{CA184B98-36CE-4ADC-85BD-EE211FC45980}" type="sibTrans" cxnId="{5D9388C2-B977-4330-9A2F-C1BA12A39EF8}">
      <dgm:prSet/>
      <dgm:spPr/>
      <dgm:t>
        <a:bodyPr/>
        <a:lstStyle/>
        <a:p>
          <a:endParaRPr lang="en-US"/>
        </a:p>
      </dgm:t>
    </dgm:pt>
    <dgm:pt modelId="{3779B55B-C4EC-41ED-91D2-003A8491A1B4}">
      <dgm:prSet/>
      <dgm:spPr/>
      <dgm:t>
        <a:bodyPr/>
        <a:lstStyle/>
        <a:p>
          <a:r>
            <a:rPr lang="el-GR"/>
            <a:t>Άνοδος του εμπορίου</a:t>
          </a:r>
          <a:endParaRPr lang="en-US"/>
        </a:p>
      </dgm:t>
    </dgm:pt>
    <dgm:pt modelId="{CB46204F-13AF-4EA7-BE93-C87BA94664C4}" type="parTrans" cxnId="{E46426D8-145D-459B-8611-439851D50348}">
      <dgm:prSet/>
      <dgm:spPr/>
      <dgm:t>
        <a:bodyPr/>
        <a:lstStyle/>
        <a:p>
          <a:endParaRPr lang="en-US"/>
        </a:p>
      </dgm:t>
    </dgm:pt>
    <dgm:pt modelId="{2BDEFEAD-64BF-4059-A275-E416004F1B7F}" type="sibTrans" cxnId="{E46426D8-145D-459B-8611-439851D50348}">
      <dgm:prSet/>
      <dgm:spPr/>
      <dgm:t>
        <a:bodyPr/>
        <a:lstStyle/>
        <a:p>
          <a:endParaRPr lang="en-US"/>
        </a:p>
      </dgm:t>
    </dgm:pt>
    <dgm:pt modelId="{C0767BB1-37C2-409F-8BF9-9466EC994D69}">
      <dgm:prSet/>
      <dgm:spPr/>
      <dgm:t>
        <a:bodyPr/>
        <a:lstStyle/>
        <a:p>
          <a:r>
            <a:rPr lang="el-GR"/>
            <a:t>Νέα προϊόντα</a:t>
          </a:r>
          <a:endParaRPr lang="en-US"/>
        </a:p>
      </dgm:t>
    </dgm:pt>
    <dgm:pt modelId="{0165A937-F59D-4BFB-BE29-92F2A5236DEA}" type="parTrans" cxnId="{193260AB-D662-4EA7-A2BB-69A8EB7A39D4}">
      <dgm:prSet/>
      <dgm:spPr/>
      <dgm:t>
        <a:bodyPr/>
        <a:lstStyle/>
        <a:p>
          <a:endParaRPr lang="en-US"/>
        </a:p>
      </dgm:t>
    </dgm:pt>
    <dgm:pt modelId="{C558C1C2-9CED-4281-BCE1-DB98005B658C}" type="sibTrans" cxnId="{193260AB-D662-4EA7-A2BB-69A8EB7A39D4}">
      <dgm:prSet/>
      <dgm:spPr/>
      <dgm:t>
        <a:bodyPr/>
        <a:lstStyle/>
        <a:p>
          <a:endParaRPr lang="en-US"/>
        </a:p>
      </dgm:t>
    </dgm:pt>
    <dgm:pt modelId="{3C3E36DC-CFBB-4DF2-9A0C-89AEECBD008D}">
      <dgm:prSet/>
      <dgm:spPr/>
      <dgm:t>
        <a:bodyPr/>
        <a:lstStyle/>
        <a:p>
          <a:r>
            <a:rPr lang="el-GR"/>
            <a:t>Κοινωνικός μετασχηματισμός (στη μακρά διάρκεια</a:t>
          </a:r>
          <a:r>
            <a:rPr lang="en-GB"/>
            <a:t>)</a:t>
          </a:r>
          <a:endParaRPr lang="en-US"/>
        </a:p>
      </dgm:t>
    </dgm:pt>
    <dgm:pt modelId="{4BDACB5E-01E0-4087-8832-446189881F35}" type="parTrans" cxnId="{3B77D192-8BD1-418F-ABCD-6410D81A11B8}">
      <dgm:prSet/>
      <dgm:spPr/>
      <dgm:t>
        <a:bodyPr/>
        <a:lstStyle/>
        <a:p>
          <a:endParaRPr lang="en-US"/>
        </a:p>
      </dgm:t>
    </dgm:pt>
    <dgm:pt modelId="{C56B04C3-76EE-4BA5-9632-19315A726226}" type="sibTrans" cxnId="{3B77D192-8BD1-418F-ABCD-6410D81A11B8}">
      <dgm:prSet/>
      <dgm:spPr/>
      <dgm:t>
        <a:bodyPr/>
        <a:lstStyle/>
        <a:p>
          <a:endParaRPr lang="en-US"/>
        </a:p>
      </dgm:t>
    </dgm:pt>
    <dgm:pt modelId="{07E2A52B-29CD-4CCB-8B9B-D6C96E35DFAF}">
      <dgm:prSet/>
      <dgm:spPr/>
      <dgm:t>
        <a:bodyPr/>
        <a:lstStyle/>
        <a:p>
          <a:r>
            <a:rPr lang="el-GR"/>
            <a:t>Συγκεντρωτική εξουσία και ενίσχυση των κρατών</a:t>
          </a:r>
          <a:endParaRPr lang="en-US"/>
        </a:p>
      </dgm:t>
    </dgm:pt>
    <dgm:pt modelId="{26F06436-DA4B-4B5E-9D0B-6771F0C0C8E3}" type="parTrans" cxnId="{4CCF7F75-E2D4-4B01-95FE-F7C187338FF4}">
      <dgm:prSet/>
      <dgm:spPr/>
      <dgm:t>
        <a:bodyPr/>
        <a:lstStyle/>
        <a:p>
          <a:endParaRPr lang="en-US"/>
        </a:p>
      </dgm:t>
    </dgm:pt>
    <dgm:pt modelId="{4A55A33E-B788-450F-96C9-B040C566A94A}" type="sibTrans" cxnId="{4CCF7F75-E2D4-4B01-95FE-F7C187338FF4}">
      <dgm:prSet/>
      <dgm:spPr/>
      <dgm:t>
        <a:bodyPr/>
        <a:lstStyle/>
        <a:p>
          <a:endParaRPr lang="en-US"/>
        </a:p>
      </dgm:t>
    </dgm:pt>
    <dgm:pt modelId="{3518A6A7-4EA7-EA4D-BDA6-710EF92B2A6C}" type="pres">
      <dgm:prSet presAssocID="{EE311AEC-D36D-4CA3-AB26-0F1EDC6A5A58}" presName="vert0" presStyleCnt="0">
        <dgm:presLayoutVars>
          <dgm:dir/>
          <dgm:animOne val="branch"/>
          <dgm:animLvl val="lvl"/>
        </dgm:presLayoutVars>
      </dgm:prSet>
      <dgm:spPr/>
    </dgm:pt>
    <dgm:pt modelId="{C95F9500-1704-DF42-8084-22EC88FAFB58}" type="pres">
      <dgm:prSet presAssocID="{F0EA4330-DAEE-4CC5-A222-2EA6A5BE28AF}" presName="thickLine" presStyleLbl="alignNode1" presStyleIdx="0" presStyleCnt="6"/>
      <dgm:spPr/>
    </dgm:pt>
    <dgm:pt modelId="{1EC9B19E-B98E-234A-9B9A-EB8CFFE13A22}" type="pres">
      <dgm:prSet presAssocID="{F0EA4330-DAEE-4CC5-A222-2EA6A5BE28AF}" presName="horz1" presStyleCnt="0"/>
      <dgm:spPr/>
    </dgm:pt>
    <dgm:pt modelId="{D6BDF39A-3B6D-F34E-9C10-C12C41B05195}" type="pres">
      <dgm:prSet presAssocID="{F0EA4330-DAEE-4CC5-A222-2EA6A5BE28AF}" presName="tx1" presStyleLbl="revTx" presStyleIdx="0" presStyleCnt="6"/>
      <dgm:spPr/>
    </dgm:pt>
    <dgm:pt modelId="{EA29DABC-8B3C-D746-958E-4A7205110326}" type="pres">
      <dgm:prSet presAssocID="{F0EA4330-DAEE-4CC5-A222-2EA6A5BE28AF}" presName="vert1" presStyleCnt="0"/>
      <dgm:spPr/>
    </dgm:pt>
    <dgm:pt modelId="{F9D28B2C-A5B2-6B47-BFB2-3F35B58A68D3}" type="pres">
      <dgm:prSet presAssocID="{07AD849D-60CE-4513-BD42-C4EFF36EB35A}" presName="thickLine" presStyleLbl="alignNode1" presStyleIdx="1" presStyleCnt="6"/>
      <dgm:spPr/>
    </dgm:pt>
    <dgm:pt modelId="{5037E7FB-F847-9649-82A7-445EA5BCE5E8}" type="pres">
      <dgm:prSet presAssocID="{07AD849D-60CE-4513-BD42-C4EFF36EB35A}" presName="horz1" presStyleCnt="0"/>
      <dgm:spPr/>
    </dgm:pt>
    <dgm:pt modelId="{166C8677-F346-3C47-B09E-4EC402C0D7EA}" type="pres">
      <dgm:prSet presAssocID="{07AD849D-60CE-4513-BD42-C4EFF36EB35A}" presName="tx1" presStyleLbl="revTx" presStyleIdx="1" presStyleCnt="6"/>
      <dgm:spPr/>
    </dgm:pt>
    <dgm:pt modelId="{416DCC3D-3679-4D42-B9DA-5AD3C8342CA9}" type="pres">
      <dgm:prSet presAssocID="{07AD849D-60CE-4513-BD42-C4EFF36EB35A}" presName="vert1" presStyleCnt="0"/>
      <dgm:spPr/>
    </dgm:pt>
    <dgm:pt modelId="{A55C2202-15E7-A44A-9352-606E199E919A}" type="pres">
      <dgm:prSet presAssocID="{3779B55B-C4EC-41ED-91D2-003A8491A1B4}" presName="thickLine" presStyleLbl="alignNode1" presStyleIdx="2" presStyleCnt="6"/>
      <dgm:spPr/>
    </dgm:pt>
    <dgm:pt modelId="{6D63B627-E6EE-6242-AE82-2069B07D11DD}" type="pres">
      <dgm:prSet presAssocID="{3779B55B-C4EC-41ED-91D2-003A8491A1B4}" presName="horz1" presStyleCnt="0"/>
      <dgm:spPr/>
    </dgm:pt>
    <dgm:pt modelId="{199C8A06-E77A-CC4D-BE31-8565DCA3BDB6}" type="pres">
      <dgm:prSet presAssocID="{3779B55B-C4EC-41ED-91D2-003A8491A1B4}" presName="tx1" presStyleLbl="revTx" presStyleIdx="2" presStyleCnt="6"/>
      <dgm:spPr/>
    </dgm:pt>
    <dgm:pt modelId="{5FE6D5A2-D58B-7F4A-932E-677BBAC14F4A}" type="pres">
      <dgm:prSet presAssocID="{3779B55B-C4EC-41ED-91D2-003A8491A1B4}" presName="vert1" presStyleCnt="0"/>
      <dgm:spPr/>
    </dgm:pt>
    <dgm:pt modelId="{35844C46-4E94-484F-B840-31D8A1288E0C}" type="pres">
      <dgm:prSet presAssocID="{C0767BB1-37C2-409F-8BF9-9466EC994D69}" presName="thickLine" presStyleLbl="alignNode1" presStyleIdx="3" presStyleCnt="6"/>
      <dgm:spPr/>
    </dgm:pt>
    <dgm:pt modelId="{8111359D-38ED-834C-8CF0-D81EF73FA606}" type="pres">
      <dgm:prSet presAssocID="{C0767BB1-37C2-409F-8BF9-9466EC994D69}" presName="horz1" presStyleCnt="0"/>
      <dgm:spPr/>
    </dgm:pt>
    <dgm:pt modelId="{2CCFE6C7-F4EE-C34D-AF8C-6A027B9B1A61}" type="pres">
      <dgm:prSet presAssocID="{C0767BB1-37C2-409F-8BF9-9466EC994D69}" presName="tx1" presStyleLbl="revTx" presStyleIdx="3" presStyleCnt="6"/>
      <dgm:spPr/>
    </dgm:pt>
    <dgm:pt modelId="{ECB15317-CD47-7643-94E9-D30628040134}" type="pres">
      <dgm:prSet presAssocID="{C0767BB1-37C2-409F-8BF9-9466EC994D69}" presName="vert1" presStyleCnt="0"/>
      <dgm:spPr/>
    </dgm:pt>
    <dgm:pt modelId="{8A313934-EB74-B540-8D2C-2E2C33452D0C}" type="pres">
      <dgm:prSet presAssocID="{3C3E36DC-CFBB-4DF2-9A0C-89AEECBD008D}" presName="thickLine" presStyleLbl="alignNode1" presStyleIdx="4" presStyleCnt="6"/>
      <dgm:spPr/>
    </dgm:pt>
    <dgm:pt modelId="{DCDE8761-CD88-FC4A-9AEF-709D2D176B3B}" type="pres">
      <dgm:prSet presAssocID="{3C3E36DC-CFBB-4DF2-9A0C-89AEECBD008D}" presName="horz1" presStyleCnt="0"/>
      <dgm:spPr/>
    </dgm:pt>
    <dgm:pt modelId="{1AEF908B-3D96-9A44-925E-4D4304A06F4F}" type="pres">
      <dgm:prSet presAssocID="{3C3E36DC-CFBB-4DF2-9A0C-89AEECBD008D}" presName="tx1" presStyleLbl="revTx" presStyleIdx="4" presStyleCnt="6"/>
      <dgm:spPr/>
    </dgm:pt>
    <dgm:pt modelId="{DE52FB0A-04C0-274A-AC7F-FDCB4D11B3D9}" type="pres">
      <dgm:prSet presAssocID="{3C3E36DC-CFBB-4DF2-9A0C-89AEECBD008D}" presName="vert1" presStyleCnt="0"/>
      <dgm:spPr/>
    </dgm:pt>
    <dgm:pt modelId="{87491D4C-C0E6-3A4A-A0A1-29F73AD79EA3}" type="pres">
      <dgm:prSet presAssocID="{07E2A52B-29CD-4CCB-8B9B-D6C96E35DFAF}" presName="thickLine" presStyleLbl="alignNode1" presStyleIdx="5" presStyleCnt="6"/>
      <dgm:spPr/>
    </dgm:pt>
    <dgm:pt modelId="{0F0D8277-C760-014A-B0EA-45E6DBD6F9C3}" type="pres">
      <dgm:prSet presAssocID="{07E2A52B-29CD-4CCB-8B9B-D6C96E35DFAF}" presName="horz1" presStyleCnt="0"/>
      <dgm:spPr/>
    </dgm:pt>
    <dgm:pt modelId="{670A7E3A-73FE-7645-85F9-C837E48B56DD}" type="pres">
      <dgm:prSet presAssocID="{07E2A52B-29CD-4CCB-8B9B-D6C96E35DFAF}" presName="tx1" presStyleLbl="revTx" presStyleIdx="5" presStyleCnt="6"/>
      <dgm:spPr/>
    </dgm:pt>
    <dgm:pt modelId="{B82B1AEE-F1E5-6C4E-9B6E-440ABF2496F7}" type="pres">
      <dgm:prSet presAssocID="{07E2A52B-29CD-4CCB-8B9B-D6C96E35DFAF}" presName="vert1" presStyleCnt="0"/>
      <dgm:spPr/>
    </dgm:pt>
  </dgm:ptLst>
  <dgm:cxnLst>
    <dgm:cxn modelId="{EC90C806-C6C3-3444-902D-2D9EC3C9D28B}" type="presOf" srcId="{EE311AEC-D36D-4CA3-AB26-0F1EDC6A5A58}" destId="{3518A6A7-4EA7-EA4D-BDA6-710EF92B2A6C}" srcOrd="0" destOrd="0" presId="urn:microsoft.com/office/officeart/2008/layout/LinedList"/>
    <dgm:cxn modelId="{9F44C617-FFF8-424F-8080-6411F29BB341}" type="presOf" srcId="{07E2A52B-29CD-4CCB-8B9B-D6C96E35DFAF}" destId="{670A7E3A-73FE-7645-85F9-C837E48B56DD}" srcOrd="0" destOrd="0" presId="urn:microsoft.com/office/officeart/2008/layout/LinedList"/>
    <dgm:cxn modelId="{BFF69F1E-72D3-864D-AB95-C2CAD8751CD8}" type="presOf" srcId="{C0767BB1-37C2-409F-8BF9-9466EC994D69}" destId="{2CCFE6C7-F4EE-C34D-AF8C-6A027B9B1A61}" srcOrd="0" destOrd="0" presId="urn:microsoft.com/office/officeart/2008/layout/LinedList"/>
    <dgm:cxn modelId="{D475ED29-B34D-4B44-A686-6694751D8B5A}" type="presOf" srcId="{07AD849D-60CE-4513-BD42-C4EFF36EB35A}" destId="{166C8677-F346-3C47-B09E-4EC402C0D7EA}" srcOrd="0" destOrd="0" presId="urn:microsoft.com/office/officeart/2008/layout/LinedList"/>
    <dgm:cxn modelId="{4370A23E-7533-1344-B3A0-102FE15C534B}" type="presOf" srcId="{F0EA4330-DAEE-4CC5-A222-2EA6A5BE28AF}" destId="{D6BDF39A-3B6D-F34E-9C10-C12C41B05195}" srcOrd="0" destOrd="0" presId="urn:microsoft.com/office/officeart/2008/layout/LinedList"/>
    <dgm:cxn modelId="{4CCF7F75-E2D4-4B01-95FE-F7C187338FF4}" srcId="{EE311AEC-D36D-4CA3-AB26-0F1EDC6A5A58}" destId="{07E2A52B-29CD-4CCB-8B9B-D6C96E35DFAF}" srcOrd="5" destOrd="0" parTransId="{26F06436-DA4B-4B5E-9D0B-6771F0C0C8E3}" sibTransId="{4A55A33E-B788-450F-96C9-B040C566A94A}"/>
    <dgm:cxn modelId="{3B77D192-8BD1-418F-ABCD-6410D81A11B8}" srcId="{EE311AEC-D36D-4CA3-AB26-0F1EDC6A5A58}" destId="{3C3E36DC-CFBB-4DF2-9A0C-89AEECBD008D}" srcOrd="4" destOrd="0" parTransId="{4BDACB5E-01E0-4087-8832-446189881F35}" sibTransId="{C56B04C3-76EE-4BA5-9632-19315A726226}"/>
    <dgm:cxn modelId="{193260AB-D662-4EA7-A2BB-69A8EB7A39D4}" srcId="{EE311AEC-D36D-4CA3-AB26-0F1EDC6A5A58}" destId="{C0767BB1-37C2-409F-8BF9-9466EC994D69}" srcOrd="3" destOrd="0" parTransId="{0165A937-F59D-4BFB-BE29-92F2A5236DEA}" sibTransId="{C558C1C2-9CED-4281-BCE1-DB98005B658C}"/>
    <dgm:cxn modelId="{899AE4AB-2139-EE49-9262-1C4708CD7846}" type="presOf" srcId="{3C3E36DC-CFBB-4DF2-9A0C-89AEECBD008D}" destId="{1AEF908B-3D96-9A44-925E-4D4304A06F4F}" srcOrd="0" destOrd="0" presId="urn:microsoft.com/office/officeart/2008/layout/LinedList"/>
    <dgm:cxn modelId="{FDF2D8B0-FFF4-439D-97F6-5A4E2C738480}" srcId="{EE311AEC-D36D-4CA3-AB26-0F1EDC6A5A58}" destId="{F0EA4330-DAEE-4CC5-A222-2EA6A5BE28AF}" srcOrd="0" destOrd="0" parTransId="{E94C7CFF-019B-4BD0-BE5C-D3E3A2CF14B2}" sibTransId="{4B4B6666-CEA8-4C81-A8F5-2625018CBCEE}"/>
    <dgm:cxn modelId="{5D9388C2-B977-4330-9A2F-C1BA12A39EF8}" srcId="{EE311AEC-D36D-4CA3-AB26-0F1EDC6A5A58}" destId="{07AD849D-60CE-4513-BD42-C4EFF36EB35A}" srcOrd="1" destOrd="0" parTransId="{39AC4E07-01F9-46AC-A18B-3F29C1C3FC01}" sibTransId="{CA184B98-36CE-4ADC-85BD-EE211FC45980}"/>
    <dgm:cxn modelId="{686407CC-FC74-E04B-8A8A-FF09DCAE6953}" type="presOf" srcId="{3779B55B-C4EC-41ED-91D2-003A8491A1B4}" destId="{199C8A06-E77A-CC4D-BE31-8565DCA3BDB6}" srcOrd="0" destOrd="0" presId="urn:microsoft.com/office/officeart/2008/layout/LinedList"/>
    <dgm:cxn modelId="{E46426D8-145D-459B-8611-439851D50348}" srcId="{EE311AEC-D36D-4CA3-AB26-0F1EDC6A5A58}" destId="{3779B55B-C4EC-41ED-91D2-003A8491A1B4}" srcOrd="2" destOrd="0" parTransId="{CB46204F-13AF-4EA7-BE93-C87BA94664C4}" sibTransId="{2BDEFEAD-64BF-4059-A275-E416004F1B7F}"/>
    <dgm:cxn modelId="{AC22988E-9347-1644-9A41-F46631C7C9FE}" type="presParOf" srcId="{3518A6A7-4EA7-EA4D-BDA6-710EF92B2A6C}" destId="{C95F9500-1704-DF42-8084-22EC88FAFB58}" srcOrd="0" destOrd="0" presId="urn:microsoft.com/office/officeart/2008/layout/LinedList"/>
    <dgm:cxn modelId="{95651A07-9870-844B-AB10-7A9AFDD38DCC}" type="presParOf" srcId="{3518A6A7-4EA7-EA4D-BDA6-710EF92B2A6C}" destId="{1EC9B19E-B98E-234A-9B9A-EB8CFFE13A22}" srcOrd="1" destOrd="0" presId="urn:microsoft.com/office/officeart/2008/layout/LinedList"/>
    <dgm:cxn modelId="{2B3DD9C1-7F65-E346-9BBA-F8091826028D}" type="presParOf" srcId="{1EC9B19E-B98E-234A-9B9A-EB8CFFE13A22}" destId="{D6BDF39A-3B6D-F34E-9C10-C12C41B05195}" srcOrd="0" destOrd="0" presId="urn:microsoft.com/office/officeart/2008/layout/LinedList"/>
    <dgm:cxn modelId="{EB733DD1-06DA-7A4C-BABE-EDB0DA780BCE}" type="presParOf" srcId="{1EC9B19E-B98E-234A-9B9A-EB8CFFE13A22}" destId="{EA29DABC-8B3C-D746-958E-4A7205110326}" srcOrd="1" destOrd="0" presId="urn:microsoft.com/office/officeart/2008/layout/LinedList"/>
    <dgm:cxn modelId="{D3F00676-A88C-2A4E-87D2-1C3827FA2AE7}" type="presParOf" srcId="{3518A6A7-4EA7-EA4D-BDA6-710EF92B2A6C}" destId="{F9D28B2C-A5B2-6B47-BFB2-3F35B58A68D3}" srcOrd="2" destOrd="0" presId="urn:microsoft.com/office/officeart/2008/layout/LinedList"/>
    <dgm:cxn modelId="{7B846F6A-CFD0-6149-9070-E22341519BCD}" type="presParOf" srcId="{3518A6A7-4EA7-EA4D-BDA6-710EF92B2A6C}" destId="{5037E7FB-F847-9649-82A7-445EA5BCE5E8}" srcOrd="3" destOrd="0" presId="urn:microsoft.com/office/officeart/2008/layout/LinedList"/>
    <dgm:cxn modelId="{743100C9-113A-5948-9401-2602E3B61B6E}" type="presParOf" srcId="{5037E7FB-F847-9649-82A7-445EA5BCE5E8}" destId="{166C8677-F346-3C47-B09E-4EC402C0D7EA}" srcOrd="0" destOrd="0" presId="urn:microsoft.com/office/officeart/2008/layout/LinedList"/>
    <dgm:cxn modelId="{C851D699-799C-5D4B-BBCA-B4A0D43413EA}" type="presParOf" srcId="{5037E7FB-F847-9649-82A7-445EA5BCE5E8}" destId="{416DCC3D-3679-4D42-B9DA-5AD3C8342CA9}" srcOrd="1" destOrd="0" presId="urn:microsoft.com/office/officeart/2008/layout/LinedList"/>
    <dgm:cxn modelId="{7182355B-C8AC-A344-8BDC-06D0769CE2DF}" type="presParOf" srcId="{3518A6A7-4EA7-EA4D-BDA6-710EF92B2A6C}" destId="{A55C2202-15E7-A44A-9352-606E199E919A}" srcOrd="4" destOrd="0" presId="urn:microsoft.com/office/officeart/2008/layout/LinedList"/>
    <dgm:cxn modelId="{05A7268F-5FD2-8D44-9E82-D188689EB298}" type="presParOf" srcId="{3518A6A7-4EA7-EA4D-BDA6-710EF92B2A6C}" destId="{6D63B627-E6EE-6242-AE82-2069B07D11DD}" srcOrd="5" destOrd="0" presId="urn:microsoft.com/office/officeart/2008/layout/LinedList"/>
    <dgm:cxn modelId="{8364CEB9-885F-5F46-84DA-5140B6F53430}" type="presParOf" srcId="{6D63B627-E6EE-6242-AE82-2069B07D11DD}" destId="{199C8A06-E77A-CC4D-BE31-8565DCA3BDB6}" srcOrd="0" destOrd="0" presId="urn:microsoft.com/office/officeart/2008/layout/LinedList"/>
    <dgm:cxn modelId="{FF4E9CB6-3D08-EE43-BAA4-58AD9BD0F968}" type="presParOf" srcId="{6D63B627-E6EE-6242-AE82-2069B07D11DD}" destId="{5FE6D5A2-D58B-7F4A-932E-677BBAC14F4A}" srcOrd="1" destOrd="0" presId="urn:microsoft.com/office/officeart/2008/layout/LinedList"/>
    <dgm:cxn modelId="{04802770-9A2D-D849-9AFB-8CC5BC41BD6F}" type="presParOf" srcId="{3518A6A7-4EA7-EA4D-BDA6-710EF92B2A6C}" destId="{35844C46-4E94-484F-B840-31D8A1288E0C}" srcOrd="6" destOrd="0" presId="urn:microsoft.com/office/officeart/2008/layout/LinedList"/>
    <dgm:cxn modelId="{D3726A45-0ABB-964E-8E39-4E01136020A5}" type="presParOf" srcId="{3518A6A7-4EA7-EA4D-BDA6-710EF92B2A6C}" destId="{8111359D-38ED-834C-8CF0-D81EF73FA606}" srcOrd="7" destOrd="0" presId="urn:microsoft.com/office/officeart/2008/layout/LinedList"/>
    <dgm:cxn modelId="{66EFC27F-A942-2641-8D9C-9323F63CEE1A}" type="presParOf" srcId="{8111359D-38ED-834C-8CF0-D81EF73FA606}" destId="{2CCFE6C7-F4EE-C34D-AF8C-6A027B9B1A61}" srcOrd="0" destOrd="0" presId="urn:microsoft.com/office/officeart/2008/layout/LinedList"/>
    <dgm:cxn modelId="{577CE336-6FA7-3F40-A511-8508F9247564}" type="presParOf" srcId="{8111359D-38ED-834C-8CF0-D81EF73FA606}" destId="{ECB15317-CD47-7643-94E9-D30628040134}" srcOrd="1" destOrd="0" presId="urn:microsoft.com/office/officeart/2008/layout/LinedList"/>
    <dgm:cxn modelId="{41AEC590-06AC-D347-9F07-9626E2E153A8}" type="presParOf" srcId="{3518A6A7-4EA7-EA4D-BDA6-710EF92B2A6C}" destId="{8A313934-EB74-B540-8D2C-2E2C33452D0C}" srcOrd="8" destOrd="0" presId="urn:microsoft.com/office/officeart/2008/layout/LinedList"/>
    <dgm:cxn modelId="{A6BE16D9-20EA-2F4B-A616-5B0120A0E390}" type="presParOf" srcId="{3518A6A7-4EA7-EA4D-BDA6-710EF92B2A6C}" destId="{DCDE8761-CD88-FC4A-9AEF-709D2D176B3B}" srcOrd="9" destOrd="0" presId="urn:microsoft.com/office/officeart/2008/layout/LinedList"/>
    <dgm:cxn modelId="{50C29C8C-F8FB-BB41-98E5-65BFD34C5D9B}" type="presParOf" srcId="{DCDE8761-CD88-FC4A-9AEF-709D2D176B3B}" destId="{1AEF908B-3D96-9A44-925E-4D4304A06F4F}" srcOrd="0" destOrd="0" presId="urn:microsoft.com/office/officeart/2008/layout/LinedList"/>
    <dgm:cxn modelId="{9CEBA056-D7E6-6C47-9B75-E5DBA38794B6}" type="presParOf" srcId="{DCDE8761-CD88-FC4A-9AEF-709D2D176B3B}" destId="{DE52FB0A-04C0-274A-AC7F-FDCB4D11B3D9}" srcOrd="1" destOrd="0" presId="urn:microsoft.com/office/officeart/2008/layout/LinedList"/>
    <dgm:cxn modelId="{41BB2756-7552-C542-B287-B4C372B5BD50}" type="presParOf" srcId="{3518A6A7-4EA7-EA4D-BDA6-710EF92B2A6C}" destId="{87491D4C-C0E6-3A4A-A0A1-29F73AD79EA3}" srcOrd="10" destOrd="0" presId="urn:microsoft.com/office/officeart/2008/layout/LinedList"/>
    <dgm:cxn modelId="{D5A3EAF2-3FC0-624E-82BE-AA95A3EB9D71}" type="presParOf" srcId="{3518A6A7-4EA7-EA4D-BDA6-710EF92B2A6C}" destId="{0F0D8277-C760-014A-B0EA-45E6DBD6F9C3}" srcOrd="11" destOrd="0" presId="urn:microsoft.com/office/officeart/2008/layout/LinedList"/>
    <dgm:cxn modelId="{C6C6EFCF-923F-5E4E-9DB0-BFBE89B487BA}" type="presParOf" srcId="{0F0D8277-C760-014A-B0EA-45E6DBD6F9C3}" destId="{670A7E3A-73FE-7645-85F9-C837E48B56DD}" srcOrd="0" destOrd="0" presId="urn:microsoft.com/office/officeart/2008/layout/LinedList"/>
    <dgm:cxn modelId="{CD73009D-F074-5D42-82E8-2EECD61D9BE3}" type="presParOf" srcId="{0F0D8277-C760-014A-B0EA-45E6DBD6F9C3}" destId="{B82B1AEE-F1E5-6C4E-9B6E-440ABF2496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1FC7-A011-F241-82A7-373BFD7B7476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70BB9-4F64-CC4D-9173-FB39BA6928A4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Ανάπτυξη των παραγωγικών μονάδων που υποστηρίζουν τις πόλεις:</a:t>
          </a:r>
          <a:endParaRPr lang="en-US" sz="2500" kern="1200" dirty="0"/>
        </a:p>
      </dsp:txBody>
      <dsp:txXfrm>
        <a:off x="0" y="2703"/>
        <a:ext cx="6900512" cy="921789"/>
      </dsp:txXfrm>
    </dsp:sp>
    <dsp:sp modelId="{01611EAC-F358-4846-A113-FDEAA975D3DC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D2897-6EEB-6D4B-93E2-FC194D1DE69B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Αμπελοκαλλι</a:t>
          </a:r>
          <a:r>
            <a:rPr lang="en-US" sz="2500" kern="1200"/>
            <a:t>έ</a:t>
          </a:r>
          <a:r>
            <a:rPr lang="el-GR" sz="2500" kern="1200"/>
            <a:t>ργια</a:t>
          </a:r>
          <a:endParaRPr lang="en-US" sz="2500" kern="1200"/>
        </a:p>
      </dsp:txBody>
      <dsp:txXfrm>
        <a:off x="0" y="924492"/>
        <a:ext cx="6900512" cy="921789"/>
      </dsp:txXfrm>
    </dsp:sp>
    <dsp:sp modelId="{320C139C-EA53-D74B-8629-0375DAB2DAC7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FB114-4B5E-E94D-B790-2482A218459B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Βιοτεχνίες γύρω  από τις πόλεις</a:t>
          </a:r>
          <a:endParaRPr lang="en-US" sz="2500" kern="1200" dirty="0"/>
        </a:p>
      </dsp:txBody>
      <dsp:txXfrm>
        <a:off x="0" y="1846281"/>
        <a:ext cx="6900512" cy="921789"/>
      </dsp:txXfrm>
    </dsp:sp>
    <dsp:sp modelId="{FA0773BC-67E7-2745-A598-8AE117505FFA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D1C57-08BA-1549-A092-1528B5714B6A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Παράδειγμα: Φλαμανδική παραγωγή τσόχας</a:t>
          </a:r>
          <a:endParaRPr lang="en-US" sz="2500" kern="1200" dirty="0"/>
        </a:p>
      </dsp:txBody>
      <dsp:txXfrm>
        <a:off x="0" y="2768070"/>
        <a:ext cx="6900512" cy="921789"/>
      </dsp:txXfrm>
    </dsp:sp>
    <dsp:sp modelId="{B82853D2-3837-CA4A-BAF8-766F1154976D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7D166-E0A0-964E-9BC7-D4BD956368C0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Εξέλιξη μεταλλουργίας</a:t>
          </a:r>
          <a:endParaRPr lang="en-US" sz="2500" kern="1200"/>
        </a:p>
      </dsp:txBody>
      <dsp:txXfrm>
        <a:off x="0" y="3689859"/>
        <a:ext cx="6900512" cy="921789"/>
      </dsp:txXfrm>
    </dsp:sp>
    <dsp:sp modelId="{45480252-04F6-7B42-AEA3-25691CC791D3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D7623-CDBE-1646-97EC-3509A0C78BAE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Νέες τεχνικές εξόρυξης</a:t>
          </a:r>
          <a:endParaRPr lang="en-US" sz="2500" kern="1200"/>
        </a:p>
      </dsp:txBody>
      <dsp:txXfrm>
        <a:off x="0" y="4611648"/>
        <a:ext cx="6900512" cy="921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DB742-DC5E-1E4B-9F4E-32E3C691C59F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C2C55-2DC6-634D-AAB6-B011ADF16776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500" kern="1200"/>
            <a:t>Δρόμοι Ατλαντικού: από Ισπανία στην Αγγλία και πόλεις της Χάνσα</a:t>
          </a:r>
          <a:endParaRPr lang="en-US" sz="3500" kern="1200"/>
        </a:p>
      </dsp:txBody>
      <dsp:txXfrm>
        <a:off x="0" y="0"/>
        <a:ext cx="6900512" cy="2768070"/>
      </dsp:txXfrm>
    </dsp:sp>
    <dsp:sp modelId="{53B89FF5-01BC-B044-8CDD-5F0F858EFDCE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D68A4-B3AA-1A4E-8368-BB9B350BD399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500" kern="1200"/>
            <a:t>Χερσαίοι δρόμοι μέσω Γερμανίας προς την βόρειο Ευρώπη από την θάλασσα της Βαλτικής στην Μεσόγειο (οικονομική άνοδος της Γερμανίας)</a:t>
          </a:r>
          <a:endParaRPr lang="en-US" sz="3500" kern="1200"/>
        </a:p>
      </dsp:txBody>
      <dsp:txXfrm>
        <a:off x="0" y="2768070"/>
        <a:ext cx="6900512" cy="2768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5A4D8-1E70-0548-908B-47E13B083F1D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E2C73-CACA-6249-8B10-E3962AB8C2AA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Κληρονομικοί μονάρχες ενάντια των Μεγάλων οικογενειών</a:t>
          </a:r>
          <a:endParaRPr lang="en-US" sz="3300" kern="1200"/>
        </a:p>
      </dsp:txBody>
      <dsp:txXfrm>
        <a:off x="0" y="2703"/>
        <a:ext cx="6900512" cy="1843578"/>
      </dsp:txXfrm>
    </dsp:sp>
    <dsp:sp modelId="{27ECD657-C1F2-3F46-8518-4DCDA03751D9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AB1A5-2B19-2D48-9302-4B67AC50B29C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Ενάντια και στα αντιπροσωπευτικά όργανα</a:t>
          </a:r>
          <a:endParaRPr lang="en-US" sz="3300" kern="1200"/>
        </a:p>
      </dsp:txBody>
      <dsp:txXfrm>
        <a:off x="0" y="1846281"/>
        <a:ext cx="6900512" cy="1843578"/>
      </dsp:txXfrm>
    </dsp:sp>
    <dsp:sp modelId="{5D5539B6-5A2E-9545-B517-B29631E9534C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DB2B3E-B108-244B-A265-B24258D427BA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Ηγεμόνες θέλουν να αναγκάσουν σε υπακοή τα φέουδα και να τα εντάξουν σε κράτη κάτω από την εξουσία τους</a:t>
          </a:r>
          <a:endParaRPr lang="en-US" sz="3300" kern="1200"/>
        </a:p>
      </dsp:txBody>
      <dsp:txXfrm>
        <a:off x="0" y="3689859"/>
        <a:ext cx="6900512" cy="18435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0E973-7732-1343-AFC9-CCC8E43ECEF1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C61CC-97B0-7246-984F-31DC2CF07D72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/>
            <a:t>Δικαιοσύνη εν ονόματι του ηγεμόνα :</a:t>
          </a:r>
          <a:br>
            <a:rPr lang="el-GR" sz="3400" kern="1200"/>
          </a:br>
          <a:r>
            <a:rPr lang="el-GR" sz="3400" kern="1200"/>
            <a:t>Ισπανία : Ακροάσεις</a:t>
          </a:r>
          <a:endParaRPr lang="en-US" sz="3400" kern="1200"/>
        </a:p>
      </dsp:txBody>
      <dsp:txXfrm>
        <a:off x="0" y="0"/>
        <a:ext cx="6900512" cy="1384035"/>
      </dsp:txXfrm>
    </dsp:sp>
    <dsp:sp modelId="{A43725B0-7A48-6946-BFB2-023DBB8B6C85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34407-96E9-BA4B-B2F0-2B40E2959740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/>
            <a:t>Αγγλία : Αίθουσα του Αστέρα</a:t>
          </a:r>
          <a:endParaRPr lang="en-US" sz="3400" kern="1200"/>
        </a:p>
      </dsp:txBody>
      <dsp:txXfrm>
        <a:off x="0" y="1384035"/>
        <a:ext cx="6900512" cy="1384035"/>
      </dsp:txXfrm>
    </dsp:sp>
    <dsp:sp modelId="{E0153BDC-AB1C-4144-8173-1846621F2E6C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181BF-BD6F-A64A-B919-EB5D4EA360F3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/>
            <a:t>Γαλλία: Μεγάλο Συμβούλιο</a:t>
          </a:r>
          <a:endParaRPr lang="en-US" sz="3400" kern="1200"/>
        </a:p>
      </dsp:txBody>
      <dsp:txXfrm>
        <a:off x="0" y="2768070"/>
        <a:ext cx="6900512" cy="1384035"/>
      </dsp:txXfrm>
    </dsp:sp>
    <dsp:sp modelId="{9D9C2049-8A1E-1640-9B00-19035D78E584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1164F4-2B8A-924C-B576-3857329F59AF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/>
            <a:t>Αξιωματούχοι όλων των ειδών ενισχύουν την εξουσία του βασιλιά</a:t>
          </a:r>
          <a:endParaRPr lang="en-US" sz="3400" kern="1200"/>
        </a:p>
      </dsp:txBody>
      <dsp:txXfrm>
        <a:off x="0" y="4152105"/>
        <a:ext cx="6900512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5A8EA-EF09-6145-8FC6-59327AC7F686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F2736-AB00-B347-B0D5-5981ACFC68C8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700" kern="1200"/>
            <a:t>Τακτική φορολογία</a:t>
          </a:r>
          <a:endParaRPr lang="en-US" sz="3700" kern="1200"/>
        </a:p>
      </dsp:txBody>
      <dsp:txXfrm>
        <a:off x="0" y="2703"/>
        <a:ext cx="6900512" cy="1843578"/>
      </dsp:txXfrm>
    </dsp:sp>
    <dsp:sp modelId="{F0DEE576-2E62-E641-B5BE-D7FFDA9095E1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4A6B7-0B27-4E41-9148-1773106D6BF8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700" kern="1200"/>
            <a:t>Μόνιμος στρατός</a:t>
          </a:r>
          <a:endParaRPr lang="en-US" sz="3700" kern="1200"/>
        </a:p>
      </dsp:txBody>
      <dsp:txXfrm>
        <a:off x="0" y="1846281"/>
        <a:ext cx="6900512" cy="1843578"/>
      </dsp:txXfrm>
    </dsp:sp>
    <dsp:sp modelId="{E9C3BC5D-BB1E-F242-8DA4-E90187DC71FB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2CEDF-5A33-5549-AF0A-E14736EB5843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700" kern="1200"/>
            <a:t>Δημιουργία των νεότερων κρατών ως ενοποιημένα βασίλεια</a:t>
          </a:r>
          <a:endParaRPr lang="en-US" sz="3700" kern="1200"/>
        </a:p>
      </dsp:txBody>
      <dsp:txXfrm>
        <a:off x="0" y="3689859"/>
        <a:ext cx="6900512" cy="18435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00DBDC-36BD-3A48-825D-934BD2288F6C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1FEA25EC-2D13-9443-8CA5-193FBE2A5594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/>
            <a:t>Μεγάλη δραστηριότητα στην Εγγύς Ανατολή, στην Ανατολική Αφρική, στην Νότιο και Νοτιοανατολική Ασία</a:t>
          </a:r>
          <a:endParaRPr lang="en-US" sz="2100" kern="1200"/>
        </a:p>
      </dsp:txBody>
      <dsp:txXfrm>
        <a:off x="8061" y="5979"/>
        <a:ext cx="3034531" cy="1820718"/>
      </dsp:txXfrm>
    </dsp:sp>
    <dsp:sp modelId="{FBDD8F07-4D58-0943-87BF-A117EA7903BF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5C3ED628-6859-1D43-90C5-A3F513AB9433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/>
            <a:t>Πλοία μεταφέρουν προσκυνητές στην Μέκκα </a:t>
          </a:r>
          <a:endParaRPr lang="en-US" sz="2100" kern="1200"/>
        </a:p>
      </dsp:txBody>
      <dsp:txXfrm>
        <a:off x="3740534" y="5979"/>
        <a:ext cx="3034531" cy="1820718"/>
      </dsp:txXfrm>
    </dsp:sp>
    <dsp:sp modelId="{CDC0309D-D796-B24C-952E-ADD1B748EE9F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425F6883-5678-B24C-98EE-6A1BF2858E22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/>
            <a:t>Ινδοί, Άραβες, Πέρσες και Τούρκοι έμποροι ελέγχουν το εμπόριο των μπαχαρικών και άλλα είδη πολυτελείας</a:t>
          </a:r>
          <a:endParaRPr lang="en-US" sz="2100" kern="1200"/>
        </a:p>
      </dsp:txBody>
      <dsp:txXfrm>
        <a:off x="7473007" y="5979"/>
        <a:ext cx="3034531" cy="1820718"/>
      </dsp:txXfrm>
    </dsp:sp>
    <dsp:sp modelId="{4ACF3FE9-2791-2A43-A96D-DF2736AD604F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ACC3B4B1-0F21-8943-86D6-9B1AD58C6100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Στο </a:t>
          </a:r>
          <a:r>
            <a:rPr lang="el-GR" sz="2100" kern="1200" dirty="0" err="1"/>
            <a:t>Κάιρο</a:t>
          </a:r>
          <a:r>
            <a:rPr lang="el-GR" sz="2100" kern="1200" dirty="0"/>
            <a:t> αναλαμβάνουν οι χριστιανοί και εβραίοι έμποροι</a:t>
          </a:r>
          <a:endParaRPr lang="en-US" sz="2100" kern="1200" dirty="0"/>
        </a:p>
      </dsp:txBody>
      <dsp:txXfrm>
        <a:off x="8061" y="2524640"/>
        <a:ext cx="3034531" cy="1820718"/>
      </dsp:txXfrm>
    </dsp:sp>
    <dsp:sp modelId="{3046F88D-0733-5C49-B9CE-79212905E21D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Μεταφέρουν και δούλους από την ανατολή στην Ευρώπη</a:t>
          </a:r>
          <a:endParaRPr lang="en-US" sz="2100" kern="1200" dirty="0"/>
        </a:p>
      </dsp:txBody>
      <dsp:txXfrm>
        <a:off x="3740534" y="2524640"/>
        <a:ext cx="3034531" cy="18207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8CB80B-28E3-EB48-86D0-AE57DADA6318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FADFBD-EC60-AB48-97E1-E577AADC4E80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100" kern="1200"/>
            <a:t>Εκδίωξη μουσουλμάνων</a:t>
          </a:r>
          <a:endParaRPr lang="en-US" sz="5100" kern="1200"/>
        </a:p>
      </dsp:txBody>
      <dsp:txXfrm>
        <a:off x="0" y="675"/>
        <a:ext cx="6900512" cy="1106957"/>
      </dsp:txXfrm>
    </dsp:sp>
    <dsp:sp modelId="{4856F5BB-4B1D-A24A-BDCC-5D892BE6419B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F44C6A-4B1D-B04E-BA0A-F7BC79EEE4DC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100" kern="1200"/>
            <a:t>Να βρουν χρυσό</a:t>
          </a:r>
          <a:endParaRPr lang="en-US" sz="5100" kern="1200"/>
        </a:p>
      </dsp:txBody>
      <dsp:txXfrm>
        <a:off x="0" y="1107633"/>
        <a:ext cx="6900512" cy="1106957"/>
      </dsp:txXfrm>
    </dsp:sp>
    <dsp:sp modelId="{702339CB-B744-994A-849E-8A2CB561CD5D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8E819-7646-344D-A5D2-23ADA8637E71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100" kern="1200"/>
            <a:t>Να βρουν μπαχαρικά </a:t>
          </a:r>
          <a:endParaRPr lang="en-US" sz="5100" kern="1200"/>
        </a:p>
      </dsp:txBody>
      <dsp:txXfrm>
        <a:off x="0" y="2214591"/>
        <a:ext cx="6900512" cy="1106957"/>
      </dsp:txXfrm>
    </dsp:sp>
    <dsp:sp modelId="{401885B1-7AF4-CA4F-A51A-6D4F23E09DC1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CDDB3-7678-0345-BF0D-2DE86D782366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100" kern="1200"/>
            <a:t>Ελεφαντοστό</a:t>
          </a:r>
          <a:endParaRPr lang="en-US" sz="5100" kern="1200"/>
        </a:p>
      </dsp:txBody>
      <dsp:txXfrm>
        <a:off x="0" y="3321549"/>
        <a:ext cx="6900512" cy="1106957"/>
      </dsp:txXfrm>
    </dsp:sp>
    <dsp:sp modelId="{5ACE3C8E-D0B6-764E-B217-53704275FC7A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F5710-7EA9-934D-B212-99495DDD0987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100" kern="1200"/>
            <a:t>Είδη πολυτελείας</a:t>
          </a:r>
          <a:endParaRPr lang="en-US" sz="5100" kern="1200"/>
        </a:p>
      </dsp:txBody>
      <dsp:txXfrm>
        <a:off x="0" y="4428507"/>
        <a:ext cx="6900512" cy="11069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84C4B-C07A-C841-B7C8-212B51262AAC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05B2B-3B2C-C146-ABD5-CB3AD020D5CE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700" kern="1200"/>
            <a:t>Αντιλαμβάνονται το μέγεθος του πλανήτη</a:t>
          </a:r>
          <a:endParaRPr lang="en-US" sz="3700" kern="1200"/>
        </a:p>
      </dsp:txBody>
      <dsp:txXfrm>
        <a:off x="0" y="2703"/>
        <a:ext cx="6900512" cy="1843578"/>
      </dsp:txXfrm>
    </dsp:sp>
    <dsp:sp modelId="{24E32277-1741-D64C-A020-732A8B8A574F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EBA57-75EB-1E47-8868-6DA72EE19E50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700" kern="1200"/>
            <a:t>Επιβάλουν την κυριαρχία τους χάρη στην τεχνολογική ανωτερότητα</a:t>
          </a:r>
          <a:endParaRPr lang="en-US" sz="3700" kern="1200"/>
        </a:p>
      </dsp:txBody>
      <dsp:txXfrm>
        <a:off x="0" y="1846281"/>
        <a:ext cx="6900512" cy="1843578"/>
      </dsp:txXfrm>
    </dsp:sp>
    <dsp:sp modelId="{810C675E-0A09-904A-9CF6-CB1EA6C59B44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A11E7-67FF-5A4D-BBD8-3ED4B33FAFAE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700" kern="1200"/>
            <a:t>Πρώτες αποικιακές αυτοκρατορίες: Ισπανοί / Πορτογάλοι</a:t>
          </a:r>
          <a:endParaRPr lang="en-US" sz="3700" kern="1200"/>
        </a:p>
      </dsp:txBody>
      <dsp:txXfrm>
        <a:off x="0" y="3689859"/>
        <a:ext cx="6900512" cy="18435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F0778-3ECA-D145-8A22-777B2A0884C6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CF6C6-39DC-6440-81D4-F755E737BFE9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100" b="1" kern="1200"/>
            <a:t>Εξερευνητές</a:t>
          </a:r>
          <a:endParaRPr lang="en-US" sz="4100" kern="1200"/>
        </a:p>
      </dsp:txBody>
      <dsp:txXfrm>
        <a:off x="0" y="675"/>
        <a:ext cx="6900512" cy="1106957"/>
      </dsp:txXfrm>
    </dsp:sp>
    <dsp:sp modelId="{582EEB3B-F882-DD48-988D-40A2D16A69A3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8E07B-2908-E549-ACF7-70776C4F4474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100" b="1" kern="1200"/>
            <a:t>Αποστολές κατακτητών</a:t>
          </a:r>
          <a:endParaRPr lang="en-US" sz="4100" kern="1200"/>
        </a:p>
      </dsp:txBody>
      <dsp:txXfrm>
        <a:off x="0" y="1107633"/>
        <a:ext cx="6900512" cy="1106957"/>
      </dsp:txXfrm>
    </dsp:sp>
    <dsp:sp modelId="{E92629B2-BD05-074A-B408-AF70F0DF5D6A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85DFC-6762-A64C-89D5-A9AA46190EAC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100" b="1" kern="1200"/>
            <a:t>Νέες πόλεις και ιεραποστολές</a:t>
          </a:r>
          <a:endParaRPr lang="en-US" sz="4100" kern="1200"/>
        </a:p>
      </dsp:txBody>
      <dsp:txXfrm>
        <a:off x="0" y="2214591"/>
        <a:ext cx="6900512" cy="1106957"/>
      </dsp:txXfrm>
    </dsp:sp>
    <dsp:sp modelId="{5AD7990C-D1F7-A148-B303-08D2B6A7C34B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B3944-F4C7-084A-9641-6F50856403BF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100" b="1" kern="1200"/>
            <a:t>Μόνιμοι κάτοικοι</a:t>
          </a:r>
          <a:endParaRPr lang="en-US" sz="4100" kern="1200"/>
        </a:p>
      </dsp:txBody>
      <dsp:txXfrm>
        <a:off x="0" y="3321549"/>
        <a:ext cx="6900512" cy="1106957"/>
      </dsp:txXfrm>
    </dsp:sp>
    <dsp:sp modelId="{5D51ED11-265B-4E41-A502-230C8E09F07E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F1957-C3BB-C842-AB4F-707A1C92B489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100" b="1" kern="1200"/>
            <a:t>Μόνιμη Ευρωπαϊκή αποικία</a:t>
          </a:r>
          <a:endParaRPr lang="en-US" sz="4100" kern="1200"/>
        </a:p>
      </dsp:txBody>
      <dsp:txXfrm>
        <a:off x="0" y="4428507"/>
        <a:ext cx="6900512" cy="11069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836EA-FFB3-0243-964D-A04D536B5343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8F85E-DF4C-B743-919C-C3DCB8B152DD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Συμβούλιο των Ινδιών υπό τον Ισπανό βασιλιά</a:t>
          </a:r>
          <a:endParaRPr lang="en-US" sz="3300" kern="1200"/>
        </a:p>
      </dsp:txBody>
      <dsp:txXfrm>
        <a:off x="0" y="0"/>
        <a:ext cx="6900512" cy="1384035"/>
      </dsp:txXfrm>
    </dsp:sp>
    <dsp:sp modelId="{989EF26E-CCB4-5A43-BD30-D682C5603013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F1B87-916E-A14B-A7F8-656F466CE196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Διοικητές μέλη της κατώτερης αριστοκρατίας (συνήθως)</a:t>
          </a:r>
          <a:endParaRPr lang="en-US" sz="3300" kern="1200"/>
        </a:p>
      </dsp:txBody>
      <dsp:txXfrm>
        <a:off x="0" y="1384035"/>
        <a:ext cx="6900512" cy="1384035"/>
      </dsp:txXfrm>
    </dsp:sp>
    <dsp:sp modelId="{4C06CD07-EFF8-A244-91E3-7F075F35A22F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CD98A-D3F1-AF48-8277-C054250AD4F3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Αναπαράγουν το φεουδαλικό σύστημα</a:t>
          </a:r>
          <a:endParaRPr lang="en-US" sz="3300" kern="1200"/>
        </a:p>
      </dsp:txBody>
      <dsp:txXfrm>
        <a:off x="0" y="2768070"/>
        <a:ext cx="6900512" cy="1384035"/>
      </dsp:txXfrm>
    </dsp:sp>
    <dsp:sp modelId="{72172F6B-FA49-B247-A76A-52A9F289295B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B4E641-0E58-324E-A319-02261C6C99F7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/>
            <a:t>Ο Θεός είναι στον ουρανό, ο βασιλιάς είναι μακριά, εδώ διοικώ εγώ!</a:t>
          </a:r>
          <a:endParaRPr lang="en-US" sz="3300" kern="1200"/>
        </a:p>
      </dsp:txBody>
      <dsp:txXfrm>
        <a:off x="0" y="4152105"/>
        <a:ext cx="6900512" cy="13840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F9500-1704-DF42-8084-22EC88FAFB58}">
      <dsp:nvSpPr>
        <dsp:cNvPr id="0" name=""/>
        <dsp:cNvSpPr/>
      </dsp:nvSpPr>
      <dsp:spPr>
        <a:xfrm>
          <a:off x="0" y="2700"/>
          <a:ext cx="629171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DF39A-3B6D-F34E-9C10-C12C41B05195}">
      <dsp:nvSpPr>
        <dsp:cNvPr id="0" name=""/>
        <dsp:cNvSpPr/>
      </dsp:nvSpPr>
      <dsp:spPr>
        <a:xfrm>
          <a:off x="0" y="2700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Κυριαρχία του χρήματος</a:t>
          </a:r>
          <a:endParaRPr lang="en-US" sz="2500" kern="1200"/>
        </a:p>
      </dsp:txBody>
      <dsp:txXfrm>
        <a:off x="0" y="2700"/>
        <a:ext cx="6291714" cy="920888"/>
      </dsp:txXfrm>
    </dsp:sp>
    <dsp:sp modelId="{F9D28B2C-A5B2-6B47-BFB2-3F35B58A68D3}">
      <dsp:nvSpPr>
        <dsp:cNvPr id="0" name=""/>
        <dsp:cNvSpPr/>
      </dsp:nvSpPr>
      <dsp:spPr>
        <a:xfrm>
          <a:off x="0" y="923589"/>
          <a:ext cx="6291714" cy="0"/>
        </a:xfrm>
        <a:prstGeom prst="line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6C8677-F346-3C47-B09E-4EC402C0D7EA}">
      <dsp:nvSpPr>
        <dsp:cNvPr id="0" name=""/>
        <dsp:cNvSpPr/>
      </dsp:nvSpPr>
      <dsp:spPr>
        <a:xfrm>
          <a:off x="0" y="923589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Άνοδος των πόλεων </a:t>
          </a:r>
          <a:endParaRPr lang="en-US" sz="2500" kern="1200"/>
        </a:p>
      </dsp:txBody>
      <dsp:txXfrm>
        <a:off x="0" y="923589"/>
        <a:ext cx="6291714" cy="920888"/>
      </dsp:txXfrm>
    </dsp:sp>
    <dsp:sp modelId="{A55C2202-15E7-A44A-9352-606E199E919A}">
      <dsp:nvSpPr>
        <dsp:cNvPr id="0" name=""/>
        <dsp:cNvSpPr/>
      </dsp:nvSpPr>
      <dsp:spPr>
        <a:xfrm>
          <a:off x="0" y="1844478"/>
          <a:ext cx="6291714" cy="0"/>
        </a:xfrm>
        <a:prstGeom prst="line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C8A06-E77A-CC4D-BE31-8565DCA3BDB6}">
      <dsp:nvSpPr>
        <dsp:cNvPr id="0" name=""/>
        <dsp:cNvSpPr/>
      </dsp:nvSpPr>
      <dsp:spPr>
        <a:xfrm>
          <a:off x="0" y="1844478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Άνοδος του εμπορίου</a:t>
          </a:r>
          <a:endParaRPr lang="en-US" sz="2500" kern="1200"/>
        </a:p>
      </dsp:txBody>
      <dsp:txXfrm>
        <a:off x="0" y="1844478"/>
        <a:ext cx="6291714" cy="920888"/>
      </dsp:txXfrm>
    </dsp:sp>
    <dsp:sp modelId="{35844C46-4E94-484F-B840-31D8A1288E0C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FE6C7-F4EE-C34D-AF8C-6A027B9B1A61}">
      <dsp:nvSpPr>
        <dsp:cNvPr id="0" name=""/>
        <dsp:cNvSpPr/>
      </dsp:nvSpPr>
      <dsp:spPr>
        <a:xfrm>
          <a:off x="0" y="2765367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Νέα προϊόντα</a:t>
          </a:r>
          <a:endParaRPr lang="en-US" sz="2500" kern="1200"/>
        </a:p>
      </dsp:txBody>
      <dsp:txXfrm>
        <a:off x="0" y="2765367"/>
        <a:ext cx="6291714" cy="920888"/>
      </dsp:txXfrm>
    </dsp:sp>
    <dsp:sp modelId="{8A313934-EB74-B540-8D2C-2E2C33452D0C}">
      <dsp:nvSpPr>
        <dsp:cNvPr id="0" name=""/>
        <dsp:cNvSpPr/>
      </dsp:nvSpPr>
      <dsp:spPr>
        <a:xfrm>
          <a:off x="0" y="3686256"/>
          <a:ext cx="6291714" cy="0"/>
        </a:xfrm>
        <a:prstGeom prst="line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F908B-3D96-9A44-925E-4D4304A06F4F}">
      <dsp:nvSpPr>
        <dsp:cNvPr id="0" name=""/>
        <dsp:cNvSpPr/>
      </dsp:nvSpPr>
      <dsp:spPr>
        <a:xfrm>
          <a:off x="0" y="3686256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Κοινωνικός μετασχηματισμός (στη μακρά διάρκεια</a:t>
          </a:r>
          <a:r>
            <a:rPr lang="en-GB" sz="2500" kern="1200"/>
            <a:t>)</a:t>
          </a:r>
          <a:endParaRPr lang="en-US" sz="2500" kern="1200"/>
        </a:p>
      </dsp:txBody>
      <dsp:txXfrm>
        <a:off x="0" y="3686256"/>
        <a:ext cx="6291714" cy="920888"/>
      </dsp:txXfrm>
    </dsp:sp>
    <dsp:sp modelId="{87491D4C-C0E6-3A4A-A0A1-29F73AD79EA3}">
      <dsp:nvSpPr>
        <dsp:cNvPr id="0" name=""/>
        <dsp:cNvSpPr/>
      </dsp:nvSpPr>
      <dsp:spPr>
        <a:xfrm>
          <a:off x="0" y="4607145"/>
          <a:ext cx="6291714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A7E3A-73FE-7645-85F9-C837E48B56DD}">
      <dsp:nvSpPr>
        <dsp:cNvPr id="0" name=""/>
        <dsp:cNvSpPr/>
      </dsp:nvSpPr>
      <dsp:spPr>
        <a:xfrm>
          <a:off x="0" y="4607145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Συγκεντρωτική εξουσία και ενίσχυση των κρατών</a:t>
          </a:r>
          <a:endParaRPr lang="en-US" sz="2500" kern="1200"/>
        </a:p>
      </dsp:txBody>
      <dsp:txXfrm>
        <a:off x="0" y="4607145"/>
        <a:ext cx="6291714" cy="920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803A0-80F7-1146-9364-F777AC28694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55984-091B-EF4E-AF51-DCB08FA9C9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9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55984-091B-EF4E-AF51-DCB08FA9C9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57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55984-091B-EF4E-AF51-DCB08FA9C97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48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86E70-E45B-FD49-8121-F7ED68439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496AE8-A348-E247-A608-D267A11A2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9AD64-593A-0B45-89B8-0B3BBE6A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9156D-92EC-5D4E-85BB-728248913F89}" type="datetime1">
              <a:rPr lang="en-GB" smtClean="0"/>
              <a:t>05/10/2026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5351F-A836-894B-A2D4-CD5C56D77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8FBFA-F1DB-F043-8E24-138CCCD74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83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A38C7-77D5-3547-B0B9-87AF25E2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EDAB2-ED74-0F42-B3E4-AE49DE036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896DF-5DEE-CA44-BEDE-1F8E3A383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4CD86-5209-9745-A747-B795973AEB59}" type="datetime1">
              <a:rPr lang="en-GB" smtClean="0"/>
              <a:t>05/10/2026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2F7A0-CC95-1C47-BCB0-B6E7C08E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F0515-8FB7-E843-A537-78F603F39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18ACF-02EA-FA41-A51F-AF36D0B6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34A07-C9DE-D044-A33A-0CF450311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D9DAA-7F1B-4B4A-9EB9-95D3E2A73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643F-3144-664B-AB9D-1BEB1B0624BD}" type="datetime1">
              <a:rPr lang="en-GB" smtClean="0"/>
              <a:t>05/10/2026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A659E-F704-CF42-9334-766ACCF92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8B124-C125-B548-A9E9-BB245141E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9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60FFB-E926-604E-AC1A-B690A05FA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C5AC5-2B57-6649-BEA9-70EEB7EAB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1E5597-9FDF-EC40-BCCF-CC8FA5D5F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9F9A9-6CC0-7D47-A752-CE50566E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47CF-E3B0-6044-B2DE-205E42553508}" type="datetime1">
              <a:rPr lang="en-GB" smtClean="0"/>
              <a:t>05/10/2026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37B5D-4F79-FC46-8AF2-CF679062C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66E4E-90FB-B44C-A1F1-92DB60A67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4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3299-AA5A-CE4A-A73D-AF45CBC9C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4174F-ADEB-3743-8CB3-CD6CB91C9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14E6DD-353D-8840-B585-F17DFBCD1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3FD63-6EA9-4644-AC14-28DDB2CDE5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3EBAA-6154-3444-94AD-726D84847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7013CE-B45C-C34A-A270-A1F508AD0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3921-90CD-D649-87EB-A1B44C5FFA10}" type="datetime1">
              <a:rPr lang="en-GB" smtClean="0"/>
              <a:t>05/10/2026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031942-069A-1442-81D4-91D6BD66A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D01E9F-4537-B042-9CE1-B20B066B0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15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CCD2D-4459-1849-AD50-63DB1AAB6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3EDAA4-CD19-4647-9D64-91E0F391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0DDF-5F8B-3C4F-9061-B068802B9A28}" type="datetime1">
              <a:rPr lang="en-GB" smtClean="0"/>
              <a:t>05/10/2026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82DFD1-D9C9-1247-BB1A-0ECFC5B85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1FB74-8CC7-9245-8BAE-63DD36FC5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6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0A488-BF91-2444-98CD-493298C3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EAB2-606C-B74C-8EE7-031BD1D9ECF0}" type="datetime1">
              <a:rPr lang="en-GB" smtClean="0"/>
              <a:t>05/10/2026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A08230-7A37-3743-A7AA-64EBEE75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3D911-BBC1-4F47-9560-980A5D9D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9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FB0BA-CB25-4646-BA8D-C0928B5F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B8DC7-FEBB-F643-84BC-14834781B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DCE05-1C5C-0B44-9AD1-E2A34EEAE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1BED0-266F-7240-AC62-E068B456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40D7D-8F00-8A47-BD4E-BB51232BDC29}" type="datetime1">
              <a:rPr lang="en-GB" smtClean="0"/>
              <a:t>05/10/2026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A0D3F9-24FE-E74B-823F-9C51D04E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D8356-F82D-CB4E-A6EB-42412060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8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2532-FFB5-4B43-BCD6-7F5538D73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6EA87-10CA-9645-8E90-7E2B7F0DC9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626BE-93E8-3849-BA7C-8E83D196F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1CAE9-9F2E-D246-8B93-732777732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BC2B4-2F49-BC49-8830-CD84AB14AEC7}" type="datetime1">
              <a:rPr lang="en-GB" smtClean="0"/>
              <a:t>05/10/2026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97A8B-3E44-A240-BFFE-158D5E8C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85165-AA7B-8045-AFFE-C439112E2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61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E50FB-8411-2741-B62F-3ACBA24C6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2E51D-15C0-9843-BA8A-ECDCDCFEB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754E7-0A07-B643-87F3-5ACE125E0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9D32B-76AD-7641-87C3-E7C4EED5AD9D}" type="datetime1">
              <a:rPr lang="en-GB" smtClean="0"/>
              <a:t>05/10/2026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39030-67AA-6A4A-A371-E73B613D7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B8E1F-2B58-394C-B132-557243561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0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FBB5C8-BB24-4C4D-93C9-8F80BCA2A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6D8D3-0597-3540-970A-B123A9313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4C87F-F210-B74E-96B5-FE9431A15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035D-616F-1D4F-A144-54CFD076A256}" type="datetime1">
              <a:rPr lang="en-GB" smtClean="0"/>
              <a:t>05/10/2026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F085B-855F-E24C-B0B5-5B550F866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705DB-BAC2-5E46-9E18-EDFB771C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6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C2078-D7FC-FD4D-835E-149802C77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41FDA-39DC-E647-8CE7-C1765468F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8C004-DDD6-B545-B7D9-7E8852141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80D87-4369-9848-8351-F44E656D6952}" type="datetime1">
              <a:rPr lang="en-GB" smtClean="0"/>
              <a:t>05/10/2026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4DCF5-CBC3-F04C-9319-148D52262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4ABA4-BF4E-A04C-9992-4FE3EE72B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C6D76-407C-A84F-9A56-A827B88E8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8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1A23E-9BFF-244D-901E-54F1DF06CE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Τα μεγάλα ταξίδια των Ευρωπαίων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96216-B4C0-0C43-A7F1-E5A56606EA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Ανακαλύπτουν και ανακαλύπτονται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7CFF2B-0335-464B-A0F5-FC5EE20F8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4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4DA7E9-B757-CF4D-B4AC-5C8F7B0D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/>
              <a:t>Πριν τις ανακαλύψεις, 1450 και μετά</a:t>
            </a:r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9AB5C-6149-A94A-ABB9-16F2A5EC2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l-GR" dirty="0"/>
              <a:t>Ανόρθωση και επαναφορά της μοναρχικής τάξης</a:t>
            </a:r>
          </a:p>
          <a:p>
            <a:r>
              <a:rPr lang="el-GR" dirty="0"/>
              <a:t>Σταθεροποίηση της πολιτικής ζωής στην Γαλλία, Αγγλία Ιταλία και Αγία Ρωμαϊκή Αυτοκρατορία</a:t>
            </a:r>
          </a:p>
          <a:p>
            <a:r>
              <a:rPr lang="el-GR" dirty="0"/>
              <a:t>Υποχώρηση ενδημικών ασθενειών</a:t>
            </a:r>
          </a:p>
          <a:p>
            <a:r>
              <a:rPr lang="el-GR" dirty="0"/>
              <a:t>Αύξηση του πληθυσμού</a:t>
            </a:r>
          </a:p>
          <a:p>
            <a:r>
              <a:rPr lang="el-GR" dirty="0"/>
              <a:t>Άνοδος της οικονομίας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4A434-4F36-E941-BADA-1723522C4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1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F4357-F752-1C4A-A942-E962A01CD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Ανάπτυξη των πόλεων:</a:t>
            </a:r>
            <a:endParaRPr lang="en-US" sz="540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F8D2A-EA0A-1542-850A-30647552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124907E3-503B-0985-D685-00D565C7D2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98795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906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F027-2AD4-88C6-0E0E-89AC1D0D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Περιφρ</a:t>
            </a:r>
            <a:r>
              <a:rPr lang="en-GR" dirty="0"/>
              <a:t>ά</a:t>
            </a:r>
            <a:r>
              <a:rPr lang="el-GR" dirty="0" err="1"/>
              <a:t>ξεις</a:t>
            </a:r>
            <a:r>
              <a:rPr lang="el-GR" dirty="0"/>
              <a:t> σε Αγγλία και Ισπανία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D72EB-4D1A-435D-83CB-DC30EFAF3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Στην Αγγλία: Ενοποίηση κτημάτων των ελεύθερων χωρικών για να γίνουν πιο παραγωγική </a:t>
            </a:r>
            <a:r>
              <a:rPr lang="el-GR" dirty="0" err="1"/>
              <a:t>αγροτικ</a:t>
            </a:r>
            <a:r>
              <a:rPr lang="en-GR" dirty="0"/>
              <a:t>ή</a:t>
            </a:r>
            <a:r>
              <a:rPr lang="el-GR" dirty="0"/>
              <a:t> απόδοση</a:t>
            </a:r>
          </a:p>
          <a:p>
            <a:r>
              <a:rPr lang="el-GR" dirty="0"/>
              <a:t>Στην Ισπανία: Ενοποίηση κτημάτων και πιο εκτεταμένη κτηνοτροφία</a:t>
            </a:r>
          </a:p>
          <a:p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D2C56-A636-49F2-A958-76F86DD3F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pic>
        <p:nvPicPr>
          <p:cNvPr id="7" name="Picture 6" descr="showing the open field system vs privatized enclosed land during the 15th-century Enclosure Movement in England.">
            <a:extLst>
              <a:ext uri="{FF2B5EF4-FFF2-40B4-BE49-F238E27FC236}">
                <a16:creationId xmlns:a16="http://schemas.microsoft.com/office/drawing/2014/main" id="{7470F182-F5D4-22C2-0E48-B7DACDB9F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39" y="3297582"/>
            <a:ext cx="8825948" cy="301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7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7C4C42-952E-7848-AAC0-CEE80057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2600"/>
              <a:t>Επαναδραστηριοποίηση του εμπορίου</a:t>
            </a:r>
            <a:endParaRPr lang="en-US" sz="26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D8512-86C6-4D4F-80F4-1CB272AB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F876E72-9B08-DDBA-4726-6A57AF4308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974786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16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A3EC98-C5FA-82AE-DFBC-166FD337C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l-GR" sz="3700" dirty="0"/>
              <a:t>Χάρτης Ευρώπης 15</a:t>
            </a:r>
            <a:r>
              <a:rPr lang="el-GR" sz="3700" baseline="30000" dirty="0"/>
              <a:t>ος</a:t>
            </a:r>
            <a:r>
              <a:rPr lang="el-GR" sz="3700" dirty="0"/>
              <a:t> αιώνας</a:t>
            </a:r>
            <a:endParaRPr lang="en-GR" sz="37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A7B1E5-3F65-6C50-BA74-222D2F3E5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08519" y="1945335"/>
            <a:ext cx="4114800" cy="365125"/>
          </a:xfrm>
          <a:effectLst/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l-GR">
                <a:solidFill>
                  <a:srgbClr val="FFFFFF"/>
                </a:solidFill>
              </a:rPr>
              <a:t>Αθηνά Συριάτου 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DA1C2E-74B5-128B-CF52-E2B009DF49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17" r="2487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0EF00E-3D99-BAD2-2D41-00A4F101F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r>
              <a:rPr lang="el-GR" sz="2000" dirty="0"/>
              <a:t>Μικρές ηγεμονίες </a:t>
            </a:r>
          </a:p>
          <a:p>
            <a:r>
              <a:rPr lang="el-GR" sz="2000" dirty="0"/>
              <a:t>Μεγάλες ευρωπαϊκές μοναρχίες </a:t>
            </a:r>
          </a:p>
          <a:p>
            <a:r>
              <a:rPr lang="el-GR" sz="2000" dirty="0"/>
              <a:t>Αυτοκρατορίες</a:t>
            </a:r>
          </a:p>
          <a:p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11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0561F-8EDA-DD44-B454-DB957B341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4200"/>
              <a:t>Ισχυροποίηση Ευρωπαϊκών Μοναρχιών:</a:t>
            </a:r>
            <a:endParaRPr lang="en-US" sz="42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6FD048-6424-9E49-BA34-C34D0A1C0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B79EBC6-276F-4C17-8F79-8FD4749610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56035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1743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30FC1-1A31-3849-A329-9DE1B8C4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4200"/>
              <a:t>Μόνιμες καινοτομίες που ολοκληρώνουν τους κρατικούς θεσμούς:</a:t>
            </a:r>
            <a:endParaRPr lang="en-US" sz="42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AFD47-4AE4-AD4E-A550-CE72EE1A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EF849E2-764A-3421-53DC-CAE8B210CD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74115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9802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902977-8B3A-6D4B-8561-8D344C124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Μόνιμα έσοδα:</a:t>
            </a:r>
            <a:endParaRPr lang="en-US" sz="5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9B038-3A5A-5A44-81F1-EE45955EB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A463895-70CC-AD0F-41D8-482F0445C0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63350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7789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207890-950B-A346-BC68-943737391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Ό</a:t>
            </a:r>
            <a:r>
              <a:rPr lang="el-GR">
                <a:solidFill>
                  <a:srgbClr val="FFFFFF"/>
                </a:solidFill>
              </a:rPr>
              <a:t>μως: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EFB0C-484B-3947-BB9E-F8FB5BEF9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l-GR" dirty="0"/>
              <a:t>Στην κεντρική και ανατολική Ευρώπη, έχουμε αρχαϊκές μοναρχίες μεγάλων οικογενειών, χωρίς διοικητικά όργανα στρατιωτικά αδύναμες που δεν μπορούν να εδραιώσουν την εξουσία τους δι’ αντιπροσώπων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1D32DD-C252-4D49-B1DD-0555C62B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22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98516-5347-6E4D-AA80-32347821E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l-GR" sz="2800"/>
              <a:t>Ποιοι εμπορικοί δρόμοι είναι γνωστοί τον 15</a:t>
            </a:r>
            <a:r>
              <a:rPr lang="el-GR" sz="2800" baseline="30000"/>
              <a:t>ο</a:t>
            </a:r>
            <a:r>
              <a:rPr lang="el-GR" sz="2800"/>
              <a:t> αιώνα:</a:t>
            </a:r>
            <a:endParaRPr lang="en-US" sz="2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A8051-DB98-7445-B2F7-E829304E9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08519" y="1945335"/>
            <a:ext cx="4114800" cy="365125"/>
          </a:xfrm>
          <a:effectLst/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l-GR">
                <a:solidFill>
                  <a:srgbClr val="FFFFFF"/>
                </a:solidFill>
              </a:rPr>
              <a:t>Αθηνά Συριάτου 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AD68B35-69D5-7D40-8E8B-8DBDBEED2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" r="10793" b="-1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71296-EDF3-8F4F-B0EF-F650AAC9D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r>
              <a:rPr lang="el-GR" sz="2000"/>
              <a:t>Από την αρχαιότητα οι δρόμοι της Μεσογείου, παράλια βορείου Αφρικής</a:t>
            </a:r>
          </a:p>
          <a:p>
            <a:r>
              <a:rPr lang="el-GR" sz="2000"/>
              <a:t>Θαλάσσιες οδοί Ινδικός ωκεανός και Νότια Κίνα</a:t>
            </a:r>
            <a:endParaRPr lang="en-GB" sz="2000"/>
          </a:p>
          <a:p>
            <a:endParaRPr lang="el-GR" sz="2000"/>
          </a:p>
          <a:p>
            <a:endParaRPr lang="en-US" sz="20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93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80C2B0-620E-C39C-5591-916151EA090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7680" b="80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9FAB2-877E-D44B-BE6F-8DA9BD12C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4100"/>
              <a:t>Ακμαίοι εμπορικοί δρόμοι μετά την εξάπλωση του Ισλάμ και πριν τις  «ανακαλύψεις»</a:t>
            </a:r>
            <a:endParaRPr lang="en-US" sz="41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715958-A56A-7346-81A0-203AF26E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00130E5-8602-E53A-D54B-C3808E8485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3389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7206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06623C-1B12-1A42-AE71-FF07088F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Γιατί ταξιδεύουν;</a:t>
            </a:r>
            <a:endParaRPr lang="en-US" dirty="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807E3-08F8-AA4B-9241-8FB7508A6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l-GR" altLang="en-US" dirty="0"/>
              <a:t>Φιλοδοξία νέων κρατών που ισχυροποιούνται για νέα εδάφη</a:t>
            </a:r>
          </a:p>
          <a:p>
            <a:r>
              <a:rPr lang="el-GR" altLang="en-US" dirty="0"/>
              <a:t>Κοινωνική διέξοδος για ευγενείς που οργανώνουν τα ταξίδια συνήθως.</a:t>
            </a:r>
          </a:p>
          <a:p>
            <a:r>
              <a:rPr lang="el-GR" altLang="en-US" dirty="0"/>
              <a:t>Η Εκκλησία προσηλυτισμό</a:t>
            </a:r>
            <a:r>
              <a:rPr lang="en-US" altLang="en-US" dirty="0"/>
              <a:t> </a:t>
            </a:r>
            <a:r>
              <a:rPr lang="el-GR" altLang="en-US" dirty="0"/>
              <a:t>στον Χριστιανισμό</a:t>
            </a:r>
          </a:p>
          <a:p>
            <a:r>
              <a:rPr lang="el-GR" altLang="en-US" dirty="0"/>
              <a:t>Επιθυμία γνώσης -έλεγχου του κόσμου με βάση λογικές διεργασίες</a:t>
            </a:r>
            <a:endParaRPr lang="en-GB" altLang="en-US" dirty="0"/>
          </a:p>
          <a:p>
            <a:r>
              <a:rPr lang="el-GR" altLang="en-US" dirty="0"/>
              <a:t>Προσπαθούν να βρουν νέους δρόμους προς την Ανατολή παρακάμπτοντας τους μουσουλμάνους εμπόρους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120692-1091-014B-84D3-ECCCBDD4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52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480A1B-2C24-7974-29E2-C93C7856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>
                <a:solidFill>
                  <a:srgbClr val="FFFFFF"/>
                </a:solidFill>
              </a:rPr>
              <a:t>Ερρίκος της Πορτογαλίας 1392-1460</a:t>
            </a:r>
            <a:endParaRPr lang="en-GR">
              <a:solidFill>
                <a:srgbClr val="FFFFFF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8FD0C-8400-5B20-BD00-A62B81B82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el-GR" sz="2600" dirty="0"/>
              <a:t>εξερευνητικές αποστολές κατά μήκος των </a:t>
            </a:r>
            <a:r>
              <a:rPr lang="el-GR" sz="2600" dirty="0" err="1"/>
              <a:t>δυτικοαφρικανικών</a:t>
            </a:r>
            <a:r>
              <a:rPr lang="el-GR" sz="2600" dirty="0"/>
              <a:t> ακτών</a:t>
            </a:r>
          </a:p>
          <a:p>
            <a:r>
              <a:rPr lang="el-GR" sz="2600" dirty="0"/>
              <a:t>σειράς πολεμικών εκστρατειών κατά μουσουλμάνων στην Βόρειο Αφρική</a:t>
            </a:r>
          </a:p>
          <a:p>
            <a:r>
              <a:rPr lang="el-GR" sz="2600" dirty="0"/>
              <a:t>συγκέντρωσε χρήματα για να υποστηρίξει χαρτογράφους, αστρονόμους και μαθηματικούς</a:t>
            </a:r>
          </a:p>
          <a:p>
            <a:r>
              <a:rPr lang="el-GR" sz="2600" dirty="0"/>
              <a:t>εξέλιξη της ναυσιπλοΐας</a:t>
            </a:r>
          </a:p>
          <a:p>
            <a:r>
              <a:rPr lang="el-GR" sz="2600" dirty="0"/>
              <a:t>Πορτογαλικές αποικίες στα νησιά του Ατλαντικού: Αζόρες, στις Κανάριους Νήσους, στα νησιά του Πράσινου Ακρωτηρίου, στη Μαδέρα  όπου</a:t>
            </a:r>
          </a:p>
          <a:p>
            <a:r>
              <a:rPr lang="el-GR" sz="2600" dirty="0"/>
              <a:t>Ιταλοί και Πορτογάλοι επενδυτές εξασφάλιζαν την άδεια του πορτογαλικού θρόνου να καλλιεργούν ζάχαρη.  </a:t>
            </a:r>
            <a:endParaRPr lang="en-GR" sz="2600" dirty="0"/>
          </a:p>
          <a:p>
            <a:endParaRPr lang="en-GR" sz="2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1A7951-B16A-DB15-8F24-6354C581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46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5A45D-E7FB-5DA0-D7AE-CE091E73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 sz="4100">
                <a:solidFill>
                  <a:srgbClr val="FFFFFF"/>
                </a:solidFill>
              </a:rPr>
              <a:t>Ισχυροποίηση και συνενώσεις των μοναρχιών στην Ιβηρική χερσόνησο</a:t>
            </a:r>
            <a:endParaRPr lang="en-GR" sz="4100">
              <a:solidFill>
                <a:srgbClr val="FFFFFF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AC5EB-2659-D710-FEC4-C6EB2B275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l-GR" dirty="0"/>
              <a:t>συνενώθηκαν Καστίλη και της </a:t>
            </a:r>
            <a:r>
              <a:rPr lang="el-GR" dirty="0" err="1"/>
              <a:t>Αραγωνία</a:t>
            </a:r>
            <a:r>
              <a:rPr lang="el-GR" dirty="0"/>
              <a:t> 1482</a:t>
            </a:r>
          </a:p>
          <a:p>
            <a:r>
              <a:rPr lang="el-GR" dirty="0"/>
              <a:t>προστέθηκε και το πρώην μαυριτανικό βασίλειο της Γρανάδας,1492 Ισπανία ένα συγκεντρωτικό δυνατό κράτος κάτω από την εξουσία του </a:t>
            </a:r>
            <a:r>
              <a:rPr lang="el-GR" dirty="0" err="1"/>
              <a:t>Φερδινάρδου</a:t>
            </a:r>
            <a:r>
              <a:rPr lang="el-GR" dirty="0"/>
              <a:t> και της Ισαβέλλας. </a:t>
            </a:r>
            <a:endParaRPr lang="en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6E07EF-D4DD-38A9-3782-1B7FCB3E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84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 descr="lg_palos">
            <a:extLst>
              <a:ext uri="{FF2B5EF4-FFF2-40B4-BE49-F238E27FC236}">
                <a16:creationId xmlns:a16="http://schemas.microsoft.com/office/drawing/2014/main" id="{9E0E4007-56DA-B74C-AA63-49B7781AF0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923"/>
          <a:stretch/>
        </p:blipFill>
        <p:spPr>
          <a:xfrm>
            <a:off x="-305" y="-1"/>
            <a:ext cx="6423053" cy="685800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BC00F9-BF15-6C4E-91B5-37BC58D6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915" y="4924484"/>
            <a:ext cx="4800261" cy="164459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l-GR" dirty="0">
                <a:solidFill>
                  <a:srgbClr val="000000"/>
                </a:solidFill>
              </a:rPr>
              <a:t>Χριστόφορος Κολόμβος από την Γένοβα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4" descr="Columbus in the Caribbean">
            <a:extLst>
              <a:ext uri="{FF2B5EF4-FFF2-40B4-BE49-F238E27FC236}">
                <a16:creationId xmlns:a16="http://schemas.microsoft.com/office/drawing/2014/main" id="{4173AEF2-6B81-1940-AB9F-103D399C4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0614" y="288924"/>
            <a:ext cx="4324350" cy="4525963"/>
          </a:xfrm>
          <a:prstGeom prst="rect">
            <a:avLst/>
          </a:prstGeom>
          <a:noFill/>
          <a:ln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9CA4E1-004B-DD49-951D-8C1FCA98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6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0B8B8-AE30-508A-456E-9FE58F1D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Πρώτα ταξίδια Στόχοι:</a:t>
            </a:r>
            <a:endParaRPr lang="en-GR" sz="5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89590-539C-C281-9116-B0C682F6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B8E0137-C339-C333-8246-1E1C6C1528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26312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9262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 descr="Hartman Astrolabe - 1532">
            <a:extLst>
              <a:ext uri="{FF2B5EF4-FFF2-40B4-BE49-F238E27FC236}">
                <a16:creationId xmlns:a16="http://schemas.microsoft.com/office/drawing/2014/main" id="{98533741-A186-774A-8CA8-FBA725D0DC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0" r="-1" b="4351"/>
          <a:stretch/>
        </p:blipFill>
        <p:spPr>
          <a:xfrm>
            <a:off x="-305" y="-1"/>
            <a:ext cx="6423053" cy="685800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017962-3098-2447-80E3-AA345A5CA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272" y="3992591"/>
            <a:ext cx="4800261" cy="1644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dirty="0">
                <a:solidFill>
                  <a:srgbClr val="000000"/>
                </a:solidFill>
              </a:rPr>
              <a:t>αστρολάβος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9B870C-9FDE-804D-9F3B-F5CC5830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7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Portuguese carvel">
            <a:extLst>
              <a:ext uri="{FF2B5EF4-FFF2-40B4-BE49-F238E27FC236}">
                <a16:creationId xmlns:a16="http://schemas.microsoft.com/office/drawing/2014/main" id="{F4696CAE-47B5-754B-B0A7-E50C4485E8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01139A-B07B-1841-AE76-55B4EE41D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l-GR" sz="4000" dirty="0"/>
              <a:t>Καραβέλα </a:t>
            </a:r>
            <a:endParaRPr lang="en-US" sz="4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F76BC-7259-DE4A-A349-EB5BD2B2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71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534A9-F4DD-3CC0-90C1-B10DBC85E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Κολόμβος δεν ανακαλύπτει την Ινδία αλλά τα νησιά της Καραϊβικής</a:t>
            </a:r>
            <a:endParaRPr lang="en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08B194-F4CB-F914-6099-3DBF82E30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pic>
        <p:nvPicPr>
          <p:cNvPr id="5" name="Content Placeholder 4" descr="Columbus in the Caribbean">
            <a:extLst>
              <a:ext uri="{FF2B5EF4-FFF2-40B4-BE49-F238E27FC236}">
                <a16:creationId xmlns:a16="http://schemas.microsoft.com/office/drawing/2014/main" id="{39FBEABD-2288-0496-54F8-0769CFA4BC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7459" y="1825625"/>
            <a:ext cx="4157081" cy="4351338"/>
          </a:xfrm>
          <a:prstGeom prst="rect">
            <a:avLst/>
          </a:prstGeom>
          <a:noFill/>
          <a:ln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131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26A78E-873A-9140-8C11-372E2D9E0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Αθηνά Συριάτου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7618FD6-1E77-814F-A9F6-C3CDB870C7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9" r="1" b="11210"/>
          <a:stretch/>
        </p:blipFill>
        <p:spPr>
          <a:xfrm>
            <a:off x="712433" y="457200"/>
            <a:ext cx="10767133" cy="59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0118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5B9AFA-4018-3BF5-DA53-E73B68427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>
                <a:solidFill>
                  <a:srgbClr val="FFFFFF"/>
                </a:solidFill>
              </a:rPr>
              <a:t>Κι άλλα εμβληματικά ταξίδια</a:t>
            </a:r>
            <a:endParaRPr lang="en-GR">
              <a:solidFill>
                <a:srgbClr val="FFFFFF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65D0-3B28-5317-83B6-8D5C6D967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l-GR" dirty="0"/>
              <a:t>1498 Βάσκο ντα Γκάμα </a:t>
            </a:r>
            <a:r>
              <a:rPr lang="el-GR" dirty="0" err="1"/>
              <a:t>περίπλους</a:t>
            </a:r>
            <a:r>
              <a:rPr lang="el-GR" dirty="0"/>
              <a:t> της Αφρικής φτάνει μέσω ακρωτηρίου της Καλής Ελπίδας στην Ινδία</a:t>
            </a:r>
          </a:p>
          <a:p>
            <a:r>
              <a:rPr lang="el-GR" dirty="0"/>
              <a:t>1500 </a:t>
            </a:r>
            <a:r>
              <a:rPr lang="el-GR" dirty="0" err="1"/>
              <a:t>Αμέρικο</a:t>
            </a:r>
            <a:r>
              <a:rPr lang="el-GR" dirty="0"/>
              <a:t> </a:t>
            </a:r>
            <a:r>
              <a:rPr lang="el-GR" dirty="0" err="1"/>
              <a:t>Βεσπούτσι</a:t>
            </a:r>
            <a:r>
              <a:rPr lang="el-GR" dirty="0"/>
              <a:t> στην Βενεζουέλα</a:t>
            </a:r>
          </a:p>
          <a:p>
            <a:r>
              <a:rPr lang="el-GR" dirty="0"/>
              <a:t>1519-1522 </a:t>
            </a:r>
            <a:r>
              <a:rPr lang="el-GR" dirty="0" err="1"/>
              <a:t>Μαγκελάνος</a:t>
            </a:r>
            <a:r>
              <a:rPr lang="el-GR" dirty="0"/>
              <a:t> </a:t>
            </a:r>
            <a:r>
              <a:rPr lang="el-GR" dirty="0" err="1"/>
              <a:t>περίπλους</a:t>
            </a:r>
            <a:r>
              <a:rPr lang="el-GR" dirty="0"/>
              <a:t> της γης</a:t>
            </a:r>
            <a:endParaRPr lang="en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D772C-7792-7608-1A7D-794C1F0DE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55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C114D-D4B8-704F-839C-12B496A32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Με τα μεγάλα ταξίδια</a:t>
            </a:r>
            <a:endParaRPr lang="en-US" sz="5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9D569-B94D-7E4A-BDBB-DBB0F82E3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2ECA0EA-E737-612C-E1D1-6650FB7BC6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52178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2185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2542EEC-4F7C-4AE2-933E-EAC8EB3FA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8A06509-B0A9-6049-B3EC-E5DFB31B43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7" r="11323" b="2"/>
          <a:stretch/>
        </p:blipFill>
        <p:spPr>
          <a:xfrm>
            <a:off x="2187145" y="666728"/>
            <a:ext cx="8414951" cy="5742236"/>
          </a:xfrm>
          <a:prstGeom prst="rect">
            <a:avLst/>
          </a:prstGeom>
          <a:noFill/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D8AE0E-0364-C543-9086-A429B120F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20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2DC9E23-8C79-AF42-91D7-6FB19A3F1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7968"/>
          <a:stretch/>
        </p:blipFill>
        <p:spPr bwMode="auto">
          <a:xfrm>
            <a:off x="-1" y="10"/>
            <a:ext cx="12192001" cy="46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57"/>
          <a:stretch/>
        </p:blipFill>
        <p:spPr>
          <a:xfrm>
            <a:off x="0" y="3542616"/>
            <a:ext cx="12192000" cy="3315384"/>
          </a:xfrm>
          <a:prstGeom prst="rect">
            <a:avLst/>
          </a:prstGeom>
        </p:spPr>
      </p:pic>
      <p:sp>
        <p:nvSpPr>
          <p:cNvPr id="141" name="Oval 140">
            <a:extLst>
              <a:ext uri="{FF2B5EF4-FFF2-40B4-BE49-F238E27FC236}">
                <a16:creationId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943996-0616-084E-9F44-856FC3D4F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4551037"/>
            <a:ext cx="5021782" cy="150993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l-GR" sz="3700">
                <a:solidFill>
                  <a:srgbClr val="000000"/>
                </a:solidFill>
              </a:rPr>
              <a:t>Συνθ</a:t>
            </a:r>
            <a:r>
              <a:rPr lang="en-US" sz="3700">
                <a:solidFill>
                  <a:srgbClr val="000000"/>
                </a:solidFill>
              </a:rPr>
              <a:t>ή</a:t>
            </a:r>
            <a:r>
              <a:rPr lang="el-GR" sz="3700">
                <a:solidFill>
                  <a:srgbClr val="000000"/>
                </a:solidFill>
              </a:rPr>
              <a:t>κη της Τορδεσίλιας στα δύο (σχεδόν)</a:t>
            </a:r>
            <a:endParaRPr lang="en-US" sz="3700">
              <a:solidFill>
                <a:srgbClr val="000000"/>
              </a:solidFill>
            </a:endParaRP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AA6C7543-91E0-41C5-83B7-9ED915992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4926411" cy="1509935"/>
          </a:xfrm>
        </p:spPr>
        <p:txBody>
          <a:bodyPr anchor="ctr">
            <a:norm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Ισπανία</a:t>
            </a:r>
          </a:p>
          <a:p>
            <a:endParaRPr lang="el-GR" sz="2400" dirty="0">
              <a:solidFill>
                <a:srgbClr val="000000"/>
              </a:solidFill>
            </a:endParaRPr>
          </a:p>
          <a:p>
            <a:r>
              <a:rPr lang="el-GR" sz="2400" dirty="0">
                <a:solidFill>
                  <a:srgbClr val="000000"/>
                </a:solidFill>
              </a:rPr>
              <a:t>Πορτογαλία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C687E8-5213-764C-AC1B-49BFDECA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98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F15224-48BA-0340-8C1B-68B4A9C2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882" y="4267832"/>
            <a:ext cx="4805996" cy="177462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l-GR" dirty="0">
                <a:solidFill>
                  <a:srgbClr val="000000"/>
                </a:solidFill>
              </a:rPr>
              <a:t>Ισπανοί και Πορτογάλοι στην Αμερική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Map-European Colonization of the Americas, c">
            <a:extLst>
              <a:ext uri="{FF2B5EF4-FFF2-40B4-BE49-F238E27FC236}">
                <a16:creationId xmlns:a16="http://schemas.microsoft.com/office/drawing/2014/main" id="{D0A6A06F-3EB4-6B47-BE18-461CC37AEE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5" r="2" b="3694"/>
          <a:stretch/>
        </p:blipFill>
        <p:spPr>
          <a:xfrm>
            <a:off x="1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1D9CF-061F-C24B-B31A-B68BA87B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5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4F6C68-89A4-DF42-A2E5-33340628F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Κατασκευή αποικίας</a:t>
            </a:r>
            <a:endParaRPr lang="en-US" sz="5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A29F8-BE86-F147-A01E-EF0A0025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28BB339-A424-6ACB-CAAB-75AF64BF81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32521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6535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F8954F-D2F0-4E43-B03B-A24C0413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διοίκηση</a:t>
            </a:r>
            <a:endParaRPr lang="en-US" sz="5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AA746-F257-C046-BE60-22E944490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31C8320-C88E-F8B2-D6C0-93925867A8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26432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8182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A44C-2F76-3F9C-2253-3EC748AF2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9F938-8C22-3834-AEE2-2F2661BED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F07B70-C4D8-7CA8-DE4A-45B0A2CC3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20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B59F94-96F1-40D7-D722-C403B233E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 sz="4100">
                <a:solidFill>
                  <a:srgbClr val="FFFFFF"/>
                </a:solidFill>
              </a:rPr>
              <a:t>Αρρ</a:t>
            </a:r>
            <a:r>
              <a:rPr lang="en-GR" sz="4100">
                <a:solidFill>
                  <a:srgbClr val="FFFFFF"/>
                </a:solidFill>
              </a:rPr>
              <a:t>ώ</a:t>
            </a:r>
            <a:r>
              <a:rPr lang="el-GR" sz="4100">
                <a:solidFill>
                  <a:srgbClr val="FFFFFF"/>
                </a:solidFill>
              </a:rPr>
              <a:t>στιες ο μεγάλος εξολοθρευτής</a:t>
            </a:r>
            <a:endParaRPr lang="en-GR" sz="4100">
              <a:solidFill>
                <a:srgbClr val="FFFFFF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BAF78-9949-DD71-9B0C-7D5C93C62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l-GR" dirty="0"/>
              <a:t>Μικρόβια που κουβαλούν οι Ευρωπαίοι στα ρούχα, στα αντικείμενα, στην αναπνοή</a:t>
            </a:r>
          </a:p>
          <a:p>
            <a:r>
              <a:rPr lang="el-GR" dirty="0"/>
              <a:t>Ιλαρά, ερυθρά μαγουλάδες, γρίπη</a:t>
            </a:r>
          </a:p>
          <a:p>
            <a:r>
              <a:rPr lang="el-GR" dirty="0"/>
              <a:t>Εξολόθρευσαν 90-95% του πληθυσμού</a:t>
            </a:r>
          </a:p>
          <a:p>
            <a:r>
              <a:rPr lang="el-GR" dirty="0"/>
              <a:t>Αντίστροφα σε πολύ μικρότερο βαθμό οι ντόπιοι μετέδωσαν την σύφιλη </a:t>
            </a:r>
            <a:endParaRPr lang="en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9C552-0D03-9454-346C-D858E608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30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D9C319-51C4-4B3F-AEB3-47BB3616F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A33AEA-00D3-6F45-BEEF-D57C874C3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3" y="365125"/>
            <a:ext cx="3952071" cy="553031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l-GR" altLang="en-US" sz="4800" dirty="0"/>
              <a:t>Ιθαγενείς στο Μεξικό παραδίδονται στον στρατηγό </a:t>
            </a:r>
            <a:r>
              <a:rPr lang="el-GR" altLang="en-US" sz="4800" dirty="0" err="1"/>
              <a:t>Κορτέζ</a:t>
            </a:r>
            <a:r>
              <a:rPr lang="en-US" altLang="en-US" sz="4800" dirty="0"/>
              <a:t> </a:t>
            </a:r>
            <a:r>
              <a:rPr lang="el-GR" altLang="en-US" sz="4800" dirty="0"/>
              <a:t>δολοφονικές συνέπειες για τους αυτόχθονες λαούς</a:t>
            </a:r>
            <a:endParaRPr lang="en-US" sz="4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5E982CD-FCA1-FC4C-A484-D8036943F5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1" r="674"/>
          <a:stretch/>
        </p:blipFill>
        <p:spPr>
          <a:xfrm>
            <a:off x="20" y="10"/>
            <a:ext cx="7188573" cy="6857990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A18C53-239B-3745-ABD1-ECBB72526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83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ernán Cortés">
            <a:extLst>
              <a:ext uri="{FF2B5EF4-FFF2-40B4-BE49-F238E27FC236}">
                <a16:creationId xmlns:a16="http://schemas.microsoft.com/office/drawing/2014/main" id="{E60972E4-39CF-3949-88D0-E139980569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80613" y="1253331"/>
            <a:ext cx="3038643" cy="4351338"/>
          </a:xfrm>
          <a:ln>
            <a:solidFill>
              <a:schemeClr val="accent2"/>
            </a:solidFill>
          </a:ln>
          <a:effectLst>
            <a:outerShdw dist="17961" dir="2700000" algn="ctr" rotWithShape="0">
              <a:srgbClr val="808080"/>
            </a:outerShdw>
          </a:effectLst>
        </p:spPr>
      </p:pic>
      <p:pic>
        <p:nvPicPr>
          <p:cNvPr id="5" name="Picture 3" descr="Portrait of an Aztec King">
            <a:extLst>
              <a:ext uri="{FF2B5EF4-FFF2-40B4-BE49-F238E27FC236}">
                <a16:creationId xmlns:a16="http://schemas.microsoft.com/office/drawing/2014/main" id="{48FB0C5B-8B51-BF4D-8D05-BE9575419990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4"/>
          <a:srcRect/>
          <a:stretch>
            <a:fillRect/>
          </a:stretch>
        </p:blipFill>
        <p:spPr>
          <a:xfrm>
            <a:off x="8443484" y="2155611"/>
            <a:ext cx="2663825" cy="3455987"/>
          </a:xfrm>
          <a:ln>
            <a:solidFill>
              <a:schemeClr val="accent2"/>
            </a:solidFill>
          </a:ln>
          <a:effectLst>
            <a:outerShdw dist="17961" dir="2700000" algn="ctr" rotWithShape="0">
              <a:srgbClr val="808080"/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1AAE74-411D-AA45-AB55-B47109CE6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606D7-A1DB-3954-2F11-B172DAF79CAB}"/>
              </a:ext>
            </a:extLst>
          </p:cNvPr>
          <p:cNvSpPr txBox="1"/>
          <p:nvPr/>
        </p:nvSpPr>
        <p:spPr>
          <a:xfrm>
            <a:off x="5312780" y="2226545"/>
            <a:ext cx="20024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Ατζέκοι</a:t>
            </a:r>
            <a:r>
              <a:rPr lang="el-GR" dirty="0"/>
              <a:t> στο Μεξικό και Ίνκας στο Περού εξολοθρεύονται από τον </a:t>
            </a:r>
            <a:r>
              <a:rPr lang="el-GR" dirty="0" err="1"/>
              <a:t>Φερδινάδο</a:t>
            </a:r>
            <a:r>
              <a:rPr lang="el-GR" dirty="0"/>
              <a:t> </a:t>
            </a:r>
            <a:r>
              <a:rPr lang="el-GR" dirty="0" err="1"/>
              <a:t>Κορτές</a:t>
            </a:r>
            <a:r>
              <a:rPr lang="el-GR" dirty="0"/>
              <a:t> και Φρανσίσκο </a:t>
            </a:r>
            <a:r>
              <a:rPr lang="el-GR" dirty="0" err="1"/>
              <a:t>Πιθάρο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34738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C2ECDC9-1CC7-4640-8FC9-033AF78B41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8" b="978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2FC8C-19CA-694B-ABE3-45B0C4512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Εργοστάσιο επεξεργασίας ζάχαρης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C48DE-B74F-644F-8E25-64CE5BF0D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Αθηνά Συριάτου </a:t>
            </a:r>
          </a:p>
        </p:txBody>
      </p:sp>
    </p:spTree>
    <p:extLst>
      <p:ext uri="{BB962C8B-B14F-4D97-AF65-F5344CB8AC3E}">
        <p14:creationId xmlns:p14="http://schemas.microsoft.com/office/powerpoint/2010/main" val="398582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D5BE7-39A6-C142-AD62-42059F29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Βασανιστήρια Ισπανών στο Μεξικό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752783A-F696-4B4C-8B20-8A8994783C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r="13164" b="1"/>
          <a:stretch/>
        </p:blipFill>
        <p:spPr bwMode="auto">
          <a:xfrm>
            <a:off x="20" y="10"/>
            <a:ext cx="69928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432E4-81B9-3149-9030-9FD9605F3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87673" y="6356350"/>
            <a:ext cx="361586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Αθηνά Συριάτου </a:t>
            </a:r>
          </a:p>
        </p:txBody>
      </p:sp>
    </p:spTree>
    <p:extLst>
      <p:ext uri="{BB962C8B-B14F-4D97-AF65-F5344CB8AC3E}">
        <p14:creationId xmlns:p14="http://schemas.microsoft.com/office/powerpoint/2010/main" val="3380642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7862E5-C935-A44C-8504-91BB0520A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l-GR" sz="5400"/>
              <a:t>Οι δρόμοι του δουλεμπορίου</a:t>
            </a:r>
            <a:endParaRPr lang="en-US" sz="540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9EA08A-B706-5E43-7562-CC90DBA8F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200" dirty="0"/>
          </a:p>
          <a:p>
            <a:r>
              <a:rPr lang="el-GR" sz="2200" dirty="0"/>
              <a:t>Από Ευρώπη στην Αφρική: όπλα, υφάσματα, αλκοόλ</a:t>
            </a:r>
          </a:p>
          <a:p>
            <a:r>
              <a:rPr lang="el-GR" sz="2200" dirty="0"/>
              <a:t>Από Αφρική σκλάβοι στην Αμερική</a:t>
            </a:r>
          </a:p>
          <a:p>
            <a:r>
              <a:rPr lang="el-GR" sz="2200" dirty="0"/>
              <a:t>Από Αμερική στην Ευρώπη: καφές, βαμβάκι, καπνός, καφές, καλαμπόκι</a:t>
            </a:r>
            <a:endParaRPr lang="en-GR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7B008B-C180-5FEF-DE55-CD49B3EB67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72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7A0554-AC9A-4441-9CC5-CD9160B87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l-GR">
                <a:solidFill>
                  <a:srgbClr val="FFFFFF"/>
                </a:solidFill>
              </a:rPr>
              <a:t>Αθηνά Συριάτου 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61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D9C319-51C4-4B3F-AEB3-47BB3616F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CBB4CF-366D-0244-BE88-FE5E5B931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3" y="365125"/>
            <a:ext cx="3952071" cy="55303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z="5200" dirty="0"/>
              <a:t>Στο καράβι</a:t>
            </a:r>
            <a:endParaRPr lang="en-US" sz="5200" dirty="0"/>
          </a:p>
        </p:txBody>
      </p:sp>
      <p:pic>
        <p:nvPicPr>
          <p:cNvPr id="4" name="Picture 4" descr="AfricansThrownOverboard">
            <a:extLst>
              <a:ext uri="{FF2B5EF4-FFF2-40B4-BE49-F238E27FC236}">
                <a16:creationId xmlns:a16="http://schemas.microsoft.com/office/drawing/2014/main" id="{396F907D-2BC1-7C4D-B0A3-5B9B0A432A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r="13952"/>
          <a:stretch/>
        </p:blipFill>
        <p:spPr>
          <a:xfrm>
            <a:off x="20" y="10"/>
            <a:ext cx="7188573" cy="6857990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D12C8-9885-9347-9973-8F5E0B67C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58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 descr="SlaveShipPlan">
            <a:extLst>
              <a:ext uri="{FF2B5EF4-FFF2-40B4-BE49-F238E27FC236}">
                <a16:creationId xmlns:a16="http://schemas.microsoft.com/office/drawing/2014/main" id="{44DE5A33-C473-C945-B60D-3C9FBABA02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5" b="50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D76955-2EEB-C44B-8C83-A6C6D450C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19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A0591-FE09-754A-89CA-7881D7278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 sz="5200" dirty="0"/>
              <a:t>Θέση φέρετρου στο πλοίο</a:t>
            </a:r>
            <a:endParaRPr lang="en-US" sz="5200" dirty="0"/>
          </a:p>
        </p:txBody>
      </p:sp>
      <p:pic>
        <p:nvPicPr>
          <p:cNvPr id="4" name="Picture 4" descr="CoffinPosition">
            <a:extLst>
              <a:ext uri="{FF2B5EF4-FFF2-40B4-BE49-F238E27FC236}">
                <a16:creationId xmlns:a16="http://schemas.microsoft.com/office/drawing/2014/main" id="{7A47F884-78C5-5345-9F4D-26C8874920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r="18875" b="1"/>
          <a:stretch/>
        </p:blipFill>
        <p:spPr>
          <a:xfrm>
            <a:off x="20" y="10"/>
            <a:ext cx="6992881" cy="6857990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2FB85-79DC-7642-8029-FD9FA037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97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883F37-9888-6C4E-BB4E-3BC49E03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5400"/>
              <a:t>συνέπειες</a:t>
            </a:r>
            <a:endParaRPr lang="en-US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9DE4D-D282-1D46-BD0B-8B46B9483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l-GR" altLang="en-US" sz="2200"/>
              <a:t>Σχετικοποίηση των αξιών του μεσαίωνα</a:t>
            </a:r>
          </a:p>
          <a:p>
            <a:r>
              <a:rPr lang="el-GR" altLang="en-US" sz="2200"/>
              <a:t>Απομάγευση του κόσμου </a:t>
            </a:r>
          </a:p>
          <a:p>
            <a:r>
              <a:rPr lang="el-GR" altLang="en-US" sz="2200"/>
              <a:t>Ανακάλυψη νέων πολιτισμών με διαφορετικές αξίες</a:t>
            </a:r>
          </a:p>
          <a:p>
            <a:r>
              <a:rPr lang="el-GR" altLang="en-US" sz="2200"/>
              <a:t>Απόρριψη του δογματισμού</a:t>
            </a:r>
          </a:p>
          <a:p>
            <a:r>
              <a:rPr lang="el-GR" altLang="en-US" sz="2200"/>
              <a:t>Κριτικό πνεύμα</a:t>
            </a:r>
          </a:p>
          <a:p>
            <a:r>
              <a:rPr lang="el-GR" altLang="en-US" sz="2200"/>
              <a:t>Καταρράκωση της αυθεντίας</a:t>
            </a:r>
          </a:p>
          <a:p>
            <a:r>
              <a:rPr lang="el-GR" altLang="en-US" sz="2200"/>
              <a:t>Στροφή στον ορθό λόγο</a:t>
            </a:r>
            <a:endParaRPr lang="en-GB" altLang="en-US" sz="2200"/>
          </a:p>
          <a:p>
            <a:endParaRPr lang="en-US" sz="22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820C3-34F8-3547-A3EC-19043FC8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04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 descr="chart-TreasureFromTheAmericas">
            <a:extLst>
              <a:ext uri="{FF2B5EF4-FFF2-40B4-BE49-F238E27FC236}">
                <a16:creationId xmlns:a16="http://schemas.microsoft.com/office/drawing/2014/main" id="{A31689B6-6A2B-8444-BA2E-B0DF2EC613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C1FA7C-1CD3-B949-AAC0-8969DF663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826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DF49E6-6DFC-B140-A0A7-DE4B94D3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l-GR">
                <a:solidFill>
                  <a:srgbClr val="FFFFFF"/>
                </a:solidFill>
              </a:rPr>
              <a:t>συνέπειες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9255A-ECED-9C49-B4F9-EDFA4333C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0932" y="6356350"/>
            <a:ext cx="4512467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l-GR">
                <a:solidFill>
                  <a:srgbClr val="898989"/>
                </a:solidFill>
              </a:rPr>
              <a:t>Αθηνά Συριάτου </a:t>
            </a:r>
            <a:endParaRPr lang="en-US">
              <a:solidFill>
                <a:srgbClr val="898989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8680C98-D987-EC8F-0A70-2AC6A5EBB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657000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92470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D7B1D-7F0C-0047-8116-42EC3E8BC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l-GR" dirty="0"/>
              <a:t>Διαβάστε: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7DD90-EAD1-5B42-A3B9-329AE87E0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Από το βασικό εγχειρίδιο: </a:t>
            </a:r>
            <a:r>
              <a:rPr lang="en-GB" sz="2400" dirty="0"/>
              <a:t>Merry Wiesner Hanks, </a:t>
            </a:r>
            <a:r>
              <a:rPr lang="el-GR" sz="2400" dirty="0"/>
              <a:t>Πρώιμη Νεότερη Ευρώπη, 1450-1789, </a:t>
            </a:r>
            <a:r>
              <a:rPr lang="el-GR" sz="2400" dirty="0" err="1"/>
              <a:t>εκδ</a:t>
            </a:r>
            <a:r>
              <a:rPr lang="el-GR" sz="2400" dirty="0"/>
              <a:t>. </a:t>
            </a:r>
            <a:r>
              <a:rPr lang="el-GR" sz="2400" dirty="0" err="1"/>
              <a:t>Ξιφαράς</a:t>
            </a:r>
            <a:r>
              <a:rPr lang="el-GR" sz="2400" dirty="0"/>
              <a:t> 2008</a:t>
            </a:r>
          </a:p>
          <a:p>
            <a:r>
              <a:rPr lang="el-GR" sz="2400" dirty="0"/>
              <a:t>Το κεφάλαιο 7: Η Ευρώπη στον κόσμο, 1450-1600, σελ. 248-289</a:t>
            </a:r>
          </a:p>
          <a:p>
            <a:r>
              <a:rPr lang="el-GR" sz="2400" dirty="0"/>
              <a:t>Από το βιβλίο του </a:t>
            </a:r>
            <a:r>
              <a:rPr lang="en-GB" sz="2400" dirty="0"/>
              <a:t>S. </a:t>
            </a:r>
            <a:r>
              <a:rPr lang="en-GB" sz="2400" dirty="0" err="1"/>
              <a:t>Berstein</a:t>
            </a:r>
            <a:r>
              <a:rPr lang="en-GB" sz="2400" dirty="0"/>
              <a:t>, P. Milza, </a:t>
            </a:r>
            <a:r>
              <a:rPr lang="el-GR" sz="2400" dirty="0" err="1"/>
              <a:t>Ιστορ</a:t>
            </a:r>
            <a:r>
              <a:rPr lang="en-GB" sz="2400" dirty="0" err="1"/>
              <a:t>ί</a:t>
            </a:r>
            <a:r>
              <a:rPr lang="el-GR" sz="2400" dirty="0"/>
              <a:t>α της Ευρώπης Από την Ρωμαϊκή Αυτοκρατορία στα ευρωπαϊκά κράτη, 5</a:t>
            </a:r>
            <a:r>
              <a:rPr lang="el-GR" sz="2400" baseline="30000" dirty="0"/>
              <a:t>ος</a:t>
            </a:r>
            <a:r>
              <a:rPr lang="el-GR" sz="2400" dirty="0"/>
              <a:t> -18</a:t>
            </a:r>
            <a:r>
              <a:rPr lang="el-GR" sz="2400" baseline="30000" dirty="0"/>
              <a:t>ο  σελ. 280-291</a:t>
            </a:r>
          </a:p>
          <a:p>
            <a:r>
              <a:rPr lang="el-GR" dirty="0"/>
              <a:t>Από </a:t>
            </a:r>
            <a:r>
              <a:rPr lang="en-US" dirty="0"/>
              <a:t>Rohit </a:t>
            </a:r>
            <a:r>
              <a:rPr lang="en-US" dirty="0" err="1"/>
              <a:t>Majumbar</a:t>
            </a:r>
            <a:r>
              <a:rPr lang="el-GR" dirty="0"/>
              <a:t>, Ιστορία της Ευρώπης σελ. 97-126 </a:t>
            </a:r>
          </a:p>
          <a:p>
            <a:r>
              <a:rPr lang="el-GR" dirty="0"/>
              <a:t>και από </a:t>
            </a:r>
            <a:r>
              <a:rPr lang="en-US" dirty="0"/>
              <a:t>John Merriman </a:t>
            </a:r>
            <a:r>
              <a:rPr lang="el-GR" dirty="0"/>
              <a:t>Ιστορία της Νεότερης Ευρώπης σελ.115-144</a:t>
            </a:r>
            <a:endParaRPr lang="en-GR" dirty="0"/>
          </a:p>
          <a:p>
            <a:endParaRPr lang="el-GR" sz="2400" baseline="30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F7C6F-1A7F-9D40-82A6-74CBC721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Αθηνά Συριάτου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25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1007</Words>
  <Application>Microsoft Macintosh PowerPoint</Application>
  <PresentationFormat>Widescreen</PresentationFormat>
  <Paragraphs>180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Τα μεγάλα ταξίδια των Ευρωπαίων</vt:lpstr>
      <vt:lpstr>Πριν τις ανακαλύψεις, 1450 και μετά</vt:lpstr>
      <vt:lpstr>Ανάπτυξη των πόλεων:</vt:lpstr>
      <vt:lpstr>Περιφράξεις σε Αγγλία και Ισπανία</vt:lpstr>
      <vt:lpstr>Επαναδραστηριοποίηση του εμπορίου</vt:lpstr>
      <vt:lpstr>Χάρτης Ευρώπης 15ος αιώνας</vt:lpstr>
      <vt:lpstr>Ισχυροποίηση Ευρωπαϊκών Μοναρχιών:</vt:lpstr>
      <vt:lpstr>Μόνιμες καινοτομίες που ολοκληρώνουν τους κρατικούς θεσμούς:</vt:lpstr>
      <vt:lpstr>Μόνιμα έσοδα:</vt:lpstr>
      <vt:lpstr>Όμως:</vt:lpstr>
      <vt:lpstr>Ποιοι εμπορικοί δρόμοι είναι γνωστοί τον 15ο αιώνα:</vt:lpstr>
      <vt:lpstr>Ακμαίοι εμπορικοί δρόμοι μετά την εξάπλωση του Ισλάμ και πριν τις  «ανακαλύψεις»</vt:lpstr>
      <vt:lpstr>Γιατί ταξιδεύουν;</vt:lpstr>
      <vt:lpstr>Ερρίκος της Πορτογαλίας 1392-1460</vt:lpstr>
      <vt:lpstr>Ισχυροποίηση και συνενώσεις των μοναρχιών στην Ιβηρική χερσόνησο</vt:lpstr>
      <vt:lpstr>Χριστόφορος Κολόμβος από την Γένοβα</vt:lpstr>
      <vt:lpstr>Πρώτα ταξίδια Στόχοι:</vt:lpstr>
      <vt:lpstr>αστρολάβος</vt:lpstr>
      <vt:lpstr>Καραβέλα </vt:lpstr>
      <vt:lpstr>Ο Κολόμβος δεν ανακαλύπτει την Ινδία αλλά τα νησιά της Καραϊβικής</vt:lpstr>
      <vt:lpstr>PowerPoint Presentation</vt:lpstr>
      <vt:lpstr>Κι άλλα εμβληματικά ταξίδια</vt:lpstr>
      <vt:lpstr>Με τα μεγάλα ταξίδια</vt:lpstr>
      <vt:lpstr>PowerPoint Presentation</vt:lpstr>
      <vt:lpstr>Συνθήκη της Τορδεσίλιας στα δύο (σχεδόν)</vt:lpstr>
      <vt:lpstr>Ισπανοί και Πορτογάλοι στην Αμερική</vt:lpstr>
      <vt:lpstr>Κατασκευή αποικίας</vt:lpstr>
      <vt:lpstr>διοίκηση</vt:lpstr>
      <vt:lpstr>PowerPoint Presentation</vt:lpstr>
      <vt:lpstr>Αρρώστιες ο μεγάλος εξολοθρευτής</vt:lpstr>
      <vt:lpstr>Ιθαγενείς στο Μεξικό παραδίδονται στον στρατηγό Κορτέζ δολοφονικές συνέπειες για τους αυτόχθονες λαούς</vt:lpstr>
      <vt:lpstr>PowerPoint Presentation</vt:lpstr>
      <vt:lpstr>Εργοστάσιο επεξεργασίας ζάχαρης</vt:lpstr>
      <vt:lpstr>Βασανιστήρια Ισπανών στο Μεξικό</vt:lpstr>
      <vt:lpstr>Οι δρόμοι του δουλεμπορίου</vt:lpstr>
      <vt:lpstr>Στο καράβι</vt:lpstr>
      <vt:lpstr>PowerPoint Presentation</vt:lpstr>
      <vt:lpstr>Θέση φέρετρου στο πλοίο</vt:lpstr>
      <vt:lpstr>συνέπειες</vt:lpstr>
      <vt:lpstr>PowerPoint Presentation</vt:lpstr>
      <vt:lpstr>συνέπειες</vt:lpstr>
      <vt:lpstr> Διαβάστε: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Τα μεγάλα ταξίδια των Ευρωπαίων</dc:title>
  <dc:creator>Athena Syriatou</dc:creator>
  <cp:lastModifiedBy>Athina Syriatou</cp:lastModifiedBy>
  <cp:revision>16</cp:revision>
  <dcterms:created xsi:type="dcterms:W3CDTF">2023-10-23T10:21:43Z</dcterms:created>
  <dcterms:modified xsi:type="dcterms:W3CDTF">2026-10-05T18:06:33Z</dcterms:modified>
</cp:coreProperties>
</file>