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8005-AD07-4A13-B920-382CD68BC583}" type="datetimeFigureOut">
              <a:rPr lang="el-GR" smtClean="0"/>
              <a:pPr/>
              <a:t>1/5/2025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ΣΗΜΑΝΤΙΚΑ ΑΘΛΗΤΙΚΑ ΑΚΡΩΝΥΜΙΑ 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Arial Narrow" pitchFamily="34" charset="0"/>
              </a:rPr>
              <a:t>ΛΑΙΟΣ ΑΘΑΝΑΣΙΟΣ</a:t>
            </a:r>
          </a:p>
          <a:p>
            <a:r>
              <a:rPr lang="el-GR" sz="2800" b="1" dirty="0" smtClean="0">
                <a:solidFill>
                  <a:schemeClr val="tx1"/>
                </a:solidFill>
                <a:latin typeface="Arial Narrow" pitchFamily="34" charset="0"/>
              </a:rPr>
              <a:t>ΣΕΦΑΑ ΔΠΘ 2023</a:t>
            </a:r>
            <a:endParaRPr lang="el-G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266" name="Picture 2" descr="ΔΙΕΥΚΡΙΝΙΣΕΙΣ ΤΗΣ ΓΓΑ: Τι επιτρέπεται στην Κρήτη – ΠΑΤΡΙ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4050856" cy="2322491"/>
          </a:xfrm>
          <a:prstGeom prst="rect">
            <a:avLst/>
          </a:prstGeom>
          <a:noFill/>
        </p:spPr>
      </p:pic>
      <p:sp>
        <p:nvSpPr>
          <p:cNvPr id="11268" name="AutoShape 4" descr="ΕΠ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0" name="AutoShape 6" descr="ΕΠ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2" name="Picture 8" descr="ΕΠ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0030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ΕΝΩΣΗ ΠΟΔΟΣΦΑΙΡΙΚΩΝ ΑΝΩΝΥΜΩΝ ΕΤΑΙΡΙΩΝ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ΕΠΑΕ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Αναζητούνται λύσεις στην ΕΠΑΕ - Onsports.g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ΔΙΕΘΝΗΣ ΟΛΥΜΠΙΑΚΗ ΕΠΙΤΡΟΠΗ 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ΔΟΕ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Ε.Ο.ΚΑ.Ν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2868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ΕΛΛΗΝΙΚΗ ΟΛΥΜΠΙΑΚΗ ΕΠΙΤΡΟΠΗ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Επιτροπή αθλητών ΕΟΕ: Η διακήρυξη για τα δικαιώματα και τις υποχρεώσεις των  αθλητών – darkoct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857916" cy="309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ΠΟΔΟΣΦΑΙΡΙΚΗ ΑΝΩΝΥΜΗ ΕΤΑΙΡΙΑ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ΠΑΕ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4" name="Picture 2" descr="PANATHINAIKOS FC OFFICIAL WEB 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000372"/>
            <a:ext cx="2957534" cy="1643074"/>
          </a:xfrm>
          <a:prstGeom prst="rect">
            <a:avLst/>
          </a:prstGeom>
          <a:noFill/>
        </p:spPr>
      </p:pic>
      <p:pic>
        <p:nvPicPr>
          <p:cNvPr id="3076" name="Picture 4" descr="Της ΠΑΕ ΠΑΟΚ ο τράχηλο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86322"/>
            <a:ext cx="2857520" cy="1714512"/>
          </a:xfrm>
          <a:prstGeom prst="rect">
            <a:avLst/>
          </a:prstGeom>
          <a:noFill/>
        </p:spPr>
      </p:pic>
      <p:pic>
        <p:nvPicPr>
          <p:cNvPr id="6" name="5 - Εικόνα" descr="ΠΑΕ Ολυμπιακός: «θα επανεξετάσουμε την παρουσία μας στη Super League 2» -  ΑΠΕ-ΜΠ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AEK FC / ΠΑΕ ΑΕΚ - Ο τεχνικός διευθυντής των κιτρινόμαυρων Ακαδημιών,  Κώστας Τσάνας και ο διευθυντής ticketing της ΠΑΕ ΑΕΚ συμμετείχαν στην  παρουσίαση, που έγινε στο πλαίσιο του μαθήματος που διδάσκε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311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ΚΑΛΑΘΟΣΦΑΙΡΙΚΗ ΑΝΩΝΥΜΗ ΕΤΑΡΙΑ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ΚΑΕ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50" name="AutoShape 2" descr="BNSports.gr - ΚΑΕ Ολυμπιακός: «Η νέα διοίκηση της ΕΟΚ να διορθώσει τα κακώς  κείμενα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BNSports.gr - ΚΑΕ Ολυμπιακός: «Η νέα διοίκηση της ΕΟΚ να διορθώσει τα κακώς  κείμενα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ΚΑΕ ΠΑΟ: «Θα καλέσουμε τους οπαδούς μας σε συλλαλητήρια» | ΑΘΗΝΑ 9,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93538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ΓΕΝΙΚΗ ΓΡΑΜΜΑΤΕΙΑ ΑΘΛΗΤΙΣΜΟΥ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ΓΓΑ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338" name="AutoShape 2" descr="Γενική Γραμματεία Αθλητισμού: Ενημέρωση για το Νόμο περί αρχαιρεσιών  αθλητικών σωματείων - ΕΛΟ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Γενική Γραμματεία Αθλητισμού: Ενημέρωση για το Νόμο περί αρχαιρεσιών  αθλητικών σωματείων - ΕΛΟ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2" name="Picture 6" descr="ΓΕΝΙΚΗ ΓΡΑΜΜΑΤΕΙΑ ΑΘΛΗΤΙΣΜΟΥ (ΥΠ. ΠΟΛΙΤΙΣΜΟΥ ΚΑΙ ΑΘΛΗΤΙΣΜΟΥ) - Φορείς -  data.gov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3929090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ΕΛΛΗΝΙΚΗ ΠΟΔΟΣΦΑΙΡΙΚΗ ΟΜΟΣΠΟΝΔΙΑ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ΕΠΟ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8" descr="ΕΠ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ΕΛΛΗΝΙΚΗ ΟΜΟΣΠΟΝΔΙΑ ΚΑΛΑΘΟΣΦΑΙΡΙΣΗΣ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ΕΟΚ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386" name="Picture 2" descr="Έτσι θα γίνουν οι εκλογές της ΕΟΚ | | Basketa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363" y="2723898"/>
            <a:ext cx="4683653" cy="291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42862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ΣΥΝΔΕΣΜΟΣ ΕΛΛΗΝΙΚΩΝ ΓΥΜΝΑΣΤΙΚΩΝ ΑΘΛΗΤΙΚΩΝ ΣΩΜΑΤΕΙΩΝ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  <a:latin typeface="Arial Narrow" pitchFamily="34" charset="0"/>
              </a:rPr>
              <a:t>ΣΕΓΑΣ</a:t>
            </a:r>
            <a:endParaRPr lang="el-G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Θέση περιεχομένου" descr="ΣΕΓΑΣ - Το Επίσημο Site της Ελληνικής Ομοσπονδίας Στίβ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4120370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ΕΛΛΗΝΙΚΗ ΟΜΟΣΠΟΝΔΙΑ ΠΕΤΟΣΦΑΙΡΙΣΗΣ 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ΕΟΠΕ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4 - Εικόνα" descr="Ελληνική Ομοσπονδία Πετοσφαίρισης - Βικιπαίδε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ΟΜΟΣΠΟΝΔΙΑ ΧΕΙΡΟΣΦΑΙΡΙΣΗΣ ΕΛΛΑΔΑΣ 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ΟΧΕ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OXE TV - YouTub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ΟΡΓΑΝΙΣΜΟΙ ΤΟΠΙΚΗΣ ΑΥΤΟΔΙΟΙΚΗΣΗΣ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ΟΤΑ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Ίδια Έσοδα ή Επιχορηγήσεις στους ΟΤΑ; | Insid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ΟΡΓΑΝΙΣΜΟΣ ΠΡΟΓΝΩΣΤΙΚΩΝ ΑΓΩΝΩΝ ΠΟΔΟΣΦΑΙΡΟΥ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ΟΠΑΠ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ΟΠΑ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7150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ς 15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63</Words>
  <Application>Microsoft Office PowerPoint</Application>
  <PresentationFormat>Προβολή στην οθόνη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ΣΗΜΑΝΤΙΚΑ ΑΘΛΗΤΙΚΑ ΑΚΡΩΝΥΜΙΑ </vt:lpstr>
      <vt:lpstr>ΓΕΝΙΚΗ ΓΡΑΜΜΑΤΕΙΑ ΑΘΛΗΤΙΣΜΟΥ</vt:lpstr>
      <vt:lpstr>ΕΛΛΗΝΙΚΗ ΠΟΔΟΣΦΑΙΡΙΚΗ ΟΜΟΣΠΟΝΔΙΑ</vt:lpstr>
      <vt:lpstr>ΕΛΛΗΝΙΚΗ ΟΜΟΣΠΟΝΔΙΑ ΚΑΛΑΘΟΣΦΑΙΡΙΣΗΣ</vt:lpstr>
      <vt:lpstr>ΣΥΝΔΕΣΜΟΣ ΕΛΛΗΝΙΚΩΝ ΓΥΜΝΑΣΤΙΚΩΝ ΑΘΛΗΤΙΚΩΝ ΣΩΜΑΤΕΙΩΝ  ΣΕΓΑΣ</vt:lpstr>
      <vt:lpstr>ΕΛΛΗΝΙΚΗ ΟΜΟΣΠΟΝΔΙΑ ΠΕΤΟΣΦΑΙΡΙΣΗΣ </vt:lpstr>
      <vt:lpstr>ΟΜΟΣΠΟΝΔΙΑ ΧΕΙΡΟΣΦΑΙΡΙΣΗΣ ΕΛΛΑΔΑΣ </vt:lpstr>
      <vt:lpstr>ΟΡΓΑΝΙΣΜΟΙ ΤΟΠΙΚΗΣ ΑΥΤΟΔΙΟΙΚΗΣΗΣ</vt:lpstr>
      <vt:lpstr>ΟΡΓΑΝΙΣΜΟΣ ΠΡΟΓΝΩΣΤΙΚΩΝ ΑΓΩΝΩΝ ΠΟΔΟΣΦΑΙΡΟΥ</vt:lpstr>
      <vt:lpstr>ΕΝΩΣΗ ΠΟΔΟΣΦΑΙΡΙΚΩΝ ΑΝΩΝΥΜΩΝ ΕΤΑΙΡΙΩΝ</vt:lpstr>
      <vt:lpstr>ΔΙΕΘΝΗΣ ΟΛΥΜΠΙΑΚΗ ΕΠΙΤΡΟΠΗ </vt:lpstr>
      <vt:lpstr>ΕΛΛΗΝΙΚΗ ΟΛΥΜΠΙΑΚΗ ΕΠΙΤΡΟΠΗ</vt:lpstr>
      <vt:lpstr>ΠΟΔΟΣΦΑΙΡΙΚΗ ΑΝΩΝΥΜΗ ΕΤΑΙΡΙΑ</vt:lpstr>
      <vt:lpstr>ΚΑΛΑΘΟΣΦΑΙΡΙΚΗ ΑΝΩΝΥΜΗ ΕΤΑΡΙΑ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ΣΗΜΑΝΤΙΚΑ ΑΘΛΗΤΙΚΑ ΑΚΡΩΝΥΜΙΑ</dc:title>
  <dc:creator>Laios</dc:creator>
  <cp:lastModifiedBy>Laios</cp:lastModifiedBy>
  <cp:revision>9</cp:revision>
  <dcterms:created xsi:type="dcterms:W3CDTF">2023-05-21T09:54:33Z</dcterms:created>
  <dcterms:modified xsi:type="dcterms:W3CDTF">2025-05-01T14:29:44Z</dcterms:modified>
</cp:coreProperties>
</file>