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76" r:id="rId2"/>
  </p:sldMasterIdLst>
  <p:notesMasterIdLst>
    <p:notesMasterId r:id="rId72"/>
  </p:notesMasterIdLst>
  <p:handoutMasterIdLst>
    <p:handoutMasterId r:id="rId73"/>
  </p:handoutMasterIdLst>
  <p:sldIdLst>
    <p:sldId id="272" r:id="rId3"/>
    <p:sldId id="308" r:id="rId4"/>
    <p:sldId id="270" r:id="rId5"/>
    <p:sldId id="336" r:id="rId6"/>
    <p:sldId id="337" r:id="rId7"/>
    <p:sldId id="338" r:id="rId8"/>
    <p:sldId id="339" r:id="rId9"/>
    <p:sldId id="335" r:id="rId10"/>
    <p:sldId id="271"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309" r:id="rId25"/>
    <p:sldId id="310" r:id="rId26"/>
    <p:sldId id="311" r:id="rId27"/>
    <p:sldId id="312" r:id="rId28"/>
    <p:sldId id="287" r:id="rId29"/>
    <p:sldId id="288" r:id="rId30"/>
    <p:sldId id="289" r:id="rId31"/>
    <p:sldId id="290" r:id="rId32"/>
    <p:sldId id="291" r:id="rId33"/>
    <p:sldId id="292" r:id="rId34"/>
    <p:sldId id="293" r:id="rId35"/>
    <p:sldId id="294" r:id="rId36"/>
    <p:sldId id="295" r:id="rId37"/>
    <p:sldId id="296" r:id="rId38"/>
    <p:sldId id="314" r:id="rId39"/>
    <p:sldId id="315" r:id="rId40"/>
    <p:sldId id="316" r:id="rId41"/>
    <p:sldId id="317" r:id="rId42"/>
    <p:sldId id="318" r:id="rId43"/>
    <p:sldId id="319" r:id="rId44"/>
    <p:sldId id="313" r:id="rId45"/>
    <p:sldId id="298" r:id="rId46"/>
    <p:sldId id="299" r:id="rId47"/>
    <p:sldId id="300" r:id="rId48"/>
    <p:sldId id="301" r:id="rId49"/>
    <p:sldId id="302" r:id="rId50"/>
    <p:sldId id="303" r:id="rId51"/>
    <p:sldId id="304" r:id="rId52"/>
    <p:sldId id="305" r:id="rId53"/>
    <p:sldId id="306" r:id="rId54"/>
    <p:sldId id="307" r:id="rId55"/>
    <p:sldId id="326" r:id="rId56"/>
    <p:sldId id="328" r:id="rId57"/>
    <p:sldId id="329" r:id="rId58"/>
    <p:sldId id="330" r:id="rId59"/>
    <p:sldId id="331" r:id="rId60"/>
    <p:sldId id="332" r:id="rId61"/>
    <p:sldId id="333" r:id="rId62"/>
    <p:sldId id="334" r:id="rId63"/>
    <p:sldId id="297" r:id="rId64"/>
    <p:sldId id="320" r:id="rId65"/>
    <p:sldId id="321" r:id="rId66"/>
    <p:sldId id="322" r:id="rId67"/>
    <p:sldId id="323" r:id="rId68"/>
    <p:sldId id="324" r:id="rId69"/>
    <p:sldId id="325" r:id="rId70"/>
    <p:sldId id="267" r:id="rId71"/>
  </p:sldIdLst>
  <p:sldSz cx="12188825"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980" autoAdjust="0"/>
    <p:restoredTop sz="95274" autoAdjust="0"/>
  </p:normalViewPr>
  <p:slideViewPr>
    <p:cSldViewPr>
      <p:cViewPr varScale="1">
        <p:scale>
          <a:sx n="73" d="100"/>
          <a:sy n="73" d="100"/>
        </p:scale>
        <p:origin x="-540" y="-102"/>
      </p:cViewPr>
      <p:guideLst>
        <p:guide orient="horz" pos="2160"/>
        <p:guide pos="3839"/>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2" d="100"/>
          <a:sy n="52" d="100"/>
        </p:scale>
        <p:origin x="2664" y="3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94C667B-F3CD-4B11-9034-B6F51380DECB}" type="datetimeFigureOut">
              <a:rPr lang="en-US"/>
              <a:pPr>
                <a:defRPr/>
              </a:pPr>
              <a:t>11/16/2020</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4CDEA05-F8A2-4624-99AF-3F3319D6B145}" type="slidenum">
              <a:rPr/>
              <a:pPr>
                <a:defRPr/>
              </a:pPr>
              <a:t>‹#›</a:t>
            </a:fld>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62EA513-C3ED-48FA-95B3-C17E68D947FA}" type="datetimeFigureOut">
              <a:rPr lang="en-US"/>
              <a:pPr>
                <a:defRPr/>
              </a:pPr>
              <a:t>11/16/2020</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lvl="0"/>
            <a:endParaRP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noProof="0"/>
              <a:t>Click to edit Master text styles</a:t>
            </a:r>
          </a:p>
          <a:p>
            <a:pPr lvl="1"/>
            <a:r>
              <a:rPr noProof="0"/>
              <a:t>Second level</a:t>
            </a:r>
          </a:p>
          <a:p>
            <a:pPr lvl="2"/>
            <a:r>
              <a:rPr noProof="0"/>
              <a:t>Third level</a:t>
            </a:r>
          </a:p>
          <a:p>
            <a:pPr lvl="3"/>
            <a:r>
              <a:rPr noProof="0"/>
              <a:t>Fourth level</a:t>
            </a:r>
          </a:p>
          <a:p>
            <a:pPr lvl="4"/>
            <a:r>
              <a:rPr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4A2D7D8-E021-4127-B783-5AD056FA19E5}" type="slidenum">
              <a:rPr/>
              <a:pPr>
                <a:defRPr/>
              </a:pPr>
              <a:t>‹#›</a:t>
            </a:fld>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line"/>
          <p:cNvGrpSpPr>
            <a:grpSpLocks/>
          </p:cNvGrpSpPr>
          <p:nvPr/>
        </p:nvGrpSpPr>
        <p:grpSpPr bwMode="auto">
          <a:xfrm>
            <a:off x="1522413" y="1514475"/>
            <a:ext cx="10569575" cy="63500"/>
            <a:chOff x="1522413" y="1514475"/>
            <a:chExt cx="10569575" cy="64008"/>
          </a:xfrm>
        </p:grpSpPr>
        <p:sp>
          <p:nvSpPr>
            <p:cNvPr id="6" name="Freeform 10"/>
            <p:cNvSpPr>
              <a:spLocks/>
            </p:cNvSpPr>
            <p:nvPr/>
          </p:nvSpPr>
          <p:spPr bwMode="invGray">
            <a:xfrm>
              <a:off x="12028488" y="1525677"/>
              <a:ext cx="63500" cy="4800"/>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 name="Freeform 11"/>
            <p:cNvSpPr>
              <a:spLocks/>
            </p:cNvSpPr>
            <p:nvPr/>
          </p:nvSpPr>
          <p:spPr bwMode="invGray">
            <a:xfrm>
              <a:off x="12022138" y="1533677"/>
              <a:ext cx="19050" cy="0"/>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8" name="Freeform 12"/>
            <p:cNvSpPr>
              <a:spLocks/>
            </p:cNvSpPr>
            <p:nvPr/>
          </p:nvSpPr>
          <p:spPr bwMode="invGray">
            <a:xfrm>
              <a:off x="12041188" y="1532078"/>
              <a:ext cx="39687" cy="6401"/>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9" name="Freeform 15"/>
            <p:cNvSpPr>
              <a:spLocks/>
            </p:cNvSpPr>
            <p:nvPr/>
          </p:nvSpPr>
          <p:spPr bwMode="invGray">
            <a:xfrm>
              <a:off x="11831638" y="1527277"/>
              <a:ext cx="42862" cy="4801"/>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0" name="Freeform 16"/>
            <p:cNvSpPr>
              <a:spLocks/>
            </p:cNvSpPr>
            <p:nvPr/>
          </p:nvSpPr>
          <p:spPr bwMode="invGray">
            <a:xfrm>
              <a:off x="11809413" y="1532078"/>
              <a:ext cx="41275" cy="1600"/>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1" name="Freeform 17"/>
            <p:cNvSpPr>
              <a:spLocks/>
            </p:cNvSpPr>
            <p:nvPr/>
          </p:nvSpPr>
          <p:spPr bwMode="invGray">
            <a:xfrm>
              <a:off x="12003088" y="1538479"/>
              <a:ext cx="77787" cy="3200"/>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2" name="Freeform 18"/>
            <p:cNvSpPr>
              <a:spLocks/>
            </p:cNvSpPr>
            <p:nvPr/>
          </p:nvSpPr>
          <p:spPr bwMode="invGray">
            <a:xfrm>
              <a:off x="11664950" y="1522477"/>
              <a:ext cx="39688" cy="4800"/>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3" name="Freeform 19"/>
            <p:cNvSpPr>
              <a:spLocks/>
            </p:cNvSpPr>
            <p:nvPr/>
          </p:nvSpPr>
          <p:spPr bwMode="invGray">
            <a:xfrm>
              <a:off x="11506200" y="1522477"/>
              <a:ext cx="92075" cy="4800"/>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4" name="Freeform 20"/>
            <p:cNvSpPr>
              <a:spLocks/>
            </p:cNvSpPr>
            <p:nvPr/>
          </p:nvSpPr>
          <p:spPr bwMode="invGray">
            <a:xfrm>
              <a:off x="11471275" y="1525677"/>
              <a:ext cx="34925" cy="3200"/>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5" name="Freeform 21"/>
            <p:cNvSpPr>
              <a:spLocks/>
            </p:cNvSpPr>
            <p:nvPr/>
          </p:nvSpPr>
          <p:spPr bwMode="invGray">
            <a:xfrm>
              <a:off x="11710988" y="1528877"/>
              <a:ext cx="30162" cy="4800"/>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6" name="Freeform 22"/>
            <p:cNvSpPr>
              <a:spLocks/>
            </p:cNvSpPr>
            <p:nvPr/>
          </p:nvSpPr>
          <p:spPr bwMode="invGray">
            <a:xfrm>
              <a:off x="11691938" y="1533677"/>
              <a:ext cx="34925" cy="0"/>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7" name="Freeform 23"/>
            <p:cNvSpPr>
              <a:spLocks/>
            </p:cNvSpPr>
            <p:nvPr/>
          </p:nvSpPr>
          <p:spPr bwMode="invGray">
            <a:xfrm>
              <a:off x="11741150" y="1533677"/>
              <a:ext cx="4763"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8" name="Freeform 24"/>
            <p:cNvSpPr>
              <a:spLocks/>
            </p:cNvSpPr>
            <p:nvPr/>
          </p:nvSpPr>
          <p:spPr bwMode="invGray">
            <a:xfrm>
              <a:off x="11841163" y="1538479"/>
              <a:ext cx="71437" cy="8000"/>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9" name="Freeform 25"/>
            <p:cNvSpPr>
              <a:spLocks/>
            </p:cNvSpPr>
            <p:nvPr/>
          </p:nvSpPr>
          <p:spPr bwMode="invGray">
            <a:xfrm>
              <a:off x="11764963" y="1535278"/>
              <a:ext cx="44450" cy="3200"/>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0" name="Freeform 26"/>
            <p:cNvSpPr>
              <a:spLocks/>
            </p:cNvSpPr>
            <p:nvPr/>
          </p:nvSpPr>
          <p:spPr bwMode="invGray">
            <a:xfrm>
              <a:off x="11744325" y="1538479"/>
              <a:ext cx="20638" cy="1600"/>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1" name="Freeform 27"/>
            <p:cNvSpPr>
              <a:spLocks/>
            </p:cNvSpPr>
            <p:nvPr/>
          </p:nvSpPr>
          <p:spPr bwMode="invGray">
            <a:xfrm>
              <a:off x="11482388" y="1532078"/>
              <a:ext cx="85725" cy="3200"/>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2" name="Freeform 28"/>
            <p:cNvSpPr>
              <a:spLocks/>
            </p:cNvSpPr>
            <p:nvPr/>
          </p:nvSpPr>
          <p:spPr bwMode="invGray">
            <a:xfrm>
              <a:off x="11626850" y="1533677"/>
              <a:ext cx="4763" cy="0"/>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3" name="Freeform 29"/>
            <p:cNvSpPr>
              <a:spLocks/>
            </p:cNvSpPr>
            <p:nvPr/>
          </p:nvSpPr>
          <p:spPr bwMode="invGray">
            <a:xfrm>
              <a:off x="11261725" y="1533677"/>
              <a:ext cx="4763"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4" name="Freeform 30"/>
            <p:cNvSpPr>
              <a:spLocks/>
            </p:cNvSpPr>
            <p:nvPr/>
          </p:nvSpPr>
          <p:spPr bwMode="invGray">
            <a:xfrm>
              <a:off x="11553825" y="1533677"/>
              <a:ext cx="44450" cy="3200"/>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5" name="Freeform 31"/>
            <p:cNvSpPr>
              <a:spLocks/>
            </p:cNvSpPr>
            <p:nvPr/>
          </p:nvSpPr>
          <p:spPr bwMode="invGray">
            <a:xfrm>
              <a:off x="11409363" y="1528877"/>
              <a:ext cx="31750" cy="3200"/>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6" name="Freeform 32"/>
            <p:cNvSpPr>
              <a:spLocks/>
            </p:cNvSpPr>
            <p:nvPr/>
          </p:nvSpPr>
          <p:spPr bwMode="invGray">
            <a:xfrm>
              <a:off x="11618913" y="153207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7" name="Freeform 33"/>
            <p:cNvSpPr>
              <a:spLocks/>
            </p:cNvSpPr>
            <p:nvPr/>
          </p:nvSpPr>
          <p:spPr bwMode="invGray">
            <a:xfrm>
              <a:off x="11598275" y="1532078"/>
              <a:ext cx="28575" cy="1600"/>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8" name="Freeform 34"/>
            <p:cNvSpPr>
              <a:spLocks/>
            </p:cNvSpPr>
            <p:nvPr/>
          </p:nvSpPr>
          <p:spPr bwMode="invGray">
            <a:xfrm>
              <a:off x="11137900" y="1533677"/>
              <a:ext cx="188913" cy="24004"/>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9" name="Freeform 35"/>
            <p:cNvSpPr>
              <a:spLocks/>
            </p:cNvSpPr>
            <p:nvPr/>
          </p:nvSpPr>
          <p:spPr bwMode="invGray">
            <a:xfrm>
              <a:off x="11266488" y="1528877"/>
              <a:ext cx="95250" cy="4800"/>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0" name="Freeform 36"/>
            <p:cNvSpPr>
              <a:spLocks/>
            </p:cNvSpPr>
            <p:nvPr/>
          </p:nvSpPr>
          <p:spPr bwMode="invGray">
            <a:xfrm>
              <a:off x="11361738" y="1532078"/>
              <a:ext cx="134937" cy="11201"/>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1" name="Freeform 37"/>
            <p:cNvSpPr>
              <a:spLocks/>
            </p:cNvSpPr>
            <p:nvPr/>
          </p:nvSpPr>
          <p:spPr bwMode="invGray">
            <a:xfrm>
              <a:off x="11834813" y="1552880"/>
              <a:ext cx="9525" cy="160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2" name="Freeform 38"/>
            <p:cNvSpPr>
              <a:spLocks/>
            </p:cNvSpPr>
            <p:nvPr/>
          </p:nvSpPr>
          <p:spPr bwMode="invGray">
            <a:xfrm>
              <a:off x="11764963" y="1543279"/>
              <a:ext cx="117475" cy="9601"/>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3" name="Freeform 39"/>
            <p:cNvSpPr>
              <a:spLocks/>
            </p:cNvSpPr>
            <p:nvPr/>
          </p:nvSpPr>
          <p:spPr bwMode="invGray">
            <a:xfrm>
              <a:off x="11555413" y="1543279"/>
              <a:ext cx="69850" cy="6401"/>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4" name="Freeform 40"/>
            <p:cNvSpPr>
              <a:spLocks/>
            </p:cNvSpPr>
            <p:nvPr/>
          </p:nvSpPr>
          <p:spPr bwMode="invGray">
            <a:xfrm>
              <a:off x="11223625" y="1527277"/>
              <a:ext cx="38100" cy="6401"/>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5" name="Freeform 41"/>
            <p:cNvSpPr>
              <a:spLocks/>
            </p:cNvSpPr>
            <p:nvPr/>
          </p:nvSpPr>
          <p:spPr bwMode="invGray">
            <a:xfrm>
              <a:off x="11145838" y="1528877"/>
              <a:ext cx="22225" cy="3200"/>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6" name="Freeform 42"/>
            <p:cNvSpPr>
              <a:spLocks/>
            </p:cNvSpPr>
            <p:nvPr/>
          </p:nvSpPr>
          <p:spPr bwMode="invGray">
            <a:xfrm>
              <a:off x="6197600" y="1565681"/>
              <a:ext cx="20638" cy="160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7" name="Freeform 43"/>
            <p:cNvSpPr>
              <a:spLocks/>
            </p:cNvSpPr>
            <p:nvPr/>
          </p:nvSpPr>
          <p:spPr bwMode="invGray">
            <a:xfrm>
              <a:off x="6356350" y="1565681"/>
              <a:ext cx="9525" cy="0"/>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8" name="Freeform 44"/>
            <p:cNvSpPr>
              <a:spLocks/>
            </p:cNvSpPr>
            <p:nvPr/>
          </p:nvSpPr>
          <p:spPr bwMode="invGray">
            <a:xfrm>
              <a:off x="8950325" y="1522477"/>
              <a:ext cx="61913" cy="6401"/>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9" name="Freeform 45"/>
            <p:cNvSpPr>
              <a:spLocks/>
            </p:cNvSpPr>
            <p:nvPr/>
          </p:nvSpPr>
          <p:spPr bwMode="invGray">
            <a:xfrm>
              <a:off x="7537450" y="1546479"/>
              <a:ext cx="28575" cy="3200"/>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0" name="Freeform 46"/>
            <p:cNvSpPr>
              <a:spLocks/>
            </p:cNvSpPr>
            <p:nvPr/>
          </p:nvSpPr>
          <p:spPr bwMode="invGray">
            <a:xfrm>
              <a:off x="7478713" y="1562481"/>
              <a:ext cx="38100" cy="3200"/>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1" name="Freeform 47"/>
            <p:cNvSpPr>
              <a:spLocks/>
            </p:cNvSpPr>
            <p:nvPr/>
          </p:nvSpPr>
          <p:spPr bwMode="invGray">
            <a:xfrm>
              <a:off x="5410200" y="1568882"/>
              <a:ext cx="36513" cy="3200"/>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2" name="Freeform 48"/>
            <p:cNvSpPr>
              <a:spLocks/>
            </p:cNvSpPr>
            <p:nvPr/>
          </p:nvSpPr>
          <p:spPr bwMode="invGray">
            <a:xfrm>
              <a:off x="10206038" y="1530477"/>
              <a:ext cx="61912" cy="4801"/>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3" name="Freeform 49"/>
            <p:cNvSpPr>
              <a:spLocks/>
            </p:cNvSpPr>
            <p:nvPr/>
          </p:nvSpPr>
          <p:spPr bwMode="invGray">
            <a:xfrm>
              <a:off x="6257925" y="1525677"/>
              <a:ext cx="19050" cy="1600"/>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4" name="Freeform 50"/>
            <p:cNvSpPr>
              <a:spLocks/>
            </p:cNvSpPr>
            <p:nvPr/>
          </p:nvSpPr>
          <p:spPr bwMode="invGray">
            <a:xfrm>
              <a:off x="10134600" y="1527277"/>
              <a:ext cx="71438" cy="4801"/>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5" name="Freeform 51"/>
            <p:cNvSpPr>
              <a:spLocks/>
            </p:cNvSpPr>
            <p:nvPr/>
          </p:nvSpPr>
          <p:spPr bwMode="invGray">
            <a:xfrm>
              <a:off x="2582863" y="1559281"/>
              <a:ext cx="7937" cy="160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6" name="Freeform 52"/>
            <p:cNvSpPr>
              <a:spLocks/>
            </p:cNvSpPr>
            <p:nvPr/>
          </p:nvSpPr>
          <p:spPr bwMode="invGray">
            <a:xfrm>
              <a:off x="1762125" y="1522477"/>
              <a:ext cx="34925" cy="0"/>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7" name="Freeform 53"/>
            <p:cNvSpPr>
              <a:spLocks/>
            </p:cNvSpPr>
            <p:nvPr/>
          </p:nvSpPr>
          <p:spPr bwMode="invGray">
            <a:xfrm>
              <a:off x="10812463" y="1528877"/>
              <a:ext cx="19050" cy="1600"/>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8" name="Freeform 54"/>
            <p:cNvSpPr>
              <a:spLocks/>
            </p:cNvSpPr>
            <p:nvPr/>
          </p:nvSpPr>
          <p:spPr bwMode="invGray">
            <a:xfrm>
              <a:off x="10896600" y="1544879"/>
              <a:ext cx="7938" cy="3200"/>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9" name="Freeform 55"/>
            <p:cNvSpPr>
              <a:spLocks/>
            </p:cNvSpPr>
            <p:nvPr/>
          </p:nvSpPr>
          <p:spPr bwMode="invGray">
            <a:xfrm>
              <a:off x="9947275" y="1554481"/>
              <a:ext cx="4763" cy="0"/>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0" name="Freeform 56"/>
            <p:cNvSpPr>
              <a:spLocks/>
            </p:cNvSpPr>
            <p:nvPr/>
          </p:nvSpPr>
          <p:spPr bwMode="invGray">
            <a:xfrm>
              <a:off x="10817225" y="1532078"/>
              <a:ext cx="23813"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1" name="Freeform 57"/>
            <p:cNvSpPr>
              <a:spLocks/>
            </p:cNvSpPr>
            <p:nvPr/>
          </p:nvSpPr>
          <p:spPr bwMode="invGray">
            <a:xfrm>
              <a:off x="10836275" y="1528877"/>
              <a:ext cx="19050" cy="1600"/>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2" name="Freeform 58"/>
            <p:cNvSpPr>
              <a:spLocks/>
            </p:cNvSpPr>
            <p:nvPr/>
          </p:nvSpPr>
          <p:spPr bwMode="invGray">
            <a:xfrm>
              <a:off x="10787063" y="1530477"/>
              <a:ext cx="30162" cy="160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3" name="Freeform 59"/>
            <p:cNvSpPr>
              <a:spLocks/>
            </p:cNvSpPr>
            <p:nvPr/>
          </p:nvSpPr>
          <p:spPr bwMode="invGray">
            <a:xfrm>
              <a:off x="4092575" y="1552880"/>
              <a:ext cx="20638" cy="1601"/>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4" name="Freeform 60"/>
            <p:cNvSpPr>
              <a:spLocks/>
            </p:cNvSpPr>
            <p:nvPr/>
          </p:nvSpPr>
          <p:spPr bwMode="invGray">
            <a:xfrm>
              <a:off x="8528050" y="1567282"/>
              <a:ext cx="3175" cy="1600"/>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5" name="Freeform 61"/>
            <p:cNvSpPr>
              <a:spLocks/>
            </p:cNvSpPr>
            <p:nvPr/>
          </p:nvSpPr>
          <p:spPr bwMode="invGray">
            <a:xfrm>
              <a:off x="8461375" y="1556080"/>
              <a:ext cx="66675" cy="14402"/>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6"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7" name="Freeform 63"/>
            <p:cNvSpPr>
              <a:spLocks/>
            </p:cNvSpPr>
            <p:nvPr/>
          </p:nvSpPr>
          <p:spPr bwMode="invGray">
            <a:xfrm>
              <a:off x="7508875" y="1559281"/>
              <a:ext cx="11113" cy="4801"/>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8" name="Freeform 64"/>
            <p:cNvSpPr>
              <a:spLocks/>
            </p:cNvSpPr>
            <p:nvPr/>
          </p:nvSpPr>
          <p:spPr bwMode="invGray">
            <a:xfrm>
              <a:off x="5434013" y="1567282"/>
              <a:ext cx="4762" cy="1600"/>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9" name="Freeform 65"/>
            <p:cNvSpPr>
              <a:spLocks/>
            </p:cNvSpPr>
            <p:nvPr/>
          </p:nvSpPr>
          <p:spPr bwMode="invGray">
            <a:xfrm>
              <a:off x="9672638" y="1567282"/>
              <a:ext cx="25400" cy="3200"/>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0" name="Freeform 66"/>
            <p:cNvSpPr>
              <a:spLocks/>
            </p:cNvSpPr>
            <p:nvPr/>
          </p:nvSpPr>
          <p:spPr bwMode="invGray">
            <a:xfrm>
              <a:off x="10966450" y="1528877"/>
              <a:ext cx="39688" cy="3200"/>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1" name="Freeform 67"/>
            <p:cNvSpPr>
              <a:spLocks/>
            </p:cNvSpPr>
            <p:nvPr/>
          </p:nvSpPr>
          <p:spPr bwMode="invGray">
            <a:xfrm>
              <a:off x="11329988" y="1552880"/>
              <a:ext cx="44450" cy="1601"/>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2" name="Freeform 68"/>
            <p:cNvSpPr>
              <a:spLocks/>
            </p:cNvSpPr>
            <p:nvPr/>
          </p:nvSpPr>
          <p:spPr bwMode="invGray">
            <a:xfrm>
              <a:off x="11042650" y="1540078"/>
              <a:ext cx="60325" cy="6401"/>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3" name="Freeform 69"/>
            <p:cNvSpPr>
              <a:spLocks/>
            </p:cNvSpPr>
            <p:nvPr/>
          </p:nvSpPr>
          <p:spPr bwMode="invGray">
            <a:xfrm>
              <a:off x="11106150" y="1543279"/>
              <a:ext cx="28575" cy="0"/>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4" name="Freeform 70"/>
            <p:cNvSpPr>
              <a:spLocks/>
            </p:cNvSpPr>
            <p:nvPr/>
          </p:nvSpPr>
          <p:spPr bwMode="invGray">
            <a:xfrm>
              <a:off x="10679113" y="1525677"/>
              <a:ext cx="103187" cy="9601"/>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5" name="Freeform 71"/>
            <p:cNvSpPr>
              <a:spLocks/>
            </p:cNvSpPr>
            <p:nvPr/>
          </p:nvSpPr>
          <p:spPr bwMode="invGray">
            <a:xfrm>
              <a:off x="11039475" y="1549679"/>
              <a:ext cx="26988" cy="4801"/>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6" name="Freeform 72"/>
            <p:cNvSpPr>
              <a:spLocks/>
            </p:cNvSpPr>
            <p:nvPr/>
          </p:nvSpPr>
          <p:spPr bwMode="invGray">
            <a:xfrm>
              <a:off x="10841038" y="1549679"/>
              <a:ext cx="58737" cy="1601"/>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7" name="Freeform 73"/>
            <p:cNvSpPr>
              <a:spLocks/>
            </p:cNvSpPr>
            <p:nvPr/>
          </p:nvSpPr>
          <p:spPr bwMode="invGray">
            <a:xfrm>
              <a:off x="10899775" y="1549679"/>
              <a:ext cx="36513" cy="160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8" name="Freeform 74"/>
            <p:cNvSpPr>
              <a:spLocks/>
            </p:cNvSpPr>
            <p:nvPr/>
          </p:nvSpPr>
          <p:spPr bwMode="invGray">
            <a:xfrm>
              <a:off x="10958513" y="1554481"/>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9" name="Freeform 75"/>
            <p:cNvSpPr>
              <a:spLocks/>
            </p:cNvSpPr>
            <p:nvPr/>
          </p:nvSpPr>
          <p:spPr bwMode="invGray">
            <a:xfrm>
              <a:off x="10304463" y="1549679"/>
              <a:ext cx="61912" cy="3200"/>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0" name="Freeform 76"/>
            <p:cNvSpPr>
              <a:spLocks/>
            </p:cNvSpPr>
            <p:nvPr/>
          </p:nvSpPr>
          <p:spPr bwMode="invGray">
            <a:xfrm>
              <a:off x="10483850" y="1557681"/>
              <a:ext cx="23813" cy="6401"/>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1" name="Freeform 77"/>
            <p:cNvSpPr>
              <a:spLocks/>
            </p:cNvSpPr>
            <p:nvPr/>
          </p:nvSpPr>
          <p:spPr bwMode="invGray">
            <a:xfrm>
              <a:off x="10291763" y="1564082"/>
              <a:ext cx="117475" cy="1600"/>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2" name="Freeform 78"/>
            <p:cNvSpPr>
              <a:spLocks/>
            </p:cNvSpPr>
            <p:nvPr/>
          </p:nvSpPr>
          <p:spPr bwMode="invGray">
            <a:xfrm>
              <a:off x="9621838" y="1546479"/>
              <a:ext cx="11112" cy="8002"/>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3" name="Freeform 79"/>
            <p:cNvSpPr>
              <a:spLocks/>
            </p:cNvSpPr>
            <p:nvPr/>
          </p:nvSpPr>
          <p:spPr bwMode="invGray">
            <a:xfrm>
              <a:off x="8951913" y="1568882"/>
              <a:ext cx="96837" cy="8002"/>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4" name="Freeform 80"/>
            <p:cNvSpPr>
              <a:spLocks/>
            </p:cNvSpPr>
            <p:nvPr/>
          </p:nvSpPr>
          <p:spPr bwMode="invGray">
            <a:xfrm>
              <a:off x="9005888" y="1565681"/>
              <a:ext cx="17462" cy="3200"/>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5" name="Freeform 81"/>
            <p:cNvSpPr>
              <a:spLocks/>
            </p:cNvSpPr>
            <p:nvPr/>
          </p:nvSpPr>
          <p:spPr bwMode="invGray">
            <a:xfrm>
              <a:off x="1587500" y="1517675"/>
              <a:ext cx="38100" cy="3200"/>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6" name="Freeform 82"/>
            <p:cNvSpPr>
              <a:spLocks/>
            </p:cNvSpPr>
            <p:nvPr/>
          </p:nvSpPr>
          <p:spPr bwMode="invGray">
            <a:xfrm>
              <a:off x="1522413" y="1519276"/>
              <a:ext cx="30162" cy="4800"/>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7" name="Freeform 83"/>
            <p:cNvSpPr>
              <a:spLocks/>
            </p:cNvSpPr>
            <p:nvPr/>
          </p:nvSpPr>
          <p:spPr bwMode="invGray">
            <a:xfrm>
              <a:off x="6650038" y="1573683"/>
              <a:ext cx="33337" cy="3200"/>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8" name="Freeform 84"/>
            <p:cNvSpPr>
              <a:spLocks/>
            </p:cNvSpPr>
            <p:nvPr/>
          </p:nvSpPr>
          <p:spPr bwMode="invGray">
            <a:xfrm>
              <a:off x="6162675" y="1565681"/>
              <a:ext cx="15875" cy="4801"/>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9" name="Freeform 85"/>
            <p:cNvSpPr>
              <a:spLocks/>
            </p:cNvSpPr>
            <p:nvPr/>
          </p:nvSpPr>
          <p:spPr bwMode="invGray">
            <a:xfrm>
              <a:off x="5738813" y="1570483"/>
              <a:ext cx="60325" cy="6401"/>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grpSp>
      <p:sp>
        <p:nvSpPr>
          <p:cNvPr id="2" name="Title 1"/>
          <p:cNvSpPr>
            <a:spLocks noGrp="1"/>
          </p:cNvSpPr>
          <p:nvPr>
            <p:ph type="title"/>
          </p:nvPr>
        </p:nvSpPr>
        <p:spPr>
          <a:xfrm>
            <a:off x="1522414" y="274638"/>
            <a:ext cx="9143998" cy="1020762"/>
          </a:xfrm>
        </p:spPr>
        <p:txBody>
          <a:bodyPr/>
          <a:lstStyle/>
          <a:p>
            <a:r>
              <a:rPr/>
              <a:t>Click to edit Master title style</a:t>
            </a:r>
          </a:p>
        </p:txBody>
      </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80" name="Date Placeholder 4"/>
          <p:cNvSpPr>
            <a:spLocks noGrp="1"/>
          </p:cNvSpPr>
          <p:nvPr>
            <p:ph type="dt" sz="half" idx="10"/>
          </p:nvPr>
        </p:nvSpPr>
        <p:spPr/>
        <p:txBody>
          <a:bodyPr/>
          <a:lstStyle>
            <a:lvl1pPr>
              <a:defRPr/>
            </a:lvl1pPr>
          </a:lstStyle>
          <a:p>
            <a:pPr>
              <a:defRPr/>
            </a:pPr>
            <a:fld id="{4A94EE62-1BDE-4200-9953-8F44735AD99E}" type="datetimeFigureOut">
              <a:rPr lang="en-US"/>
              <a:pPr>
                <a:defRPr/>
              </a:pPr>
              <a:t>11/16/2020</a:t>
            </a:fld>
            <a:endParaRPr/>
          </a:p>
        </p:txBody>
      </p:sp>
      <p:sp>
        <p:nvSpPr>
          <p:cNvPr id="81" name="Footer Placeholder 5"/>
          <p:cNvSpPr>
            <a:spLocks noGrp="1"/>
          </p:cNvSpPr>
          <p:nvPr>
            <p:ph type="ftr" sz="quarter" idx="11"/>
          </p:nvPr>
        </p:nvSpPr>
        <p:spPr/>
        <p:txBody>
          <a:bodyPr/>
          <a:lstStyle>
            <a:lvl1pPr>
              <a:defRPr/>
            </a:lvl1pPr>
          </a:lstStyle>
          <a:p>
            <a:pPr>
              <a:defRPr/>
            </a:pPr>
            <a:endParaRPr/>
          </a:p>
        </p:txBody>
      </p:sp>
      <p:sp>
        <p:nvSpPr>
          <p:cNvPr id="82" name="Slide Number Placeholder 6"/>
          <p:cNvSpPr>
            <a:spLocks noGrp="1"/>
          </p:cNvSpPr>
          <p:nvPr>
            <p:ph type="sldNum" sz="quarter" idx="12"/>
          </p:nvPr>
        </p:nvSpPr>
        <p:spPr/>
        <p:txBody>
          <a:bodyPr/>
          <a:lstStyle>
            <a:lvl1pPr>
              <a:defRPr/>
            </a:lvl1pPr>
          </a:lstStyle>
          <a:p>
            <a:pPr>
              <a:defRPr/>
            </a:pPr>
            <a:fld id="{1F4E480D-1D3E-4185-8A35-2BEEF89EBC40}" type="slidenum">
              <a:rPr/>
              <a:pPr>
                <a:defRPr/>
              </a:pPr>
              <a:t>‹#›</a:t>
            </a:fld>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0025"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5675" y="273050"/>
            <a:ext cx="68135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0" y="1435100"/>
            <a:ext cx="40100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3612"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188" y="612775"/>
            <a:ext cx="73136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188" y="5367338"/>
            <a:ext cx="73136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9963" y="76200"/>
            <a:ext cx="2493962" cy="60960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104900" y="76200"/>
            <a:ext cx="7332663"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line"/>
          <p:cNvGrpSpPr>
            <a:grpSpLocks/>
          </p:cNvGrpSpPr>
          <p:nvPr/>
        </p:nvGrpSpPr>
        <p:grpSpPr bwMode="auto">
          <a:xfrm>
            <a:off x="1522413" y="1514475"/>
            <a:ext cx="10569575" cy="63500"/>
            <a:chOff x="1522413" y="1514475"/>
            <a:chExt cx="10569575" cy="64008"/>
          </a:xfrm>
        </p:grpSpPr>
        <p:sp>
          <p:nvSpPr>
            <p:cNvPr id="5" name="Freeform 7"/>
            <p:cNvSpPr>
              <a:spLocks/>
            </p:cNvSpPr>
            <p:nvPr/>
          </p:nvSpPr>
          <p:spPr bwMode="invGray">
            <a:xfrm>
              <a:off x="12028488" y="1525677"/>
              <a:ext cx="63500" cy="4800"/>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 name="Freeform 8"/>
            <p:cNvSpPr>
              <a:spLocks/>
            </p:cNvSpPr>
            <p:nvPr/>
          </p:nvSpPr>
          <p:spPr bwMode="invGray">
            <a:xfrm>
              <a:off x="12022138" y="1533677"/>
              <a:ext cx="19050" cy="0"/>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 name="Freeform 9"/>
            <p:cNvSpPr>
              <a:spLocks/>
            </p:cNvSpPr>
            <p:nvPr/>
          </p:nvSpPr>
          <p:spPr bwMode="invGray">
            <a:xfrm>
              <a:off x="12041188" y="1532078"/>
              <a:ext cx="39687" cy="6401"/>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8" name="Freeform 15"/>
            <p:cNvSpPr>
              <a:spLocks/>
            </p:cNvSpPr>
            <p:nvPr/>
          </p:nvSpPr>
          <p:spPr bwMode="invGray">
            <a:xfrm>
              <a:off x="11831638" y="1527277"/>
              <a:ext cx="42862" cy="4801"/>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9" name="Freeform 16"/>
            <p:cNvSpPr>
              <a:spLocks/>
            </p:cNvSpPr>
            <p:nvPr/>
          </p:nvSpPr>
          <p:spPr bwMode="invGray">
            <a:xfrm>
              <a:off x="11809413" y="1532078"/>
              <a:ext cx="41275" cy="1600"/>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0" name="Freeform 17"/>
            <p:cNvSpPr>
              <a:spLocks/>
            </p:cNvSpPr>
            <p:nvPr/>
          </p:nvSpPr>
          <p:spPr bwMode="invGray">
            <a:xfrm>
              <a:off x="12003088" y="1538479"/>
              <a:ext cx="77787" cy="3200"/>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1" name="Freeform 18"/>
            <p:cNvSpPr>
              <a:spLocks/>
            </p:cNvSpPr>
            <p:nvPr/>
          </p:nvSpPr>
          <p:spPr bwMode="invGray">
            <a:xfrm>
              <a:off x="11664950" y="1522477"/>
              <a:ext cx="39688" cy="4800"/>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2" name="Freeform 19"/>
            <p:cNvSpPr>
              <a:spLocks/>
            </p:cNvSpPr>
            <p:nvPr/>
          </p:nvSpPr>
          <p:spPr bwMode="invGray">
            <a:xfrm>
              <a:off x="11506200" y="1522477"/>
              <a:ext cx="92075" cy="4800"/>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3" name="Freeform 20"/>
            <p:cNvSpPr>
              <a:spLocks/>
            </p:cNvSpPr>
            <p:nvPr/>
          </p:nvSpPr>
          <p:spPr bwMode="invGray">
            <a:xfrm>
              <a:off x="11471275" y="1525677"/>
              <a:ext cx="34925" cy="3200"/>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4" name="Freeform 21"/>
            <p:cNvSpPr>
              <a:spLocks/>
            </p:cNvSpPr>
            <p:nvPr/>
          </p:nvSpPr>
          <p:spPr bwMode="invGray">
            <a:xfrm>
              <a:off x="11710988" y="1528877"/>
              <a:ext cx="30162" cy="4800"/>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5" name="Freeform 22"/>
            <p:cNvSpPr>
              <a:spLocks/>
            </p:cNvSpPr>
            <p:nvPr/>
          </p:nvSpPr>
          <p:spPr bwMode="invGray">
            <a:xfrm>
              <a:off x="11691938" y="1533677"/>
              <a:ext cx="34925" cy="0"/>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6" name="Freeform 23"/>
            <p:cNvSpPr>
              <a:spLocks/>
            </p:cNvSpPr>
            <p:nvPr/>
          </p:nvSpPr>
          <p:spPr bwMode="invGray">
            <a:xfrm>
              <a:off x="11741150" y="1533677"/>
              <a:ext cx="4763"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7" name="Freeform 24"/>
            <p:cNvSpPr>
              <a:spLocks/>
            </p:cNvSpPr>
            <p:nvPr/>
          </p:nvSpPr>
          <p:spPr bwMode="invGray">
            <a:xfrm>
              <a:off x="11841163" y="1538479"/>
              <a:ext cx="71437" cy="8000"/>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8" name="Freeform 25"/>
            <p:cNvSpPr>
              <a:spLocks/>
            </p:cNvSpPr>
            <p:nvPr/>
          </p:nvSpPr>
          <p:spPr bwMode="invGray">
            <a:xfrm>
              <a:off x="11764963" y="1535278"/>
              <a:ext cx="44450" cy="3200"/>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9" name="Freeform 26"/>
            <p:cNvSpPr>
              <a:spLocks/>
            </p:cNvSpPr>
            <p:nvPr/>
          </p:nvSpPr>
          <p:spPr bwMode="invGray">
            <a:xfrm>
              <a:off x="11744325" y="1538479"/>
              <a:ext cx="20638" cy="1600"/>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0" name="Freeform 27"/>
            <p:cNvSpPr>
              <a:spLocks/>
            </p:cNvSpPr>
            <p:nvPr/>
          </p:nvSpPr>
          <p:spPr bwMode="invGray">
            <a:xfrm>
              <a:off x="11482388" y="1532078"/>
              <a:ext cx="85725" cy="3200"/>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1" name="Freeform 28"/>
            <p:cNvSpPr>
              <a:spLocks/>
            </p:cNvSpPr>
            <p:nvPr/>
          </p:nvSpPr>
          <p:spPr bwMode="invGray">
            <a:xfrm>
              <a:off x="11626850" y="1533677"/>
              <a:ext cx="4763" cy="0"/>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2" name="Freeform 29"/>
            <p:cNvSpPr>
              <a:spLocks/>
            </p:cNvSpPr>
            <p:nvPr/>
          </p:nvSpPr>
          <p:spPr bwMode="invGray">
            <a:xfrm>
              <a:off x="11261725" y="1533677"/>
              <a:ext cx="4763"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3" name="Freeform 30"/>
            <p:cNvSpPr>
              <a:spLocks/>
            </p:cNvSpPr>
            <p:nvPr/>
          </p:nvSpPr>
          <p:spPr bwMode="invGray">
            <a:xfrm>
              <a:off x="11553825" y="1533677"/>
              <a:ext cx="44450" cy="3200"/>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4" name="Freeform 31"/>
            <p:cNvSpPr>
              <a:spLocks/>
            </p:cNvSpPr>
            <p:nvPr/>
          </p:nvSpPr>
          <p:spPr bwMode="invGray">
            <a:xfrm>
              <a:off x="11409363" y="1528877"/>
              <a:ext cx="31750" cy="3200"/>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5" name="Freeform 32"/>
            <p:cNvSpPr>
              <a:spLocks/>
            </p:cNvSpPr>
            <p:nvPr/>
          </p:nvSpPr>
          <p:spPr bwMode="invGray">
            <a:xfrm>
              <a:off x="11618913" y="153207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6" name="Freeform 33"/>
            <p:cNvSpPr>
              <a:spLocks/>
            </p:cNvSpPr>
            <p:nvPr/>
          </p:nvSpPr>
          <p:spPr bwMode="invGray">
            <a:xfrm>
              <a:off x="11598275" y="1532078"/>
              <a:ext cx="28575" cy="1600"/>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7" name="Freeform 34"/>
            <p:cNvSpPr>
              <a:spLocks/>
            </p:cNvSpPr>
            <p:nvPr/>
          </p:nvSpPr>
          <p:spPr bwMode="invGray">
            <a:xfrm>
              <a:off x="11137900" y="1533677"/>
              <a:ext cx="188913" cy="24004"/>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8" name="Freeform 35"/>
            <p:cNvSpPr>
              <a:spLocks/>
            </p:cNvSpPr>
            <p:nvPr/>
          </p:nvSpPr>
          <p:spPr bwMode="invGray">
            <a:xfrm>
              <a:off x="11266488" y="1528877"/>
              <a:ext cx="95250" cy="4800"/>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9" name="Freeform 36"/>
            <p:cNvSpPr>
              <a:spLocks/>
            </p:cNvSpPr>
            <p:nvPr/>
          </p:nvSpPr>
          <p:spPr bwMode="invGray">
            <a:xfrm>
              <a:off x="11361738" y="1532078"/>
              <a:ext cx="134937" cy="11201"/>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0" name="Freeform 37"/>
            <p:cNvSpPr>
              <a:spLocks/>
            </p:cNvSpPr>
            <p:nvPr/>
          </p:nvSpPr>
          <p:spPr bwMode="invGray">
            <a:xfrm>
              <a:off x="11834813" y="1552880"/>
              <a:ext cx="9525" cy="160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1" name="Freeform 38"/>
            <p:cNvSpPr>
              <a:spLocks/>
            </p:cNvSpPr>
            <p:nvPr/>
          </p:nvSpPr>
          <p:spPr bwMode="invGray">
            <a:xfrm>
              <a:off x="11764963" y="1543279"/>
              <a:ext cx="117475" cy="9601"/>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2" name="Freeform 39"/>
            <p:cNvSpPr>
              <a:spLocks/>
            </p:cNvSpPr>
            <p:nvPr/>
          </p:nvSpPr>
          <p:spPr bwMode="invGray">
            <a:xfrm>
              <a:off x="11555413" y="1543279"/>
              <a:ext cx="69850" cy="6401"/>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3" name="Freeform 40"/>
            <p:cNvSpPr>
              <a:spLocks/>
            </p:cNvSpPr>
            <p:nvPr/>
          </p:nvSpPr>
          <p:spPr bwMode="invGray">
            <a:xfrm>
              <a:off x="11223625" y="1527277"/>
              <a:ext cx="38100" cy="6401"/>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4" name="Freeform 41"/>
            <p:cNvSpPr>
              <a:spLocks/>
            </p:cNvSpPr>
            <p:nvPr/>
          </p:nvSpPr>
          <p:spPr bwMode="invGray">
            <a:xfrm>
              <a:off x="11145838" y="1528877"/>
              <a:ext cx="22225" cy="3200"/>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5" name="Freeform 42"/>
            <p:cNvSpPr>
              <a:spLocks/>
            </p:cNvSpPr>
            <p:nvPr/>
          </p:nvSpPr>
          <p:spPr bwMode="invGray">
            <a:xfrm>
              <a:off x="6197600" y="1565681"/>
              <a:ext cx="20638" cy="160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6" name="Freeform 43"/>
            <p:cNvSpPr>
              <a:spLocks/>
            </p:cNvSpPr>
            <p:nvPr/>
          </p:nvSpPr>
          <p:spPr bwMode="invGray">
            <a:xfrm>
              <a:off x="6356350" y="1565681"/>
              <a:ext cx="9525" cy="0"/>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7" name="Freeform 44"/>
            <p:cNvSpPr>
              <a:spLocks/>
            </p:cNvSpPr>
            <p:nvPr/>
          </p:nvSpPr>
          <p:spPr bwMode="invGray">
            <a:xfrm>
              <a:off x="8950325" y="1522477"/>
              <a:ext cx="61913" cy="6401"/>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8" name="Freeform 45"/>
            <p:cNvSpPr>
              <a:spLocks/>
            </p:cNvSpPr>
            <p:nvPr/>
          </p:nvSpPr>
          <p:spPr bwMode="invGray">
            <a:xfrm>
              <a:off x="7537450" y="1546479"/>
              <a:ext cx="28575" cy="3200"/>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9" name="Freeform 46"/>
            <p:cNvSpPr>
              <a:spLocks/>
            </p:cNvSpPr>
            <p:nvPr/>
          </p:nvSpPr>
          <p:spPr bwMode="invGray">
            <a:xfrm>
              <a:off x="7478713" y="1562481"/>
              <a:ext cx="38100" cy="3200"/>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0" name="Freeform 47"/>
            <p:cNvSpPr>
              <a:spLocks/>
            </p:cNvSpPr>
            <p:nvPr/>
          </p:nvSpPr>
          <p:spPr bwMode="invGray">
            <a:xfrm>
              <a:off x="5410200" y="1568882"/>
              <a:ext cx="36513" cy="3200"/>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1" name="Freeform 48"/>
            <p:cNvSpPr>
              <a:spLocks/>
            </p:cNvSpPr>
            <p:nvPr/>
          </p:nvSpPr>
          <p:spPr bwMode="invGray">
            <a:xfrm>
              <a:off x="10206038" y="1530477"/>
              <a:ext cx="61912" cy="4801"/>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2" name="Freeform 49"/>
            <p:cNvSpPr>
              <a:spLocks/>
            </p:cNvSpPr>
            <p:nvPr/>
          </p:nvSpPr>
          <p:spPr bwMode="invGray">
            <a:xfrm>
              <a:off x="6257925" y="1525677"/>
              <a:ext cx="19050" cy="1600"/>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3" name="Freeform 50"/>
            <p:cNvSpPr>
              <a:spLocks/>
            </p:cNvSpPr>
            <p:nvPr/>
          </p:nvSpPr>
          <p:spPr bwMode="invGray">
            <a:xfrm>
              <a:off x="10134600" y="1527277"/>
              <a:ext cx="71438" cy="4801"/>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4" name="Freeform 51"/>
            <p:cNvSpPr>
              <a:spLocks/>
            </p:cNvSpPr>
            <p:nvPr/>
          </p:nvSpPr>
          <p:spPr bwMode="invGray">
            <a:xfrm>
              <a:off x="2582863" y="1559281"/>
              <a:ext cx="7937" cy="160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5" name="Freeform 52"/>
            <p:cNvSpPr>
              <a:spLocks/>
            </p:cNvSpPr>
            <p:nvPr/>
          </p:nvSpPr>
          <p:spPr bwMode="invGray">
            <a:xfrm>
              <a:off x="1762125" y="1522477"/>
              <a:ext cx="34925" cy="0"/>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6" name="Freeform 53"/>
            <p:cNvSpPr>
              <a:spLocks/>
            </p:cNvSpPr>
            <p:nvPr/>
          </p:nvSpPr>
          <p:spPr bwMode="invGray">
            <a:xfrm>
              <a:off x="10812463" y="1528877"/>
              <a:ext cx="19050" cy="1600"/>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7" name="Freeform 54"/>
            <p:cNvSpPr>
              <a:spLocks/>
            </p:cNvSpPr>
            <p:nvPr/>
          </p:nvSpPr>
          <p:spPr bwMode="invGray">
            <a:xfrm>
              <a:off x="10896600" y="1544879"/>
              <a:ext cx="7938" cy="3200"/>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8" name="Freeform 55"/>
            <p:cNvSpPr>
              <a:spLocks/>
            </p:cNvSpPr>
            <p:nvPr/>
          </p:nvSpPr>
          <p:spPr bwMode="invGray">
            <a:xfrm>
              <a:off x="9947275" y="1554481"/>
              <a:ext cx="4763" cy="0"/>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9" name="Freeform 56"/>
            <p:cNvSpPr>
              <a:spLocks/>
            </p:cNvSpPr>
            <p:nvPr/>
          </p:nvSpPr>
          <p:spPr bwMode="invGray">
            <a:xfrm>
              <a:off x="10817225" y="1532078"/>
              <a:ext cx="23813"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0" name="Freeform 57"/>
            <p:cNvSpPr>
              <a:spLocks/>
            </p:cNvSpPr>
            <p:nvPr/>
          </p:nvSpPr>
          <p:spPr bwMode="invGray">
            <a:xfrm>
              <a:off x="10836275" y="1528877"/>
              <a:ext cx="19050" cy="1600"/>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1" name="Freeform 58"/>
            <p:cNvSpPr>
              <a:spLocks/>
            </p:cNvSpPr>
            <p:nvPr/>
          </p:nvSpPr>
          <p:spPr bwMode="invGray">
            <a:xfrm>
              <a:off x="10787063" y="1530477"/>
              <a:ext cx="30162" cy="160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2" name="Freeform 59"/>
            <p:cNvSpPr>
              <a:spLocks/>
            </p:cNvSpPr>
            <p:nvPr/>
          </p:nvSpPr>
          <p:spPr bwMode="invGray">
            <a:xfrm>
              <a:off x="4092575" y="1552880"/>
              <a:ext cx="20638" cy="1601"/>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3" name="Freeform 60"/>
            <p:cNvSpPr>
              <a:spLocks/>
            </p:cNvSpPr>
            <p:nvPr/>
          </p:nvSpPr>
          <p:spPr bwMode="invGray">
            <a:xfrm>
              <a:off x="8528050" y="1567282"/>
              <a:ext cx="3175" cy="1600"/>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4" name="Freeform 61"/>
            <p:cNvSpPr>
              <a:spLocks/>
            </p:cNvSpPr>
            <p:nvPr/>
          </p:nvSpPr>
          <p:spPr bwMode="invGray">
            <a:xfrm>
              <a:off x="8461375" y="1556080"/>
              <a:ext cx="66675" cy="14402"/>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5"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6" name="Freeform 63"/>
            <p:cNvSpPr>
              <a:spLocks/>
            </p:cNvSpPr>
            <p:nvPr/>
          </p:nvSpPr>
          <p:spPr bwMode="invGray">
            <a:xfrm>
              <a:off x="7508875" y="1559281"/>
              <a:ext cx="11113" cy="4801"/>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7" name="Freeform 64"/>
            <p:cNvSpPr>
              <a:spLocks/>
            </p:cNvSpPr>
            <p:nvPr/>
          </p:nvSpPr>
          <p:spPr bwMode="invGray">
            <a:xfrm>
              <a:off x="5434013" y="1567282"/>
              <a:ext cx="4762" cy="1600"/>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8" name="Freeform 65"/>
            <p:cNvSpPr>
              <a:spLocks/>
            </p:cNvSpPr>
            <p:nvPr/>
          </p:nvSpPr>
          <p:spPr bwMode="invGray">
            <a:xfrm>
              <a:off x="9672638" y="1567282"/>
              <a:ext cx="25400" cy="3200"/>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9" name="Freeform 66"/>
            <p:cNvSpPr>
              <a:spLocks/>
            </p:cNvSpPr>
            <p:nvPr/>
          </p:nvSpPr>
          <p:spPr bwMode="invGray">
            <a:xfrm>
              <a:off x="10966450" y="1528877"/>
              <a:ext cx="39688" cy="3200"/>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0" name="Freeform 67"/>
            <p:cNvSpPr>
              <a:spLocks/>
            </p:cNvSpPr>
            <p:nvPr/>
          </p:nvSpPr>
          <p:spPr bwMode="invGray">
            <a:xfrm>
              <a:off x="11329988" y="1552880"/>
              <a:ext cx="44450" cy="1601"/>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1" name="Freeform 68"/>
            <p:cNvSpPr>
              <a:spLocks/>
            </p:cNvSpPr>
            <p:nvPr/>
          </p:nvSpPr>
          <p:spPr bwMode="invGray">
            <a:xfrm>
              <a:off x="11042650" y="1540078"/>
              <a:ext cx="60325" cy="6401"/>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2" name="Freeform 69"/>
            <p:cNvSpPr>
              <a:spLocks/>
            </p:cNvSpPr>
            <p:nvPr/>
          </p:nvSpPr>
          <p:spPr bwMode="invGray">
            <a:xfrm>
              <a:off x="11106150" y="1543279"/>
              <a:ext cx="28575" cy="0"/>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3" name="Freeform 70"/>
            <p:cNvSpPr>
              <a:spLocks/>
            </p:cNvSpPr>
            <p:nvPr/>
          </p:nvSpPr>
          <p:spPr bwMode="invGray">
            <a:xfrm>
              <a:off x="10679113" y="1525677"/>
              <a:ext cx="103187" cy="9601"/>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4" name="Freeform 71"/>
            <p:cNvSpPr>
              <a:spLocks/>
            </p:cNvSpPr>
            <p:nvPr/>
          </p:nvSpPr>
          <p:spPr bwMode="invGray">
            <a:xfrm>
              <a:off x="11039475" y="1549679"/>
              <a:ext cx="26988" cy="4801"/>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5" name="Freeform 72"/>
            <p:cNvSpPr>
              <a:spLocks/>
            </p:cNvSpPr>
            <p:nvPr/>
          </p:nvSpPr>
          <p:spPr bwMode="invGray">
            <a:xfrm>
              <a:off x="10841038" y="1549679"/>
              <a:ext cx="58737" cy="1601"/>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6" name="Freeform 73"/>
            <p:cNvSpPr>
              <a:spLocks/>
            </p:cNvSpPr>
            <p:nvPr/>
          </p:nvSpPr>
          <p:spPr bwMode="invGray">
            <a:xfrm>
              <a:off x="10899775" y="1549679"/>
              <a:ext cx="36513" cy="160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7" name="Freeform 74"/>
            <p:cNvSpPr>
              <a:spLocks/>
            </p:cNvSpPr>
            <p:nvPr/>
          </p:nvSpPr>
          <p:spPr bwMode="invGray">
            <a:xfrm>
              <a:off x="10958513" y="1554481"/>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8" name="Freeform 75"/>
            <p:cNvSpPr>
              <a:spLocks/>
            </p:cNvSpPr>
            <p:nvPr/>
          </p:nvSpPr>
          <p:spPr bwMode="invGray">
            <a:xfrm>
              <a:off x="10304463" y="1549679"/>
              <a:ext cx="61912" cy="3200"/>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9" name="Freeform 76"/>
            <p:cNvSpPr>
              <a:spLocks/>
            </p:cNvSpPr>
            <p:nvPr/>
          </p:nvSpPr>
          <p:spPr bwMode="invGray">
            <a:xfrm>
              <a:off x="10483850" y="1557681"/>
              <a:ext cx="23813" cy="6401"/>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0" name="Freeform 77"/>
            <p:cNvSpPr>
              <a:spLocks/>
            </p:cNvSpPr>
            <p:nvPr/>
          </p:nvSpPr>
          <p:spPr bwMode="invGray">
            <a:xfrm>
              <a:off x="10291763" y="1564082"/>
              <a:ext cx="117475" cy="1600"/>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1" name="Freeform 78"/>
            <p:cNvSpPr>
              <a:spLocks/>
            </p:cNvSpPr>
            <p:nvPr/>
          </p:nvSpPr>
          <p:spPr bwMode="invGray">
            <a:xfrm>
              <a:off x="9621838" y="1546479"/>
              <a:ext cx="11112" cy="8002"/>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2" name="Freeform 79"/>
            <p:cNvSpPr>
              <a:spLocks/>
            </p:cNvSpPr>
            <p:nvPr/>
          </p:nvSpPr>
          <p:spPr bwMode="invGray">
            <a:xfrm>
              <a:off x="8951913" y="1568882"/>
              <a:ext cx="96837" cy="8002"/>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3" name="Freeform 80"/>
            <p:cNvSpPr>
              <a:spLocks/>
            </p:cNvSpPr>
            <p:nvPr/>
          </p:nvSpPr>
          <p:spPr bwMode="invGray">
            <a:xfrm>
              <a:off x="9005888" y="1565681"/>
              <a:ext cx="17462" cy="3200"/>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4" name="Freeform 81"/>
            <p:cNvSpPr>
              <a:spLocks/>
            </p:cNvSpPr>
            <p:nvPr/>
          </p:nvSpPr>
          <p:spPr bwMode="invGray">
            <a:xfrm>
              <a:off x="1587500" y="1517675"/>
              <a:ext cx="38100" cy="3200"/>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5" name="Freeform 82"/>
            <p:cNvSpPr>
              <a:spLocks/>
            </p:cNvSpPr>
            <p:nvPr/>
          </p:nvSpPr>
          <p:spPr bwMode="invGray">
            <a:xfrm>
              <a:off x="1522413" y="1519276"/>
              <a:ext cx="30162" cy="4800"/>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6" name="Freeform 83"/>
            <p:cNvSpPr>
              <a:spLocks/>
            </p:cNvSpPr>
            <p:nvPr/>
          </p:nvSpPr>
          <p:spPr bwMode="invGray">
            <a:xfrm>
              <a:off x="6650038" y="1573683"/>
              <a:ext cx="33337" cy="3200"/>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7" name="Freeform 84"/>
            <p:cNvSpPr>
              <a:spLocks/>
            </p:cNvSpPr>
            <p:nvPr/>
          </p:nvSpPr>
          <p:spPr bwMode="invGray">
            <a:xfrm>
              <a:off x="6162675" y="1565681"/>
              <a:ext cx="15875" cy="4801"/>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8" name="Freeform 85"/>
            <p:cNvSpPr>
              <a:spLocks/>
            </p:cNvSpPr>
            <p:nvPr/>
          </p:nvSpPr>
          <p:spPr bwMode="invGray">
            <a:xfrm>
              <a:off x="5738813" y="1570483"/>
              <a:ext cx="60325" cy="6401"/>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grpSp>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9" name="Date Placeholder 3"/>
          <p:cNvSpPr>
            <a:spLocks noGrp="1"/>
          </p:cNvSpPr>
          <p:nvPr>
            <p:ph type="dt" sz="half" idx="10"/>
          </p:nvPr>
        </p:nvSpPr>
        <p:spPr/>
        <p:txBody>
          <a:bodyPr/>
          <a:lstStyle>
            <a:lvl1pPr>
              <a:defRPr/>
            </a:lvl1pPr>
          </a:lstStyle>
          <a:p>
            <a:pPr>
              <a:defRPr/>
            </a:pPr>
            <a:fld id="{EF4E1D75-91E7-478F-B2A2-5F16757EB0F5}" type="datetimeFigureOut">
              <a:rPr lang="en-US"/>
              <a:pPr>
                <a:defRPr/>
              </a:pPr>
              <a:t>11/16/2020</a:t>
            </a:fld>
            <a:endParaRPr/>
          </a:p>
        </p:txBody>
      </p:sp>
      <p:sp>
        <p:nvSpPr>
          <p:cNvPr id="80" name="Footer Placeholder 4"/>
          <p:cNvSpPr>
            <a:spLocks noGrp="1"/>
          </p:cNvSpPr>
          <p:nvPr>
            <p:ph type="ftr" sz="quarter" idx="11"/>
          </p:nvPr>
        </p:nvSpPr>
        <p:spPr/>
        <p:txBody>
          <a:bodyPr/>
          <a:lstStyle>
            <a:lvl1pPr>
              <a:defRPr/>
            </a:lvl1pPr>
          </a:lstStyle>
          <a:p>
            <a:pPr>
              <a:defRPr/>
            </a:pPr>
            <a:endParaRPr/>
          </a:p>
        </p:txBody>
      </p:sp>
      <p:sp>
        <p:nvSpPr>
          <p:cNvPr id="81" name="Slide Number Placeholder 5"/>
          <p:cNvSpPr>
            <a:spLocks noGrp="1"/>
          </p:cNvSpPr>
          <p:nvPr>
            <p:ph type="sldNum" sz="quarter" idx="12"/>
          </p:nvPr>
        </p:nvSpPr>
        <p:spPr/>
        <p:txBody>
          <a:bodyPr/>
          <a:lstStyle>
            <a:lvl1pPr>
              <a:defRPr/>
            </a:lvl1pPr>
          </a:lstStyle>
          <a:p>
            <a:pPr>
              <a:defRPr/>
            </a:pPr>
            <a:fld id="{3FB7C59A-EC5B-40B2-A310-C6C2758C3C57}" type="slidenum">
              <a:rPr/>
              <a:pPr>
                <a:defRPr/>
              </a:pPr>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line"/>
          <p:cNvGrpSpPr>
            <a:grpSpLocks/>
          </p:cNvGrpSpPr>
          <p:nvPr/>
        </p:nvGrpSpPr>
        <p:grpSpPr bwMode="auto">
          <a:xfrm rot="5400000">
            <a:off x="6865144" y="3472657"/>
            <a:ext cx="6491287" cy="63500"/>
            <a:chOff x="1522413" y="1514475"/>
            <a:chExt cx="10569575" cy="64008"/>
          </a:xfrm>
        </p:grpSpPr>
        <p:sp>
          <p:nvSpPr>
            <p:cNvPr id="5" name="Freeform 10"/>
            <p:cNvSpPr>
              <a:spLocks/>
            </p:cNvSpPr>
            <p:nvPr/>
          </p:nvSpPr>
          <p:spPr bwMode="invGray">
            <a:xfrm>
              <a:off x="12027367" y="1544879"/>
              <a:ext cx="64621" cy="4800"/>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 name="Freeform 11"/>
            <p:cNvSpPr>
              <a:spLocks/>
            </p:cNvSpPr>
            <p:nvPr/>
          </p:nvSpPr>
          <p:spPr bwMode="invGray">
            <a:xfrm>
              <a:off x="12022196" y="1533677"/>
              <a:ext cx="18093" cy="0"/>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 name="Freeform 12"/>
            <p:cNvSpPr>
              <a:spLocks/>
            </p:cNvSpPr>
            <p:nvPr/>
          </p:nvSpPr>
          <p:spPr bwMode="invGray">
            <a:xfrm>
              <a:off x="12040290" y="1532077"/>
              <a:ext cx="41358" cy="6401"/>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8" name="Freeform 15"/>
            <p:cNvSpPr>
              <a:spLocks/>
            </p:cNvSpPr>
            <p:nvPr/>
          </p:nvSpPr>
          <p:spPr bwMode="invGray">
            <a:xfrm>
              <a:off x="11830915" y="1546478"/>
              <a:ext cx="43942" cy="4801"/>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9" name="Freeform 16"/>
            <p:cNvSpPr>
              <a:spLocks/>
            </p:cNvSpPr>
            <p:nvPr/>
          </p:nvSpPr>
          <p:spPr bwMode="invGray">
            <a:xfrm>
              <a:off x="11810235" y="1551279"/>
              <a:ext cx="41358" cy="1600"/>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0" name="Freeform 17"/>
            <p:cNvSpPr>
              <a:spLocks/>
            </p:cNvSpPr>
            <p:nvPr/>
          </p:nvSpPr>
          <p:spPr bwMode="invGray">
            <a:xfrm>
              <a:off x="12004101" y="1538478"/>
              <a:ext cx="77546" cy="3200"/>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1" name="Freeform 18"/>
            <p:cNvSpPr>
              <a:spLocks/>
            </p:cNvSpPr>
            <p:nvPr/>
          </p:nvSpPr>
          <p:spPr bwMode="invGray">
            <a:xfrm>
              <a:off x="11665483" y="1541678"/>
              <a:ext cx="38772" cy="4800"/>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2" name="Freeform 19"/>
            <p:cNvSpPr>
              <a:spLocks/>
            </p:cNvSpPr>
            <p:nvPr/>
          </p:nvSpPr>
          <p:spPr bwMode="invGray">
            <a:xfrm>
              <a:off x="11505220" y="1541678"/>
              <a:ext cx="93056" cy="4800"/>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3" name="Freeform 20"/>
            <p:cNvSpPr>
              <a:spLocks/>
            </p:cNvSpPr>
            <p:nvPr/>
          </p:nvSpPr>
          <p:spPr bwMode="invGray">
            <a:xfrm>
              <a:off x="11471615" y="1525676"/>
              <a:ext cx="33604" cy="3200"/>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4" name="Freeform 21"/>
            <p:cNvSpPr>
              <a:spLocks/>
            </p:cNvSpPr>
            <p:nvPr/>
          </p:nvSpPr>
          <p:spPr bwMode="invGray">
            <a:xfrm>
              <a:off x="11712011" y="1548079"/>
              <a:ext cx="28433" cy="4800"/>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5" name="Freeform 22"/>
            <p:cNvSpPr>
              <a:spLocks/>
            </p:cNvSpPr>
            <p:nvPr/>
          </p:nvSpPr>
          <p:spPr bwMode="invGray">
            <a:xfrm>
              <a:off x="11691332" y="1533677"/>
              <a:ext cx="36188" cy="0"/>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6" name="Freeform 23"/>
            <p:cNvSpPr>
              <a:spLocks/>
            </p:cNvSpPr>
            <p:nvPr/>
          </p:nvSpPr>
          <p:spPr bwMode="invGray">
            <a:xfrm>
              <a:off x="11740444" y="1533677"/>
              <a:ext cx="5170"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7" name="Freeform 24"/>
            <p:cNvSpPr>
              <a:spLocks/>
            </p:cNvSpPr>
            <p:nvPr/>
          </p:nvSpPr>
          <p:spPr bwMode="invGray">
            <a:xfrm>
              <a:off x="11841254" y="1557680"/>
              <a:ext cx="72377" cy="8000"/>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8" name="Freeform 25"/>
            <p:cNvSpPr>
              <a:spLocks/>
            </p:cNvSpPr>
            <p:nvPr/>
          </p:nvSpPr>
          <p:spPr bwMode="invGray">
            <a:xfrm>
              <a:off x="11763708" y="1535278"/>
              <a:ext cx="46528" cy="3200"/>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19" name="Freeform 26"/>
            <p:cNvSpPr>
              <a:spLocks/>
            </p:cNvSpPr>
            <p:nvPr/>
          </p:nvSpPr>
          <p:spPr bwMode="invGray">
            <a:xfrm>
              <a:off x="11745613" y="1557680"/>
              <a:ext cx="18095" cy="1600"/>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0" name="Freeform 27"/>
            <p:cNvSpPr>
              <a:spLocks/>
            </p:cNvSpPr>
            <p:nvPr/>
          </p:nvSpPr>
          <p:spPr bwMode="invGray">
            <a:xfrm>
              <a:off x="11481955" y="1532077"/>
              <a:ext cx="85302" cy="3200"/>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1" name="Freeform 28"/>
            <p:cNvSpPr>
              <a:spLocks/>
            </p:cNvSpPr>
            <p:nvPr/>
          </p:nvSpPr>
          <p:spPr bwMode="invGray">
            <a:xfrm>
              <a:off x="11626710" y="1533677"/>
              <a:ext cx="5170" cy="0"/>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2" name="Freeform 29"/>
            <p:cNvSpPr>
              <a:spLocks/>
            </p:cNvSpPr>
            <p:nvPr/>
          </p:nvSpPr>
          <p:spPr bwMode="invGray">
            <a:xfrm>
              <a:off x="11262242" y="1533677"/>
              <a:ext cx="5170"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3" name="Freeform 30"/>
            <p:cNvSpPr>
              <a:spLocks/>
            </p:cNvSpPr>
            <p:nvPr/>
          </p:nvSpPr>
          <p:spPr bwMode="invGray">
            <a:xfrm>
              <a:off x="11554331" y="1533676"/>
              <a:ext cx="43944" cy="3200"/>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4" name="Freeform 31"/>
            <p:cNvSpPr>
              <a:spLocks/>
            </p:cNvSpPr>
            <p:nvPr/>
          </p:nvSpPr>
          <p:spPr bwMode="invGray">
            <a:xfrm>
              <a:off x="11409578" y="1528876"/>
              <a:ext cx="31019" cy="3200"/>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5" name="Freeform 32"/>
            <p:cNvSpPr>
              <a:spLocks/>
            </p:cNvSpPr>
            <p:nvPr/>
          </p:nvSpPr>
          <p:spPr bwMode="invGray">
            <a:xfrm>
              <a:off x="11618956" y="1532078"/>
              <a:ext cx="517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6" name="Freeform 33"/>
            <p:cNvSpPr>
              <a:spLocks/>
            </p:cNvSpPr>
            <p:nvPr/>
          </p:nvSpPr>
          <p:spPr bwMode="invGray">
            <a:xfrm>
              <a:off x="11598275" y="1551279"/>
              <a:ext cx="28433" cy="1600"/>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7" name="Freeform 34"/>
            <p:cNvSpPr>
              <a:spLocks/>
            </p:cNvSpPr>
            <p:nvPr/>
          </p:nvSpPr>
          <p:spPr bwMode="invGray">
            <a:xfrm>
              <a:off x="11138167" y="1552879"/>
              <a:ext cx="188695" cy="24004"/>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8" name="Freeform 35"/>
            <p:cNvSpPr>
              <a:spLocks/>
            </p:cNvSpPr>
            <p:nvPr/>
          </p:nvSpPr>
          <p:spPr bwMode="invGray">
            <a:xfrm>
              <a:off x="11267411" y="1548079"/>
              <a:ext cx="93056" cy="4800"/>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29" name="Freeform 36"/>
            <p:cNvSpPr>
              <a:spLocks/>
            </p:cNvSpPr>
            <p:nvPr/>
          </p:nvSpPr>
          <p:spPr bwMode="invGray">
            <a:xfrm>
              <a:off x="11360468" y="1551280"/>
              <a:ext cx="136998" cy="11201"/>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0" name="Freeform 37"/>
            <p:cNvSpPr>
              <a:spLocks/>
            </p:cNvSpPr>
            <p:nvPr/>
          </p:nvSpPr>
          <p:spPr bwMode="invGray">
            <a:xfrm>
              <a:off x="11836085" y="1572082"/>
              <a:ext cx="7754" cy="160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1" name="Freeform 38"/>
            <p:cNvSpPr>
              <a:spLocks/>
            </p:cNvSpPr>
            <p:nvPr/>
          </p:nvSpPr>
          <p:spPr bwMode="invGray">
            <a:xfrm>
              <a:off x="11763708" y="1543278"/>
              <a:ext cx="118904" cy="9601"/>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2" name="Freeform 39"/>
            <p:cNvSpPr>
              <a:spLocks/>
            </p:cNvSpPr>
            <p:nvPr/>
          </p:nvSpPr>
          <p:spPr bwMode="invGray">
            <a:xfrm>
              <a:off x="11554333" y="1543279"/>
              <a:ext cx="69793" cy="6401"/>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3" name="Freeform 40"/>
            <p:cNvSpPr>
              <a:spLocks/>
            </p:cNvSpPr>
            <p:nvPr/>
          </p:nvSpPr>
          <p:spPr bwMode="invGray">
            <a:xfrm>
              <a:off x="11223468" y="1527277"/>
              <a:ext cx="38774" cy="6401"/>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4" name="Freeform 41"/>
            <p:cNvSpPr>
              <a:spLocks/>
            </p:cNvSpPr>
            <p:nvPr/>
          </p:nvSpPr>
          <p:spPr bwMode="invGray">
            <a:xfrm>
              <a:off x="11145920" y="1528876"/>
              <a:ext cx="23265" cy="3200"/>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5" name="Freeform 42"/>
            <p:cNvSpPr>
              <a:spLocks/>
            </p:cNvSpPr>
            <p:nvPr/>
          </p:nvSpPr>
          <p:spPr bwMode="invGray">
            <a:xfrm>
              <a:off x="6198460" y="1584883"/>
              <a:ext cx="20679" cy="160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6" name="Freeform 43"/>
            <p:cNvSpPr>
              <a:spLocks/>
            </p:cNvSpPr>
            <p:nvPr/>
          </p:nvSpPr>
          <p:spPr bwMode="invGray">
            <a:xfrm>
              <a:off x="6356138" y="1565681"/>
              <a:ext cx="10340" cy="0"/>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7" name="Freeform 44"/>
            <p:cNvSpPr>
              <a:spLocks/>
            </p:cNvSpPr>
            <p:nvPr/>
          </p:nvSpPr>
          <p:spPr bwMode="invGray">
            <a:xfrm>
              <a:off x="8951358" y="1522476"/>
              <a:ext cx="62037" cy="6401"/>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8" name="Freeform 45"/>
            <p:cNvSpPr>
              <a:spLocks/>
            </p:cNvSpPr>
            <p:nvPr/>
          </p:nvSpPr>
          <p:spPr bwMode="invGray">
            <a:xfrm>
              <a:off x="7537428" y="1546478"/>
              <a:ext cx="28434" cy="3200"/>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39" name="Freeform 46"/>
            <p:cNvSpPr>
              <a:spLocks/>
            </p:cNvSpPr>
            <p:nvPr/>
          </p:nvSpPr>
          <p:spPr bwMode="invGray">
            <a:xfrm>
              <a:off x="7477976" y="1562480"/>
              <a:ext cx="38772" cy="3200"/>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0" name="Freeform 47"/>
            <p:cNvSpPr>
              <a:spLocks/>
            </p:cNvSpPr>
            <p:nvPr/>
          </p:nvSpPr>
          <p:spPr bwMode="invGray">
            <a:xfrm>
              <a:off x="5410072" y="1568881"/>
              <a:ext cx="36188" cy="3200"/>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1" name="Freeform 48"/>
            <p:cNvSpPr>
              <a:spLocks/>
            </p:cNvSpPr>
            <p:nvPr/>
          </p:nvSpPr>
          <p:spPr bwMode="invGray">
            <a:xfrm>
              <a:off x="10205024" y="1549678"/>
              <a:ext cx="62037" cy="4801"/>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2" name="Freeform 49"/>
            <p:cNvSpPr>
              <a:spLocks/>
            </p:cNvSpPr>
            <p:nvPr/>
          </p:nvSpPr>
          <p:spPr bwMode="invGray">
            <a:xfrm>
              <a:off x="6257912" y="1544878"/>
              <a:ext cx="18093" cy="1600"/>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3" name="Freeform 50"/>
            <p:cNvSpPr>
              <a:spLocks/>
            </p:cNvSpPr>
            <p:nvPr/>
          </p:nvSpPr>
          <p:spPr bwMode="invGray">
            <a:xfrm>
              <a:off x="10135233" y="1546478"/>
              <a:ext cx="69791" cy="4801"/>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4" name="Freeform 51"/>
            <p:cNvSpPr>
              <a:spLocks/>
            </p:cNvSpPr>
            <p:nvPr/>
          </p:nvSpPr>
          <p:spPr bwMode="invGray">
            <a:xfrm>
              <a:off x="2582213" y="1578482"/>
              <a:ext cx="7754" cy="160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5" name="Freeform 52"/>
            <p:cNvSpPr>
              <a:spLocks/>
            </p:cNvSpPr>
            <p:nvPr/>
          </p:nvSpPr>
          <p:spPr bwMode="invGray">
            <a:xfrm>
              <a:off x="1762805" y="1522476"/>
              <a:ext cx="33604" cy="0"/>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6" name="Freeform 53"/>
            <p:cNvSpPr>
              <a:spLocks/>
            </p:cNvSpPr>
            <p:nvPr/>
          </p:nvSpPr>
          <p:spPr bwMode="invGray">
            <a:xfrm>
              <a:off x="10812471" y="1548079"/>
              <a:ext cx="18093" cy="1600"/>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7" name="Freeform 54"/>
            <p:cNvSpPr>
              <a:spLocks/>
            </p:cNvSpPr>
            <p:nvPr/>
          </p:nvSpPr>
          <p:spPr bwMode="invGray">
            <a:xfrm>
              <a:off x="10897772" y="1544879"/>
              <a:ext cx="7755" cy="3200"/>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8" name="Freeform 55"/>
            <p:cNvSpPr>
              <a:spLocks/>
            </p:cNvSpPr>
            <p:nvPr/>
          </p:nvSpPr>
          <p:spPr bwMode="invGray">
            <a:xfrm>
              <a:off x="9946537" y="1554481"/>
              <a:ext cx="5170" cy="0"/>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49" name="Freeform 56"/>
            <p:cNvSpPr>
              <a:spLocks/>
            </p:cNvSpPr>
            <p:nvPr/>
          </p:nvSpPr>
          <p:spPr bwMode="invGray">
            <a:xfrm>
              <a:off x="10817643" y="1532078"/>
              <a:ext cx="23263"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0" name="Freeform 57"/>
            <p:cNvSpPr>
              <a:spLocks/>
            </p:cNvSpPr>
            <p:nvPr/>
          </p:nvSpPr>
          <p:spPr bwMode="invGray">
            <a:xfrm>
              <a:off x="10835735" y="1548079"/>
              <a:ext cx="20679" cy="1600"/>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1" name="Freeform 58"/>
            <p:cNvSpPr>
              <a:spLocks/>
            </p:cNvSpPr>
            <p:nvPr/>
          </p:nvSpPr>
          <p:spPr bwMode="invGray">
            <a:xfrm>
              <a:off x="10786623" y="1549679"/>
              <a:ext cx="31019" cy="160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2" name="Freeform 59"/>
            <p:cNvSpPr>
              <a:spLocks/>
            </p:cNvSpPr>
            <p:nvPr/>
          </p:nvSpPr>
          <p:spPr bwMode="invGray">
            <a:xfrm>
              <a:off x="4091783" y="1572082"/>
              <a:ext cx="20679" cy="1601"/>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3" name="Freeform 60"/>
            <p:cNvSpPr>
              <a:spLocks/>
            </p:cNvSpPr>
            <p:nvPr/>
          </p:nvSpPr>
          <p:spPr bwMode="invGray">
            <a:xfrm>
              <a:off x="8527438" y="1586484"/>
              <a:ext cx="2584" cy="1600"/>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4" name="Freeform 61"/>
            <p:cNvSpPr>
              <a:spLocks/>
            </p:cNvSpPr>
            <p:nvPr/>
          </p:nvSpPr>
          <p:spPr bwMode="invGray">
            <a:xfrm>
              <a:off x="8460232" y="1575283"/>
              <a:ext cx="67207" cy="14402"/>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5" name="Freeform 62"/>
            <p:cNvSpPr>
              <a:spLocks noEditPoints="1"/>
            </p:cNvSpPr>
            <p:nvPr/>
          </p:nvSpPr>
          <p:spPr bwMode="invGray">
            <a:xfrm>
              <a:off x="1561185" y="1514474"/>
              <a:ext cx="9564057"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6" name="Freeform 63"/>
            <p:cNvSpPr>
              <a:spLocks/>
            </p:cNvSpPr>
            <p:nvPr/>
          </p:nvSpPr>
          <p:spPr bwMode="invGray">
            <a:xfrm>
              <a:off x="7508994" y="1578482"/>
              <a:ext cx="10340" cy="4801"/>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7" name="Freeform 64"/>
            <p:cNvSpPr>
              <a:spLocks/>
            </p:cNvSpPr>
            <p:nvPr/>
          </p:nvSpPr>
          <p:spPr bwMode="invGray">
            <a:xfrm>
              <a:off x="5433335" y="1586484"/>
              <a:ext cx="5170" cy="1600"/>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8" name="Freeform 65"/>
            <p:cNvSpPr>
              <a:spLocks/>
            </p:cNvSpPr>
            <p:nvPr/>
          </p:nvSpPr>
          <p:spPr bwMode="invGray">
            <a:xfrm>
              <a:off x="9672539" y="1567282"/>
              <a:ext cx="25849" cy="3200"/>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59" name="Freeform 66"/>
            <p:cNvSpPr>
              <a:spLocks/>
            </p:cNvSpPr>
            <p:nvPr/>
          </p:nvSpPr>
          <p:spPr bwMode="invGray">
            <a:xfrm>
              <a:off x="10967564" y="1528876"/>
              <a:ext cx="38772" cy="3200"/>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0" name="Freeform 67"/>
            <p:cNvSpPr>
              <a:spLocks/>
            </p:cNvSpPr>
            <p:nvPr/>
          </p:nvSpPr>
          <p:spPr bwMode="invGray">
            <a:xfrm>
              <a:off x="11329449" y="1572082"/>
              <a:ext cx="43942" cy="1601"/>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1" name="Freeform 68"/>
            <p:cNvSpPr>
              <a:spLocks/>
            </p:cNvSpPr>
            <p:nvPr/>
          </p:nvSpPr>
          <p:spPr bwMode="invGray">
            <a:xfrm>
              <a:off x="11042527" y="1540078"/>
              <a:ext cx="59453" cy="6401"/>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2" name="Freeform 69"/>
            <p:cNvSpPr>
              <a:spLocks/>
            </p:cNvSpPr>
            <p:nvPr/>
          </p:nvSpPr>
          <p:spPr bwMode="invGray">
            <a:xfrm>
              <a:off x="11107149" y="1543278"/>
              <a:ext cx="28433" cy="0"/>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3" name="Freeform 70"/>
            <p:cNvSpPr>
              <a:spLocks/>
            </p:cNvSpPr>
            <p:nvPr/>
          </p:nvSpPr>
          <p:spPr bwMode="invGray">
            <a:xfrm>
              <a:off x="10678058" y="1525676"/>
              <a:ext cx="103395" cy="9601"/>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4" name="Freeform 71"/>
            <p:cNvSpPr>
              <a:spLocks/>
            </p:cNvSpPr>
            <p:nvPr/>
          </p:nvSpPr>
          <p:spPr bwMode="invGray">
            <a:xfrm>
              <a:off x="11039942" y="1568881"/>
              <a:ext cx="25849" cy="4801"/>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5" name="Freeform 72"/>
            <p:cNvSpPr>
              <a:spLocks/>
            </p:cNvSpPr>
            <p:nvPr/>
          </p:nvSpPr>
          <p:spPr bwMode="invGray">
            <a:xfrm>
              <a:off x="10840906" y="1568882"/>
              <a:ext cx="59453" cy="1601"/>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6" name="Freeform 73"/>
            <p:cNvSpPr>
              <a:spLocks/>
            </p:cNvSpPr>
            <p:nvPr/>
          </p:nvSpPr>
          <p:spPr bwMode="invGray">
            <a:xfrm>
              <a:off x="10900359" y="1568882"/>
              <a:ext cx="36188" cy="160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7" name="Freeform 74"/>
            <p:cNvSpPr>
              <a:spLocks/>
            </p:cNvSpPr>
            <p:nvPr/>
          </p:nvSpPr>
          <p:spPr bwMode="invGray">
            <a:xfrm>
              <a:off x="10957226" y="1554481"/>
              <a:ext cx="46528"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8" name="Freeform 75"/>
            <p:cNvSpPr>
              <a:spLocks/>
            </p:cNvSpPr>
            <p:nvPr/>
          </p:nvSpPr>
          <p:spPr bwMode="invGray">
            <a:xfrm>
              <a:off x="10303249" y="1549678"/>
              <a:ext cx="62037" cy="3200"/>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69" name="Freeform 76"/>
            <p:cNvSpPr>
              <a:spLocks/>
            </p:cNvSpPr>
            <p:nvPr/>
          </p:nvSpPr>
          <p:spPr bwMode="invGray">
            <a:xfrm>
              <a:off x="10484192" y="1557680"/>
              <a:ext cx="23265" cy="6401"/>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0" name="Freeform 77"/>
            <p:cNvSpPr>
              <a:spLocks/>
            </p:cNvSpPr>
            <p:nvPr/>
          </p:nvSpPr>
          <p:spPr bwMode="invGray">
            <a:xfrm>
              <a:off x="10292910" y="1583283"/>
              <a:ext cx="116320" cy="1600"/>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1" name="Freeform 78"/>
            <p:cNvSpPr>
              <a:spLocks/>
            </p:cNvSpPr>
            <p:nvPr/>
          </p:nvSpPr>
          <p:spPr bwMode="invGray">
            <a:xfrm>
              <a:off x="9620842" y="1565681"/>
              <a:ext cx="12925" cy="8002"/>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2" name="Freeform 79"/>
            <p:cNvSpPr>
              <a:spLocks/>
            </p:cNvSpPr>
            <p:nvPr/>
          </p:nvSpPr>
          <p:spPr bwMode="invGray">
            <a:xfrm>
              <a:off x="8951359" y="1588084"/>
              <a:ext cx="98225" cy="8002"/>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3" name="Freeform 80"/>
            <p:cNvSpPr>
              <a:spLocks/>
            </p:cNvSpPr>
            <p:nvPr/>
          </p:nvSpPr>
          <p:spPr bwMode="invGray">
            <a:xfrm>
              <a:off x="9005640" y="1565681"/>
              <a:ext cx="18095" cy="3200"/>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4" name="Freeform 81"/>
            <p:cNvSpPr>
              <a:spLocks/>
            </p:cNvSpPr>
            <p:nvPr/>
          </p:nvSpPr>
          <p:spPr bwMode="invGray">
            <a:xfrm>
              <a:off x="1587033" y="1517675"/>
              <a:ext cx="38774" cy="3200"/>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5" name="Freeform 82"/>
            <p:cNvSpPr>
              <a:spLocks/>
            </p:cNvSpPr>
            <p:nvPr/>
          </p:nvSpPr>
          <p:spPr bwMode="invGray">
            <a:xfrm>
              <a:off x="1522412" y="1538478"/>
              <a:ext cx="31019" cy="4800"/>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6" name="Freeform 83"/>
            <p:cNvSpPr>
              <a:spLocks/>
            </p:cNvSpPr>
            <p:nvPr/>
          </p:nvSpPr>
          <p:spPr bwMode="invGray">
            <a:xfrm>
              <a:off x="6650815" y="1573682"/>
              <a:ext cx="33603" cy="3200"/>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7" name="Freeform 84"/>
            <p:cNvSpPr>
              <a:spLocks/>
            </p:cNvSpPr>
            <p:nvPr/>
          </p:nvSpPr>
          <p:spPr bwMode="invGray">
            <a:xfrm>
              <a:off x="6162272" y="1584883"/>
              <a:ext cx="15509" cy="4801"/>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sp>
          <p:nvSpPr>
            <p:cNvPr id="78" name="Freeform 85"/>
            <p:cNvSpPr>
              <a:spLocks/>
            </p:cNvSpPr>
            <p:nvPr/>
          </p:nvSpPr>
          <p:spPr bwMode="invGray">
            <a:xfrm>
              <a:off x="5738351" y="1570482"/>
              <a:ext cx="62037" cy="6401"/>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a:lstStyle/>
            <a:p>
              <a:pPr fontAlgn="auto">
                <a:spcBef>
                  <a:spcPts val="0"/>
                </a:spcBef>
                <a:spcAft>
                  <a:spcPts val="0"/>
                </a:spcAft>
                <a:defRPr/>
              </a:pPr>
              <a:endParaRPr>
                <a:latin typeface="+mn-lt"/>
                <a:cs typeface="+mn-cs"/>
              </a:endParaRPr>
            </a:p>
          </p:txBody>
        </p:sp>
      </p:grpSp>
      <p:sp>
        <p:nvSpPr>
          <p:cNvPr id="2" name="Vertical Title 1"/>
          <p:cNvSpPr>
            <a:spLocks noGrp="1"/>
          </p:cNvSpPr>
          <p:nvPr>
            <p:ph type="title" orient="vert"/>
          </p:nvPr>
        </p:nvSpPr>
        <p:spPr>
          <a:xfrm>
            <a:off x="10361612" y="274639"/>
            <a:ext cx="1371600" cy="5901747"/>
          </a:xfrm>
        </p:spPr>
        <p:txBody>
          <a:bodyPr vert="eaVert"/>
          <a:lstStyle/>
          <a:p>
            <a:r>
              <a:rPr/>
              <a:t>Click to edit Master title style</a:t>
            </a:r>
          </a:p>
        </p:txBody>
      </p:sp>
      <p:sp>
        <p:nvSpPr>
          <p:cNvPr id="3" name="Vertical Text Placeholder 2"/>
          <p:cNvSpPr>
            <a:spLocks noGrp="1"/>
          </p:cNvSpPr>
          <p:nvPr>
            <p:ph type="body" orient="vert" idx="1"/>
          </p:nvPr>
        </p:nvSpPr>
        <p:spPr>
          <a:xfrm>
            <a:off x="608012" y="277813"/>
            <a:ext cx="9144001" cy="5898573"/>
          </a:xfrm>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9" name="Date Placeholder 3"/>
          <p:cNvSpPr>
            <a:spLocks noGrp="1"/>
          </p:cNvSpPr>
          <p:nvPr>
            <p:ph type="dt" sz="half" idx="10"/>
          </p:nvPr>
        </p:nvSpPr>
        <p:spPr/>
        <p:txBody>
          <a:bodyPr/>
          <a:lstStyle>
            <a:lvl1pPr>
              <a:defRPr/>
            </a:lvl1pPr>
          </a:lstStyle>
          <a:p>
            <a:pPr>
              <a:defRPr/>
            </a:pPr>
            <a:fld id="{F2402693-8164-469C-8CB6-9498DDECE531}" type="datetimeFigureOut">
              <a:rPr lang="en-US"/>
              <a:pPr>
                <a:defRPr/>
              </a:pPr>
              <a:t>11/16/2020</a:t>
            </a:fld>
            <a:endParaRPr/>
          </a:p>
        </p:txBody>
      </p:sp>
      <p:sp>
        <p:nvSpPr>
          <p:cNvPr id="80" name="Footer Placeholder 4"/>
          <p:cNvSpPr>
            <a:spLocks noGrp="1"/>
          </p:cNvSpPr>
          <p:nvPr>
            <p:ph type="ftr" sz="quarter" idx="11"/>
          </p:nvPr>
        </p:nvSpPr>
        <p:spPr/>
        <p:txBody>
          <a:bodyPr/>
          <a:lstStyle>
            <a:lvl1pPr>
              <a:defRPr/>
            </a:lvl1pPr>
          </a:lstStyle>
          <a:p>
            <a:pPr>
              <a:defRPr/>
            </a:pPr>
            <a:endParaRPr/>
          </a:p>
        </p:txBody>
      </p:sp>
      <p:sp>
        <p:nvSpPr>
          <p:cNvPr id="81" name="Slide Number Placeholder 5"/>
          <p:cNvSpPr>
            <a:spLocks noGrp="1"/>
          </p:cNvSpPr>
          <p:nvPr>
            <p:ph type="sldNum" sz="quarter" idx="12"/>
          </p:nvPr>
        </p:nvSpPr>
        <p:spPr/>
        <p:txBody>
          <a:bodyPr/>
          <a:lstStyle>
            <a:lvl1pPr>
              <a:defRPr/>
            </a:lvl1pPr>
          </a:lstStyle>
          <a:p>
            <a:pPr>
              <a:defRPr/>
            </a:pPr>
            <a:fld id="{C1D33226-B5EE-4D25-8633-74E7A6DB2842}" type="slidenum">
              <a:rPr/>
              <a:pPr>
                <a:defRPr/>
              </a:pPr>
              <a:t>‹#›</a:t>
            </a:fld>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0025" cy="1470025"/>
          </a:xfrm>
        </p:spPr>
        <p:txBody>
          <a:bodyPr/>
          <a:lstStyle/>
          <a:p>
            <a:r>
              <a:rPr lang="en-US"/>
              <a:t>Click to edit Master title style</a:t>
            </a:r>
            <a:endParaRPr lang="el-GR"/>
          </a:p>
        </p:txBody>
      </p:sp>
      <p:sp>
        <p:nvSpPr>
          <p:cNvPr id="3" name="Subtitle 2"/>
          <p:cNvSpPr>
            <a:spLocks noGrp="1"/>
          </p:cNvSpPr>
          <p:nvPr>
            <p:ph type="subTitle" idx="1"/>
          </p:nvPr>
        </p:nvSpPr>
        <p:spPr>
          <a:xfrm>
            <a:off x="1828800" y="3886200"/>
            <a:ext cx="853122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0025"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613" y="2906713"/>
            <a:ext cx="1036002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104900" y="1600200"/>
            <a:ext cx="4913313"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70613" y="1600200"/>
            <a:ext cx="4913312"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69625"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4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4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1250" y="1535113"/>
            <a:ext cx="5387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250" y="2174875"/>
            <a:ext cx="5387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22413" y="274638"/>
            <a:ext cx="9144000" cy="10207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l-GR" smtClean="0"/>
              <a:t>Click to edit Master title style</a:t>
            </a:r>
          </a:p>
        </p:txBody>
      </p:sp>
      <p:sp>
        <p:nvSpPr>
          <p:cNvPr id="1027" name="Text Placeholder 2"/>
          <p:cNvSpPr>
            <a:spLocks noGrp="1"/>
          </p:cNvSpPr>
          <p:nvPr>
            <p:ph type="body" idx="1"/>
          </p:nvPr>
        </p:nvSpPr>
        <p:spPr bwMode="auto">
          <a:xfrm>
            <a:off x="1522413" y="1905000"/>
            <a:ext cx="91440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82" name="Date Placeholder 3"/>
          <p:cNvSpPr>
            <a:spLocks noGrp="1"/>
          </p:cNvSpPr>
          <p:nvPr>
            <p:ph type="dt" sz="half" idx="2"/>
          </p:nvPr>
        </p:nvSpPr>
        <p:spPr>
          <a:xfrm>
            <a:off x="8075613" y="6400800"/>
            <a:ext cx="1244600" cy="276225"/>
          </a:xfrm>
          <a:prstGeom prst="rect">
            <a:avLst/>
          </a:prstGeom>
        </p:spPr>
        <p:txBody>
          <a:bodyPr vert="horz" lIns="91440" tIns="45720" rIns="91440" bIns="45720" rtlCol="0" anchor="ctr"/>
          <a:lstStyle>
            <a:lvl1pPr algn="r" fontAlgn="auto">
              <a:spcBef>
                <a:spcPts val="0"/>
              </a:spcBef>
              <a:spcAft>
                <a:spcPts val="0"/>
              </a:spcAft>
              <a:defRPr sz="1000">
                <a:solidFill>
                  <a:schemeClr val="tx1">
                    <a:tint val="75000"/>
                  </a:schemeClr>
                </a:solidFill>
                <a:latin typeface="+mn-lt"/>
                <a:cs typeface="+mn-cs"/>
              </a:defRPr>
            </a:lvl1pPr>
          </a:lstStyle>
          <a:p>
            <a:pPr>
              <a:defRPr/>
            </a:pPr>
            <a:fld id="{89C7BBE1-900D-4767-8415-D5EB152CCBEF}" type="datetimeFigureOut">
              <a:rPr lang="en-US"/>
              <a:pPr>
                <a:defRPr/>
              </a:pPr>
              <a:t>11/16/2020</a:t>
            </a:fld>
            <a:endParaRPr/>
          </a:p>
        </p:txBody>
      </p:sp>
      <p:sp>
        <p:nvSpPr>
          <p:cNvPr id="83" name="Footer Placeholder 4"/>
          <p:cNvSpPr>
            <a:spLocks noGrp="1"/>
          </p:cNvSpPr>
          <p:nvPr>
            <p:ph type="ftr" sz="quarter" idx="3"/>
          </p:nvPr>
        </p:nvSpPr>
        <p:spPr>
          <a:xfrm>
            <a:off x="1522413" y="6400800"/>
            <a:ext cx="6324600" cy="276225"/>
          </a:xfrm>
          <a:prstGeom prst="rect">
            <a:avLst/>
          </a:prstGeom>
        </p:spPr>
        <p:txBody>
          <a:bodyPr vert="horz" lIns="91440" tIns="45720" rIns="91440" bIns="45720" rtlCol="0" anchor="ctr"/>
          <a:lstStyle>
            <a:lvl1pPr fontAlgn="auto">
              <a:spcBef>
                <a:spcPts val="0"/>
              </a:spcBef>
              <a:spcAft>
                <a:spcPts val="0"/>
              </a:spcAft>
              <a:defRPr sz="1000">
                <a:solidFill>
                  <a:schemeClr val="tx1">
                    <a:tint val="75000"/>
                  </a:schemeClr>
                </a:solidFill>
                <a:latin typeface="+mn-lt"/>
                <a:cs typeface="+mn-cs"/>
              </a:defRPr>
            </a:lvl1pPr>
          </a:lstStyle>
          <a:p>
            <a:pPr>
              <a:defRPr/>
            </a:pPr>
            <a:endParaRPr/>
          </a:p>
        </p:txBody>
      </p:sp>
      <p:sp>
        <p:nvSpPr>
          <p:cNvPr id="84" name="Slide Number Placeholder 5"/>
          <p:cNvSpPr>
            <a:spLocks noGrp="1"/>
          </p:cNvSpPr>
          <p:nvPr>
            <p:ph type="sldNum" sz="quarter" idx="4"/>
          </p:nvPr>
        </p:nvSpPr>
        <p:spPr>
          <a:xfrm>
            <a:off x="9523413" y="6400800"/>
            <a:ext cx="1143000" cy="276225"/>
          </a:xfrm>
          <a:prstGeom prst="rect">
            <a:avLst/>
          </a:prstGeom>
        </p:spPr>
        <p:txBody>
          <a:bodyPr vert="horz" lIns="91440" tIns="45720" rIns="91440" bIns="45720" rtlCol="0" anchor="ctr"/>
          <a:lstStyle>
            <a:lvl1pPr algn="r" fontAlgn="auto">
              <a:spcBef>
                <a:spcPts val="0"/>
              </a:spcBef>
              <a:spcAft>
                <a:spcPts val="0"/>
              </a:spcAft>
              <a:defRPr sz="1000">
                <a:solidFill>
                  <a:schemeClr val="tx1">
                    <a:tint val="75000"/>
                  </a:schemeClr>
                </a:solidFill>
                <a:latin typeface="+mn-lt"/>
                <a:cs typeface="+mn-cs"/>
              </a:defRPr>
            </a:lvl1pPr>
          </a:lstStyle>
          <a:p>
            <a:pPr>
              <a:defRPr/>
            </a:pPr>
            <a:fld id="{235CFB92-339B-4C3E-98A9-1251ACB88757}" type="slidenum">
              <a:rPr/>
              <a:pPr>
                <a:defRPr/>
              </a:pPr>
              <a:t>‹#›</a:t>
            </a:fld>
            <a:endParaRPr/>
          </a:p>
        </p:txBody>
      </p:sp>
    </p:spTree>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Lst>
  <p:transition spd="med">
    <p:fade/>
  </p:transition>
  <p:txStyles>
    <p:titleStyle>
      <a:lvl1pPr algn="l" rtl="0" eaLnBrk="0" fontAlgn="base" hangingPunct="0">
        <a:lnSpc>
          <a:spcPct val="90000"/>
        </a:lnSpc>
        <a:spcBef>
          <a:spcPct val="0"/>
        </a:spcBef>
        <a:spcAft>
          <a:spcPct val="0"/>
        </a:spcAft>
        <a:defRPr sz="3200" kern="1200">
          <a:solidFill>
            <a:schemeClr val="tx1"/>
          </a:solidFill>
          <a:latin typeface="Arial" charset="0"/>
          <a:ea typeface="+mj-ea"/>
          <a:cs typeface="+mj-cs"/>
        </a:defRPr>
      </a:lvl1pPr>
      <a:lvl2pPr algn="l" rtl="0" eaLnBrk="0" fontAlgn="base" hangingPunct="0">
        <a:lnSpc>
          <a:spcPct val="90000"/>
        </a:lnSpc>
        <a:spcBef>
          <a:spcPct val="0"/>
        </a:spcBef>
        <a:spcAft>
          <a:spcPct val="0"/>
        </a:spcAft>
        <a:defRPr sz="3200">
          <a:solidFill>
            <a:schemeClr val="tx1"/>
          </a:solidFill>
          <a:latin typeface="Arial" charset="0"/>
        </a:defRPr>
      </a:lvl2pPr>
      <a:lvl3pPr algn="l" rtl="0" eaLnBrk="0" fontAlgn="base" hangingPunct="0">
        <a:lnSpc>
          <a:spcPct val="90000"/>
        </a:lnSpc>
        <a:spcBef>
          <a:spcPct val="0"/>
        </a:spcBef>
        <a:spcAft>
          <a:spcPct val="0"/>
        </a:spcAft>
        <a:defRPr sz="3200">
          <a:solidFill>
            <a:schemeClr val="tx1"/>
          </a:solidFill>
          <a:latin typeface="Arial" charset="0"/>
        </a:defRPr>
      </a:lvl3pPr>
      <a:lvl4pPr algn="l" rtl="0" eaLnBrk="0" fontAlgn="base" hangingPunct="0">
        <a:lnSpc>
          <a:spcPct val="90000"/>
        </a:lnSpc>
        <a:spcBef>
          <a:spcPct val="0"/>
        </a:spcBef>
        <a:spcAft>
          <a:spcPct val="0"/>
        </a:spcAft>
        <a:defRPr sz="3200">
          <a:solidFill>
            <a:schemeClr val="tx1"/>
          </a:solidFill>
          <a:latin typeface="Arial" charset="0"/>
        </a:defRPr>
      </a:lvl4pPr>
      <a:lvl5pPr algn="l" rtl="0" eaLnBrk="0" fontAlgn="base" hangingPunct="0">
        <a:lnSpc>
          <a:spcPct val="90000"/>
        </a:lnSpc>
        <a:spcBef>
          <a:spcPct val="0"/>
        </a:spcBef>
        <a:spcAft>
          <a:spcPct val="0"/>
        </a:spcAft>
        <a:defRPr sz="3200">
          <a:solidFill>
            <a:schemeClr val="tx1"/>
          </a:solidFill>
          <a:latin typeface="Arial" charset="0"/>
        </a:defRPr>
      </a:lvl5pPr>
      <a:lvl6pPr marL="457200" algn="l" rtl="0" fontAlgn="base">
        <a:lnSpc>
          <a:spcPct val="90000"/>
        </a:lnSpc>
        <a:spcBef>
          <a:spcPct val="0"/>
        </a:spcBef>
        <a:spcAft>
          <a:spcPct val="0"/>
        </a:spcAft>
        <a:defRPr sz="3200">
          <a:solidFill>
            <a:schemeClr val="tx1"/>
          </a:solidFill>
          <a:latin typeface="Consolas" pitchFamily="49" charset="0"/>
        </a:defRPr>
      </a:lvl6pPr>
      <a:lvl7pPr marL="914400" algn="l" rtl="0" fontAlgn="base">
        <a:lnSpc>
          <a:spcPct val="90000"/>
        </a:lnSpc>
        <a:spcBef>
          <a:spcPct val="0"/>
        </a:spcBef>
        <a:spcAft>
          <a:spcPct val="0"/>
        </a:spcAft>
        <a:defRPr sz="3200">
          <a:solidFill>
            <a:schemeClr val="tx1"/>
          </a:solidFill>
          <a:latin typeface="Consolas" pitchFamily="49" charset="0"/>
        </a:defRPr>
      </a:lvl7pPr>
      <a:lvl8pPr marL="1371600" algn="l" rtl="0" fontAlgn="base">
        <a:lnSpc>
          <a:spcPct val="90000"/>
        </a:lnSpc>
        <a:spcBef>
          <a:spcPct val="0"/>
        </a:spcBef>
        <a:spcAft>
          <a:spcPct val="0"/>
        </a:spcAft>
        <a:defRPr sz="3200">
          <a:solidFill>
            <a:schemeClr val="tx1"/>
          </a:solidFill>
          <a:latin typeface="Consolas" pitchFamily="49" charset="0"/>
        </a:defRPr>
      </a:lvl8pPr>
      <a:lvl9pPr marL="1828800" algn="l" rtl="0" fontAlgn="base">
        <a:lnSpc>
          <a:spcPct val="90000"/>
        </a:lnSpc>
        <a:spcBef>
          <a:spcPct val="0"/>
        </a:spcBef>
        <a:spcAft>
          <a:spcPct val="0"/>
        </a:spcAft>
        <a:defRPr sz="3200">
          <a:solidFill>
            <a:schemeClr val="tx1"/>
          </a:solidFill>
          <a:latin typeface="Consolas" pitchFamily="49" charset="0"/>
        </a:defRPr>
      </a:lvl9pPr>
    </p:titleStyle>
    <p:bodyStyle>
      <a:lvl1pPr marL="273050" indent="-273050" algn="l" rtl="0" eaLnBrk="0" fontAlgn="base" hangingPunct="0">
        <a:lnSpc>
          <a:spcPct val="90000"/>
        </a:lnSpc>
        <a:spcBef>
          <a:spcPts val="1800"/>
        </a:spcBef>
        <a:spcAft>
          <a:spcPct val="0"/>
        </a:spcAft>
        <a:buSzPct val="100000"/>
        <a:buFont typeface="Arial" charset="0"/>
        <a:buChar char="▪"/>
        <a:defRPr sz="2400" kern="1200">
          <a:solidFill>
            <a:schemeClr val="tx1"/>
          </a:solidFill>
          <a:latin typeface="Arial" charset="0"/>
          <a:ea typeface="+mn-ea"/>
          <a:cs typeface="+mn-cs"/>
        </a:defRPr>
      </a:lvl1pPr>
      <a:lvl2pPr marL="574675" indent="-273050" algn="l" rtl="0" eaLnBrk="0" fontAlgn="base" hangingPunct="0">
        <a:lnSpc>
          <a:spcPct val="90000"/>
        </a:lnSpc>
        <a:spcBef>
          <a:spcPts val="600"/>
        </a:spcBef>
        <a:spcAft>
          <a:spcPct val="0"/>
        </a:spcAft>
        <a:buSzPct val="100000"/>
        <a:buFont typeface="Consolas" pitchFamily="49" charset="0"/>
        <a:buChar char="–"/>
        <a:defRPr sz="2000" kern="1200">
          <a:solidFill>
            <a:schemeClr val="tx1"/>
          </a:solidFill>
          <a:latin typeface="Arial" charset="0"/>
          <a:ea typeface="+mn-ea"/>
          <a:cs typeface="+mn-cs"/>
        </a:defRPr>
      </a:lvl2pPr>
      <a:lvl3pPr marL="803275" indent="-228600" algn="l" rtl="0" eaLnBrk="0" fontAlgn="base" hangingPunct="0">
        <a:lnSpc>
          <a:spcPct val="90000"/>
        </a:lnSpc>
        <a:spcBef>
          <a:spcPts val="600"/>
        </a:spcBef>
        <a:spcAft>
          <a:spcPct val="0"/>
        </a:spcAft>
        <a:buSzPct val="100000"/>
        <a:buFont typeface="Arial" charset="0"/>
        <a:buChar char="▪"/>
        <a:defRPr kern="1200">
          <a:solidFill>
            <a:schemeClr val="tx1"/>
          </a:solidFill>
          <a:latin typeface="Arial" charset="0"/>
          <a:ea typeface="+mn-ea"/>
          <a:cs typeface="+mn-cs"/>
        </a:defRPr>
      </a:lvl3pPr>
      <a:lvl4pPr marL="1031875" indent="-228600" algn="l" rtl="0" eaLnBrk="0" fontAlgn="base" hangingPunct="0">
        <a:lnSpc>
          <a:spcPct val="90000"/>
        </a:lnSpc>
        <a:spcBef>
          <a:spcPts val="600"/>
        </a:spcBef>
        <a:spcAft>
          <a:spcPct val="0"/>
        </a:spcAft>
        <a:buSzPct val="100000"/>
        <a:buFont typeface="Consolas" pitchFamily="49" charset="0"/>
        <a:buChar char="–"/>
        <a:defRPr sz="1600" kern="1200">
          <a:solidFill>
            <a:schemeClr val="tx1"/>
          </a:solidFill>
          <a:latin typeface="Arial" charset="0"/>
          <a:ea typeface="+mn-ea"/>
          <a:cs typeface="+mn-cs"/>
        </a:defRPr>
      </a:lvl4pPr>
      <a:lvl5pPr marL="1260475" indent="-228600" algn="l" rtl="0" eaLnBrk="0" fontAlgn="base" hangingPunct="0">
        <a:lnSpc>
          <a:spcPct val="90000"/>
        </a:lnSpc>
        <a:spcBef>
          <a:spcPts val="600"/>
        </a:spcBef>
        <a:spcAft>
          <a:spcPct val="0"/>
        </a:spcAft>
        <a:buSzPct val="100000"/>
        <a:buFont typeface="Arial" charset="0"/>
        <a:buChar char="▪"/>
        <a:defRPr sz="1600" kern="1200">
          <a:solidFill>
            <a:schemeClr val="tx1"/>
          </a:solidFill>
          <a:latin typeface="Arial" charset="0"/>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122" name="Group 12"/>
          <p:cNvGrpSpPr>
            <a:grpSpLocks/>
          </p:cNvGrpSpPr>
          <p:nvPr/>
        </p:nvGrpSpPr>
        <p:grpSpPr bwMode="auto">
          <a:xfrm rot="10800000">
            <a:off x="0" y="5645150"/>
            <a:ext cx="12188825" cy="63500"/>
            <a:chOff x="507492" y="1501519"/>
            <a:chExt cx="8129016" cy="63125"/>
          </a:xfrm>
        </p:grpSpPr>
        <p:cxnSp>
          <p:nvCxnSpPr>
            <p:cNvPr id="11" name="Straight Connector 16"/>
            <p:cNvCxnSpPr/>
            <p:nvPr/>
          </p:nvCxnSpPr>
          <p:spPr>
            <a:xfrm>
              <a:off x="511727"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7"/>
            <p:cNvCxnSpPr/>
            <p:nvPr/>
          </p:nvCxnSpPr>
          <p:spPr>
            <a:xfrm>
              <a:off x="511727"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5123" name="Group 13"/>
          <p:cNvGrpSpPr>
            <a:grpSpLocks/>
          </p:cNvGrpSpPr>
          <p:nvPr/>
        </p:nvGrpSpPr>
        <p:grpSpPr bwMode="auto">
          <a:xfrm>
            <a:off x="0" y="1143000"/>
            <a:ext cx="12188825" cy="63500"/>
            <a:chOff x="507492" y="1501519"/>
            <a:chExt cx="8129016" cy="63125"/>
          </a:xfrm>
        </p:grpSpPr>
        <p:cxnSp>
          <p:nvCxnSpPr>
            <p:cNvPr id="16"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8" name="Rectangle 6"/>
          <p:cNvSpPr/>
          <p:nvPr/>
        </p:nvSpPr>
        <p:spPr>
          <a:xfrm>
            <a:off x="0" y="5778500"/>
            <a:ext cx="12188825" cy="1079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19" name="Rectangle 7"/>
          <p:cNvSpPr/>
          <p:nvPr/>
        </p:nvSpPr>
        <p:spPr>
          <a:xfrm>
            <a:off x="0" y="0"/>
            <a:ext cx="12188825" cy="1079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pic>
        <p:nvPicPr>
          <p:cNvPr id="20" name="Picture 9"/>
          <p:cNvPicPr>
            <a:picLocks noChangeAspect="1"/>
          </p:cNvPicPr>
          <p:nvPr/>
        </p:nvPicPr>
        <p:blipFill rotWithShape="1">
          <a:blip r:embed="rId13" cstate="print">
            <a:duotone>
              <a:schemeClr val="accent2">
                <a:shade val="45000"/>
                <a:satMod val="135000"/>
              </a:schemeClr>
              <a:prstClr val="white"/>
            </a:duotone>
            <a:extLst>
              <a:ext uri="{BEBA8EAE-BF5A-486C-A8C5-ECC9F3942E4B}"/>
              <a:ext uri="{28A0092B-C50C-407E-A947-70E740481C1C}"/>
            </a:extLst>
          </a:blip>
          <a:srcRect/>
          <a:stretch/>
        </p:blipFill>
        <p:spPr>
          <a:xfrm>
            <a:off x="1325877" y="0"/>
            <a:ext cx="1745943" cy="2292094"/>
          </a:xfrm>
          <a:prstGeom prst="rect">
            <a:avLst/>
          </a:prstGeom>
        </p:spPr>
      </p:pic>
      <p:sp>
        <p:nvSpPr>
          <p:cNvPr id="5127" name="Title Placeholder 1"/>
          <p:cNvSpPr>
            <a:spLocks noGrp="1"/>
          </p:cNvSpPr>
          <p:nvPr>
            <p:ph type="title"/>
          </p:nvPr>
        </p:nvSpPr>
        <p:spPr bwMode="auto">
          <a:xfrm>
            <a:off x="1104900" y="76200"/>
            <a:ext cx="9977438" cy="1096963"/>
          </a:xfrm>
          <a:prstGeom prst="rect">
            <a:avLst/>
          </a:prstGeom>
          <a:noFill/>
          <a:ln w="9525">
            <a:noFill/>
            <a:miter lim="800000"/>
            <a:headEnd/>
            <a:tailEnd/>
          </a:ln>
        </p:spPr>
        <p:txBody>
          <a:bodyPr vert="horz" wrap="square" lIns="0" tIns="45720" rIns="0" bIns="45720" numCol="1" anchor="b" anchorCtr="0" compatLnSpc="1">
            <a:prstTxWarp prst="textNoShape">
              <a:avLst/>
            </a:prstTxWarp>
          </a:bodyPr>
          <a:lstStyle/>
          <a:p>
            <a:pPr lvl="0"/>
            <a:r>
              <a:rPr lang="el-GR" smtClean="0"/>
              <a:t>Click to edit Master title style</a:t>
            </a:r>
          </a:p>
        </p:txBody>
      </p:sp>
      <p:sp>
        <p:nvSpPr>
          <p:cNvPr id="3" name="Text Placeholder 2"/>
          <p:cNvSpPr>
            <a:spLocks noGrp="1"/>
          </p:cNvSpPr>
          <p:nvPr>
            <p:ph type="body" idx="1"/>
          </p:nvPr>
        </p:nvSpPr>
        <p:spPr>
          <a:xfrm>
            <a:off x="1104900" y="1600200"/>
            <a:ext cx="9979025" cy="4572000"/>
          </a:xfrm>
          <a:prstGeom prst="rect">
            <a:avLst/>
          </a:prstGeom>
        </p:spPr>
        <p:txBody>
          <a:bodyPr vert="horz" lIns="0" tIns="45720" rIns="0" bIns="45720" rtlCol="0">
            <a:normAutofit/>
          </a:bodyPr>
          <a:lstStyle/>
          <a:p>
            <a:pPr lvl="0"/>
            <a:r>
              <a:rPr/>
              <a:t>Click to edit Master text styles</a:t>
            </a:r>
          </a:p>
          <a:p>
            <a:pPr lvl="1"/>
            <a:r>
              <a:rPr/>
              <a:t>Second level</a:t>
            </a:r>
          </a:p>
          <a:p>
            <a:pPr lvl="2"/>
            <a:r>
              <a:rPr/>
              <a:t>Third level</a:t>
            </a:r>
          </a:p>
          <a:p>
            <a:pPr lvl="3"/>
            <a:r>
              <a:rPr/>
              <a:t>Fourth level</a:t>
            </a:r>
          </a:p>
          <a:p>
            <a:pPr lvl="4"/>
            <a:r>
              <a:rPr/>
              <a:t>Fifth level</a:t>
            </a:r>
          </a:p>
          <a:p>
            <a:pPr lvl="5"/>
            <a:r>
              <a:rPr/>
              <a:t>Sixth level</a:t>
            </a:r>
          </a:p>
          <a:p>
            <a:pPr lvl="6"/>
            <a:r>
              <a:rPr/>
              <a:t>Seventh level</a:t>
            </a:r>
          </a:p>
          <a:p>
            <a:pPr lvl="7"/>
            <a:r>
              <a:rPr/>
              <a:t>Eighth level</a:t>
            </a:r>
          </a:p>
          <a:p>
            <a:pPr lvl="8"/>
            <a:r>
              <a:rPr/>
              <a:t>Ninth level</a:t>
            </a:r>
          </a:p>
        </p:txBody>
      </p:sp>
    </p:spTree>
  </p:cSld>
  <p:clrMap bg1="lt1" tx1="dk1" bg2="lt2" tx2="dk2" accent1="accent1" accent2="accent2" accent3="accent3" accent4="accent4" accent5="accent5" accent6="accent6" hlink="hlink" folHlink="folHlink"/>
  <p:sldLayoutIdLst>
    <p:sldLayoutId id="2147483690" r:id="rId1"/>
    <p:sldLayoutId id="2147483689" r:id="rId2"/>
    <p:sldLayoutId id="2147483688" r:id="rId3"/>
    <p:sldLayoutId id="2147483687" r:id="rId4"/>
    <p:sldLayoutId id="2147483686" r:id="rId5"/>
    <p:sldLayoutId id="2147483685" r:id="rId6"/>
    <p:sldLayoutId id="2147483684" r:id="rId7"/>
    <p:sldLayoutId id="2147483683" r:id="rId8"/>
    <p:sldLayoutId id="2147483682" r:id="rId9"/>
    <p:sldLayoutId id="2147483681" r:id="rId10"/>
    <p:sldLayoutId id="2147483680" r:id="rId11"/>
  </p:sldLayoutIdLst>
  <p:transition spd="med">
    <p:fade/>
  </p:transition>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Plantagenet Cherokee" pitchFamily="18" charset="0"/>
        </a:defRPr>
      </a:lvl2pPr>
      <a:lvl3pPr algn="l" rtl="0" eaLnBrk="0" fontAlgn="base" hangingPunct="0">
        <a:lnSpc>
          <a:spcPct val="90000"/>
        </a:lnSpc>
        <a:spcBef>
          <a:spcPct val="0"/>
        </a:spcBef>
        <a:spcAft>
          <a:spcPct val="0"/>
        </a:spcAft>
        <a:defRPr sz="2800">
          <a:solidFill>
            <a:schemeClr val="tx1"/>
          </a:solidFill>
          <a:latin typeface="Plantagenet Cherokee" pitchFamily="18" charset="0"/>
        </a:defRPr>
      </a:lvl3pPr>
      <a:lvl4pPr algn="l" rtl="0" eaLnBrk="0" fontAlgn="base" hangingPunct="0">
        <a:lnSpc>
          <a:spcPct val="90000"/>
        </a:lnSpc>
        <a:spcBef>
          <a:spcPct val="0"/>
        </a:spcBef>
        <a:spcAft>
          <a:spcPct val="0"/>
        </a:spcAft>
        <a:defRPr sz="2800">
          <a:solidFill>
            <a:schemeClr val="tx1"/>
          </a:solidFill>
          <a:latin typeface="Plantagenet Cherokee" pitchFamily="18" charset="0"/>
        </a:defRPr>
      </a:lvl4pPr>
      <a:lvl5pPr algn="l" rtl="0" eaLnBrk="0" fontAlgn="base" hangingPunct="0">
        <a:lnSpc>
          <a:spcPct val="90000"/>
        </a:lnSpc>
        <a:spcBef>
          <a:spcPct val="0"/>
        </a:spcBef>
        <a:spcAft>
          <a:spcPct val="0"/>
        </a:spcAft>
        <a:defRPr sz="2800">
          <a:solidFill>
            <a:schemeClr val="tx1"/>
          </a:solidFill>
          <a:latin typeface="Plantagenet Cherokee" pitchFamily="18" charset="0"/>
        </a:defRPr>
      </a:lvl5pPr>
      <a:lvl6pPr marL="457200" algn="l" rtl="0" eaLnBrk="0" fontAlgn="base" hangingPunct="0">
        <a:lnSpc>
          <a:spcPct val="90000"/>
        </a:lnSpc>
        <a:spcBef>
          <a:spcPct val="0"/>
        </a:spcBef>
        <a:spcAft>
          <a:spcPct val="0"/>
        </a:spcAft>
        <a:defRPr sz="2800">
          <a:solidFill>
            <a:schemeClr val="tx1"/>
          </a:solidFill>
          <a:latin typeface="Plantagenet Cherokee" pitchFamily="18" charset="0"/>
        </a:defRPr>
      </a:lvl6pPr>
      <a:lvl7pPr marL="914400" algn="l" rtl="0" eaLnBrk="0" fontAlgn="base" hangingPunct="0">
        <a:lnSpc>
          <a:spcPct val="90000"/>
        </a:lnSpc>
        <a:spcBef>
          <a:spcPct val="0"/>
        </a:spcBef>
        <a:spcAft>
          <a:spcPct val="0"/>
        </a:spcAft>
        <a:defRPr sz="2800">
          <a:solidFill>
            <a:schemeClr val="tx1"/>
          </a:solidFill>
          <a:latin typeface="Plantagenet Cherokee" pitchFamily="18" charset="0"/>
        </a:defRPr>
      </a:lvl7pPr>
      <a:lvl8pPr marL="1371600" algn="l" rtl="0" eaLnBrk="0" fontAlgn="base" hangingPunct="0">
        <a:lnSpc>
          <a:spcPct val="90000"/>
        </a:lnSpc>
        <a:spcBef>
          <a:spcPct val="0"/>
        </a:spcBef>
        <a:spcAft>
          <a:spcPct val="0"/>
        </a:spcAft>
        <a:defRPr sz="2800">
          <a:solidFill>
            <a:schemeClr val="tx1"/>
          </a:solidFill>
          <a:latin typeface="Plantagenet Cherokee" pitchFamily="18" charset="0"/>
        </a:defRPr>
      </a:lvl8pPr>
      <a:lvl9pPr marL="1828800" algn="l" rtl="0" eaLnBrk="0" fontAlgn="base" hangingPunct="0">
        <a:lnSpc>
          <a:spcPct val="90000"/>
        </a:lnSpc>
        <a:spcBef>
          <a:spcPct val="0"/>
        </a:spcBef>
        <a:spcAft>
          <a:spcPct val="0"/>
        </a:spcAft>
        <a:defRPr sz="2800">
          <a:solidFill>
            <a:schemeClr val="tx1"/>
          </a:solidFill>
          <a:latin typeface="Plantagenet Cherokee" pitchFamily="18" charset="0"/>
        </a:defRPr>
      </a:lvl9pPr>
    </p:titleStyle>
    <p:bodyStyle>
      <a:lvl1pPr marL="228600" indent="-228600" algn="l" rtl="0" eaLnBrk="0" fontAlgn="base" hangingPunct="0">
        <a:lnSpc>
          <a:spcPct val="90000"/>
        </a:lnSpc>
        <a:spcBef>
          <a:spcPts val="1800"/>
        </a:spcBef>
        <a:spcAft>
          <a:spcPct val="0"/>
        </a:spcAft>
        <a:buFont typeface="Wingdings" pitchFamily="2" charset="2"/>
        <a:buChar char="§"/>
        <a:defRPr sz="2000">
          <a:solidFill>
            <a:schemeClr val="tx1"/>
          </a:solidFill>
          <a:latin typeface="+mn-lt"/>
          <a:ea typeface="+mn-ea"/>
          <a:cs typeface="+mn-cs"/>
        </a:defRPr>
      </a:lvl1pPr>
      <a:lvl2pPr marL="685800" indent="-228600" algn="l" rtl="0" eaLnBrk="0" fontAlgn="base" hangingPunct="0">
        <a:lnSpc>
          <a:spcPct val="90000"/>
        </a:lnSpc>
        <a:spcBef>
          <a:spcPts val="600"/>
        </a:spcBef>
        <a:spcAft>
          <a:spcPct val="0"/>
        </a:spcAft>
        <a:buFont typeface="Wingdings" pitchFamily="2" charset="2"/>
        <a:buChar char="§"/>
        <a:defRPr sz="1600">
          <a:solidFill>
            <a:schemeClr val="tx1"/>
          </a:solidFill>
          <a:latin typeface="+mn-lt"/>
        </a:defRPr>
      </a:lvl2pPr>
      <a:lvl3pPr marL="1143000" indent="-228600" algn="l" rtl="0" eaLnBrk="0" fontAlgn="base" hangingPunct="0">
        <a:lnSpc>
          <a:spcPct val="90000"/>
        </a:lnSpc>
        <a:spcBef>
          <a:spcPts val="600"/>
        </a:spcBef>
        <a:spcAft>
          <a:spcPct val="0"/>
        </a:spcAft>
        <a:buFont typeface="Wingdings" pitchFamily="2" charset="2"/>
        <a:buChar char="§"/>
        <a:defRPr sz="1400">
          <a:solidFill>
            <a:schemeClr val="tx1"/>
          </a:solidFill>
          <a:latin typeface="+mn-lt"/>
        </a:defRPr>
      </a:lvl3pPr>
      <a:lvl4pPr marL="1600200" indent="-228600" algn="l" rtl="0" eaLnBrk="0" fontAlgn="base" hangingPunct="0">
        <a:lnSpc>
          <a:spcPct val="90000"/>
        </a:lnSpc>
        <a:spcBef>
          <a:spcPts val="600"/>
        </a:spcBef>
        <a:spcAft>
          <a:spcPct val="0"/>
        </a:spcAft>
        <a:buFont typeface="Wingdings" pitchFamily="2" charset="2"/>
        <a:buChar char="§"/>
        <a:defRPr sz="1400">
          <a:solidFill>
            <a:schemeClr val="tx1"/>
          </a:solidFill>
          <a:latin typeface="+mn-lt"/>
        </a:defRPr>
      </a:lvl4pPr>
      <a:lvl5pPr marL="2057400" indent="-228600" algn="l" rtl="0" eaLnBrk="0" fontAlgn="base" hangingPunct="0">
        <a:lnSpc>
          <a:spcPct val="90000"/>
        </a:lnSpc>
        <a:spcBef>
          <a:spcPts val="600"/>
        </a:spcBef>
        <a:spcAft>
          <a:spcPct val="0"/>
        </a:spcAft>
        <a:buFont typeface="Wingdings" pitchFamily="2" charset="2"/>
        <a:buChar char="§"/>
        <a:defRPr sz="1400">
          <a:solidFill>
            <a:schemeClr val="tx1"/>
          </a:solidFill>
          <a:latin typeface="+mn-lt"/>
        </a:defRPr>
      </a:lvl5pPr>
      <a:lvl6pPr marL="2514600" indent="-228600" algn="l" rtl="0" eaLnBrk="0" fontAlgn="base" hangingPunct="0">
        <a:lnSpc>
          <a:spcPct val="90000"/>
        </a:lnSpc>
        <a:spcBef>
          <a:spcPts val="600"/>
        </a:spcBef>
        <a:spcAft>
          <a:spcPct val="0"/>
        </a:spcAft>
        <a:buFont typeface="Wingdings" pitchFamily="2" charset="2"/>
        <a:buChar char="§"/>
        <a:defRPr sz="1400">
          <a:solidFill>
            <a:schemeClr val="tx1"/>
          </a:solidFill>
          <a:latin typeface="+mn-lt"/>
        </a:defRPr>
      </a:lvl6pPr>
      <a:lvl7pPr marL="2971800" indent="-228600" algn="l" rtl="0" eaLnBrk="0" fontAlgn="base" hangingPunct="0">
        <a:lnSpc>
          <a:spcPct val="90000"/>
        </a:lnSpc>
        <a:spcBef>
          <a:spcPts val="600"/>
        </a:spcBef>
        <a:spcAft>
          <a:spcPct val="0"/>
        </a:spcAft>
        <a:buFont typeface="Wingdings" pitchFamily="2" charset="2"/>
        <a:buChar char="§"/>
        <a:defRPr sz="1400">
          <a:solidFill>
            <a:schemeClr val="tx1"/>
          </a:solidFill>
          <a:latin typeface="+mn-lt"/>
        </a:defRPr>
      </a:lvl7pPr>
      <a:lvl8pPr marL="3429000" indent="-228600" algn="l" rtl="0" eaLnBrk="0" fontAlgn="base" hangingPunct="0">
        <a:lnSpc>
          <a:spcPct val="90000"/>
        </a:lnSpc>
        <a:spcBef>
          <a:spcPts val="600"/>
        </a:spcBef>
        <a:spcAft>
          <a:spcPct val="0"/>
        </a:spcAft>
        <a:buFont typeface="Wingdings" pitchFamily="2" charset="2"/>
        <a:buChar char="§"/>
        <a:defRPr sz="1400">
          <a:solidFill>
            <a:schemeClr val="tx1"/>
          </a:solidFill>
          <a:latin typeface="+mn-lt"/>
        </a:defRPr>
      </a:lvl8pPr>
      <a:lvl9pPr marL="3886200" indent="-228600" algn="l" rtl="0" eaLnBrk="0" fontAlgn="base" hangingPunct="0">
        <a:lnSpc>
          <a:spcPct val="90000"/>
        </a:lnSpc>
        <a:spcBef>
          <a:spcPts val="600"/>
        </a:spcBef>
        <a:spcAft>
          <a:spcPct val="0"/>
        </a:spcAft>
        <a:buFont typeface="Wingdings" pitchFamily="2" charset="2"/>
        <a:buChar char="§"/>
        <a:defRPr sz="14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slide" Target="slide23.xml"/><Relationship Id="rId7" Type="http://schemas.openxmlformats.org/officeDocument/2006/relationships/slide" Target="slide54.xml"/><Relationship Id="rId2" Type="http://schemas.openxmlformats.org/officeDocument/2006/relationships/slide" Target="slide3.xml"/><Relationship Id="rId1" Type="http://schemas.openxmlformats.org/officeDocument/2006/relationships/slideLayout" Target="../slideLayouts/slideLayout10.xml"/><Relationship Id="rId6" Type="http://schemas.openxmlformats.org/officeDocument/2006/relationships/slide" Target="slide43.xml"/><Relationship Id="rId5" Type="http://schemas.openxmlformats.org/officeDocument/2006/relationships/slide" Target="slide36.xml"/><Relationship Id="rId10" Type="http://schemas.openxmlformats.org/officeDocument/2006/relationships/image" Target="../media/image4.png"/><Relationship Id="rId4" Type="http://schemas.openxmlformats.org/officeDocument/2006/relationships/slide" Target="slide27.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5" Type="http://schemas.openxmlformats.org/officeDocument/2006/relationships/hyperlink" Target="http://www.eduroam.gr/" TargetMode="External"/><Relationship Id="rId4" Type="http://schemas.openxmlformats.org/officeDocument/2006/relationships/hyperlink" Target="https://www.eduroam.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hyperlink" Target="http://www.ekt.gr/e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hyperlink" Target="http://noc.duth.gr/services/vp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hyperlink" Target="http://repositoty.kallipos.gr/"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hyperlink" Target="http://www.lib.duth.gr/"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hyperlink" Target="http://www.heal-link.duth.gr/"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5" Type="http://schemas.openxmlformats.org/officeDocument/2006/relationships/hyperlink" Target="http://shcolar.google.gr/" TargetMode="Externa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png"/><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png"/><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png"/><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5" Type="http://schemas.openxmlformats.org/officeDocument/2006/relationships/hyperlink" Target="https://helpdesk.duth.gr/download_attachment.php?kb_att=316" TargetMode="External"/><Relationship Id="rId4" Type="http://schemas.openxmlformats.org/officeDocument/2006/relationships/hyperlink" Target="https://helpdesk.duth.gr/download_attachment.php?kb_att=31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ubtitle 2"/>
          <p:cNvSpPr>
            <a:spLocks noGrp="1"/>
          </p:cNvSpPr>
          <p:nvPr>
            <p:ph type="subTitle" idx="4294967295"/>
          </p:nvPr>
        </p:nvSpPr>
        <p:spPr bwMode="auto">
          <a:xfrm>
            <a:off x="190500" y="2565400"/>
            <a:ext cx="11377613" cy="2016125"/>
          </a:xfrm>
          <a:noFill/>
        </p:spPr>
        <p:txBody>
          <a:bodyPr wrap="square" lIns="91440" rIns="91440" numCol="1" anchor="t" anchorCtr="0" compatLnSpc="1">
            <a:prstTxWarp prst="textNoShape">
              <a:avLst/>
            </a:prstTxWarp>
          </a:bodyPr>
          <a:lstStyle/>
          <a:p>
            <a:pPr marL="0" indent="0" algn="ctr" eaLnBrk="1" hangingPunct="1">
              <a:spcBef>
                <a:spcPct val="0"/>
              </a:spcBef>
              <a:buFont typeface="Wingdings" pitchFamily="2" charset="2"/>
              <a:buNone/>
            </a:pPr>
            <a:r>
              <a:rPr lang="el-GR" sz="3600" b="1" smtClean="0"/>
              <a:t>«Ανασκόπηση Βιβλιογραφίας – </a:t>
            </a:r>
          </a:p>
          <a:p>
            <a:pPr marL="0" indent="0" algn="ctr" eaLnBrk="1" hangingPunct="1">
              <a:spcBef>
                <a:spcPct val="0"/>
              </a:spcBef>
              <a:buFont typeface="Wingdings" pitchFamily="2" charset="2"/>
              <a:buNone/>
            </a:pPr>
            <a:endParaRPr lang="el-GR" sz="3600" b="1" smtClean="0"/>
          </a:p>
          <a:p>
            <a:pPr marL="0" indent="0" algn="ctr" eaLnBrk="1" hangingPunct="1">
              <a:spcBef>
                <a:spcPct val="0"/>
              </a:spcBef>
              <a:buFont typeface="Wingdings" pitchFamily="2" charset="2"/>
              <a:buNone/>
            </a:pPr>
            <a:r>
              <a:rPr lang="el-GR" sz="3600" b="1" smtClean="0"/>
              <a:t>Χρήση διαδικτύου και βάσεων δεδομένων»</a:t>
            </a:r>
            <a:endParaRPr lang="en-US" sz="3600" b="1" smtClean="0">
              <a:latin typeface="Corbel" pitchFamily="34" charset="0"/>
            </a:endParaRPr>
          </a:p>
          <a:p>
            <a:pPr marL="0" indent="0" eaLnBrk="1" hangingPunct="1">
              <a:spcBef>
                <a:spcPct val="0"/>
              </a:spcBef>
              <a:buFont typeface="Wingdings" pitchFamily="2" charset="2"/>
              <a:buNone/>
            </a:pPr>
            <a:endParaRPr lang="en-US" sz="4000" b="1" smtClean="0">
              <a:latin typeface="Corbel" pitchFamily="34" charset="0"/>
            </a:endParaRPr>
          </a:p>
        </p:txBody>
      </p:sp>
      <p:pic>
        <p:nvPicPr>
          <p:cNvPr id="20482" name="9 - Εικόνα" descr="4.png"/>
          <p:cNvPicPr>
            <a:picLocks noChangeAspect="1" noChangeArrowheads="1"/>
          </p:cNvPicPr>
          <p:nvPr/>
        </p:nvPicPr>
        <p:blipFill>
          <a:blip r:embed="rId2"/>
          <a:srcRect/>
          <a:stretch>
            <a:fillRect/>
          </a:stretch>
        </p:blipFill>
        <p:spPr bwMode="auto">
          <a:xfrm>
            <a:off x="261938" y="188913"/>
            <a:ext cx="1800225" cy="1511300"/>
          </a:xfrm>
          <a:prstGeom prst="rect">
            <a:avLst/>
          </a:prstGeom>
          <a:noFill/>
          <a:ln w="9525">
            <a:noFill/>
            <a:miter lim="800000"/>
            <a:headEnd/>
            <a:tailEnd/>
          </a:ln>
        </p:spPr>
      </p:pic>
      <p:pic>
        <p:nvPicPr>
          <p:cNvPr id="20483" name="8 - Εικόνα" descr="ΜΠΣ.png"/>
          <p:cNvPicPr>
            <a:picLocks noChangeAspect="1" noChangeArrowheads="1"/>
          </p:cNvPicPr>
          <p:nvPr/>
        </p:nvPicPr>
        <p:blipFill>
          <a:blip r:embed="rId3"/>
          <a:srcRect/>
          <a:stretch>
            <a:fillRect/>
          </a:stretch>
        </p:blipFill>
        <p:spPr bwMode="auto">
          <a:xfrm>
            <a:off x="10198100" y="115888"/>
            <a:ext cx="1738313" cy="1631950"/>
          </a:xfrm>
          <a:prstGeom prst="rect">
            <a:avLst/>
          </a:prstGeom>
          <a:noFill/>
          <a:ln w="9525">
            <a:noFill/>
            <a:miter lim="800000"/>
            <a:headEnd/>
            <a:tailEnd/>
          </a:ln>
        </p:spPr>
      </p:pic>
      <p:sp>
        <p:nvSpPr>
          <p:cNvPr id="20484" name="Rectangle 4"/>
          <p:cNvSpPr>
            <a:spLocks/>
          </p:cNvSpPr>
          <p:nvPr/>
        </p:nvSpPr>
        <p:spPr bwMode="auto">
          <a:xfrm>
            <a:off x="1341438" y="1412875"/>
            <a:ext cx="9144000" cy="458788"/>
          </a:xfrm>
          <a:prstGeom prst="rect">
            <a:avLst/>
          </a:prstGeom>
          <a:noFill/>
          <a:ln w="9525">
            <a:noFill/>
            <a:miter lim="800000"/>
            <a:headEnd/>
            <a:tailEnd/>
          </a:ln>
        </p:spPr>
        <p:txBody>
          <a:bodyPr anchor="b"/>
          <a:lstStyle/>
          <a:p>
            <a:pPr algn="ctr" eaLnBrk="0" hangingPunct="0">
              <a:lnSpc>
                <a:spcPct val="90000"/>
              </a:lnSpc>
            </a:pPr>
            <a:r>
              <a:rPr lang="el-GR" sz="4400" b="1"/>
              <a:t>Τίτλος Διάλεξης</a:t>
            </a:r>
            <a:r>
              <a:rPr lang="el-GR" sz="4000" b="1"/>
              <a:t>:</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6" descr="3"/>
          <p:cNvPicPr>
            <a:picLocks noChangeAspect="1" noChangeArrowheads="1"/>
          </p:cNvPicPr>
          <p:nvPr/>
        </p:nvPicPr>
        <p:blipFill>
          <a:blip r:embed="rId2"/>
          <a:srcRect/>
          <a:stretch>
            <a:fillRect/>
          </a:stretch>
        </p:blipFill>
        <p:spPr bwMode="auto">
          <a:xfrm>
            <a:off x="1341438" y="1268413"/>
            <a:ext cx="9290050" cy="5387975"/>
          </a:xfrm>
          <a:prstGeom prst="rect">
            <a:avLst/>
          </a:prstGeom>
          <a:noFill/>
          <a:ln w="9525">
            <a:noFill/>
            <a:miter lim="800000"/>
            <a:headEnd/>
            <a:tailEnd/>
          </a:ln>
        </p:spPr>
      </p:pic>
      <p:sp>
        <p:nvSpPr>
          <p:cNvPr id="29698" name="Rectangle 2"/>
          <p:cNvSpPr>
            <a:spLocks noGrp="1"/>
          </p:cNvSpPr>
          <p:nvPr>
            <p:ph type="title" idx="4294967295"/>
          </p:nvPr>
        </p:nvSpPr>
        <p:spPr>
          <a:xfrm>
            <a:off x="1557338" y="260350"/>
            <a:ext cx="9144000" cy="633413"/>
          </a:xfrm>
        </p:spPr>
        <p:txBody>
          <a:bodyPr lIns="91440" rIns="91440"/>
          <a:lstStyle/>
          <a:p>
            <a:pPr algn="ctr" eaLnBrk="1" hangingPunct="1"/>
            <a:r>
              <a:rPr lang="el-GR" smtClean="0"/>
              <a:t>Σύνδεση με </a:t>
            </a:r>
            <a:r>
              <a:rPr lang="en-US" smtClean="0"/>
              <a:t>VPN</a:t>
            </a:r>
            <a:endParaRPr lang="el-GR" smtClean="0"/>
          </a:p>
        </p:txBody>
      </p:sp>
      <p:pic>
        <p:nvPicPr>
          <p:cNvPr id="29699"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29700"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6" descr="4"/>
          <p:cNvPicPr>
            <a:picLocks noChangeAspect="1" noChangeArrowheads="1"/>
          </p:cNvPicPr>
          <p:nvPr/>
        </p:nvPicPr>
        <p:blipFill>
          <a:blip r:embed="rId2"/>
          <a:srcRect/>
          <a:stretch>
            <a:fillRect/>
          </a:stretch>
        </p:blipFill>
        <p:spPr bwMode="auto">
          <a:xfrm>
            <a:off x="1341438" y="1196975"/>
            <a:ext cx="9217025" cy="5262563"/>
          </a:xfrm>
          <a:prstGeom prst="rect">
            <a:avLst/>
          </a:prstGeom>
          <a:noFill/>
          <a:ln w="9525">
            <a:noFill/>
            <a:miter lim="800000"/>
            <a:headEnd/>
            <a:tailEnd/>
          </a:ln>
        </p:spPr>
      </p:pic>
      <p:sp>
        <p:nvSpPr>
          <p:cNvPr id="30722" name="Rectangle 2"/>
          <p:cNvSpPr>
            <a:spLocks noGrp="1"/>
          </p:cNvSpPr>
          <p:nvPr>
            <p:ph type="title" idx="4294967295"/>
          </p:nvPr>
        </p:nvSpPr>
        <p:spPr>
          <a:xfrm>
            <a:off x="1557338" y="260350"/>
            <a:ext cx="9144000" cy="633413"/>
          </a:xfrm>
        </p:spPr>
        <p:txBody>
          <a:bodyPr lIns="91440" rIns="91440"/>
          <a:lstStyle/>
          <a:p>
            <a:pPr algn="ctr" eaLnBrk="1" hangingPunct="1"/>
            <a:r>
              <a:rPr lang="el-GR" smtClean="0"/>
              <a:t>Σύνδεση με </a:t>
            </a:r>
            <a:r>
              <a:rPr lang="en-US" smtClean="0"/>
              <a:t>VPN</a:t>
            </a:r>
            <a:endParaRPr lang="el-GR" smtClean="0"/>
          </a:p>
        </p:txBody>
      </p:sp>
      <p:pic>
        <p:nvPicPr>
          <p:cNvPr id="30723"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30724"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6" descr="5"/>
          <p:cNvPicPr>
            <a:picLocks noChangeAspect="1" noChangeArrowheads="1"/>
          </p:cNvPicPr>
          <p:nvPr/>
        </p:nvPicPr>
        <p:blipFill>
          <a:blip r:embed="rId2"/>
          <a:srcRect/>
          <a:stretch>
            <a:fillRect/>
          </a:stretch>
        </p:blipFill>
        <p:spPr bwMode="auto">
          <a:xfrm>
            <a:off x="1485900" y="1196975"/>
            <a:ext cx="9217025" cy="5262563"/>
          </a:xfrm>
          <a:prstGeom prst="rect">
            <a:avLst/>
          </a:prstGeom>
          <a:noFill/>
          <a:ln w="9525">
            <a:noFill/>
            <a:miter lim="800000"/>
            <a:headEnd/>
            <a:tailEnd/>
          </a:ln>
        </p:spPr>
      </p:pic>
      <p:sp>
        <p:nvSpPr>
          <p:cNvPr id="31746" name="Rectangle 2"/>
          <p:cNvSpPr>
            <a:spLocks noGrp="1"/>
          </p:cNvSpPr>
          <p:nvPr>
            <p:ph type="title" idx="4294967295"/>
          </p:nvPr>
        </p:nvSpPr>
        <p:spPr>
          <a:xfrm>
            <a:off x="1557338" y="260350"/>
            <a:ext cx="9144000" cy="633413"/>
          </a:xfrm>
        </p:spPr>
        <p:txBody>
          <a:bodyPr lIns="91440" rIns="91440"/>
          <a:lstStyle/>
          <a:p>
            <a:pPr algn="ctr" eaLnBrk="1" hangingPunct="1"/>
            <a:r>
              <a:rPr lang="el-GR" smtClean="0"/>
              <a:t>Σύνδεση με </a:t>
            </a:r>
            <a:r>
              <a:rPr lang="en-US" smtClean="0"/>
              <a:t>VPN</a:t>
            </a:r>
            <a:endParaRPr lang="el-GR" smtClean="0"/>
          </a:p>
        </p:txBody>
      </p:sp>
      <p:pic>
        <p:nvPicPr>
          <p:cNvPr id="31747"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31748"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6" descr="6"/>
          <p:cNvPicPr>
            <a:picLocks noChangeAspect="1" noChangeArrowheads="1"/>
          </p:cNvPicPr>
          <p:nvPr/>
        </p:nvPicPr>
        <p:blipFill>
          <a:blip r:embed="rId2"/>
          <a:srcRect/>
          <a:stretch>
            <a:fillRect/>
          </a:stretch>
        </p:blipFill>
        <p:spPr bwMode="auto">
          <a:xfrm>
            <a:off x="1341438" y="1268413"/>
            <a:ext cx="9432925" cy="5208587"/>
          </a:xfrm>
          <a:prstGeom prst="rect">
            <a:avLst/>
          </a:prstGeom>
          <a:noFill/>
          <a:ln w="9525">
            <a:noFill/>
            <a:miter lim="800000"/>
            <a:headEnd/>
            <a:tailEnd/>
          </a:ln>
        </p:spPr>
      </p:pic>
      <p:sp>
        <p:nvSpPr>
          <p:cNvPr id="32770" name="Rectangle 2"/>
          <p:cNvSpPr>
            <a:spLocks noGrp="1"/>
          </p:cNvSpPr>
          <p:nvPr>
            <p:ph type="title" idx="4294967295"/>
          </p:nvPr>
        </p:nvSpPr>
        <p:spPr>
          <a:xfrm>
            <a:off x="1557338" y="260350"/>
            <a:ext cx="9144000" cy="633413"/>
          </a:xfrm>
        </p:spPr>
        <p:txBody>
          <a:bodyPr lIns="91440" rIns="91440"/>
          <a:lstStyle/>
          <a:p>
            <a:pPr algn="ctr" eaLnBrk="1" hangingPunct="1"/>
            <a:r>
              <a:rPr lang="el-GR" smtClean="0"/>
              <a:t>Σύνδεση με </a:t>
            </a:r>
            <a:r>
              <a:rPr lang="en-US" smtClean="0"/>
              <a:t>VPN</a:t>
            </a:r>
            <a:endParaRPr lang="el-GR" smtClean="0"/>
          </a:p>
        </p:txBody>
      </p:sp>
      <p:pic>
        <p:nvPicPr>
          <p:cNvPr id="32771"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32772"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6" descr="7"/>
          <p:cNvPicPr>
            <a:picLocks noChangeAspect="1" noChangeArrowheads="1"/>
          </p:cNvPicPr>
          <p:nvPr/>
        </p:nvPicPr>
        <p:blipFill>
          <a:blip r:embed="rId2"/>
          <a:srcRect/>
          <a:stretch>
            <a:fillRect/>
          </a:stretch>
        </p:blipFill>
        <p:spPr bwMode="auto">
          <a:xfrm>
            <a:off x="1701800" y="2609850"/>
            <a:ext cx="8208963" cy="4248150"/>
          </a:xfrm>
          <a:prstGeom prst="rect">
            <a:avLst/>
          </a:prstGeom>
          <a:noFill/>
          <a:ln w="9525">
            <a:noFill/>
            <a:miter lim="800000"/>
            <a:headEnd/>
            <a:tailEnd/>
          </a:ln>
        </p:spPr>
      </p:pic>
      <p:sp>
        <p:nvSpPr>
          <p:cNvPr id="33794" name="Rectangle 2"/>
          <p:cNvSpPr>
            <a:spLocks noGrp="1"/>
          </p:cNvSpPr>
          <p:nvPr>
            <p:ph type="title" idx="4294967295"/>
          </p:nvPr>
        </p:nvSpPr>
        <p:spPr>
          <a:xfrm>
            <a:off x="1557338" y="260350"/>
            <a:ext cx="9144000" cy="633413"/>
          </a:xfrm>
        </p:spPr>
        <p:txBody>
          <a:bodyPr lIns="91440" rIns="91440"/>
          <a:lstStyle/>
          <a:p>
            <a:pPr algn="ctr" eaLnBrk="1" hangingPunct="1"/>
            <a:r>
              <a:rPr lang="el-GR" smtClean="0"/>
              <a:t>Σύνδεση με </a:t>
            </a:r>
            <a:r>
              <a:rPr lang="en-US" smtClean="0"/>
              <a:t>VPN</a:t>
            </a:r>
            <a:endParaRPr lang="el-GR" smtClean="0"/>
          </a:p>
        </p:txBody>
      </p:sp>
      <p:pic>
        <p:nvPicPr>
          <p:cNvPr id="33795"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33796"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33797" name="Rectangle 2"/>
          <p:cNvSpPr>
            <a:spLocks/>
          </p:cNvSpPr>
          <p:nvPr/>
        </p:nvSpPr>
        <p:spPr bwMode="auto">
          <a:xfrm>
            <a:off x="693738" y="1773238"/>
            <a:ext cx="10656887" cy="633412"/>
          </a:xfrm>
          <a:prstGeom prst="rect">
            <a:avLst/>
          </a:prstGeom>
          <a:noFill/>
          <a:ln w="9525">
            <a:noFill/>
            <a:miter lim="800000"/>
            <a:headEnd/>
            <a:tailEnd/>
          </a:ln>
        </p:spPr>
        <p:txBody>
          <a:bodyPr anchor="b"/>
          <a:lstStyle/>
          <a:p>
            <a:pPr>
              <a:lnSpc>
                <a:spcPct val="90000"/>
              </a:lnSpc>
            </a:pPr>
            <a:r>
              <a:rPr lang="el-GR" sz="2000" b="1"/>
              <a:t>4.</a:t>
            </a:r>
            <a:r>
              <a:rPr lang="el-GR" sz="2000"/>
              <a:t> Μετά το πέρας της εγκατάστασης, θα έχει εμφανιστεί στην επιφάνεια εργασίας το εικονίδιο της εφαρμογής, στο οποίο κάνουμε διπλό κλικ:</a:t>
            </a:r>
            <a:r>
              <a:rPr lang="el-GR" sz="3200"/>
              <a:t> </a:t>
            </a: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6" descr="8"/>
          <p:cNvPicPr>
            <a:picLocks noChangeAspect="1" noChangeArrowheads="1"/>
          </p:cNvPicPr>
          <p:nvPr/>
        </p:nvPicPr>
        <p:blipFill>
          <a:blip r:embed="rId2"/>
          <a:srcRect/>
          <a:stretch>
            <a:fillRect/>
          </a:stretch>
        </p:blipFill>
        <p:spPr bwMode="auto">
          <a:xfrm>
            <a:off x="1198563" y="2420938"/>
            <a:ext cx="9361487" cy="4298950"/>
          </a:xfrm>
          <a:prstGeom prst="rect">
            <a:avLst/>
          </a:prstGeom>
          <a:noFill/>
          <a:ln w="9525">
            <a:noFill/>
            <a:miter lim="800000"/>
            <a:headEnd/>
            <a:tailEnd/>
          </a:ln>
        </p:spPr>
      </p:pic>
      <p:sp>
        <p:nvSpPr>
          <p:cNvPr id="34818" name="Rectangle 2"/>
          <p:cNvSpPr>
            <a:spLocks noGrp="1"/>
          </p:cNvSpPr>
          <p:nvPr>
            <p:ph type="title" idx="4294967295"/>
          </p:nvPr>
        </p:nvSpPr>
        <p:spPr>
          <a:xfrm>
            <a:off x="1557338" y="260350"/>
            <a:ext cx="9144000" cy="633413"/>
          </a:xfrm>
        </p:spPr>
        <p:txBody>
          <a:bodyPr lIns="91440" rIns="91440"/>
          <a:lstStyle/>
          <a:p>
            <a:pPr algn="ctr" eaLnBrk="1" hangingPunct="1"/>
            <a:r>
              <a:rPr lang="el-GR" smtClean="0"/>
              <a:t>Σύνδεση με </a:t>
            </a:r>
            <a:r>
              <a:rPr lang="en-US" smtClean="0"/>
              <a:t>VPN</a:t>
            </a:r>
            <a:endParaRPr lang="el-GR" smtClean="0"/>
          </a:p>
        </p:txBody>
      </p:sp>
      <p:pic>
        <p:nvPicPr>
          <p:cNvPr id="34819"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34820"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34821" name="Rectangle 2"/>
          <p:cNvSpPr>
            <a:spLocks/>
          </p:cNvSpPr>
          <p:nvPr/>
        </p:nvSpPr>
        <p:spPr bwMode="auto">
          <a:xfrm>
            <a:off x="477838" y="1484313"/>
            <a:ext cx="11088687" cy="633412"/>
          </a:xfrm>
          <a:prstGeom prst="rect">
            <a:avLst/>
          </a:prstGeom>
          <a:noFill/>
          <a:ln w="9525">
            <a:noFill/>
            <a:miter lim="800000"/>
            <a:headEnd/>
            <a:tailEnd/>
          </a:ln>
        </p:spPr>
        <p:txBody>
          <a:bodyPr anchor="b"/>
          <a:lstStyle/>
          <a:p>
            <a:pPr>
              <a:lnSpc>
                <a:spcPct val="90000"/>
              </a:lnSpc>
            </a:pPr>
            <a:r>
              <a:rPr lang="el-GR" sz="2000"/>
              <a:t>Θα μας εμφανίσει μήνυμα ότι δεν έχει βρει προφίλ σύνδεσης καθώς δεν έχουμε εισάγει ακόμα κάποιο, πατάμε "</a:t>
            </a:r>
            <a:r>
              <a:rPr lang="el-GR" sz="2000" b="1"/>
              <a:t>οκ</a:t>
            </a:r>
            <a:r>
              <a:rPr lang="el-GR" sz="2000"/>
              <a:t>" </a:t>
            </a:r>
            <a:r>
              <a:rPr lang="el-GR" sz="2000" b="1"/>
              <a:t>(1)</a:t>
            </a:r>
            <a:r>
              <a:rPr lang="el-GR" sz="2000"/>
              <a:t>: </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6" descr="9"/>
          <p:cNvPicPr>
            <a:picLocks noChangeAspect="1" noChangeArrowheads="1"/>
          </p:cNvPicPr>
          <p:nvPr/>
        </p:nvPicPr>
        <p:blipFill>
          <a:blip r:embed="rId2"/>
          <a:srcRect/>
          <a:stretch>
            <a:fillRect/>
          </a:stretch>
        </p:blipFill>
        <p:spPr bwMode="auto">
          <a:xfrm>
            <a:off x="909638" y="2420938"/>
            <a:ext cx="10369550" cy="4171950"/>
          </a:xfrm>
          <a:prstGeom prst="rect">
            <a:avLst/>
          </a:prstGeom>
          <a:noFill/>
          <a:ln w="9525">
            <a:noFill/>
            <a:miter lim="800000"/>
            <a:headEnd/>
            <a:tailEnd/>
          </a:ln>
        </p:spPr>
      </p:pic>
      <p:sp>
        <p:nvSpPr>
          <p:cNvPr id="35842" name="Rectangle 2"/>
          <p:cNvSpPr>
            <a:spLocks noGrp="1"/>
          </p:cNvSpPr>
          <p:nvPr>
            <p:ph type="title" idx="4294967295"/>
          </p:nvPr>
        </p:nvSpPr>
        <p:spPr>
          <a:xfrm>
            <a:off x="1557338" y="188913"/>
            <a:ext cx="9144000" cy="633412"/>
          </a:xfrm>
        </p:spPr>
        <p:txBody>
          <a:bodyPr lIns="91440" rIns="91440"/>
          <a:lstStyle/>
          <a:p>
            <a:pPr algn="ctr" eaLnBrk="1" hangingPunct="1"/>
            <a:r>
              <a:rPr lang="el-GR" smtClean="0"/>
              <a:t>Σύνδεση με </a:t>
            </a:r>
            <a:r>
              <a:rPr lang="en-US" smtClean="0"/>
              <a:t>VPN</a:t>
            </a:r>
            <a:endParaRPr lang="el-GR" smtClean="0"/>
          </a:p>
        </p:txBody>
      </p:sp>
      <p:pic>
        <p:nvPicPr>
          <p:cNvPr id="35843"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35844"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35845" name="Rectangle 2"/>
          <p:cNvSpPr>
            <a:spLocks/>
          </p:cNvSpPr>
          <p:nvPr/>
        </p:nvSpPr>
        <p:spPr bwMode="auto">
          <a:xfrm>
            <a:off x="765175" y="1557338"/>
            <a:ext cx="10801350" cy="633412"/>
          </a:xfrm>
          <a:prstGeom prst="rect">
            <a:avLst/>
          </a:prstGeom>
          <a:noFill/>
          <a:ln w="9525">
            <a:noFill/>
            <a:miter lim="800000"/>
            <a:headEnd/>
            <a:tailEnd/>
          </a:ln>
        </p:spPr>
        <p:txBody>
          <a:bodyPr anchor="b"/>
          <a:lstStyle/>
          <a:p>
            <a:pPr>
              <a:lnSpc>
                <a:spcPct val="90000"/>
              </a:lnSpc>
            </a:pPr>
            <a:r>
              <a:rPr lang="el-GR" sz="2400" b="1"/>
              <a:t>5.</a:t>
            </a:r>
            <a:r>
              <a:rPr lang="el-GR" sz="2400"/>
              <a:t> To OpenVPN εκτελείται πλέον στο system tray κάτω δεξιά, βρίσκουμε το εικονίδιό του και κάνουμε δεξί κλικ πάνω του </a:t>
            </a:r>
            <a:r>
              <a:rPr lang="el-GR" sz="2400" b="1"/>
              <a:t>(1)</a:t>
            </a:r>
            <a:r>
              <a:rPr lang="el-GR" sz="2400"/>
              <a:t>: </a:t>
            </a: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6" descr="10"/>
          <p:cNvPicPr>
            <a:picLocks noChangeAspect="1" noChangeArrowheads="1"/>
          </p:cNvPicPr>
          <p:nvPr/>
        </p:nvPicPr>
        <p:blipFill>
          <a:blip r:embed="rId2"/>
          <a:srcRect/>
          <a:stretch>
            <a:fillRect/>
          </a:stretch>
        </p:blipFill>
        <p:spPr bwMode="auto">
          <a:xfrm>
            <a:off x="909638" y="2492375"/>
            <a:ext cx="10296525" cy="4159250"/>
          </a:xfrm>
          <a:prstGeom prst="rect">
            <a:avLst/>
          </a:prstGeom>
          <a:noFill/>
          <a:ln w="9525">
            <a:noFill/>
            <a:miter lim="800000"/>
            <a:headEnd/>
            <a:tailEnd/>
          </a:ln>
        </p:spPr>
      </p:pic>
      <p:sp>
        <p:nvSpPr>
          <p:cNvPr id="36866" name="Rectangle 2"/>
          <p:cNvSpPr>
            <a:spLocks noGrp="1"/>
          </p:cNvSpPr>
          <p:nvPr>
            <p:ph type="title" idx="4294967295"/>
          </p:nvPr>
        </p:nvSpPr>
        <p:spPr>
          <a:xfrm>
            <a:off x="1557338" y="260350"/>
            <a:ext cx="9144000" cy="633413"/>
          </a:xfrm>
        </p:spPr>
        <p:txBody>
          <a:bodyPr lIns="91440" rIns="91440"/>
          <a:lstStyle/>
          <a:p>
            <a:pPr algn="ctr" eaLnBrk="1" hangingPunct="1"/>
            <a:r>
              <a:rPr lang="el-GR" smtClean="0"/>
              <a:t>Σύνδεση με </a:t>
            </a:r>
            <a:r>
              <a:rPr lang="en-US" smtClean="0"/>
              <a:t>VPN</a:t>
            </a:r>
            <a:endParaRPr lang="el-GR" smtClean="0"/>
          </a:p>
        </p:txBody>
      </p:sp>
      <p:pic>
        <p:nvPicPr>
          <p:cNvPr id="36867"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36868"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36869" name="Rectangle 2"/>
          <p:cNvSpPr>
            <a:spLocks/>
          </p:cNvSpPr>
          <p:nvPr/>
        </p:nvSpPr>
        <p:spPr bwMode="auto">
          <a:xfrm>
            <a:off x="765175" y="1484313"/>
            <a:ext cx="10658475" cy="633412"/>
          </a:xfrm>
          <a:prstGeom prst="rect">
            <a:avLst/>
          </a:prstGeom>
          <a:noFill/>
          <a:ln w="9525">
            <a:noFill/>
            <a:miter lim="800000"/>
            <a:headEnd/>
            <a:tailEnd/>
          </a:ln>
        </p:spPr>
        <p:txBody>
          <a:bodyPr anchor="b"/>
          <a:lstStyle/>
          <a:p>
            <a:pPr algn="ctr">
              <a:lnSpc>
                <a:spcPct val="90000"/>
              </a:lnSpc>
            </a:pPr>
            <a:r>
              <a:rPr lang="el-GR" sz="2800" b="1"/>
              <a:t>6.</a:t>
            </a:r>
            <a:r>
              <a:rPr lang="el-GR" sz="2800"/>
              <a:t> Στο μενού που ανοίγει επιλέγουμε "</a:t>
            </a:r>
            <a:r>
              <a:rPr lang="el-GR" sz="2800" b="1"/>
              <a:t>Import File...</a:t>
            </a:r>
            <a:r>
              <a:rPr lang="el-GR" sz="2800"/>
              <a:t>" </a:t>
            </a:r>
            <a:r>
              <a:rPr lang="el-GR" sz="2800" b="1"/>
              <a:t>(1)</a:t>
            </a:r>
            <a:r>
              <a:rPr lang="el-GR" sz="2800"/>
              <a:t>: </a:t>
            </a: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6" descr="11"/>
          <p:cNvPicPr>
            <a:picLocks noChangeAspect="1" noChangeArrowheads="1"/>
          </p:cNvPicPr>
          <p:nvPr/>
        </p:nvPicPr>
        <p:blipFill>
          <a:blip r:embed="rId2"/>
          <a:srcRect/>
          <a:stretch>
            <a:fillRect/>
          </a:stretch>
        </p:blipFill>
        <p:spPr bwMode="auto">
          <a:xfrm>
            <a:off x="1917700" y="2774950"/>
            <a:ext cx="8137525" cy="4083050"/>
          </a:xfrm>
          <a:prstGeom prst="rect">
            <a:avLst/>
          </a:prstGeom>
          <a:noFill/>
          <a:ln w="9525">
            <a:noFill/>
            <a:miter lim="800000"/>
            <a:headEnd/>
            <a:tailEnd/>
          </a:ln>
        </p:spPr>
      </p:pic>
      <p:sp>
        <p:nvSpPr>
          <p:cNvPr id="37890" name="Rectangle 2"/>
          <p:cNvSpPr>
            <a:spLocks noGrp="1"/>
          </p:cNvSpPr>
          <p:nvPr>
            <p:ph type="title" idx="4294967295"/>
          </p:nvPr>
        </p:nvSpPr>
        <p:spPr>
          <a:xfrm>
            <a:off x="1557338" y="260350"/>
            <a:ext cx="9144000" cy="633413"/>
          </a:xfrm>
        </p:spPr>
        <p:txBody>
          <a:bodyPr lIns="91440" rIns="91440"/>
          <a:lstStyle/>
          <a:p>
            <a:pPr algn="ctr" eaLnBrk="1" hangingPunct="1"/>
            <a:r>
              <a:rPr lang="el-GR" smtClean="0"/>
              <a:t>Σύνδεση με </a:t>
            </a:r>
            <a:r>
              <a:rPr lang="en-US" smtClean="0"/>
              <a:t>VPN</a:t>
            </a:r>
            <a:endParaRPr lang="el-GR" smtClean="0"/>
          </a:p>
        </p:txBody>
      </p:sp>
      <p:pic>
        <p:nvPicPr>
          <p:cNvPr id="37891"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37892"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37893" name="Rectangle 2"/>
          <p:cNvSpPr>
            <a:spLocks/>
          </p:cNvSpPr>
          <p:nvPr/>
        </p:nvSpPr>
        <p:spPr bwMode="auto">
          <a:xfrm>
            <a:off x="765175" y="1484313"/>
            <a:ext cx="10587038" cy="936625"/>
          </a:xfrm>
          <a:prstGeom prst="rect">
            <a:avLst/>
          </a:prstGeom>
          <a:noFill/>
          <a:ln w="9525">
            <a:noFill/>
            <a:miter lim="800000"/>
            <a:headEnd/>
            <a:tailEnd/>
          </a:ln>
        </p:spPr>
        <p:txBody>
          <a:bodyPr anchor="b"/>
          <a:lstStyle/>
          <a:p>
            <a:pPr>
              <a:lnSpc>
                <a:spcPct val="90000"/>
              </a:lnSpc>
            </a:pPr>
            <a:r>
              <a:rPr lang="el-GR" sz="2000"/>
              <a:t>Θα ανοίξει ένα παράθυρο εξερεύνησης αρχείων, βρίσκουμε το αρχείο </a:t>
            </a:r>
            <a:r>
              <a:rPr lang="el-GR" sz="2000" b="1"/>
              <a:t>duth-udp.ovpn</a:t>
            </a:r>
            <a:r>
              <a:rPr lang="el-GR" sz="2000"/>
              <a:t> που κατεβάσαμε στο βήμα 1, και το ανοίγουμε. Επιλέγουμε "</a:t>
            </a:r>
            <a:r>
              <a:rPr lang="el-GR" sz="2000" b="1"/>
              <a:t>οκ</a:t>
            </a:r>
            <a:r>
              <a:rPr lang="el-GR" sz="2000"/>
              <a:t>" στην επιβεβαίωση επιτυχούς εισαγωγής </a:t>
            </a:r>
            <a:r>
              <a:rPr lang="el-GR" sz="2000" b="1"/>
              <a:t>(1)</a:t>
            </a:r>
            <a:r>
              <a:rPr lang="el-GR" sz="2000"/>
              <a:t>: </a:t>
            </a: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6" descr="12"/>
          <p:cNvPicPr>
            <a:picLocks noChangeAspect="1" noChangeArrowheads="1"/>
          </p:cNvPicPr>
          <p:nvPr/>
        </p:nvPicPr>
        <p:blipFill>
          <a:blip r:embed="rId2"/>
          <a:srcRect/>
          <a:stretch>
            <a:fillRect/>
          </a:stretch>
        </p:blipFill>
        <p:spPr bwMode="auto">
          <a:xfrm>
            <a:off x="909638" y="2819400"/>
            <a:ext cx="10585450" cy="4038600"/>
          </a:xfrm>
          <a:prstGeom prst="rect">
            <a:avLst/>
          </a:prstGeom>
          <a:noFill/>
          <a:ln w="9525">
            <a:noFill/>
            <a:miter lim="800000"/>
            <a:headEnd/>
            <a:tailEnd/>
          </a:ln>
        </p:spPr>
      </p:pic>
      <p:sp>
        <p:nvSpPr>
          <p:cNvPr id="38914" name="Rectangle 2"/>
          <p:cNvSpPr>
            <a:spLocks noGrp="1"/>
          </p:cNvSpPr>
          <p:nvPr>
            <p:ph type="title" idx="4294967295"/>
          </p:nvPr>
        </p:nvSpPr>
        <p:spPr>
          <a:xfrm>
            <a:off x="1557338" y="260350"/>
            <a:ext cx="9144000" cy="633413"/>
          </a:xfrm>
        </p:spPr>
        <p:txBody>
          <a:bodyPr lIns="91440" rIns="91440"/>
          <a:lstStyle/>
          <a:p>
            <a:pPr algn="ctr" eaLnBrk="1" hangingPunct="1"/>
            <a:r>
              <a:rPr lang="el-GR" smtClean="0"/>
              <a:t>Σύνδεση με </a:t>
            </a:r>
            <a:r>
              <a:rPr lang="en-US" smtClean="0"/>
              <a:t>VPN</a:t>
            </a:r>
            <a:endParaRPr lang="el-GR" smtClean="0"/>
          </a:p>
        </p:txBody>
      </p:sp>
      <p:pic>
        <p:nvPicPr>
          <p:cNvPr id="38915"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38916"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38917" name="Rectangle 2"/>
          <p:cNvSpPr>
            <a:spLocks/>
          </p:cNvSpPr>
          <p:nvPr/>
        </p:nvSpPr>
        <p:spPr bwMode="auto">
          <a:xfrm>
            <a:off x="477838" y="1484313"/>
            <a:ext cx="11377612" cy="1008062"/>
          </a:xfrm>
          <a:prstGeom prst="rect">
            <a:avLst/>
          </a:prstGeom>
          <a:noFill/>
          <a:ln w="9525">
            <a:noFill/>
            <a:miter lim="800000"/>
            <a:headEnd/>
            <a:tailEnd/>
          </a:ln>
        </p:spPr>
        <p:txBody>
          <a:bodyPr anchor="b"/>
          <a:lstStyle/>
          <a:p>
            <a:pPr>
              <a:lnSpc>
                <a:spcPct val="90000"/>
              </a:lnSpc>
            </a:pPr>
            <a:r>
              <a:rPr lang="el-GR" sz="1600" b="1"/>
              <a:t>7.</a:t>
            </a:r>
            <a:r>
              <a:rPr lang="el-GR" sz="1600"/>
              <a:t> Το προφίλ ρυθμίσεων έχει αποθηκευτεί. Για να συνδεθούμε στο VPN, βρίσκουμε το εικονίδιο του OpenVPN στο system tray και κάνουμε δεξί κλικ πάνω του </a:t>
            </a:r>
            <a:r>
              <a:rPr lang="el-GR" sz="1600" b="1"/>
              <a:t>(1)</a:t>
            </a:r>
            <a:r>
              <a:rPr lang="el-GR" sz="1600"/>
              <a:t>. Στο μενού που εμφανίζεται, επιλέγουμε το προφίλ που μας ενδιαφέρει </a:t>
            </a:r>
            <a:r>
              <a:rPr lang="el-GR" sz="1600" b="1"/>
              <a:t>(2)</a:t>
            </a:r>
            <a:r>
              <a:rPr lang="el-GR" sz="1600"/>
              <a:t> και έπειτα "</a:t>
            </a:r>
            <a:r>
              <a:rPr lang="el-GR" sz="1600" b="1"/>
              <a:t>Connect</a:t>
            </a:r>
            <a:r>
              <a:rPr lang="el-GR" sz="1600"/>
              <a:t>" </a:t>
            </a:r>
            <a:r>
              <a:rPr lang="el-GR" sz="1600" b="1"/>
              <a:t>(3)</a:t>
            </a:r>
            <a:r>
              <a:rPr lang="el-GR" sz="1600"/>
              <a:t>. Αν δεν έχουμε πάνω από ένα προφίλ αποθηκευμένα, τότε αντί για λίστα με προφίλ, θα εμφανιστεί απευθείας η επιλογή </a:t>
            </a:r>
            <a:r>
              <a:rPr lang="el-GR" sz="1600" b="1"/>
              <a:t>Connect</a:t>
            </a:r>
            <a:r>
              <a:rPr lang="el-GR" sz="1600"/>
              <a:t>, οπότε την επιλέγουμε:</a:t>
            </a:r>
            <a:endParaRPr lang="el-GR" sz="3200"/>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4"/>
          <p:cNvSpPr>
            <a:spLocks noGrp="1"/>
          </p:cNvSpPr>
          <p:nvPr>
            <p:ph type="title" idx="4294967295"/>
          </p:nvPr>
        </p:nvSpPr>
        <p:spPr>
          <a:xfrm>
            <a:off x="1485900" y="404813"/>
            <a:ext cx="9144000" cy="458787"/>
          </a:xfrm>
        </p:spPr>
        <p:txBody>
          <a:bodyPr lIns="91440" rIns="91440"/>
          <a:lstStyle/>
          <a:p>
            <a:pPr algn="ctr"/>
            <a:r>
              <a:rPr lang="el-GR" sz="3600" smtClean="0"/>
              <a:t>Περιεχόμενα διάλεξης</a:t>
            </a:r>
          </a:p>
        </p:txBody>
      </p:sp>
      <p:graphicFrame>
        <p:nvGraphicFramePr>
          <p:cNvPr id="10283" name="Group 43"/>
          <p:cNvGraphicFramePr>
            <a:graphicFrameLocks noGrp="1"/>
          </p:cNvGraphicFramePr>
          <p:nvPr>
            <p:ph idx="4294967295"/>
          </p:nvPr>
        </p:nvGraphicFramePr>
        <p:xfrm>
          <a:off x="477838" y="2133600"/>
          <a:ext cx="11161712" cy="3544891"/>
        </p:xfrm>
        <a:graphic>
          <a:graphicData uri="http://schemas.openxmlformats.org/drawingml/2006/table">
            <a:tbl>
              <a:tblPr/>
              <a:tblGrid>
                <a:gridCol w="792162"/>
                <a:gridCol w="8856663"/>
                <a:gridCol w="1512887"/>
              </a:tblGrid>
              <a:tr h="811213">
                <a:tc>
                  <a:txBody>
                    <a:bodyPr/>
                    <a:lstStyle/>
                    <a:p>
                      <a:pPr marL="0" marR="0" lvl="0" indent="0" algn="ctr" defTabSz="914400" rtl="0" eaLnBrk="0" fontAlgn="base" latinLnBrk="0" hangingPunct="0">
                        <a:lnSpc>
                          <a:spcPct val="90000"/>
                        </a:lnSpc>
                        <a:spcBef>
                          <a:spcPts val="18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latin typeface="Euphemia" pitchFamily="34" charset="0"/>
                          <a:cs typeface="Arial" charset="0"/>
                        </a:rPr>
                        <a:t> </a:t>
                      </a:r>
                      <a:r>
                        <a:rPr kumimoji="0" lang="el-GR" sz="1800" b="0" i="0" u="none" strike="noStrike" cap="none" normalizeH="0" baseline="0" smtClean="0">
                          <a:ln>
                            <a:noFill/>
                          </a:ln>
                          <a:solidFill>
                            <a:schemeClr val="tx1"/>
                          </a:solidFill>
                          <a:effectLst/>
                          <a:latin typeface="Euphemia" pitchFamily="34" charset="0"/>
                          <a:cs typeface="Arial" charset="0"/>
                        </a:rPr>
                        <a:t>Α/Α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ts val="1800"/>
                        </a:spcBef>
                        <a:spcAft>
                          <a:spcPct val="0"/>
                        </a:spcAft>
                        <a:buClrTx/>
                        <a:buSzTx/>
                        <a:buFont typeface="Wingdings" pitchFamily="2" charset="2"/>
                        <a:buNone/>
                        <a:tabLst/>
                      </a:pPr>
                      <a:r>
                        <a:rPr kumimoji="0" lang="el-GR" sz="1800" b="0" i="0" u="none" strike="noStrike" cap="none" normalizeH="0" baseline="0" smtClean="0">
                          <a:ln>
                            <a:noFill/>
                          </a:ln>
                          <a:solidFill>
                            <a:schemeClr val="tx1"/>
                          </a:solidFill>
                          <a:effectLst/>
                          <a:latin typeface="Euphemia" pitchFamily="34" charset="0"/>
                          <a:cs typeface="Arial" charset="0"/>
                        </a:rPr>
                        <a:t>Περιεχόμενο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ts val="1800"/>
                        </a:spcBef>
                        <a:spcAft>
                          <a:spcPct val="0"/>
                        </a:spcAft>
                        <a:buClrTx/>
                        <a:buSzTx/>
                        <a:buFont typeface="Wingdings" pitchFamily="2" charset="2"/>
                        <a:buNone/>
                        <a:tabLst/>
                      </a:pPr>
                      <a:r>
                        <a:rPr kumimoji="0" lang="el-GR" sz="1800" b="0" i="0" u="none" strike="noStrike" cap="none" normalizeH="0" baseline="0" smtClean="0">
                          <a:ln>
                            <a:noFill/>
                          </a:ln>
                          <a:solidFill>
                            <a:schemeClr val="tx1"/>
                          </a:solidFill>
                          <a:effectLst/>
                          <a:latin typeface="Euphemia" pitchFamily="34" charset="0"/>
                          <a:cs typeface="Arial" charset="0"/>
                        </a:rPr>
                        <a:t>Διαφάνειες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p>
                      <a:pPr marL="0" marR="0" lvl="0" indent="0" algn="l" defTabSz="914400" rtl="0" eaLnBrk="0" fontAlgn="base" latinLnBrk="0" hangingPunct="0">
                        <a:lnSpc>
                          <a:spcPct val="90000"/>
                        </a:lnSpc>
                        <a:spcBef>
                          <a:spcPts val="18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latin typeface="Euphemia" pitchFamily="34" charset="0"/>
                          <a:cs typeface="Arial" charset="0"/>
                        </a:rPr>
                        <a:t>1</a:t>
                      </a:r>
                      <a:endParaRPr kumimoji="0" lang="el-GR" sz="1800" b="0" i="0" u="none" strike="noStrike" cap="none" normalizeH="0" baseline="0" smtClean="0">
                        <a:ln>
                          <a:noFill/>
                        </a:ln>
                        <a:solidFill>
                          <a:schemeClr val="tx1"/>
                        </a:solidFill>
                        <a:effectLst/>
                        <a:latin typeface="Euphemi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ts val="1800"/>
                        </a:spcBef>
                        <a:spcAft>
                          <a:spcPct val="0"/>
                        </a:spcAft>
                        <a:buClrTx/>
                        <a:buSzTx/>
                        <a:buFont typeface="Wingdings" pitchFamily="2" charset="2"/>
                        <a:buNone/>
                        <a:tabLst/>
                      </a:pPr>
                      <a:r>
                        <a:rPr kumimoji="0" lang="el-GR" sz="1800" b="0" i="0" u="none" strike="noStrike" cap="none" normalizeH="0" baseline="0" smtClean="0">
                          <a:ln>
                            <a:noFill/>
                          </a:ln>
                          <a:solidFill>
                            <a:schemeClr val="tx1"/>
                          </a:solidFill>
                          <a:effectLst/>
                          <a:latin typeface="Euphemia" pitchFamily="34" charset="0"/>
                          <a:cs typeface="Arial" charset="0"/>
                          <a:hlinkClick r:id="rId2" action="ppaction://hlinksldjump"/>
                        </a:rPr>
                        <a:t>Σύνδεση</a:t>
                      </a:r>
                      <a:r>
                        <a:rPr kumimoji="0" lang="en-US" sz="1800" b="0" i="0" u="none" strike="noStrike" cap="none" normalizeH="0" baseline="0" smtClean="0">
                          <a:ln>
                            <a:noFill/>
                          </a:ln>
                          <a:solidFill>
                            <a:schemeClr val="tx1"/>
                          </a:solidFill>
                          <a:effectLst/>
                          <a:latin typeface="Euphemia" pitchFamily="34" charset="0"/>
                          <a:cs typeface="Arial" charset="0"/>
                          <a:hlinkClick r:id="rId2" action="ppaction://hlinksldjump"/>
                        </a:rPr>
                        <a:t> </a:t>
                      </a:r>
                      <a:r>
                        <a:rPr kumimoji="0" lang="el-GR" sz="1800" b="0" i="0" u="none" strike="noStrike" cap="none" normalizeH="0" baseline="0" smtClean="0">
                          <a:ln>
                            <a:noFill/>
                          </a:ln>
                          <a:solidFill>
                            <a:schemeClr val="tx1"/>
                          </a:solidFill>
                          <a:effectLst/>
                          <a:latin typeface="Euphemia" pitchFamily="34" charset="0"/>
                          <a:cs typeface="Arial" charset="0"/>
                          <a:hlinkClick r:id="rId2" action="ppaction://hlinksldjump"/>
                        </a:rPr>
                        <a:t>με </a:t>
                      </a:r>
                      <a:r>
                        <a:rPr kumimoji="0" lang="en-US" sz="1800" b="0" i="0" u="none" strike="noStrike" cap="none" normalizeH="0" baseline="0" smtClean="0">
                          <a:ln>
                            <a:noFill/>
                          </a:ln>
                          <a:solidFill>
                            <a:schemeClr val="tx1"/>
                          </a:solidFill>
                          <a:effectLst/>
                          <a:latin typeface="Euphemia" pitchFamily="34" charset="0"/>
                          <a:cs typeface="Arial" charset="0"/>
                          <a:hlinkClick r:id="rId2" action="ppaction://hlinksldjump"/>
                        </a:rPr>
                        <a:t>VPN </a:t>
                      </a:r>
                      <a:endParaRPr kumimoji="0" lang="el-GR" sz="1800" b="0" i="0" u="none" strike="noStrike" cap="none" normalizeH="0" baseline="0" smtClean="0">
                        <a:ln>
                          <a:noFill/>
                        </a:ln>
                        <a:solidFill>
                          <a:schemeClr val="tx1"/>
                        </a:solidFill>
                        <a:effectLst/>
                        <a:latin typeface="Euphemi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ts val="18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latin typeface="Euphemia" pitchFamily="34" charset="0"/>
                          <a:cs typeface="Arial" charset="0"/>
                          <a:hlinkClick r:id="rId2" action="ppaction://hlinksldjump"/>
                        </a:rPr>
                        <a:t>4-23</a:t>
                      </a:r>
                      <a:endParaRPr kumimoji="0" lang="el-GR" sz="1800" b="0" i="0" u="none" strike="noStrike" cap="none" normalizeH="0" baseline="0" smtClean="0">
                        <a:ln>
                          <a:noFill/>
                        </a:ln>
                        <a:solidFill>
                          <a:schemeClr val="tx1"/>
                        </a:solidFill>
                        <a:effectLst/>
                        <a:latin typeface="Euphemi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7988">
                <a:tc>
                  <a:txBody>
                    <a:bodyPr/>
                    <a:lstStyle/>
                    <a:p>
                      <a:pPr marL="0" marR="0" lvl="0" indent="0" algn="l" defTabSz="914400" rtl="0" eaLnBrk="0" fontAlgn="base" latinLnBrk="0" hangingPunct="0">
                        <a:lnSpc>
                          <a:spcPct val="90000"/>
                        </a:lnSpc>
                        <a:spcBef>
                          <a:spcPts val="18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latin typeface="Euphemia" pitchFamily="34" charset="0"/>
                          <a:cs typeface="Arial" charset="0"/>
                        </a:rPr>
                        <a:t>2</a:t>
                      </a:r>
                      <a:endParaRPr kumimoji="0" lang="el-GR" sz="1800" b="0" i="0" u="none" strike="noStrike" cap="none" normalizeH="0" baseline="0" smtClean="0">
                        <a:ln>
                          <a:noFill/>
                        </a:ln>
                        <a:solidFill>
                          <a:schemeClr val="tx1"/>
                        </a:solidFill>
                        <a:effectLst/>
                        <a:latin typeface="Euphemi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ts val="1800"/>
                        </a:spcBef>
                        <a:spcAft>
                          <a:spcPct val="0"/>
                        </a:spcAft>
                        <a:buClrTx/>
                        <a:buSzTx/>
                        <a:buFont typeface="Wingdings" pitchFamily="2" charset="2"/>
                        <a:buNone/>
                        <a:tabLst/>
                      </a:pPr>
                      <a:r>
                        <a:rPr kumimoji="0" lang="el-GR" sz="1800" b="0" i="0" u="none" strike="noStrike" cap="none" normalizeH="0" baseline="0" smtClean="0">
                          <a:ln>
                            <a:noFill/>
                          </a:ln>
                          <a:solidFill>
                            <a:schemeClr val="tx1"/>
                          </a:solidFill>
                          <a:effectLst/>
                          <a:latin typeface="Euphemia" pitchFamily="34" charset="0"/>
                          <a:cs typeface="Arial" charset="0"/>
                          <a:hlinkClick r:id="rId3" action="ppaction://hlinksldjump"/>
                        </a:rPr>
                        <a:t>Σύνδεση με </a:t>
                      </a:r>
                      <a:r>
                        <a:rPr kumimoji="0" lang="en-US" sz="1800" b="0" i="0" u="none" strike="noStrike" cap="none" normalizeH="0" baseline="0" smtClean="0">
                          <a:ln>
                            <a:noFill/>
                          </a:ln>
                          <a:solidFill>
                            <a:schemeClr val="tx1"/>
                          </a:solidFill>
                          <a:effectLst/>
                          <a:latin typeface="Euphemia" pitchFamily="34" charset="0"/>
                          <a:cs typeface="Arial" charset="0"/>
                          <a:hlinkClick r:id="rId3" action="ppaction://hlinksldjump"/>
                        </a:rPr>
                        <a:t>EUDOROAM</a:t>
                      </a:r>
                      <a:endParaRPr kumimoji="0" lang="el-GR" sz="1800" b="0" i="0" u="none" strike="noStrike" cap="none" normalizeH="0" baseline="0" smtClean="0">
                        <a:ln>
                          <a:noFill/>
                        </a:ln>
                        <a:solidFill>
                          <a:schemeClr val="tx1"/>
                        </a:solidFill>
                        <a:effectLst/>
                        <a:latin typeface="Euphemi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ts val="18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latin typeface="Euphemia" pitchFamily="34" charset="0"/>
                          <a:cs typeface="Arial" charset="0"/>
                          <a:hlinkClick r:id="rId3" action="ppaction://hlinksldjump"/>
                        </a:rPr>
                        <a:t>24</a:t>
                      </a:r>
                      <a:r>
                        <a:rPr kumimoji="0" lang="el-GR" sz="1800" b="0" i="0" u="none" strike="noStrike" cap="none" normalizeH="0" baseline="0" smtClean="0">
                          <a:ln>
                            <a:noFill/>
                          </a:ln>
                          <a:solidFill>
                            <a:schemeClr val="tx1"/>
                          </a:solidFill>
                          <a:effectLst/>
                          <a:latin typeface="Euphemia" pitchFamily="34" charset="0"/>
                          <a:cs typeface="Arial" charset="0"/>
                          <a:hlinkClick r:id="rId3" action="ppaction://hlinksldjump"/>
                        </a:rPr>
                        <a:t>-</a:t>
                      </a:r>
                      <a:r>
                        <a:rPr kumimoji="0" lang="en-US" sz="1800" b="0" i="0" u="none" strike="noStrike" cap="none" normalizeH="0" baseline="0" smtClean="0">
                          <a:ln>
                            <a:noFill/>
                          </a:ln>
                          <a:solidFill>
                            <a:schemeClr val="tx1"/>
                          </a:solidFill>
                          <a:effectLst/>
                          <a:latin typeface="Euphemia" pitchFamily="34" charset="0"/>
                          <a:cs typeface="Arial" charset="0"/>
                          <a:hlinkClick r:id="rId3" action="ppaction://hlinksldjump"/>
                        </a:rPr>
                        <a:t>27</a:t>
                      </a:r>
                      <a:endParaRPr kumimoji="0" lang="el-GR" sz="1800" b="0" i="0" u="none" strike="noStrike" cap="none" normalizeH="0" baseline="0" smtClean="0">
                        <a:ln>
                          <a:noFill/>
                        </a:ln>
                        <a:solidFill>
                          <a:schemeClr val="tx1"/>
                        </a:solidFill>
                        <a:effectLst/>
                        <a:latin typeface="Euphemi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0" fontAlgn="base" latinLnBrk="0" hangingPunct="0">
                        <a:lnSpc>
                          <a:spcPct val="90000"/>
                        </a:lnSpc>
                        <a:spcBef>
                          <a:spcPts val="18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latin typeface="Euphemia" pitchFamily="34" charset="0"/>
                          <a:cs typeface="Arial" charset="0"/>
                        </a:rPr>
                        <a:t>3</a:t>
                      </a:r>
                      <a:endParaRPr kumimoji="0" lang="el-GR" sz="1800" b="0" i="0" u="none" strike="noStrike" cap="none" normalizeH="0" baseline="0" smtClean="0">
                        <a:ln>
                          <a:noFill/>
                        </a:ln>
                        <a:solidFill>
                          <a:schemeClr val="tx1"/>
                        </a:solidFill>
                        <a:effectLst/>
                        <a:latin typeface="Euphemi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ts val="1800"/>
                        </a:spcBef>
                        <a:spcAft>
                          <a:spcPct val="0"/>
                        </a:spcAft>
                        <a:buClrTx/>
                        <a:buSzTx/>
                        <a:buFont typeface="Wingdings" pitchFamily="2" charset="2"/>
                        <a:buNone/>
                        <a:tabLst/>
                      </a:pPr>
                      <a:r>
                        <a:rPr kumimoji="0" lang="el-GR" sz="1800" b="0" i="0" u="none" strike="noStrike" cap="none" normalizeH="0" baseline="0" smtClean="0">
                          <a:ln>
                            <a:noFill/>
                          </a:ln>
                          <a:solidFill>
                            <a:schemeClr val="tx1"/>
                          </a:solidFill>
                          <a:effectLst/>
                          <a:latin typeface="Euphemia" pitchFamily="34" charset="0"/>
                          <a:cs typeface="Arial" charset="0"/>
                          <a:hlinkClick r:id="rId4" action="ppaction://hlinksldjump"/>
                        </a:rPr>
                        <a:t>Εθνικό Αρχείο Διδακτορικών Διατριβών (ΕΑΔΔ)</a:t>
                      </a:r>
                      <a:endParaRPr kumimoji="0" lang="el-GR" sz="1800" b="0" i="0" u="none" strike="noStrike" cap="none" normalizeH="0" baseline="0" smtClean="0">
                        <a:ln>
                          <a:noFill/>
                        </a:ln>
                        <a:solidFill>
                          <a:schemeClr val="tx1"/>
                        </a:solidFill>
                        <a:effectLst/>
                        <a:latin typeface="Euphemi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ts val="18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latin typeface="Euphemia" pitchFamily="34" charset="0"/>
                          <a:cs typeface="Arial" charset="0"/>
                          <a:hlinkClick r:id="rId4" action="ppaction://hlinksldjump"/>
                        </a:rPr>
                        <a:t>28-36</a:t>
                      </a:r>
                      <a:endParaRPr kumimoji="0" lang="el-GR" sz="1800" b="0" i="0" u="none" strike="noStrike" cap="none" normalizeH="0" baseline="0" smtClean="0">
                        <a:ln>
                          <a:noFill/>
                        </a:ln>
                        <a:solidFill>
                          <a:schemeClr val="tx1"/>
                        </a:solidFill>
                        <a:effectLst/>
                        <a:latin typeface="Euphemi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0" fontAlgn="base" latinLnBrk="0" hangingPunct="0">
                        <a:lnSpc>
                          <a:spcPct val="90000"/>
                        </a:lnSpc>
                        <a:spcBef>
                          <a:spcPts val="18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latin typeface="Euphemia" pitchFamily="34" charset="0"/>
                          <a:cs typeface="Arial" charset="0"/>
                        </a:rPr>
                        <a:t>4</a:t>
                      </a:r>
                      <a:endParaRPr kumimoji="0" lang="el-GR" sz="1800" b="0" i="0" u="none" strike="noStrike" cap="none" normalizeH="0" baseline="0" smtClean="0">
                        <a:ln>
                          <a:noFill/>
                        </a:ln>
                        <a:solidFill>
                          <a:schemeClr val="tx1"/>
                        </a:solidFill>
                        <a:effectLst/>
                        <a:latin typeface="Euphemi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ts val="1800"/>
                        </a:spcBef>
                        <a:spcAft>
                          <a:spcPct val="0"/>
                        </a:spcAft>
                        <a:buClrTx/>
                        <a:buSzTx/>
                        <a:buFont typeface="Wingdings" pitchFamily="2" charset="2"/>
                        <a:buNone/>
                        <a:tabLst/>
                      </a:pPr>
                      <a:r>
                        <a:rPr kumimoji="0" lang="el-GR" sz="1800" b="0" i="0" u="none" strike="noStrike" cap="none" normalizeH="0" baseline="0" smtClean="0">
                          <a:ln>
                            <a:noFill/>
                          </a:ln>
                          <a:solidFill>
                            <a:schemeClr val="tx1"/>
                          </a:solidFill>
                          <a:effectLst/>
                          <a:latin typeface="Consolas" pitchFamily="49" charset="0"/>
                          <a:cs typeface="Arial" charset="0"/>
                          <a:hlinkClick r:id="rId5" action="ppaction://hlinksldjump"/>
                        </a:rPr>
                        <a:t>Αποθετήριο «Κάλλιπος»</a:t>
                      </a:r>
                      <a:endParaRPr kumimoji="0" lang="el-GR" sz="1800" b="0" i="0" u="none" strike="noStrike" cap="none" normalizeH="0" baseline="0" smtClean="0">
                        <a:ln>
                          <a:noFill/>
                        </a:ln>
                        <a:solidFill>
                          <a:schemeClr val="tx1"/>
                        </a:solidFill>
                        <a:effectLst/>
                        <a:latin typeface="Consolas" pitchFamily="49"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ts val="18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latin typeface="Euphemia" pitchFamily="34" charset="0"/>
                          <a:cs typeface="Arial" charset="0"/>
                          <a:hlinkClick r:id="rId5" action="ppaction://hlinksldjump"/>
                        </a:rPr>
                        <a:t>37-43</a:t>
                      </a:r>
                      <a:endParaRPr kumimoji="0" lang="el-GR" sz="1800" b="0" i="0" u="none" strike="noStrike" cap="none" normalizeH="0" baseline="0" smtClean="0">
                        <a:ln>
                          <a:noFill/>
                        </a:ln>
                        <a:solidFill>
                          <a:schemeClr val="tx1"/>
                        </a:solidFill>
                        <a:effectLst/>
                        <a:latin typeface="Euphemi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0" fontAlgn="base" latinLnBrk="0" hangingPunct="0">
                        <a:lnSpc>
                          <a:spcPct val="90000"/>
                        </a:lnSpc>
                        <a:spcBef>
                          <a:spcPts val="1800"/>
                        </a:spcBef>
                        <a:spcAft>
                          <a:spcPct val="0"/>
                        </a:spcAft>
                        <a:buClrTx/>
                        <a:buSzTx/>
                        <a:buFont typeface="Wingdings" pitchFamily="2" charset="2"/>
                        <a:buNone/>
                        <a:tabLst/>
                      </a:pPr>
                      <a:r>
                        <a:rPr kumimoji="0" lang="el-GR" sz="1800" b="0" i="0" u="none" strike="noStrike" cap="none" normalizeH="0" baseline="0" smtClean="0">
                          <a:ln>
                            <a:noFill/>
                          </a:ln>
                          <a:solidFill>
                            <a:schemeClr val="tx1"/>
                          </a:solidFill>
                          <a:effectLst/>
                          <a:latin typeface="Euphemia" pitchFamily="34" charset="0"/>
                          <a:cs typeface="Arial"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ts val="1800"/>
                        </a:spcBef>
                        <a:spcAft>
                          <a:spcPct val="0"/>
                        </a:spcAft>
                        <a:buClrTx/>
                        <a:buSzTx/>
                        <a:buFont typeface="Wingdings" pitchFamily="2" charset="2"/>
                        <a:buNone/>
                        <a:tabLst/>
                      </a:pPr>
                      <a:r>
                        <a:rPr kumimoji="0" lang="el-GR" sz="1800" b="0" i="0" u="none" strike="noStrike" cap="none" normalizeH="0" baseline="0" smtClean="0">
                          <a:ln>
                            <a:noFill/>
                          </a:ln>
                          <a:solidFill>
                            <a:schemeClr val="tx1"/>
                          </a:solidFill>
                          <a:effectLst/>
                          <a:latin typeface="Consolas" pitchFamily="49" charset="0"/>
                          <a:cs typeface="Arial" charset="0"/>
                          <a:hlinkClick r:id="rId6" action="ppaction://hlinksldjump"/>
                        </a:rPr>
                        <a:t>Βιβλιοθήκη &amp; Κέντρο Πληροφόρησης Δ.Π.Θ</a:t>
                      </a:r>
                      <a:r>
                        <a:rPr kumimoji="0" lang="el-GR" sz="1800" b="0" i="0" u="none" strike="noStrike" cap="none" normalizeH="0" baseline="0" smtClean="0">
                          <a:ln>
                            <a:noFill/>
                          </a:ln>
                          <a:solidFill>
                            <a:schemeClr val="tx1"/>
                          </a:solidFill>
                          <a:effectLst/>
                          <a:latin typeface="Euphemia" pitchFamily="34" charset="0"/>
                          <a:cs typeface="Arial" charset="0"/>
                          <a:hlinkClick r:id="rId6" action="ppaction://hlinksldjump"/>
                        </a:rPr>
                        <a:t>.</a:t>
                      </a:r>
                      <a:endParaRPr kumimoji="0" lang="el-GR" sz="1800" b="0" i="0" u="none" strike="noStrike" cap="none" normalizeH="0" baseline="0" smtClean="0">
                        <a:ln>
                          <a:noFill/>
                        </a:ln>
                        <a:solidFill>
                          <a:schemeClr val="tx1"/>
                        </a:solidFill>
                        <a:effectLst/>
                        <a:latin typeface="Euphemi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ts val="18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latin typeface="Euphemia" pitchFamily="34" charset="0"/>
                          <a:cs typeface="Arial" charset="0"/>
                          <a:hlinkClick r:id="rId6" action="ppaction://hlinksldjump"/>
                        </a:rPr>
                        <a:t>44-54</a:t>
                      </a:r>
                      <a:endParaRPr kumimoji="0" lang="el-GR" sz="1800" b="0" i="0" u="none" strike="noStrike" cap="none" normalizeH="0" baseline="0" smtClean="0">
                        <a:ln>
                          <a:noFill/>
                        </a:ln>
                        <a:solidFill>
                          <a:schemeClr val="tx1"/>
                        </a:solidFill>
                        <a:effectLst/>
                        <a:latin typeface="Euphemi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0" fontAlgn="base" latinLnBrk="0" hangingPunct="0">
                        <a:lnSpc>
                          <a:spcPct val="90000"/>
                        </a:lnSpc>
                        <a:spcBef>
                          <a:spcPts val="1800"/>
                        </a:spcBef>
                        <a:spcAft>
                          <a:spcPct val="0"/>
                        </a:spcAft>
                        <a:buClrTx/>
                        <a:buSzTx/>
                        <a:buFont typeface="Wingdings" pitchFamily="2" charset="2"/>
                        <a:buNone/>
                        <a:tabLst/>
                      </a:pPr>
                      <a:r>
                        <a:rPr kumimoji="0" lang="el-GR" sz="1800" b="0" i="0" u="none" strike="noStrike" cap="none" normalizeH="0" baseline="0" smtClean="0">
                          <a:ln>
                            <a:noFill/>
                          </a:ln>
                          <a:solidFill>
                            <a:schemeClr val="tx1"/>
                          </a:solidFill>
                          <a:effectLst/>
                          <a:latin typeface="Euphemia" pitchFamily="34" charset="0"/>
                          <a:cs typeface="Arial"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ts val="1800"/>
                        </a:spcBef>
                        <a:spcAft>
                          <a:spcPct val="0"/>
                        </a:spcAft>
                        <a:buClrTx/>
                        <a:buSzTx/>
                        <a:buFont typeface="Wingdings" pitchFamily="2" charset="2"/>
                        <a:buNone/>
                        <a:tabLst/>
                      </a:pPr>
                      <a:r>
                        <a:rPr kumimoji="0" lang="el-GR" sz="1800" b="0" i="0" u="none" strike="noStrike" cap="none" normalizeH="0" baseline="0" smtClean="0">
                          <a:ln>
                            <a:noFill/>
                          </a:ln>
                          <a:solidFill>
                            <a:schemeClr val="tx1"/>
                          </a:solidFill>
                          <a:effectLst/>
                          <a:latin typeface="Euphemia" pitchFamily="34" charset="0"/>
                          <a:cs typeface="Arial" charset="0"/>
                          <a:hlinkClick r:id="rId7" action="ppaction://hlinksldjump"/>
                        </a:rPr>
                        <a:t>Διαδικτυακή πύλη </a:t>
                      </a:r>
                      <a:r>
                        <a:rPr kumimoji="0" lang="en-US" sz="1800" b="0" i="0" u="none" strike="noStrike" cap="none" normalizeH="0" baseline="0" smtClean="0">
                          <a:ln>
                            <a:noFill/>
                          </a:ln>
                          <a:solidFill>
                            <a:schemeClr val="tx1"/>
                          </a:solidFill>
                          <a:effectLst/>
                          <a:latin typeface="Consolas" pitchFamily="49" charset="0"/>
                          <a:cs typeface="Arial" charset="0"/>
                          <a:hlinkClick r:id="rId7" action="ppaction://hlinksldjump"/>
                        </a:rPr>
                        <a:t>Heal</a:t>
                      </a:r>
                      <a:r>
                        <a:rPr kumimoji="0" lang="el-GR" sz="1800" b="0" i="0" u="none" strike="noStrike" cap="none" normalizeH="0" baseline="0" smtClean="0">
                          <a:ln>
                            <a:noFill/>
                          </a:ln>
                          <a:solidFill>
                            <a:schemeClr val="tx1"/>
                          </a:solidFill>
                          <a:effectLst/>
                          <a:latin typeface="Euphemia" pitchFamily="34" charset="0"/>
                          <a:cs typeface="Arial" charset="0"/>
                          <a:hlinkClick r:id="rId7" action="ppaction://hlinksldjump"/>
                        </a:rPr>
                        <a:t>-</a:t>
                      </a:r>
                      <a:r>
                        <a:rPr kumimoji="0" lang="en-US" sz="1800" b="0" i="0" u="none" strike="noStrike" cap="none" normalizeH="0" baseline="0" smtClean="0">
                          <a:ln>
                            <a:noFill/>
                          </a:ln>
                          <a:solidFill>
                            <a:schemeClr val="tx1"/>
                          </a:solidFill>
                          <a:effectLst/>
                          <a:latin typeface="Consolas" pitchFamily="49" charset="0"/>
                          <a:cs typeface="Arial" charset="0"/>
                          <a:hlinkClick r:id="rId7" action="ppaction://hlinksldjump"/>
                        </a:rPr>
                        <a:t>Link </a:t>
                      </a:r>
                      <a:endParaRPr kumimoji="0" lang="el-GR" sz="1800" b="0" i="0" u="none" strike="noStrike" cap="none" normalizeH="0" baseline="0" smtClean="0">
                        <a:ln>
                          <a:noFill/>
                        </a:ln>
                        <a:solidFill>
                          <a:schemeClr val="tx1"/>
                        </a:solidFill>
                        <a:effectLst/>
                        <a:latin typeface="Consolas" pitchFamily="49"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ts val="1800"/>
                        </a:spcBef>
                        <a:spcAft>
                          <a:spcPct val="0"/>
                        </a:spcAft>
                        <a:buClrTx/>
                        <a:buSzTx/>
                        <a:buFont typeface="Wingdings" pitchFamily="2" charset="2"/>
                        <a:buNone/>
                        <a:tabLst/>
                      </a:pPr>
                      <a:r>
                        <a:rPr kumimoji="0" lang="el-GR" sz="1800" b="0" i="0" u="none" strike="noStrike" cap="none" normalizeH="0" baseline="0" smtClean="0">
                          <a:ln>
                            <a:noFill/>
                          </a:ln>
                          <a:solidFill>
                            <a:schemeClr val="tx1"/>
                          </a:solidFill>
                          <a:effectLst/>
                          <a:latin typeface="Euphemia" pitchFamily="34" charset="0"/>
                          <a:cs typeface="Arial" charset="0"/>
                          <a:hlinkClick r:id="rId7" action="ppaction://hlinksldjump"/>
                        </a:rPr>
                        <a:t>5</a:t>
                      </a:r>
                      <a:r>
                        <a:rPr kumimoji="0" lang="en-US" sz="1800" b="0" i="0" u="none" strike="noStrike" cap="none" normalizeH="0" baseline="0" smtClean="0">
                          <a:ln>
                            <a:noFill/>
                          </a:ln>
                          <a:solidFill>
                            <a:schemeClr val="tx1"/>
                          </a:solidFill>
                          <a:effectLst/>
                          <a:latin typeface="Euphemia" pitchFamily="34" charset="0"/>
                          <a:cs typeface="Arial" charset="0"/>
                          <a:hlinkClick r:id="rId7" action="ppaction://hlinksldjump"/>
                        </a:rPr>
                        <a:t>5</a:t>
                      </a:r>
                      <a:r>
                        <a:rPr kumimoji="0" lang="el-GR" sz="1800" b="0" i="0" u="none" strike="noStrike" cap="none" normalizeH="0" baseline="0" smtClean="0">
                          <a:ln>
                            <a:noFill/>
                          </a:ln>
                          <a:solidFill>
                            <a:schemeClr val="tx1"/>
                          </a:solidFill>
                          <a:effectLst/>
                          <a:latin typeface="Euphemia" pitchFamily="34" charset="0"/>
                          <a:cs typeface="Arial" charset="0"/>
                          <a:hlinkClick r:id="rId7" action="ppaction://hlinksldjump"/>
                        </a:rPr>
                        <a:t>-</a:t>
                      </a:r>
                      <a:r>
                        <a:rPr kumimoji="0" lang="en-US" sz="1800" b="0" i="0" u="none" strike="noStrike" cap="none" normalizeH="0" baseline="0" smtClean="0">
                          <a:ln>
                            <a:noFill/>
                          </a:ln>
                          <a:solidFill>
                            <a:schemeClr val="tx1"/>
                          </a:solidFill>
                          <a:effectLst/>
                          <a:latin typeface="Euphemia" pitchFamily="34" charset="0"/>
                          <a:cs typeface="Arial" charset="0"/>
                          <a:hlinkClick r:id="rId7" action="ppaction://hlinksldjump"/>
                        </a:rPr>
                        <a:t>62</a:t>
                      </a:r>
                      <a:endParaRPr kumimoji="0" lang="el-GR" sz="1800" b="0" i="0" u="none" strike="noStrike" cap="none" normalizeH="0" baseline="0" smtClean="0">
                        <a:ln>
                          <a:noFill/>
                        </a:ln>
                        <a:solidFill>
                          <a:schemeClr val="tx1"/>
                        </a:solidFill>
                        <a:effectLst/>
                        <a:latin typeface="Euphemi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0" fontAlgn="base" latinLnBrk="0" hangingPunct="0">
                        <a:lnSpc>
                          <a:spcPct val="90000"/>
                        </a:lnSpc>
                        <a:spcBef>
                          <a:spcPts val="1800"/>
                        </a:spcBef>
                        <a:spcAft>
                          <a:spcPct val="0"/>
                        </a:spcAft>
                        <a:buClrTx/>
                        <a:buSzTx/>
                        <a:buFont typeface="Wingdings" pitchFamily="2" charset="2"/>
                        <a:buNone/>
                        <a:tabLst/>
                      </a:pPr>
                      <a:r>
                        <a:rPr kumimoji="0" lang="el-GR" sz="1800" b="0" i="0" u="none" strike="noStrike" cap="none" normalizeH="0" baseline="0" smtClean="0">
                          <a:ln>
                            <a:noFill/>
                          </a:ln>
                          <a:solidFill>
                            <a:schemeClr val="tx1"/>
                          </a:solidFill>
                          <a:effectLst/>
                          <a:latin typeface="Euphemia" pitchFamily="34" charset="0"/>
                          <a:cs typeface="Arial"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ts val="18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latin typeface="Consolas" pitchFamily="49" charset="0"/>
                          <a:cs typeface="Arial" charset="0"/>
                          <a:hlinkClick r:id="rId8" action="ppaction://hlinksldjump"/>
                        </a:rPr>
                        <a:t>Google Scholar</a:t>
                      </a:r>
                      <a:endParaRPr kumimoji="0" lang="el-GR" sz="1800" b="0" i="0" u="none" strike="noStrike" cap="none" normalizeH="0" baseline="0" smtClean="0">
                        <a:ln>
                          <a:noFill/>
                        </a:ln>
                        <a:solidFill>
                          <a:schemeClr val="tx1"/>
                        </a:solidFill>
                        <a:effectLst/>
                        <a:latin typeface="Consolas" pitchFamily="49"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ts val="1800"/>
                        </a:spcBef>
                        <a:spcAft>
                          <a:spcPct val="0"/>
                        </a:spcAft>
                        <a:buClrTx/>
                        <a:buSzTx/>
                        <a:buFont typeface="Wingdings" pitchFamily="2" charset="2"/>
                        <a:buNone/>
                        <a:tabLst/>
                      </a:pPr>
                      <a:r>
                        <a:rPr kumimoji="0" lang="en-US" sz="1800" b="0" i="0" u="none" strike="noStrike" cap="none" normalizeH="0" baseline="0" smtClean="0">
                          <a:ln>
                            <a:noFill/>
                          </a:ln>
                          <a:solidFill>
                            <a:schemeClr val="tx1"/>
                          </a:solidFill>
                          <a:effectLst/>
                          <a:latin typeface="Euphemia" pitchFamily="34" charset="0"/>
                          <a:cs typeface="Arial" charset="0"/>
                          <a:hlinkClick r:id="rId8" action="ppaction://hlinksldjump"/>
                        </a:rPr>
                        <a:t>63-</a:t>
                      </a:r>
                      <a:r>
                        <a:rPr kumimoji="0" lang="el-GR" sz="1800" b="0" i="0" u="none" strike="noStrike" cap="none" normalizeH="0" baseline="0" smtClean="0">
                          <a:ln>
                            <a:noFill/>
                          </a:ln>
                          <a:solidFill>
                            <a:schemeClr val="tx1"/>
                          </a:solidFill>
                          <a:effectLst/>
                          <a:latin typeface="Euphemia" pitchFamily="34" charset="0"/>
                          <a:cs typeface="Arial" charset="0"/>
                          <a:hlinkClick r:id="rId8" action="ppaction://hlinksldjump"/>
                        </a:rPr>
                        <a:t>6</a:t>
                      </a:r>
                      <a:r>
                        <a:rPr kumimoji="0" lang="en-US" sz="1800" b="0" i="0" u="none" strike="noStrike" cap="none" normalizeH="0" baseline="0" smtClean="0">
                          <a:ln>
                            <a:noFill/>
                          </a:ln>
                          <a:solidFill>
                            <a:schemeClr val="tx1"/>
                          </a:solidFill>
                          <a:effectLst/>
                          <a:latin typeface="Euphemia" pitchFamily="34" charset="0"/>
                          <a:cs typeface="Arial" charset="0"/>
                          <a:hlinkClick r:id="rId8" action="ppaction://hlinksldjump"/>
                        </a:rPr>
                        <a:t>9</a:t>
                      </a:r>
                      <a:endParaRPr kumimoji="0" lang="el-GR" sz="1800" b="0" i="0" u="none" strike="noStrike" cap="none" normalizeH="0" baseline="0" smtClean="0">
                        <a:ln>
                          <a:noFill/>
                        </a:ln>
                        <a:solidFill>
                          <a:schemeClr val="tx1"/>
                        </a:solidFill>
                        <a:effectLst/>
                        <a:latin typeface="Euphemi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1544" name="9 - Εικόνα" descr="4.png"/>
          <p:cNvPicPr>
            <a:picLocks noChangeAspect="1" noChangeArrowheads="1"/>
          </p:cNvPicPr>
          <p:nvPr/>
        </p:nvPicPr>
        <p:blipFill>
          <a:blip r:embed="rId9"/>
          <a:srcRect/>
          <a:stretch>
            <a:fillRect/>
          </a:stretch>
        </p:blipFill>
        <p:spPr bwMode="auto">
          <a:xfrm>
            <a:off x="0" y="0"/>
            <a:ext cx="2376488" cy="1995488"/>
          </a:xfrm>
          <a:prstGeom prst="rect">
            <a:avLst/>
          </a:prstGeom>
          <a:noFill/>
          <a:ln w="9525">
            <a:noFill/>
            <a:miter lim="800000"/>
            <a:headEnd/>
            <a:tailEnd/>
          </a:ln>
        </p:spPr>
      </p:pic>
      <p:pic>
        <p:nvPicPr>
          <p:cNvPr id="21545" name="8 - Εικόνα" descr="ΜΠΣ.png"/>
          <p:cNvPicPr>
            <a:picLocks noChangeAspect="1" noChangeArrowheads="1"/>
          </p:cNvPicPr>
          <p:nvPr/>
        </p:nvPicPr>
        <p:blipFill>
          <a:blip r:embed="rId10"/>
          <a:srcRect/>
          <a:stretch>
            <a:fillRect/>
          </a:stretch>
        </p:blipFill>
        <p:spPr bwMode="auto">
          <a:xfrm>
            <a:off x="10091738" y="0"/>
            <a:ext cx="2097087" cy="19700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6" descr="13"/>
          <p:cNvPicPr>
            <a:picLocks noChangeAspect="1" noChangeArrowheads="1"/>
          </p:cNvPicPr>
          <p:nvPr/>
        </p:nvPicPr>
        <p:blipFill>
          <a:blip r:embed="rId2"/>
          <a:srcRect/>
          <a:stretch>
            <a:fillRect/>
          </a:stretch>
        </p:blipFill>
        <p:spPr bwMode="auto">
          <a:xfrm>
            <a:off x="909638" y="2457450"/>
            <a:ext cx="10225087" cy="4400550"/>
          </a:xfrm>
          <a:prstGeom prst="rect">
            <a:avLst/>
          </a:prstGeom>
          <a:noFill/>
          <a:ln w="9525">
            <a:noFill/>
            <a:miter lim="800000"/>
            <a:headEnd/>
            <a:tailEnd/>
          </a:ln>
        </p:spPr>
      </p:pic>
      <p:sp>
        <p:nvSpPr>
          <p:cNvPr id="39938" name="Rectangle 2"/>
          <p:cNvSpPr>
            <a:spLocks noGrp="1"/>
          </p:cNvSpPr>
          <p:nvPr>
            <p:ph type="title" idx="4294967295"/>
          </p:nvPr>
        </p:nvSpPr>
        <p:spPr>
          <a:xfrm>
            <a:off x="1557338" y="188913"/>
            <a:ext cx="9144000" cy="633412"/>
          </a:xfrm>
        </p:spPr>
        <p:txBody>
          <a:bodyPr lIns="91440" rIns="91440"/>
          <a:lstStyle/>
          <a:p>
            <a:pPr algn="ctr" eaLnBrk="1" hangingPunct="1"/>
            <a:r>
              <a:rPr lang="el-GR" smtClean="0"/>
              <a:t>Σύνδεση με </a:t>
            </a:r>
            <a:r>
              <a:rPr lang="en-US" smtClean="0"/>
              <a:t>VPN</a:t>
            </a:r>
            <a:endParaRPr lang="el-GR" smtClean="0"/>
          </a:p>
        </p:txBody>
      </p:sp>
      <p:pic>
        <p:nvPicPr>
          <p:cNvPr id="39939"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39940"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39941" name="Rectangle 2"/>
          <p:cNvSpPr>
            <a:spLocks/>
          </p:cNvSpPr>
          <p:nvPr/>
        </p:nvSpPr>
        <p:spPr bwMode="auto">
          <a:xfrm>
            <a:off x="333375" y="1341438"/>
            <a:ext cx="11522075" cy="849312"/>
          </a:xfrm>
          <a:prstGeom prst="rect">
            <a:avLst/>
          </a:prstGeom>
          <a:noFill/>
          <a:ln w="9525">
            <a:noFill/>
            <a:miter lim="800000"/>
            <a:headEnd/>
            <a:tailEnd/>
          </a:ln>
        </p:spPr>
        <p:txBody>
          <a:bodyPr anchor="b"/>
          <a:lstStyle/>
          <a:p>
            <a:pPr>
              <a:lnSpc>
                <a:spcPct val="90000"/>
              </a:lnSpc>
            </a:pPr>
            <a:r>
              <a:rPr lang="el-GR" b="1"/>
              <a:t>8.</a:t>
            </a:r>
            <a:r>
              <a:rPr lang="el-GR"/>
              <a:t> Στο παράθυρο που θα εμφανιστεί, εισάγουμε το όνομα χρήστη </a:t>
            </a:r>
            <a:r>
              <a:rPr lang="el-GR" b="1"/>
              <a:t>(1)</a:t>
            </a:r>
            <a:r>
              <a:rPr lang="el-GR"/>
              <a:t> και τον κωδικό του ιδρυματικού μας λογαριασμού </a:t>
            </a:r>
            <a:r>
              <a:rPr lang="el-GR" b="1"/>
              <a:t>(2)</a:t>
            </a:r>
            <a:r>
              <a:rPr lang="el-GR"/>
              <a:t>. Αν επιθυμούμε να αποθηκεύσουμε τον κωδικό μας ώστε να μη μας ζητείται κάθε φορά που επιχειρούμε να συνδεθούμε, τσεκάρουμε τη σχετική επιλογή </a:t>
            </a:r>
            <a:r>
              <a:rPr lang="el-GR" b="1"/>
              <a:t>(3)</a:t>
            </a:r>
            <a:r>
              <a:rPr lang="el-GR"/>
              <a:t>. Τέλος, πατάμε "</a:t>
            </a:r>
            <a:r>
              <a:rPr lang="el-GR" b="1"/>
              <a:t>οκ</a:t>
            </a:r>
            <a:r>
              <a:rPr lang="el-GR"/>
              <a:t>" </a:t>
            </a:r>
            <a:r>
              <a:rPr lang="el-GR" b="1"/>
              <a:t>(4)</a:t>
            </a:r>
            <a:r>
              <a:rPr lang="el-GR"/>
              <a:t>:</a:t>
            </a:r>
            <a:endParaRPr lang="el-GR" sz="3600"/>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6" descr="14"/>
          <p:cNvPicPr>
            <a:picLocks noChangeAspect="1" noChangeArrowheads="1"/>
          </p:cNvPicPr>
          <p:nvPr/>
        </p:nvPicPr>
        <p:blipFill>
          <a:blip r:embed="rId2"/>
          <a:srcRect/>
          <a:stretch>
            <a:fillRect/>
          </a:stretch>
        </p:blipFill>
        <p:spPr bwMode="auto">
          <a:xfrm>
            <a:off x="1125538" y="2708275"/>
            <a:ext cx="9937750" cy="3949700"/>
          </a:xfrm>
          <a:prstGeom prst="rect">
            <a:avLst/>
          </a:prstGeom>
          <a:noFill/>
          <a:ln w="9525">
            <a:noFill/>
            <a:miter lim="800000"/>
            <a:headEnd/>
            <a:tailEnd/>
          </a:ln>
        </p:spPr>
      </p:pic>
      <p:sp>
        <p:nvSpPr>
          <p:cNvPr id="40962" name="Rectangle 2"/>
          <p:cNvSpPr>
            <a:spLocks noGrp="1"/>
          </p:cNvSpPr>
          <p:nvPr>
            <p:ph type="title" idx="4294967295"/>
          </p:nvPr>
        </p:nvSpPr>
        <p:spPr>
          <a:xfrm>
            <a:off x="1485900" y="188913"/>
            <a:ext cx="9144000" cy="633412"/>
          </a:xfrm>
        </p:spPr>
        <p:txBody>
          <a:bodyPr lIns="91440" rIns="91440"/>
          <a:lstStyle/>
          <a:p>
            <a:pPr algn="ctr" eaLnBrk="1" hangingPunct="1"/>
            <a:r>
              <a:rPr lang="el-GR" smtClean="0"/>
              <a:t>Σύνδεση με </a:t>
            </a:r>
            <a:r>
              <a:rPr lang="en-US" smtClean="0"/>
              <a:t>VPN</a:t>
            </a:r>
            <a:endParaRPr lang="el-GR" smtClean="0"/>
          </a:p>
        </p:txBody>
      </p:sp>
      <p:pic>
        <p:nvPicPr>
          <p:cNvPr id="40963"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40964"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40965" name="Rectangle 2"/>
          <p:cNvSpPr>
            <a:spLocks/>
          </p:cNvSpPr>
          <p:nvPr/>
        </p:nvSpPr>
        <p:spPr bwMode="auto">
          <a:xfrm>
            <a:off x="406400" y="1557338"/>
            <a:ext cx="11449050" cy="993775"/>
          </a:xfrm>
          <a:prstGeom prst="rect">
            <a:avLst/>
          </a:prstGeom>
          <a:noFill/>
          <a:ln w="9525">
            <a:noFill/>
            <a:miter lim="800000"/>
            <a:headEnd/>
            <a:tailEnd/>
          </a:ln>
        </p:spPr>
        <p:txBody>
          <a:bodyPr anchor="b"/>
          <a:lstStyle/>
          <a:p>
            <a:pPr>
              <a:lnSpc>
                <a:spcPct val="90000"/>
              </a:lnSpc>
            </a:pPr>
            <a:r>
              <a:rPr lang="el-GR" sz="2000" b="1"/>
              <a:t>9.</a:t>
            </a:r>
            <a:r>
              <a:rPr lang="el-GR" sz="2000"/>
              <a:t> Αν έχουμε εισάγει τα στοιχεία μας σωστά, θα πραγματοποιηθεί η σύνδεση στο VPN και θα εμφανιστεί για λίγο μια ειδοποίηση κάτω δεξιά που θα μας ενημερώνει για τη διεύθυνση IP που έχουμε λάβει, ενώ το εικονίδιο του OpenVPN θα γίνει πράσινο:</a:t>
            </a:r>
            <a:endParaRPr lang="el-GR" sz="3200"/>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6" descr="15"/>
          <p:cNvPicPr>
            <a:picLocks noChangeAspect="1" noChangeArrowheads="1"/>
          </p:cNvPicPr>
          <p:nvPr/>
        </p:nvPicPr>
        <p:blipFill>
          <a:blip r:embed="rId2"/>
          <a:srcRect/>
          <a:stretch>
            <a:fillRect/>
          </a:stretch>
        </p:blipFill>
        <p:spPr bwMode="auto">
          <a:xfrm>
            <a:off x="1270000" y="3051175"/>
            <a:ext cx="9648825" cy="3806825"/>
          </a:xfrm>
          <a:prstGeom prst="rect">
            <a:avLst/>
          </a:prstGeom>
          <a:noFill/>
          <a:ln w="9525">
            <a:noFill/>
            <a:miter lim="800000"/>
            <a:headEnd/>
            <a:tailEnd/>
          </a:ln>
        </p:spPr>
      </p:pic>
      <p:sp>
        <p:nvSpPr>
          <p:cNvPr id="41986" name="Rectangle 2"/>
          <p:cNvSpPr>
            <a:spLocks noGrp="1"/>
          </p:cNvSpPr>
          <p:nvPr>
            <p:ph type="title" idx="4294967295"/>
          </p:nvPr>
        </p:nvSpPr>
        <p:spPr>
          <a:xfrm>
            <a:off x="1557338" y="260350"/>
            <a:ext cx="9144000" cy="633413"/>
          </a:xfrm>
        </p:spPr>
        <p:txBody>
          <a:bodyPr lIns="91440" rIns="91440"/>
          <a:lstStyle/>
          <a:p>
            <a:pPr algn="ctr" eaLnBrk="1" hangingPunct="1"/>
            <a:r>
              <a:rPr lang="el-GR" smtClean="0"/>
              <a:t>Σύνδεση με </a:t>
            </a:r>
            <a:r>
              <a:rPr lang="en-US" smtClean="0"/>
              <a:t>VPN</a:t>
            </a:r>
            <a:endParaRPr lang="el-GR" smtClean="0"/>
          </a:p>
        </p:txBody>
      </p:sp>
      <p:pic>
        <p:nvPicPr>
          <p:cNvPr id="41987"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41988"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41989" name="Rectangle 2"/>
          <p:cNvSpPr>
            <a:spLocks/>
          </p:cNvSpPr>
          <p:nvPr/>
        </p:nvSpPr>
        <p:spPr bwMode="auto">
          <a:xfrm>
            <a:off x="406400" y="1341438"/>
            <a:ext cx="11449050" cy="1568450"/>
          </a:xfrm>
          <a:prstGeom prst="rect">
            <a:avLst/>
          </a:prstGeom>
          <a:noFill/>
          <a:ln w="9525">
            <a:noFill/>
            <a:miter lim="800000"/>
            <a:headEnd/>
            <a:tailEnd/>
          </a:ln>
        </p:spPr>
        <p:txBody>
          <a:bodyPr anchor="b"/>
          <a:lstStyle/>
          <a:p>
            <a:pPr eaLnBrk="0" hangingPunct="0">
              <a:lnSpc>
                <a:spcPct val="90000"/>
              </a:lnSpc>
            </a:pPr>
            <a:r>
              <a:rPr lang="el-GR" sz="2000" b="1" u="sng"/>
              <a:t>Αποσύνδεση</a:t>
            </a:r>
            <a:r>
              <a:rPr lang="el-GR" sz="2000" u="sng"/>
              <a:t/>
            </a:r>
            <a:br>
              <a:rPr lang="el-GR" sz="2000" u="sng"/>
            </a:br>
            <a:r>
              <a:rPr lang="el-GR" sz="2000"/>
              <a:t>Για να αποσυνδεθούμε από το VPN, κάνουμε δεξί κλικ στο εικονίδιο του OpenVPN στο system tray </a:t>
            </a:r>
            <a:r>
              <a:rPr lang="el-GR" sz="2000" b="1"/>
              <a:t>(1)</a:t>
            </a:r>
            <a:r>
              <a:rPr lang="el-GR" sz="2000"/>
              <a:t>, επιλέγουμε από το μενού που θα ανοίξει την ενεργή σύνδεση </a:t>
            </a:r>
            <a:r>
              <a:rPr lang="el-GR" sz="2000" b="1"/>
              <a:t>(2)</a:t>
            </a:r>
            <a:r>
              <a:rPr lang="el-GR" sz="2000"/>
              <a:t>, και πατάμε "</a:t>
            </a:r>
            <a:r>
              <a:rPr lang="el-GR" sz="2000" b="1"/>
              <a:t>Disconnect</a:t>
            </a:r>
            <a:r>
              <a:rPr lang="el-GR" sz="2000"/>
              <a:t>" </a:t>
            </a:r>
            <a:r>
              <a:rPr lang="el-GR" sz="2000" b="1"/>
              <a:t>(3)</a:t>
            </a:r>
            <a:r>
              <a:rPr lang="el-GR" sz="2000"/>
              <a:t>. Αν δεν έχουμε πάνω από μία συνδέσεις αποθηκευμένες, τότε στο μενού θα εμφανίζεται απευθείας η επιλογή </a:t>
            </a:r>
            <a:r>
              <a:rPr lang="el-GR" sz="2000" b="1"/>
              <a:t>Disconnect</a:t>
            </a:r>
            <a:r>
              <a:rPr lang="el-GR" sz="2000"/>
              <a:t>:</a:t>
            </a: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p:cNvSpPr>
          <p:nvPr>
            <p:ph type="title" idx="4294967295"/>
          </p:nvPr>
        </p:nvSpPr>
        <p:spPr>
          <a:xfrm>
            <a:off x="1557338" y="0"/>
            <a:ext cx="9144000" cy="863600"/>
          </a:xfrm>
        </p:spPr>
        <p:txBody>
          <a:bodyPr lIns="91440" rIns="91440"/>
          <a:lstStyle/>
          <a:p>
            <a:pPr algn="ctr" eaLnBrk="1" hangingPunct="1"/>
            <a:r>
              <a:rPr lang="el-GR" smtClean="0"/>
              <a:t>Σύνδεση με </a:t>
            </a:r>
            <a:r>
              <a:rPr lang="en-US" smtClean="0"/>
              <a:t>EDUROAM</a:t>
            </a:r>
            <a:endParaRPr lang="el-GR" smtClean="0"/>
          </a:p>
        </p:txBody>
      </p:sp>
      <p:pic>
        <p:nvPicPr>
          <p:cNvPr id="43010" name="9 - Εικόνα" descr="4.png"/>
          <p:cNvPicPr>
            <a:picLocks noChangeAspect="1" noChangeArrowheads="1"/>
          </p:cNvPicPr>
          <p:nvPr/>
        </p:nvPicPr>
        <p:blipFill>
          <a:blip r:embed="rId2"/>
          <a:srcRect/>
          <a:stretch>
            <a:fillRect/>
          </a:stretch>
        </p:blipFill>
        <p:spPr bwMode="auto">
          <a:xfrm>
            <a:off x="261938" y="188913"/>
            <a:ext cx="1177925" cy="989012"/>
          </a:xfrm>
          <a:prstGeom prst="rect">
            <a:avLst/>
          </a:prstGeom>
          <a:noFill/>
          <a:ln w="9525">
            <a:noFill/>
            <a:miter lim="800000"/>
            <a:headEnd/>
            <a:tailEnd/>
          </a:ln>
        </p:spPr>
      </p:pic>
      <p:pic>
        <p:nvPicPr>
          <p:cNvPr id="43011" name="8 - Εικόνα" descr="ΜΠΣ.png"/>
          <p:cNvPicPr>
            <a:picLocks noChangeAspect="1" noChangeArrowheads="1"/>
          </p:cNvPicPr>
          <p:nvPr/>
        </p:nvPicPr>
        <p:blipFill>
          <a:blip r:embed="rId3"/>
          <a:srcRect/>
          <a:stretch>
            <a:fillRect/>
          </a:stretch>
        </p:blipFill>
        <p:spPr bwMode="auto">
          <a:xfrm>
            <a:off x="10918825" y="188913"/>
            <a:ext cx="1017588" cy="955675"/>
          </a:xfrm>
          <a:prstGeom prst="rect">
            <a:avLst/>
          </a:prstGeom>
          <a:noFill/>
          <a:ln w="9525">
            <a:noFill/>
            <a:miter lim="800000"/>
            <a:headEnd/>
            <a:tailEnd/>
          </a:ln>
        </p:spPr>
      </p:pic>
      <p:sp>
        <p:nvSpPr>
          <p:cNvPr id="43012" name="Rectangle 2"/>
          <p:cNvSpPr>
            <a:spLocks/>
          </p:cNvSpPr>
          <p:nvPr/>
        </p:nvSpPr>
        <p:spPr bwMode="auto">
          <a:xfrm>
            <a:off x="909638" y="1628775"/>
            <a:ext cx="10080625" cy="3889375"/>
          </a:xfrm>
          <a:prstGeom prst="rect">
            <a:avLst/>
          </a:prstGeom>
          <a:noFill/>
          <a:ln w="9525">
            <a:noFill/>
            <a:miter lim="800000"/>
            <a:headEnd/>
            <a:tailEnd/>
          </a:ln>
        </p:spPr>
        <p:txBody>
          <a:bodyPr anchor="b"/>
          <a:lstStyle/>
          <a:p>
            <a:pPr>
              <a:lnSpc>
                <a:spcPct val="90000"/>
              </a:lnSpc>
            </a:pPr>
            <a:r>
              <a:rPr lang="el-GR"/>
              <a:t>         </a:t>
            </a:r>
            <a:r>
              <a:rPr lang="el-GR" sz="3200"/>
              <a:t>Τι είναι το </a:t>
            </a:r>
            <a:r>
              <a:rPr lang="en-US" sz="3200"/>
              <a:t>EDUROAM; </a:t>
            </a:r>
          </a:p>
          <a:p>
            <a:pPr algn="ctr">
              <a:lnSpc>
                <a:spcPct val="90000"/>
              </a:lnSpc>
            </a:pPr>
            <a:endParaRPr lang="en-US" sz="3200"/>
          </a:p>
          <a:p>
            <a:pPr algn="ctr">
              <a:lnSpc>
                <a:spcPct val="90000"/>
              </a:lnSpc>
            </a:pPr>
            <a:r>
              <a:rPr lang="el-GR" sz="3200"/>
              <a:t>Το </a:t>
            </a:r>
            <a:r>
              <a:rPr lang="el-GR" sz="3200">
                <a:hlinkClick r:id="rId4"/>
              </a:rPr>
              <a:t>eduroam</a:t>
            </a:r>
            <a:r>
              <a:rPr lang="el-GR" sz="3200"/>
              <a:t> είναι ένα διεθνές δίκτυο περιαγωγής (roaming) ασύρματης πρόσβασης στο διαδίκτυο, το οποίο αναπτύχθηκε για την διεθνή ακαδημαϊκή και ερευνητική κοινότητα </a:t>
            </a:r>
          </a:p>
          <a:p>
            <a:pPr algn="ctr">
              <a:lnSpc>
                <a:spcPct val="90000"/>
              </a:lnSpc>
            </a:pPr>
            <a:r>
              <a:rPr lang="el-GR" sz="3200">
                <a:latin typeface="Consolas" pitchFamily="49" charset="0"/>
              </a:rPr>
              <a:t/>
            </a:r>
            <a:br>
              <a:rPr lang="el-GR" sz="3200">
                <a:latin typeface="Consolas" pitchFamily="49" charset="0"/>
              </a:rPr>
            </a:br>
            <a:r>
              <a:rPr lang="el-GR" sz="3200">
                <a:latin typeface="Consolas" pitchFamily="49" charset="0"/>
              </a:rPr>
              <a:t>Πληκτρολογείτε στον </a:t>
            </a:r>
            <a:r>
              <a:rPr lang="en-US" sz="3200">
                <a:latin typeface="Consolas" pitchFamily="49" charset="0"/>
              </a:rPr>
              <a:t>browser </a:t>
            </a:r>
            <a:r>
              <a:rPr lang="el-GR" sz="3200">
                <a:latin typeface="Consolas" pitchFamily="49" charset="0"/>
              </a:rPr>
              <a:t>που χρησιμοποιείτε: </a:t>
            </a:r>
            <a:r>
              <a:rPr lang="el-GR" sz="3200">
                <a:latin typeface="Consolas" pitchFamily="49" charset="0"/>
                <a:hlinkClick r:id="rId5"/>
              </a:rPr>
              <a:t>http://www.e</a:t>
            </a:r>
            <a:r>
              <a:rPr lang="en-US" sz="3200">
                <a:latin typeface="Consolas" pitchFamily="49" charset="0"/>
                <a:hlinkClick r:id="rId5"/>
              </a:rPr>
              <a:t>duroam</a:t>
            </a:r>
            <a:r>
              <a:rPr lang="el-GR" sz="3200">
                <a:latin typeface="Consolas" pitchFamily="49" charset="0"/>
                <a:hlinkClick r:id="rId5"/>
              </a:rPr>
              <a:t>.gr</a:t>
            </a:r>
            <a:r>
              <a:rPr lang="en-US" sz="3200">
                <a:latin typeface="Consolas" pitchFamily="49" charset="0"/>
              </a:rPr>
              <a:t>  </a:t>
            </a:r>
            <a:endParaRPr lang="el-GR" sz="3200">
              <a:latin typeface="Consolas" pitchFamily="49" charset="0"/>
            </a:endParaRP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7"/>
          <p:cNvPicPr>
            <a:picLocks noChangeAspect="1" noChangeArrowheads="1"/>
          </p:cNvPicPr>
          <p:nvPr/>
        </p:nvPicPr>
        <p:blipFill>
          <a:blip r:embed="rId2"/>
          <a:srcRect t="3600" b="4800"/>
          <a:stretch>
            <a:fillRect/>
          </a:stretch>
        </p:blipFill>
        <p:spPr bwMode="auto">
          <a:xfrm>
            <a:off x="909638" y="1303338"/>
            <a:ext cx="10342562" cy="5554662"/>
          </a:xfrm>
          <a:prstGeom prst="rect">
            <a:avLst/>
          </a:prstGeom>
          <a:noFill/>
          <a:ln w="9525">
            <a:noFill/>
            <a:miter lim="800000"/>
            <a:headEnd/>
            <a:tailEnd/>
          </a:ln>
        </p:spPr>
      </p:pic>
      <p:sp>
        <p:nvSpPr>
          <p:cNvPr id="44034" name="Rectangle 2"/>
          <p:cNvSpPr>
            <a:spLocks noGrp="1"/>
          </p:cNvSpPr>
          <p:nvPr>
            <p:ph type="title" idx="4294967295"/>
          </p:nvPr>
        </p:nvSpPr>
        <p:spPr>
          <a:xfrm>
            <a:off x="1557338" y="260350"/>
            <a:ext cx="9144000" cy="647700"/>
          </a:xfrm>
        </p:spPr>
        <p:txBody>
          <a:bodyPr lIns="91440" rIns="91440"/>
          <a:lstStyle/>
          <a:p>
            <a:pPr algn="ctr" eaLnBrk="1" hangingPunct="1"/>
            <a:r>
              <a:rPr lang="el-GR" smtClean="0"/>
              <a:t>Σύνδεση με </a:t>
            </a:r>
            <a:r>
              <a:rPr lang="en-US" smtClean="0"/>
              <a:t>EDUROAM</a:t>
            </a:r>
            <a:endParaRPr lang="el-GR" smtClean="0"/>
          </a:p>
        </p:txBody>
      </p:sp>
      <p:pic>
        <p:nvPicPr>
          <p:cNvPr id="44035"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44036"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44037" name="Line 6"/>
          <p:cNvSpPr>
            <a:spLocks noChangeShapeType="1"/>
          </p:cNvSpPr>
          <p:nvPr/>
        </p:nvSpPr>
        <p:spPr bwMode="auto">
          <a:xfrm flipH="1" flipV="1">
            <a:off x="9839325" y="1989138"/>
            <a:ext cx="936625" cy="1008062"/>
          </a:xfrm>
          <a:prstGeom prst="line">
            <a:avLst/>
          </a:prstGeom>
          <a:noFill/>
          <a:ln w="57150">
            <a:solidFill>
              <a:srgbClr val="0000FF"/>
            </a:solidFill>
            <a:round/>
            <a:headEnd/>
            <a:tailEnd type="triangle" w="med" len="med"/>
          </a:ln>
        </p:spPr>
        <p:txBody>
          <a:bodyPr/>
          <a:lstStyle/>
          <a:p>
            <a:endParaRPr lang="el-GR"/>
          </a:p>
        </p:txBody>
      </p:sp>
      <p:sp>
        <p:nvSpPr>
          <p:cNvPr id="44038" name="Line 6"/>
          <p:cNvSpPr>
            <a:spLocks noChangeShapeType="1"/>
          </p:cNvSpPr>
          <p:nvPr/>
        </p:nvSpPr>
        <p:spPr bwMode="auto">
          <a:xfrm flipH="1" flipV="1">
            <a:off x="9766300" y="2708275"/>
            <a:ext cx="936625" cy="1008063"/>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9"/>
          <p:cNvPicPr>
            <a:picLocks noChangeAspect="1" noChangeArrowheads="1"/>
          </p:cNvPicPr>
          <p:nvPr/>
        </p:nvPicPr>
        <p:blipFill>
          <a:blip r:embed="rId2"/>
          <a:srcRect t="3600" b="4800"/>
          <a:stretch>
            <a:fillRect/>
          </a:stretch>
        </p:blipFill>
        <p:spPr bwMode="auto">
          <a:xfrm>
            <a:off x="765175" y="1206500"/>
            <a:ext cx="10585450" cy="5651500"/>
          </a:xfrm>
          <a:prstGeom prst="rect">
            <a:avLst/>
          </a:prstGeom>
          <a:noFill/>
          <a:ln w="9525">
            <a:noFill/>
            <a:miter lim="800000"/>
            <a:headEnd/>
            <a:tailEnd/>
          </a:ln>
        </p:spPr>
      </p:pic>
      <p:sp>
        <p:nvSpPr>
          <p:cNvPr id="45058" name="Rectangle 2"/>
          <p:cNvSpPr>
            <a:spLocks noGrp="1"/>
          </p:cNvSpPr>
          <p:nvPr>
            <p:ph type="title" idx="4294967295"/>
          </p:nvPr>
        </p:nvSpPr>
        <p:spPr>
          <a:xfrm>
            <a:off x="1557338" y="260350"/>
            <a:ext cx="9144000" cy="647700"/>
          </a:xfrm>
        </p:spPr>
        <p:txBody>
          <a:bodyPr lIns="91440" rIns="91440"/>
          <a:lstStyle/>
          <a:p>
            <a:pPr algn="ctr" eaLnBrk="1" hangingPunct="1"/>
            <a:r>
              <a:rPr lang="el-GR" smtClean="0"/>
              <a:t>Σύνδεση με </a:t>
            </a:r>
            <a:r>
              <a:rPr lang="en-US" smtClean="0"/>
              <a:t>EDUROAM</a:t>
            </a:r>
            <a:endParaRPr lang="el-GR" smtClean="0"/>
          </a:p>
        </p:txBody>
      </p:sp>
      <p:pic>
        <p:nvPicPr>
          <p:cNvPr id="45059"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45060"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45061" name="Line 6"/>
          <p:cNvSpPr>
            <a:spLocks noChangeShapeType="1"/>
          </p:cNvSpPr>
          <p:nvPr/>
        </p:nvSpPr>
        <p:spPr bwMode="auto">
          <a:xfrm flipH="1" flipV="1">
            <a:off x="9982200" y="4076700"/>
            <a:ext cx="936625" cy="1008063"/>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8"/>
          <p:cNvPicPr>
            <a:picLocks noChangeAspect="1" noChangeArrowheads="1"/>
          </p:cNvPicPr>
          <p:nvPr/>
        </p:nvPicPr>
        <p:blipFill>
          <a:blip r:embed="rId2"/>
          <a:srcRect t="3600" b="4800"/>
          <a:stretch>
            <a:fillRect/>
          </a:stretch>
        </p:blipFill>
        <p:spPr bwMode="auto">
          <a:xfrm>
            <a:off x="838200" y="1268413"/>
            <a:ext cx="10656888" cy="5400675"/>
          </a:xfrm>
          <a:prstGeom prst="rect">
            <a:avLst/>
          </a:prstGeom>
          <a:noFill/>
          <a:ln w="9525">
            <a:noFill/>
            <a:miter lim="800000"/>
            <a:headEnd/>
            <a:tailEnd/>
          </a:ln>
        </p:spPr>
      </p:pic>
      <p:sp>
        <p:nvSpPr>
          <p:cNvPr id="46082" name="Rectangle 2"/>
          <p:cNvSpPr>
            <a:spLocks noGrp="1"/>
          </p:cNvSpPr>
          <p:nvPr>
            <p:ph type="title" idx="4294967295"/>
          </p:nvPr>
        </p:nvSpPr>
        <p:spPr>
          <a:xfrm>
            <a:off x="1557338" y="260350"/>
            <a:ext cx="9144000" cy="647700"/>
          </a:xfrm>
        </p:spPr>
        <p:txBody>
          <a:bodyPr lIns="91440" rIns="91440"/>
          <a:lstStyle/>
          <a:p>
            <a:pPr algn="ctr" eaLnBrk="1" hangingPunct="1"/>
            <a:r>
              <a:rPr lang="el-GR" smtClean="0"/>
              <a:t>Σύνδεση με </a:t>
            </a:r>
            <a:r>
              <a:rPr lang="en-US" smtClean="0"/>
              <a:t>EDUROAM</a:t>
            </a:r>
            <a:endParaRPr lang="el-GR" smtClean="0"/>
          </a:p>
        </p:txBody>
      </p:sp>
      <p:pic>
        <p:nvPicPr>
          <p:cNvPr id="46083"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46084"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46085" name="Line 6"/>
          <p:cNvSpPr>
            <a:spLocks noChangeShapeType="1"/>
          </p:cNvSpPr>
          <p:nvPr/>
        </p:nvSpPr>
        <p:spPr bwMode="auto">
          <a:xfrm flipH="1">
            <a:off x="6165850" y="1700213"/>
            <a:ext cx="1081088" cy="1008062"/>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p:cNvSpPr>
          <p:nvPr>
            <p:ph type="title" idx="4294967295"/>
          </p:nvPr>
        </p:nvSpPr>
        <p:spPr>
          <a:xfrm>
            <a:off x="1630363" y="188913"/>
            <a:ext cx="9144000" cy="633412"/>
          </a:xfrm>
        </p:spPr>
        <p:txBody>
          <a:bodyPr lIns="91440" rIns="91440"/>
          <a:lstStyle/>
          <a:p>
            <a:pPr algn="ctr" eaLnBrk="1" hangingPunct="1"/>
            <a:r>
              <a:rPr lang="el-GR" smtClean="0"/>
              <a:t>Εθνικό Κέντρο Τεκμηρίωσης (ΕΚΤ)</a:t>
            </a:r>
          </a:p>
        </p:txBody>
      </p:sp>
      <p:pic>
        <p:nvPicPr>
          <p:cNvPr id="47106" name="9 - Εικόνα" descr="4.png"/>
          <p:cNvPicPr>
            <a:picLocks noChangeAspect="1" noChangeArrowheads="1"/>
          </p:cNvPicPr>
          <p:nvPr/>
        </p:nvPicPr>
        <p:blipFill>
          <a:blip r:embed="rId2"/>
          <a:srcRect/>
          <a:stretch>
            <a:fillRect/>
          </a:stretch>
        </p:blipFill>
        <p:spPr bwMode="auto">
          <a:xfrm>
            <a:off x="261938" y="188913"/>
            <a:ext cx="1177925" cy="989012"/>
          </a:xfrm>
          <a:prstGeom prst="rect">
            <a:avLst/>
          </a:prstGeom>
          <a:noFill/>
          <a:ln w="9525">
            <a:noFill/>
            <a:miter lim="800000"/>
            <a:headEnd/>
            <a:tailEnd/>
          </a:ln>
        </p:spPr>
      </p:pic>
      <p:pic>
        <p:nvPicPr>
          <p:cNvPr id="47107" name="8 - Εικόνα" descr="ΜΠΣ.png"/>
          <p:cNvPicPr>
            <a:picLocks noChangeAspect="1" noChangeArrowheads="1"/>
          </p:cNvPicPr>
          <p:nvPr/>
        </p:nvPicPr>
        <p:blipFill>
          <a:blip r:embed="rId3"/>
          <a:srcRect/>
          <a:stretch>
            <a:fillRect/>
          </a:stretch>
        </p:blipFill>
        <p:spPr bwMode="auto">
          <a:xfrm>
            <a:off x="10918825" y="188913"/>
            <a:ext cx="1017588" cy="955675"/>
          </a:xfrm>
          <a:prstGeom prst="rect">
            <a:avLst/>
          </a:prstGeom>
          <a:noFill/>
          <a:ln w="9525">
            <a:noFill/>
            <a:miter lim="800000"/>
            <a:headEnd/>
            <a:tailEnd/>
          </a:ln>
        </p:spPr>
      </p:pic>
      <p:sp>
        <p:nvSpPr>
          <p:cNvPr id="47108" name="Rectangle 2"/>
          <p:cNvSpPr>
            <a:spLocks/>
          </p:cNvSpPr>
          <p:nvPr/>
        </p:nvSpPr>
        <p:spPr bwMode="auto">
          <a:xfrm>
            <a:off x="838200" y="3357563"/>
            <a:ext cx="10080625" cy="719137"/>
          </a:xfrm>
          <a:prstGeom prst="rect">
            <a:avLst/>
          </a:prstGeom>
          <a:noFill/>
          <a:ln w="9525">
            <a:noFill/>
            <a:miter lim="800000"/>
            <a:headEnd/>
            <a:tailEnd/>
          </a:ln>
        </p:spPr>
        <p:txBody>
          <a:bodyPr anchor="b"/>
          <a:lstStyle/>
          <a:p>
            <a:pPr algn="ctr">
              <a:lnSpc>
                <a:spcPct val="90000"/>
              </a:lnSpc>
            </a:pPr>
            <a:r>
              <a:rPr lang="el-GR" sz="3200">
                <a:latin typeface="Consolas" pitchFamily="49" charset="0"/>
              </a:rPr>
              <a:t>Εθνικό Αρχείο Διδακτορικών Διατριβών (ΕΑΔΔ)</a:t>
            </a:r>
            <a:br>
              <a:rPr lang="el-GR" sz="3200">
                <a:latin typeface="Consolas" pitchFamily="49" charset="0"/>
              </a:rPr>
            </a:br>
            <a:r>
              <a:rPr lang="el-GR" sz="3200">
                <a:latin typeface="Consolas" pitchFamily="49" charset="0"/>
              </a:rPr>
              <a:t/>
            </a:r>
            <a:br>
              <a:rPr lang="el-GR" sz="3200">
                <a:latin typeface="Consolas" pitchFamily="49" charset="0"/>
              </a:rPr>
            </a:br>
            <a:r>
              <a:rPr lang="el-GR" sz="3200">
                <a:latin typeface="Consolas" pitchFamily="49" charset="0"/>
              </a:rPr>
              <a:t>Πληκτρολογείτε στον </a:t>
            </a:r>
            <a:r>
              <a:rPr lang="en-US" sz="3200">
                <a:latin typeface="Consolas" pitchFamily="49" charset="0"/>
              </a:rPr>
              <a:t>browser </a:t>
            </a:r>
            <a:r>
              <a:rPr lang="el-GR" sz="3200">
                <a:latin typeface="Consolas" pitchFamily="49" charset="0"/>
              </a:rPr>
              <a:t>που χρησιμοποιείτε: </a:t>
            </a:r>
            <a:r>
              <a:rPr lang="el-GR" sz="3200">
                <a:latin typeface="Consolas" pitchFamily="49" charset="0"/>
                <a:hlinkClick r:id="rId4"/>
              </a:rPr>
              <a:t>http://www.ekt.gr/el</a:t>
            </a:r>
            <a:r>
              <a:rPr lang="el-GR" sz="3200">
                <a:latin typeface="Consolas" pitchFamily="49" charset="0"/>
              </a:rPr>
              <a:t> </a:t>
            </a: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6"/>
          <p:cNvPicPr>
            <a:picLocks noChangeAspect="1" noChangeArrowheads="1"/>
          </p:cNvPicPr>
          <p:nvPr/>
        </p:nvPicPr>
        <p:blipFill>
          <a:blip r:embed="rId2"/>
          <a:srcRect t="3600" b="7201"/>
          <a:stretch>
            <a:fillRect/>
          </a:stretch>
        </p:blipFill>
        <p:spPr bwMode="auto">
          <a:xfrm>
            <a:off x="622300" y="1341438"/>
            <a:ext cx="11017250" cy="5327650"/>
          </a:xfrm>
          <a:prstGeom prst="rect">
            <a:avLst/>
          </a:prstGeom>
          <a:noFill/>
          <a:ln w="9525">
            <a:noFill/>
            <a:miter lim="800000"/>
            <a:headEnd/>
            <a:tailEnd/>
          </a:ln>
        </p:spPr>
      </p:pic>
      <p:sp>
        <p:nvSpPr>
          <p:cNvPr id="48130" name="Rectangle 2"/>
          <p:cNvSpPr>
            <a:spLocks noGrp="1"/>
          </p:cNvSpPr>
          <p:nvPr>
            <p:ph type="title" idx="4294967295"/>
          </p:nvPr>
        </p:nvSpPr>
        <p:spPr>
          <a:xfrm>
            <a:off x="1557338" y="188913"/>
            <a:ext cx="9144000" cy="633412"/>
          </a:xfrm>
        </p:spPr>
        <p:txBody>
          <a:bodyPr lIns="91440" rIns="91440"/>
          <a:lstStyle/>
          <a:p>
            <a:pPr algn="ctr" eaLnBrk="1" hangingPunct="1"/>
            <a:r>
              <a:rPr lang="el-GR" smtClean="0"/>
              <a:t>Εθνικό Κέντρο Τεκμηρίωσης (ΕΚΤ)</a:t>
            </a:r>
          </a:p>
        </p:txBody>
      </p:sp>
      <p:pic>
        <p:nvPicPr>
          <p:cNvPr id="48131"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48132"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48133" name="Line 6"/>
          <p:cNvSpPr>
            <a:spLocks noChangeShapeType="1"/>
          </p:cNvSpPr>
          <p:nvPr/>
        </p:nvSpPr>
        <p:spPr bwMode="auto">
          <a:xfrm flipH="1" flipV="1">
            <a:off x="4581525" y="3860800"/>
            <a:ext cx="1368425" cy="936625"/>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7"/>
          <p:cNvPicPr>
            <a:picLocks noChangeAspect="1" noChangeArrowheads="1"/>
          </p:cNvPicPr>
          <p:nvPr/>
        </p:nvPicPr>
        <p:blipFill>
          <a:blip r:embed="rId2"/>
          <a:srcRect t="3600" b="4800"/>
          <a:stretch>
            <a:fillRect/>
          </a:stretch>
        </p:blipFill>
        <p:spPr bwMode="auto">
          <a:xfrm>
            <a:off x="909638" y="1268413"/>
            <a:ext cx="10514012" cy="5499100"/>
          </a:xfrm>
          <a:prstGeom prst="rect">
            <a:avLst/>
          </a:prstGeom>
          <a:noFill/>
          <a:ln w="9525">
            <a:noFill/>
            <a:miter lim="800000"/>
            <a:headEnd/>
            <a:tailEnd/>
          </a:ln>
        </p:spPr>
      </p:pic>
      <p:sp>
        <p:nvSpPr>
          <p:cNvPr id="49154" name="Rectangle 2"/>
          <p:cNvSpPr>
            <a:spLocks noGrp="1"/>
          </p:cNvSpPr>
          <p:nvPr>
            <p:ph type="title" idx="4294967295"/>
          </p:nvPr>
        </p:nvSpPr>
        <p:spPr>
          <a:xfrm>
            <a:off x="1630363" y="188913"/>
            <a:ext cx="9144000" cy="633412"/>
          </a:xfrm>
        </p:spPr>
        <p:txBody>
          <a:bodyPr lIns="91440" rIns="91440"/>
          <a:lstStyle/>
          <a:p>
            <a:pPr algn="ctr" eaLnBrk="1" hangingPunct="1"/>
            <a:r>
              <a:rPr lang="el-GR" smtClean="0"/>
              <a:t>Εθνικό Κέντρο Τεκμηρίωσης (ΕΚΤ)</a:t>
            </a:r>
          </a:p>
        </p:txBody>
      </p:sp>
      <p:pic>
        <p:nvPicPr>
          <p:cNvPr id="49155"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49156"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49157" name="Line 6"/>
          <p:cNvSpPr>
            <a:spLocks noChangeShapeType="1"/>
          </p:cNvSpPr>
          <p:nvPr/>
        </p:nvSpPr>
        <p:spPr bwMode="auto">
          <a:xfrm flipH="1" flipV="1">
            <a:off x="4510088" y="5373688"/>
            <a:ext cx="1368425" cy="936625"/>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title" idx="4294967295"/>
          </p:nvPr>
        </p:nvSpPr>
        <p:spPr>
          <a:xfrm>
            <a:off x="1125538" y="188913"/>
            <a:ext cx="9977437" cy="681037"/>
          </a:xfrm>
        </p:spPr>
        <p:txBody>
          <a:bodyPr lIns="91440" rIns="91440"/>
          <a:lstStyle/>
          <a:p>
            <a:pPr algn="ctr" eaLnBrk="1" hangingPunct="1"/>
            <a:r>
              <a:rPr lang="el-GR" smtClean="0"/>
              <a:t>Σύνδεση με </a:t>
            </a:r>
            <a:r>
              <a:rPr lang="en-US" smtClean="0"/>
              <a:t>VPN</a:t>
            </a:r>
            <a:endParaRPr lang="el-GR" smtClean="0"/>
          </a:p>
        </p:txBody>
      </p:sp>
      <p:pic>
        <p:nvPicPr>
          <p:cNvPr id="22530" name="9 - Εικόνα" descr="4.png"/>
          <p:cNvPicPr>
            <a:picLocks noChangeAspect="1" noChangeArrowheads="1"/>
          </p:cNvPicPr>
          <p:nvPr/>
        </p:nvPicPr>
        <p:blipFill>
          <a:blip r:embed="rId2"/>
          <a:srcRect/>
          <a:stretch>
            <a:fillRect/>
          </a:stretch>
        </p:blipFill>
        <p:spPr bwMode="auto">
          <a:xfrm>
            <a:off x="261938" y="188913"/>
            <a:ext cx="1177925" cy="989012"/>
          </a:xfrm>
          <a:prstGeom prst="rect">
            <a:avLst/>
          </a:prstGeom>
          <a:noFill/>
          <a:ln w="9525">
            <a:noFill/>
            <a:miter lim="800000"/>
            <a:headEnd/>
            <a:tailEnd/>
          </a:ln>
        </p:spPr>
      </p:pic>
      <p:pic>
        <p:nvPicPr>
          <p:cNvPr id="22531" name="8 - Εικόνα" descr="ΜΠΣ.png"/>
          <p:cNvPicPr>
            <a:picLocks noChangeAspect="1" noChangeArrowheads="1"/>
          </p:cNvPicPr>
          <p:nvPr/>
        </p:nvPicPr>
        <p:blipFill>
          <a:blip r:embed="rId3"/>
          <a:srcRect/>
          <a:stretch>
            <a:fillRect/>
          </a:stretch>
        </p:blipFill>
        <p:spPr bwMode="auto">
          <a:xfrm>
            <a:off x="10918825" y="188913"/>
            <a:ext cx="1017588" cy="955675"/>
          </a:xfrm>
          <a:prstGeom prst="rect">
            <a:avLst/>
          </a:prstGeom>
          <a:noFill/>
          <a:ln w="9525">
            <a:noFill/>
            <a:miter lim="800000"/>
            <a:headEnd/>
            <a:tailEnd/>
          </a:ln>
        </p:spPr>
      </p:pic>
      <p:sp>
        <p:nvSpPr>
          <p:cNvPr id="22532" name="Rectangle 2"/>
          <p:cNvSpPr>
            <a:spLocks/>
          </p:cNvSpPr>
          <p:nvPr/>
        </p:nvSpPr>
        <p:spPr bwMode="auto">
          <a:xfrm>
            <a:off x="838200" y="1341438"/>
            <a:ext cx="10080625" cy="4319587"/>
          </a:xfrm>
          <a:prstGeom prst="rect">
            <a:avLst/>
          </a:prstGeom>
          <a:noFill/>
          <a:ln w="9525">
            <a:noFill/>
            <a:miter lim="800000"/>
            <a:headEnd/>
            <a:tailEnd/>
          </a:ln>
        </p:spPr>
        <p:txBody>
          <a:bodyPr anchor="b"/>
          <a:lstStyle/>
          <a:p>
            <a:pPr>
              <a:lnSpc>
                <a:spcPct val="90000"/>
              </a:lnSpc>
            </a:pPr>
            <a:r>
              <a:rPr lang="el-GR"/>
              <a:t>         </a:t>
            </a:r>
            <a:r>
              <a:rPr lang="el-GR" sz="2600"/>
              <a:t>Τι είναι η σύνδεση </a:t>
            </a:r>
            <a:r>
              <a:rPr lang="en-US" sz="2600"/>
              <a:t>VPN; </a:t>
            </a:r>
          </a:p>
          <a:p>
            <a:pPr algn="ctr">
              <a:lnSpc>
                <a:spcPct val="90000"/>
              </a:lnSpc>
            </a:pPr>
            <a:endParaRPr lang="en-US" sz="2600"/>
          </a:p>
          <a:p>
            <a:pPr algn="ctr"/>
            <a:r>
              <a:rPr lang="el-GR" sz="2600"/>
              <a:t>Το Virtual Private Network (</a:t>
            </a:r>
            <a:r>
              <a:rPr lang="en-US" sz="2600"/>
              <a:t>VPN)</a:t>
            </a:r>
            <a:r>
              <a:rPr lang="el-GR" sz="2600"/>
              <a:t> είναι ένα εικονικό, ιδιωτικό δίκτυο.</a:t>
            </a:r>
            <a:r>
              <a:rPr lang="en-US" sz="2600"/>
              <a:t> </a:t>
            </a:r>
            <a:r>
              <a:rPr lang="el-GR" sz="2600"/>
              <a:t>Είναι ένα δίκτυο με τα χαρακτηριστικά του LAN ("τοπικές" διευθύνσεις IP, δυνατότητα File Sharing, δημιουργία τοπικών servers, Internet Connection Sharing) στο οποίο μπορούν να συνδεθούν, με κρυπτογραφημένη σύνδεση υψηλής ασφάλειας, υπολογιστές από ολόκληρο τον κόσμο.</a:t>
            </a:r>
          </a:p>
          <a:p>
            <a:pPr algn="ctr">
              <a:lnSpc>
                <a:spcPct val="90000"/>
              </a:lnSpc>
            </a:pPr>
            <a:r>
              <a:rPr lang="el-GR" sz="2600">
                <a:latin typeface="Consolas" pitchFamily="49" charset="0"/>
              </a:rPr>
              <a:t/>
            </a:r>
            <a:br>
              <a:rPr lang="el-GR" sz="2600">
                <a:latin typeface="Consolas" pitchFamily="49" charset="0"/>
              </a:rPr>
            </a:br>
            <a:r>
              <a:rPr lang="el-GR" sz="2600">
                <a:latin typeface="Consolas" pitchFamily="49" charset="0"/>
              </a:rPr>
              <a:t>Πληκτρολογείτε στον </a:t>
            </a:r>
            <a:r>
              <a:rPr lang="en-US" sz="2600">
                <a:latin typeface="Consolas" pitchFamily="49" charset="0"/>
              </a:rPr>
              <a:t>browser </a:t>
            </a:r>
            <a:r>
              <a:rPr lang="el-GR" sz="2600">
                <a:latin typeface="Consolas" pitchFamily="49" charset="0"/>
              </a:rPr>
              <a:t>που χρησιμοποιείτε: </a:t>
            </a:r>
            <a:r>
              <a:rPr lang="el-GR" sz="2600">
                <a:latin typeface="Consolas" pitchFamily="49" charset="0"/>
                <a:hlinkClick r:id="rId4"/>
              </a:rPr>
              <a:t>http://</a:t>
            </a:r>
            <a:r>
              <a:rPr lang="en-US" sz="2600">
                <a:latin typeface="Consolas" pitchFamily="49" charset="0"/>
                <a:hlinkClick r:id="rId4"/>
              </a:rPr>
              <a:t>noc.duth</a:t>
            </a:r>
            <a:r>
              <a:rPr lang="el-GR" sz="2600">
                <a:latin typeface="Consolas" pitchFamily="49" charset="0"/>
                <a:hlinkClick r:id="rId4"/>
              </a:rPr>
              <a:t>.g</a:t>
            </a:r>
            <a:r>
              <a:rPr lang="en-US" sz="2600">
                <a:latin typeface="Consolas" pitchFamily="49" charset="0"/>
                <a:hlinkClick r:id="rId4"/>
              </a:rPr>
              <a:t>r/services/vpn</a:t>
            </a:r>
            <a:r>
              <a:rPr lang="en-US" sz="2600">
                <a:latin typeface="Consolas" pitchFamily="49" charset="0"/>
              </a:rPr>
              <a:t> </a:t>
            </a:r>
            <a:endParaRPr lang="el-GR" sz="2600">
              <a:latin typeface="Consolas" pitchFamily="49" charset="0"/>
            </a:endParaRP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7"/>
          <p:cNvPicPr>
            <a:picLocks noChangeAspect="1" noChangeArrowheads="1"/>
          </p:cNvPicPr>
          <p:nvPr/>
        </p:nvPicPr>
        <p:blipFill>
          <a:blip r:embed="rId2"/>
          <a:srcRect t="3600" b="4800"/>
          <a:stretch>
            <a:fillRect/>
          </a:stretch>
        </p:blipFill>
        <p:spPr bwMode="auto">
          <a:xfrm>
            <a:off x="838200" y="1341438"/>
            <a:ext cx="10225088" cy="5327650"/>
          </a:xfrm>
          <a:prstGeom prst="rect">
            <a:avLst/>
          </a:prstGeom>
          <a:noFill/>
          <a:ln w="9525">
            <a:noFill/>
            <a:miter lim="800000"/>
            <a:headEnd/>
            <a:tailEnd/>
          </a:ln>
        </p:spPr>
      </p:pic>
      <p:sp>
        <p:nvSpPr>
          <p:cNvPr id="50178" name="Rectangle 2"/>
          <p:cNvSpPr>
            <a:spLocks noGrp="1"/>
          </p:cNvSpPr>
          <p:nvPr>
            <p:ph type="title" idx="4294967295"/>
          </p:nvPr>
        </p:nvSpPr>
        <p:spPr>
          <a:xfrm>
            <a:off x="1630363" y="260350"/>
            <a:ext cx="9144000" cy="633413"/>
          </a:xfrm>
        </p:spPr>
        <p:txBody>
          <a:bodyPr lIns="91440" rIns="91440"/>
          <a:lstStyle/>
          <a:p>
            <a:pPr algn="ctr" eaLnBrk="1" hangingPunct="1"/>
            <a:r>
              <a:rPr lang="en-US" smtClean="0"/>
              <a:t>       </a:t>
            </a:r>
            <a:r>
              <a:rPr lang="el-GR" smtClean="0"/>
              <a:t>Εθνικό Αρχείο Διδακτορικών Διατριβών (ΕΑΔΔ)</a:t>
            </a:r>
          </a:p>
        </p:txBody>
      </p:sp>
      <p:pic>
        <p:nvPicPr>
          <p:cNvPr id="50179"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50180"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50181" name="Line 6"/>
          <p:cNvSpPr>
            <a:spLocks noChangeShapeType="1"/>
          </p:cNvSpPr>
          <p:nvPr/>
        </p:nvSpPr>
        <p:spPr bwMode="auto">
          <a:xfrm flipH="1" flipV="1">
            <a:off x="5518150" y="4149725"/>
            <a:ext cx="1368425" cy="936625"/>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7"/>
          <p:cNvPicPr>
            <a:picLocks noChangeAspect="1" noChangeArrowheads="1"/>
          </p:cNvPicPr>
          <p:nvPr/>
        </p:nvPicPr>
        <p:blipFill>
          <a:blip r:embed="rId2"/>
          <a:srcRect t="3600" b="7201"/>
          <a:stretch>
            <a:fillRect/>
          </a:stretch>
        </p:blipFill>
        <p:spPr bwMode="auto">
          <a:xfrm>
            <a:off x="693738" y="1268413"/>
            <a:ext cx="10585450" cy="5400675"/>
          </a:xfrm>
          <a:prstGeom prst="rect">
            <a:avLst/>
          </a:prstGeom>
          <a:noFill/>
          <a:ln w="9525">
            <a:noFill/>
            <a:miter lim="800000"/>
            <a:headEnd/>
            <a:tailEnd/>
          </a:ln>
        </p:spPr>
      </p:pic>
      <p:sp>
        <p:nvSpPr>
          <p:cNvPr id="51202" name="Rectangle 2"/>
          <p:cNvSpPr>
            <a:spLocks noGrp="1"/>
          </p:cNvSpPr>
          <p:nvPr>
            <p:ph type="title" idx="4294967295"/>
          </p:nvPr>
        </p:nvSpPr>
        <p:spPr>
          <a:xfrm>
            <a:off x="1557338" y="260350"/>
            <a:ext cx="9144000" cy="633413"/>
          </a:xfrm>
        </p:spPr>
        <p:txBody>
          <a:bodyPr lIns="91440" rIns="91440"/>
          <a:lstStyle/>
          <a:p>
            <a:pPr algn="ctr" eaLnBrk="1" hangingPunct="1"/>
            <a:r>
              <a:rPr lang="en-US" smtClean="0"/>
              <a:t>        </a:t>
            </a:r>
            <a:r>
              <a:rPr lang="el-GR" smtClean="0"/>
              <a:t>Εθνικό Αρχείο Διδακτορικών Διατριβών (ΕΑΔΔ)</a:t>
            </a:r>
          </a:p>
        </p:txBody>
      </p:sp>
      <p:pic>
        <p:nvPicPr>
          <p:cNvPr id="51203"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51204"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51205" name="Line 6"/>
          <p:cNvSpPr>
            <a:spLocks noChangeShapeType="1"/>
          </p:cNvSpPr>
          <p:nvPr/>
        </p:nvSpPr>
        <p:spPr bwMode="auto">
          <a:xfrm flipV="1">
            <a:off x="9118600" y="4724400"/>
            <a:ext cx="1512888" cy="720725"/>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7"/>
          <p:cNvPicPr>
            <a:picLocks noChangeAspect="1" noChangeArrowheads="1"/>
          </p:cNvPicPr>
          <p:nvPr/>
        </p:nvPicPr>
        <p:blipFill>
          <a:blip r:embed="rId2"/>
          <a:srcRect t="3600" b="4800"/>
          <a:stretch>
            <a:fillRect/>
          </a:stretch>
        </p:blipFill>
        <p:spPr bwMode="auto">
          <a:xfrm>
            <a:off x="693738" y="1268413"/>
            <a:ext cx="10656887" cy="5578475"/>
          </a:xfrm>
          <a:prstGeom prst="rect">
            <a:avLst/>
          </a:prstGeom>
          <a:noFill/>
          <a:ln w="9525">
            <a:noFill/>
            <a:miter lim="800000"/>
            <a:headEnd/>
            <a:tailEnd/>
          </a:ln>
        </p:spPr>
      </p:pic>
      <p:sp>
        <p:nvSpPr>
          <p:cNvPr id="52226" name="Rectangle 2"/>
          <p:cNvSpPr>
            <a:spLocks noGrp="1"/>
          </p:cNvSpPr>
          <p:nvPr>
            <p:ph type="title" idx="4294967295"/>
          </p:nvPr>
        </p:nvSpPr>
        <p:spPr>
          <a:xfrm>
            <a:off x="1630363" y="260350"/>
            <a:ext cx="9144000" cy="633413"/>
          </a:xfrm>
        </p:spPr>
        <p:txBody>
          <a:bodyPr lIns="91440" rIns="91440"/>
          <a:lstStyle/>
          <a:p>
            <a:pPr algn="ctr" eaLnBrk="1" hangingPunct="1"/>
            <a:r>
              <a:rPr lang="en-US" smtClean="0"/>
              <a:t>      </a:t>
            </a:r>
            <a:r>
              <a:rPr lang="el-GR" smtClean="0"/>
              <a:t>Εθνικό Αρχείο Διδακτορικών Διατριβών (ΕΑΔΔ)</a:t>
            </a:r>
          </a:p>
        </p:txBody>
      </p:sp>
      <p:pic>
        <p:nvPicPr>
          <p:cNvPr id="52227"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52228"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52229" name="Line 6"/>
          <p:cNvSpPr>
            <a:spLocks noChangeShapeType="1"/>
          </p:cNvSpPr>
          <p:nvPr/>
        </p:nvSpPr>
        <p:spPr bwMode="auto">
          <a:xfrm flipH="1" flipV="1">
            <a:off x="5014913" y="2492375"/>
            <a:ext cx="1800225" cy="792163"/>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7"/>
          <p:cNvPicPr>
            <a:picLocks noChangeAspect="1" noChangeArrowheads="1"/>
          </p:cNvPicPr>
          <p:nvPr/>
        </p:nvPicPr>
        <p:blipFill>
          <a:blip r:embed="rId2"/>
          <a:srcRect t="3600" b="3600"/>
          <a:stretch>
            <a:fillRect/>
          </a:stretch>
        </p:blipFill>
        <p:spPr bwMode="auto">
          <a:xfrm>
            <a:off x="549275" y="1268413"/>
            <a:ext cx="11017250" cy="5589587"/>
          </a:xfrm>
          <a:prstGeom prst="rect">
            <a:avLst/>
          </a:prstGeom>
          <a:noFill/>
          <a:ln w="9525">
            <a:noFill/>
            <a:miter lim="800000"/>
            <a:headEnd/>
            <a:tailEnd/>
          </a:ln>
        </p:spPr>
      </p:pic>
      <p:sp>
        <p:nvSpPr>
          <p:cNvPr id="53250" name="Rectangle 2"/>
          <p:cNvSpPr>
            <a:spLocks noGrp="1"/>
          </p:cNvSpPr>
          <p:nvPr>
            <p:ph type="title" idx="4294967295"/>
          </p:nvPr>
        </p:nvSpPr>
        <p:spPr>
          <a:xfrm>
            <a:off x="1630363" y="260350"/>
            <a:ext cx="9144000" cy="633413"/>
          </a:xfrm>
        </p:spPr>
        <p:txBody>
          <a:bodyPr lIns="91440" rIns="91440"/>
          <a:lstStyle/>
          <a:p>
            <a:pPr algn="ctr" eaLnBrk="1" hangingPunct="1"/>
            <a:r>
              <a:rPr lang="en-US" smtClean="0"/>
              <a:t>      </a:t>
            </a:r>
            <a:r>
              <a:rPr lang="el-GR" smtClean="0"/>
              <a:t>Εθνικό Αρχείο Διδακτορικών Διατριβών (ΕΑΔΔ)</a:t>
            </a:r>
          </a:p>
        </p:txBody>
      </p:sp>
      <p:pic>
        <p:nvPicPr>
          <p:cNvPr id="53251"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53252"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53253" name="Line 6"/>
          <p:cNvSpPr>
            <a:spLocks noChangeShapeType="1"/>
          </p:cNvSpPr>
          <p:nvPr/>
        </p:nvSpPr>
        <p:spPr bwMode="auto">
          <a:xfrm flipH="1">
            <a:off x="6670675" y="5805488"/>
            <a:ext cx="1584325" cy="790575"/>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8"/>
          <p:cNvPicPr>
            <a:picLocks noChangeAspect="1" noChangeArrowheads="1"/>
          </p:cNvPicPr>
          <p:nvPr/>
        </p:nvPicPr>
        <p:blipFill>
          <a:blip r:embed="rId2"/>
          <a:srcRect t="3600" b="4800"/>
          <a:stretch>
            <a:fillRect/>
          </a:stretch>
        </p:blipFill>
        <p:spPr bwMode="auto">
          <a:xfrm>
            <a:off x="549275" y="1268413"/>
            <a:ext cx="10945813" cy="5403850"/>
          </a:xfrm>
          <a:prstGeom prst="rect">
            <a:avLst/>
          </a:prstGeom>
          <a:noFill/>
          <a:ln w="9525">
            <a:noFill/>
            <a:miter lim="800000"/>
            <a:headEnd/>
            <a:tailEnd/>
          </a:ln>
        </p:spPr>
      </p:pic>
      <p:sp>
        <p:nvSpPr>
          <p:cNvPr id="54274" name="Rectangle 2"/>
          <p:cNvSpPr>
            <a:spLocks noGrp="1"/>
          </p:cNvSpPr>
          <p:nvPr>
            <p:ph type="title" idx="4294967295"/>
          </p:nvPr>
        </p:nvSpPr>
        <p:spPr>
          <a:xfrm>
            <a:off x="1557338" y="260350"/>
            <a:ext cx="9144000" cy="633413"/>
          </a:xfrm>
        </p:spPr>
        <p:txBody>
          <a:bodyPr lIns="91440" rIns="91440"/>
          <a:lstStyle/>
          <a:p>
            <a:pPr algn="ctr" eaLnBrk="1" hangingPunct="1"/>
            <a:r>
              <a:rPr lang="en-US" smtClean="0"/>
              <a:t>        </a:t>
            </a:r>
            <a:r>
              <a:rPr lang="el-GR" smtClean="0"/>
              <a:t>Εθνικό Αρχείο Διδακτορικών Διατριβών (ΕΑΔΔ)</a:t>
            </a:r>
          </a:p>
        </p:txBody>
      </p:sp>
      <p:pic>
        <p:nvPicPr>
          <p:cNvPr id="54275"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54276"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54277" name="Line 6"/>
          <p:cNvSpPr>
            <a:spLocks noChangeShapeType="1"/>
          </p:cNvSpPr>
          <p:nvPr/>
        </p:nvSpPr>
        <p:spPr bwMode="auto">
          <a:xfrm flipH="1" flipV="1">
            <a:off x="1773238" y="3141663"/>
            <a:ext cx="1368425" cy="1223962"/>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7"/>
          <p:cNvPicPr>
            <a:picLocks noChangeAspect="1" noChangeArrowheads="1"/>
          </p:cNvPicPr>
          <p:nvPr/>
        </p:nvPicPr>
        <p:blipFill>
          <a:blip r:embed="rId2"/>
          <a:srcRect t="3600" b="4800"/>
          <a:stretch>
            <a:fillRect/>
          </a:stretch>
        </p:blipFill>
        <p:spPr bwMode="auto">
          <a:xfrm>
            <a:off x="693738" y="1371600"/>
            <a:ext cx="10801350" cy="5486400"/>
          </a:xfrm>
          <a:prstGeom prst="rect">
            <a:avLst/>
          </a:prstGeom>
          <a:noFill/>
          <a:ln w="9525">
            <a:noFill/>
            <a:miter lim="800000"/>
            <a:headEnd/>
            <a:tailEnd/>
          </a:ln>
        </p:spPr>
      </p:pic>
      <p:sp>
        <p:nvSpPr>
          <p:cNvPr id="55298" name="Rectangle 2"/>
          <p:cNvSpPr>
            <a:spLocks noGrp="1"/>
          </p:cNvSpPr>
          <p:nvPr>
            <p:ph type="title" idx="4294967295"/>
          </p:nvPr>
        </p:nvSpPr>
        <p:spPr>
          <a:xfrm>
            <a:off x="1630363" y="260350"/>
            <a:ext cx="9144000" cy="633413"/>
          </a:xfrm>
        </p:spPr>
        <p:txBody>
          <a:bodyPr lIns="91440" rIns="91440"/>
          <a:lstStyle/>
          <a:p>
            <a:pPr algn="ctr" eaLnBrk="1" hangingPunct="1"/>
            <a:r>
              <a:rPr lang="en-US" smtClean="0"/>
              <a:t>       </a:t>
            </a:r>
            <a:r>
              <a:rPr lang="el-GR" smtClean="0"/>
              <a:t>Εθνικό Αρχείο Διδακτορικών Διατριβών (ΕΑΔΔ)</a:t>
            </a:r>
          </a:p>
        </p:txBody>
      </p:sp>
      <p:pic>
        <p:nvPicPr>
          <p:cNvPr id="55299"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55300"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55301" name="Line 6"/>
          <p:cNvSpPr>
            <a:spLocks noChangeShapeType="1"/>
          </p:cNvSpPr>
          <p:nvPr/>
        </p:nvSpPr>
        <p:spPr bwMode="auto">
          <a:xfrm flipH="1" flipV="1">
            <a:off x="5014913" y="3357563"/>
            <a:ext cx="1368425" cy="1223962"/>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p:cNvSpPr>
          <p:nvPr>
            <p:ph type="title" idx="4294967295"/>
          </p:nvPr>
        </p:nvSpPr>
        <p:spPr>
          <a:xfrm>
            <a:off x="1773238" y="260350"/>
            <a:ext cx="9144000" cy="1873250"/>
          </a:xfrm>
        </p:spPr>
        <p:txBody>
          <a:bodyPr lIns="91440" rIns="91440"/>
          <a:lstStyle/>
          <a:p>
            <a:pPr algn="ctr" eaLnBrk="1" hangingPunct="1"/>
            <a:r>
              <a:rPr lang="el-GR" smtClean="0">
                <a:latin typeface="Consolas" pitchFamily="49" charset="0"/>
              </a:rPr>
              <a:t>Ελληνικά Ακαδημαϊκά Ηλεκτρονικά Συγγράμματα και Βοηθήματα</a:t>
            </a:r>
            <a:br>
              <a:rPr lang="el-GR" smtClean="0">
                <a:latin typeface="Consolas" pitchFamily="49" charset="0"/>
              </a:rPr>
            </a:br>
            <a:r>
              <a:rPr lang="el-GR" smtClean="0">
                <a:latin typeface="Consolas" pitchFamily="49" charset="0"/>
              </a:rPr>
              <a:t/>
            </a:r>
            <a:br>
              <a:rPr lang="el-GR" smtClean="0">
                <a:latin typeface="Consolas" pitchFamily="49" charset="0"/>
              </a:rPr>
            </a:br>
            <a:r>
              <a:rPr lang="el-GR" smtClean="0">
                <a:latin typeface="Consolas" pitchFamily="49" charset="0"/>
              </a:rPr>
              <a:t>Αποθετήριο «Κάλλιπος»</a:t>
            </a:r>
            <a:r>
              <a:rPr lang="el-GR" sz="2400" smtClean="0">
                <a:latin typeface="Consolas" pitchFamily="49" charset="0"/>
              </a:rPr>
              <a:t/>
            </a:r>
            <a:br>
              <a:rPr lang="el-GR" sz="2400" smtClean="0">
                <a:latin typeface="Consolas" pitchFamily="49" charset="0"/>
              </a:rPr>
            </a:br>
            <a:endParaRPr lang="el-GR" sz="2400" smtClean="0">
              <a:latin typeface="Consolas" pitchFamily="49" charset="0"/>
            </a:endParaRPr>
          </a:p>
        </p:txBody>
      </p:sp>
      <p:pic>
        <p:nvPicPr>
          <p:cNvPr id="56322" name="9 - Εικόνα" descr="4.png"/>
          <p:cNvPicPr>
            <a:picLocks noChangeAspect="1" noChangeArrowheads="1"/>
          </p:cNvPicPr>
          <p:nvPr/>
        </p:nvPicPr>
        <p:blipFill>
          <a:blip r:embed="rId2"/>
          <a:srcRect/>
          <a:stretch>
            <a:fillRect/>
          </a:stretch>
        </p:blipFill>
        <p:spPr bwMode="auto">
          <a:xfrm>
            <a:off x="261938" y="188913"/>
            <a:ext cx="1177925" cy="989012"/>
          </a:xfrm>
          <a:prstGeom prst="rect">
            <a:avLst/>
          </a:prstGeom>
          <a:noFill/>
          <a:ln w="9525">
            <a:noFill/>
            <a:miter lim="800000"/>
            <a:headEnd/>
            <a:tailEnd/>
          </a:ln>
        </p:spPr>
      </p:pic>
      <p:pic>
        <p:nvPicPr>
          <p:cNvPr id="56323" name="8 - Εικόνα" descr="ΜΠΣ.png"/>
          <p:cNvPicPr>
            <a:picLocks noChangeAspect="1" noChangeArrowheads="1"/>
          </p:cNvPicPr>
          <p:nvPr/>
        </p:nvPicPr>
        <p:blipFill>
          <a:blip r:embed="rId3"/>
          <a:srcRect/>
          <a:stretch>
            <a:fillRect/>
          </a:stretch>
        </p:blipFill>
        <p:spPr bwMode="auto">
          <a:xfrm>
            <a:off x="10918825" y="188913"/>
            <a:ext cx="1017588" cy="955675"/>
          </a:xfrm>
          <a:prstGeom prst="rect">
            <a:avLst/>
          </a:prstGeom>
          <a:noFill/>
          <a:ln w="9525">
            <a:noFill/>
            <a:miter lim="800000"/>
            <a:headEnd/>
            <a:tailEnd/>
          </a:ln>
        </p:spPr>
      </p:pic>
      <p:sp>
        <p:nvSpPr>
          <p:cNvPr id="56324" name="Rectangle 2"/>
          <p:cNvSpPr>
            <a:spLocks/>
          </p:cNvSpPr>
          <p:nvPr/>
        </p:nvSpPr>
        <p:spPr bwMode="auto">
          <a:xfrm>
            <a:off x="1485900" y="4652963"/>
            <a:ext cx="9144000" cy="936625"/>
          </a:xfrm>
          <a:prstGeom prst="rect">
            <a:avLst/>
          </a:prstGeom>
          <a:noFill/>
          <a:ln w="9525">
            <a:noFill/>
            <a:miter lim="800000"/>
            <a:headEnd/>
            <a:tailEnd/>
          </a:ln>
        </p:spPr>
        <p:txBody>
          <a:bodyPr anchor="b"/>
          <a:lstStyle/>
          <a:p>
            <a:pPr algn="ctr">
              <a:lnSpc>
                <a:spcPct val="90000"/>
              </a:lnSpc>
            </a:pPr>
            <a:r>
              <a:rPr lang="el-GR" sz="2800">
                <a:latin typeface="Consolas" pitchFamily="49" charset="0"/>
              </a:rPr>
              <a:t/>
            </a:r>
            <a:br>
              <a:rPr lang="el-GR" sz="2800">
                <a:latin typeface="Consolas" pitchFamily="49" charset="0"/>
              </a:rPr>
            </a:br>
            <a:r>
              <a:rPr lang="el-GR" sz="2800">
                <a:latin typeface="Consolas" pitchFamily="49" charset="0"/>
              </a:rPr>
              <a:t>Πληκτρολογείτε στον </a:t>
            </a:r>
            <a:r>
              <a:rPr lang="en-US" sz="2800">
                <a:latin typeface="Consolas" pitchFamily="49" charset="0"/>
              </a:rPr>
              <a:t>browser </a:t>
            </a:r>
            <a:r>
              <a:rPr lang="el-GR" sz="2800">
                <a:latin typeface="Consolas" pitchFamily="49" charset="0"/>
              </a:rPr>
              <a:t>που χρησιμοποιείτε: </a:t>
            </a:r>
            <a:r>
              <a:rPr lang="el-GR" sz="2800">
                <a:latin typeface="Consolas" pitchFamily="49" charset="0"/>
                <a:hlinkClick r:id="rId4"/>
              </a:rPr>
              <a:t>http://</a:t>
            </a:r>
            <a:r>
              <a:rPr lang="en-US" sz="2800">
                <a:latin typeface="Consolas" pitchFamily="49" charset="0"/>
                <a:hlinkClick r:id="rId4"/>
              </a:rPr>
              <a:t>repositoty.kallipos.gr</a:t>
            </a:r>
            <a:endParaRPr lang="el-GR"/>
          </a:p>
        </p:txBody>
      </p:sp>
      <p:sp>
        <p:nvSpPr>
          <p:cNvPr id="56325" name="Rectangle 2"/>
          <p:cNvSpPr>
            <a:spLocks/>
          </p:cNvSpPr>
          <p:nvPr/>
        </p:nvSpPr>
        <p:spPr bwMode="auto">
          <a:xfrm>
            <a:off x="1485900" y="3213100"/>
            <a:ext cx="9144000" cy="1368425"/>
          </a:xfrm>
          <a:prstGeom prst="rect">
            <a:avLst/>
          </a:prstGeom>
          <a:noFill/>
          <a:ln w="9525">
            <a:noFill/>
            <a:miter lim="800000"/>
            <a:headEnd/>
            <a:tailEnd/>
          </a:ln>
        </p:spPr>
        <p:txBody>
          <a:bodyPr anchor="b"/>
          <a:lstStyle/>
          <a:p>
            <a:pPr algn="ctr">
              <a:lnSpc>
                <a:spcPct val="90000"/>
              </a:lnSpc>
            </a:pPr>
            <a:r>
              <a:rPr lang="el-GR" sz="2800"/>
              <a:t>Το Αποθετήριο «Κάλλιπος» είναι ένας ιστότοπος συλλογής συγγραμμάτων, βοηθημάτων και μαθησιακών αντικειμένων. Στόχος του Αποθετηρίου είναι η συστηματική καταγραφή, οργάνωση και μακροχρόνια διατήρηση συγγραμμάτων και μαθησιακών αντικειμένων της ακαδημαϊκής και ερευνητικής κοινότητας.</a:t>
            </a:r>
            <a:r>
              <a:rPr lang="el-GR"/>
              <a:t> </a:t>
            </a:r>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7"/>
          <p:cNvPicPr>
            <a:picLocks noChangeAspect="1" noChangeArrowheads="1"/>
          </p:cNvPicPr>
          <p:nvPr/>
        </p:nvPicPr>
        <p:blipFill>
          <a:blip r:embed="rId2"/>
          <a:srcRect t="3600" b="4800"/>
          <a:stretch>
            <a:fillRect/>
          </a:stretch>
        </p:blipFill>
        <p:spPr bwMode="auto">
          <a:xfrm>
            <a:off x="838200" y="1412875"/>
            <a:ext cx="10585450" cy="5445125"/>
          </a:xfrm>
          <a:prstGeom prst="rect">
            <a:avLst/>
          </a:prstGeom>
          <a:noFill/>
          <a:ln w="9525">
            <a:noFill/>
            <a:miter lim="800000"/>
            <a:headEnd/>
            <a:tailEnd/>
          </a:ln>
        </p:spPr>
      </p:pic>
      <p:sp>
        <p:nvSpPr>
          <p:cNvPr id="57346" name="Rectangle 2"/>
          <p:cNvSpPr>
            <a:spLocks noGrp="1"/>
          </p:cNvSpPr>
          <p:nvPr>
            <p:ph type="title" idx="4294967295"/>
          </p:nvPr>
        </p:nvSpPr>
        <p:spPr>
          <a:xfrm>
            <a:off x="1773238" y="260350"/>
            <a:ext cx="9144000" cy="1512888"/>
          </a:xfrm>
        </p:spPr>
        <p:txBody>
          <a:bodyPr lIns="91440" rIns="91440"/>
          <a:lstStyle/>
          <a:p>
            <a:pPr algn="ctr" eaLnBrk="1" hangingPunct="1"/>
            <a:r>
              <a:rPr lang="el-GR" smtClean="0">
                <a:latin typeface="Consolas" pitchFamily="49" charset="0"/>
              </a:rPr>
              <a:t>Ελληνικά Ακαδημαϊκά Ηλεκτρονικά Συγγράμματα και Βοηθήματα</a:t>
            </a:r>
            <a:br>
              <a:rPr lang="el-GR" smtClean="0">
                <a:latin typeface="Consolas" pitchFamily="49" charset="0"/>
              </a:rPr>
            </a:br>
            <a:r>
              <a:rPr lang="el-GR" smtClean="0">
                <a:latin typeface="Consolas" pitchFamily="49" charset="0"/>
              </a:rPr>
              <a:t>Αποθετήριο «Κάλλιπος»</a:t>
            </a:r>
            <a:r>
              <a:rPr lang="el-GR" sz="2400" smtClean="0">
                <a:latin typeface="Consolas" pitchFamily="49" charset="0"/>
              </a:rPr>
              <a:t/>
            </a:r>
            <a:br>
              <a:rPr lang="el-GR" sz="2400" smtClean="0">
                <a:latin typeface="Consolas" pitchFamily="49" charset="0"/>
              </a:rPr>
            </a:br>
            <a:endParaRPr lang="el-GR" sz="2400" smtClean="0">
              <a:latin typeface="Consolas" pitchFamily="49" charset="0"/>
            </a:endParaRPr>
          </a:p>
        </p:txBody>
      </p:sp>
      <p:pic>
        <p:nvPicPr>
          <p:cNvPr id="57347"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57348"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57349" name="Line 6"/>
          <p:cNvSpPr>
            <a:spLocks noChangeShapeType="1"/>
          </p:cNvSpPr>
          <p:nvPr/>
        </p:nvSpPr>
        <p:spPr bwMode="auto">
          <a:xfrm flipH="1" flipV="1">
            <a:off x="8110538" y="2924175"/>
            <a:ext cx="1223962" cy="1152525"/>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7"/>
          <p:cNvPicPr>
            <a:picLocks noChangeAspect="1" noChangeArrowheads="1"/>
          </p:cNvPicPr>
          <p:nvPr/>
        </p:nvPicPr>
        <p:blipFill>
          <a:blip r:embed="rId2"/>
          <a:srcRect t="3600" b="4800"/>
          <a:stretch>
            <a:fillRect/>
          </a:stretch>
        </p:blipFill>
        <p:spPr bwMode="auto">
          <a:xfrm>
            <a:off x="909638" y="1385888"/>
            <a:ext cx="10440987" cy="5472112"/>
          </a:xfrm>
          <a:prstGeom prst="rect">
            <a:avLst/>
          </a:prstGeom>
          <a:noFill/>
          <a:ln w="9525">
            <a:noFill/>
            <a:miter lim="800000"/>
            <a:headEnd/>
            <a:tailEnd/>
          </a:ln>
        </p:spPr>
      </p:pic>
      <p:sp>
        <p:nvSpPr>
          <p:cNvPr id="58370" name="Rectangle 2"/>
          <p:cNvSpPr>
            <a:spLocks noGrp="1"/>
          </p:cNvSpPr>
          <p:nvPr>
            <p:ph type="title" idx="4294967295"/>
          </p:nvPr>
        </p:nvSpPr>
        <p:spPr>
          <a:xfrm>
            <a:off x="1773238" y="260350"/>
            <a:ext cx="9144000" cy="1512888"/>
          </a:xfrm>
        </p:spPr>
        <p:txBody>
          <a:bodyPr lIns="91440" rIns="91440"/>
          <a:lstStyle/>
          <a:p>
            <a:pPr algn="ctr" eaLnBrk="1" hangingPunct="1"/>
            <a:r>
              <a:rPr lang="el-GR" smtClean="0">
                <a:latin typeface="Consolas" pitchFamily="49" charset="0"/>
              </a:rPr>
              <a:t>Ελληνικά Ακαδημαϊκά Ηλεκτρονικά Συγγράμματα και Βοηθήματα</a:t>
            </a:r>
            <a:br>
              <a:rPr lang="el-GR" smtClean="0">
                <a:latin typeface="Consolas" pitchFamily="49" charset="0"/>
              </a:rPr>
            </a:br>
            <a:r>
              <a:rPr lang="el-GR" smtClean="0">
                <a:latin typeface="Consolas" pitchFamily="49" charset="0"/>
              </a:rPr>
              <a:t>Αποθετήριο «Κάλλιπος»</a:t>
            </a:r>
            <a:r>
              <a:rPr lang="el-GR" sz="2400" smtClean="0">
                <a:latin typeface="Consolas" pitchFamily="49" charset="0"/>
              </a:rPr>
              <a:t/>
            </a:r>
            <a:br>
              <a:rPr lang="el-GR" sz="2400" smtClean="0">
                <a:latin typeface="Consolas" pitchFamily="49" charset="0"/>
              </a:rPr>
            </a:br>
            <a:endParaRPr lang="el-GR" sz="2400" smtClean="0">
              <a:latin typeface="Consolas" pitchFamily="49" charset="0"/>
            </a:endParaRPr>
          </a:p>
        </p:txBody>
      </p:sp>
      <p:pic>
        <p:nvPicPr>
          <p:cNvPr id="58371"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58372"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58373" name="Line 6"/>
          <p:cNvSpPr>
            <a:spLocks noChangeShapeType="1"/>
          </p:cNvSpPr>
          <p:nvPr/>
        </p:nvSpPr>
        <p:spPr bwMode="auto">
          <a:xfrm flipH="1" flipV="1">
            <a:off x="8181975" y="3213100"/>
            <a:ext cx="1223963" cy="1152525"/>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8"/>
          <p:cNvPicPr>
            <a:picLocks noChangeAspect="1" noChangeArrowheads="1"/>
          </p:cNvPicPr>
          <p:nvPr/>
        </p:nvPicPr>
        <p:blipFill>
          <a:blip r:embed="rId2"/>
          <a:srcRect t="3600" b="4800"/>
          <a:stretch>
            <a:fillRect/>
          </a:stretch>
        </p:blipFill>
        <p:spPr bwMode="auto">
          <a:xfrm>
            <a:off x="909638" y="1330325"/>
            <a:ext cx="10369550" cy="5527675"/>
          </a:xfrm>
          <a:prstGeom prst="rect">
            <a:avLst/>
          </a:prstGeom>
          <a:noFill/>
          <a:ln w="9525">
            <a:noFill/>
            <a:miter lim="800000"/>
            <a:headEnd/>
            <a:tailEnd/>
          </a:ln>
        </p:spPr>
      </p:pic>
      <p:sp>
        <p:nvSpPr>
          <p:cNvPr id="59394" name="Rectangle 2"/>
          <p:cNvSpPr>
            <a:spLocks noGrp="1"/>
          </p:cNvSpPr>
          <p:nvPr>
            <p:ph type="title" idx="4294967295"/>
          </p:nvPr>
        </p:nvSpPr>
        <p:spPr>
          <a:xfrm>
            <a:off x="1773238" y="260350"/>
            <a:ext cx="9144000" cy="1512888"/>
          </a:xfrm>
        </p:spPr>
        <p:txBody>
          <a:bodyPr lIns="91440" rIns="91440"/>
          <a:lstStyle/>
          <a:p>
            <a:pPr algn="ctr" eaLnBrk="1" hangingPunct="1"/>
            <a:r>
              <a:rPr lang="el-GR" smtClean="0">
                <a:latin typeface="Consolas" pitchFamily="49" charset="0"/>
              </a:rPr>
              <a:t>Ελληνικά Ακαδημαϊκά Ηλεκτρονικά Συγγράμματα και Βοηθήματα</a:t>
            </a:r>
            <a:br>
              <a:rPr lang="el-GR" smtClean="0">
                <a:latin typeface="Consolas" pitchFamily="49" charset="0"/>
              </a:rPr>
            </a:br>
            <a:r>
              <a:rPr lang="el-GR" smtClean="0">
                <a:latin typeface="Consolas" pitchFamily="49" charset="0"/>
              </a:rPr>
              <a:t>Αποθετήριο «Κάλλιπος»</a:t>
            </a:r>
            <a:r>
              <a:rPr lang="el-GR" sz="2400" smtClean="0">
                <a:latin typeface="Consolas" pitchFamily="49" charset="0"/>
              </a:rPr>
              <a:t/>
            </a:r>
            <a:br>
              <a:rPr lang="el-GR" sz="2400" smtClean="0">
                <a:latin typeface="Consolas" pitchFamily="49" charset="0"/>
              </a:rPr>
            </a:br>
            <a:endParaRPr lang="el-GR" sz="2400" smtClean="0">
              <a:latin typeface="Consolas" pitchFamily="49" charset="0"/>
            </a:endParaRPr>
          </a:p>
        </p:txBody>
      </p:sp>
      <p:pic>
        <p:nvPicPr>
          <p:cNvPr id="59395"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59396"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59397" name="Line 6"/>
          <p:cNvSpPr>
            <a:spLocks noChangeShapeType="1"/>
          </p:cNvSpPr>
          <p:nvPr/>
        </p:nvSpPr>
        <p:spPr bwMode="auto">
          <a:xfrm flipV="1">
            <a:off x="2349500" y="3789363"/>
            <a:ext cx="1512888" cy="1295400"/>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7"/>
          <p:cNvPicPr>
            <a:picLocks noChangeAspect="1" noChangeArrowheads="1"/>
          </p:cNvPicPr>
          <p:nvPr/>
        </p:nvPicPr>
        <p:blipFill>
          <a:blip r:embed="rId2"/>
          <a:srcRect t="3600" b="4800"/>
          <a:stretch>
            <a:fillRect/>
          </a:stretch>
        </p:blipFill>
        <p:spPr bwMode="auto">
          <a:xfrm>
            <a:off x="981075" y="1246188"/>
            <a:ext cx="10514013" cy="5611812"/>
          </a:xfrm>
          <a:prstGeom prst="rect">
            <a:avLst/>
          </a:prstGeom>
          <a:noFill/>
          <a:ln w="9525">
            <a:noFill/>
            <a:miter lim="800000"/>
            <a:headEnd/>
            <a:tailEnd/>
          </a:ln>
        </p:spPr>
      </p:pic>
      <p:sp>
        <p:nvSpPr>
          <p:cNvPr id="23554" name="Rectangle 2"/>
          <p:cNvSpPr>
            <a:spLocks noGrp="1"/>
          </p:cNvSpPr>
          <p:nvPr>
            <p:ph type="title" idx="4294967295"/>
          </p:nvPr>
        </p:nvSpPr>
        <p:spPr>
          <a:xfrm>
            <a:off x="1104900" y="76200"/>
            <a:ext cx="9977438" cy="681038"/>
          </a:xfrm>
        </p:spPr>
        <p:txBody>
          <a:bodyPr lIns="91440" rIns="91440"/>
          <a:lstStyle/>
          <a:p>
            <a:pPr algn="ctr" eaLnBrk="1" hangingPunct="1"/>
            <a:r>
              <a:rPr lang="el-GR" smtClean="0"/>
              <a:t>Σύνδεση με </a:t>
            </a:r>
            <a:r>
              <a:rPr lang="en-US" smtClean="0"/>
              <a:t>VPN</a:t>
            </a:r>
            <a:endParaRPr lang="el-GR" smtClean="0"/>
          </a:p>
        </p:txBody>
      </p:sp>
      <p:pic>
        <p:nvPicPr>
          <p:cNvPr id="23555" name="9 - Εικόνα" descr="4.png"/>
          <p:cNvPicPr>
            <a:picLocks noChangeAspect="1" noChangeArrowheads="1"/>
          </p:cNvPicPr>
          <p:nvPr/>
        </p:nvPicPr>
        <p:blipFill>
          <a:blip r:embed="rId3"/>
          <a:srcRect/>
          <a:stretch>
            <a:fillRect/>
          </a:stretch>
        </p:blipFill>
        <p:spPr bwMode="auto">
          <a:xfrm>
            <a:off x="0" y="0"/>
            <a:ext cx="1414463" cy="1187450"/>
          </a:xfrm>
          <a:prstGeom prst="rect">
            <a:avLst/>
          </a:prstGeom>
          <a:noFill/>
          <a:ln w="9525">
            <a:noFill/>
            <a:miter lim="800000"/>
            <a:headEnd/>
            <a:tailEnd/>
          </a:ln>
        </p:spPr>
      </p:pic>
      <p:pic>
        <p:nvPicPr>
          <p:cNvPr id="23556" name="8 - Εικόνα" descr="ΜΠΣ.png"/>
          <p:cNvPicPr>
            <a:picLocks noChangeAspect="1" noChangeArrowheads="1"/>
          </p:cNvPicPr>
          <p:nvPr/>
        </p:nvPicPr>
        <p:blipFill>
          <a:blip r:embed="rId4"/>
          <a:srcRect/>
          <a:stretch>
            <a:fillRect/>
          </a:stretch>
        </p:blipFill>
        <p:spPr bwMode="auto">
          <a:xfrm>
            <a:off x="10990263" y="0"/>
            <a:ext cx="1198562" cy="1125538"/>
          </a:xfrm>
          <a:prstGeom prst="rect">
            <a:avLst/>
          </a:prstGeom>
          <a:noFill/>
          <a:ln w="9525">
            <a:noFill/>
            <a:miter lim="800000"/>
            <a:headEnd/>
            <a:tailEnd/>
          </a:ln>
        </p:spPr>
      </p:pic>
      <p:sp>
        <p:nvSpPr>
          <p:cNvPr id="23557" name="Line 6"/>
          <p:cNvSpPr>
            <a:spLocks noChangeShapeType="1"/>
          </p:cNvSpPr>
          <p:nvPr/>
        </p:nvSpPr>
        <p:spPr bwMode="auto">
          <a:xfrm flipH="1" flipV="1">
            <a:off x="5302250" y="4292600"/>
            <a:ext cx="936625" cy="1008063"/>
          </a:xfrm>
          <a:prstGeom prst="line">
            <a:avLst/>
          </a:prstGeom>
          <a:noFill/>
          <a:ln w="57150">
            <a:solidFill>
              <a:srgbClr val="0000FF"/>
            </a:solidFill>
            <a:round/>
            <a:headEnd/>
            <a:tailEnd type="triangle" w="med" len="med"/>
          </a:ln>
        </p:spPr>
        <p:txBody>
          <a:bodyPr/>
          <a:lstStyle/>
          <a:p>
            <a:endParaRPr lang="el-GR"/>
          </a:p>
        </p:txBody>
      </p:sp>
      <p:sp>
        <p:nvSpPr>
          <p:cNvPr id="23558" name="Line 6"/>
          <p:cNvSpPr>
            <a:spLocks noChangeShapeType="1"/>
          </p:cNvSpPr>
          <p:nvPr/>
        </p:nvSpPr>
        <p:spPr bwMode="auto">
          <a:xfrm flipH="1" flipV="1">
            <a:off x="3862388" y="3068638"/>
            <a:ext cx="1511300" cy="576262"/>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8"/>
          <p:cNvPicPr>
            <a:picLocks noChangeAspect="1" noChangeArrowheads="1"/>
          </p:cNvPicPr>
          <p:nvPr/>
        </p:nvPicPr>
        <p:blipFill>
          <a:blip r:embed="rId2"/>
          <a:srcRect t="9599" b="21600"/>
          <a:stretch>
            <a:fillRect/>
          </a:stretch>
        </p:blipFill>
        <p:spPr bwMode="auto">
          <a:xfrm>
            <a:off x="909638" y="4149725"/>
            <a:ext cx="10585450" cy="2708275"/>
          </a:xfrm>
          <a:prstGeom prst="rect">
            <a:avLst/>
          </a:prstGeom>
          <a:noFill/>
          <a:ln w="9525">
            <a:noFill/>
            <a:miter lim="800000"/>
            <a:headEnd/>
            <a:tailEnd/>
          </a:ln>
        </p:spPr>
      </p:pic>
      <p:pic>
        <p:nvPicPr>
          <p:cNvPr id="60418" name="Picture 7"/>
          <p:cNvPicPr>
            <a:picLocks noChangeAspect="1" noChangeArrowheads="1"/>
          </p:cNvPicPr>
          <p:nvPr/>
        </p:nvPicPr>
        <p:blipFill>
          <a:blip r:embed="rId3"/>
          <a:srcRect t="3600" b="3600"/>
          <a:stretch>
            <a:fillRect/>
          </a:stretch>
        </p:blipFill>
        <p:spPr bwMode="auto">
          <a:xfrm>
            <a:off x="909638" y="1412875"/>
            <a:ext cx="10585450" cy="2738438"/>
          </a:xfrm>
          <a:prstGeom prst="rect">
            <a:avLst/>
          </a:prstGeom>
          <a:noFill/>
          <a:ln w="9525">
            <a:noFill/>
            <a:miter lim="800000"/>
            <a:headEnd/>
            <a:tailEnd/>
          </a:ln>
        </p:spPr>
      </p:pic>
      <p:sp>
        <p:nvSpPr>
          <p:cNvPr id="60419" name="Rectangle 2"/>
          <p:cNvSpPr>
            <a:spLocks noGrp="1"/>
          </p:cNvSpPr>
          <p:nvPr>
            <p:ph type="title" idx="4294967295"/>
          </p:nvPr>
        </p:nvSpPr>
        <p:spPr>
          <a:xfrm>
            <a:off x="1773238" y="260350"/>
            <a:ext cx="9144000" cy="1512888"/>
          </a:xfrm>
        </p:spPr>
        <p:txBody>
          <a:bodyPr lIns="91440" rIns="91440"/>
          <a:lstStyle/>
          <a:p>
            <a:pPr algn="ctr" eaLnBrk="1" hangingPunct="1"/>
            <a:r>
              <a:rPr lang="el-GR" smtClean="0">
                <a:latin typeface="Consolas" pitchFamily="49" charset="0"/>
              </a:rPr>
              <a:t>Ελληνικά Ακαδημαϊκά Ηλεκτρονικά Συγγράμματα και Βοηθήματα</a:t>
            </a:r>
            <a:br>
              <a:rPr lang="el-GR" smtClean="0">
                <a:latin typeface="Consolas" pitchFamily="49" charset="0"/>
              </a:rPr>
            </a:br>
            <a:r>
              <a:rPr lang="el-GR" smtClean="0">
                <a:latin typeface="Consolas" pitchFamily="49" charset="0"/>
              </a:rPr>
              <a:t>Αποθετήριο «Κάλλιπος»</a:t>
            </a:r>
            <a:r>
              <a:rPr lang="el-GR" sz="2400" smtClean="0">
                <a:latin typeface="Consolas" pitchFamily="49" charset="0"/>
              </a:rPr>
              <a:t/>
            </a:r>
            <a:br>
              <a:rPr lang="el-GR" sz="2400" smtClean="0">
                <a:latin typeface="Consolas" pitchFamily="49" charset="0"/>
              </a:rPr>
            </a:br>
            <a:endParaRPr lang="el-GR" sz="2400" smtClean="0">
              <a:latin typeface="Consolas" pitchFamily="49" charset="0"/>
            </a:endParaRPr>
          </a:p>
        </p:txBody>
      </p:sp>
      <p:pic>
        <p:nvPicPr>
          <p:cNvPr id="60420" name="9 - Εικόνα" descr="4.png"/>
          <p:cNvPicPr>
            <a:picLocks noChangeAspect="1" noChangeArrowheads="1"/>
          </p:cNvPicPr>
          <p:nvPr/>
        </p:nvPicPr>
        <p:blipFill>
          <a:blip r:embed="rId4"/>
          <a:srcRect/>
          <a:stretch>
            <a:fillRect/>
          </a:stretch>
        </p:blipFill>
        <p:spPr bwMode="auto">
          <a:xfrm>
            <a:off x="261938" y="188913"/>
            <a:ext cx="1177925" cy="989012"/>
          </a:xfrm>
          <a:prstGeom prst="rect">
            <a:avLst/>
          </a:prstGeom>
          <a:noFill/>
          <a:ln w="9525">
            <a:noFill/>
            <a:miter lim="800000"/>
            <a:headEnd/>
            <a:tailEnd/>
          </a:ln>
        </p:spPr>
      </p:pic>
      <p:pic>
        <p:nvPicPr>
          <p:cNvPr id="60421" name="8 - Εικόνα" descr="ΜΠΣ.png"/>
          <p:cNvPicPr>
            <a:picLocks noChangeAspect="1" noChangeArrowheads="1"/>
          </p:cNvPicPr>
          <p:nvPr/>
        </p:nvPicPr>
        <p:blipFill>
          <a:blip r:embed="rId5"/>
          <a:srcRect/>
          <a:stretch>
            <a:fillRect/>
          </a:stretch>
        </p:blipFill>
        <p:spPr bwMode="auto">
          <a:xfrm>
            <a:off x="10918825" y="188913"/>
            <a:ext cx="1017588" cy="955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7"/>
          <p:cNvPicPr>
            <a:picLocks noChangeAspect="1" noChangeArrowheads="1"/>
          </p:cNvPicPr>
          <p:nvPr/>
        </p:nvPicPr>
        <p:blipFill>
          <a:blip r:embed="rId2">
            <a:lum bright="-2000"/>
          </a:blip>
          <a:srcRect t="37199" b="4800"/>
          <a:stretch>
            <a:fillRect/>
          </a:stretch>
        </p:blipFill>
        <p:spPr bwMode="auto">
          <a:xfrm>
            <a:off x="838200" y="1484313"/>
            <a:ext cx="10801350" cy="5184775"/>
          </a:xfrm>
          <a:prstGeom prst="rect">
            <a:avLst/>
          </a:prstGeom>
          <a:noFill/>
          <a:ln w="9525">
            <a:noFill/>
            <a:miter lim="800000"/>
            <a:headEnd/>
            <a:tailEnd/>
          </a:ln>
        </p:spPr>
      </p:pic>
      <p:sp>
        <p:nvSpPr>
          <p:cNvPr id="61442" name="Rectangle 2"/>
          <p:cNvSpPr>
            <a:spLocks noGrp="1"/>
          </p:cNvSpPr>
          <p:nvPr>
            <p:ph type="title" idx="4294967295"/>
          </p:nvPr>
        </p:nvSpPr>
        <p:spPr>
          <a:xfrm>
            <a:off x="1773238" y="260350"/>
            <a:ext cx="9144000" cy="1512888"/>
          </a:xfrm>
        </p:spPr>
        <p:txBody>
          <a:bodyPr lIns="91440" rIns="91440"/>
          <a:lstStyle/>
          <a:p>
            <a:pPr algn="ctr" eaLnBrk="1" hangingPunct="1"/>
            <a:r>
              <a:rPr lang="el-GR" smtClean="0">
                <a:latin typeface="Consolas" pitchFamily="49" charset="0"/>
              </a:rPr>
              <a:t>Ελληνικά Ακαδημαϊκά Ηλεκτρονικά Συγγράμματα και Βοηθήματα</a:t>
            </a:r>
            <a:br>
              <a:rPr lang="el-GR" smtClean="0">
                <a:latin typeface="Consolas" pitchFamily="49" charset="0"/>
              </a:rPr>
            </a:br>
            <a:r>
              <a:rPr lang="el-GR" smtClean="0">
                <a:latin typeface="Consolas" pitchFamily="49" charset="0"/>
              </a:rPr>
              <a:t>Αποθετήριο «Κάλλιπος»</a:t>
            </a:r>
            <a:r>
              <a:rPr lang="el-GR" sz="2400" smtClean="0">
                <a:latin typeface="Consolas" pitchFamily="49" charset="0"/>
              </a:rPr>
              <a:t/>
            </a:r>
            <a:br>
              <a:rPr lang="el-GR" sz="2400" smtClean="0">
                <a:latin typeface="Consolas" pitchFamily="49" charset="0"/>
              </a:rPr>
            </a:br>
            <a:endParaRPr lang="el-GR" sz="2400" smtClean="0">
              <a:latin typeface="Consolas" pitchFamily="49" charset="0"/>
            </a:endParaRPr>
          </a:p>
        </p:txBody>
      </p:sp>
      <p:pic>
        <p:nvPicPr>
          <p:cNvPr id="61443"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61444"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61445" name="Line 6"/>
          <p:cNvSpPr>
            <a:spLocks noChangeShapeType="1"/>
          </p:cNvSpPr>
          <p:nvPr/>
        </p:nvSpPr>
        <p:spPr bwMode="auto">
          <a:xfrm flipV="1">
            <a:off x="6094413" y="3213100"/>
            <a:ext cx="1368425" cy="792163"/>
          </a:xfrm>
          <a:prstGeom prst="line">
            <a:avLst/>
          </a:prstGeom>
          <a:noFill/>
          <a:ln w="57150">
            <a:solidFill>
              <a:srgbClr val="0000FF"/>
            </a:solidFill>
            <a:round/>
            <a:headEnd/>
            <a:tailEnd type="triangle" w="med" len="med"/>
          </a:ln>
        </p:spPr>
        <p:txBody>
          <a:bodyPr/>
          <a:lstStyle/>
          <a:p>
            <a:endParaRPr lang="el-GR"/>
          </a:p>
        </p:txBody>
      </p:sp>
      <p:sp>
        <p:nvSpPr>
          <p:cNvPr id="61446" name="Line 6"/>
          <p:cNvSpPr>
            <a:spLocks noChangeShapeType="1"/>
          </p:cNvSpPr>
          <p:nvPr/>
        </p:nvSpPr>
        <p:spPr bwMode="auto">
          <a:xfrm flipH="1" flipV="1">
            <a:off x="8686800" y="3141663"/>
            <a:ext cx="1368425" cy="503237"/>
          </a:xfrm>
          <a:prstGeom prst="line">
            <a:avLst/>
          </a:prstGeom>
          <a:noFill/>
          <a:ln w="57150">
            <a:solidFill>
              <a:srgbClr val="0000FF"/>
            </a:solidFill>
            <a:round/>
            <a:headEnd/>
            <a:tailEnd type="triangle" w="med" len="med"/>
          </a:ln>
        </p:spPr>
        <p:txBody>
          <a:bodyPr/>
          <a:lstStyle/>
          <a:p>
            <a:endParaRPr lang="el-GR"/>
          </a:p>
        </p:txBody>
      </p:sp>
      <p:sp>
        <p:nvSpPr>
          <p:cNvPr id="61447" name="Line 6"/>
          <p:cNvSpPr>
            <a:spLocks noChangeShapeType="1"/>
          </p:cNvSpPr>
          <p:nvPr/>
        </p:nvSpPr>
        <p:spPr bwMode="auto">
          <a:xfrm flipV="1">
            <a:off x="6165850" y="3573463"/>
            <a:ext cx="1368425" cy="792162"/>
          </a:xfrm>
          <a:prstGeom prst="line">
            <a:avLst/>
          </a:prstGeom>
          <a:noFill/>
          <a:ln w="57150">
            <a:solidFill>
              <a:srgbClr val="0000FF"/>
            </a:solidFill>
            <a:round/>
            <a:headEnd/>
            <a:tailEnd type="triangle" w="med" len="med"/>
          </a:ln>
        </p:spPr>
        <p:txBody>
          <a:bodyPr/>
          <a:lstStyle/>
          <a:p>
            <a:endParaRPr lang="el-GR"/>
          </a:p>
        </p:txBody>
      </p:sp>
      <p:sp>
        <p:nvSpPr>
          <p:cNvPr id="61448" name="Line 6"/>
          <p:cNvSpPr>
            <a:spLocks noChangeShapeType="1"/>
          </p:cNvSpPr>
          <p:nvPr/>
        </p:nvSpPr>
        <p:spPr bwMode="auto">
          <a:xfrm flipH="1" flipV="1">
            <a:off x="8686800" y="3573463"/>
            <a:ext cx="1368425" cy="503237"/>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0"/>
          <p:cNvPicPr>
            <a:picLocks noChangeAspect="1" noChangeArrowheads="1"/>
          </p:cNvPicPr>
          <p:nvPr/>
        </p:nvPicPr>
        <p:blipFill>
          <a:blip r:embed="rId2">
            <a:lum bright="-2000"/>
          </a:blip>
          <a:srcRect t="10800" b="4800"/>
          <a:stretch>
            <a:fillRect/>
          </a:stretch>
        </p:blipFill>
        <p:spPr bwMode="auto">
          <a:xfrm>
            <a:off x="693738" y="1484313"/>
            <a:ext cx="10656887" cy="5373687"/>
          </a:xfrm>
          <a:prstGeom prst="rect">
            <a:avLst/>
          </a:prstGeom>
          <a:noFill/>
          <a:ln w="9525">
            <a:noFill/>
            <a:miter lim="800000"/>
            <a:headEnd/>
            <a:tailEnd/>
          </a:ln>
        </p:spPr>
      </p:pic>
      <p:sp>
        <p:nvSpPr>
          <p:cNvPr id="62466" name="Rectangle 2"/>
          <p:cNvSpPr>
            <a:spLocks noGrp="1"/>
          </p:cNvSpPr>
          <p:nvPr>
            <p:ph type="title" idx="4294967295"/>
          </p:nvPr>
        </p:nvSpPr>
        <p:spPr>
          <a:xfrm>
            <a:off x="1773238" y="260350"/>
            <a:ext cx="9144000" cy="1512888"/>
          </a:xfrm>
        </p:spPr>
        <p:txBody>
          <a:bodyPr lIns="91440" rIns="91440"/>
          <a:lstStyle/>
          <a:p>
            <a:pPr algn="ctr" eaLnBrk="1" hangingPunct="1"/>
            <a:r>
              <a:rPr lang="el-GR" smtClean="0">
                <a:latin typeface="Consolas" pitchFamily="49" charset="0"/>
              </a:rPr>
              <a:t>Ελληνικά Ακαδημαϊκά Ηλεκτρονικά Συγγράμματα και Βοηθήματα</a:t>
            </a:r>
            <a:br>
              <a:rPr lang="el-GR" smtClean="0">
                <a:latin typeface="Consolas" pitchFamily="49" charset="0"/>
              </a:rPr>
            </a:br>
            <a:r>
              <a:rPr lang="el-GR" smtClean="0">
                <a:latin typeface="Consolas" pitchFamily="49" charset="0"/>
              </a:rPr>
              <a:t>Αποθετήριο «Κάλλιπος»</a:t>
            </a:r>
            <a:r>
              <a:rPr lang="el-GR" sz="2400" smtClean="0">
                <a:latin typeface="Consolas" pitchFamily="49" charset="0"/>
              </a:rPr>
              <a:t/>
            </a:r>
            <a:br>
              <a:rPr lang="el-GR" sz="2400" smtClean="0">
                <a:latin typeface="Consolas" pitchFamily="49" charset="0"/>
              </a:rPr>
            </a:br>
            <a:endParaRPr lang="el-GR" sz="2400" smtClean="0">
              <a:latin typeface="Consolas" pitchFamily="49" charset="0"/>
            </a:endParaRPr>
          </a:p>
        </p:txBody>
      </p:sp>
      <p:pic>
        <p:nvPicPr>
          <p:cNvPr id="62467"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62468"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62469" name="Line 6"/>
          <p:cNvSpPr>
            <a:spLocks noChangeShapeType="1"/>
          </p:cNvSpPr>
          <p:nvPr/>
        </p:nvSpPr>
        <p:spPr bwMode="auto">
          <a:xfrm flipV="1">
            <a:off x="190500" y="1700213"/>
            <a:ext cx="1060450" cy="720725"/>
          </a:xfrm>
          <a:prstGeom prst="line">
            <a:avLst/>
          </a:prstGeom>
          <a:noFill/>
          <a:ln w="57150">
            <a:solidFill>
              <a:srgbClr val="0000FF"/>
            </a:solidFill>
            <a:round/>
            <a:headEnd/>
            <a:tailEnd type="triangle" w="med" len="med"/>
          </a:ln>
        </p:spPr>
        <p:txBody>
          <a:bodyPr/>
          <a:lstStyle/>
          <a:p>
            <a:endParaRPr lang="el-GR"/>
          </a:p>
        </p:txBody>
      </p:sp>
      <p:sp>
        <p:nvSpPr>
          <p:cNvPr id="62470" name="Line 6"/>
          <p:cNvSpPr>
            <a:spLocks noChangeShapeType="1"/>
          </p:cNvSpPr>
          <p:nvPr/>
        </p:nvSpPr>
        <p:spPr bwMode="auto">
          <a:xfrm flipH="1" flipV="1">
            <a:off x="10558463" y="1773238"/>
            <a:ext cx="720725" cy="1439862"/>
          </a:xfrm>
          <a:prstGeom prst="line">
            <a:avLst/>
          </a:prstGeom>
          <a:noFill/>
          <a:ln w="57150">
            <a:solidFill>
              <a:srgbClr val="0000FF"/>
            </a:solidFill>
            <a:round/>
            <a:headEnd/>
            <a:tailEnd type="triangle" w="med" len="med"/>
          </a:ln>
        </p:spPr>
        <p:txBody>
          <a:bodyPr/>
          <a:lstStyle/>
          <a:p>
            <a:endParaRPr lang="el-GR"/>
          </a:p>
        </p:txBody>
      </p:sp>
      <p:sp>
        <p:nvSpPr>
          <p:cNvPr id="62471" name="Line 6"/>
          <p:cNvSpPr>
            <a:spLocks noChangeShapeType="1"/>
          </p:cNvSpPr>
          <p:nvPr/>
        </p:nvSpPr>
        <p:spPr bwMode="auto">
          <a:xfrm flipV="1">
            <a:off x="909638" y="1700213"/>
            <a:ext cx="936625" cy="1008062"/>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p:cNvSpPr>
          <p:nvPr>
            <p:ph type="title" idx="4294967295"/>
          </p:nvPr>
        </p:nvSpPr>
        <p:spPr>
          <a:xfrm>
            <a:off x="1701800" y="765175"/>
            <a:ext cx="9144000" cy="431800"/>
          </a:xfrm>
        </p:spPr>
        <p:txBody>
          <a:bodyPr lIns="91440" rIns="91440"/>
          <a:lstStyle/>
          <a:p>
            <a:pPr algn="ctr" eaLnBrk="1" hangingPunct="1"/>
            <a:r>
              <a:rPr lang="en-US" smtClean="0">
                <a:latin typeface="Consolas" pitchFamily="49" charset="0"/>
              </a:rPr>
              <a:t>     </a:t>
            </a:r>
            <a:r>
              <a:rPr lang="el-GR" smtClean="0">
                <a:latin typeface="Consolas" pitchFamily="49" charset="0"/>
              </a:rPr>
              <a:t>Βιβλιοθήκη &amp; Κέντρο Πληροφόρησης Δ.Π.Θ.</a:t>
            </a:r>
            <a:r>
              <a:rPr lang="el-GR" sz="2400" smtClean="0">
                <a:latin typeface="Consolas" pitchFamily="49" charset="0"/>
              </a:rPr>
              <a:t/>
            </a:r>
            <a:br>
              <a:rPr lang="el-GR" sz="2400" smtClean="0">
                <a:latin typeface="Consolas" pitchFamily="49" charset="0"/>
              </a:rPr>
            </a:br>
            <a:endParaRPr lang="el-GR" sz="2400" smtClean="0">
              <a:latin typeface="Consolas" pitchFamily="49" charset="0"/>
            </a:endParaRPr>
          </a:p>
        </p:txBody>
      </p:sp>
      <p:pic>
        <p:nvPicPr>
          <p:cNvPr id="63490" name="9 - Εικόνα" descr="4.png"/>
          <p:cNvPicPr>
            <a:picLocks noChangeAspect="1" noChangeArrowheads="1"/>
          </p:cNvPicPr>
          <p:nvPr/>
        </p:nvPicPr>
        <p:blipFill>
          <a:blip r:embed="rId2"/>
          <a:srcRect/>
          <a:stretch>
            <a:fillRect/>
          </a:stretch>
        </p:blipFill>
        <p:spPr bwMode="auto">
          <a:xfrm>
            <a:off x="261938" y="188913"/>
            <a:ext cx="1177925" cy="989012"/>
          </a:xfrm>
          <a:prstGeom prst="rect">
            <a:avLst/>
          </a:prstGeom>
          <a:noFill/>
          <a:ln w="9525">
            <a:noFill/>
            <a:miter lim="800000"/>
            <a:headEnd/>
            <a:tailEnd/>
          </a:ln>
        </p:spPr>
      </p:pic>
      <p:pic>
        <p:nvPicPr>
          <p:cNvPr id="63491" name="8 - Εικόνα" descr="ΜΠΣ.png"/>
          <p:cNvPicPr>
            <a:picLocks noChangeAspect="1" noChangeArrowheads="1"/>
          </p:cNvPicPr>
          <p:nvPr/>
        </p:nvPicPr>
        <p:blipFill>
          <a:blip r:embed="rId3"/>
          <a:srcRect/>
          <a:stretch>
            <a:fillRect/>
          </a:stretch>
        </p:blipFill>
        <p:spPr bwMode="auto">
          <a:xfrm>
            <a:off x="10918825" y="188913"/>
            <a:ext cx="1017588" cy="955675"/>
          </a:xfrm>
          <a:prstGeom prst="rect">
            <a:avLst/>
          </a:prstGeom>
          <a:noFill/>
          <a:ln w="9525">
            <a:noFill/>
            <a:miter lim="800000"/>
            <a:headEnd/>
            <a:tailEnd/>
          </a:ln>
        </p:spPr>
      </p:pic>
      <p:sp>
        <p:nvSpPr>
          <p:cNvPr id="63492" name="Rectangle 2"/>
          <p:cNvSpPr>
            <a:spLocks/>
          </p:cNvSpPr>
          <p:nvPr/>
        </p:nvSpPr>
        <p:spPr bwMode="auto">
          <a:xfrm>
            <a:off x="1485900" y="2565400"/>
            <a:ext cx="9144000" cy="1368425"/>
          </a:xfrm>
          <a:prstGeom prst="rect">
            <a:avLst/>
          </a:prstGeom>
          <a:noFill/>
          <a:ln w="9525">
            <a:noFill/>
            <a:miter lim="800000"/>
            <a:headEnd/>
            <a:tailEnd/>
          </a:ln>
        </p:spPr>
        <p:txBody>
          <a:bodyPr anchor="b"/>
          <a:lstStyle/>
          <a:p>
            <a:pPr algn="ctr">
              <a:lnSpc>
                <a:spcPct val="90000"/>
              </a:lnSpc>
            </a:pPr>
            <a:r>
              <a:rPr lang="el-GR" sz="2800">
                <a:latin typeface="Consolas" pitchFamily="49" charset="0"/>
              </a:rPr>
              <a:t/>
            </a:r>
            <a:br>
              <a:rPr lang="el-GR" sz="2800">
                <a:latin typeface="Consolas" pitchFamily="49" charset="0"/>
              </a:rPr>
            </a:br>
            <a:r>
              <a:rPr lang="el-GR" sz="2800">
                <a:latin typeface="Consolas" pitchFamily="49" charset="0"/>
              </a:rPr>
              <a:t>Πληκτρολογείτε στον </a:t>
            </a:r>
            <a:r>
              <a:rPr lang="en-US" sz="2800">
                <a:latin typeface="Consolas" pitchFamily="49" charset="0"/>
              </a:rPr>
              <a:t>browser </a:t>
            </a:r>
            <a:r>
              <a:rPr lang="el-GR" sz="2800">
                <a:latin typeface="Consolas" pitchFamily="49" charset="0"/>
              </a:rPr>
              <a:t>που χρησιμοποιείτε: </a:t>
            </a:r>
            <a:r>
              <a:rPr lang="el-GR" sz="2800">
                <a:latin typeface="Consolas" pitchFamily="49" charset="0"/>
                <a:hlinkClick r:id="rId4"/>
              </a:rPr>
              <a:t>http://www.lib.duth.gr</a:t>
            </a:r>
            <a:r>
              <a:rPr lang="el-GR" sz="2800">
                <a:latin typeface="Consolas" pitchFamily="49" charset="0"/>
              </a:rPr>
              <a:t> </a:t>
            </a: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8"/>
          <p:cNvPicPr>
            <a:picLocks noChangeAspect="1" noChangeArrowheads="1"/>
          </p:cNvPicPr>
          <p:nvPr/>
        </p:nvPicPr>
        <p:blipFill>
          <a:blip r:embed="rId2"/>
          <a:srcRect t="3600" b="4800"/>
          <a:stretch>
            <a:fillRect/>
          </a:stretch>
        </p:blipFill>
        <p:spPr bwMode="auto">
          <a:xfrm>
            <a:off x="1125538" y="1285875"/>
            <a:ext cx="9721850" cy="5572125"/>
          </a:xfrm>
          <a:prstGeom prst="rect">
            <a:avLst/>
          </a:prstGeom>
          <a:noFill/>
          <a:ln w="9525">
            <a:noFill/>
            <a:miter lim="800000"/>
            <a:headEnd/>
            <a:tailEnd/>
          </a:ln>
        </p:spPr>
      </p:pic>
      <p:pic>
        <p:nvPicPr>
          <p:cNvPr id="64514"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64515"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64516" name="Line 6"/>
          <p:cNvSpPr>
            <a:spLocks noChangeShapeType="1"/>
          </p:cNvSpPr>
          <p:nvPr/>
        </p:nvSpPr>
        <p:spPr bwMode="auto">
          <a:xfrm flipH="1">
            <a:off x="3430588" y="5661025"/>
            <a:ext cx="1871662" cy="1008063"/>
          </a:xfrm>
          <a:prstGeom prst="line">
            <a:avLst/>
          </a:prstGeom>
          <a:noFill/>
          <a:ln w="57150">
            <a:solidFill>
              <a:srgbClr val="0000FF"/>
            </a:solidFill>
            <a:round/>
            <a:headEnd/>
            <a:tailEnd type="triangle" w="med" len="med"/>
          </a:ln>
        </p:spPr>
        <p:txBody>
          <a:bodyPr/>
          <a:lstStyle/>
          <a:p>
            <a:endParaRPr lang="el-GR"/>
          </a:p>
        </p:txBody>
      </p:sp>
      <p:sp>
        <p:nvSpPr>
          <p:cNvPr id="64517" name="Rectangle 2"/>
          <p:cNvSpPr>
            <a:spLocks/>
          </p:cNvSpPr>
          <p:nvPr/>
        </p:nvSpPr>
        <p:spPr bwMode="auto">
          <a:xfrm>
            <a:off x="1630363" y="908050"/>
            <a:ext cx="9144000" cy="431800"/>
          </a:xfrm>
          <a:prstGeom prst="rect">
            <a:avLst/>
          </a:prstGeom>
          <a:noFill/>
          <a:ln w="9525">
            <a:noFill/>
            <a:miter lim="800000"/>
            <a:headEnd/>
            <a:tailEnd/>
          </a:ln>
        </p:spPr>
        <p:txBody>
          <a:bodyPr anchor="b"/>
          <a:lstStyle/>
          <a:p>
            <a:pPr algn="ctr">
              <a:lnSpc>
                <a:spcPct val="90000"/>
              </a:lnSpc>
            </a:pPr>
            <a:r>
              <a:rPr lang="el-GR" sz="3200">
                <a:latin typeface="Consolas" pitchFamily="49" charset="0"/>
              </a:rPr>
              <a:t>Βιβλιοθήκη &amp; Κέντρο Πληροφόρησης Δ.Π.Θ.</a:t>
            </a:r>
            <a:r>
              <a:rPr lang="el-GR" sz="2800">
                <a:latin typeface="Consolas" pitchFamily="49" charset="0"/>
              </a:rPr>
              <a:t/>
            </a:r>
            <a:br>
              <a:rPr lang="el-GR" sz="2800">
                <a:latin typeface="Consolas" pitchFamily="49" charset="0"/>
              </a:rPr>
            </a:br>
            <a:endParaRPr lang="el-GR" sz="2800">
              <a:latin typeface="Consolas" pitchFamily="49" charset="0"/>
            </a:endParaRP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7"/>
          <p:cNvPicPr>
            <a:picLocks noChangeAspect="1" noChangeArrowheads="1"/>
          </p:cNvPicPr>
          <p:nvPr/>
        </p:nvPicPr>
        <p:blipFill>
          <a:blip r:embed="rId2"/>
          <a:srcRect t="3600" b="4800"/>
          <a:stretch>
            <a:fillRect/>
          </a:stretch>
        </p:blipFill>
        <p:spPr bwMode="auto">
          <a:xfrm>
            <a:off x="1054100" y="1328738"/>
            <a:ext cx="9864725" cy="5529262"/>
          </a:xfrm>
          <a:prstGeom prst="rect">
            <a:avLst/>
          </a:prstGeom>
          <a:noFill/>
          <a:ln w="9525">
            <a:noFill/>
            <a:miter lim="800000"/>
            <a:headEnd/>
            <a:tailEnd/>
          </a:ln>
        </p:spPr>
      </p:pic>
      <p:pic>
        <p:nvPicPr>
          <p:cNvPr id="65538"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65539"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65540" name="Line 6"/>
          <p:cNvSpPr>
            <a:spLocks noChangeShapeType="1"/>
          </p:cNvSpPr>
          <p:nvPr/>
        </p:nvSpPr>
        <p:spPr bwMode="auto">
          <a:xfrm flipH="1" flipV="1">
            <a:off x="2062163" y="3789363"/>
            <a:ext cx="1944687" cy="863600"/>
          </a:xfrm>
          <a:prstGeom prst="line">
            <a:avLst/>
          </a:prstGeom>
          <a:noFill/>
          <a:ln w="57150">
            <a:solidFill>
              <a:srgbClr val="0000FF"/>
            </a:solidFill>
            <a:round/>
            <a:headEnd/>
            <a:tailEnd type="triangle" w="med" len="med"/>
          </a:ln>
        </p:spPr>
        <p:txBody>
          <a:bodyPr/>
          <a:lstStyle/>
          <a:p>
            <a:endParaRPr lang="el-GR"/>
          </a:p>
        </p:txBody>
      </p:sp>
      <p:sp>
        <p:nvSpPr>
          <p:cNvPr id="65541" name="Rectangle 2"/>
          <p:cNvSpPr>
            <a:spLocks/>
          </p:cNvSpPr>
          <p:nvPr/>
        </p:nvSpPr>
        <p:spPr bwMode="auto">
          <a:xfrm>
            <a:off x="1630363" y="908050"/>
            <a:ext cx="9144000" cy="431800"/>
          </a:xfrm>
          <a:prstGeom prst="rect">
            <a:avLst/>
          </a:prstGeom>
          <a:noFill/>
          <a:ln w="9525">
            <a:noFill/>
            <a:miter lim="800000"/>
            <a:headEnd/>
            <a:tailEnd/>
          </a:ln>
        </p:spPr>
        <p:txBody>
          <a:bodyPr anchor="b"/>
          <a:lstStyle/>
          <a:p>
            <a:pPr algn="ctr">
              <a:lnSpc>
                <a:spcPct val="90000"/>
              </a:lnSpc>
            </a:pPr>
            <a:r>
              <a:rPr lang="el-GR" sz="3200">
                <a:latin typeface="Consolas" pitchFamily="49" charset="0"/>
              </a:rPr>
              <a:t>Βιβλιοθήκη &amp; Κέντρο Πληροφόρησης Δ.Π.Θ.</a:t>
            </a:r>
            <a:r>
              <a:rPr lang="el-GR" sz="2800">
                <a:latin typeface="Consolas" pitchFamily="49" charset="0"/>
              </a:rPr>
              <a:t/>
            </a:r>
            <a:br>
              <a:rPr lang="el-GR" sz="2800">
                <a:latin typeface="Consolas" pitchFamily="49" charset="0"/>
              </a:rPr>
            </a:br>
            <a:endParaRPr lang="el-GR" sz="2800">
              <a:latin typeface="Consolas" pitchFamily="49" charset="0"/>
            </a:endParaRP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7"/>
          <p:cNvPicPr>
            <a:picLocks noChangeAspect="1" noChangeArrowheads="1"/>
          </p:cNvPicPr>
          <p:nvPr/>
        </p:nvPicPr>
        <p:blipFill>
          <a:blip r:embed="rId2"/>
          <a:srcRect t="3600" b="4800"/>
          <a:stretch>
            <a:fillRect/>
          </a:stretch>
        </p:blipFill>
        <p:spPr bwMode="auto">
          <a:xfrm>
            <a:off x="1054100" y="1370013"/>
            <a:ext cx="10153650" cy="5487987"/>
          </a:xfrm>
          <a:prstGeom prst="rect">
            <a:avLst/>
          </a:prstGeom>
          <a:noFill/>
          <a:ln w="9525">
            <a:noFill/>
            <a:miter lim="800000"/>
            <a:headEnd/>
            <a:tailEnd/>
          </a:ln>
        </p:spPr>
      </p:pic>
      <p:pic>
        <p:nvPicPr>
          <p:cNvPr id="66562"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66563"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66564" name="Line 6"/>
          <p:cNvSpPr>
            <a:spLocks noChangeShapeType="1"/>
          </p:cNvSpPr>
          <p:nvPr/>
        </p:nvSpPr>
        <p:spPr bwMode="auto">
          <a:xfrm flipV="1">
            <a:off x="1485900" y="4149725"/>
            <a:ext cx="1295400" cy="1584325"/>
          </a:xfrm>
          <a:prstGeom prst="line">
            <a:avLst/>
          </a:prstGeom>
          <a:noFill/>
          <a:ln w="57150">
            <a:solidFill>
              <a:srgbClr val="0000FF"/>
            </a:solidFill>
            <a:round/>
            <a:headEnd/>
            <a:tailEnd type="triangle" w="med" len="med"/>
          </a:ln>
        </p:spPr>
        <p:txBody>
          <a:bodyPr/>
          <a:lstStyle/>
          <a:p>
            <a:endParaRPr lang="el-GR"/>
          </a:p>
        </p:txBody>
      </p:sp>
      <p:sp>
        <p:nvSpPr>
          <p:cNvPr id="66565" name="Rectangle 2"/>
          <p:cNvSpPr>
            <a:spLocks/>
          </p:cNvSpPr>
          <p:nvPr/>
        </p:nvSpPr>
        <p:spPr bwMode="auto">
          <a:xfrm>
            <a:off x="1630363" y="908050"/>
            <a:ext cx="9144000" cy="431800"/>
          </a:xfrm>
          <a:prstGeom prst="rect">
            <a:avLst/>
          </a:prstGeom>
          <a:noFill/>
          <a:ln w="9525">
            <a:noFill/>
            <a:miter lim="800000"/>
            <a:headEnd/>
            <a:tailEnd/>
          </a:ln>
        </p:spPr>
        <p:txBody>
          <a:bodyPr anchor="b"/>
          <a:lstStyle/>
          <a:p>
            <a:pPr algn="ctr">
              <a:lnSpc>
                <a:spcPct val="90000"/>
              </a:lnSpc>
            </a:pPr>
            <a:r>
              <a:rPr lang="el-GR" sz="3200">
                <a:latin typeface="Consolas" pitchFamily="49" charset="0"/>
              </a:rPr>
              <a:t>Βιβλιοθήκη &amp; Κέντρο Πληροφόρησης Δ.Π.Θ.</a:t>
            </a:r>
            <a:r>
              <a:rPr lang="el-GR" sz="2800">
                <a:latin typeface="Consolas" pitchFamily="49" charset="0"/>
              </a:rPr>
              <a:t/>
            </a:r>
            <a:br>
              <a:rPr lang="el-GR" sz="2800">
                <a:latin typeface="Consolas" pitchFamily="49" charset="0"/>
              </a:rPr>
            </a:br>
            <a:endParaRPr lang="el-GR" sz="2800">
              <a:latin typeface="Consolas" pitchFamily="49" charset="0"/>
            </a:endParaRPr>
          </a:p>
        </p:txBody>
      </p:sp>
      <p:sp>
        <p:nvSpPr>
          <p:cNvPr id="66566" name="Oval 8"/>
          <p:cNvSpPr>
            <a:spLocks noChangeArrowheads="1"/>
          </p:cNvSpPr>
          <p:nvPr/>
        </p:nvSpPr>
        <p:spPr bwMode="auto">
          <a:xfrm>
            <a:off x="2854325" y="4581525"/>
            <a:ext cx="936625" cy="431800"/>
          </a:xfrm>
          <a:prstGeom prst="ellipse">
            <a:avLst/>
          </a:prstGeom>
          <a:solidFill>
            <a:schemeClr val="accent1"/>
          </a:solidFill>
          <a:ln w="9525">
            <a:solidFill>
              <a:schemeClr val="tx1"/>
            </a:solidFill>
            <a:round/>
            <a:headEnd/>
            <a:tailEnd/>
          </a:ln>
        </p:spPr>
        <p:txBody>
          <a:bodyPr wrap="none" anchor="ctr"/>
          <a:lstStyle/>
          <a:p>
            <a:pPr algn="ctr"/>
            <a:r>
              <a:rPr lang="el-GR"/>
              <a:t>ή</a:t>
            </a:r>
          </a:p>
        </p:txBody>
      </p:sp>
      <p:sp>
        <p:nvSpPr>
          <p:cNvPr id="66567" name="Line 6"/>
          <p:cNvSpPr>
            <a:spLocks noChangeShapeType="1"/>
          </p:cNvSpPr>
          <p:nvPr/>
        </p:nvSpPr>
        <p:spPr bwMode="auto">
          <a:xfrm flipH="1" flipV="1">
            <a:off x="3502025" y="4149725"/>
            <a:ext cx="2160588" cy="792163"/>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9"/>
          <p:cNvPicPr>
            <a:picLocks noChangeAspect="1" noChangeArrowheads="1"/>
          </p:cNvPicPr>
          <p:nvPr/>
        </p:nvPicPr>
        <p:blipFill>
          <a:blip r:embed="rId2"/>
          <a:srcRect t="3600" b="4800"/>
          <a:stretch>
            <a:fillRect/>
          </a:stretch>
        </p:blipFill>
        <p:spPr bwMode="auto">
          <a:xfrm>
            <a:off x="838200" y="1287463"/>
            <a:ext cx="10512425" cy="5570537"/>
          </a:xfrm>
          <a:prstGeom prst="rect">
            <a:avLst/>
          </a:prstGeom>
          <a:noFill/>
          <a:ln w="9525">
            <a:noFill/>
            <a:miter lim="800000"/>
            <a:headEnd/>
            <a:tailEnd/>
          </a:ln>
        </p:spPr>
      </p:pic>
      <p:pic>
        <p:nvPicPr>
          <p:cNvPr id="67586"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67587"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67588" name="Line 6"/>
          <p:cNvSpPr>
            <a:spLocks noChangeShapeType="1"/>
          </p:cNvSpPr>
          <p:nvPr/>
        </p:nvSpPr>
        <p:spPr bwMode="auto">
          <a:xfrm flipV="1">
            <a:off x="2062163" y="5300663"/>
            <a:ext cx="1511300" cy="1323975"/>
          </a:xfrm>
          <a:prstGeom prst="line">
            <a:avLst/>
          </a:prstGeom>
          <a:noFill/>
          <a:ln w="57150">
            <a:solidFill>
              <a:srgbClr val="0000FF"/>
            </a:solidFill>
            <a:round/>
            <a:headEnd/>
            <a:tailEnd type="triangle" w="med" len="med"/>
          </a:ln>
        </p:spPr>
        <p:txBody>
          <a:bodyPr/>
          <a:lstStyle/>
          <a:p>
            <a:endParaRPr lang="el-GR"/>
          </a:p>
        </p:txBody>
      </p:sp>
      <p:sp>
        <p:nvSpPr>
          <p:cNvPr id="67589" name="Rectangle 2"/>
          <p:cNvSpPr>
            <a:spLocks/>
          </p:cNvSpPr>
          <p:nvPr/>
        </p:nvSpPr>
        <p:spPr bwMode="auto">
          <a:xfrm>
            <a:off x="1630363" y="908050"/>
            <a:ext cx="9144000" cy="431800"/>
          </a:xfrm>
          <a:prstGeom prst="rect">
            <a:avLst/>
          </a:prstGeom>
          <a:noFill/>
          <a:ln w="9525">
            <a:noFill/>
            <a:miter lim="800000"/>
            <a:headEnd/>
            <a:tailEnd/>
          </a:ln>
        </p:spPr>
        <p:txBody>
          <a:bodyPr anchor="b"/>
          <a:lstStyle/>
          <a:p>
            <a:pPr algn="ctr">
              <a:lnSpc>
                <a:spcPct val="90000"/>
              </a:lnSpc>
            </a:pPr>
            <a:r>
              <a:rPr lang="el-GR" sz="3200">
                <a:latin typeface="Consolas" pitchFamily="49" charset="0"/>
              </a:rPr>
              <a:t>Βιβλιοθήκη &amp; Κέντρο Πληροφόρησης Δ.Π.Θ.</a:t>
            </a:r>
            <a:r>
              <a:rPr lang="el-GR" sz="2800">
                <a:latin typeface="Consolas" pitchFamily="49" charset="0"/>
              </a:rPr>
              <a:t/>
            </a:r>
            <a:br>
              <a:rPr lang="el-GR" sz="2800">
                <a:latin typeface="Consolas" pitchFamily="49" charset="0"/>
              </a:rPr>
            </a:br>
            <a:endParaRPr lang="el-GR" sz="2800">
              <a:latin typeface="Consolas" pitchFamily="49" charset="0"/>
            </a:endParaRPr>
          </a:p>
        </p:txBody>
      </p:sp>
      <p:sp>
        <p:nvSpPr>
          <p:cNvPr id="67590" name="Line 6"/>
          <p:cNvSpPr>
            <a:spLocks noChangeShapeType="1"/>
          </p:cNvSpPr>
          <p:nvPr/>
        </p:nvSpPr>
        <p:spPr bwMode="auto">
          <a:xfrm flipH="1" flipV="1">
            <a:off x="4870450" y="5229225"/>
            <a:ext cx="2160588" cy="792163"/>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8"/>
          <p:cNvPicPr>
            <a:picLocks noChangeAspect="1" noChangeArrowheads="1"/>
          </p:cNvPicPr>
          <p:nvPr/>
        </p:nvPicPr>
        <p:blipFill>
          <a:blip r:embed="rId2"/>
          <a:srcRect t="3600" b="4800"/>
          <a:stretch>
            <a:fillRect/>
          </a:stretch>
        </p:blipFill>
        <p:spPr bwMode="auto">
          <a:xfrm>
            <a:off x="909638" y="1411288"/>
            <a:ext cx="10585450" cy="5446712"/>
          </a:xfrm>
          <a:prstGeom prst="rect">
            <a:avLst/>
          </a:prstGeom>
          <a:noFill/>
          <a:ln w="9525">
            <a:noFill/>
            <a:miter lim="800000"/>
            <a:headEnd/>
            <a:tailEnd/>
          </a:ln>
        </p:spPr>
      </p:pic>
      <p:pic>
        <p:nvPicPr>
          <p:cNvPr id="68610"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68611"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68612" name="Line 6"/>
          <p:cNvSpPr>
            <a:spLocks noChangeShapeType="1"/>
          </p:cNvSpPr>
          <p:nvPr/>
        </p:nvSpPr>
        <p:spPr bwMode="auto">
          <a:xfrm flipH="1" flipV="1">
            <a:off x="8255000" y="5084763"/>
            <a:ext cx="1655763" cy="144462"/>
          </a:xfrm>
          <a:prstGeom prst="line">
            <a:avLst/>
          </a:prstGeom>
          <a:noFill/>
          <a:ln w="57150">
            <a:solidFill>
              <a:srgbClr val="0000FF"/>
            </a:solidFill>
            <a:round/>
            <a:headEnd/>
            <a:tailEnd type="triangle" w="med" len="med"/>
          </a:ln>
        </p:spPr>
        <p:txBody>
          <a:bodyPr/>
          <a:lstStyle/>
          <a:p>
            <a:endParaRPr lang="el-GR"/>
          </a:p>
        </p:txBody>
      </p:sp>
      <p:sp>
        <p:nvSpPr>
          <p:cNvPr id="68613" name="Rectangle 2"/>
          <p:cNvSpPr>
            <a:spLocks/>
          </p:cNvSpPr>
          <p:nvPr/>
        </p:nvSpPr>
        <p:spPr bwMode="auto">
          <a:xfrm>
            <a:off x="1630363" y="908050"/>
            <a:ext cx="9144000" cy="431800"/>
          </a:xfrm>
          <a:prstGeom prst="rect">
            <a:avLst/>
          </a:prstGeom>
          <a:noFill/>
          <a:ln w="9525">
            <a:noFill/>
            <a:miter lim="800000"/>
            <a:headEnd/>
            <a:tailEnd/>
          </a:ln>
        </p:spPr>
        <p:txBody>
          <a:bodyPr anchor="b"/>
          <a:lstStyle/>
          <a:p>
            <a:pPr algn="ctr">
              <a:lnSpc>
                <a:spcPct val="90000"/>
              </a:lnSpc>
            </a:pPr>
            <a:r>
              <a:rPr lang="el-GR" sz="3200">
                <a:latin typeface="Consolas" pitchFamily="49" charset="0"/>
              </a:rPr>
              <a:t>Βιβλιοθήκη &amp; Κέντρο Πληροφόρησης Δ.Π.Θ.</a:t>
            </a:r>
            <a:r>
              <a:rPr lang="el-GR" sz="2800">
                <a:latin typeface="Consolas" pitchFamily="49" charset="0"/>
              </a:rPr>
              <a:t/>
            </a:r>
            <a:br>
              <a:rPr lang="el-GR" sz="2800">
                <a:latin typeface="Consolas" pitchFamily="49" charset="0"/>
              </a:rPr>
            </a:br>
            <a:endParaRPr lang="el-GR" sz="2800">
              <a:latin typeface="Consolas" pitchFamily="49" charset="0"/>
            </a:endParaRPr>
          </a:p>
        </p:txBody>
      </p:sp>
      <p:sp>
        <p:nvSpPr>
          <p:cNvPr id="68614" name="Line 6"/>
          <p:cNvSpPr>
            <a:spLocks noChangeShapeType="1"/>
          </p:cNvSpPr>
          <p:nvPr/>
        </p:nvSpPr>
        <p:spPr bwMode="auto">
          <a:xfrm flipH="1" flipV="1">
            <a:off x="4870450" y="5300663"/>
            <a:ext cx="1871663" cy="647700"/>
          </a:xfrm>
          <a:prstGeom prst="line">
            <a:avLst/>
          </a:prstGeom>
          <a:noFill/>
          <a:ln w="57150">
            <a:solidFill>
              <a:srgbClr val="0000FF"/>
            </a:solidFill>
            <a:round/>
            <a:headEnd/>
            <a:tailEnd type="triangle" w="med" len="med"/>
          </a:ln>
        </p:spPr>
        <p:txBody>
          <a:bodyPr/>
          <a:lstStyle/>
          <a:p>
            <a:endParaRPr lang="el-GR"/>
          </a:p>
        </p:txBody>
      </p:sp>
      <p:sp>
        <p:nvSpPr>
          <p:cNvPr id="68615" name="Oval 9"/>
          <p:cNvSpPr>
            <a:spLocks noChangeArrowheads="1"/>
          </p:cNvSpPr>
          <p:nvPr/>
        </p:nvSpPr>
        <p:spPr bwMode="auto">
          <a:xfrm>
            <a:off x="6022975" y="6021388"/>
            <a:ext cx="936625" cy="431800"/>
          </a:xfrm>
          <a:prstGeom prst="ellipse">
            <a:avLst/>
          </a:prstGeom>
          <a:solidFill>
            <a:schemeClr val="accent1"/>
          </a:solidFill>
          <a:ln w="9525">
            <a:solidFill>
              <a:schemeClr val="tx1"/>
            </a:solidFill>
            <a:round/>
            <a:headEnd/>
            <a:tailEnd/>
          </a:ln>
        </p:spPr>
        <p:txBody>
          <a:bodyPr wrap="none" anchor="ctr"/>
          <a:lstStyle/>
          <a:p>
            <a:pPr algn="ctr"/>
            <a:r>
              <a:rPr lang="el-GR"/>
              <a:t>1</a:t>
            </a:r>
            <a:r>
              <a:rPr lang="el-GR" baseline="30000"/>
              <a:t>ο</a:t>
            </a:r>
            <a:r>
              <a:rPr lang="el-GR"/>
              <a:t> βήμα</a:t>
            </a:r>
          </a:p>
        </p:txBody>
      </p:sp>
      <p:sp>
        <p:nvSpPr>
          <p:cNvPr id="68616" name="Oval 10"/>
          <p:cNvSpPr>
            <a:spLocks noChangeArrowheads="1"/>
          </p:cNvSpPr>
          <p:nvPr/>
        </p:nvSpPr>
        <p:spPr bwMode="auto">
          <a:xfrm>
            <a:off x="10271125" y="5157788"/>
            <a:ext cx="936625" cy="431800"/>
          </a:xfrm>
          <a:prstGeom prst="ellipse">
            <a:avLst/>
          </a:prstGeom>
          <a:solidFill>
            <a:schemeClr val="accent1"/>
          </a:solidFill>
          <a:ln w="9525">
            <a:solidFill>
              <a:schemeClr val="tx1"/>
            </a:solidFill>
            <a:round/>
            <a:headEnd/>
            <a:tailEnd/>
          </a:ln>
        </p:spPr>
        <p:txBody>
          <a:bodyPr wrap="none" anchor="ctr"/>
          <a:lstStyle/>
          <a:p>
            <a:pPr algn="ctr"/>
            <a:r>
              <a:rPr lang="el-GR"/>
              <a:t>2</a:t>
            </a:r>
            <a:r>
              <a:rPr lang="el-GR" baseline="30000"/>
              <a:t>ο</a:t>
            </a:r>
            <a:r>
              <a:rPr lang="el-GR"/>
              <a:t> βήμα</a:t>
            </a:r>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0"/>
          <p:cNvPicPr>
            <a:picLocks noChangeAspect="1" noChangeArrowheads="1"/>
          </p:cNvPicPr>
          <p:nvPr/>
        </p:nvPicPr>
        <p:blipFill>
          <a:blip r:embed="rId2"/>
          <a:srcRect t="3600" b="4800"/>
          <a:stretch>
            <a:fillRect/>
          </a:stretch>
        </p:blipFill>
        <p:spPr bwMode="auto">
          <a:xfrm>
            <a:off x="909638" y="1328738"/>
            <a:ext cx="10514012" cy="5529262"/>
          </a:xfrm>
          <a:prstGeom prst="rect">
            <a:avLst/>
          </a:prstGeom>
          <a:noFill/>
          <a:ln w="9525">
            <a:noFill/>
            <a:miter lim="800000"/>
            <a:headEnd/>
            <a:tailEnd/>
          </a:ln>
        </p:spPr>
      </p:pic>
      <p:pic>
        <p:nvPicPr>
          <p:cNvPr id="69634"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69635"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69636" name="Line 6"/>
          <p:cNvSpPr>
            <a:spLocks noChangeShapeType="1"/>
          </p:cNvSpPr>
          <p:nvPr/>
        </p:nvSpPr>
        <p:spPr bwMode="auto">
          <a:xfrm flipH="1" flipV="1">
            <a:off x="7678738" y="5373688"/>
            <a:ext cx="2808287" cy="503237"/>
          </a:xfrm>
          <a:prstGeom prst="line">
            <a:avLst/>
          </a:prstGeom>
          <a:noFill/>
          <a:ln w="57150">
            <a:solidFill>
              <a:srgbClr val="0000FF"/>
            </a:solidFill>
            <a:round/>
            <a:headEnd/>
            <a:tailEnd type="triangle" w="med" len="med"/>
          </a:ln>
        </p:spPr>
        <p:txBody>
          <a:bodyPr/>
          <a:lstStyle/>
          <a:p>
            <a:endParaRPr lang="el-GR"/>
          </a:p>
        </p:txBody>
      </p:sp>
      <p:sp>
        <p:nvSpPr>
          <p:cNvPr id="69637" name="Rectangle 2"/>
          <p:cNvSpPr>
            <a:spLocks/>
          </p:cNvSpPr>
          <p:nvPr/>
        </p:nvSpPr>
        <p:spPr bwMode="auto">
          <a:xfrm>
            <a:off x="1630363" y="908050"/>
            <a:ext cx="9144000" cy="431800"/>
          </a:xfrm>
          <a:prstGeom prst="rect">
            <a:avLst/>
          </a:prstGeom>
          <a:noFill/>
          <a:ln w="9525">
            <a:noFill/>
            <a:miter lim="800000"/>
            <a:headEnd/>
            <a:tailEnd/>
          </a:ln>
        </p:spPr>
        <p:txBody>
          <a:bodyPr anchor="b"/>
          <a:lstStyle/>
          <a:p>
            <a:pPr algn="ctr">
              <a:lnSpc>
                <a:spcPct val="90000"/>
              </a:lnSpc>
            </a:pPr>
            <a:r>
              <a:rPr lang="el-GR" sz="3200">
                <a:latin typeface="Consolas" pitchFamily="49" charset="0"/>
              </a:rPr>
              <a:t>Βιβλιοθήκη &amp; Κέντρο Πληροφόρησης Δ.Π.Θ.</a:t>
            </a:r>
            <a:r>
              <a:rPr lang="el-GR" sz="2800">
                <a:latin typeface="Consolas" pitchFamily="49" charset="0"/>
              </a:rPr>
              <a:t/>
            </a:r>
            <a:br>
              <a:rPr lang="el-GR" sz="2800">
                <a:latin typeface="Consolas" pitchFamily="49" charset="0"/>
              </a:rPr>
            </a:br>
            <a:endParaRPr lang="el-GR" sz="2800">
              <a:latin typeface="Consolas" pitchFamily="49" charset="0"/>
            </a:endParaRPr>
          </a:p>
        </p:txBody>
      </p:sp>
      <p:sp>
        <p:nvSpPr>
          <p:cNvPr id="69638" name="Line 6"/>
          <p:cNvSpPr>
            <a:spLocks noChangeShapeType="1"/>
          </p:cNvSpPr>
          <p:nvPr/>
        </p:nvSpPr>
        <p:spPr bwMode="auto">
          <a:xfrm flipV="1">
            <a:off x="1341438" y="4365625"/>
            <a:ext cx="2809875" cy="576263"/>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8"/>
          <p:cNvPicPr>
            <a:picLocks noChangeAspect="1" noChangeArrowheads="1"/>
          </p:cNvPicPr>
          <p:nvPr/>
        </p:nvPicPr>
        <p:blipFill>
          <a:blip r:embed="rId2"/>
          <a:srcRect t="3600" b="4800"/>
          <a:stretch>
            <a:fillRect/>
          </a:stretch>
        </p:blipFill>
        <p:spPr bwMode="auto">
          <a:xfrm>
            <a:off x="909638" y="1370013"/>
            <a:ext cx="10514012" cy="5487987"/>
          </a:xfrm>
          <a:prstGeom prst="rect">
            <a:avLst/>
          </a:prstGeom>
          <a:noFill/>
          <a:ln w="9525">
            <a:noFill/>
            <a:miter lim="800000"/>
            <a:headEnd/>
            <a:tailEnd/>
          </a:ln>
        </p:spPr>
      </p:pic>
      <p:sp>
        <p:nvSpPr>
          <p:cNvPr id="24578" name="Rectangle 2"/>
          <p:cNvSpPr>
            <a:spLocks noGrp="1"/>
          </p:cNvSpPr>
          <p:nvPr>
            <p:ph type="title" idx="4294967295"/>
          </p:nvPr>
        </p:nvSpPr>
        <p:spPr>
          <a:xfrm>
            <a:off x="1104900" y="76200"/>
            <a:ext cx="9977438" cy="681038"/>
          </a:xfrm>
        </p:spPr>
        <p:txBody>
          <a:bodyPr lIns="91440" rIns="91440"/>
          <a:lstStyle/>
          <a:p>
            <a:pPr algn="ctr" eaLnBrk="1" hangingPunct="1"/>
            <a:r>
              <a:rPr lang="el-GR" smtClean="0"/>
              <a:t>Σύνδεση με </a:t>
            </a:r>
            <a:r>
              <a:rPr lang="en-US" smtClean="0"/>
              <a:t>VPN</a:t>
            </a:r>
            <a:endParaRPr lang="el-GR" smtClean="0"/>
          </a:p>
        </p:txBody>
      </p:sp>
      <p:pic>
        <p:nvPicPr>
          <p:cNvPr id="24579"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24580"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24581" name="Line 6"/>
          <p:cNvSpPr>
            <a:spLocks noChangeShapeType="1"/>
          </p:cNvSpPr>
          <p:nvPr/>
        </p:nvSpPr>
        <p:spPr bwMode="auto">
          <a:xfrm flipH="1" flipV="1">
            <a:off x="2925763" y="6381750"/>
            <a:ext cx="1728787" cy="215900"/>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8"/>
          <p:cNvPicPr>
            <a:picLocks noChangeAspect="1" noChangeArrowheads="1"/>
          </p:cNvPicPr>
          <p:nvPr/>
        </p:nvPicPr>
        <p:blipFill>
          <a:blip r:embed="rId2"/>
          <a:srcRect t="3600" b="4800"/>
          <a:stretch>
            <a:fillRect/>
          </a:stretch>
        </p:blipFill>
        <p:spPr bwMode="auto">
          <a:xfrm>
            <a:off x="693738" y="1287463"/>
            <a:ext cx="10585450" cy="5570537"/>
          </a:xfrm>
          <a:prstGeom prst="rect">
            <a:avLst/>
          </a:prstGeom>
          <a:noFill/>
          <a:ln w="9525">
            <a:noFill/>
            <a:miter lim="800000"/>
            <a:headEnd/>
            <a:tailEnd/>
          </a:ln>
        </p:spPr>
      </p:pic>
      <p:pic>
        <p:nvPicPr>
          <p:cNvPr id="70658"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70659"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70660" name="Line 6"/>
          <p:cNvSpPr>
            <a:spLocks noChangeShapeType="1"/>
          </p:cNvSpPr>
          <p:nvPr/>
        </p:nvSpPr>
        <p:spPr bwMode="auto">
          <a:xfrm flipH="1" flipV="1">
            <a:off x="6094413" y="3429000"/>
            <a:ext cx="2736850" cy="503238"/>
          </a:xfrm>
          <a:prstGeom prst="line">
            <a:avLst/>
          </a:prstGeom>
          <a:noFill/>
          <a:ln w="57150">
            <a:solidFill>
              <a:srgbClr val="0000FF"/>
            </a:solidFill>
            <a:round/>
            <a:headEnd/>
            <a:tailEnd type="triangle" w="med" len="med"/>
          </a:ln>
        </p:spPr>
        <p:txBody>
          <a:bodyPr/>
          <a:lstStyle/>
          <a:p>
            <a:endParaRPr lang="el-GR"/>
          </a:p>
        </p:txBody>
      </p:sp>
      <p:sp>
        <p:nvSpPr>
          <p:cNvPr id="70661" name="Rectangle 2"/>
          <p:cNvSpPr>
            <a:spLocks/>
          </p:cNvSpPr>
          <p:nvPr/>
        </p:nvSpPr>
        <p:spPr bwMode="auto">
          <a:xfrm>
            <a:off x="1630363" y="908050"/>
            <a:ext cx="9144000" cy="431800"/>
          </a:xfrm>
          <a:prstGeom prst="rect">
            <a:avLst/>
          </a:prstGeom>
          <a:noFill/>
          <a:ln w="9525">
            <a:noFill/>
            <a:miter lim="800000"/>
            <a:headEnd/>
            <a:tailEnd/>
          </a:ln>
        </p:spPr>
        <p:txBody>
          <a:bodyPr anchor="b"/>
          <a:lstStyle/>
          <a:p>
            <a:pPr algn="ctr">
              <a:lnSpc>
                <a:spcPct val="90000"/>
              </a:lnSpc>
            </a:pPr>
            <a:r>
              <a:rPr lang="el-GR" sz="3200">
                <a:latin typeface="Consolas" pitchFamily="49" charset="0"/>
              </a:rPr>
              <a:t>Βιβλιοθήκη &amp; Κέντρο Πληροφόρησης Δ.Π.Θ.</a:t>
            </a:r>
            <a:r>
              <a:rPr lang="el-GR" sz="2800">
                <a:latin typeface="Consolas" pitchFamily="49" charset="0"/>
              </a:rPr>
              <a:t/>
            </a:r>
            <a:br>
              <a:rPr lang="el-GR" sz="2800">
                <a:latin typeface="Consolas" pitchFamily="49" charset="0"/>
              </a:rPr>
            </a:br>
            <a:endParaRPr lang="el-GR" sz="2800">
              <a:latin typeface="Consolas" pitchFamily="49" charset="0"/>
            </a:endParaRPr>
          </a:p>
        </p:txBody>
      </p:sp>
      <p:sp>
        <p:nvSpPr>
          <p:cNvPr id="70662" name="Line 6"/>
          <p:cNvSpPr>
            <a:spLocks noChangeShapeType="1"/>
          </p:cNvSpPr>
          <p:nvPr/>
        </p:nvSpPr>
        <p:spPr bwMode="auto">
          <a:xfrm flipV="1">
            <a:off x="1485900" y="3357563"/>
            <a:ext cx="2809875" cy="576262"/>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8"/>
          <p:cNvPicPr>
            <a:picLocks noChangeAspect="1" noChangeArrowheads="1"/>
          </p:cNvPicPr>
          <p:nvPr/>
        </p:nvPicPr>
        <p:blipFill>
          <a:blip r:embed="rId2"/>
          <a:srcRect t="3600" b="4800"/>
          <a:stretch>
            <a:fillRect/>
          </a:stretch>
        </p:blipFill>
        <p:spPr bwMode="auto">
          <a:xfrm>
            <a:off x="1054100" y="1330325"/>
            <a:ext cx="10369550" cy="5527675"/>
          </a:xfrm>
          <a:prstGeom prst="rect">
            <a:avLst/>
          </a:prstGeom>
          <a:noFill/>
          <a:ln w="9525">
            <a:noFill/>
            <a:miter lim="800000"/>
            <a:headEnd/>
            <a:tailEnd/>
          </a:ln>
        </p:spPr>
      </p:pic>
      <p:pic>
        <p:nvPicPr>
          <p:cNvPr id="71682"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71683"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71684" name="Rectangle 2"/>
          <p:cNvSpPr>
            <a:spLocks/>
          </p:cNvSpPr>
          <p:nvPr/>
        </p:nvSpPr>
        <p:spPr bwMode="auto">
          <a:xfrm>
            <a:off x="1630363" y="908050"/>
            <a:ext cx="9144000" cy="431800"/>
          </a:xfrm>
          <a:prstGeom prst="rect">
            <a:avLst/>
          </a:prstGeom>
          <a:noFill/>
          <a:ln w="9525">
            <a:noFill/>
            <a:miter lim="800000"/>
            <a:headEnd/>
            <a:tailEnd/>
          </a:ln>
        </p:spPr>
        <p:txBody>
          <a:bodyPr anchor="b"/>
          <a:lstStyle/>
          <a:p>
            <a:pPr algn="ctr">
              <a:lnSpc>
                <a:spcPct val="90000"/>
              </a:lnSpc>
            </a:pPr>
            <a:r>
              <a:rPr lang="el-GR" sz="3200">
                <a:latin typeface="Consolas" pitchFamily="49" charset="0"/>
              </a:rPr>
              <a:t>Βιβλιοθήκη &amp; Κέντρο Πληροφόρησης Δ.Π.Θ.</a:t>
            </a:r>
            <a:r>
              <a:rPr lang="el-GR" sz="2800">
                <a:latin typeface="Consolas" pitchFamily="49" charset="0"/>
              </a:rPr>
              <a:t/>
            </a:r>
            <a:br>
              <a:rPr lang="el-GR" sz="2800">
                <a:latin typeface="Consolas" pitchFamily="49" charset="0"/>
              </a:rPr>
            </a:br>
            <a:endParaRPr lang="el-GR" sz="2800">
              <a:latin typeface="Consolas" pitchFamily="49" charset="0"/>
            </a:endParaRPr>
          </a:p>
        </p:txBody>
      </p:sp>
      <p:sp>
        <p:nvSpPr>
          <p:cNvPr id="71685" name="Line 6"/>
          <p:cNvSpPr>
            <a:spLocks noChangeShapeType="1"/>
          </p:cNvSpPr>
          <p:nvPr/>
        </p:nvSpPr>
        <p:spPr bwMode="auto">
          <a:xfrm flipV="1">
            <a:off x="2062163" y="1916113"/>
            <a:ext cx="2809875" cy="576262"/>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7"/>
          <p:cNvPicPr>
            <a:picLocks noChangeAspect="1" noChangeArrowheads="1"/>
          </p:cNvPicPr>
          <p:nvPr/>
        </p:nvPicPr>
        <p:blipFill>
          <a:blip r:embed="rId2"/>
          <a:srcRect t="3600" b="4800"/>
          <a:stretch>
            <a:fillRect/>
          </a:stretch>
        </p:blipFill>
        <p:spPr bwMode="auto">
          <a:xfrm>
            <a:off x="838200" y="1341438"/>
            <a:ext cx="10656888" cy="5265737"/>
          </a:xfrm>
          <a:prstGeom prst="rect">
            <a:avLst/>
          </a:prstGeom>
          <a:noFill/>
          <a:ln w="9525">
            <a:noFill/>
            <a:miter lim="800000"/>
            <a:headEnd/>
            <a:tailEnd/>
          </a:ln>
        </p:spPr>
      </p:pic>
      <p:pic>
        <p:nvPicPr>
          <p:cNvPr id="72706"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72707"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72708" name="Rectangle 2"/>
          <p:cNvSpPr>
            <a:spLocks/>
          </p:cNvSpPr>
          <p:nvPr/>
        </p:nvSpPr>
        <p:spPr bwMode="auto">
          <a:xfrm>
            <a:off x="1630363" y="908050"/>
            <a:ext cx="9144000" cy="431800"/>
          </a:xfrm>
          <a:prstGeom prst="rect">
            <a:avLst/>
          </a:prstGeom>
          <a:noFill/>
          <a:ln w="9525">
            <a:noFill/>
            <a:miter lim="800000"/>
            <a:headEnd/>
            <a:tailEnd/>
          </a:ln>
        </p:spPr>
        <p:txBody>
          <a:bodyPr anchor="b"/>
          <a:lstStyle/>
          <a:p>
            <a:pPr algn="ctr">
              <a:lnSpc>
                <a:spcPct val="90000"/>
              </a:lnSpc>
            </a:pPr>
            <a:r>
              <a:rPr lang="el-GR" sz="3200">
                <a:latin typeface="Consolas" pitchFamily="49" charset="0"/>
              </a:rPr>
              <a:t>Βιβλιοθήκη &amp; Κέντρο Πληροφόρησης Δ.Π.Θ.</a:t>
            </a:r>
            <a:r>
              <a:rPr lang="el-GR" sz="2800">
                <a:latin typeface="Consolas" pitchFamily="49" charset="0"/>
              </a:rPr>
              <a:t/>
            </a:r>
            <a:br>
              <a:rPr lang="el-GR" sz="2800">
                <a:latin typeface="Consolas" pitchFamily="49" charset="0"/>
              </a:rPr>
            </a:br>
            <a:endParaRPr lang="el-GR" sz="2800">
              <a:latin typeface="Consolas" pitchFamily="49" charset="0"/>
            </a:endParaRPr>
          </a:p>
        </p:txBody>
      </p:sp>
      <p:sp>
        <p:nvSpPr>
          <p:cNvPr id="72709" name="Line 6"/>
          <p:cNvSpPr>
            <a:spLocks noChangeShapeType="1"/>
          </p:cNvSpPr>
          <p:nvPr/>
        </p:nvSpPr>
        <p:spPr bwMode="auto">
          <a:xfrm flipV="1">
            <a:off x="1485900" y="2060575"/>
            <a:ext cx="2809875" cy="576263"/>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7"/>
          <p:cNvPicPr>
            <a:picLocks noChangeAspect="1" noChangeArrowheads="1"/>
          </p:cNvPicPr>
          <p:nvPr/>
        </p:nvPicPr>
        <p:blipFill>
          <a:blip r:embed="rId2"/>
          <a:srcRect t="3600" b="4800"/>
          <a:stretch>
            <a:fillRect/>
          </a:stretch>
        </p:blipFill>
        <p:spPr bwMode="auto">
          <a:xfrm>
            <a:off x="838200" y="1303338"/>
            <a:ext cx="10656888" cy="5554662"/>
          </a:xfrm>
          <a:prstGeom prst="rect">
            <a:avLst/>
          </a:prstGeom>
          <a:noFill/>
          <a:ln w="9525">
            <a:noFill/>
            <a:miter lim="800000"/>
            <a:headEnd/>
            <a:tailEnd/>
          </a:ln>
        </p:spPr>
      </p:pic>
      <p:pic>
        <p:nvPicPr>
          <p:cNvPr id="73730"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73731"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73732" name="Rectangle 2"/>
          <p:cNvSpPr>
            <a:spLocks/>
          </p:cNvSpPr>
          <p:nvPr/>
        </p:nvSpPr>
        <p:spPr bwMode="auto">
          <a:xfrm>
            <a:off x="1630363" y="908050"/>
            <a:ext cx="9144000" cy="431800"/>
          </a:xfrm>
          <a:prstGeom prst="rect">
            <a:avLst/>
          </a:prstGeom>
          <a:noFill/>
          <a:ln w="9525">
            <a:noFill/>
            <a:miter lim="800000"/>
            <a:headEnd/>
            <a:tailEnd/>
          </a:ln>
        </p:spPr>
        <p:txBody>
          <a:bodyPr anchor="b"/>
          <a:lstStyle/>
          <a:p>
            <a:pPr algn="ctr">
              <a:lnSpc>
                <a:spcPct val="90000"/>
              </a:lnSpc>
            </a:pPr>
            <a:r>
              <a:rPr lang="el-GR" sz="3200">
                <a:latin typeface="Consolas" pitchFamily="49" charset="0"/>
              </a:rPr>
              <a:t>Βιβλιοθήκη &amp; Κέντρο Πληροφόρησης Δ.Π.Θ.</a:t>
            </a:r>
            <a:r>
              <a:rPr lang="el-GR" sz="2800">
                <a:latin typeface="Consolas" pitchFamily="49" charset="0"/>
              </a:rPr>
              <a:t/>
            </a:r>
            <a:br>
              <a:rPr lang="el-GR" sz="2800">
                <a:latin typeface="Consolas" pitchFamily="49" charset="0"/>
              </a:rPr>
            </a:br>
            <a:endParaRPr lang="el-GR" sz="2800">
              <a:latin typeface="Consolas" pitchFamily="49" charset="0"/>
            </a:endParaRPr>
          </a:p>
        </p:txBody>
      </p:sp>
      <p:sp>
        <p:nvSpPr>
          <p:cNvPr id="73733" name="Line 6"/>
          <p:cNvSpPr>
            <a:spLocks noChangeShapeType="1"/>
          </p:cNvSpPr>
          <p:nvPr/>
        </p:nvSpPr>
        <p:spPr bwMode="auto">
          <a:xfrm flipH="1" flipV="1">
            <a:off x="1990725" y="5229225"/>
            <a:ext cx="1366838" cy="1008063"/>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9 - Εικόνα" descr="4.png"/>
          <p:cNvPicPr>
            <a:picLocks noChangeAspect="1" noChangeArrowheads="1"/>
          </p:cNvPicPr>
          <p:nvPr/>
        </p:nvPicPr>
        <p:blipFill>
          <a:blip r:embed="rId2"/>
          <a:srcRect/>
          <a:stretch>
            <a:fillRect/>
          </a:stretch>
        </p:blipFill>
        <p:spPr bwMode="auto">
          <a:xfrm>
            <a:off x="261938" y="188913"/>
            <a:ext cx="1655762" cy="1390650"/>
          </a:xfrm>
          <a:prstGeom prst="rect">
            <a:avLst/>
          </a:prstGeom>
          <a:noFill/>
          <a:ln w="9525">
            <a:noFill/>
            <a:miter lim="800000"/>
            <a:headEnd/>
            <a:tailEnd/>
          </a:ln>
        </p:spPr>
      </p:pic>
      <p:pic>
        <p:nvPicPr>
          <p:cNvPr id="74754" name="8 - Εικόνα" descr="ΜΠΣ.png"/>
          <p:cNvPicPr>
            <a:picLocks noChangeAspect="1" noChangeArrowheads="1"/>
          </p:cNvPicPr>
          <p:nvPr/>
        </p:nvPicPr>
        <p:blipFill>
          <a:blip r:embed="rId3"/>
          <a:srcRect/>
          <a:stretch>
            <a:fillRect/>
          </a:stretch>
        </p:blipFill>
        <p:spPr bwMode="auto">
          <a:xfrm>
            <a:off x="10415588" y="188913"/>
            <a:ext cx="1520825" cy="1428750"/>
          </a:xfrm>
          <a:prstGeom prst="rect">
            <a:avLst/>
          </a:prstGeom>
          <a:noFill/>
          <a:ln w="9525">
            <a:noFill/>
            <a:miter lim="800000"/>
            <a:headEnd/>
            <a:tailEnd/>
          </a:ln>
        </p:spPr>
      </p:pic>
      <p:sp>
        <p:nvSpPr>
          <p:cNvPr id="74755" name="Rectangle 2"/>
          <p:cNvSpPr>
            <a:spLocks/>
          </p:cNvSpPr>
          <p:nvPr/>
        </p:nvSpPr>
        <p:spPr bwMode="auto">
          <a:xfrm>
            <a:off x="1630363" y="2205038"/>
            <a:ext cx="9144000" cy="865187"/>
          </a:xfrm>
          <a:prstGeom prst="rect">
            <a:avLst/>
          </a:prstGeom>
          <a:noFill/>
          <a:ln w="9525">
            <a:noFill/>
            <a:miter lim="800000"/>
            <a:headEnd/>
            <a:tailEnd/>
          </a:ln>
        </p:spPr>
        <p:txBody>
          <a:bodyPr anchor="b"/>
          <a:lstStyle/>
          <a:p>
            <a:pPr algn="ctr" eaLnBrk="0" hangingPunct="0">
              <a:lnSpc>
                <a:spcPct val="90000"/>
              </a:lnSpc>
              <a:spcBef>
                <a:spcPts val="1800"/>
              </a:spcBef>
              <a:buSzPct val="100000"/>
              <a:buFont typeface="Arial" charset="0"/>
              <a:buNone/>
            </a:pPr>
            <a:r>
              <a:rPr lang="el-GR" sz="3000"/>
              <a:t>Διαδικτυακή πύλη </a:t>
            </a:r>
            <a:r>
              <a:rPr lang="en-US" sz="3000"/>
              <a:t>Heal</a:t>
            </a:r>
            <a:r>
              <a:rPr lang="el-GR" sz="3000"/>
              <a:t>-</a:t>
            </a:r>
            <a:r>
              <a:rPr lang="en-US" sz="3000"/>
              <a:t>Link</a:t>
            </a:r>
            <a:endParaRPr lang="el-GR" sz="3000"/>
          </a:p>
          <a:p>
            <a:pPr algn="ctr" eaLnBrk="0" hangingPunct="0">
              <a:lnSpc>
                <a:spcPct val="90000"/>
              </a:lnSpc>
              <a:spcBef>
                <a:spcPts val="1800"/>
              </a:spcBef>
              <a:buSzPct val="100000"/>
              <a:buFont typeface="Arial" charset="0"/>
              <a:buNone/>
            </a:pPr>
            <a:r>
              <a:rPr lang="el-GR" sz="3000"/>
              <a:t>Σύνδεσμος Ελληνικών Ακαδημαϊκών Βιβλιοθηκών</a:t>
            </a:r>
            <a:endParaRPr lang="el-GR" sz="3000">
              <a:latin typeface="Consolas" pitchFamily="49" charset="0"/>
            </a:endParaRPr>
          </a:p>
        </p:txBody>
      </p:sp>
      <p:sp>
        <p:nvSpPr>
          <p:cNvPr id="74756" name="Rectangle 2"/>
          <p:cNvSpPr>
            <a:spLocks/>
          </p:cNvSpPr>
          <p:nvPr/>
        </p:nvSpPr>
        <p:spPr bwMode="auto">
          <a:xfrm>
            <a:off x="1557338" y="3429000"/>
            <a:ext cx="9144000" cy="1368425"/>
          </a:xfrm>
          <a:prstGeom prst="rect">
            <a:avLst/>
          </a:prstGeom>
          <a:noFill/>
          <a:ln w="9525">
            <a:noFill/>
            <a:miter lim="800000"/>
            <a:headEnd/>
            <a:tailEnd/>
          </a:ln>
        </p:spPr>
        <p:txBody>
          <a:bodyPr anchor="b"/>
          <a:lstStyle/>
          <a:p>
            <a:pPr algn="ctr">
              <a:lnSpc>
                <a:spcPct val="90000"/>
              </a:lnSpc>
            </a:pPr>
            <a:r>
              <a:rPr lang="el-GR" sz="2800">
                <a:latin typeface="Consolas" pitchFamily="49" charset="0"/>
              </a:rPr>
              <a:t/>
            </a:r>
            <a:br>
              <a:rPr lang="el-GR" sz="2800">
                <a:latin typeface="Consolas" pitchFamily="49" charset="0"/>
              </a:rPr>
            </a:br>
            <a:r>
              <a:rPr lang="el-GR" sz="2800">
                <a:latin typeface="Consolas" pitchFamily="49" charset="0"/>
              </a:rPr>
              <a:t>Πληκτρολογείτε στον </a:t>
            </a:r>
            <a:r>
              <a:rPr lang="en-US" sz="2800">
                <a:latin typeface="Consolas" pitchFamily="49" charset="0"/>
              </a:rPr>
              <a:t>browser </a:t>
            </a:r>
            <a:r>
              <a:rPr lang="el-GR" sz="2800">
                <a:latin typeface="Consolas" pitchFamily="49" charset="0"/>
              </a:rPr>
              <a:t>που χρησιμοποιείτε: </a:t>
            </a:r>
            <a:r>
              <a:rPr lang="el-GR" sz="2800">
                <a:latin typeface="Consolas" pitchFamily="49" charset="0"/>
                <a:hlinkClick r:id="rId4"/>
              </a:rPr>
              <a:t>http://www.</a:t>
            </a:r>
            <a:r>
              <a:rPr lang="en-US" sz="2800">
                <a:latin typeface="Consolas" pitchFamily="49" charset="0"/>
                <a:hlinkClick r:id="rId4"/>
              </a:rPr>
              <a:t>heal-link.</a:t>
            </a:r>
            <a:r>
              <a:rPr lang="el-GR" sz="2800">
                <a:latin typeface="Consolas" pitchFamily="49" charset="0"/>
                <a:hlinkClick r:id="rId4"/>
              </a:rPr>
              <a:t>gr</a:t>
            </a:r>
            <a:r>
              <a:rPr lang="el-GR" sz="2800">
                <a:latin typeface="Consolas" pitchFamily="49" charset="0"/>
              </a:rPr>
              <a:t> </a:t>
            </a:r>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7"/>
          <p:cNvPicPr>
            <a:picLocks noChangeAspect="1" noChangeArrowheads="1"/>
          </p:cNvPicPr>
          <p:nvPr/>
        </p:nvPicPr>
        <p:blipFill>
          <a:blip r:embed="rId2"/>
          <a:srcRect t="3600" b="4800"/>
          <a:stretch>
            <a:fillRect/>
          </a:stretch>
        </p:blipFill>
        <p:spPr bwMode="auto">
          <a:xfrm>
            <a:off x="765175" y="1328738"/>
            <a:ext cx="10658475" cy="5529262"/>
          </a:xfrm>
          <a:prstGeom prst="rect">
            <a:avLst/>
          </a:prstGeom>
          <a:noFill/>
          <a:ln w="9525">
            <a:noFill/>
            <a:miter lim="800000"/>
            <a:headEnd/>
            <a:tailEnd/>
          </a:ln>
        </p:spPr>
      </p:pic>
      <p:pic>
        <p:nvPicPr>
          <p:cNvPr id="75778"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75779"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75780" name="Rectangle 2"/>
          <p:cNvSpPr>
            <a:spLocks/>
          </p:cNvSpPr>
          <p:nvPr/>
        </p:nvSpPr>
        <p:spPr bwMode="auto">
          <a:xfrm>
            <a:off x="1557338" y="908050"/>
            <a:ext cx="9144000" cy="144463"/>
          </a:xfrm>
          <a:prstGeom prst="rect">
            <a:avLst/>
          </a:prstGeom>
          <a:noFill/>
          <a:ln w="9525">
            <a:noFill/>
            <a:miter lim="800000"/>
            <a:headEnd/>
            <a:tailEnd/>
          </a:ln>
        </p:spPr>
        <p:txBody>
          <a:bodyPr anchor="b"/>
          <a:lstStyle/>
          <a:p>
            <a:pPr algn="ctr" eaLnBrk="0" hangingPunct="0">
              <a:lnSpc>
                <a:spcPct val="90000"/>
              </a:lnSpc>
              <a:spcBef>
                <a:spcPts val="1800"/>
              </a:spcBef>
              <a:buSzPct val="100000"/>
              <a:buFont typeface="Arial" charset="0"/>
              <a:buNone/>
            </a:pPr>
            <a:r>
              <a:rPr lang="el-GR" sz="3000"/>
              <a:t>Διαδικτυακή πύλη </a:t>
            </a:r>
            <a:r>
              <a:rPr lang="en-US" sz="3000"/>
              <a:t>Heal</a:t>
            </a:r>
            <a:r>
              <a:rPr lang="el-GR" sz="3000"/>
              <a:t>-</a:t>
            </a:r>
            <a:r>
              <a:rPr lang="en-US" sz="3000"/>
              <a:t>Link</a:t>
            </a:r>
            <a:endParaRPr lang="el-GR" sz="3000"/>
          </a:p>
          <a:p>
            <a:pPr algn="ctr" eaLnBrk="0" hangingPunct="0">
              <a:lnSpc>
                <a:spcPct val="90000"/>
              </a:lnSpc>
              <a:spcBef>
                <a:spcPts val="1800"/>
              </a:spcBef>
              <a:buSzPct val="100000"/>
              <a:buFont typeface="Arial" charset="0"/>
              <a:buNone/>
            </a:pPr>
            <a:r>
              <a:rPr lang="el-GR" sz="3000"/>
              <a:t>Σύνδεσμος Ελληνικών Ακαδημαϊκών Βιβλιοθηκών</a:t>
            </a:r>
            <a:endParaRPr lang="el-GR" sz="3000">
              <a:latin typeface="Consolas" pitchFamily="49" charset="0"/>
            </a:endParaRPr>
          </a:p>
        </p:txBody>
      </p:sp>
      <p:sp>
        <p:nvSpPr>
          <p:cNvPr id="75781" name="Line 6"/>
          <p:cNvSpPr>
            <a:spLocks noChangeShapeType="1"/>
          </p:cNvSpPr>
          <p:nvPr/>
        </p:nvSpPr>
        <p:spPr bwMode="auto">
          <a:xfrm flipH="1" flipV="1">
            <a:off x="6599238" y="2708275"/>
            <a:ext cx="1368425" cy="1150938"/>
          </a:xfrm>
          <a:prstGeom prst="line">
            <a:avLst/>
          </a:prstGeom>
          <a:noFill/>
          <a:ln w="57150">
            <a:solidFill>
              <a:srgbClr val="0000FF"/>
            </a:solidFill>
            <a:round/>
            <a:headEnd/>
            <a:tailEnd type="triangle" w="med" len="med"/>
          </a:ln>
        </p:spPr>
        <p:txBody>
          <a:bodyPr/>
          <a:lstStyle/>
          <a:p>
            <a:endParaRPr lang="el-GR"/>
          </a:p>
        </p:txBody>
      </p:sp>
      <p:sp>
        <p:nvSpPr>
          <p:cNvPr id="75782" name="Line 6"/>
          <p:cNvSpPr>
            <a:spLocks noChangeShapeType="1"/>
          </p:cNvSpPr>
          <p:nvPr/>
        </p:nvSpPr>
        <p:spPr bwMode="auto">
          <a:xfrm flipH="1" flipV="1">
            <a:off x="6454775" y="2205038"/>
            <a:ext cx="1368425" cy="1150937"/>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8"/>
          <p:cNvPicPr>
            <a:picLocks noChangeAspect="1" noChangeArrowheads="1"/>
          </p:cNvPicPr>
          <p:nvPr/>
        </p:nvPicPr>
        <p:blipFill>
          <a:blip r:embed="rId2"/>
          <a:srcRect t="3600" b="4800"/>
          <a:stretch>
            <a:fillRect/>
          </a:stretch>
        </p:blipFill>
        <p:spPr bwMode="auto">
          <a:xfrm>
            <a:off x="765175" y="1370013"/>
            <a:ext cx="10729913" cy="5487987"/>
          </a:xfrm>
          <a:prstGeom prst="rect">
            <a:avLst/>
          </a:prstGeom>
          <a:noFill/>
          <a:ln w="9525">
            <a:noFill/>
            <a:miter lim="800000"/>
            <a:headEnd/>
            <a:tailEnd/>
          </a:ln>
        </p:spPr>
      </p:pic>
      <p:pic>
        <p:nvPicPr>
          <p:cNvPr id="76802"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76803"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76804" name="Rectangle 2"/>
          <p:cNvSpPr>
            <a:spLocks/>
          </p:cNvSpPr>
          <p:nvPr/>
        </p:nvSpPr>
        <p:spPr bwMode="auto">
          <a:xfrm>
            <a:off x="1557338" y="765175"/>
            <a:ext cx="9144000" cy="360363"/>
          </a:xfrm>
          <a:prstGeom prst="rect">
            <a:avLst/>
          </a:prstGeom>
          <a:noFill/>
          <a:ln w="9525">
            <a:noFill/>
            <a:miter lim="800000"/>
            <a:headEnd/>
            <a:tailEnd/>
          </a:ln>
        </p:spPr>
        <p:txBody>
          <a:bodyPr anchor="b"/>
          <a:lstStyle/>
          <a:p>
            <a:pPr algn="ctr" eaLnBrk="0" hangingPunct="0">
              <a:lnSpc>
                <a:spcPct val="90000"/>
              </a:lnSpc>
              <a:spcBef>
                <a:spcPts val="1800"/>
              </a:spcBef>
              <a:buSzPct val="100000"/>
              <a:buFont typeface="Arial" charset="0"/>
              <a:buNone/>
            </a:pPr>
            <a:r>
              <a:rPr lang="el-GR" sz="3000"/>
              <a:t>Διαδικτυακή πύλη </a:t>
            </a:r>
            <a:r>
              <a:rPr lang="en-US" sz="3000"/>
              <a:t>Heal</a:t>
            </a:r>
            <a:r>
              <a:rPr lang="el-GR" sz="3000"/>
              <a:t>-</a:t>
            </a:r>
            <a:r>
              <a:rPr lang="en-US" sz="3000"/>
              <a:t>Link</a:t>
            </a:r>
            <a:endParaRPr lang="el-GR" sz="3000"/>
          </a:p>
          <a:p>
            <a:pPr algn="ctr" eaLnBrk="0" hangingPunct="0">
              <a:lnSpc>
                <a:spcPct val="90000"/>
              </a:lnSpc>
              <a:spcBef>
                <a:spcPts val="1800"/>
              </a:spcBef>
              <a:buSzPct val="100000"/>
              <a:buFont typeface="Arial" charset="0"/>
              <a:buNone/>
            </a:pPr>
            <a:r>
              <a:rPr lang="el-GR" sz="3000"/>
              <a:t>Σύνδεσμος Ελληνικών Ακαδημαϊκών Βιβλιοθηκών</a:t>
            </a:r>
            <a:endParaRPr lang="el-GR" sz="3000">
              <a:latin typeface="Consolas" pitchFamily="49" charset="0"/>
            </a:endParaRPr>
          </a:p>
        </p:txBody>
      </p:sp>
      <p:sp>
        <p:nvSpPr>
          <p:cNvPr id="76805" name="Line 6"/>
          <p:cNvSpPr>
            <a:spLocks noChangeShapeType="1"/>
          </p:cNvSpPr>
          <p:nvPr/>
        </p:nvSpPr>
        <p:spPr bwMode="auto">
          <a:xfrm flipH="1" flipV="1">
            <a:off x="8831263" y="3500438"/>
            <a:ext cx="1368425" cy="1150937"/>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7"/>
          <p:cNvPicPr>
            <a:picLocks noChangeAspect="1" noChangeArrowheads="1"/>
          </p:cNvPicPr>
          <p:nvPr/>
        </p:nvPicPr>
        <p:blipFill>
          <a:blip r:embed="rId2"/>
          <a:srcRect t="3600" b="4800"/>
          <a:stretch>
            <a:fillRect/>
          </a:stretch>
        </p:blipFill>
        <p:spPr bwMode="auto">
          <a:xfrm>
            <a:off x="838200" y="1289050"/>
            <a:ext cx="10585450" cy="5568950"/>
          </a:xfrm>
          <a:prstGeom prst="rect">
            <a:avLst/>
          </a:prstGeom>
          <a:noFill/>
          <a:ln w="9525">
            <a:noFill/>
            <a:miter lim="800000"/>
            <a:headEnd/>
            <a:tailEnd/>
          </a:ln>
        </p:spPr>
      </p:pic>
      <p:pic>
        <p:nvPicPr>
          <p:cNvPr id="77826"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77827"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77828" name="Rectangle 2"/>
          <p:cNvSpPr>
            <a:spLocks/>
          </p:cNvSpPr>
          <p:nvPr/>
        </p:nvSpPr>
        <p:spPr bwMode="auto">
          <a:xfrm>
            <a:off x="1557338" y="765175"/>
            <a:ext cx="9144000" cy="360363"/>
          </a:xfrm>
          <a:prstGeom prst="rect">
            <a:avLst/>
          </a:prstGeom>
          <a:noFill/>
          <a:ln w="9525">
            <a:noFill/>
            <a:miter lim="800000"/>
            <a:headEnd/>
            <a:tailEnd/>
          </a:ln>
        </p:spPr>
        <p:txBody>
          <a:bodyPr anchor="b"/>
          <a:lstStyle/>
          <a:p>
            <a:pPr algn="ctr" eaLnBrk="0" hangingPunct="0">
              <a:lnSpc>
                <a:spcPct val="90000"/>
              </a:lnSpc>
              <a:spcBef>
                <a:spcPts val="1800"/>
              </a:spcBef>
              <a:buSzPct val="100000"/>
              <a:buFont typeface="Arial" charset="0"/>
              <a:buNone/>
            </a:pPr>
            <a:r>
              <a:rPr lang="el-GR" sz="3000"/>
              <a:t>Διαδικτυακή πύλη </a:t>
            </a:r>
            <a:r>
              <a:rPr lang="en-US" sz="3000"/>
              <a:t>Heal</a:t>
            </a:r>
            <a:r>
              <a:rPr lang="el-GR" sz="3000"/>
              <a:t>-</a:t>
            </a:r>
            <a:r>
              <a:rPr lang="en-US" sz="3000"/>
              <a:t>Link</a:t>
            </a:r>
            <a:endParaRPr lang="el-GR" sz="3000"/>
          </a:p>
          <a:p>
            <a:pPr algn="ctr" eaLnBrk="0" hangingPunct="0">
              <a:lnSpc>
                <a:spcPct val="90000"/>
              </a:lnSpc>
              <a:spcBef>
                <a:spcPts val="1800"/>
              </a:spcBef>
              <a:buSzPct val="100000"/>
              <a:buFont typeface="Arial" charset="0"/>
              <a:buNone/>
            </a:pPr>
            <a:r>
              <a:rPr lang="el-GR" sz="3000"/>
              <a:t>Σύνδεσμος Ελληνικών Ακαδημαϊκών Βιβλιοθηκών</a:t>
            </a:r>
            <a:endParaRPr lang="el-GR" sz="3000">
              <a:latin typeface="Consolas" pitchFamily="49" charset="0"/>
            </a:endParaRPr>
          </a:p>
        </p:txBody>
      </p:sp>
      <p:sp>
        <p:nvSpPr>
          <p:cNvPr id="77829" name="Line 6"/>
          <p:cNvSpPr>
            <a:spLocks noChangeShapeType="1"/>
          </p:cNvSpPr>
          <p:nvPr/>
        </p:nvSpPr>
        <p:spPr bwMode="auto">
          <a:xfrm flipH="1" flipV="1">
            <a:off x="7750175" y="5084763"/>
            <a:ext cx="1368425" cy="1150937"/>
          </a:xfrm>
          <a:prstGeom prst="line">
            <a:avLst/>
          </a:prstGeom>
          <a:noFill/>
          <a:ln w="57150">
            <a:solidFill>
              <a:srgbClr val="0000FF"/>
            </a:solidFill>
            <a:round/>
            <a:headEnd/>
            <a:tailEnd type="triangle" w="med" len="med"/>
          </a:ln>
        </p:spPr>
        <p:txBody>
          <a:bodyPr/>
          <a:lstStyle/>
          <a:p>
            <a:endParaRPr lang="el-GR"/>
          </a:p>
        </p:txBody>
      </p:sp>
      <p:sp>
        <p:nvSpPr>
          <p:cNvPr id="77830" name="Line 6"/>
          <p:cNvSpPr>
            <a:spLocks noChangeShapeType="1"/>
          </p:cNvSpPr>
          <p:nvPr/>
        </p:nvSpPr>
        <p:spPr bwMode="auto">
          <a:xfrm flipV="1">
            <a:off x="1414463" y="3500438"/>
            <a:ext cx="1871662" cy="863600"/>
          </a:xfrm>
          <a:prstGeom prst="line">
            <a:avLst/>
          </a:prstGeom>
          <a:noFill/>
          <a:ln w="57150">
            <a:solidFill>
              <a:srgbClr val="0000FF"/>
            </a:solidFill>
            <a:round/>
            <a:headEnd/>
            <a:tailEnd type="triangle" w="med" len="med"/>
          </a:ln>
        </p:spPr>
        <p:txBody>
          <a:bodyPr/>
          <a:lstStyle/>
          <a:p>
            <a:endParaRPr lang="el-GR"/>
          </a:p>
        </p:txBody>
      </p:sp>
      <p:sp>
        <p:nvSpPr>
          <p:cNvPr id="77831" name="Line 6"/>
          <p:cNvSpPr>
            <a:spLocks noChangeShapeType="1"/>
          </p:cNvSpPr>
          <p:nvPr/>
        </p:nvSpPr>
        <p:spPr bwMode="auto">
          <a:xfrm flipH="1">
            <a:off x="6094413" y="2565400"/>
            <a:ext cx="1512887" cy="792163"/>
          </a:xfrm>
          <a:prstGeom prst="line">
            <a:avLst/>
          </a:prstGeom>
          <a:noFill/>
          <a:ln w="57150">
            <a:solidFill>
              <a:srgbClr val="0000FF"/>
            </a:solidFill>
            <a:round/>
            <a:headEnd/>
            <a:tailEnd type="triangle" w="med" len="med"/>
          </a:ln>
        </p:spPr>
        <p:txBody>
          <a:bodyPr/>
          <a:lstStyle/>
          <a:p>
            <a:endParaRPr lang="el-GR"/>
          </a:p>
        </p:txBody>
      </p:sp>
      <p:sp>
        <p:nvSpPr>
          <p:cNvPr id="77832" name="Oval 9"/>
          <p:cNvSpPr>
            <a:spLocks noChangeArrowheads="1"/>
          </p:cNvSpPr>
          <p:nvPr/>
        </p:nvSpPr>
        <p:spPr bwMode="auto">
          <a:xfrm>
            <a:off x="2349500" y="3860800"/>
            <a:ext cx="936625" cy="431800"/>
          </a:xfrm>
          <a:prstGeom prst="ellipse">
            <a:avLst/>
          </a:prstGeom>
          <a:solidFill>
            <a:schemeClr val="accent1"/>
          </a:solidFill>
          <a:ln w="9525">
            <a:solidFill>
              <a:schemeClr val="tx1"/>
            </a:solidFill>
            <a:round/>
            <a:headEnd/>
            <a:tailEnd/>
          </a:ln>
        </p:spPr>
        <p:txBody>
          <a:bodyPr wrap="none" anchor="ctr"/>
          <a:lstStyle/>
          <a:p>
            <a:pPr algn="ctr"/>
            <a:r>
              <a:rPr lang="el-GR"/>
              <a:t>1</a:t>
            </a:r>
            <a:r>
              <a:rPr lang="el-GR" baseline="30000"/>
              <a:t>ο</a:t>
            </a:r>
            <a:r>
              <a:rPr lang="el-GR"/>
              <a:t> βήμα</a:t>
            </a:r>
          </a:p>
        </p:txBody>
      </p:sp>
      <p:sp>
        <p:nvSpPr>
          <p:cNvPr id="77833" name="Oval 9"/>
          <p:cNvSpPr>
            <a:spLocks noChangeArrowheads="1"/>
          </p:cNvSpPr>
          <p:nvPr/>
        </p:nvSpPr>
        <p:spPr bwMode="auto">
          <a:xfrm>
            <a:off x="5446713" y="2781300"/>
            <a:ext cx="936625" cy="431800"/>
          </a:xfrm>
          <a:prstGeom prst="ellipse">
            <a:avLst/>
          </a:prstGeom>
          <a:solidFill>
            <a:schemeClr val="accent1"/>
          </a:solidFill>
          <a:ln w="9525">
            <a:solidFill>
              <a:schemeClr val="tx1"/>
            </a:solidFill>
            <a:round/>
            <a:headEnd/>
            <a:tailEnd/>
          </a:ln>
        </p:spPr>
        <p:txBody>
          <a:bodyPr wrap="none" anchor="ctr"/>
          <a:lstStyle/>
          <a:p>
            <a:pPr algn="ctr"/>
            <a:r>
              <a:rPr lang="en-US"/>
              <a:t>2</a:t>
            </a:r>
            <a:r>
              <a:rPr lang="el-GR" baseline="30000"/>
              <a:t>ο</a:t>
            </a:r>
            <a:r>
              <a:rPr lang="el-GR"/>
              <a:t> βήμα</a:t>
            </a:r>
          </a:p>
        </p:txBody>
      </p:sp>
      <p:sp>
        <p:nvSpPr>
          <p:cNvPr id="77834" name="Oval 9"/>
          <p:cNvSpPr>
            <a:spLocks noChangeArrowheads="1"/>
          </p:cNvSpPr>
          <p:nvPr/>
        </p:nvSpPr>
        <p:spPr bwMode="auto">
          <a:xfrm>
            <a:off x="7966075" y="4724400"/>
            <a:ext cx="936625" cy="431800"/>
          </a:xfrm>
          <a:prstGeom prst="ellipse">
            <a:avLst/>
          </a:prstGeom>
          <a:solidFill>
            <a:schemeClr val="accent1"/>
          </a:solidFill>
          <a:ln w="9525">
            <a:solidFill>
              <a:schemeClr val="tx1"/>
            </a:solidFill>
            <a:round/>
            <a:headEnd/>
            <a:tailEnd/>
          </a:ln>
        </p:spPr>
        <p:txBody>
          <a:bodyPr wrap="none" anchor="ctr"/>
          <a:lstStyle/>
          <a:p>
            <a:pPr algn="ctr"/>
            <a:r>
              <a:rPr lang="en-US"/>
              <a:t>3</a:t>
            </a:r>
            <a:r>
              <a:rPr lang="el-GR" baseline="30000"/>
              <a:t>ο</a:t>
            </a:r>
            <a:r>
              <a:rPr lang="el-GR"/>
              <a:t> βήμα</a:t>
            </a:r>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2"/>
          <p:cNvPicPr>
            <a:picLocks noChangeAspect="1" noChangeArrowheads="1"/>
          </p:cNvPicPr>
          <p:nvPr/>
        </p:nvPicPr>
        <p:blipFill>
          <a:blip r:embed="rId2"/>
          <a:srcRect t="3600" b="4800"/>
          <a:stretch>
            <a:fillRect/>
          </a:stretch>
        </p:blipFill>
        <p:spPr bwMode="auto">
          <a:xfrm>
            <a:off x="838200" y="1330325"/>
            <a:ext cx="10656888" cy="5527675"/>
          </a:xfrm>
          <a:prstGeom prst="rect">
            <a:avLst/>
          </a:prstGeom>
          <a:noFill/>
          <a:ln w="9525">
            <a:noFill/>
            <a:miter lim="800000"/>
            <a:headEnd/>
            <a:tailEnd/>
          </a:ln>
        </p:spPr>
      </p:pic>
      <p:pic>
        <p:nvPicPr>
          <p:cNvPr id="78850"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78851"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78852" name="Rectangle 2"/>
          <p:cNvSpPr>
            <a:spLocks/>
          </p:cNvSpPr>
          <p:nvPr/>
        </p:nvSpPr>
        <p:spPr bwMode="auto">
          <a:xfrm>
            <a:off x="1557338" y="692150"/>
            <a:ext cx="9144000" cy="360363"/>
          </a:xfrm>
          <a:prstGeom prst="rect">
            <a:avLst/>
          </a:prstGeom>
          <a:noFill/>
          <a:ln w="9525">
            <a:noFill/>
            <a:miter lim="800000"/>
            <a:headEnd/>
            <a:tailEnd/>
          </a:ln>
        </p:spPr>
        <p:txBody>
          <a:bodyPr anchor="b"/>
          <a:lstStyle/>
          <a:p>
            <a:pPr algn="ctr" eaLnBrk="0" hangingPunct="0">
              <a:lnSpc>
                <a:spcPct val="90000"/>
              </a:lnSpc>
              <a:spcBef>
                <a:spcPts val="1800"/>
              </a:spcBef>
              <a:buSzPct val="100000"/>
              <a:buFont typeface="Arial" charset="0"/>
              <a:buNone/>
            </a:pPr>
            <a:r>
              <a:rPr lang="el-GR" sz="3000"/>
              <a:t>Διαδικτυακή πύλη </a:t>
            </a:r>
            <a:r>
              <a:rPr lang="en-US" sz="3000"/>
              <a:t>Heal</a:t>
            </a:r>
            <a:r>
              <a:rPr lang="el-GR" sz="3000"/>
              <a:t>-</a:t>
            </a:r>
            <a:r>
              <a:rPr lang="en-US" sz="3000"/>
              <a:t>Link</a:t>
            </a:r>
            <a:endParaRPr lang="el-GR" sz="3000"/>
          </a:p>
          <a:p>
            <a:pPr algn="ctr" eaLnBrk="0" hangingPunct="0">
              <a:lnSpc>
                <a:spcPct val="90000"/>
              </a:lnSpc>
              <a:spcBef>
                <a:spcPts val="1800"/>
              </a:spcBef>
              <a:buSzPct val="100000"/>
              <a:buFont typeface="Arial" charset="0"/>
              <a:buNone/>
            </a:pPr>
            <a:r>
              <a:rPr lang="el-GR" sz="3000"/>
              <a:t>Σύνδεσμος Ελληνικών Ακαδημαϊκών Βιβλιοθηκών</a:t>
            </a:r>
            <a:endParaRPr lang="el-GR" sz="3000">
              <a:latin typeface="Consolas" pitchFamily="49" charset="0"/>
            </a:endParaRPr>
          </a:p>
        </p:txBody>
      </p:sp>
      <p:sp>
        <p:nvSpPr>
          <p:cNvPr id="78853" name="Line 6"/>
          <p:cNvSpPr>
            <a:spLocks noChangeShapeType="1"/>
          </p:cNvSpPr>
          <p:nvPr/>
        </p:nvSpPr>
        <p:spPr bwMode="auto">
          <a:xfrm flipH="1" flipV="1">
            <a:off x="9910763" y="3933825"/>
            <a:ext cx="1368425" cy="1150938"/>
          </a:xfrm>
          <a:prstGeom prst="line">
            <a:avLst/>
          </a:prstGeom>
          <a:noFill/>
          <a:ln w="57150">
            <a:solidFill>
              <a:srgbClr val="0000FF"/>
            </a:solidFill>
            <a:round/>
            <a:headEnd/>
            <a:tailEnd type="triangle" w="med" len="med"/>
          </a:ln>
        </p:spPr>
        <p:txBody>
          <a:bodyPr/>
          <a:lstStyle/>
          <a:p>
            <a:endParaRPr lang="el-GR"/>
          </a:p>
        </p:txBody>
      </p:sp>
      <p:sp>
        <p:nvSpPr>
          <p:cNvPr id="78854" name="Line 6"/>
          <p:cNvSpPr>
            <a:spLocks noChangeShapeType="1"/>
          </p:cNvSpPr>
          <p:nvPr/>
        </p:nvSpPr>
        <p:spPr bwMode="auto">
          <a:xfrm flipV="1">
            <a:off x="981075" y="3860800"/>
            <a:ext cx="1223963" cy="504825"/>
          </a:xfrm>
          <a:prstGeom prst="line">
            <a:avLst/>
          </a:prstGeom>
          <a:noFill/>
          <a:ln w="57150">
            <a:solidFill>
              <a:srgbClr val="0000FF"/>
            </a:solidFill>
            <a:round/>
            <a:headEnd/>
            <a:tailEnd type="triangle" w="med" len="med"/>
          </a:ln>
        </p:spPr>
        <p:txBody>
          <a:bodyPr/>
          <a:lstStyle/>
          <a:p>
            <a:endParaRPr lang="el-GR"/>
          </a:p>
        </p:txBody>
      </p:sp>
      <p:sp>
        <p:nvSpPr>
          <p:cNvPr id="78855" name="Line 6"/>
          <p:cNvSpPr>
            <a:spLocks noChangeShapeType="1"/>
          </p:cNvSpPr>
          <p:nvPr/>
        </p:nvSpPr>
        <p:spPr bwMode="auto">
          <a:xfrm flipH="1">
            <a:off x="4870450" y="4941888"/>
            <a:ext cx="1512888" cy="792162"/>
          </a:xfrm>
          <a:prstGeom prst="line">
            <a:avLst/>
          </a:prstGeom>
          <a:noFill/>
          <a:ln w="57150">
            <a:solidFill>
              <a:srgbClr val="0000FF"/>
            </a:solidFill>
            <a:round/>
            <a:headEnd/>
            <a:tailEnd type="triangle" w="med" len="med"/>
          </a:ln>
        </p:spPr>
        <p:txBody>
          <a:bodyPr/>
          <a:lstStyle/>
          <a:p>
            <a:endParaRPr lang="el-GR"/>
          </a:p>
        </p:txBody>
      </p:sp>
      <p:sp>
        <p:nvSpPr>
          <p:cNvPr id="78856" name="Oval 9"/>
          <p:cNvSpPr>
            <a:spLocks noChangeArrowheads="1"/>
          </p:cNvSpPr>
          <p:nvPr/>
        </p:nvSpPr>
        <p:spPr bwMode="auto">
          <a:xfrm>
            <a:off x="5878513" y="4652963"/>
            <a:ext cx="2232025" cy="1800225"/>
          </a:xfrm>
          <a:prstGeom prst="ellipse">
            <a:avLst/>
          </a:prstGeom>
          <a:solidFill>
            <a:schemeClr val="accent1"/>
          </a:solidFill>
          <a:ln w="9525">
            <a:solidFill>
              <a:schemeClr val="tx1"/>
            </a:solidFill>
            <a:round/>
            <a:headEnd/>
            <a:tailEnd/>
          </a:ln>
        </p:spPr>
        <p:txBody>
          <a:bodyPr wrap="none" anchor="ctr"/>
          <a:lstStyle/>
          <a:p>
            <a:pPr algn="ctr"/>
            <a:r>
              <a:rPr lang="el-GR"/>
              <a:t>Επιλέγουμε το </a:t>
            </a:r>
          </a:p>
          <a:p>
            <a:pPr algn="ctr"/>
            <a:r>
              <a:rPr lang="el-GR"/>
              <a:t>άρθρο που </a:t>
            </a:r>
          </a:p>
          <a:p>
            <a:pPr algn="ctr"/>
            <a:r>
              <a:rPr lang="el-GR"/>
              <a:t>θέλουμε να δούμε</a:t>
            </a:r>
          </a:p>
        </p:txBody>
      </p:sp>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0"/>
          <p:cNvPicPr>
            <a:picLocks noChangeAspect="1" noChangeArrowheads="1"/>
          </p:cNvPicPr>
          <p:nvPr/>
        </p:nvPicPr>
        <p:blipFill>
          <a:blip r:embed="rId2"/>
          <a:srcRect t="3600" b="4800"/>
          <a:stretch>
            <a:fillRect/>
          </a:stretch>
        </p:blipFill>
        <p:spPr bwMode="auto">
          <a:xfrm>
            <a:off x="765175" y="1358900"/>
            <a:ext cx="10874375" cy="5499100"/>
          </a:xfrm>
          <a:prstGeom prst="rect">
            <a:avLst/>
          </a:prstGeom>
          <a:noFill/>
          <a:ln w="9525">
            <a:noFill/>
            <a:miter lim="800000"/>
            <a:headEnd/>
            <a:tailEnd/>
          </a:ln>
        </p:spPr>
      </p:pic>
      <p:pic>
        <p:nvPicPr>
          <p:cNvPr id="79874"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79875"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79876" name="Rectangle 2"/>
          <p:cNvSpPr>
            <a:spLocks/>
          </p:cNvSpPr>
          <p:nvPr/>
        </p:nvSpPr>
        <p:spPr bwMode="auto">
          <a:xfrm>
            <a:off x="1557338" y="765175"/>
            <a:ext cx="9144000" cy="360363"/>
          </a:xfrm>
          <a:prstGeom prst="rect">
            <a:avLst/>
          </a:prstGeom>
          <a:noFill/>
          <a:ln w="9525">
            <a:noFill/>
            <a:miter lim="800000"/>
            <a:headEnd/>
            <a:tailEnd/>
          </a:ln>
        </p:spPr>
        <p:txBody>
          <a:bodyPr anchor="b"/>
          <a:lstStyle/>
          <a:p>
            <a:pPr algn="ctr" eaLnBrk="0" hangingPunct="0">
              <a:lnSpc>
                <a:spcPct val="90000"/>
              </a:lnSpc>
              <a:spcBef>
                <a:spcPts val="1800"/>
              </a:spcBef>
              <a:buSzPct val="100000"/>
              <a:buFont typeface="Arial" charset="0"/>
              <a:buNone/>
            </a:pPr>
            <a:r>
              <a:rPr lang="el-GR" sz="3000"/>
              <a:t>Διαδικτυακή πύλη </a:t>
            </a:r>
            <a:r>
              <a:rPr lang="en-US" sz="3000"/>
              <a:t>Heal</a:t>
            </a:r>
            <a:r>
              <a:rPr lang="el-GR" sz="3000"/>
              <a:t>-</a:t>
            </a:r>
            <a:r>
              <a:rPr lang="en-US" sz="3000"/>
              <a:t>Link</a:t>
            </a:r>
            <a:endParaRPr lang="el-GR" sz="3000"/>
          </a:p>
          <a:p>
            <a:pPr algn="ctr" eaLnBrk="0" hangingPunct="0">
              <a:lnSpc>
                <a:spcPct val="90000"/>
              </a:lnSpc>
              <a:spcBef>
                <a:spcPts val="1800"/>
              </a:spcBef>
              <a:buSzPct val="100000"/>
              <a:buFont typeface="Arial" charset="0"/>
              <a:buNone/>
            </a:pPr>
            <a:r>
              <a:rPr lang="el-GR" sz="3000"/>
              <a:t>Σύνδεσμος Ελληνικών Ακαδημαϊκών Βιβλιοθηκών</a:t>
            </a:r>
            <a:endParaRPr lang="el-GR" sz="3000">
              <a:latin typeface="Consolas" pitchFamily="49" charset="0"/>
            </a:endParaRPr>
          </a:p>
        </p:txBody>
      </p:sp>
      <p:sp>
        <p:nvSpPr>
          <p:cNvPr id="79877" name="Line 6"/>
          <p:cNvSpPr>
            <a:spLocks noChangeShapeType="1"/>
          </p:cNvSpPr>
          <p:nvPr/>
        </p:nvSpPr>
        <p:spPr bwMode="auto">
          <a:xfrm flipH="1" flipV="1">
            <a:off x="10271125" y="3068638"/>
            <a:ext cx="1368425" cy="1150937"/>
          </a:xfrm>
          <a:prstGeom prst="line">
            <a:avLst/>
          </a:prstGeom>
          <a:noFill/>
          <a:ln w="57150">
            <a:solidFill>
              <a:srgbClr val="0000FF"/>
            </a:solidFill>
            <a:round/>
            <a:headEnd/>
            <a:tailEnd type="triangle" w="med" len="med"/>
          </a:ln>
        </p:spPr>
        <p:txBody>
          <a:bodyPr/>
          <a:lstStyle/>
          <a:p>
            <a:endParaRPr lang="el-GR"/>
          </a:p>
        </p:txBody>
      </p:sp>
      <p:sp>
        <p:nvSpPr>
          <p:cNvPr id="79878" name="Line 6"/>
          <p:cNvSpPr>
            <a:spLocks noChangeShapeType="1"/>
          </p:cNvSpPr>
          <p:nvPr/>
        </p:nvSpPr>
        <p:spPr bwMode="auto">
          <a:xfrm flipV="1">
            <a:off x="2925763" y="2708275"/>
            <a:ext cx="1223962" cy="504825"/>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7"/>
          <p:cNvPicPr>
            <a:picLocks noChangeAspect="1" noChangeArrowheads="1"/>
          </p:cNvPicPr>
          <p:nvPr/>
        </p:nvPicPr>
        <p:blipFill>
          <a:blip r:embed="rId2"/>
          <a:srcRect t="3600" b="4800"/>
          <a:stretch>
            <a:fillRect/>
          </a:stretch>
        </p:blipFill>
        <p:spPr bwMode="auto">
          <a:xfrm>
            <a:off x="838200" y="1344613"/>
            <a:ext cx="10728325" cy="5513387"/>
          </a:xfrm>
          <a:prstGeom prst="rect">
            <a:avLst/>
          </a:prstGeom>
          <a:noFill/>
          <a:ln w="9525">
            <a:noFill/>
            <a:miter lim="800000"/>
            <a:headEnd/>
            <a:tailEnd/>
          </a:ln>
        </p:spPr>
      </p:pic>
      <p:sp>
        <p:nvSpPr>
          <p:cNvPr id="25602" name="Rectangle 2"/>
          <p:cNvSpPr>
            <a:spLocks noGrp="1"/>
          </p:cNvSpPr>
          <p:nvPr>
            <p:ph type="title" idx="4294967295"/>
          </p:nvPr>
        </p:nvSpPr>
        <p:spPr>
          <a:xfrm>
            <a:off x="1104900" y="76200"/>
            <a:ext cx="9977438" cy="681038"/>
          </a:xfrm>
        </p:spPr>
        <p:txBody>
          <a:bodyPr lIns="91440" rIns="91440"/>
          <a:lstStyle/>
          <a:p>
            <a:pPr algn="ctr" eaLnBrk="1" hangingPunct="1"/>
            <a:r>
              <a:rPr lang="el-GR" smtClean="0"/>
              <a:t>Σύνδεση με </a:t>
            </a:r>
            <a:r>
              <a:rPr lang="en-US" smtClean="0"/>
              <a:t>VPN</a:t>
            </a:r>
            <a:endParaRPr lang="el-GR" smtClean="0"/>
          </a:p>
        </p:txBody>
      </p:sp>
      <p:pic>
        <p:nvPicPr>
          <p:cNvPr id="25603"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25604"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25605" name="Line 6"/>
          <p:cNvSpPr>
            <a:spLocks noChangeShapeType="1"/>
          </p:cNvSpPr>
          <p:nvPr/>
        </p:nvSpPr>
        <p:spPr bwMode="auto">
          <a:xfrm flipV="1">
            <a:off x="1414463" y="3644900"/>
            <a:ext cx="1657350" cy="576263"/>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8"/>
          <p:cNvPicPr>
            <a:picLocks noChangeAspect="1" noChangeArrowheads="1"/>
          </p:cNvPicPr>
          <p:nvPr/>
        </p:nvPicPr>
        <p:blipFill>
          <a:blip r:embed="rId2"/>
          <a:srcRect t="3600" b="4800"/>
          <a:stretch>
            <a:fillRect/>
          </a:stretch>
        </p:blipFill>
        <p:spPr bwMode="auto">
          <a:xfrm>
            <a:off x="838200" y="1268413"/>
            <a:ext cx="10585450" cy="5403850"/>
          </a:xfrm>
          <a:prstGeom prst="rect">
            <a:avLst/>
          </a:prstGeom>
          <a:noFill/>
          <a:ln w="9525">
            <a:noFill/>
            <a:miter lim="800000"/>
            <a:headEnd/>
            <a:tailEnd/>
          </a:ln>
        </p:spPr>
      </p:pic>
      <p:pic>
        <p:nvPicPr>
          <p:cNvPr id="80898"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80899"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80900" name="Rectangle 2"/>
          <p:cNvSpPr>
            <a:spLocks/>
          </p:cNvSpPr>
          <p:nvPr/>
        </p:nvSpPr>
        <p:spPr bwMode="auto">
          <a:xfrm>
            <a:off x="1557338" y="692150"/>
            <a:ext cx="9144000" cy="360363"/>
          </a:xfrm>
          <a:prstGeom prst="rect">
            <a:avLst/>
          </a:prstGeom>
          <a:noFill/>
          <a:ln w="9525">
            <a:noFill/>
            <a:miter lim="800000"/>
            <a:headEnd/>
            <a:tailEnd/>
          </a:ln>
        </p:spPr>
        <p:txBody>
          <a:bodyPr anchor="b"/>
          <a:lstStyle/>
          <a:p>
            <a:pPr algn="ctr" eaLnBrk="0" hangingPunct="0">
              <a:lnSpc>
                <a:spcPct val="90000"/>
              </a:lnSpc>
              <a:spcBef>
                <a:spcPts val="1800"/>
              </a:spcBef>
              <a:buSzPct val="100000"/>
              <a:buFont typeface="Arial" charset="0"/>
              <a:buNone/>
            </a:pPr>
            <a:r>
              <a:rPr lang="el-GR" sz="3000"/>
              <a:t>Διαδικτυακή πύλη </a:t>
            </a:r>
            <a:r>
              <a:rPr lang="en-US" sz="3000"/>
              <a:t>Heal</a:t>
            </a:r>
            <a:r>
              <a:rPr lang="el-GR" sz="3000"/>
              <a:t>-</a:t>
            </a:r>
            <a:r>
              <a:rPr lang="en-US" sz="3000"/>
              <a:t>Link</a:t>
            </a:r>
            <a:endParaRPr lang="el-GR" sz="3000"/>
          </a:p>
          <a:p>
            <a:pPr algn="ctr" eaLnBrk="0" hangingPunct="0">
              <a:lnSpc>
                <a:spcPct val="90000"/>
              </a:lnSpc>
              <a:spcBef>
                <a:spcPts val="1800"/>
              </a:spcBef>
              <a:buSzPct val="100000"/>
              <a:buFont typeface="Arial" charset="0"/>
              <a:buNone/>
            </a:pPr>
            <a:r>
              <a:rPr lang="el-GR" sz="3000"/>
              <a:t>Σύνδεσμος Ελληνικών Ακαδημαϊκών Βιβλιοθηκών</a:t>
            </a:r>
            <a:endParaRPr lang="el-GR" sz="3000">
              <a:latin typeface="Consolas" pitchFamily="49" charset="0"/>
            </a:endParaRPr>
          </a:p>
        </p:txBody>
      </p:sp>
      <p:sp>
        <p:nvSpPr>
          <p:cNvPr id="80901" name="Line 6"/>
          <p:cNvSpPr>
            <a:spLocks noChangeShapeType="1"/>
          </p:cNvSpPr>
          <p:nvPr/>
        </p:nvSpPr>
        <p:spPr bwMode="auto">
          <a:xfrm flipH="1" flipV="1">
            <a:off x="10415588" y="1989138"/>
            <a:ext cx="1368425" cy="1150937"/>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7"/>
          <p:cNvPicPr>
            <a:picLocks noChangeAspect="1" noChangeArrowheads="1"/>
          </p:cNvPicPr>
          <p:nvPr/>
        </p:nvPicPr>
        <p:blipFill>
          <a:blip r:embed="rId2"/>
          <a:srcRect t="3600" b="4800"/>
          <a:stretch>
            <a:fillRect/>
          </a:stretch>
        </p:blipFill>
        <p:spPr bwMode="auto">
          <a:xfrm>
            <a:off x="622300" y="1341438"/>
            <a:ext cx="11017250" cy="5286375"/>
          </a:xfrm>
          <a:prstGeom prst="rect">
            <a:avLst/>
          </a:prstGeom>
          <a:noFill/>
          <a:ln w="9525">
            <a:noFill/>
            <a:miter lim="800000"/>
            <a:headEnd/>
            <a:tailEnd/>
          </a:ln>
        </p:spPr>
      </p:pic>
      <p:pic>
        <p:nvPicPr>
          <p:cNvPr id="81922"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81923"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
        <p:nvSpPr>
          <p:cNvPr id="81924" name="Rectangle 2"/>
          <p:cNvSpPr>
            <a:spLocks/>
          </p:cNvSpPr>
          <p:nvPr/>
        </p:nvSpPr>
        <p:spPr bwMode="auto">
          <a:xfrm>
            <a:off x="1557338" y="765175"/>
            <a:ext cx="9144000" cy="360363"/>
          </a:xfrm>
          <a:prstGeom prst="rect">
            <a:avLst/>
          </a:prstGeom>
          <a:noFill/>
          <a:ln w="9525">
            <a:noFill/>
            <a:miter lim="800000"/>
            <a:headEnd/>
            <a:tailEnd/>
          </a:ln>
        </p:spPr>
        <p:txBody>
          <a:bodyPr anchor="b"/>
          <a:lstStyle/>
          <a:p>
            <a:pPr algn="ctr" eaLnBrk="0" hangingPunct="0">
              <a:lnSpc>
                <a:spcPct val="90000"/>
              </a:lnSpc>
              <a:spcBef>
                <a:spcPts val="1800"/>
              </a:spcBef>
              <a:buSzPct val="100000"/>
              <a:buFont typeface="Arial" charset="0"/>
              <a:buNone/>
            </a:pPr>
            <a:r>
              <a:rPr lang="el-GR" sz="3000"/>
              <a:t>Διαδικτυακή πύλη </a:t>
            </a:r>
            <a:r>
              <a:rPr lang="en-US" sz="3000"/>
              <a:t>Heal</a:t>
            </a:r>
            <a:r>
              <a:rPr lang="el-GR" sz="3000"/>
              <a:t>-</a:t>
            </a:r>
            <a:r>
              <a:rPr lang="en-US" sz="3000"/>
              <a:t>Link</a:t>
            </a:r>
            <a:endParaRPr lang="el-GR" sz="3000"/>
          </a:p>
          <a:p>
            <a:pPr algn="ctr" eaLnBrk="0" hangingPunct="0">
              <a:lnSpc>
                <a:spcPct val="90000"/>
              </a:lnSpc>
              <a:spcBef>
                <a:spcPts val="1800"/>
              </a:spcBef>
              <a:buSzPct val="100000"/>
              <a:buFont typeface="Arial" charset="0"/>
              <a:buNone/>
            </a:pPr>
            <a:r>
              <a:rPr lang="el-GR" sz="3000"/>
              <a:t>Σύνδεσμος Ελληνικών Ακαδημαϊκών Βιβλιοθηκών</a:t>
            </a:r>
            <a:endParaRPr lang="el-GR" sz="3000">
              <a:latin typeface="Consolas" pitchFamily="49" charset="0"/>
            </a:endParaRPr>
          </a:p>
        </p:txBody>
      </p:sp>
      <p:sp>
        <p:nvSpPr>
          <p:cNvPr id="81925" name="Line 6"/>
          <p:cNvSpPr>
            <a:spLocks noChangeShapeType="1"/>
          </p:cNvSpPr>
          <p:nvPr/>
        </p:nvSpPr>
        <p:spPr bwMode="auto">
          <a:xfrm flipV="1">
            <a:off x="1341438" y="2781300"/>
            <a:ext cx="1584325" cy="1008063"/>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p:cNvSpPr>
          <p:nvPr>
            <p:ph type="title" idx="4294967295"/>
          </p:nvPr>
        </p:nvSpPr>
        <p:spPr>
          <a:xfrm>
            <a:off x="1990725" y="765175"/>
            <a:ext cx="9144000" cy="431800"/>
          </a:xfrm>
        </p:spPr>
        <p:txBody>
          <a:bodyPr lIns="91440" rIns="91440"/>
          <a:lstStyle/>
          <a:p>
            <a:pPr algn="ctr" eaLnBrk="1" hangingPunct="1"/>
            <a:r>
              <a:rPr lang="en-US" smtClean="0">
                <a:latin typeface="Consolas" pitchFamily="49" charset="0"/>
              </a:rPr>
              <a:t>     </a:t>
            </a:r>
            <a:r>
              <a:rPr lang="el-GR" smtClean="0">
                <a:latin typeface="Consolas" pitchFamily="49" charset="0"/>
              </a:rPr>
              <a:t>    </a:t>
            </a:r>
            <a:r>
              <a:rPr lang="en-US" smtClean="0">
                <a:latin typeface="Consolas" pitchFamily="49" charset="0"/>
              </a:rPr>
              <a:t>  </a:t>
            </a:r>
            <a:r>
              <a:rPr lang="en-US" sz="3200" smtClean="0">
                <a:latin typeface="Consolas" pitchFamily="49" charset="0"/>
              </a:rPr>
              <a:t>Google Scholar</a:t>
            </a:r>
            <a:r>
              <a:rPr lang="el-GR" smtClean="0">
                <a:latin typeface="Consolas" pitchFamily="49" charset="0"/>
              </a:rPr>
              <a:t/>
            </a:r>
            <a:br>
              <a:rPr lang="el-GR" smtClean="0">
                <a:latin typeface="Consolas" pitchFamily="49" charset="0"/>
              </a:rPr>
            </a:br>
            <a:endParaRPr lang="el-GR" smtClean="0">
              <a:latin typeface="Consolas" pitchFamily="49" charset="0"/>
            </a:endParaRPr>
          </a:p>
        </p:txBody>
      </p:sp>
      <p:pic>
        <p:nvPicPr>
          <p:cNvPr id="82946" name="9 - Εικόνα" descr="4.png"/>
          <p:cNvPicPr>
            <a:picLocks noChangeAspect="1" noChangeArrowheads="1"/>
          </p:cNvPicPr>
          <p:nvPr/>
        </p:nvPicPr>
        <p:blipFill>
          <a:blip r:embed="rId2"/>
          <a:srcRect/>
          <a:stretch>
            <a:fillRect/>
          </a:stretch>
        </p:blipFill>
        <p:spPr bwMode="auto">
          <a:xfrm>
            <a:off x="261938" y="188913"/>
            <a:ext cx="1177925" cy="989012"/>
          </a:xfrm>
          <a:prstGeom prst="rect">
            <a:avLst/>
          </a:prstGeom>
          <a:noFill/>
          <a:ln w="9525">
            <a:noFill/>
            <a:miter lim="800000"/>
            <a:headEnd/>
            <a:tailEnd/>
          </a:ln>
        </p:spPr>
      </p:pic>
      <p:pic>
        <p:nvPicPr>
          <p:cNvPr id="82947" name="8 - Εικόνα" descr="ΜΠΣ.png"/>
          <p:cNvPicPr>
            <a:picLocks noChangeAspect="1" noChangeArrowheads="1"/>
          </p:cNvPicPr>
          <p:nvPr/>
        </p:nvPicPr>
        <p:blipFill>
          <a:blip r:embed="rId3"/>
          <a:srcRect/>
          <a:stretch>
            <a:fillRect/>
          </a:stretch>
        </p:blipFill>
        <p:spPr bwMode="auto">
          <a:xfrm>
            <a:off x="10918825" y="188913"/>
            <a:ext cx="1017588" cy="955675"/>
          </a:xfrm>
          <a:prstGeom prst="rect">
            <a:avLst/>
          </a:prstGeom>
          <a:noFill/>
          <a:ln w="9525">
            <a:noFill/>
            <a:miter lim="800000"/>
            <a:headEnd/>
            <a:tailEnd/>
          </a:ln>
        </p:spPr>
      </p:pic>
      <p:sp>
        <p:nvSpPr>
          <p:cNvPr id="82948" name="Rectangle 2"/>
          <p:cNvSpPr>
            <a:spLocks/>
          </p:cNvSpPr>
          <p:nvPr/>
        </p:nvSpPr>
        <p:spPr bwMode="auto">
          <a:xfrm>
            <a:off x="838200" y="1989138"/>
            <a:ext cx="10512425" cy="2232025"/>
          </a:xfrm>
          <a:prstGeom prst="rect">
            <a:avLst/>
          </a:prstGeom>
          <a:noFill/>
          <a:ln w="9525">
            <a:noFill/>
            <a:miter lim="800000"/>
            <a:headEnd/>
            <a:tailEnd/>
          </a:ln>
        </p:spPr>
        <p:txBody>
          <a:bodyPr anchor="b"/>
          <a:lstStyle/>
          <a:p>
            <a:pPr algn="ctr" eaLnBrk="0" hangingPunct="0"/>
            <a:r>
              <a:rPr lang="el-GR" sz="2400"/>
              <a:t>Το Google Scholar αποτελεί μία μηχανή αναζήτησης</a:t>
            </a:r>
            <a:r>
              <a:rPr lang="en-US" sz="2400"/>
              <a:t>.</a:t>
            </a:r>
            <a:br>
              <a:rPr lang="en-US" sz="2400"/>
            </a:br>
            <a:r>
              <a:rPr lang="el-GR" sz="2400"/>
              <a:t/>
            </a:r>
            <a:br>
              <a:rPr lang="el-GR" sz="2400"/>
            </a:br>
            <a:r>
              <a:rPr lang="el-GR" sz="2400"/>
              <a:t>Πραγματοποιώντας αναζήτηση στο Google Scholar ο χρήστης μπορεί να εντοπίσει υλικό ακαδημαϊκού και εκπαιδευτικού περιεχομένου. </a:t>
            </a:r>
            <a:r>
              <a:rPr lang="en-US" sz="2400"/>
              <a:t/>
            </a:r>
            <a:br>
              <a:rPr lang="en-US" sz="2400"/>
            </a:br>
            <a:r>
              <a:rPr lang="el-GR" sz="2400"/>
              <a:t>Οι πληροφορίες που εμπεριέχονται είναι άρθρα, επιστημονικές μελέτες, βιβλία,</a:t>
            </a:r>
            <a:r>
              <a:rPr lang="en-US" sz="2400"/>
              <a:t> </a:t>
            </a:r>
            <a:r>
              <a:rPr lang="el-GR" sz="2400"/>
              <a:t>εισηγήσεις σε συνέδρια.</a:t>
            </a:r>
            <a:endParaRPr lang="el-GR" sz="3200"/>
          </a:p>
        </p:txBody>
      </p:sp>
      <p:pic>
        <p:nvPicPr>
          <p:cNvPr id="82949" name="Picture 6" descr="gslogo"/>
          <p:cNvPicPr>
            <a:picLocks noChangeAspect="1" noChangeArrowheads="1"/>
          </p:cNvPicPr>
          <p:nvPr/>
        </p:nvPicPr>
        <p:blipFill>
          <a:blip r:embed="rId4"/>
          <a:srcRect/>
          <a:stretch>
            <a:fillRect/>
          </a:stretch>
        </p:blipFill>
        <p:spPr bwMode="auto">
          <a:xfrm>
            <a:off x="2925763" y="0"/>
            <a:ext cx="2628900" cy="1047750"/>
          </a:xfrm>
          <a:prstGeom prst="rect">
            <a:avLst/>
          </a:prstGeom>
          <a:noFill/>
          <a:ln w="9525">
            <a:noFill/>
            <a:miter lim="800000"/>
            <a:headEnd/>
            <a:tailEnd/>
          </a:ln>
        </p:spPr>
      </p:pic>
      <p:sp>
        <p:nvSpPr>
          <p:cNvPr id="82950" name="Rectangle 2"/>
          <p:cNvSpPr>
            <a:spLocks/>
          </p:cNvSpPr>
          <p:nvPr/>
        </p:nvSpPr>
        <p:spPr bwMode="auto">
          <a:xfrm>
            <a:off x="1414463" y="4365625"/>
            <a:ext cx="9144000" cy="1081088"/>
          </a:xfrm>
          <a:prstGeom prst="rect">
            <a:avLst/>
          </a:prstGeom>
          <a:noFill/>
          <a:ln w="9525">
            <a:noFill/>
            <a:miter lim="800000"/>
            <a:headEnd/>
            <a:tailEnd/>
          </a:ln>
        </p:spPr>
        <p:txBody>
          <a:bodyPr anchor="b"/>
          <a:lstStyle/>
          <a:p>
            <a:pPr algn="ctr">
              <a:lnSpc>
                <a:spcPct val="90000"/>
              </a:lnSpc>
            </a:pPr>
            <a:r>
              <a:rPr lang="el-GR" sz="2800">
                <a:latin typeface="Consolas" pitchFamily="49" charset="0"/>
              </a:rPr>
              <a:t/>
            </a:r>
            <a:br>
              <a:rPr lang="el-GR" sz="2800">
                <a:latin typeface="Consolas" pitchFamily="49" charset="0"/>
              </a:rPr>
            </a:br>
            <a:r>
              <a:rPr lang="el-GR" sz="2800">
                <a:latin typeface="Consolas" pitchFamily="49" charset="0"/>
              </a:rPr>
              <a:t>Πληκτρολογείτε στον </a:t>
            </a:r>
            <a:r>
              <a:rPr lang="en-US" sz="2800">
                <a:latin typeface="Consolas" pitchFamily="49" charset="0"/>
              </a:rPr>
              <a:t>browser </a:t>
            </a:r>
            <a:r>
              <a:rPr lang="el-GR" sz="2800">
                <a:latin typeface="Consolas" pitchFamily="49" charset="0"/>
              </a:rPr>
              <a:t>που χρησιμοποιείτε: </a:t>
            </a:r>
            <a:r>
              <a:rPr lang="el-GR" sz="2800">
                <a:latin typeface="Consolas" pitchFamily="49" charset="0"/>
                <a:hlinkClick r:id="rId5"/>
              </a:rPr>
              <a:t>http://</a:t>
            </a:r>
            <a:r>
              <a:rPr lang="en-US" sz="2800">
                <a:latin typeface="Consolas" pitchFamily="49" charset="0"/>
                <a:hlinkClick r:id="rId5"/>
              </a:rPr>
              <a:t>shcolar.google.gr</a:t>
            </a:r>
            <a:r>
              <a:rPr lang="en-US" sz="2800">
                <a:latin typeface="Consolas" pitchFamily="49" charset="0"/>
              </a:rPr>
              <a:t> </a:t>
            </a:r>
            <a:r>
              <a:rPr lang="el-GR" sz="2800">
                <a:latin typeface="Consolas" pitchFamily="49" charset="0"/>
              </a:rPr>
              <a:t> </a:t>
            </a:r>
          </a:p>
        </p:txBody>
      </p:sp>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8"/>
          <p:cNvPicPr>
            <a:picLocks noChangeAspect="1" noChangeArrowheads="1"/>
          </p:cNvPicPr>
          <p:nvPr/>
        </p:nvPicPr>
        <p:blipFill>
          <a:blip r:embed="rId2"/>
          <a:srcRect t="3600" b="8400"/>
          <a:stretch>
            <a:fillRect/>
          </a:stretch>
        </p:blipFill>
        <p:spPr bwMode="auto">
          <a:xfrm>
            <a:off x="909638" y="1468438"/>
            <a:ext cx="10440987" cy="5389562"/>
          </a:xfrm>
          <a:prstGeom prst="rect">
            <a:avLst/>
          </a:prstGeom>
          <a:noFill/>
          <a:ln w="9525">
            <a:noFill/>
            <a:miter lim="800000"/>
            <a:headEnd/>
            <a:tailEnd/>
          </a:ln>
        </p:spPr>
      </p:pic>
      <p:sp>
        <p:nvSpPr>
          <p:cNvPr id="83970" name="Rectangle 2"/>
          <p:cNvSpPr>
            <a:spLocks noGrp="1"/>
          </p:cNvSpPr>
          <p:nvPr>
            <p:ph type="title" idx="4294967295"/>
          </p:nvPr>
        </p:nvSpPr>
        <p:spPr>
          <a:xfrm>
            <a:off x="1773238" y="765175"/>
            <a:ext cx="9144000" cy="431800"/>
          </a:xfrm>
        </p:spPr>
        <p:txBody>
          <a:bodyPr lIns="91440" rIns="91440"/>
          <a:lstStyle/>
          <a:p>
            <a:pPr algn="ctr" eaLnBrk="1" hangingPunct="1"/>
            <a:r>
              <a:rPr lang="en-US" smtClean="0">
                <a:latin typeface="Consolas" pitchFamily="49" charset="0"/>
              </a:rPr>
              <a:t>     </a:t>
            </a:r>
            <a:r>
              <a:rPr lang="el-GR" smtClean="0">
                <a:latin typeface="Consolas" pitchFamily="49" charset="0"/>
              </a:rPr>
              <a:t>    </a:t>
            </a:r>
            <a:r>
              <a:rPr lang="en-US" smtClean="0">
                <a:latin typeface="Consolas" pitchFamily="49" charset="0"/>
              </a:rPr>
              <a:t>    </a:t>
            </a:r>
            <a:r>
              <a:rPr lang="en-US" sz="3200" smtClean="0">
                <a:latin typeface="Consolas" pitchFamily="49" charset="0"/>
              </a:rPr>
              <a:t>Google Scholar</a:t>
            </a:r>
            <a:r>
              <a:rPr lang="el-GR" smtClean="0">
                <a:latin typeface="Consolas" pitchFamily="49" charset="0"/>
              </a:rPr>
              <a:t/>
            </a:r>
            <a:br>
              <a:rPr lang="el-GR" smtClean="0">
                <a:latin typeface="Consolas" pitchFamily="49" charset="0"/>
              </a:rPr>
            </a:br>
            <a:endParaRPr lang="el-GR" smtClean="0">
              <a:latin typeface="Consolas" pitchFamily="49" charset="0"/>
            </a:endParaRPr>
          </a:p>
        </p:txBody>
      </p:sp>
      <p:pic>
        <p:nvPicPr>
          <p:cNvPr id="83971"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83972"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pic>
        <p:nvPicPr>
          <p:cNvPr id="83973" name="Picture 6" descr="gslogo"/>
          <p:cNvPicPr>
            <a:picLocks noChangeAspect="1" noChangeArrowheads="1"/>
          </p:cNvPicPr>
          <p:nvPr/>
        </p:nvPicPr>
        <p:blipFill>
          <a:blip r:embed="rId5"/>
          <a:srcRect/>
          <a:stretch>
            <a:fillRect/>
          </a:stretch>
        </p:blipFill>
        <p:spPr bwMode="auto">
          <a:xfrm>
            <a:off x="2854325" y="0"/>
            <a:ext cx="2628900" cy="1047750"/>
          </a:xfrm>
          <a:prstGeom prst="rect">
            <a:avLst/>
          </a:prstGeom>
          <a:noFill/>
          <a:ln w="9525">
            <a:noFill/>
            <a:miter lim="800000"/>
            <a:headEnd/>
            <a:tailEnd/>
          </a:ln>
        </p:spPr>
      </p:pic>
      <p:sp>
        <p:nvSpPr>
          <p:cNvPr id="83974" name="Line 6"/>
          <p:cNvSpPr>
            <a:spLocks noChangeShapeType="1"/>
          </p:cNvSpPr>
          <p:nvPr/>
        </p:nvSpPr>
        <p:spPr bwMode="auto">
          <a:xfrm flipH="1" flipV="1">
            <a:off x="8542338" y="3716338"/>
            <a:ext cx="1366837" cy="1008062"/>
          </a:xfrm>
          <a:prstGeom prst="line">
            <a:avLst/>
          </a:prstGeom>
          <a:noFill/>
          <a:ln w="57150">
            <a:solidFill>
              <a:srgbClr val="0000FF"/>
            </a:solidFill>
            <a:round/>
            <a:headEnd/>
            <a:tailEnd type="triangle" w="med" len="med"/>
          </a:ln>
        </p:spPr>
        <p:txBody>
          <a:bodyPr/>
          <a:lstStyle/>
          <a:p>
            <a:endParaRPr lang="el-GR"/>
          </a:p>
        </p:txBody>
      </p:sp>
      <p:sp>
        <p:nvSpPr>
          <p:cNvPr id="83975" name="Line 6"/>
          <p:cNvSpPr>
            <a:spLocks noChangeShapeType="1"/>
          </p:cNvSpPr>
          <p:nvPr/>
        </p:nvSpPr>
        <p:spPr bwMode="auto">
          <a:xfrm flipV="1">
            <a:off x="9694863" y="2205038"/>
            <a:ext cx="1008062" cy="1008062"/>
          </a:xfrm>
          <a:prstGeom prst="line">
            <a:avLst/>
          </a:prstGeom>
          <a:noFill/>
          <a:ln w="57150">
            <a:solidFill>
              <a:srgbClr val="0000FF"/>
            </a:solidFill>
            <a:round/>
            <a:headEnd/>
            <a:tailEnd type="triangle" w="med" len="med"/>
          </a:ln>
        </p:spPr>
        <p:txBody>
          <a:bodyPr/>
          <a:lstStyle/>
          <a:p>
            <a:endParaRPr lang="el-GR"/>
          </a:p>
        </p:txBody>
      </p:sp>
      <p:sp>
        <p:nvSpPr>
          <p:cNvPr id="83976" name="Line 6"/>
          <p:cNvSpPr>
            <a:spLocks noChangeShapeType="1"/>
          </p:cNvSpPr>
          <p:nvPr/>
        </p:nvSpPr>
        <p:spPr bwMode="auto">
          <a:xfrm flipV="1">
            <a:off x="2133600" y="2205038"/>
            <a:ext cx="1008063" cy="1008062"/>
          </a:xfrm>
          <a:prstGeom prst="line">
            <a:avLst/>
          </a:prstGeom>
          <a:noFill/>
          <a:ln w="57150">
            <a:solidFill>
              <a:srgbClr val="0000FF"/>
            </a:solidFill>
            <a:round/>
            <a:headEnd/>
            <a:tailEnd type="triangle" w="med" len="med"/>
          </a:ln>
        </p:spPr>
        <p:txBody>
          <a:bodyPr/>
          <a:lstStyle/>
          <a:p>
            <a:endParaRPr lang="el-GR"/>
          </a:p>
        </p:txBody>
      </p:sp>
      <p:sp>
        <p:nvSpPr>
          <p:cNvPr id="83977" name="Line 6"/>
          <p:cNvSpPr>
            <a:spLocks noChangeShapeType="1"/>
          </p:cNvSpPr>
          <p:nvPr/>
        </p:nvSpPr>
        <p:spPr bwMode="auto">
          <a:xfrm flipV="1">
            <a:off x="1054100" y="2276475"/>
            <a:ext cx="863600" cy="1081088"/>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2"/>
          <p:cNvPicPr>
            <a:picLocks noChangeAspect="1" noChangeArrowheads="1"/>
          </p:cNvPicPr>
          <p:nvPr/>
        </p:nvPicPr>
        <p:blipFill>
          <a:blip r:embed="rId2"/>
          <a:srcRect t="3600" b="4800"/>
          <a:stretch>
            <a:fillRect/>
          </a:stretch>
        </p:blipFill>
        <p:spPr bwMode="auto">
          <a:xfrm>
            <a:off x="765175" y="1330325"/>
            <a:ext cx="10801350" cy="5527675"/>
          </a:xfrm>
          <a:prstGeom prst="rect">
            <a:avLst/>
          </a:prstGeom>
          <a:noFill/>
          <a:ln w="9525">
            <a:noFill/>
            <a:miter lim="800000"/>
            <a:headEnd/>
            <a:tailEnd/>
          </a:ln>
        </p:spPr>
      </p:pic>
      <p:sp>
        <p:nvSpPr>
          <p:cNvPr id="84994" name="Rectangle 2"/>
          <p:cNvSpPr>
            <a:spLocks noGrp="1"/>
          </p:cNvSpPr>
          <p:nvPr>
            <p:ph type="title" idx="4294967295"/>
          </p:nvPr>
        </p:nvSpPr>
        <p:spPr>
          <a:xfrm>
            <a:off x="1846263" y="692150"/>
            <a:ext cx="9144000" cy="431800"/>
          </a:xfrm>
        </p:spPr>
        <p:txBody>
          <a:bodyPr lIns="91440" rIns="91440"/>
          <a:lstStyle/>
          <a:p>
            <a:pPr algn="ctr" eaLnBrk="1" hangingPunct="1"/>
            <a:r>
              <a:rPr lang="en-US" smtClean="0">
                <a:latin typeface="Consolas" pitchFamily="49" charset="0"/>
              </a:rPr>
              <a:t>     </a:t>
            </a:r>
            <a:r>
              <a:rPr lang="el-GR" smtClean="0">
                <a:latin typeface="Consolas" pitchFamily="49" charset="0"/>
              </a:rPr>
              <a:t>    </a:t>
            </a:r>
            <a:r>
              <a:rPr lang="en-US" smtClean="0">
                <a:latin typeface="Consolas" pitchFamily="49" charset="0"/>
              </a:rPr>
              <a:t>    </a:t>
            </a:r>
            <a:r>
              <a:rPr lang="en-US" sz="3200" smtClean="0">
                <a:latin typeface="Consolas" pitchFamily="49" charset="0"/>
              </a:rPr>
              <a:t>Google Scholar</a:t>
            </a:r>
            <a:r>
              <a:rPr lang="el-GR" sz="2400" smtClean="0">
                <a:latin typeface="Consolas" pitchFamily="49" charset="0"/>
              </a:rPr>
              <a:t/>
            </a:r>
            <a:br>
              <a:rPr lang="el-GR" sz="2400" smtClean="0">
                <a:latin typeface="Consolas" pitchFamily="49" charset="0"/>
              </a:rPr>
            </a:br>
            <a:endParaRPr lang="el-GR" sz="2400" smtClean="0">
              <a:latin typeface="Consolas" pitchFamily="49" charset="0"/>
            </a:endParaRPr>
          </a:p>
        </p:txBody>
      </p:sp>
      <p:pic>
        <p:nvPicPr>
          <p:cNvPr id="84995"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84996"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pic>
        <p:nvPicPr>
          <p:cNvPr id="84997" name="Picture 6" descr="gslogo"/>
          <p:cNvPicPr>
            <a:picLocks noChangeAspect="1" noChangeArrowheads="1"/>
          </p:cNvPicPr>
          <p:nvPr/>
        </p:nvPicPr>
        <p:blipFill>
          <a:blip r:embed="rId5"/>
          <a:srcRect/>
          <a:stretch>
            <a:fillRect/>
          </a:stretch>
        </p:blipFill>
        <p:spPr bwMode="auto">
          <a:xfrm>
            <a:off x="2854325" y="0"/>
            <a:ext cx="2628900" cy="1047750"/>
          </a:xfrm>
          <a:prstGeom prst="rect">
            <a:avLst/>
          </a:prstGeom>
          <a:noFill/>
          <a:ln w="9525">
            <a:noFill/>
            <a:miter lim="800000"/>
            <a:headEnd/>
            <a:tailEnd/>
          </a:ln>
        </p:spPr>
      </p:pic>
      <p:sp>
        <p:nvSpPr>
          <p:cNvPr id="84998" name="Line 6"/>
          <p:cNvSpPr>
            <a:spLocks noChangeShapeType="1"/>
          </p:cNvSpPr>
          <p:nvPr/>
        </p:nvSpPr>
        <p:spPr bwMode="auto">
          <a:xfrm flipH="1" flipV="1">
            <a:off x="9478963" y="4581525"/>
            <a:ext cx="1366837" cy="1008063"/>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8"/>
          <p:cNvPicPr>
            <a:picLocks noChangeAspect="1" noChangeArrowheads="1"/>
          </p:cNvPicPr>
          <p:nvPr/>
        </p:nvPicPr>
        <p:blipFill>
          <a:blip r:embed="rId2"/>
          <a:srcRect t="3600" b="4800"/>
          <a:stretch>
            <a:fillRect/>
          </a:stretch>
        </p:blipFill>
        <p:spPr bwMode="auto">
          <a:xfrm>
            <a:off x="765175" y="1268413"/>
            <a:ext cx="10801350" cy="5516562"/>
          </a:xfrm>
          <a:prstGeom prst="rect">
            <a:avLst/>
          </a:prstGeom>
          <a:noFill/>
          <a:ln w="9525">
            <a:noFill/>
            <a:miter lim="800000"/>
            <a:headEnd/>
            <a:tailEnd/>
          </a:ln>
        </p:spPr>
      </p:pic>
      <p:sp>
        <p:nvSpPr>
          <p:cNvPr id="86018" name="Rectangle 2"/>
          <p:cNvSpPr>
            <a:spLocks noGrp="1"/>
          </p:cNvSpPr>
          <p:nvPr>
            <p:ph type="title" idx="4294967295"/>
          </p:nvPr>
        </p:nvSpPr>
        <p:spPr>
          <a:xfrm>
            <a:off x="1846263" y="692150"/>
            <a:ext cx="9144000" cy="431800"/>
          </a:xfrm>
        </p:spPr>
        <p:txBody>
          <a:bodyPr lIns="91440" rIns="91440"/>
          <a:lstStyle/>
          <a:p>
            <a:pPr algn="ctr" eaLnBrk="1" hangingPunct="1"/>
            <a:r>
              <a:rPr lang="en-US" smtClean="0">
                <a:latin typeface="Consolas" pitchFamily="49" charset="0"/>
              </a:rPr>
              <a:t>     </a:t>
            </a:r>
            <a:r>
              <a:rPr lang="el-GR" smtClean="0">
                <a:latin typeface="Consolas" pitchFamily="49" charset="0"/>
              </a:rPr>
              <a:t>    </a:t>
            </a:r>
            <a:r>
              <a:rPr lang="en-US" smtClean="0">
                <a:latin typeface="Consolas" pitchFamily="49" charset="0"/>
              </a:rPr>
              <a:t>    Google Scholar</a:t>
            </a:r>
            <a:r>
              <a:rPr lang="el-GR" sz="2400" smtClean="0">
                <a:latin typeface="Consolas" pitchFamily="49" charset="0"/>
              </a:rPr>
              <a:t/>
            </a:r>
            <a:br>
              <a:rPr lang="el-GR" sz="2400" smtClean="0">
                <a:latin typeface="Consolas" pitchFamily="49" charset="0"/>
              </a:rPr>
            </a:br>
            <a:endParaRPr lang="el-GR" sz="2400" smtClean="0">
              <a:latin typeface="Consolas" pitchFamily="49" charset="0"/>
            </a:endParaRPr>
          </a:p>
        </p:txBody>
      </p:sp>
      <p:pic>
        <p:nvPicPr>
          <p:cNvPr id="86019"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86020"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pic>
        <p:nvPicPr>
          <p:cNvPr id="86021" name="Picture 6" descr="gslogo"/>
          <p:cNvPicPr>
            <a:picLocks noChangeAspect="1" noChangeArrowheads="1"/>
          </p:cNvPicPr>
          <p:nvPr/>
        </p:nvPicPr>
        <p:blipFill>
          <a:blip r:embed="rId5"/>
          <a:srcRect/>
          <a:stretch>
            <a:fillRect/>
          </a:stretch>
        </p:blipFill>
        <p:spPr bwMode="auto">
          <a:xfrm>
            <a:off x="2925763" y="0"/>
            <a:ext cx="2628900" cy="10477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7"/>
          <p:cNvPicPr>
            <a:picLocks noChangeAspect="1" noChangeArrowheads="1"/>
          </p:cNvPicPr>
          <p:nvPr/>
        </p:nvPicPr>
        <p:blipFill>
          <a:blip r:embed="rId2"/>
          <a:srcRect t="3600" b="4800"/>
          <a:stretch>
            <a:fillRect/>
          </a:stretch>
        </p:blipFill>
        <p:spPr bwMode="auto">
          <a:xfrm>
            <a:off x="693738" y="1341438"/>
            <a:ext cx="10801350" cy="5348287"/>
          </a:xfrm>
          <a:prstGeom prst="rect">
            <a:avLst/>
          </a:prstGeom>
          <a:noFill/>
          <a:ln w="9525">
            <a:noFill/>
            <a:miter lim="800000"/>
            <a:headEnd/>
            <a:tailEnd/>
          </a:ln>
        </p:spPr>
      </p:pic>
      <p:sp>
        <p:nvSpPr>
          <p:cNvPr id="87042" name="Rectangle 2"/>
          <p:cNvSpPr>
            <a:spLocks noGrp="1"/>
          </p:cNvSpPr>
          <p:nvPr>
            <p:ph type="title" idx="4294967295"/>
          </p:nvPr>
        </p:nvSpPr>
        <p:spPr>
          <a:xfrm>
            <a:off x="1773238" y="692150"/>
            <a:ext cx="9144000" cy="431800"/>
          </a:xfrm>
        </p:spPr>
        <p:txBody>
          <a:bodyPr lIns="91440" rIns="91440"/>
          <a:lstStyle/>
          <a:p>
            <a:pPr algn="ctr" eaLnBrk="1" hangingPunct="1"/>
            <a:r>
              <a:rPr lang="en-US" smtClean="0">
                <a:latin typeface="Consolas" pitchFamily="49" charset="0"/>
              </a:rPr>
              <a:t>     </a:t>
            </a:r>
            <a:r>
              <a:rPr lang="el-GR" smtClean="0">
                <a:latin typeface="Consolas" pitchFamily="49" charset="0"/>
              </a:rPr>
              <a:t>    </a:t>
            </a:r>
            <a:r>
              <a:rPr lang="en-US" smtClean="0">
                <a:latin typeface="Consolas" pitchFamily="49" charset="0"/>
              </a:rPr>
              <a:t>     Google Scholar</a:t>
            </a:r>
            <a:r>
              <a:rPr lang="el-GR" sz="2400" smtClean="0">
                <a:latin typeface="Consolas" pitchFamily="49" charset="0"/>
              </a:rPr>
              <a:t/>
            </a:r>
            <a:br>
              <a:rPr lang="el-GR" sz="2400" smtClean="0">
                <a:latin typeface="Consolas" pitchFamily="49" charset="0"/>
              </a:rPr>
            </a:br>
            <a:endParaRPr lang="el-GR" sz="2400" smtClean="0">
              <a:latin typeface="Consolas" pitchFamily="49" charset="0"/>
            </a:endParaRPr>
          </a:p>
        </p:txBody>
      </p:sp>
      <p:pic>
        <p:nvPicPr>
          <p:cNvPr id="87043"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87044"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pic>
        <p:nvPicPr>
          <p:cNvPr id="87045" name="Picture 6" descr="gslogo"/>
          <p:cNvPicPr>
            <a:picLocks noChangeAspect="1" noChangeArrowheads="1"/>
          </p:cNvPicPr>
          <p:nvPr/>
        </p:nvPicPr>
        <p:blipFill>
          <a:blip r:embed="rId5"/>
          <a:srcRect/>
          <a:stretch>
            <a:fillRect/>
          </a:stretch>
        </p:blipFill>
        <p:spPr bwMode="auto">
          <a:xfrm>
            <a:off x="2854325" y="0"/>
            <a:ext cx="2628900" cy="1047750"/>
          </a:xfrm>
          <a:prstGeom prst="rect">
            <a:avLst/>
          </a:prstGeom>
          <a:noFill/>
          <a:ln w="9525">
            <a:noFill/>
            <a:miter lim="800000"/>
            <a:headEnd/>
            <a:tailEnd/>
          </a:ln>
        </p:spPr>
      </p:pic>
      <p:sp>
        <p:nvSpPr>
          <p:cNvPr id="87046" name="Line 6"/>
          <p:cNvSpPr>
            <a:spLocks noChangeShapeType="1"/>
          </p:cNvSpPr>
          <p:nvPr/>
        </p:nvSpPr>
        <p:spPr bwMode="auto">
          <a:xfrm flipV="1">
            <a:off x="117475" y="2924175"/>
            <a:ext cx="1008063" cy="1008063"/>
          </a:xfrm>
          <a:prstGeom prst="line">
            <a:avLst/>
          </a:prstGeom>
          <a:noFill/>
          <a:ln w="57150">
            <a:solidFill>
              <a:srgbClr val="0000FF"/>
            </a:solidFill>
            <a:round/>
            <a:headEnd/>
            <a:tailEnd type="triangle" w="med" len="med"/>
          </a:ln>
        </p:spPr>
        <p:txBody>
          <a:bodyPr/>
          <a:lstStyle/>
          <a:p>
            <a:endParaRPr lang="el-GR"/>
          </a:p>
        </p:txBody>
      </p:sp>
      <p:sp>
        <p:nvSpPr>
          <p:cNvPr id="87047" name="Line 6"/>
          <p:cNvSpPr>
            <a:spLocks noChangeShapeType="1"/>
          </p:cNvSpPr>
          <p:nvPr/>
        </p:nvSpPr>
        <p:spPr bwMode="auto">
          <a:xfrm flipV="1">
            <a:off x="2278063" y="4652963"/>
            <a:ext cx="1008062" cy="1008062"/>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0"/>
          <p:cNvPicPr>
            <a:picLocks noChangeAspect="1" noChangeArrowheads="1"/>
          </p:cNvPicPr>
          <p:nvPr/>
        </p:nvPicPr>
        <p:blipFill>
          <a:blip r:embed="rId2"/>
          <a:srcRect t="3600" b="4800"/>
          <a:stretch>
            <a:fillRect/>
          </a:stretch>
        </p:blipFill>
        <p:spPr bwMode="auto">
          <a:xfrm>
            <a:off x="909638" y="1422400"/>
            <a:ext cx="10585450" cy="5435600"/>
          </a:xfrm>
          <a:prstGeom prst="rect">
            <a:avLst/>
          </a:prstGeom>
          <a:noFill/>
          <a:ln w="9525">
            <a:noFill/>
            <a:miter lim="800000"/>
            <a:headEnd/>
            <a:tailEnd/>
          </a:ln>
        </p:spPr>
      </p:pic>
      <p:sp>
        <p:nvSpPr>
          <p:cNvPr id="88066" name="Rectangle 2"/>
          <p:cNvSpPr>
            <a:spLocks noGrp="1"/>
          </p:cNvSpPr>
          <p:nvPr>
            <p:ph type="title" idx="4294967295"/>
          </p:nvPr>
        </p:nvSpPr>
        <p:spPr>
          <a:xfrm>
            <a:off x="1846263" y="692150"/>
            <a:ext cx="9144000" cy="431800"/>
          </a:xfrm>
        </p:spPr>
        <p:txBody>
          <a:bodyPr lIns="91440" rIns="91440"/>
          <a:lstStyle/>
          <a:p>
            <a:pPr algn="ctr" eaLnBrk="1" hangingPunct="1"/>
            <a:r>
              <a:rPr lang="en-US" smtClean="0">
                <a:latin typeface="Consolas" pitchFamily="49" charset="0"/>
              </a:rPr>
              <a:t>     </a:t>
            </a:r>
            <a:r>
              <a:rPr lang="el-GR" smtClean="0">
                <a:latin typeface="Consolas" pitchFamily="49" charset="0"/>
              </a:rPr>
              <a:t>    </a:t>
            </a:r>
            <a:r>
              <a:rPr lang="en-US" smtClean="0">
                <a:latin typeface="Consolas" pitchFamily="49" charset="0"/>
              </a:rPr>
              <a:t>   Google Scholar</a:t>
            </a:r>
            <a:r>
              <a:rPr lang="el-GR" sz="2400" smtClean="0">
                <a:latin typeface="Consolas" pitchFamily="49" charset="0"/>
              </a:rPr>
              <a:t/>
            </a:r>
            <a:br>
              <a:rPr lang="el-GR" sz="2400" smtClean="0">
                <a:latin typeface="Consolas" pitchFamily="49" charset="0"/>
              </a:rPr>
            </a:br>
            <a:endParaRPr lang="el-GR" sz="2400" smtClean="0">
              <a:latin typeface="Consolas" pitchFamily="49" charset="0"/>
            </a:endParaRPr>
          </a:p>
        </p:txBody>
      </p:sp>
      <p:pic>
        <p:nvPicPr>
          <p:cNvPr id="88067"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88068"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pic>
        <p:nvPicPr>
          <p:cNvPr id="88069" name="Picture 6" descr="gslogo"/>
          <p:cNvPicPr>
            <a:picLocks noChangeAspect="1" noChangeArrowheads="1"/>
          </p:cNvPicPr>
          <p:nvPr/>
        </p:nvPicPr>
        <p:blipFill>
          <a:blip r:embed="rId5"/>
          <a:srcRect/>
          <a:stretch>
            <a:fillRect/>
          </a:stretch>
        </p:blipFill>
        <p:spPr bwMode="auto">
          <a:xfrm>
            <a:off x="2925763" y="0"/>
            <a:ext cx="2628900" cy="1047750"/>
          </a:xfrm>
          <a:prstGeom prst="rect">
            <a:avLst/>
          </a:prstGeom>
          <a:noFill/>
          <a:ln w="9525">
            <a:noFill/>
            <a:miter lim="800000"/>
            <a:headEnd/>
            <a:tailEnd/>
          </a:ln>
        </p:spPr>
      </p:pic>
      <p:sp>
        <p:nvSpPr>
          <p:cNvPr id="88070" name="Line 6"/>
          <p:cNvSpPr>
            <a:spLocks noChangeShapeType="1"/>
          </p:cNvSpPr>
          <p:nvPr/>
        </p:nvSpPr>
        <p:spPr bwMode="auto">
          <a:xfrm flipV="1">
            <a:off x="3502025" y="4292600"/>
            <a:ext cx="1008063" cy="1008063"/>
          </a:xfrm>
          <a:prstGeom prst="line">
            <a:avLst/>
          </a:prstGeom>
          <a:noFill/>
          <a:ln w="57150">
            <a:solidFill>
              <a:srgbClr val="0000FF"/>
            </a:solidFill>
            <a:round/>
            <a:headEnd/>
            <a:tailEnd type="triangle" w="med" len="med"/>
          </a:ln>
        </p:spPr>
        <p:txBody>
          <a:bodyPr/>
          <a:lstStyle/>
          <a:p>
            <a:endParaRPr lang="el-GR"/>
          </a:p>
        </p:txBody>
      </p:sp>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8"/>
          <p:cNvPicPr>
            <a:picLocks noChangeAspect="1" noChangeArrowheads="1"/>
          </p:cNvPicPr>
          <p:nvPr/>
        </p:nvPicPr>
        <p:blipFill>
          <a:blip r:embed="rId2"/>
          <a:srcRect t="3600" b="4800"/>
          <a:stretch>
            <a:fillRect/>
          </a:stretch>
        </p:blipFill>
        <p:spPr bwMode="auto">
          <a:xfrm>
            <a:off x="693738" y="1371600"/>
            <a:ext cx="10585450" cy="5486400"/>
          </a:xfrm>
          <a:prstGeom prst="rect">
            <a:avLst/>
          </a:prstGeom>
          <a:noFill/>
          <a:ln w="9525">
            <a:noFill/>
            <a:miter lim="800000"/>
            <a:headEnd/>
            <a:tailEnd/>
          </a:ln>
        </p:spPr>
      </p:pic>
      <p:sp>
        <p:nvSpPr>
          <p:cNvPr id="89090" name="Rectangle 2"/>
          <p:cNvSpPr>
            <a:spLocks noGrp="1"/>
          </p:cNvSpPr>
          <p:nvPr>
            <p:ph type="title" idx="4294967295"/>
          </p:nvPr>
        </p:nvSpPr>
        <p:spPr>
          <a:xfrm>
            <a:off x="1846263" y="620713"/>
            <a:ext cx="9144000" cy="431800"/>
          </a:xfrm>
        </p:spPr>
        <p:txBody>
          <a:bodyPr lIns="91440" rIns="91440"/>
          <a:lstStyle/>
          <a:p>
            <a:pPr algn="ctr" eaLnBrk="1" hangingPunct="1"/>
            <a:r>
              <a:rPr lang="en-US" smtClean="0">
                <a:latin typeface="Consolas" pitchFamily="49" charset="0"/>
              </a:rPr>
              <a:t>     </a:t>
            </a:r>
            <a:r>
              <a:rPr lang="el-GR" smtClean="0">
                <a:latin typeface="Consolas" pitchFamily="49" charset="0"/>
              </a:rPr>
              <a:t>    </a:t>
            </a:r>
            <a:r>
              <a:rPr lang="en-US" smtClean="0">
                <a:latin typeface="Consolas" pitchFamily="49" charset="0"/>
              </a:rPr>
              <a:t>    Google Scholar</a:t>
            </a:r>
            <a:r>
              <a:rPr lang="el-GR" sz="2400" smtClean="0">
                <a:latin typeface="Consolas" pitchFamily="49" charset="0"/>
              </a:rPr>
              <a:t/>
            </a:r>
            <a:br>
              <a:rPr lang="el-GR" sz="2400" smtClean="0">
                <a:latin typeface="Consolas" pitchFamily="49" charset="0"/>
              </a:rPr>
            </a:br>
            <a:endParaRPr lang="el-GR" sz="2400" smtClean="0">
              <a:latin typeface="Consolas" pitchFamily="49" charset="0"/>
            </a:endParaRPr>
          </a:p>
        </p:txBody>
      </p:sp>
      <p:pic>
        <p:nvPicPr>
          <p:cNvPr id="89091"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89092"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pic>
        <p:nvPicPr>
          <p:cNvPr id="89093" name="Picture 6" descr="gslogo"/>
          <p:cNvPicPr>
            <a:picLocks noChangeAspect="1" noChangeArrowheads="1"/>
          </p:cNvPicPr>
          <p:nvPr/>
        </p:nvPicPr>
        <p:blipFill>
          <a:blip r:embed="rId5"/>
          <a:srcRect/>
          <a:stretch>
            <a:fillRect/>
          </a:stretch>
        </p:blipFill>
        <p:spPr bwMode="auto">
          <a:xfrm>
            <a:off x="2854325" y="0"/>
            <a:ext cx="2628900" cy="1047750"/>
          </a:xfrm>
          <a:prstGeom prst="rect">
            <a:avLst/>
          </a:prstGeom>
          <a:noFill/>
          <a:ln w="9525">
            <a:noFill/>
            <a:miter lim="800000"/>
            <a:headEnd/>
            <a:tailEnd/>
          </a:ln>
        </p:spPr>
      </p:pic>
      <p:sp>
        <p:nvSpPr>
          <p:cNvPr id="89094" name="Line 6"/>
          <p:cNvSpPr>
            <a:spLocks noChangeShapeType="1"/>
          </p:cNvSpPr>
          <p:nvPr/>
        </p:nvSpPr>
        <p:spPr bwMode="auto">
          <a:xfrm flipH="1" flipV="1">
            <a:off x="3862388" y="2060575"/>
            <a:ext cx="2519362" cy="360363"/>
          </a:xfrm>
          <a:prstGeom prst="line">
            <a:avLst/>
          </a:prstGeom>
          <a:noFill/>
          <a:ln w="57150">
            <a:solidFill>
              <a:srgbClr val="0000FF"/>
            </a:solidFill>
            <a:round/>
            <a:headEnd/>
            <a:tailEnd type="triangle" w="med" len="med"/>
          </a:ln>
        </p:spPr>
        <p:txBody>
          <a:bodyPr/>
          <a:lstStyle/>
          <a:p>
            <a:endParaRPr lang="el-GR"/>
          </a:p>
        </p:txBody>
      </p:sp>
      <p:sp>
        <p:nvSpPr>
          <p:cNvPr id="6" name="Oval Callout 5"/>
          <p:cNvSpPr>
            <a:spLocks noChangeArrowheads="1"/>
          </p:cNvSpPr>
          <p:nvPr/>
        </p:nvSpPr>
        <p:spPr bwMode="auto">
          <a:xfrm>
            <a:off x="9694863" y="2781300"/>
            <a:ext cx="2303462" cy="1727200"/>
          </a:xfrm>
          <a:prstGeom prst="wedgeEllipseCallout">
            <a:avLst>
              <a:gd name="adj1" fmla="val -19194"/>
              <a:gd name="adj2" fmla="val 50000"/>
            </a:avLst>
          </a:prstGeom>
          <a:gradFill rotWithShape="1">
            <a:gsLst>
              <a:gs pos="0">
                <a:srgbClr val="CBFFFF"/>
              </a:gs>
              <a:gs pos="100000">
                <a:srgbClr val="B5E5E9"/>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r>
              <a:rPr lang="el-GR"/>
              <a:t>Η αναζήτηση μπορεί να γίνει και με λέξεις κλειδιά στην ελληνική γλώσσα</a:t>
            </a:r>
            <a:endParaRPr lang="en-US"/>
          </a:p>
        </p:txBody>
      </p:sp>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1 - Τίτλος"/>
          <p:cNvSpPr>
            <a:spLocks noGrp="1"/>
          </p:cNvSpPr>
          <p:nvPr>
            <p:ph type="ctrTitle" idx="4294967295"/>
          </p:nvPr>
        </p:nvSpPr>
        <p:spPr>
          <a:xfrm>
            <a:off x="1557338" y="3357563"/>
            <a:ext cx="9144000" cy="1225550"/>
          </a:xfrm>
        </p:spPr>
        <p:txBody>
          <a:bodyPr lIns="91440" rIns="91440"/>
          <a:lstStyle/>
          <a:p>
            <a:pPr eaLnBrk="1" hangingPunct="1"/>
            <a:r>
              <a:rPr lang="en-US" sz="4800" smtClean="0">
                <a:latin typeface="Consolas" pitchFamily="49" charset="0"/>
              </a:rPr>
              <a:t>        </a:t>
            </a:r>
            <a:r>
              <a:rPr lang="el-GR" sz="4800" smtClean="0">
                <a:latin typeface="Consolas" pitchFamily="49" charset="0"/>
              </a:rPr>
              <a:t>ΕΥΧΑΡΙΣΤΩ…</a:t>
            </a:r>
          </a:p>
        </p:txBody>
      </p:sp>
      <p:pic>
        <p:nvPicPr>
          <p:cNvPr id="90114" name="9 - Εικόνα" descr="4.png"/>
          <p:cNvPicPr>
            <a:picLocks noChangeAspect="1" noChangeArrowheads="1"/>
          </p:cNvPicPr>
          <p:nvPr/>
        </p:nvPicPr>
        <p:blipFill>
          <a:blip r:embed="rId2"/>
          <a:srcRect/>
          <a:stretch>
            <a:fillRect/>
          </a:stretch>
        </p:blipFill>
        <p:spPr bwMode="auto">
          <a:xfrm>
            <a:off x="261938" y="188913"/>
            <a:ext cx="4176712" cy="3506787"/>
          </a:xfrm>
          <a:prstGeom prst="rect">
            <a:avLst/>
          </a:prstGeom>
          <a:noFill/>
          <a:ln w="9525">
            <a:noFill/>
            <a:miter lim="800000"/>
            <a:headEnd/>
            <a:tailEnd/>
          </a:ln>
        </p:spPr>
      </p:pic>
      <p:pic>
        <p:nvPicPr>
          <p:cNvPr id="90115" name="8 - Εικόνα" descr="ΜΠΣ.png"/>
          <p:cNvPicPr>
            <a:picLocks noChangeAspect="1" noChangeArrowheads="1"/>
          </p:cNvPicPr>
          <p:nvPr/>
        </p:nvPicPr>
        <p:blipFill>
          <a:blip r:embed="rId3"/>
          <a:srcRect/>
          <a:stretch>
            <a:fillRect/>
          </a:stretch>
        </p:blipFill>
        <p:spPr bwMode="auto">
          <a:xfrm>
            <a:off x="8255000" y="188913"/>
            <a:ext cx="3681413" cy="3457575"/>
          </a:xfrm>
          <a:prstGeom prst="rect">
            <a:avLst/>
          </a:prstGeom>
          <a:noFill/>
          <a:ln w="9525">
            <a:noFill/>
            <a:miter lim="800000"/>
            <a:headEnd/>
            <a:tailEnd/>
          </a:ln>
        </p:spPr>
      </p:pic>
      <p:sp>
        <p:nvSpPr>
          <p:cNvPr id="90116" name="Subtitle 2"/>
          <p:cNvSpPr>
            <a:spLocks/>
          </p:cNvSpPr>
          <p:nvPr/>
        </p:nvSpPr>
        <p:spPr bwMode="auto">
          <a:xfrm>
            <a:off x="2062163" y="5949950"/>
            <a:ext cx="9505950" cy="576263"/>
          </a:xfrm>
          <a:prstGeom prst="rect">
            <a:avLst/>
          </a:prstGeom>
          <a:noFill/>
          <a:ln w="9525">
            <a:noFill/>
            <a:miter lim="800000"/>
            <a:headEnd/>
            <a:tailEnd/>
          </a:ln>
        </p:spPr>
        <p:txBody>
          <a:bodyPr/>
          <a:lstStyle/>
          <a:p>
            <a:pPr>
              <a:lnSpc>
                <a:spcPct val="90000"/>
              </a:lnSpc>
              <a:buSzPct val="100000"/>
              <a:buFont typeface="Arial" charset="0"/>
              <a:buNone/>
            </a:pPr>
            <a:r>
              <a:rPr lang="en-US" sz="2400">
                <a:solidFill>
                  <a:srgbClr val="FFFFFF"/>
                </a:solidFill>
              </a:rPr>
              <a:t>                                                                     </a:t>
            </a:r>
            <a:r>
              <a:rPr lang="el-GR" sz="2400"/>
              <a:t>Τριγώνης Ιωάννης, </a:t>
            </a:r>
            <a:r>
              <a:rPr lang="en-US" sz="2400"/>
              <a:t>Ph.D.</a:t>
            </a: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idx="4294967295"/>
          </p:nvPr>
        </p:nvSpPr>
        <p:spPr>
          <a:xfrm>
            <a:off x="1557338" y="260350"/>
            <a:ext cx="9144000" cy="633413"/>
          </a:xfrm>
        </p:spPr>
        <p:txBody>
          <a:bodyPr lIns="91440" rIns="91440"/>
          <a:lstStyle/>
          <a:p>
            <a:pPr algn="ctr" eaLnBrk="1" hangingPunct="1"/>
            <a:r>
              <a:rPr lang="el-GR" smtClean="0"/>
              <a:t>Σύνδεση με </a:t>
            </a:r>
            <a:r>
              <a:rPr lang="en-US" smtClean="0"/>
              <a:t>VPN</a:t>
            </a:r>
            <a:endParaRPr lang="el-GR" smtClean="0"/>
          </a:p>
        </p:txBody>
      </p:sp>
      <p:pic>
        <p:nvPicPr>
          <p:cNvPr id="26626" name="9 - Εικόνα" descr="4.png"/>
          <p:cNvPicPr>
            <a:picLocks noChangeAspect="1" noChangeArrowheads="1"/>
          </p:cNvPicPr>
          <p:nvPr/>
        </p:nvPicPr>
        <p:blipFill>
          <a:blip r:embed="rId2"/>
          <a:srcRect/>
          <a:stretch>
            <a:fillRect/>
          </a:stretch>
        </p:blipFill>
        <p:spPr bwMode="auto">
          <a:xfrm>
            <a:off x="261938" y="188913"/>
            <a:ext cx="1177925" cy="989012"/>
          </a:xfrm>
          <a:prstGeom prst="rect">
            <a:avLst/>
          </a:prstGeom>
          <a:noFill/>
          <a:ln w="9525">
            <a:noFill/>
            <a:miter lim="800000"/>
            <a:headEnd/>
            <a:tailEnd/>
          </a:ln>
        </p:spPr>
      </p:pic>
      <p:pic>
        <p:nvPicPr>
          <p:cNvPr id="26627" name="8 - Εικόνα" descr="ΜΠΣ.png"/>
          <p:cNvPicPr>
            <a:picLocks noChangeAspect="1" noChangeArrowheads="1"/>
          </p:cNvPicPr>
          <p:nvPr/>
        </p:nvPicPr>
        <p:blipFill>
          <a:blip r:embed="rId3"/>
          <a:srcRect/>
          <a:stretch>
            <a:fillRect/>
          </a:stretch>
        </p:blipFill>
        <p:spPr bwMode="auto">
          <a:xfrm>
            <a:off x="10918825" y="188913"/>
            <a:ext cx="1017588" cy="955675"/>
          </a:xfrm>
          <a:prstGeom prst="rect">
            <a:avLst/>
          </a:prstGeom>
          <a:noFill/>
          <a:ln w="9525">
            <a:noFill/>
            <a:miter lim="800000"/>
            <a:headEnd/>
            <a:tailEnd/>
          </a:ln>
        </p:spPr>
      </p:pic>
      <p:sp>
        <p:nvSpPr>
          <p:cNvPr id="26628" name="Rectangle 7"/>
          <p:cNvSpPr>
            <a:spLocks noChangeArrowheads="1"/>
          </p:cNvSpPr>
          <p:nvPr/>
        </p:nvSpPr>
        <p:spPr bwMode="auto">
          <a:xfrm>
            <a:off x="333375" y="2349500"/>
            <a:ext cx="11564938" cy="3140075"/>
          </a:xfrm>
          <a:prstGeom prst="rect">
            <a:avLst/>
          </a:prstGeom>
          <a:noFill/>
          <a:ln w="9525">
            <a:noFill/>
            <a:miter lim="800000"/>
            <a:headEnd/>
            <a:tailEnd/>
          </a:ln>
        </p:spPr>
        <p:txBody>
          <a:bodyPr anchor="ctr">
            <a:spAutoFit/>
          </a:bodyPr>
          <a:lstStyle/>
          <a:p>
            <a:r>
              <a:rPr lang="en-US" sz="2000" b="1"/>
              <a:t>1.</a:t>
            </a:r>
            <a:r>
              <a:rPr lang="en-US" sz="2000"/>
              <a:t> Κατεβάζουμε το αρχείο </a:t>
            </a:r>
            <a:r>
              <a:rPr lang="en-US" sz="2000" b="1" u="sng">
                <a:hlinkClick r:id="rId4"/>
              </a:rPr>
              <a:t>duth-udp.ovpn</a:t>
            </a:r>
            <a:r>
              <a:rPr lang="en-US" sz="2000"/>
              <a:t>, το οποίο περιέχει τις ρυθμίσεις της σύνδεσης VPN.</a:t>
            </a:r>
          </a:p>
          <a:p>
            <a:r>
              <a:rPr lang="en-US" sz="2000"/>
              <a:t> </a:t>
            </a:r>
          </a:p>
          <a:p>
            <a:r>
              <a:rPr lang="en-US" sz="2000" b="1"/>
              <a:t>     **</a:t>
            </a:r>
            <a:r>
              <a:rPr lang="en-US" sz="2000"/>
              <a:t> Αν αντιμετωπίσουμε προβλήματα σύνδεσης με το συγκεκριμένο αρχείο ρυθμίσεων μπορούμε </a:t>
            </a:r>
          </a:p>
          <a:p>
            <a:r>
              <a:rPr lang="en-US" sz="2000"/>
              <a:t>    να δοκιμάσουμε και με το </a:t>
            </a:r>
            <a:r>
              <a:rPr lang="en-US" sz="2000" b="1" u="sng">
                <a:hlinkClick r:id="rId5"/>
              </a:rPr>
              <a:t>duth-tcp.ovpn</a:t>
            </a:r>
            <a:r>
              <a:rPr lang="en-US" sz="2000"/>
              <a:t>, αλλά γενικά προτείνεται η χρήση του πρώτου αρχείου </a:t>
            </a:r>
          </a:p>
          <a:p>
            <a:r>
              <a:rPr lang="en-US" sz="2000"/>
              <a:t>    ρυθμίσεων.</a:t>
            </a:r>
          </a:p>
          <a:p>
            <a:r>
              <a:rPr lang="en-US" sz="2000"/>
              <a:t> </a:t>
            </a:r>
          </a:p>
          <a:p>
            <a:r>
              <a:rPr lang="en-US" sz="2000" b="1"/>
              <a:t>2.</a:t>
            </a:r>
            <a:r>
              <a:rPr lang="en-US" sz="2000"/>
              <a:t> Κατεβάζουμε το OpenVPN (</a:t>
            </a:r>
            <a:r>
              <a:rPr lang="en-US" sz="2000" b="1"/>
              <a:t>έκδοση 2.4.x ή μεταγενέστερη</a:t>
            </a:r>
            <a:r>
              <a:rPr lang="en-US" sz="2000"/>
              <a:t>, επιλέγουμε τον </a:t>
            </a:r>
            <a:r>
              <a:rPr lang="en-US" sz="2000" b="1"/>
              <a:t>windows installer</a:t>
            </a:r>
            <a:r>
              <a:rPr lang="en-US" sz="2000"/>
              <a:t>).</a:t>
            </a:r>
          </a:p>
          <a:p>
            <a:r>
              <a:rPr lang="en-US" sz="2000"/>
              <a:t> </a:t>
            </a:r>
          </a:p>
          <a:p>
            <a:r>
              <a:rPr lang="en-US" sz="2000" b="1"/>
              <a:t>3.</a:t>
            </a:r>
            <a:r>
              <a:rPr lang="en-US" sz="2000"/>
              <a:t> Κάνουμε διπλό κλικ στο αρχείο που κατεβάσαμε για να ξεκινήσει η εγκατάσταση, ειπλέγοντας τα παρακάτω στα παράθυρα που θα εμφανιστούν:</a:t>
            </a: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kk"/>
          <p:cNvPicPr>
            <a:picLocks noChangeAspect="1" noChangeArrowheads="1"/>
          </p:cNvPicPr>
          <p:nvPr/>
        </p:nvPicPr>
        <p:blipFill>
          <a:blip r:embed="rId2"/>
          <a:srcRect/>
          <a:stretch>
            <a:fillRect/>
          </a:stretch>
        </p:blipFill>
        <p:spPr bwMode="auto">
          <a:xfrm>
            <a:off x="1846263" y="1052513"/>
            <a:ext cx="8712200" cy="5486400"/>
          </a:xfrm>
          <a:prstGeom prst="rect">
            <a:avLst/>
          </a:prstGeom>
          <a:noFill/>
          <a:ln w="9525">
            <a:noFill/>
            <a:miter lim="800000"/>
            <a:headEnd/>
            <a:tailEnd/>
          </a:ln>
        </p:spPr>
      </p:pic>
      <p:sp>
        <p:nvSpPr>
          <p:cNvPr id="27650" name="Rectangle 2"/>
          <p:cNvSpPr>
            <a:spLocks noGrp="1"/>
          </p:cNvSpPr>
          <p:nvPr>
            <p:ph type="title" idx="4294967295"/>
          </p:nvPr>
        </p:nvSpPr>
        <p:spPr>
          <a:xfrm>
            <a:off x="1104900" y="76200"/>
            <a:ext cx="9977438" cy="681038"/>
          </a:xfrm>
        </p:spPr>
        <p:txBody>
          <a:bodyPr lIns="91440" rIns="91440"/>
          <a:lstStyle/>
          <a:p>
            <a:pPr algn="ctr" eaLnBrk="1" hangingPunct="1"/>
            <a:r>
              <a:rPr lang="el-GR" smtClean="0"/>
              <a:t>Σύνδεση με </a:t>
            </a:r>
            <a:r>
              <a:rPr lang="en-US" smtClean="0"/>
              <a:t>VPN</a:t>
            </a:r>
            <a:endParaRPr lang="el-GR" smtClean="0"/>
          </a:p>
        </p:txBody>
      </p:sp>
      <p:pic>
        <p:nvPicPr>
          <p:cNvPr id="27651"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27652"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6" descr="2"/>
          <p:cNvPicPr>
            <a:picLocks noChangeAspect="1" noChangeArrowheads="1"/>
          </p:cNvPicPr>
          <p:nvPr/>
        </p:nvPicPr>
        <p:blipFill>
          <a:blip r:embed="rId2"/>
          <a:srcRect/>
          <a:stretch>
            <a:fillRect/>
          </a:stretch>
        </p:blipFill>
        <p:spPr bwMode="auto">
          <a:xfrm>
            <a:off x="1485900" y="1268413"/>
            <a:ext cx="9288463" cy="5330825"/>
          </a:xfrm>
          <a:prstGeom prst="rect">
            <a:avLst/>
          </a:prstGeom>
          <a:noFill/>
          <a:ln w="9525">
            <a:noFill/>
            <a:miter lim="800000"/>
            <a:headEnd/>
            <a:tailEnd/>
          </a:ln>
        </p:spPr>
      </p:pic>
      <p:sp>
        <p:nvSpPr>
          <p:cNvPr id="28674" name="Rectangle 2"/>
          <p:cNvSpPr>
            <a:spLocks noGrp="1"/>
          </p:cNvSpPr>
          <p:nvPr>
            <p:ph type="title" idx="4294967295"/>
          </p:nvPr>
        </p:nvSpPr>
        <p:spPr>
          <a:xfrm>
            <a:off x="1557338" y="260350"/>
            <a:ext cx="9144000" cy="633413"/>
          </a:xfrm>
        </p:spPr>
        <p:txBody>
          <a:bodyPr lIns="91440" rIns="91440"/>
          <a:lstStyle/>
          <a:p>
            <a:pPr algn="ctr" eaLnBrk="1" hangingPunct="1"/>
            <a:r>
              <a:rPr lang="el-GR" smtClean="0"/>
              <a:t>Σύνδεση με </a:t>
            </a:r>
            <a:r>
              <a:rPr lang="en-US" smtClean="0"/>
              <a:t>VPN</a:t>
            </a:r>
            <a:endParaRPr lang="el-GR" smtClean="0"/>
          </a:p>
        </p:txBody>
      </p:sp>
      <p:pic>
        <p:nvPicPr>
          <p:cNvPr id="28675" name="9 - Εικόνα" descr="4.png"/>
          <p:cNvPicPr>
            <a:picLocks noChangeAspect="1" noChangeArrowheads="1"/>
          </p:cNvPicPr>
          <p:nvPr/>
        </p:nvPicPr>
        <p:blipFill>
          <a:blip r:embed="rId3"/>
          <a:srcRect/>
          <a:stretch>
            <a:fillRect/>
          </a:stretch>
        </p:blipFill>
        <p:spPr bwMode="auto">
          <a:xfrm>
            <a:off x="261938" y="188913"/>
            <a:ext cx="1177925" cy="989012"/>
          </a:xfrm>
          <a:prstGeom prst="rect">
            <a:avLst/>
          </a:prstGeom>
          <a:noFill/>
          <a:ln w="9525">
            <a:noFill/>
            <a:miter lim="800000"/>
            <a:headEnd/>
            <a:tailEnd/>
          </a:ln>
        </p:spPr>
      </p:pic>
      <p:pic>
        <p:nvPicPr>
          <p:cNvPr id="28676" name="8 - Εικόνα" descr="ΜΠΣ.png"/>
          <p:cNvPicPr>
            <a:picLocks noChangeAspect="1" noChangeArrowheads="1"/>
          </p:cNvPicPr>
          <p:nvPr/>
        </p:nvPicPr>
        <p:blipFill>
          <a:blip r:embed="rId4"/>
          <a:srcRect/>
          <a:stretch>
            <a:fillRect/>
          </a:stretch>
        </p:blipFill>
        <p:spPr bwMode="auto">
          <a:xfrm>
            <a:off x="10918825" y="188913"/>
            <a:ext cx="1017588" cy="955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 16x9">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Academic Literature 16x9">
  <a:themeElements>
    <a:clrScheme name="Academic Literature 16x9 1">
      <a:dk1>
        <a:srgbClr val="000000"/>
      </a:dk1>
      <a:lt1>
        <a:srgbClr val="FFFFFF"/>
      </a:lt1>
      <a:dk2>
        <a:srgbClr val="676A55"/>
      </a:dk2>
      <a:lt2>
        <a:srgbClr val="EAEBDE"/>
      </a:lt2>
      <a:accent1>
        <a:srgbClr val="76A676"/>
      </a:accent1>
      <a:accent2>
        <a:srgbClr val="B0CCB0"/>
      </a:accent2>
      <a:accent3>
        <a:srgbClr val="FFFFFF"/>
      </a:accent3>
      <a:accent4>
        <a:srgbClr val="000000"/>
      </a:accent4>
      <a:accent5>
        <a:srgbClr val="BDD0BD"/>
      </a:accent5>
      <a:accent6>
        <a:srgbClr val="9FB99F"/>
      </a:accent6>
      <a:hlink>
        <a:srgbClr val="DB5353"/>
      </a:hlink>
      <a:folHlink>
        <a:srgbClr val="903638"/>
      </a:folHlink>
    </a:clrScheme>
    <a:fontScheme name="Academic Literature 16x9">
      <a:majorFont>
        <a:latin typeface="Plantagenet Cherokee"/>
        <a:ea typeface=""/>
        <a:cs typeface=""/>
      </a:majorFont>
      <a:minorFont>
        <a:latin typeface="Euphem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cademic Literature 16x9 1">
        <a:dk1>
          <a:srgbClr val="000000"/>
        </a:dk1>
        <a:lt1>
          <a:srgbClr val="FFFFFF"/>
        </a:lt1>
        <a:dk2>
          <a:srgbClr val="676A55"/>
        </a:dk2>
        <a:lt2>
          <a:srgbClr val="EAEBDE"/>
        </a:lt2>
        <a:accent1>
          <a:srgbClr val="76A676"/>
        </a:accent1>
        <a:accent2>
          <a:srgbClr val="B0CCB0"/>
        </a:accent2>
        <a:accent3>
          <a:srgbClr val="FFFFFF"/>
        </a:accent3>
        <a:accent4>
          <a:srgbClr val="000000"/>
        </a:accent4>
        <a:accent5>
          <a:srgbClr val="BDD0BD"/>
        </a:accent5>
        <a:accent6>
          <a:srgbClr val="9FB99F"/>
        </a:accent6>
        <a:hlink>
          <a:srgbClr val="DB5353"/>
        </a:hlink>
        <a:folHlink>
          <a:srgbClr val="90363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667</TotalTime>
  <Words>622</Words>
  <Application>Microsoft Office PowerPoint</Application>
  <PresentationFormat>Προσαρμογή</PresentationFormat>
  <Paragraphs>148</Paragraphs>
  <Slides>69</Slides>
  <Notes>0</Notes>
  <HiddenSlides>0</HiddenSlides>
  <MMClips>0</MMClips>
  <ScaleCrop>false</ScaleCrop>
  <HeadingPairs>
    <vt:vector size="4" baseType="variant">
      <vt:variant>
        <vt:lpstr>Θέμα</vt:lpstr>
      </vt:variant>
      <vt:variant>
        <vt:i4>2</vt:i4>
      </vt:variant>
      <vt:variant>
        <vt:lpstr>Τίτλοι διαφανειών</vt:lpstr>
      </vt:variant>
      <vt:variant>
        <vt:i4>69</vt:i4>
      </vt:variant>
    </vt:vector>
  </HeadingPairs>
  <TitlesOfParts>
    <vt:vector size="71" baseType="lpstr">
      <vt:lpstr>Chalkboard 16x9</vt:lpstr>
      <vt:lpstr>Academic Literature 16x9</vt:lpstr>
      <vt:lpstr>Διαφάνεια 1</vt:lpstr>
      <vt:lpstr>Περιεχόμενα διάλεξης</vt:lpstr>
      <vt:lpstr>Σύνδεση με VPN</vt:lpstr>
      <vt:lpstr>Σύνδεση με VPN</vt:lpstr>
      <vt:lpstr>Σύνδεση με VPN</vt:lpstr>
      <vt:lpstr>Σύνδεση με VPN</vt:lpstr>
      <vt:lpstr>Σύνδεση με VPN</vt:lpstr>
      <vt:lpstr>Σύνδεση με VPN</vt:lpstr>
      <vt:lpstr>Σύνδεση με VPN</vt:lpstr>
      <vt:lpstr>Σύνδεση με VPN</vt:lpstr>
      <vt:lpstr>Σύνδεση με VPN</vt:lpstr>
      <vt:lpstr>Σύνδεση με VPN</vt:lpstr>
      <vt:lpstr>Σύνδεση με VPN</vt:lpstr>
      <vt:lpstr>Σύνδεση με VPN</vt:lpstr>
      <vt:lpstr>Σύνδεση με VPN</vt:lpstr>
      <vt:lpstr>Σύνδεση με VPN</vt:lpstr>
      <vt:lpstr>Σύνδεση με VPN</vt:lpstr>
      <vt:lpstr>Σύνδεση με VPN</vt:lpstr>
      <vt:lpstr>Σύνδεση με VPN</vt:lpstr>
      <vt:lpstr>Σύνδεση με VPN</vt:lpstr>
      <vt:lpstr>Σύνδεση με VPN</vt:lpstr>
      <vt:lpstr>Σύνδεση με VPN</vt:lpstr>
      <vt:lpstr>Σύνδεση με EDUROAM</vt:lpstr>
      <vt:lpstr>Σύνδεση με EDUROAM</vt:lpstr>
      <vt:lpstr>Σύνδεση με EDUROAM</vt:lpstr>
      <vt:lpstr>Σύνδεση με EDUROAM</vt:lpstr>
      <vt:lpstr>Εθνικό Κέντρο Τεκμηρίωσης (ΕΚΤ)</vt:lpstr>
      <vt:lpstr>Εθνικό Κέντρο Τεκμηρίωσης (ΕΚΤ)</vt:lpstr>
      <vt:lpstr>Εθνικό Κέντρο Τεκμηρίωσης (ΕΚΤ)</vt:lpstr>
      <vt:lpstr>       Εθνικό Αρχείο Διδακτορικών Διατριβών (ΕΑΔΔ)</vt:lpstr>
      <vt:lpstr>        Εθνικό Αρχείο Διδακτορικών Διατριβών (ΕΑΔΔ)</vt:lpstr>
      <vt:lpstr>      Εθνικό Αρχείο Διδακτορικών Διατριβών (ΕΑΔΔ)</vt:lpstr>
      <vt:lpstr>      Εθνικό Αρχείο Διδακτορικών Διατριβών (ΕΑΔΔ)</vt:lpstr>
      <vt:lpstr>        Εθνικό Αρχείο Διδακτορικών Διατριβών (ΕΑΔΔ)</vt:lpstr>
      <vt:lpstr>       Εθνικό Αρχείο Διδακτορικών Διατριβών (ΕΑΔΔ)</vt:lpstr>
      <vt:lpstr>Ελληνικά Ακαδημαϊκά Ηλεκτρονικά Συγγράμματα και Βοηθήματα  Αποθετήριο «Κάλλιπος» </vt:lpstr>
      <vt:lpstr>Ελληνικά Ακαδημαϊκά Ηλεκτρονικά Συγγράμματα και Βοηθήματα Αποθετήριο «Κάλλιπος» </vt:lpstr>
      <vt:lpstr>Ελληνικά Ακαδημαϊκά Ηλεκτρονικά Συγγράμματα και Βοηθήματα Αποθετήριο «Κάλλιπος» </vt:lpstr>
      <vt:lpstr>Ελληνικά Ακαδημαϊκά Ηλεκτρονικά Συγγράμματα και Βοηθήματα Αποθετήριο «Κάλλιπος» </vt:lpstr>
      <vt:lpstr>Ελληνικά Ακαδημαϊκά Ηλεκτρονικά Συγγράμματα και Βοηθήματα Αποθετήριο «Κάλλιπος» </vt:lpstr>
      <vt:lpstr>Ελληνικά Ακαδημαϊκά Ηλεκτρονικά Συγγράμματα και Βοηθήματα Αποθετήριο «Κάλλιπος» </vt:lpstr>
      <vt:lpstr>Ελληνικά Ακαδημαϊκά Ηλεκτρονικά Συγγράμματα και Βοηθήματα Αποθετήριο «Κάλλιπος» </vt:lpstr>
      <vt:lpstr>     Βιβλιοθήκη &amp; Κέντρο Πληροφόρησης Δ.Π.Θ. </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           Google Scholar </vt:lpstr>
      <vt:lpstr>             Google Scholar </vt:lpstr>
      <vt:lpstr>             Google Scholar </vt:lpstr>
      <vt:lpstr>             Google Scholar </vt:lpstr>
      <vt:lpstr>              Google Scholar </vt:lpstr>
      <vt:lpstr>            Google Scholar </vt:lpstr>
      <vt:lpstr>             Google Scholar </vt:lpstr>
      <vt:lpstr>        ΕΥΧΑΡΙΣΤΩ…</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RANIA</dc:creator>
  <cp:lastModifiedBy>user</cp:lastModifiedBy>
  <cp:revision>119</cp:revision>
  <dcterms:created xsi:type="dcterms:W3CDTF">2014-04-17T22:18:44Z</dcterms:created>
  <dcterms:modified xsi:type="dcterms:W3CDTF">2020-11-15T22:04:25Z</dcterms:modified>
</cp:coreProperties>
</file>