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0" r:id="rId5"/>
    <p:sldId id="259" r:id="rId6"/>
    <p:sldId id="265" r:id="rId7"/>
    <p:sldId id="261" r:id="rId8"/>
    <p:sldId id="262" r:id="rId9"/>
    <p:sldId id="263" r:id="rId10"/>
    <p:sldId id="266" r:id="rId11"/>
    <p:sldId id="264" r:id="rId12"/>
    <p:sldId id="267" r:id="rId13"/>
    <p:sldId id="268" r:id="rId14"/>
    <p:sldId id="269" r:id="rId15"/>
    <p:sldId id="271" r:id="rId16"/>
    <p:sldId id="275" r:id="rId17"/>
    <p:sldId id="270" r:id="rId18"/>
    <p:sldId id="272" r:id="rId19"/>
    <p:sldId id="273" r:id="rId20"/>
    <p:sldId id="274" r:id="rId21"/>
    <p:sldId id="276" r:id="rId22"/>
    <p:sldId id="277" r:id="rId23"/>
    <p:sldId id="278" r:id="rId24"/>
    <p:sldId id="279" r:id="rId25"/>
    <p:sldId id="280" r:id="rId26"/>
    <p:sldId id="283" r:id="rId27"/>
    <p:sldId id="284"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8952E1-B266-47B1-965E-2CFC5065EE7F}" v="889" dt="2025-03-25T17:32:59.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υθυμία Πεντέρη" userId="83597b39-6795-4589-b536-b5a3e2e921e5" providerId="ADAL" clId="{C78952E1-B266-47B1-965E-2CFC5065EE7F}"/>
    <pc:docChg chg="undo custSel addSld delSld modSld sldOrd">
      <pc:chgData name="Ευθυμία Πεντέρη" userId="83597b39-6795-4589-b536-b5a3e2e921e5" providerId="ADAL" clId="{C78952E1-B266-47B1-965E-2CFC5065EE7F}" dt="2025-03-25T17:32:59.429" v="10558"/>
      <pc:docMkLst>
        <pc:docMk/>
      </pc:docMkLst>
      <pc:sldChg chg="addSp modSp new mod setBg">
        <pc:chgData name="Ευθυμία Πεντέρη" userId="83597b39-6795-4589-b536-b5a3e2e921e5" providerId="ADAL" clId="{C78952E1-B266-47B1-965E-2CFC5065EE7F}" dt="2025-03-07T09:20:10.253" v="588" actId="26606"/>
        <pc:sldMkLst>
          <pc:docMk/>
          <pc:sldMk cId="4085496786" sldId="256"/>
        </pc:sldMkLst>
        <pc:spChg chg="mod">
          <ac:chgData name="Ευθυμία Πεντέρη" userId="83597b39-6795-4589-b536-b5a3e2e921e5" providerId="ADAL" clId="{C78952E1-B266-47B1-965E-2CFC5065EE7F}" dt="2025-03-07T09:20:10.253" v="588" actId="26606"/>
          <ac:spMkLst>
            <pc:docMk/>
            <pc:sldMk cId="4085496786" sldId="256"/>
            <ac:spMk id="2" creationId="{7D5B59FC-4EEF-C8F3-5930-09EB866DE86B}"/>
          </ac:spMkLst>
        </pc:spChg>
        <pc:spChg chg="mod">
          <ac:chgData name="Ευθυμία Πεντέρη" userId="83597b39-6795-4589-b536-b5a3e2e921e5" providerId="ADAL" clId="{C78952E1-B266-47B1-965E-2CFC5065EE7F}" dt="2025-03-07T09:20:10.253" v="588" actId="26606"/>
          <ac:spMkLst>
            <pc:docMk/>
            <pc:sldMk cId="4085496786" sldId="256"/>
            <ac:spMk id="3" creationId="{8784C54A-960E-3266-FA2F-844192A0D4B4}"/>
          </ac:spMkLst>
        </pc:spChg>
        <pc:spChg chg="add">
          <ac:chgData name="Ευθυμία Πεντέρη" userId="83597b39-6795-4589-b536-b5a3e2e921e5" providerId="ADAL" clId="{C78952E1-B266-47B1-965E-2CFC5065EE7F}" dt="2025-03-07T09:20:10.253" v="588" actId="26606"/>
          <ac:spMkLst>
            <pc:docMk/>
            <pc:sldMk cId="4085496786" sldId="256"/>
            <ac:spMk id="8" creationId="{46F1F2C8-798B-4CCE-A851-94AFAF350BED}"/>
          </ac:spMkLst>
        </pc:spChg>
        <pc:spChg chg="add">
          <ac:chgData name="Ευθυμία Πεντέρη" userId="83597b39-6795-4589-b536-b5a3e2e921e5" providerId="ADAL" clId="{C78952E1-B266-47B1-965E-2CFC5065EE7F}" dt="2025-03-07T09:20:10.253" v="588" actId="26606"/>
          <ac:spMkLst>
            <pc:docMk/>
            <pc:sldMk cId="4085496786" sldId="256"/>
            <ac:spMk id="10" creationId="{755E9CD0-04B0-4A3C-B291-AD913379C713}"/>
          </ac:spMkLst>
        </pc:spChg>
        <pc:spChg chg="add">
          <ac:chgData name="Ευθυμία Πεντέρη" userId="83597b39-6795-4589-b536-b5a3e2e921e5" providerId="ADAL" clId="{C78952E1-B266-47B1-965E-2CFC5065EE7F}" dt="2025-03-07T09:20:10.253" v="588" actId="26606"/>
          <ac:spMkLst>
            <pc:docMk/>
            <pc:sldMk cId="4085496786" sldId="256"/>
            <ac:spMk id="12" creationId="{1DD8BF3B-6066-418C-8D1A-75C5E396FC04}"/>
          </ac:spMkLst>
        </pc:spChg>
        <pc:spChg chg="add">
          <ac:chgData name="Ευθυμία Πεντέρη" userId="83597b39-6795-4589-b536-b5a3e2e921e5" providerId="ADAL" clId="{C78952E1-B266-47B1-965E-2CFC5065EE7F}" dt="2025-03-07T09:20:10.253" v="588" actId="26606"/>
          <ac:spMkLst>
            <pc:docMk/>
            <pc:sldMk cId="4085496786" sldId="256"/>
            <ac:spMk id="14" creationId="{80BC66F9-7A74-4286-AD22-1174052CC22C}"/>
          </ac:spMkLst>
        </pc:spChg>
        <pc:spChg chg="add">
          <ac:chgData name="Ευθυμία Πεντέρη" userId="83597b39-6795-4589-b536-b5a3e2e921e5" providerId="ADAL" clId="{C78952E1-B266-47B1-965E-2CFC5065EE7F}" dt="2025-03-07T09:20:10.253" v="588" actId="26606"/>
          <ac:spMkLst>
            <pc:docMk/>
            <pc:sldMk cId="4085496786" sldId="256"/>
            <ac:spMk id="16" creationId="{D8142CC3-2B5C-48E6-9DF0-6C8ACBAF23EF}"/>
          </ac:spMkLst>
        </pc:spChg>
        <pc:spChg chg="add">
          <ac:chgData name="Ευθυμία Πεντέρη" userId="83597b39-6795-4589-b536-b5a3e2e921e5" providerId="ADAL" clId="{C78952E1-B266-47B1-965E-2CFC5065EE7F}" dt="2025-03-07T09:20:10.253" v="588" actId="26606"/>
          <ac:spMkLst>
            <pc:docMk/>
            <pc:sldMk cId="4085496786" sldId="256"/>
            <ac:spMk id="20" creationId="{46A89C79-8EF3-4AF9-B3D9-59A883F41C83}"/>
          </ac:spMkLst>
        </pc:spChg>
        <pc:spChg chg="add">
          <ac:chgData name="Ευθυμία Πεντέρη" userId="83597b39-6795-4589-b536-b5a3e2e921e5" providerId="ADAL" clId="{C78952E1-B266-47B1-965E-2CFC5065EE7F}" dt="2025-03-07T09:20:10.253" v="588" actId="26606"/>
          <ac:spMkLst>
            <pc:docMk/>
            <pc:sldMk cId="4085496786" sldId="256"/>
            <ac:spMk id="22" creationId="{EFE5CE34-4543-42E5-B82C-1F3D12422CDD}"/>
          </ac:spMkLst>
        </pc:spChg>
        <pc:spChg chg="add">
          <ac:chgData name="Ευθυμία Πεντέρη" userId="83597b39-6795-4589-b536-b5a3e2e921e5" providerId="ADAL" clId="{C78952E1-B266-47B1-965E-2CFC5065EE7F}" dt="2025-03-07T09:20:10.253" v="588" actId="26606"/>
          <ac:spMkLst>
            <pc:docMk/>
            <pc:sldMk cId="4085496786" sldId="256"/>
            <ac:spMk id="24" creationId="{72AF41FE-63D7-4695-81D2-66D2510E4486}"/>
          </ac:spMkLst>
        </pc:spChg>
      </pc:sldChg>
      <pc:sldChg chg="addSp modSp new mod setBg">
        <pc:chgData name="Ευθυμία Πεντέρη" userId="83597b39-6795-4589-b536-b5a3e2e921e5" providerId="ADAL" clId="{C78952E1-B266-47B1-965E-2CFC5065EE7F}" dt="2025-03-07T10:11:40.066" v="2655" actId="20577"/>
        <pc:sldMkLst>
          <pc:docMk/>
          <pc:sldMk cId="1925671738" sldId="257"/>
        </pc:sldMkLst>
        <pc:spChg chg="mod">
          <ac:chgData name="Ευθυμία Πεντέρη" userId="83597b39-6795-4589-b536-b5a3e2e921e5" providerId="ADAL" clId="{C78952E1-B266-47B1-965E-2CFC5065EE7F}" dt="2025-03-07T09:19:23.825" v="560" actId="26606"/>
          <ac:spMkLst>
            <pc:docMk/>
            <pc:sldMk cId="1925671738" sldId="257"/>
            <ac:spMk id="2" creationId="{DD892B3C-35D3-3C3B-EF1C-3F457C18075D}"/>
          </ac:spMkLst>
        </pc:spChg>
        <pc:spChg chg="mod">
          <ac:chgData name="Ευθυμία Πεντέρη" userId="83597b39-6795-4589-b536-b5a3e2e921e5" providerId="ADAL" clId="{C78952E1-B266-47B1-965E-2CFC5065EE7F}" dt="2025-03-07T10:11:40.066" v="2655" actId="20577"/>
          <ac:spMkLst>
            <pc:docMk/>
            <pc:sldMk cId="1925671738" sldId="257"/>
            <ac:spMk id="3" creationId="{7780E5AF-5B5F-BF65-9E33-1808FF2DFE4F}"/>
          </ac:spMkLst>
        </pc:spChg>
        <pc:spChg chg="add">
          <ac:chgData name="Ευθυμία Πεντέρη" userId="83597b39-6795-4589-b536-b5a3e2e921e5" providerId="ADAL" clId="{C78952E1-B266-47B1-965E-2CFC5065EE7F}" dt="2025-03-07T09:19:23.825" v="560" actId="26606"/>
          <ac:spMkLst>
            <pc:docMk/>
            <pc:sldMk cId="1925671738" sldId="257"/>
            <ac:spMk id="8" creationId="{B6CDA21F-E7AF-4C75-8395-33F58D5B0E45}"/>
          </ac:spMkLst>
        </pc:spChg>
        <pc:spChg chg="add">
          <ac:chgData name="Ευθυμία Πεντέρη" userId="83597b39-6795-4589-b536-b5a3e2e921e5" providerId="ADAL" clId="{C78952E1-B266-47B1-965E-2CFC5065EE7F}" dt="2025-03-07T09:19:23.825" v="560" actId="26606"/>
          <ac:spMkLst>
            <pc:docMk/>
            <pc:sldMk cId="1925671738" sldId="257"/>
            <ac:spMk id="15" creationId="{D5B0017B-2ECA-49AF-B397-DC140825DF8D}"/>
          </ac:spMkLst>
        </pc:spChg>
        <pc:grpChg chg="add">
          <ac:chgData name="Ευθυμία Πεντέρη" userId="83597b39-6795-4589-b536-b5a3e2e921e5" providerId="ADAL" clId="{C78952E1-B266-47B1-965E-2CFC5065EE7F}" dt="2025-03-07T09:19:23.825" v="560" actId="26606"/>
          <ac:grpSpMkLst>
            <pc:docMk/>
            <pc:sldMk cId="1925671738" sldId="257"/>
            <ac:grpSpMk id="10" creationId="{AE1C45F0-260A-458C-96ED-C1F6D2151219}"/>
          </ac:grpSpMkLst>
        </pc:grpChg>
        <pc:cxnChg chg="add">
          <ac:chgData name="Ευθυμία Πεντέρη" userId="83597b39-6795-4589-b536-b5a3e2e921e5" providerId="ADAL" clId="{C78952E1-B266-47B1-965E-2CFC5065EE7F}" dt="2025-03-07T09:19:23.825" v="560" actId="26606"/>
          <ac:cxnSpMkLst>
            <pc:docMk/>
            <pc:sldMk cId="1925671738" sldId="257"/>
            <ac:cxnSpMk id="17" creationId="{6CF1BAF6-AD41-4082-B212-8A1F9A2E8779}"/>
          </ac:cxnSpMkLst>
        </pc:cxnChg>
      </pc:sldChg>
      <pc:sldChg chg="addSp delSp modSp new mod modClrScheme chgLayout">
        <pc:chgData name="Ευθυμία Πεντέρη" userId="83597b39-6795-4589-b536-b5a3e2e921e5" providerId="ADAL" clId="{C78952E1-B266-47B1-965E-2CFC5065EE7F}" dt="2025-03-07T09:18:46.636" v="540" actId="14100"/>
        <pc:sldMkLst>
          <pc:docMk/>
          <pc:sldMk cId="3500939364" sldId="258"/>
        </pc:sldMkLst>
        <pc:spChg chg="add mod ord">
          <ac:chgData name="Ευθυμία Πεντέρη" userId="83597b39-6795-4589-b536-b5a3e2e921e5" providerId="ADAL" clId="{C78952E1-B266-47B1-965E-2CFC5065EE7F}" dt="2025-03-07T09:14:50.417" v="140" actId="20577"/>
          <ac:spMkLst>
            <pc:docMk/>
            <pc:sldMk cId="3500939364" sldId="258"/>
            <ac:spMk id="4" creationId="{1A20C104-AFD7-1714-3254-6C4D8696365B}"/>
          </ac:spMkLst>
        </pc:spChg>
        <pc:spChg chg="add mod ord">
          <ac:chgData name="Ευθυμία Πεντέρη" userId="83597b39-6795-4589-b536-b5a3e2e921e5" providerId="ADAL" clId="{C78952E1-B266-47B1-965E-2CFC5065EE7F}" dt="2025-03-07T09:18:40.767" v="539" actId="27636"/>
          <ac:spMkLst>
            <pc:docMk/>
            <pc:sldMk cId="3500939364" sldId="258"/>
            <ac:spMk id="6" creationId="{BF11ADC8-3ABC-53DA-6E1C-A7BD057E706E}"/>
          </ac:spMkLst>
        </pc:spChg>
        <pc:spChg chg="add mod">
          <ac:chgData name="Ευθυμία Πεντέρη" userId="83597b39-6795-4589-b536-b5a3e2e921e5" providerId="ADAL" clId="{C78952E1-B266-47B1-965E-2CFC5065EE7F}" dt="2025-03-07T09:18:46.636" v="540" actId="14100"/>
          <ac:spMkLst>
            <pc:docMk/>
            <pc:sldMk cId="3500939364" sldId="258"/>
            <ac:spMk id="9" creationId="{484D3550-648F-1495-B251-12E5671DBBD1}"/>
          </ac:spMkLst>
        </pc:spChg>
        <pc:picChg chg="add mod">
          <ac:chgData name="Ευθυμία Πεντέρη" userId="83597b39-6795-4589-b536-b5a3e2e921e5" providerId="ADAL" clId="{C78952E1-B266-47B1-965E-2CFC5065EE7F}" dt="2025-03-07T09:14:37.335" v="100" actId="14100"/>
          <ac:picMkLst>
            <pc:docMk/>
            <pc:sldMk cId="3500939364" sldId="258"/>
            <ac:picMk id="8" creationId="{DB74D60E-8CE5-373E-7034-356B5525C00F}"/>
          </ac:picMkLst>
        </pc:picChg>
      </pc:sldChg>
      <pc:sldChg chg="addSp delSp modSp new mod modClrScheme chgLayout">
        <pc:chgData name="Ευθυμία Πεντέρη" userId="83597b39-6795-4589-b536-b5a3e2e921e5" providerId="ADAL" clId="{C78952E1-B266-47B1-965E-2CFC5065EE7F}" dt="2025-03-07T10:12:38.095" v="2669" actId="255"/>
        <pc:sldMkLst>
          <pc:docMk/>
          <pc:sldMk cId="1807457350" sldId="259"/>
        </pc:sldMkLst>
        <pc:spChg chg="mod ord">
          <ac:chgData name="Ευθυμία Πεντέρη" userId="83597b39-6795-4589-b536-b5a3e2e921e5" providerId="ADAL" clId="{C78952E1-B266-47B1-965E-2CFC5065EE7F}" dt="2025-03-07T10:03:12.417" v="2129" actId="27636"/>
          <ac:spMkLst>
            <pc:docMk/>
            <pc:sldMk cId="1807457350" sldId="259"/>
            <ac:spMk id="2" creationId="{FC06384E-12EB-F8E2-D24F-AA57FDE57584}"/>
          </ac:spMkLst>
        </pc:spChg>
        <pc:spChg chg="add mod ord">
          <ac:chgData name="Ευθυμία Πεντέρη" userId="83597b39-6795-4589-b536-b5a3e2e921e5" providerId="ADAL" clId="{C78952E1-B266-47B1-965E-2CFC5065EE7F}" dt="2025-03-07T10:12:38.095" v="2669" actId="255"/>
          <ac:spMkLst>
            <pc:docMk/>
            <pc:sldMk cId="1807457350" sldId="259"/>
            <ac:spMk id="5" creationId="{AB45C948-D984-12F9-F92F-87E8BF1CA9FB}"/>
          </ac:spMkLst>
        </pc:spChg>
      </pc:sldChg>
      <pc:sldChg chg="addSp delSp modSp new mod setBg modClrScheme chgLayout">
        <pc:chgData name="Ευθυμία Πεντέρη" userId="83597b39-6795-4589-b536-b5a3e2e921e5" providerId="ADAL" clId="{C78952E1-B266-47B1-965E-2CFC5065EE7F}" dt="2025-03-07T10:11:53.144" v="2662" actId="20577"/>
        <pc:sldMkLst>
          <pc:docMk/>
          <pc:sldMk cId="919787608" sldId="260"/>
        </pc:sldMkLst>
        <pc:spChg chg="add mod ord">
          <ac:chgData name="Ευθυμία Πεντέρη" userId="83597b39-6795-4589-b536-b5a3e2e921e5" providerId="ADAL" clId="{C78952E1-B266-47B1-965E-2CFC5065EE7F}" dt="2025-03-07T09:54:31.922" v="2025" actId="20577"/>
          <ac:spMkLst>
            <pc:docMk/>
            <pc:sldMk cId="919787608" sldId="260"/>
            <ac:spMk id="5" creationId="{13B87B6C-1AB5-AB4A-09E9-C5E6AA1C4389}"/>
          </ac:spMkLst>
        </pc:spChg>
        <pc:spChg chg="add mod ord">
          <ac:chgData name="Ευθυμία Πεντέρη" userId="83597b39-6795-4589-b536-b5a3e2e921e5" providerId="ADAL" clId="{C78952E1-B266-47B1-965E-2CFC5065EE7F}" dt="2025-03-07T10:11:53.144" v="2662" actId="20577"/>
          <ac:spMkLst>
            <pc:docMk/>
            <pc:sldMk cId="919787608" sldId="260"/>
            <ac:spMk id="6" creationId="{1775FE59-F159-31A4-B7B2-E7D21FBA619F}"/>
          </ac:spMkLst>
        </pc:spChg>
        <pc:spChg chg="add">
          <ac:chgData name="Ευθυμία Πεντέρη" userId="83597b39-6795-4589-b536-b5a3e2e921e5" providerId="ADAL" clId="{C78952E1-B266-47B1-965E-2CFC5065EE7F}" dt="2025-03-07T09:21:53.656" v="678" actId="26606"/>
          <ac:spMkLst>
            <pc:docMk/>
            <pc:sldMk cId="919787608" sldId="260"/>
            <ac:spMk id="11" creationId="{1BB867FF-FC45-48F7-8104-F89BE54909F1}"/>
          </ac:spMkLst>
        </pc:spChg>
        <pc:spChg chg="add">
          <ac:chgData name="Ευθυμία Πεντέρη" userId="83597b39-6795-4589-b536-b5a3e2e921e5" providerId="ADAL" clId="{C78952E1-B266-47B1-965E-2CFC5065EE7F}" dt="2025-03-07T09:21:53.656" v="678" actId="26606"/>
          <ac:spMkLst>
            <pc:docMk/>
            <pc:sldMk cId="919787608" sldId="260"/>
            <ac:spMk id="13" creationId="{8BB56887-D0D5-4F0C-9E19-7247EB83C8B7}"/>
          </ac:spMkLst>
        </pc:spChg>
        <pc:spChg chg="add">
          <ac:chgData name="Ευθυμία Πεντέρη" userId="83597b39-6795-4589-b536-b5a3e2e921e5" providerId="ADAL" clId="{C78952E1-B266-47B1-965E-2CFC5065EE7F}" dt="2025-03-07T09:21:53.656" v="678" actId="26606"/>
          <ac:spMkLst>
            <pc:docMk/>
            <pc:sldMk cId="919787608" sldId="260"/>
            <ac:spMk id="15" creationId="{081E4A58-353D-44AE-B2FC-2A74E2E400F7}"/>
          </ac:spMkLst>
        </pc:spChg>
      </pc:sldChg>
      <pc:sldChg chg="addSp modSp new mod setBg">
        <pc:chgData name="Ευθυμία Πεντέρη" userId="83597b39-6795-4589-b536-b5a3e2e921e5" providerId="ADAL" clId="{C78952E1-B266-47B1-965E-2CFC5065EE7F}" dt="2025-03-07T10:13:21.769" v="2683" actId="20577"/>
        <pc:sldMkLst>
          <pc:docMk/>
          <pc:sldMk cId="2659093491" sldId="261"/>
        </pc:sldMkLst>
        <pc:spChg chg="mod">
          <ac:chgData name="Ευθυμία Πεντέρη" userId="83597b39-6795-4589-b536-b5a3e2e921e5" providerId="ADAL" clId="{C78952E1-B266-47B1-965E-2CFC5065EE7F}" dt="2025-03-07T09:58:38.846" v="2112" actId="26606"/>
          <ac:spMkLst>
            <pc:docMk/>
            <pc:sldMk cId="2659093491" sldId="261"/>
            <ac:spMk id="2" creationId="{CE799A7C-1A8F-EB03-F08C-D5957797DF5A}"/>
          </ac:spMkLst>
        </pc:spChg>
        <pc:spChg chg="mod">
          <ac:chgData name="Ευθυμία Πεντέρη" userId="83597b39-6795-4589-b536-b5a3e2e921e5" providerId="ADAL" clId="{C78952E1-B266-47B1-965E-2CFC5065EE7F}" dt="2025-03-07T10:13:21.769" v="2683" actId="20577"/>
          <ac:spMkLst>
            <pc:docMk/>
            <pc:sldMk cId="2659093491" sldId="261"/>
            <ac:spMk id="3" creationId="{3B8894C7-9676-E3BA-01A7-6338FFA98917}"/>
          </ac:spMkLst>
        </pc:spChg>
        <pc:spChg chg="add">
          <ac:chgData name="Ευθυμία Πεντέρη" userId="83597b39-6795-4589-b536-b5a3e2e921e5" providerId="ADAL" clId="{C78952E1-B266-47B1-965E-2CFC5065EE7F}" dt="2025-03-07T09:58:38.846" v="2112" actId="26606"/>
          <ac:spMkLst>
            <pc:docMk/>
            <pc:sldMk cId="2659093491" sldId="261"/>
            <ac:spMk id="8" creationId="{D038248A-211C-4EEC-8401-C761B929FB52}"/>
          </ac:spMkLst>
        </pc:spChg>
        <pc:spChg chg="add">
          <ac:chgData name="Ευθυμία Πεντέρη" userId="83597b39-6795-4589-b536-b5a3e2e921e5" providerId="ADAL" clId="{C78952E1-B266-47B1-965E-2CFC5065EE7F}" dt="2025-03-07T09:58:38.846" v="2112" actId="26606"/>
          <ac:spMkLst>
            <pc:docMk/>
            <pc:sldMk cId="2659093491" sldId="261"/>
            <ac:spMk id="10" creationId="{C30A849F-66D9-40C8-BEC8-35AFF8F4568F}"/>
          </ac:spMkLst>
        </pc:spChg>
        <pc:grpChg chg="add">
          <ac:chgData name="Ευθυμία Πεντέρη" userId="83597b39-6795-4589-b536-b5a3e2e921e5" providerId="ADAL" clId="{C78952E1-B266-47B1-965E-2CFC5065EE7F}" dt="2025-03-07T09:58:38.846" v="2112" actId="26606"/>
          <ac:grpSpMkLst>
            <pc:docMk/>
            <pc:sldMk cId="2659093491" sldId="261"/>
            <ac:grpSpMk id="12" creationId="{04542298-A2B1-480F-A11C-A40EDD19B857}"/>
          </ac:grpSpMkLst>
        </pc:grpChg>
        <pc:grpChg chg="add">
          <ac:chgData name="Ευθυμία Πεντέρη" userId="83597b39-6795-4589-b536-b5a3e2e921e5" providerId="ADAL" clId="{C78952E1-B266-47B1-965E-2CFC5065EE7F}" dt="2025-03-07T09:58:38.846" v="2112" actId="26606"/>
          <ac:grpSpMkLst>
            <pc:docMk/>
            <pc:sldMk cId="2659093491" sldId="261"/>
            <ac:grpSpMk id="18" creationId="{2A5C9C35-2375-49EB-B99C-17C87D42FE7C}"/>
          </ac:grpSpMkLst>
        </pc:grpChg>
      </pc:sldChg>
      <pc:sldChg chg="addSp modSp new mod setBg">
        <pc:chgData name="Ευθυμία Πεντέρη" userId="83597b39-6795-4589-b536-b5a3e2e921e5" providerId="ADAL" clId="{C78952E1-B266-47B1-965E-2CFC5065EE7F}" dt="2025-03-07T10:05:39.998" v="2260" actId="207"/>
        <pc:sldMkLst>
          <pc:docMk/>
          <pc:sldMk cId="2459191847" sldId="262"/>
        </pc:sldMkLst>
        <pc:spChg chg="mod">
          <ac:chgData name="Ευθυμία Πεντέρη" userId="83597b39-6795-4589-b536-b5a3e2e921e5" providerId="ADAL" clId="{C78952E1-B266-47B1-965E-2CFC5065EE7F}" dt="2025-03-07T10:01:55.976" v="2123" actId="26606"/>
          <ac:spMkLst>
            <pc:docMk/>
            <pc:sldMk cId="2459191847" sldId="262"/>
            <ac:spMk id="2" creationId="{958EF6A0-AA40-D3C5-440F-B1DB2EC6DECC}"/>
          </ac:spMkLst>
        </pc:spChg>
        <pc:spChg chg="mod">
          <ac:chgData name="Ευθυμία Πεντέρη" userId="83597b39-6795-4589-b536-b5a3e2e921e5" providerId="ADAL" clId="{C78952E1-B266-47B1-965E-2CFC5065EE7F}" dt="2025-03-07T10:01:55.976" v="2123" actId="26606"/>
          <ac:spMkLst>
            <pc:docMk/>
            <pc:sldMk cId="2459191847" sldId="262"/>
            <ac:spMk id="3" creationId="{6A733D47-1515-F06C-E1FE-A4BA8B84722E}"/>
          </ac:spMkLst>
        </pc:spChg>
        <pc:spChg chg="add mod">
          <ac:chgData name="Ευθυμία Πεντέρη" userId="83597b39-6795-4589-b536-b5a3e2e921e5" providerId="ADAL" clId="{C78952E1-B266-47B1-965E-2CFC5065EE7F}" dt="2025-03-07T10:05:39.998" v="2260" actId="207"/>
          <ac:spMkLst>
            <pc:docMk/>
            <pc:sldMk cId="2459191847" sldId="262"/>
            <ac:spMk id="5" creationId="{83F1AE0A-5637-3590-9C10-BB3D5D88B111}"/>
          </ac:spMkLst>
        </pc:spChg>
        <pc:spChg chg="add">
          <ac:chgData name="Ευθυμία Πεντέρη" userId="83597b39-6795-4589-b536-b5a3e2e921e5" providerId="ADAL" clId="{C78952E1-B266-47B1-965E-2CFC5065EE7F}" dt="2025-03-07T10:01:55.976" v="2123" actId="26606"/>
          <ac:spMkLst>
            <pc:docMk/>
            <pc:sldMk cId="2459191847" sldId="262"/>
            <ac:spMk id="8" creationId="{18873D23-2DCF-4B31-A009-95721C06E8E1}"/>
          </ac:spMkLst>
        </pc:spChg>
        <pc:spChg chg="add">
          <ac:chgData name="Ευθυμία Πεντέρη" userId="83597b39-6795-4589-b536-b5a3e2e921e5" providerId="ADAL" clId="{C78952E1-B266-47B1-965E-2CFC5065EE7F}" dt="2025-03-07T10:01:55.976" v="2123" actId="26606"/>
          <ac:spMkLst>
            <pc:docMk/>
            <pc:sldMk cId="2459191847" sldId="262"/>
            <ac:spMk id="10" creationId="{C13EF075-D4EF-4929-ADBC-91B27DA19955}"/>
          </ac:spMkLst>
        </pc:spChg>
        <pc:grpChg chg="add">
          <ac:chgData name="Ευθυμία Πεντέρη" userId="83597b39-6795-4589-b536-b5a3e2e921e5" providerId="ADAL" clId="{C78952E1-B266-47B1-965E-2CFC5065EE7F}" dt="2025-03-07T10:01:55.976" v="2123" actId="26606"/>
          <ac:grpSpMkLst>
            <pc:docMk/>
            <pc:sldMk cId="2459191847" sldId="262"/>
            <ac:grpSpMk id="12" creationId="{DAA26DFA-AAB2-4973-9C17-16D587C7B198}"/>
          </ac:grpSpMkLst>
        </pc:grpChg>
      </pc:sldChg>
      <pc:sldChg chg="addSp modSp new mod setBg">
        <pc:chgData name="Ευθυμία Πεντέρη" userId="83597b39-6795-4589-b536-b5a3e2e921e5" providerId="ADAL" clId="{C78952E1-B266-47B1-965E-2CFC5065EE7F}" dt="2025-03-07T10:14:17.833" v="2697" actId="27636"/>
        <pc:sldMkLst>
          <pc:docMk/>
          <pc:sldMk cId="1849892312" sldId="263"/>
        </pc:sldMkLst>
        <pc:spChg chg="mod">
          <ac:chgData name="Ευθυμία Πεντέρη" userId="83597b39-6795-4589-b536-b5a3e2e921e5" providerId="ADAL" clId="{C78952E1-B266-47B1-965E-2CFC5065EE7F}" dt="2025-03-07T10:14:04.606" v="2692" actId="26606"/>
          <ac:spMkLst>
            <pc:docMk/>
            <pc:sldMk cId="1849892312" sldId="263"/>
            <ac:spMk id="2" creationId="{5AA7313D-BE53-B949-3DAE-67516ED9929F}"/>
          </ac:spMkLst>
        </pc:spChg>
        <pc:spChg chg="mod">
          <ac:chgData name="Ευθυμία Πεντέρη" userId="83597b39-6795-4589-b536-b5a3e2e921e5" providerId="ADAL" clId="{C78952E1-B266-47B1-965E-2CFC5065EE7F}" dt="2025-03-07T10:14:17.833" v="2697" actId="27636"/>
          <ac:spMkLst>
            <pc:docMk/>
            <pc:sldMk cId="1849892312" sldId="263"/>
            <ac:spMk id="3" creationId="{FC79BD77-2E8F-2D82-122E-E36815BC198E}"/>
          </ac:spMkLst>
        </pc:spChg>
        <pc:spChg chg="add">
          <ac:chgData name="Ευθυμία Πεντέρη" userId="83597b39-6795-4589-b536-b5a3e2e921e5" providerId="ADAL" clId="{C78952E1-B266-47B1-965E-2CFC5065EE7F}" dt="2025-03-07T10:14:04.606" v="2692" actId="26606"/>
          <ac:spMkLst>
            <pc:docMk/>
            <pc:sldMk cId="1849892312" sldId="263"/>
            <ac:spMk id="8" creationId="{3AD318CC-E2A8-4E27-9548-A047A78999B1}"/>
          </ac:spMkLst>
        </pc:spChg>
        <pc:spChg chg="add">
          <ac:chgData name="Ευθυμία Πεντέρη" userId="83597b39-6795-4589-b536-b5a3e2e921e5" providerId="ADAL" clId="{C78952E1-B266-47B1-965E-2CFC5065EE7F}" dt="2025-03-07T10:14:04.606" v="2692" actId="26606"/>
          <ac:spMkLst>
            <pc:docMk/>
            <pc:sldMk cId="1849892312" sldId="263"/>
            <ac:spMk id="14" creationId="{2C1BBA94-3F40-40AA-8BB9-E69E25E537C1}"/>
          </ac:spMkLst>
        </pc:spChg>
        <pc:grpChg chg="add">
          <ac:chgData name="Ευθυμία Πεντέρη" userId="83597b39-6795-4589-b536-b5a3e2e921e5" providerId="ADAL" clId="{C78952E1-B266-47B1-965E-2CFC5065EE7F}" dt="2025-03-07T10:14:04.606" v="2692" actId="26606"/>
          <ac:grpSpMkLst>
            <pc:docMk/>
            <pc:sldMk cId="1849892312" sldId="263"/>
            <ac:grpSpMk id="10" creationId="{B14B560F-9DD7-4302-A60B-EBD3EF59B073}"/>
          </ac:grpSpMkLst>
        </pc:grpChg>
      </pc:sldChg>
      <pc:sldChg chg="addSp modSp new mod setBg">
        <pc:chgData name="Ευθυμία Πεντέρη" userId="83597b39-6795-4589-b536-b5a3e2e921e5" providerId="ADAL" clId="{C78952E1-B266-47B1-965E-2CFC5065EE7F}" dt="2025-03-07T10:11:32.190" v="2649" actId="26606"/>
        <pc:sldMkLst>
          <pc:docMk/>
          <pc:sldMk cId="1068191002" sldId="264"/>
        </pc:sldMkLst>
        <pc:spChg chg="mod">
          <ac:chgData name="Ευθυμία Πεντέρη" userId="83597b39-6795-4589-b536-b5a3e2e921e5" providerId="ADAL" clId="{C78952E1-B266-47B1-965E-2CFC5065EE7F}" dt="2025-03-07T10:11:32.190" v="2649" actId="26606"/>
          <ac:spMkLst>
            <pc:docMk/>
            <pc:sldMk cId="1068191002" sldId="264"/>
            <ac:spMk id="2" creationId="{0CC8006D-160D-9802-E259-CD091217E571}"/>
          </ac:spMkLst>
        </pc:spChg>
        <pc:spChg chg="mod">
          <ac:chgData name="Ευθυμία Πεντέρη" userId="83597b39-6795-4589-b536-b5a3e2e921e5" providerId="ADAL" clId="{C78952E1-B266-47B1-965E-2CFC5065EE7F}" dt="2025-03-07T10:11:32.190" v="2649" actId="26606"/>
          <ac:spMkLst>
            <pc:docMk/>
            <pc:sldMk cId="1068191002" sldId="264"/>
            <ac:spMk id="3" creationId="{54B08699-3A51-9B37-522F-7951780B42D7}"/>
          </ac:spMkLst>
        </pc:spChg>
        <pc:spChg chg="add">
          <ac:chgData name="Ευθυμία Πεντέρη" userId="83597b39-6795-4589-b536-b5a3e2e921e5" providerId="ADAL" clId="{C78952E1-B266-47B1-965E-2CFC5065EE7F}" dt="2025-03-07T10:11:32.190" v="2649" actId="26606"/>
          <ac:spMkLst>
            <pc:docMk/>
            <pc:sldMk cId="1068191002" sldId="264"/>
            <ac:spMk id="8" creationId="{5C8908E2-EE49-44D2-9428-A28D2312A8D5}"/>
          </ac:spMkLst>
        </pc:spChg>
        <pc:spChg chg="add">
          <ac:chgData name="Ευθυμία Πεντέρη" userId="83597b39-6795-4589-b536-b5a3e2e921e5" providerId="ADAL" clId="{C78952E1-B266-47B1-965E-2CFC5065EE7F}" dt="2025-03-07T10:11:32.190" v="2649" actId="26606"/>
          <ac:spMkLst>
            <pc:docMk/>
            <pc:sldMk cId="1068191002" sldId="264"/>
            <ac:spMk id="14" creationId="{BD92035A-AA2F-4CD8-A556-1CE8BDEC75BD}"/>
          </ac:spMkLst>
        </pc:spChg>
        <pc:spChg chg="add">
          <ac:chgData name="Ευθυμία Πεντέρη" userId="83597b39-6795-4589-b536-b5a3e2e921e5" providerId="ADAL" clId="{C78952E1-B266-47B1-965E-2CFC5065EE7F}" dt="2025-03-07T10:11:32.190" v="2649" actId="26606"/>
          <ac:spMkLst>
            <pc:docMk/>
            <pc:sldMk cId="1068191002" sldId="264"/>
            <ac:spMk id="16" creationId="{ED888B23-07FA-482A-96DF-47E31AF1A603}"/>
          </ac:spMkLst>
        </pc:spChg>
        <pc:grpChg chg="add">
          <ac:chgData name="Ευθυμία Πεντέρη" userId="83597b39-6795-4589-b536-b5a3e2e921e5" providerId="ADAL" clId="{C78952E1-B266-47B1-965E-2CFC5065EE7F}" dt="2025-03-07T10:11:32.190" v="2649" actId="26606"/>
          <ac:grpSpMkLst>
            <pc:docMk/>
            <pc:sldMk cId="1068191002" sldId="264"/>
            <ac:grpSpMk id="10" creationId="{5D1A9D8B-3117-4D9D-BDA4-DD81895098B0}"/>
          </ac:grpSpMkLst>
        </pc:grpChg>
      </pc:sldChg>
      <pc:sldChg chg="modSp add mod">
        <pc:chgData name="Ευθυμία Πεντέρη" userId="83597b39-6795-4589-b536-b5a3e2e921e5" providerId="ADAL" clId="{C78952E1-B266-47B1-965E-2CFC5065EE7F}" dt="2025-03-25T16:18:43.747" v="8879" actId="113"/>
        <pc:sldMkLst>
          <pc:docMk/>
          <pc:sldMk cId="3865911664" sldId="265"/>
        </pc:sldMkLst>
        <pc:spChg chg="mod">
          <ac:chgData name="Ευθυμία Πεντέρη" userId="83597b39-6795-4589-b536-b5a3e2e921e5" providerId="ADAL" clId="{C78952E1-B266-47B1-965E-2CFC5065EE7F}" dt="2025-03-25T16:18:43.747" v="8879" actId="113"/>
          <ac:spMkLst>
            <pc:docMk/>
            <pc:sldMk cId="3865911664" sldId="265"/>
            <ac:spMk id="5" creationId="{7F80516C-7796-B651-BAF5-A53BBC09EAB6}"/>
          </ac:spMkLst>
        </pc:spChg>
      </pc:sldChg>
      <pc:sldChg chg="addSp modSp add mod setBg">
        <pc:chgData name="Ευθυμία Πεντέρη" userId="83597b39-6795-4589-b536-b5a3e2e921e5" providerId="ADAL" clId="{C78952E1-B266-47B1-965E-2CFC5065EE7F}" dt="2025-03-25T16:34:27.231" v="8881" actId="400"/>
        <pc:sldMkLst>
          <pc:docMk/>
          <pc:sldMk cId="241899101" sldId="266"/>
        </pc:sldMkLst>
        <pc:spChg chg="mod">
          <ac:chgData name="Ευθυμία Πεντέρη" userId="83597b39-6795-4589-b536-b5a3e2e921e5" providerId="ADAL" clId="{C78952E1-B266-47B1-965E-2CFC5065EE7F}" dt="2025-03-07T10:14:30.783" v="2701" actId="26606"/>
          <ac:spMkLst>
            <pc:docMk/>
            <pc:sldMk cId="241899101" sldId="266"/>
            <ac:spMk id="2" creationId="{AAD30A9F-D32C-D0E8-4A67-17A3E978054A}"/>
          </ac:spMkLst>
        </pc:spChg>
        <pc:spChg chg="mod">
          <ac:chgData name="Ευθυμία Πεντέρη" userId="83597b39-6795-4589-b536-b5a3e2e921e5" providerId="ADAL" clId="{C78952E1-B266-47B1-965E-2CFC5065EE7F}" dt="2025-03-25T16:34:27.231" v="8881" actId="400"/>
          <ac:spMkLst>
            <pc:docMk/>
            <pc:sldMk cId="241899101" sldId="266"/>
            <ac:spMk id="3" creationId="{16D067D2-78AC-F1DD-6477-F9E568EE6DBE}"/>
          </ac:spMkLst>
        </pc:spChg>
        <pc:spChg chg="add">
          <ac:chgData name="Ευθυμία Πεντέρη" userId="83597b39-6795-4589-b536-b5a3e2e921e5" providerId="ADAL" clId="{C78952E1-B266-47B1-965E-2CFC5065EE7F}" dt="2025-03-07T10:14:30.783" v="2701" actId="26606"/>
          <ac:spMkLst>
            <pc:docMk/>
            <pc:sldMk cId="241899101" sldId="266"/>
            <ac:spMk id="8" creationId="{3AD318CC-E2A8-4E27-9548-A047A78999B1}"/>
          </ac:spMkLst>
        </pc:spChg>
        <pc:spChg chg="add">
          <ac:chgData name="Ευθυμία Πεντέρη" userId="83597b39-6795-4589-b536-b5a3e2e921e5" providerId="ADAL" clId="{C78952E1-B266-47B1-965E-2CFC5065EE7F}" dt="2025-03-07T10:14:30.783" v="2701" actId="26606"/>
          <ac:spMkLst>
            <pc:docMk/>
            <pc:sldMk cId="241899101" sldId="266"/>
            <ac:spMk id="14" creationId="{2C1BBA94-3F40-40AA-8BB9-E69E25E537C1}"/>
          </ac:spMkLst>
        </pc:spChg>
        <pc:grpChg chg="add">
          <ac:chgData name="Ευθυμία Πεντέρη" userId="83597b39-6795-4589-b536-b5a3e2e921e5" providerId="ADAL" clId="{C78952E1-B266-47B1-965E-2CFC5065EE7F}" dt="2025-03-07T10:14:30.783" v="2701" actId="26606"/>
          <ac:grpSpMkLst>
            <pc:docMk/>
            <pc:sldMk cId="241899101" sldId="266"/>
            <ac:grpSpMk id="10" creationId="{B14B560F-9DD7-4302-A60B-EBD3EF59B073}"/>
          </ac:grpSpMkLst>
        </pc:grpChg>
      </pc:sldChg>
      <pc:sldChg chg="addSp modSp new mod setBg">
        <pc:chgData name="Ευθυμία Πεντέρη" userId="83597b39-6795-4589-b536-b5a3e2e921e5" providerId="ADAL" clId="{C78952E1-B266-47B1-965E-2CFC5065EE7F}" dt="2025-03-07T10:16:28.974" v="2747" actId="26606"/>
        <pc:sldMkLst>
          <pc:docMk/>
          <pc:sldMk cId="2555199791" sldId="267"/>
        </pc:sldMkLst>
        <pc:spChg chg="mod">
          <ac:chgData name="Ευθυμία Πεντέρη" userId="83597b39-6795-4589-b536-b5a3e2e921e5" providerId="ADAL" clId="{C78952E1-B266-47B1-965E-2CFC5065EE7F}" dt="2025-03-07T10:16:28.974" v="2747" actId="26606"/>
          <ac:spMkLst>
            <pc:docMk/>
            <pc:sldMk cId="2555199791" sldId="267"/>
            <ac:spMk id="2" creationId="{7BE7EFA1-A84F-7425-CEE2-78E1CE162711}"/>
          </ac:spMkLst>
        </pc:spChg>
        <pc:spChg chg="mod">
          <ac:chgData name="Ευθυμία Πεντέρη" userId="83597b39-6795-4589-b536-b5a3e2e921e5" providerId="ADAL" clId="{C78952E1-B266-47B1-965E-2CFC5065EE7F}" dt="2025-03-07T10:16:28.974" v="2747" actId="26606"/>
          <ac:spMkLst>
            <pc:docMk/>
            <pc:sldMk cId="2555199791" sldId="267"/>
            <ac:spMk id="3" creationId="{5EB2AD49-04FF-8896-43CC-763AC880D194}"/>
          </ac:spMkLst>
        </pc:spChg>
        <pc:spChg chg="add">
          <ac:chgData name="Ευθυμία Πεντέρη" userId="83597b39-6795-4589-b536-b5a3e2e921e5" providerId="ADAL" clId="{C78952E1-B266-47B1-965E-2CFC5065EE7F}" dt="2025-03-07T10:16:28.974" v="2747" actId="26606"/>
          <ac:spMkLst>
            <pc:docMk/>
            <pc:sldMk cId="2555199791" sldId="267"/>
            <ac:spMk id="8" creationId="{6A8AAC95-3719-4BCD-B710-4160043D9237}"/>
          </ac:spMkLst>
        </pc:spChg>
        <pc:spChg chg="add">
          <ac:chgData name="Ευθυμία Πεντέρη" userId="83597b39-6795-4589-b536-b5a3e2e921e5" providerId="ADAL" clId="{C78952E1-B266-47B1-965E-2CFC5065EE7F}" dt="2025-03-07T10:16:28.974" v="2747" actId="26606"/>
          <ac:spMkLst>
            <pc:docMk/>
            <pc:sldMk cId="2555199791" sldId="267"/>
            <ac:spMk id="10" creationId="{73A6D7BA-50E4-42FE-A0E3-FC42B7EC4372}"/>
          </ac:spMkLst>
        </pc:spChg>
      </pc:sldChg>
      <pc:sldChg chg="addSp delSp modSp new mod setBg">
        <pc:chgData name="Ευθυμία Πεντέρη" userId="83597b39-6795-4589-b536-b5a3e2e921e5" providerId="ADAL" clId="{C78952E1-B266-47B1-965E-2CFC5065EE7F}" dt="2025-03-25T16:39:26.315" v="8929" actId="20577"/>
        <pc:sldMkLst>
          <pc:docMk/>
          <pc:sldMk cId="1702743264" sldId="268"/>
        </pc:sldMkLst>
        <pc:spChg chg="mod">
          <ac:chgData name="Ευθυμία Πεντέρη" userId="83597b39-6795-4589-b536-b5a3e2e921e5" providerId="ADAL" clId="{C78952E1-B266-47B1-965E-2CFC5065EE7F}" dt="2025-03-07T10:22:05.274" v="3422" actId="26606"/>
          <ac:spMkLst>
            <pc:docMk/>
            <pc:sldMk cId="1702743264" sldId="268"/>
            <ac:spMk id="2" creationId="{9DB0E94E-749C-A0B3-38AD-7FD348D707F0}"/>
          </ac:spMkLst>
        </pc:spChg>
        <pc:spChg chg="add">
          <ac:chgData name="Ευθυμία Πεντέρη" userId="83597b39-6795-4589-b536-b5a3e2e921e5" providerId="ADAL" clId="{C78952E1-B266-47B1-965E-2CFC5065EE7F}" dt="2025-03-07T10:22:05.274" v="3422" actId="26606"/>
          <ac:spMkLst>
            <pc:docMk/>
            <pc:sldMk cId="1702743264" sldId="268"/>
            <ac:spMk id="9" creationId="{A1F6BF70-C7D1-4AF9-8DB4-BEEB8A9C3529}"/>
          </ac:spMkLst>
        </pc:spChg>
        <pc:spChg chg="add">
          <ac:chgData name="Ευθυμία Πεντέρη" userId="83597b39-6795-4589-b536-b5a3e2e921e5" providerId="ADAL" clId="{C78952E1-B266-47B1-965E-2CFC5065EE7F}" dt="2025-03-07T10:22:05.274" v="3422" actId="26606"/>
          <ac:spMkLst>
            <pc:docMk/>
            <pc:sldMk cId="1702743264" sldId="268"/>
            <ac:spMk id="15" creationId="{2C1BBA94-3F40-40AA-8BB9-E69E25E537C1}"/>
          </ac:spMkLst>
        </pc:spChg>
        <pc:grpChg chg="add">
          <ac:chgData name="Ευθυμία Πεντέρη" userId="83597b39-6795-4589-b536-b5a3e2e921e5" providerId="ADAL" clId="{C78952E1-B266-47B1-965E-2CFC5065EE7F}" dt="2025-03-07T10:22:05.274" v="3422" actId="26606"/>
          <ac:grpSpMkLst>
            <pc:docMk/>
            <pc:sldMk cId="1702743264" sldId="268"/>
            <ac:grpSpMk id="11" creationId="{0C66A8B6-1F6E-4FCC-93B9-B9986B6FD111}"/>
          </ac:grpSpMkLst>
        </pc:grpChg>
        <pc:graphicFrameChg chg="add mod">
          <ac:chgData name="Ευθυμία Πεντέρη" userId="83597b39-6795-4589-b536-b5a3e2e921e5" providerId="ADAL" clId="{C78952E1-B266-47B1-965E-2CFC5065EE7F}" dt="2025-03-25T16:39:26.315" v="8929" actId="20577"/>
          <ac:graphicFrameMkLst>
            <pc:docMk/>
            <pc:sldMk cId="1702743264" sldId="268"/>
            <ac:graphicFrameMk id="5" creationId="{A6E80AE6-1E56-CCE5-69C7-9A28F2A075DF}"/>
          </ac:graphicFrameMkLst>
        </pc:graphicFrameChg>
      </pc:sldChg>
      <pc:sldChg chg="addSp delSp modSp add mod setBg">
        <pc:chgData name="Ευθυμία Πεντέρη" userId="83597b39-6795-4589-b536-b5a3e2e921e5" providerId="ADAL" clId="{C78952E1-B266-47B1-965E-2CFC5065EE7F}" dt="2025-03-25T16:58:39.440" v="9738" actId="313"/>
        <pc:sldMkLst>
          <pc:docMk/>
          <pc:sldMk cId="3998655163" sldId="269"/>
        </pc:sldMkLst>
        <pc:spChg chg="mod">
          <ac:chgData name="Ευθυμία Πεντέρη" userId="83597b39-6795-4589-b536-b5a3e2e921e5" providerId="ADAL" clId="{C78952E1-B266-47B1-965E-2CFC5065EE7F}" dt="2025-03-07T10:22:16.554" v="3423" actId="26606"/>
          <ac:spMkLst>
            <pc:docMk/>
            <pc:sldMk cId="3998655163" sldId="269"/>
            <ac:spMk id="2" creationId="{367E7E16-C429-92A5-22DA-40B3B6A75A6B}"/>
          </ac:spMkLst>
        </pc:spChg>
        <pc:spChg chg="add">
          <ac:chgData name="Ευθυμία Πεντέρη" userId="83597b39-6795-4589-b536-b5a3e2e921e5" providerId="ADAL" clId="{C78952E1-B266-47B1-965E-2CFC5065EE7F}" dt="2025-03-07T10:22:16.554" v="3423" actId="26606"/>
          <ac:spMkLst>
            <pc:docMk/>
            <pc:sldMk cId="3998655163" sldId="269"/>
            <ac:spMk id="9" creationId="{A1F6BF70-C7D1-4AF9-8DB4-BEEB8A9C3529}"/>
          </ac:spMkLst>
        </pc:spChg>
        <pc:spChg chg="add">
          <ac:chgData name="Ευθυμία Πεντέρη" userId="83597b39-6795-4589-b536-b5a3e2e921e5" providerId="ADAL" clId="{C78952E1-B266-47B1-965E-2CFC5065EE7F}" dt="2025-03-07T10:22:16.554" v="3423" actId="26606"/>
          <ac:spMkLst>
            <pc:docMk/>
            <pc:sldMk cId="3998655163" sldId="269"/>
            <ac:spMk id="15" creationId="{2C1BBA94-3F40-40AA-8BB9-E69E25E537C1}"/>
          </ac:spMkLst>
        </pc:spChg>
        <pc:grpChg chg="add">
          <ac:chgData name="Ευθυμία Πεντέρη" userId="83597b39-6795-4589-b536-b5a3e2e921e5" providerId="ADAL" clId="{C78952E1-B266-47B1-965E-2CFC5065EE7F}" dt="2025-03-07T10:22:16.554" v="3423" actId="26606"/>
          <ac:grpSpMkLst>
            <pc:docMk/>
            <pc:sldMk cId="3998655163" sldId="269"/>
            <ac:grpSpMk id="11" creationId="{0C66A8B6-1F6E-4FCC-93B9-B9986B6FD111}"/>
          </ac:grpSpMkLst>
        </pc:grpChg>
        <pc:graphicFrameChg chg="add mod">
          <ac:chgData name="Ευθυμία Πεντέρη" userId="83597b39-6795-4589-b536-b5a3e2e921e5" providerId="ADAL" clId="{C78952E1-B266-47B1-965E-2CFC5065EE7F}" dt="2025-03-25T16:58:39.440" v="9738" actId="313"/>
          <ac:graphicFrameMkLst>
            <pc:docMk/>
            <pc:sldMk cId="3998655163" sldId="269"/>
            <ac:graphicFrameMk id="5" creationId="{12A69649-48A5-6078-7BFF-637CF7C8AD48}"/>
          </ac:graphicFrameMkLst>
        </pc:graphicFrameChg>
      </pc:sldChg>
      <pc:sldChg chg="addSp modSp new mod setBg">
        <pc:chgData name="Ευθυμία Πεντέρη" userId="83597b39-6795-4589-b536-b5a3e2e921e5" providerId="ADAL" clId="{C78952E1-B266-47B1-965E-2CFC5065EE7F}" dt="2025-03-07T13:12:59.513" v="4101" actId="26606"/>
        <pc:sldMkLst>
          <pc:docMk/>
          <pc:sldMk cId="2987805754" sldId="270"/>
        </pc:sldMkLst>
        <pc:spChg chg="mod">
          <ac:chgData name="Ευθυμία Πεντέρη" userId="83597b39-6795-4589-b536-b5a3e2e921e5" providerId="ADAL" clId="{C78952E1-B266-47B1-965E-2CFC5065EE7F}" dt="2025-03-07T13:12:59.513" v="4101" actId="26606"/>
          <ac:spMkLst>
            <pc:docMk/>
            <pc:sldMk cId="2987805754" sldId="270"/>
            <ac:spMk id="2" creationId="{63F37A92-38A5-DCAF-1467-4F8AD55BD9B8}"/>
          </ac:spMkLst>
        </pc:spChg>
        <pc:spChg chg="mod">
          <ac:chgData name="Ευθυμία Πεντέρη" userId="83597b39-6795-4589-b536-b5a3e2e921e5" providerId="ADAL" clId="{C78952E1-B266-47B1-965E-2CFC5065EE7F}" dt="2025-03-07T13:12:59.513" v="4101" actId="26606"/>
          <ac:spMkLst>
            <pc:docMk/>
            <pc:sldMk cId="2987805754" sldId="270"/>
            <ac:spMk id="3" creationId="{568DE545-F6C4-A28B-BB2E-73AC22709F52}"/>
          </ac:spMkLst>
        </pc:spChg>
        <pc:spChg chg="add">
          <ac:chgData name="Ευθυμία Πεντέρη" userId="83597b39-6795-4589-b536-b5a3e2e921e5" providerId="ADAL" clId="{C78952E1-B266-47B1-965E-2CFC5065EE7F}" dt="2025-03-07T13:12:59.513" v="4101" actId="26606"/>
          <ac:spMkLst>
            <pc:docMk/>
            <pc:sldMk cId="2987805754" sldId="270"/>
            <ac:spMk id="8" creationId="{CB299CAB-C506-454B-90FC-4065728297D3}"/>
          </ac:spMkLst>
        </pc:spChg>
        <pc:spChg chg="add">
          <ac:chgData name="Ευθυμία Πεντέρη" userId="83597b39-6795-4589-b536-b5a3e2e921e5" providerId="ADAL" clId="{C78952E1-B266-47B1-965E-2CFC5065EE7F}" dt="2025-03-07T13:12:59.513" v="4101" actId="26606"/>
          <ac:spMkLst>
            <pc:docMk/>
            <pc:sldMk cId="2987805754" sldId="270"/>
            <ac:spMk id="10" creationId="{C8D99311-F254-40F1-8AB5-EE3E7B9B6872}"/>
          </ac:spMkLst>
        </pc:spChg>
        <pc:spChg chg="add">
          <ac:chgData name="Ευθυμία Πεντέρη" userId="83597b39-6795-4589-b536-b5a3e2e921e5" providerId="ADAL" clId="{C78952E1-B266-47B1-965E-2CFC5065EE7F}" dt="2025-03-07T13:12:59.513" v="4101" actId="26606"/>
          <ac:spMkLst>
            <pc:docMk/>
            <pc:sldMk cId="2987805754" sldId="270"/>
            <ac:spMk id="12" creationId="{7D89E3CB-00ED-4691-9F0F-F23EA3564705}"/>
          </ac:spMkLst>
        </pc:spChg>
      </pc:sldChg>
      <pc:sldChg chg="addSp modSp new mod setBg">
        <pc:chgData name="Ευθυμία Πεντέρη" userId="83597b39-6795-4589-b536-b5a3e2e921e5" providerId="ADAL" clId="{C78952E1-B266-47B1-965E-2CFC5065EE7F}" dt="2025-03-07T13:12:47.891" v="4100" actId="26606"/>
        <pc:sldMkLst>
          <pc:docMk/>
          <pc:sldMk cId="3463954291" sldId="271"/>
        </pc:sldMkLst>
        <pc:spChg chg="mod">
          <ac:chgData name="Ευθυμία Πεντέρη" userId="83597b39-6795-4589-b536-b5a3e2e921e5" providerId="ADAL" clId="{C78952E1-B266-47B1-965E-2CFC5065EE7F}" dt="2025-03-07T13:12:47.891" v="4100" actId="26606"/>
          <ac:spMkLst>
            <pc:docMk/>
            <pc:sldMk cId="3463954291" sldId="271"/>
            <ac:spMk id="2" creationId="{89CE5FF7-E018-B05E-32FA-AF127B5A87A6}"/>
          </ac:spMkLst>
        </pc:spChg>
        <pc:spChg chg="mod">
          <ac:chgData name="Ευθυμία Πεντέρη" userId="83597b39-6795-4589-b536-b5a3e2e921e5" providerId="ADAL" clId="{C78952E1-B266-47B1-965E-2CFC5065EE7F}" dt="2025-03-07T13:12:47.891" v="4100" actId="26606"/>
          <ac:spMkLst>
            <pc:docMk/>
            <pc:sldMk cId="3463954291" sldId="271"/>
            <ac:spMk id="3" creationId="{2452D990-20AF-2F18-7309-CFF1397DB90D}"/>
          </ac:spMkLst>
        </pc:spChg>
        <pc:spChg chg="add">
          <ac:chgData name="Ευθυμία Πεντέρη" userId="83597b39-6795-4589-b536-b5a3e2e921e5" providerId="ADAL" clId="{C78952E1-B266-47B1-965E-2CFC5065EE7F}" dt="2025-03-07T13:12:47.891" v="4100" actId="26606"/>
          <ac:spMkLst>
            <pc:docMk/>
            <pc:sldMk cId="3463954291" sldId="271"/>
            <ac:spMk id="8" creationId="{D038248A-211C-4EEC-8401-C761B929FB52}"/>
          </ac:spMkLst>
        </pc:spChg>
        <pc:spChg chg="add">
          <ac:chgData name="Ευθυμία Πεντέρη" userId="83597b39-6795-4589-b536-b5a3e2e921e5" providerId="ADAL" clId="{C78952E1-B266-47B1-965E-2CFC5065EE7F}" dt="2025-03-07T13:12:47.891" v="4100" actId="26606"/>
          <ac:spMkLst>
            <pc:docMk/>
            <pc:sldMk cId="3463954291" sldId="271"/>
            <ac:spMk id="10" creationId="{C30A849F-66D9-40C8-BEC8-35AFF8F4568F}"/>
          </ac:spMkLst>
        </pc:spChg>
        <pc:grpChg chg="add">
          <ac:chgData name="Ευθυμία Πεντέρη" userId="83597b39-6795-4589-b536-b5a3e2e921e5" providerId="ADAL" clId="{C78952E1-B266-47B1-965E-2CFC5065EE7F}" dt="2025-03-07T13:12:47.891" v="4100" actId="26606"/>
          <ac:grpSpMkLst>
            <pc:docMk/>
            <pc:sldMk cId="3463954291" sldId="271"/>
            <ac:grpSpMk id="12" creationId="{04542298-A2B1-480F-A11C-A40EDD19B857}"/>
          </ac:grpSpMkLst>
        </pc:grpChg>
        <pc:grpChg chg="add">
          <ac:chgData name="Ευθυμία Πεντέρη" userId="83597b39-6795-4589-b536-b5a3e2e921e5" providerId="ADAL" clId="{C78952E1-B266-47B1-965E-2CFC5065EE7F}" dt="2025-03-07T13:12:47.891" v="4100" actId="26606"/>
          <ac:grpSpMkLst>
            <pc:docMk/>
            <pc:sldMk cId="3463954291" sldId="271"/>
            <ac:grpSpMk id="18" creationId="{2A5C9C35-2375-49EB-B99C-17C87D42FE7C}"/>
          </ac:grpSpMkLst>
        </pc:grpChg>
      </pc:sldChg>
      <pc:sldChg chg="addSp modSp add mod setBg">
        <pc:chgData name="Ευθυμία Πεντέρη" userId="83597b39-6795-4589-b536-b5a3e2e921e5" providerId="ADAL" clId="{C78952E1-B266-47B1-965E-2CFC5065EE7F}" dt="2025-03-07T13:13:19.321" v="4102" actId="26606"/>
        <pc:sldMkLst>
          <pc:docMk/>
          <pc:sldMk cId="213915309" sldId="272"/>
        </pc:sldMkLst>
        <pc:spChg chg="mod">
          <ac:chgData name="Ευθυμία Πεντέρη" userId="83597b39-6795-4589-b536-b5a3e2e921e5" providerId="ADAL" clId="{C78952E1-B266-47B1-965E-2CFC5065EE7F}" dt="2025-03-07T13:13:19.321" v="4102" actId="26606"/>
          <ac:spMkLst>
            <pc:docMk/>
            <pc:sldMk cId="213915309" sldId="272"/>
            <ac:spMk id="2" creationId="{264F457E-5AA1-6E46-55DC-4215298063B3}"/>
          </ac:spMkLst>
        </pc:spChg>
        <pc:spChg chg="mod">
          <ac:chgData name="Ευθυμία Πεντέρη" userId="83597b39-6795-4589-b536-b5a3e2e921e5" providerId="ADAL" clId="{C78952E1-B266-47B1-965E-2CFC5065EE7F}" dt="2025-03-07T13:13:19.321" v="4102" actId="26606"/>
          <ac:spMkLst>
            <pc:docMk/>
            <pc:sldMk cId="213915309" sldId="272"/>
            <ac:spMk id="3" creationId="{3EC63FD0-E26B-76BA-9ABC-2842A254F5DE}"/>
          </ac:spMkLst>
        </pc:spChg>
        <pc:spChg chg="add">
          <ac:chgData name="Ευθυμία Πεντέρη" userId="83597b39-6795-4589-b536-b5a3e2e921e5" providerId="ADAL" clId="{C78952E1-B266-47B1-965E-2CFC5065EE7F}" dt="2025-03-07T13:13:19.321" v="4102" actId="26606"/>
          <ac:spMkLst>
            <pc:docMk/>
            <pc:sldMk cId="213915309" sldId="272"/>
            <ac:spMk id="8" creationId="{84697CDA-BDB7-4883-B48B-1D4EDB2F0E93}"/>
          </ac:spMkLst>
        </pc:spChg>
        <pc:spChg chg="add">
          <ac:chgData name="Ευθυμία Πεντέρη" userId="83597b39-6795-4589-b536-b5a3e2e921e5" providerId="ADAL" clId="{C78952E1-B266-47B1-965E-2CFC5065EE7F}" dt="2025-03-07T13:13:19.321" v="4102" actId="26606"/>
          <ac:spMkLst>
            <pc:docMk/>
            <pc:sldMk cId="213915309" sldId="272"/>
            <ac:spMk id="10" creationId="{6295B176-FA0E-4B6A-A190-5E2E82BEA57A}"/>
          </ac:spMkLst>
        </pc:spChg>
        <pc:spChg chg="add">
          <ac:chgData name="Ευθυμία Πεντέρη" userId="83597b39-6795-4589-b536-b5a3e2e921e5" providerId="ADAL" clId="{C78952E1-B266-47B1-965E-2CFC5065EE7F}" dt="2025-03-07T13:13:19.321" v="4102" actId="26606"/>
          <ac:spMkLst>
            <pc:docMk/>
            <pc:sldMk cId="213915309" sldId="272"/>
            <ac:spMk id="12" creationId="{48F779DE-4744-42D6-9C74-33EC94460CCC}"/>
          </ac:spMkLst>
        </pc:spChg>
      </pc:sldChg>
      <pc:sldChg chg="addSp modSp add mod setBg">
        <pc:chgData name="Ευθυμία Πεντέρη" userId="83597b39-6795-4589-b536-b5a3e2e921e5" providerId="ADAL" clId="{C78952E1-B266-47B1-965E-2CFC5065EE7F}" dt="2025-03-25T17:07:07.677" v="9828" actId="20577"/>
        <pc:sldMkLst>
          <pc:docMk/>
          <pc:sldMk cId="2629826997" sldId="273"/>
        </pc:sldMkLst>
        <pc:spChg chg="mod">
          <ac:chgData name="Ευθυμία Πεντέρη" userId="83597b39-6795-4589-b536-b5a3e2e921e5" providerId="ADAL" clId="{C78952E1-B266-47B1-965E-2CFC5065EE7F}" dt="2025-03-07T13:13:28.610" v="4103" actId="26606"/>
          <ac:spMkLst>
            <pc:docMk/>
            <pc:sldMk cId="2629826997" sldId="273"/>
            <ac:spMk id="2" creationId="{ACEF6860-E1F9-5B87-484F-9ECCF1B5FF4C}"/>
          </ac:spMkLst>
        </pc:spChg>
        <pc:spChg chg="mod">
          <ac:chgData name="Ευθυμία Πεντέρη" userId="83597b39-6795-4589-b536-b5a3e2e921e5" providerId="ADAL" clId="{C78952E1-B266-47B1-965E-2CFC5065EE7F}" dt="2025-03-07T13:13:41.900" v="4106" actId="20577"/>
          <ac:spMkLst>
            <pc:docMk/>
            <pc:sldMk cId="2629826997" sldId="273"/>
            <ac:spMk id="3" creationId="{14604549-1E52-E69E-075A-8680B1F7B17D}"/>
          </ac:spMkLst>
        </pc:spChg>
        <pc:spChg chg="add mod">
          <ac:chgData name="Ευθυμία Πεντέρη" userId="83597b39-6795-4589-b536-b5a3e2e921e5" providerId="ADAL" clId="{C78952E1-B266-47B1-965E-2CFC5065EE7F}" dt="2025-03-25T17:07:07.677" v="9828" actId="20577"/>
          <ac:spMkLst>
            <pc:docMk/>
            <pc:sldMk cId="2629826997" sldId="273"/>
            <ac:spMk id="4" creationId="{D7363445-DE24-83B0-E2BA-0CAA7E195659}"/>
          </ac:spMkLst>
        </pc:spChg>
        <pc:spChg chg="add">
          <ac:chgData name="Ευθυμία Πεντέρη" userId="83597b39-6795-4589-b536-b5a3e2e921e5" providerId="ADAL" clId="{C78952E1-B266-47B1-965E-2CFC5065EE7F}" dt="2025-03-07T13:13:28.610" v="4103" actId="26606"/>
          <ac:spMkLst>
            <pc:docMk/>
            <pc:sldMk cId="2629826997" sldId="273"/>
            <ac:spMk id="8" creationId="{84697CDA-BDB7-4883-B48B-1D4EDB2F0E93}"/>
          </ac:spMkLst>
        </pc:spChg>
        <pc:spChg chg="add">
          <ac:chgData name="Ευθυμία Πεντέρη" userId="83597b39-6795-4589-b536-b5a3e2e921e5" providerId="ADAL" clId="{C78952E1-B266-47B1-965E-2CFC5065EE7F}" dt="2025-03-07T13:13:28.610" v="4103" actId="26606"/>
          <ac:spMkLst>
            <pc:docMk/>
            <pc:sldMk cId="2629826997" sldId="273"/>
            <ac:spMk id="10" creationId="{11026190-6B62-46DB-B5FF-9E0FF9BDCDC6}"/>
          </ac:spMkLst>
        </pc:spChg>
        <pc:spChg chg="add">
          <ac:chgData name="Ευθυμία Πεντέρη" userId="83597b39-6795-4589-b536-b5a3e2e921e5" providerId="ADAL" clId="{C78952E1-B266-47B1-965E-2CFC5065EE7F}" dt="2025-03-07T13:13:28.610" v="4103" actId="26606"/>
          <ac:spMkLst>
            <pc:docMk/>
            <pc:sldMk cId="2629826997" sldId="273"/>
            <ac:spMk id="12" creationId="{66DA0389-D66E-4727-8EFB-E60E6C412FC8}"/>
          </ac:spMkLst>
        </pc:spChg>
        <pc:spChg chg="add">
          <ac:chgData name="Ευθυμία Πεντέρη" userId="83597b39-6795-4589-b536-b5a3e2e921e5" providerId="ADAL" clId="{C78952E1-B266-47B1-965E-2CFC5065EE7F}" dt="2025-03-07T13:13:28.610" v="4103" actId="26606"/>
          <ac:spMkLst>
            <pc:docMk/>
            <pc:sldMk cId="2629826997" sldId="273"/>
            <ac:spMk id="14" creationId="{B24A3A03-2C4E-45B5-B388-FAD638CDF0A1}"/>
          </ac:spMkLst>
        </pc:spChg>
      </pc:sldChg>
      <pc:sldChg chg="addSp modSp new mod setBg">
        <pc:chgData name="Ευθυμία Πεντέρη" userId="83597b39-6795-4589-b536-b5a3e2e921e5" providerId="ADAL" clId="{C78952E1-B266-47B1-965E-2CFC5065EE7F}" dt="2025-03-07T13:23:11.620" v="4604" actId="26606"/>
        <pc:sldMkLst>
          <pc:docMk/>
          <pc:sldMk cId="1766825589" sldId="274"/>
        </pc:sldMkLst>
        <pc:spChg chg="mod">
          <ac:chgData name="Ευθυμία Πεντέρη" userId="83597b39-6795-4589-b536-b5a3e2e921e5" providerId="ADAL" clId="{C78952E1-B266-47B1-965E-2CFC5065EE7F}" dt="2025-03-07T13:23:11.620" v="4604" actId="26606"/>
          <ac:spMkLst>
            <pc:docMk/>
            <pc:sldMk cId="1766825589" sldId="274"/>
            <ac:spMk id="2" creationId="{0D21500E-6FF5-D748-C48C-9A5223684ADE}"/>
          </ac:spMkLst>
        </pc:spChg>
        <pc:spChg chg="mod">
          <ac:chgData name="Ευθυμία Πεντέρη" userId="83597b39-6795-4589-b536-b5a3e2e921e5" providerId="ADAL" clId="{C78952E1-B266-47B1-965E-2CFC5065EE7F}" dt="2025-03-07T13:23:11.620" v="4604" actId="26606"/>
          <ac:spMkLst>
            <pc:docMk/>
            <pc:sldMk cId="1766825589" sldId="274"/>
            <ac:spMk id="3" creationId="{9A7DB5D9-EB22-3B08-597D-7EA5C206D985}"/>
          </ac:spMkLst>
        </pc:spChg>
        <pc:spChg chg="add">
          <ac:chgData name="Ευθυμία Πεντέρη" userId="83597b39-6795-4589-b536-b5a3e2e921e5" providerId="ADAL" clId="{C78952E1-B266-47B1-965E-2CFC5065EE7F}" dt="2025-03-07T13:23:11.620" v="4604" actId="26606"/>
          <ac:spMkLst>
            <pc:docMk/>
            <pc:sldMk cId="1766825589" sldId="274"/>
            <ac:spMk id="8" creationId="{907EF6B7-1338-4443-8C46-6A318D952DFD}"/>
          </ac:spMkLst>
        </pc:spChg>
        <pc:spChg chg="add">
          <ac:chgData name="Ευθυμία Πεντέρη" userId="83597b39-6795-4589-b536-b5a3e2e921e5" providerId="ADAL" clId="{C78952E1-B266-47B1-965E-2CFC5065EE7F}" dt="2025-03-07T13:23:11.620" v="4604" actId="26606"/>
          <ac:spMkLst>
            <pc:docMk/>
            <pc:sldMk cId="1766825589" sldId="274"/>
            <ac:spMk id="10" creationId="{DAAE4CDD-124C-4DCF-9584-B6033B545DD5}"/>
          </ac:spMkLst>
        </pc:spChg>
        <pc:spChg chg="add">
          <ac:chgData name="Ευθυμία Πεντέρη" userId="83597b39-6795-4589-b536-b5a3e2e921e5" providerId="ADAL" clId="{C78952E1-B266-47B1-965E-2CFC5065EE7F}" dt="2025-03-07T13:23:11.620" v="4604" actId="26606"/>
          <ac:spMkLst>
            <pc:docMk/>
            <pc:sldMk cId="1766825589" sldId="274"/>
            <ac:spMk id="12" creationId="{081E4A58-353D-44AE-B2FC-2A74E2E400F7}"/>
          </ac:spMkLst>
        </pc:spChg>
      </pc:sldChg>
      <pc:sldChg chg="addSp delSp modSp new mod setBg">
        <pc:chgData name="Ευθυμία Πεντέρη" userId="83597b39-6795-4589-b536-b5a3e2e921e5" providerId="ADAL" clId="{C78952E1-B266-47B1-965E-2CFC5065EE7F}" dt="2025-03-07T13:21:04.710" v="4498" actId="20577"/>
        <pc:sldMkLst>
          <pc:docMk/>
          <pc:sldMk cId="2349304745" sldId="275"/>
        </pc:sldMkLst>
        <pc:spChg chg="mod">
          <ac:chgData name="Ευθυμία Πεντέρη" userId="83597b39-6795-4589-b536-b5a3e2e921e5" providerId="ADAL" clId="{C78952E1-B266-47B1-965E-2CFC5065EE7F}" dt="2025-03-07T13:18:47.902" v="4202" actId="26606"/>
          <ac:spMkLst>
            <pc:docMk/>
            <pc:sldMk cId="2349304745" sldId="275"/>
            <ac:spMk id="2" creationId="{281EE839-E710-5BFC-71B5-656FD96A783E}"/>
          </ac:spMkLst>
        </pc:spChg>
        <pc:spChg chg="mod">
          <ac:chgData name="Ευθυμία Πεντέρη" userId="83597b39-6795-4589-b536-b5a3e2e921e5" providerId="ADAL" clId="{C78952E1-B266-47B1-965E-2CFC5065EE7F}" dt="2025-03-07T13:21:04.710" v="4498" actId="20577"/>
          <ac:spMkLst>
            <pc:docMk/>
            <pc:sldMk cId="2349304745" sldId="275"/>
            <ac:spMk id="3" creationId="{591FD35A-4E0F-28EB-2500-C95DB8F5D04A}"/>
          </ac:spMkLst>
        </pc:spChg>
        <pc:spChg chg="add">
          <ac:chgData name="Ευθυμία Πεντέρη" userId="83597b39-6795-4589-b536-b5a3e2e921e5" providerId="ADAL" clId="{C78952E1-B266-47B1-965E-2CFC5065EE7F}" dt="2025-03-07T13:18:47.902" v="4202" actId="26606"/>
          <ac:spMkLst>
            <pc:docMk/>
            <pc:sldMk cId="2349304745" sldId="275"/>
            <ac:spMk id="7" creationId="{B6FACB3C-9069-4791-BC5C-0DB7CD19B853}"/>
          </ac:spMkLst>
        </pc:spChg>
        <pc:spChg chg="add">
          <ac:chgData name="Ευθυμία Πεντέρη" userId="83597b39-6795-4589-b536-b5a3e2e921e5" providerId="ADAL" clId="{C78952E1-B266-47B1-965E-2CFC5065EE7F}" dt="2025-03-07T13:18:47.902" v="4202" actId="26606"/>
          <ac:spMkLst>
            <pc:docMk/>
            <pc:sldMk cId="2349304745" sldId="275"/>
            <ac:spMk id="8" creationId="{71F2038E-D777-4B76-81DD-DD13EE91B9DD}"/>
          </ac:spMkLst>
        </pc:spChg>
        <pc:grpChg chg="add">
          <ac:chgData name="Ευθυμία Πεντέρη" userId="83597b39-6795-4589-b536-b5a3e2e921e5" providerId="ADAL" clId="{C78952E1-B266-47B1-965E-2CFC5065EE7F}" dt="2025-03-07T13:18:47.902" v="4202" actId="26606"/>
          <ac:grpSpMkLst>
            <pc:docMk/>
            <pc:sldMk cId="2349304745" sldId="275"/>
            <ac:grpSpMk id="14" creationId="{DD354807-230F-4402-B1B9-F733A8F1F190}"/>
          </ac:grpSpMkLst>
        </pc:grpChg>
        <pc:picChg chg="add mod">
          <ac:chgData name="Ευθυμία Πεντέρη" userId="83597b39-6795-4589-b536-b5a3e2e921e5" providerId="ADAL" clId="{C78952E1-B266-47B1-965E-2CFC5065EE7F}" dt="2025-03-07T13:18:47.902" v="4202" actId="26606"/>
          <ac:picMkLst>
            <pc:docMk/>
            <pc:sldMk cId="2349304745" sldId="275"/>
            <ac:picMk id="5" creationId="{F7F793A4-68A8-44E8-DD29-4B0421FF9F86}"/>
          </ac:picMkLst>
        </pc:picChg>
      </pc:sldChg>
      <pc:sldChg chg="addSp delSp modSp new mod ord setBg modClrScheme chgLayout">
        <pc:chgData name="Ευθυμία Πεντέρη" userId="83597b39-6795-4589-b536-b5a3e2e921e5" providerId="ADAL" clId="{C78952E1-B266-47B1-965E-2CFC5065EE7F}" dt="2025-03-25T17:14:05.360" v="9830" actId="1036"/>
        <pc:sldMkLst>
          <pc:docMk/>
          <pc:sldMk cId="3536096201" sldId="276"/>
        </pc:sldMkLst>
        <pc:spChg chg="mod ord">
          <ac:chgData name="Ευθυμία Πεντέρη" userId="83597b39-6795-4589-b536-b5a3e2e921e5" providerId="ADAL" clId="{C78952E1-B266-47B1-965E-2CFC5065EE7F}" dt="2025-03-07T13:27:38.518" v="4931" actId="26606"/>
          <ac:spMkLst>
            <pc:docMk/>
            <pc:sldMk cId="3536096201" sldId="276"/>
            <ac:spMk id="2" creationId="{516AA9D8-DF21-8003-8132-A1DC0E0A7457}"/>
          </ac:spMkLst>
        </pc:spChg>
        <pc:spChg chg="add mod ord">
          <ac:chgData name="Ευθυμία Πεντέρη" userId="83597b39-6795-4589-b536-b5a3e2e921e5" providerId="ADAL" clId="{C78952E1-B266-47B1-965E-2CFC5065EE7F}" dt="2025-03-25T17:14:05.360" v="9830" actId="1036"/>
          <ac:spMkLst>
            <pc:docMk/>
            <pc:sldMk cId="3536096201" sldId="276"/>
            <ac:spMk id="4" creationId="{3B6EE345-1441-A582-0BF9-662567705232}"/>
          </ac:spMkLst>
        </pc:spChg>
        <pc:spChg chg="add mod ord">
          <ac:chgData name="Ευθυμία Πεντέρη" userId="83597b39-6795-4589-b536-b5a3e2e921e5" providerId="ADAL" clId="{C78952E1-B266-47B1-965E-2CFC5065EE7F}" dt="2025-03-07T13:27:38.518" v="4931" actId="26606"/>
          <ac:spMkLst>
            <pc:docMk/>
            <pc:sldMk cId="3536096201" sldId="276"/>
            <ac:spMk id="5" creationId="{49205824-6F08-7AE9-8F8D-DB3629680E43}"/>
          </ac:spMkLst>
        </pc:spChg>
        <pc:spChg chg="add">
          <ac:chgData name="Ευθυμία Πεντέρη" userId="83597b39-6795-4589-b536-b5a3e2e921e5" providerId="ADAL" clId="{C78952E1-B266-47B1-965E-2CFC5065EE7F}" dt="2025-03-07T13:27:38.518" v="4931" actId="26606"/>
          <ac:spMkLst>
            <pc:docMk/>
            <pc:sldMk cId="3536096201" sldId="276"/>
            <ac:spMk id="10" creationId="{21739CA5-F0F5-48E1-8E8C-F24B71827E46}"/>
          </ac:spMkLst>
        </pc:spChg>
        <pc:spChg chg="add">
          <ac:chgData name="Ευθυμία Πεντέρη" userId="83597b39-6795-4589-b536-b5a3e2e921e5" providerId="ADAL" clId="{C78952E1-B266-47B1-965E-2CFC5065EE7F}" dt="2025-03-07T13:27:38.518" v="4931" actId="26606"/>
          <ac:spMkLst>
            <pc:docMk/>
            <pc:sldMk cId="3536096201" sldId="276"/>
            <ac:spMk id="12" creationId="{3EAD2937-F230-41D4-B9C5-975B129BFC20}"/>
          </ac:spMkLst>
        </pc:spChg>
        <pc:spChg chg="add">
          <ac:chgData name="Ευθυμία Πεντέρη" userId="83597b39-6795-4589-b536-b5a3e2e921e5" providerId="ADAL" clId="{C78952E1-B266-47B1-965E-2CFC5065EE7F}" dt="2025-03-07T13:27:38.518" v="4931" actId="26606"/>
          <ac:spMkLst>
            <pc:docMk/>
            <pc:sldMk cId="3536096201" sldId="276"/>
            <ac:spMk id="14" creationId="{CCD444A3-C338-4886-B7F1-4BA2AF46EB64}"/>
          </ac:spMkLst>
        </pc:spChg>
      </pc:sldChg>
      <pc:sldChg chg="addSp delSp modSp new mod setBg modClrScheme chgLayout">
        <pc:chgData name="Ευθυμία Πεντέρη" userId="83597b39-6795-4589-b536-b5a3e2e921e5" providerId="ADAL" clId="{C78952E1-B266-47B1-965E-2CFC5065EE7F}" dt="2025-03-07T13:28:38.177" v="4936" actId="27614"/>
        <pc:sldMkLst>
          <pc:docMk/>
          <pc:sldMk cId="3895691714" sldId="277"/>
        </pc:sldMkLst>
        <pc:spChg chg="add">
          <ac:chgData name="Ευθυμία Πεντέρη" userId="83597b39-6795-4589-b536-b5a3e2e921e5" providerId="ADAL" clId="{C78952E1-B266-47B1-965E-2CFC5065EE7F}" dt="2025-03-07T13:28:33.398" v="4935" actId="26606"/>
          <ac:spMkLst>
            <pc:docMk/>
            <pc:sldMk cId="3895691714" sldId="277"/>
            <ac:spMk id="11" creationId="{32BC26D8-82FB-445E-AA49-62A77D7C1EE0}"/>
          </ac:spMkLst>
        </pc:spChg>
        <pc:spChg chg="add">
          <ac:chgData name="Ευθυμία Πεντέρη" userId="83597b39-6795-4589-b536-b5a3e2e921e5" providerId="ADAL" clId="{C78952E1-B266-47B1-965E-2CFC5065EE7F}" dt="2025-03-07T13:28:33.398" v="4935" actId="26606"/>
          <ac:spMkLst>
            <pc:docMk/>
            <pc:sldMk cId="3895691714" sldId="277"/>
            <ac:spMk id="13" creationId="{CB44330D-EA18-4254-AA95-EB49948539B8}"/>
          </ac:spMkLst>
        </pc:spChg>
        <pc:picChg chg="add mod">
          <ac:chgData name="Ευθυμία Πεντέρη" userId="83597b39-6795-4589-b536-b5a3e2e921e5" providerId="ADAL" clId="{C78952E1-B266-47B1-965E-2CFC5065EE7F}" dt="2025-03-07T13:28:38.177" v="4936" actId="27614"/>
          <ac:picMkLst>
            <pc:docMk/>
            <pc:sldMk cId="3895691714" sldId="277"/>
            <ac:picMk id="6" creationId="{0E6C7304-3260-EAA1-DE89-95D6C9D1473F}"/>
          </ac:picMkLst>
        </pc:picChg>
      </pc:sldChg>
      <pc:sldChg chg="addSp modSp new mod setBg">
        <pc:chgData name="Ευθυμία Πεντέρη" userId="83597b39-6795-4589-b536-b5a3e2e921e5" providerId="ADAL" clId="{C78952E1-B266-47B1-965E-2CFC5065EE7F}" dt="2025-03-07T13:29:14.836" v="4940" actId="27614"/>
        <pc:sldMkLst>
          <pc:docMk/>
          <pc:sldMk cId="59648374" sldId="278"/>
        </pc:sldMkLst>
        <pc:spChg chg="add">
          <ac:chgData name="Ευθυμία Πεντέρη" userId="83597b39-6795-4589-b536-b5a3e2e921e5" providerId="ADAL" clId="{C78952E1-B266-47B1-965E-2CFC5065EE7F}" dt="2025-03-07T13:29:11.094" v="4939" actId="26606"/>
          <ac:spMkLst>
            <pc:docMk/>
            <pc:sldMk cId="59648374" sldId="278"/>
            <ac:spMk id="8" creationId="{AB8C311F-7253-4AED-9701-7FC0708C41C7}"/>
          </ac:spMkLst>
        </pc:spChg>
        <pc:spChg chg="add">
          <ac:chgData name="Ευθυμία Πεντέρη" userId="83597b39-6795-4589-b536-b5a3e2e921e5" providerId="ADAL" clId="{C78952E1-B266-47B1-965E-2CFC5065EE7F}" dt="2025-03-07T13:29:11.094" v="4939" actId="26606"/>
          <ac:spMkLst>
            <pc:docMk/>
            <pc:sldMk cId="59648374" sldId="278"/>
            <ac:spMk id="10" creationId="{E2384209-CB15-4CDF-9D31-C44FD9A3F20D}"/>
          </ac:spMkLst>
        </pc:spChg>
        <pc:spChg chg="add">
          <ac:chgData name="Ευθυμία Πεντέρη" userId="83597b39-6795-4589-b536-b5a3e2e921e5" providerId="ADAL" clId="{C78952E1-B266-47B1-965E-2CFC5065EE7F}" dt="2025-03-07T13:29:11.094" v="4939" actId="26606"/>
          <ac:spMkLst>
            <pc:docMk/>
            <pc:sldMk cId="59648374" sldId="278"/>
            <ac:spMk id="12" creationId="{2633B3B5-CC90-43F0-8714-D31D1F3F0209}"/>
          </ac:spMkLst>
        </pc:spChg>
        <pc:spChg chg="add">
          <ac:chgData name="Ευθυμία Πεντέρη" userId="83597b39-6795-4589-b536-b5a3e2e921e5" providerId="ADAL" clId="{C78952E1-B266-47B1-965E-2CFC5065EE7F}" dt="2025-03-07T13:29:11.094" v="4939" actId="26606"/>
          <ac:spMkLst>
            <pc:docMk/>
            <pc:sldMk cId="59648374" sldId="278"/>
            <ac:spMk id="14" creationId="{A8D57A06-A426-446D-B02C-A2DC6B62E45E}"/>
          </ac:spMkLst>
        </pc:spChg>
        <pc:picChg chg="add mod">
          <ac:chgData name="Ευθυμία Πεντέρη" userId="83597b39-6795-4589-b536-b5a3e2e921e5" providerId="ADAL" clId="{C78952E1-B266-47B1-965E-2CFC5065EE7F}" dt="2025-03-07T13:29:14.836" v="4940" actId="27614"/>
          <ac:picMkLst>
            <pc:docMk/>
            <pc:sldMk cId="59648374" sldId="278"/>
            <ac:picMk id="3" creationId="{8BDDD980-E8BE-2467-F411-55184AB11E24}"/>
          </ac:picMkLst>
        </pc:picChg>
      </pc:sldChg>
      <pc:sldChg chg="addSp modSp new mod setBg">
        <pc:chgData name="Ευθυμία Πεντέρη" userId="83597b39-6795-4589-b536-b5a3e2e921e5" providerId="ADAL" clId="{C78952E1-B266-47B1-965E-2CFC5065EE7F}" dt="2025-03-07T13:29:50.209" v="4944" actId="27614"/>
        <pc:sldMkLst>
          <pc:docMk/>
          <pc:sldMk cId="3697064652" sldId="279"/>
        </pc:sldMkLst>
        <pc:spChg chg="add">
          <ac:chgData name="Ευθυμία Πεντέρη" userId="83597b39-6795-4589-b536-b5a3e2e921e5" providerId="ADAL" clId="{C78952E1-B266-47B1-965E-2CFC5065EE7F}" dt="2025-03-07T13:29:46.089" v="4943" actId="26606"/>
          <ac:spMkLst>
            <pc:docMk/>
            <pc:sldMk cId="3697064652" sldId="279"/>
            <ac:spMk id="8" creationId="{32BC26D8-82FB-445E-AA49-62A77D7C1EE0}"/>
          </ac:spMkLst>
        </pc:spChg>
        <pc:spChg chg="add">
          <ac:chgData name="Ευθυμία Πεντέρη" userId="83597b39-6795-4589-b536-b5a3e2e921e5" providerId="ADAL" clId="{C78952E1-B266-47B1-965E-2CFC5065EE7F}" dt="2025-03-07T13:29:46.089" v="4943" actId="26606"/>
          <ac:spMkLst>
            <pc:docMk/>
            <pc:sldMk cId="3697064652" sldId="279"/>
            <ac:spMk id="10" creationId="{CB44330D-EA18-4254-AA95-EB49948539B8}"/>
          </ac:spMkLst>
        </pc:spChg>
        <pc:picChg chg="add mod">
          <ac:chgData name="Ευθυμία Πεντέρη" userId="83597b39-6795-4589-b536-b5a3e2e921e5" providerId="ADAL" clId="{C78952E1-B266-47B1-965E-2CFC5065EE7F}" dt="2025-03-07T13:29:50.209" v="4944" actId="27614"/>
          <ac:picMkLst>
            <pc:docMk/>
            <pc:sldMk cId="3697064652" sldId="279"/>
            <ac:picMk id="3" creationId="{2019C65B-E5D2-8A63-9B55-5F5A277FE2DA}"/>
          </ac:picMkLst>
        </pc:picChg>
      </pc:sldChg>
      <pc:sldChg chg="addSp modSp new mod setBg modClrScheme chgLayout">
        <pc:chgData name="Ευθυμία Πεντέρη" userId="83597b39-6795-4589-b536-b5a3e2e921e5" providerId="ADAL" clId="{C78952E1-B266-47B1-965E-2CFC5065EE7F}" dt="2025-03-25T17:32:59.429" v="10558"/>
        <pc:sldMkLst>
          <pc:docMk/>
          <pc:sldMk cId="793655167" sldId="280"/>
        </pc:sldMkLst>
        <pc:spChg chg="add mod">
          <ac:chgData name="Ευθυμία Πεντέρη" userId="83597b39-6795-4589-b536-b5a3e2e921e5" providerId="ADAL" clId="{C78952E1-B266-47B1-965E-2CFC5065EE7F}" dt="2025-03-07T13:39:55.241" v="5841" actId="26606"/>
          <ac:spMkLst>
            <pc:docMk/>
            <pc:sldMk cId="793655167" sldId="280"/>
            <ac:spMk id="2" creationId="{0C8102C4-2BCF-2B1B-A4D3-7A869594818A}"/>
          </ac:spMkLst>
        </pc:spChg>
        <pc:spChg chg="add mod">
          <ac:chgData name="Ευθυμία Πεντέρη" userId="83597b39-6795-4589-b536-b5a3e2e921e5" providerId="ADAL" clId="{C78952E1-B266-47B1-965E-2CFC5065EE7F}" dt="2025-03-25T17:32:59.429" v="10558"/>
          <ac:spMkLst>
            <pc:docMk/>
            <pc:sldMk cId="793655167" sldId="280"/>
            <ac:spMk id="3" creationId="{82838683-CA73-60E9-485E-8C9574BD8233}"/>
          </ac:spMkLst>
        </pc:spChg>
        <pc:spChg chg="add">
          <ac:chgData name="Ευθυμία Πεντέρη" userId="83597b39-6795-4589-b536-b5a3e2e921e5" providerId="ADAL" clId="{C78952E1-B266-47B1-965E-2CFC5065EE7F}" dt="2025-03-07T13:39:55.241" v="5841" actId="26606"/>
          <ac:spMkLst>
            <pc:docMk/>
            <pc:sldMk cId="793655167" sldId="280"/>
            <ac:spMk id="8" creationId="{907EF6B7-1338-4443-8C46-6A318D952DFD}"/>
          </ac:spMkLst>
        </pc:spChg>
        <pc:spChg chg="add">
          <ac:chgData name="Ευθυμία Πεντέρη" userId="83597b39-6795-4589-b536-b5a3e2e921e5" providerId="ADAL" clId="{C78952E1-B266-47B1-965E-2CFC5065EE7F}" dt="2025-03-07T13:39:55.241" v="5841" actId="26606"/>
          <ac:spMkLst>
            <pc:docMk/>
            <pc:sldMk cId="793655167" sldId="280"/>
            <ac:spMk id="10" creationId="{DAAE4CDD-124C-4DCF-9584-B6033B545DD5}"/>
          </ac:spMkLst>
        </pc:spChg>
        <pc:spChg chg="add">
          <ac:chgData name="Ευθυμία Πεντέρη" userId="83597b39-6795-4589-b536-b5a3e2e921e5" providerId="ADAL" clId="{C78952E1-B266-47B1-965E-2CFC5065EE7F}" dt="2025-03-07T13:39:55.241" v="5841" actId="26606"/>
          <ac:spMkLst>
            <pc:docMk/>
            <pc:sldMk cId="793655167" sldId="280"/>
            <ac:spMk id="12" creationId="{081E4A58-353D-44AE-B2FC-2A74E2E400F7}"/>
          </ac:spMkLst>
        </pc:spChg>
      </pc:sldChg>
      <pc:sldChg chg="addSp delSp modSp new del mod setBg">
        <pc:chgData name="Ευθυμία Πεντέρη" userId="83597b39-6795-4589-b536-b5a3e2e921e5" providerId="ADAL" clId="{C78952E1-B266-47B1-965E-2CFC5065EE7F}" dt="2025-03-25T17:32:37.981" v="10557" actId="47"/>
        <pc:sldMkLst>
          <pc:docMk/>
          <pc:sldMk cId="52451916" sldId="281"/>
        </pc:sldMkLst>
        <pc:spChg chg="mod">
          <ac:chgData name="Ευθυμία Πεντέρη" userId="83597b39-6795-4589-b536-b5a3e2e921e5" providerId="ADAL" clId="{C78952E1-B266-47B1-965E-2CFC5065EE7F}" dt="2025-03-07T13:46:47.324" v="6371" actId="26606"/>
          <ac:spMkLst>
            <pc:docMk/>
            <pc:sldMk cId="52451916" sldId="281"/>
            <ac:spMk id="2" creationId="{EB651E79-EC44-E141-54F0-A6F447A42E6D}"/>
          </ac:spMkLst>
        </pc:spChg>
        <pc:spChg chg="add">
          <ac:chgData name="Ευθυμία Πεντέρη" userId="83597b39-6795-4589-b536-b5a3e2e921e5" providerId="ADAL" clId="{C78952E1-B266-47B1-965E-2CFC5065EE7F}" dt="2025-03-07T13:46:47.324" v="6371" actId="26606"/>
          <ac:spMkLst>
            <pc:docMk/>
            <pc:sldMk cId="52451916" sldId="281"/>
            <ac:spMk id="9" creationId="{BACC6370-2D7E-4714-9D71-7542949D7D5D}"/>
          </ac:spMkLst>
        </pc:spChg>
        <pc:spChg chg="add">
          <ac:chgData name="Ευθυμία Πεντέρη" userId="83597b39-6795-4589-b536-b5a3e2e921e5" providerId="ADAL" clId="{C78952E1-B266-47B1-965E-2CFC5065EE7F}" dt="2025-03-07T13:46:47.324" v="6371" actId="26606"/>
          <ac:spMkLst>
            <pc:docMk/>
            <pc:sldMk cId="52451916" sldId="281"/>
            <ac:spMk id="11" creationId="{256B2C21-A230-48C0-8DF1-C46611373C44}"/>
          </ac:spMkLst>
        </pc:spChg>
        <pc:spChg chg="add">
          <ac:chgData name="Ευθυμία Πεντέρη" userId="83597b39-6795-4589-b536-b5a3e2e921e5" providerId="ADAL" clId="{C78952E1-B266-47B1-965E-2CFC5065EE7F}" dt="2025-03-07T13:46:47.324" v="6371" actId="26606"/>
          <ac:spMkLst>
            <pc:docMk/>
            <pc:sldMk cId="52451916" sldId="281"/>
            <ac:spMk id="13" creationId="{3847E18C-932D-4C95-AABA-FEC7C9499AD7}"/>
          </ac:spMkLst>
        </pc:spChg>
        <pc:spChg chg="add">
          <ac:chgData name="Ευθυμία Πεντέρη" userId="83597b39-6795-4589-b536-b5a3e2e921e5" providerId="ADAL" clId="{C78952E1-B266-47B1-965E-2CFC5065EE7F}" dt="2025-03-07T13:46:47.324" v="6371" actId="26606"/>
          <ac:spMkLst>
            <pc:docMk/>
            <pc:sldMk cId="52451916" sldId="281"/>
            <ac:spMk id="15" creationId="{3150CB11-0C61-439E-910F-5787759E72A0}"/>
          </ac:spMkLst>
        </pc:spChg>
        <pc:spChg chg="add">
          <ac:chgData name="Ευθυμία Πεντέρη" userId="83597b39-6795-4589-b536-b5a3e2e921e5" providerId="ADAL" clId="{C78952E1-B266-47B1-965E-2CFC5065EE7F}" dt="2025-03-07T13:46:47.324" v="6371" actId="26606"/>
          <ac:spMkLst>
            <pc:docMk/>
            <pc:sldMk cId="52451916" sldId="281"/>
            <ac:spMk id="17" creationId="{43F8A58B-5155-44CE-A5FF-7647B47D0A7A}"/>
          </ac:spMkLst>
        </pc:spChg>
        <pc:spChg chg="add">
          <ac:chgData name="Ευθυμία Πεντέρη" userId="83597b39-6795-4589-b536-b5a3e2e921e5" providerId="ADAL" clId="{C78952E1-B266-47B1-965E-2CFC5065EE7F}" dt="2025-03-07T13:46:47.324" v="6371" actId="26606"/>
          <ac:spMkLst>
            <pc:docMk/>
            <pc:sldMk cId="52451916" sldId="281"/>
            <ac:spMk id="19" creationId="{443F2ACA-E6D6-4028-82DD-F03C262D5DE6}"/>
          </ac:spMkLst>
        </pc:spChg>
        <pc:graphicFrameChg chg="add">
          <ac:chgData name="Ευθυμία Πεντέρη" userId="83597b39-6795-4589-b536-b5a3e2e921e5" providerId="ADAL" clId="{C78952E1-B266-47B1-965E-2CFC5065EE7F}" dt="2025-03-07T13:46:47.324" v="6371" actId="26606"/>
          <ac:graphicFrameMkLst>
            <pc:docMk/>
            <pc:sldMk cId="52451916" sldId="281"/>
            <ac:graphicFrameMk id="5" creationId="{E80C997B-FFF9-152C-A74C-AB662B19ECE5}"/>
          </ac:graphicFrameMkLst>
        </pc:graphicFrameChg>
      </pc:sldChg>
      <pc:sldChg chg="addSp modSp new del mod setBg">
        <pc:chgData name="Ευθυμία Πεντέρη" userId="83597b39-6795-4589-b536-b5a3e2e921e5" providerId="ADAL" clId="{C78952E1-B266-47B1-965E-2CFC5065EE7F}" dt="2025-03-25T17:32:34.098" v="10556" actId="47"/>
        <pc:sldMkLst>
          <pc:docMk/>
          <pc:sldMk cId="1149435499" sldId="282"/>
        </pc:sldMkLst>
        <pc:spChg chg="mod">
          <ac:chgData name="Ευθυμία Πεντέρη" userId="83597b39-6795-4589-b536-b5a3e2e921e5" providerId="ADAL" clId="{C78952E1-B266-47B1-965E-2CFC5065EE7F}" dt="2025-03-07T13:46:34.743" v="6370" actId="26606"/>
          <ac:spMkLst>
            <pc:docMk/>
            <pc:sldMk cId="1149435499" sldId="282"/>
            <ac:spMk id="2" creationId="{0938C17B-E924-49AE-1BE6-B54B62B47328}"/>
          </ac:spMkLst>
        </pc:spChg>
        <pc:spChg chg="mod">
          <ac:chgData name="Ευθυμία Πεντέρη" userId="83597b39-6795-4589-b536-b5a3e2e921e5" providerId="ADAL" clId="{C78952E1-B266-47B1-965E-2CFC5065EE7F}" dt="2025-03-07T13:46:34.743" v="6370" actId="26606"/>
          <ac:spMkLst>
            <pc:docMk/>
            <pc:sldMk cId="1149435499" sldId="282"/>
            <ac:spMk id="3" creationId="{E76FAD5B-5527-353B-EE9B-1B72B0C4A246}"/>
          </ac:spMkLst>
        </pc:spChg>
        <pc:spChg chg="add">
          <ac:chgData name="Ευθυμία Πεντέρη" userId="83597b39-6795-4589-b536-b5a3e2e921e5" providerId="ADAL" clId="{C78952E1-B266-47B1-965E-2CFC5065EE7F}" dt="2025-03-07T13:46:34.743" v="6370" actId="26606"/>
          <ac:spMkLst>
            <pc:docMk/>
            <pc:sldMk cId="1149435499" sldId="282"/>
            <ac:spMk id="8" creationId="{F837543A-6020-4505-A233-C9DB4BF74011}"/>
          </ac:spMkLst>
        </pc:spChg>
        <pc:spChg chg="add">
          <ac:chgData name="Ευθυμία Πεντέρη" userId="83597b39-6795-4589-b536-b5a3e2e921e5" providerId="ADAL" clId="{C78952E1-B266-47B1-965E-2CFC5065EE7F}" dt="2025-03-07T13:46:34.743" v="6370" actId="26606"/>
          <ac:spMkLst>
            <pc:docMk/>
            <pc:sldMk cId="1149435499" sldId="282"/>
            <ac:spMk id="10" creationId="{35B16301-FB18-48BA-A6DD-C37CAF6F9A18}"/>
          </ac:spMkLst>
        </pc:spChg>
        <pc:spChg chg="add">
          <ac:chgData name="Ευθυμία Πεντέρη" userId="83597b39-6795-4589-b536-b5a3e2e921e5" providerId="ADAL" clId="{C78952E1-B266-47B1-965E-2CFC5065EE7F}" dt="2025-03-07T13:46:34.743" v="6370" actId="26606"/>
          <ac:spMkLst>
            <pc:docMk/>
            <pc:sldMk cId="1149435499" sldId="282"/>
            <ac:spMk id="12" creationId="{C3C0D90E-074A-4F52-9B11-B52BEF4BCBE5}"/>
          </ac:spMkLst>
        </pc:spChg>
        <pc:spChg chg="add">
          <ac:chgData name="Ευθυμία Πεντέρη" userId="83597b39-6795-4589-b536-b5a3e2e921e5" providerId="ADAL" clId="{C78952E1-B266-47B1-965E-2CFC5065EE7F}" dt="2025-03-07T13:46:34.743" v="6370" actId="26606"/>
          <ac:spMkLst>
            <pc:docMk/>
            <pc:sldMk cId="1149435499" sldId="282"/>
            <ac:spMk id="14" creationId="{CABBD4C1-E6F8-46F6-8152-A8A97490BF4D}"/>
          </ac:spMkLst>
        </pc:spChg>
        <pc:spChg chg="add">
          <ac:chgData name="Ευθυμία Πεντέρη" userId="83597b39-6795-4589-b536-b5a3e2e921e5" providerId="ADAL" clId="{C78952E1-B266-47B1-965E-2CFC5065EE7F}" dt="2025-03-07T13:46:34.743" v="6370" actId="26606"/>
          <ac:spMkLst>
            <pc:docMk/>
            <pc:sldMk cId="1149435499" sldId="282"/>
            <ac:spMk id="16" creationId="{83BA5EF5-1FE9-4BF9-83BB-269BCDDF6156}"/>
          </ac:spMkLst>
        </pc:spChg>
        <pc:spChg chg="add">
          <ac:chgData name="Ευθυμία Πεντέρη" userId="83597b39-6795-4589-b536-b5a3e2e921e5" providerId="ADAL" clId="{C78952E1-B266-47B1-965E-2CFC5065EE7F}" dt="2025-03-07T13:46:34.743" v="6370" actId="26606"/>
          <ac:spMkLst>
            <pc:docMk/>
            <pc:sldMk cId="1149435499" sldId="282"/>
            <ac:spMk id="20" creationId="{88853921-7BC9-4BDE-ACAB-133C683C82D6}"/>
          </ac:spMkLst>
        </pc:spChg>
        <pc:spChg chg="add">
          <ac:chgData name="Ευθυμία Πεντέρη" userId="83597b39-6795-4589-b536-b5a3e2e921e5" providerId="ADAL" clId="{C78952E1-B266-47B1-965E-2CFC5065EE7F}" dt="2025-03-07T13:46:34.743" v="6370" actId="26606"/>
          <ac:spMkLst>
            <pc:docMk/>
            <pc:sldMk cId="1149435499" sldId="282"/>
            <ac:spMk id="22" creationId="{09192968-3AE7-4470-A61C-97294BB92731}"/>
          </ac:spMkLst>
        </pc:spChg>
        <pc:spChg chg="add">
          <ac:chgData name="Ευθυμία Πεντέρη" userId="83597b39-6795-4589-b536-b5a3e2e921e5" providerId="ADAL" clId="{C78952E1-B266-47B1-965E-2CFC5065EE7F}" dt="2025-03-07T13:46:34.743" v="6370" actId="26606"/>
          <ac:spMkLst>
            <pc:docMk/>
            <pc:sldMk cId="1149435499" sldId="282"/>
            <ac:spMk id="24" creationId="{3AB72E55-43E4-4356-BFE8-E2102CB0B505}"/>
          </ac:spMkLst>
        </pc:spChg>
      </pc:sldChg>
      <pc:sldChg chg="addSp modSp new mod setBg">
        <pc:chgData name="Ευθυμία Πεντέρη" userId="83597b39-6795-4589-b536-b5a3e2e921e5" providerId="ADAL" clId="{C78952E1-B266-47B1-965E-2CFC5065EE7F}" dt="2025-03-07T14:04:52.005" v="8519" actId="26606"/>
        <pc:sldMkLst>
          <pc:docMk/>
          <pc:sldMk cId="2805081808" sldId="283"/>
        </pc:sldMkLst>
        <pc:spChg chg="mod">
          <ac:chgData name="Ευθυμία Πεντέρη" userId="83597b39-6795-4589-b536-b5a3e2e921e5" providerId="ADAL" clId="{C78952E1-B266-47B1-965E-2CFC5065EE7F}" dt="2025-03-07T14:04:52.005" v="8519" actId="26606"/>
          <ac:spMkLst>
            <pc:docMk/>
            <pc:sldMk cId="2805081808" sldId="283"/>
            <ac:spMk id="2" creationId="{80376B79-8332-9AB2-CF05-13CE4CF5506A}"/>
          </ac:spMkLst>
        </pc:spChg>
        <pc:spChg chg="mod">
          <ac:chgData name="Ευθυμία Πεντέρη" userId="83597b39-6795-4589-b536-b5a3e2e921e5" providerId="ADAL" clId="{C78952E1-B266-47B1-965E-2CFC5065EE7F}" dt="2025-03-07T14:04:52.005" v="8519" actId="26606"/>
          <ac:spMkLst>
            <pc:docMk/>
            <pc:sldMk cId="2805081808" sldId="283"/>
            <ac:spMk id="3" creationId="{2266FE6D-9E15-6689-830D-731BFD654949}"/>
          </ac:spMkLst>
        </pc:spChg>
        <pc:spChg chg="add">
          <ac:chgData name="Ευθυμία Πεντέρη" userId="83597b39-6795-4589-b536-b5a3e2e921e5" providerId="ADAL" clId="{C78952E1-B266-47B1-965E-2CFC5065EE7F}" dt="2025-03-07T14:04:52.005" v="8519" actId="26606"/>
          <ac:spMkLst>
            <pc:docMk/>
            <pc:sldMk cId="2805081808" sldId="283"/>
            <ac:spMk id="8" creationId="{B6CDA21F-E7AF-4C75-8395-33F58D5B0E45}"/>
          </ac:spMkLst>
        </pc:spChg>
        <pc:spChg chg="add">
          <ac:chgData name="Ευθυμία Πεντέρη" userId="83597b39-6795-4589-b536-b5a3e2e921e5" providerId="ADAL" clId="{C78952E1-B266-47B1-965E-2CFC5065EE7F}" dt="2025-03-07T14:04:52.005" v="8519" actId="26606"/>
          <ac:spMkLst>
            <pc:docMk/>
            <pc:sldMk cId="2805081808" sldId="283"/>
            <ac:spMk id="15" creationId="{D5B0017B-2ECA-49AF-B397-DC140825DF8D}"/>
          </ac:spMkLst>
        </pc:spChg>
        <pc:grpChg chg="add">
          <ac:chgData name="Ευθυμία Πεντέρη" userId="83597b39-6795-4589-b536-b5a3e2e921e5" providerId="ADAL" clId="{C78952E1-B266-47B1-965E-2CFC5065EE7F}" dt="2025-03-07T14:04:52.005" v="8519" actId="26606"/>
          <ac:grpSpMkLst>
            <pc:docMk/>
            <pc:sldMk cId="2805081808" sldId="283"/>
            <ac:grpSpMk id="10" creationId="{AE1C45F0-260A-458C-96ED-C1F6D2151219}"/>
          </ac:grpSpMkLst>
        </pc:grpChg>
        <pc:cxnChg chg="add">
          <ac:chgData name="Ευθυμία Πεντέρη" userId="83597b39-6795-4589-b536-b5a3e2e921e5" providerId="ADAL" clId="{C78952E1-B266-47B1-965E-2CFC5065EE7F}" dt="2025-03-07T14:04:52.005" v="8519" actId="26606"/>
          <ac:cxnSpMkLst>
            <pc:docMk/>
            <pc:sldMk cId="2805081808" sldId="283"/>
            <ac:cxnSpMk id="17" creationId="{6CF1BAF6-AD41-4082-B212-8A1F9A2E8779}"/>
          </ac:cxnSpMkLst>
        </pc:cxnChg>
      </pc:sldChg>
      <pc:sldChg chg="addSp delSp modSp new mod setBg modClrScheme chgLayout">
        <pc:chgData name="Ευθυμία Πεντέρη" userId="83597b39-6795-4589-b536-b5a3e2e921e5" providerId="ADAL" clId="{C78952E1-B266-47B1-965E-2CFC5065EE7F}" dt="2025-03-07T14:05:32.673" v="8584" actId="26606"/>
        <pc:sldMkLst>
          <pc:docMk/>
          <pc:sldMk cId="1662462930" sldId="284"/>
        </pc:sldMkLst>
        <pc:spChg chg="add mod ord">
          <ac:chgData name="Ευθυμία Πεντέρη" userId="83597b39-6795-4589-b536-b5a3e2e921e5" providerId="ADAL" clId="{C78952E1-B266-47B1-965E-2CFC5065EE7F}" dt="2025-03-07T14:05:32.673" v="8584" actId="26606"/>
          <ac:spMkLst>
            <pc:docMk/>
            <pc:sldMk cId="1662462930" sldId="284"/>
            <ac:spMk id="4" creationId="{70F25CFA-0E1E-F1A4-0FDB-012CE03DBB72}"/>
          </ac:spMkLst>
        </pc:spChg>
        <pc:spChg chg="add mod ord">
          <ac:chgData name="Ευθυμία Πεντέρη" userId="83597b39-6795-4589-b536-b5a3e2e921e5" providerId="ADAL" clId="{C78952E1-B266-47B1-965E-2CFC5065EE7F}" dt="2025-03-07T14:05:32.673" v="8584" actId="26606"/>
          <ac:spMkLst>
            <pc:docMk/>
            <pc:sldMk cId="1662462930" sldId="284"/>
            <ac:spMk id="5" creationId="{CD2B924C-13CB-2A23-96B1-8686B67E0842}"/>
          </ac:spMkLst>
        </pc:spChg>
        <pc:spChg chg="add mod ord">
          <ac:chgData name="Ευθυμία Πεντέρη" userId="83597b39-6795-4589-b536-b5a3e2e921e5" providerId="ADAL" clId="{C78952E1-B266-47B1-965E-2CFC5065EE7F}" dt="2025-03-07T14:05:32.673" v="8584" actId="26606"/>
          <ac:spMkLst>
            <pc:docMk/>
            <pc:sldMk cId="1662462930" sldId="284"/>
            <ac:spMk id="6" creationId="{6B03F4FE-9CA4-C909-51E9-706399E12D93}"/>
          </ac:spMkLst>
        </pc:spChg>
        <pc:spChg chg="add">
          <ac:chgData name="Ευθυμία Πεντέρη" userId="83597b39-6795-4589-b536-b5a3e2e921e5" providerId="ADAL" clId="{C78952E1-B266-47B1-965E-2CFC5065EE7F}" dt="2025-03-07T14:05:32.673" v="8584" actId="26606"/>
          <ac:spMkLst>
            <pc:docMk/>
            <pc:sldMk cId="1662462930" sldId="284"/>
            <ac:spMk id="11" creationId="{4C608BEB-860E-4094-8511-78603564A75E}"/>
          </ac:spMkLst>
        </pc:spChg>
        <pc:cxnChg chg="add">
          <ac:chgData name="Ευθυμία Πεντέρη" userId="83597b39-6795-4589-b536-b5a3e2e921e5" providerId="ADAL" clId="{C78952E1-B266-47B1-965E-2CFC5065EE7F}" dt="2025-03-07T14:05:32.673" v="8584" actId="26606"/>
          <ac:cxnSpMkLst>
            <pc:docMk/>
            <pc:sldMk cId="1662462930" sldId="284"/>
            <ac:cxnSpMk id="13" creationId="{1F16A8D4-FE87-4604-88B2-394B5D1EB437}"/>
          </ac:cxnSpMkLst>
        </pc:cxnChg>
      </pc:sldChg>
      <pc:sldChg chg="addSp delSp modSp new mod setBg modClrScheme chgLayout">
        <pc:chgData name="Ευθυμία Πεντέρη" userId="83597b39-6795-4589-b536-b5a3e2e921e5" providerId="ADAL" clId="{C78952E1-B266-47B1-965E-2CFC5065EE7F}" dt="2025-03-07T14:05:39.450" v="8585" actId="26606"/>
        <pc:sldMkLst>
          <pc:docMk/>
          <pc:sldMk cId="788296580" sldId="285"/>
        </pc:sldMkLst>
        <pc:spChg chg="add mod ord">
          <ac:chgData name="Ευθυμία Πεντέρη" userId="83597b39-6795-4589-b536-b5a3e2e921e5" providerId="ADAL" clId="{C78952E1-B266-47B1-965E-2CFC5065EE7F}" dt="2025-03-07T14:05:39.450" v="8585" actId="26606"/>
          <ac:spMkLst>
            <pc:docMk/>
            <pc:sldMk cId="788296580" sldId="285"/>
            <ac:spMk id="5" creationId="{34F4BF65-E12B-3FFC-9851-4CBFB88324B1}"/>
          </ac:spMkLst>
        </pc:spChg>
        <pc:spChg chg="add mod ord">
          <ac:chgData name="Ευθυμία Πεντέρη" userId="83597b39-6795-4589-b536-b5a3e2e921e5" providerId="ADAL" clId="{C78952E1-B266-47B1-965E-2CFC5065EE7F}" dt="2025-03-07T14:05:39.450" v="8585" actId="26606"/>
          <ac:spMkLst>
            <pc:docMk/>
            <pc:sldMk cId="788296580" sldId="285"/>
            <ac:spMk id="6" creationId="{20FEDB19-41EE-F560-1FF6-AB98CCED7B09}"/>
          </ac:spMkLst>
        </pc:spChg>
        <pc:spChg chg="add">
          <ac:chgData name="Ευθυμία Πεντέρη" userId="83597b39-6795-4589-b536-b5a3e2e921e5" providerId="ADAL" clId="{C78952E1-B266-47B1-965E-2CFC5065EE7F}" dt="2025-03-07T14:05:39.450" v="8585" actId="26606"/>
          <ac:spMkLst>
            <pc:docMk/>
            <pc:sldMk cId="788296580" sldId="285"/>
            <ac:spMk id="11" creationId="{B6CDA21F-E7AF-4C75-8395-33F58D5B0E45}"/>
          </ac:spMkLst>
        </pc:spChg>
        <pc:spChg chg="add">
          <ac:chgData name="Ευθυμία Πεντέρη" userId="83597b39-6795-4589-b536-b5a3e2e921e5" providerId="ADAL" clId="{C78952E1-B266-47B1-965E-2CFC5065EE7F}" dt="2025-03-07T14:05:39.450" v="8585" actId="26606"/>
          <ac:spMkLst>
            <pc:docMk/>
            <pc:sldMk cId="788296580" sldId="285"/>
            <ac:spMk id="18" creationId="{D5B0017B-2ECA-49AF-B397-DC140825DF8D}"/>
          </ac:spMkLst>
        </pc:spChg>
        <pc:grpChg chg="add">
          <ac:chgData name="Ευθυμία Πεντέρη" userId="83597b39-6795-4589-b536-b5a3e2e921e5" providerId="ADAL" clId="{C78952E1-B266-47B1-965E-2CFC5065EE7F}" dt="2025-03-07T14:05:39.450" v="8585" actId="26606"/>
          <ac:grpSpMkLst>
            <pc:docMk/>
            <pc:sldMk cId="788296580" sldId="285"/>
            <ac:grpSpMk id="13" creationId="{AE1C45F0-260A-458C-96ED-C1F6D2151219}"/>
          </ac:grpSpMkLst>
        </pc:grpChg>
        <pc:cxnChg chg="add">
          <ac:chgData name="Ευθυμία Πεντέρη" userId="83597b39-6795-4589-b536-b5a3e2e921e5" providerId="ADAL" clId="{C78952E1-B266-47B1-965E-2CFC5065EE7F}" dt="2025-03-07T14:05:39.450" v="8585" actId="26606"/>
          <ac:cxnSpMkLst>
            <pc:docMk/>
            <pc:sldMk cId="788296580" sldId="285"/>
            <ac:cxnSpMk id="20" creationId="{6CF1BAF6-AD41-4082-B212-8A1F9A2E8779}"/>
          </ac:cxnSpMkLst>
        </pc:cxnChg>
      </pc:sldChg>
      <pc:sldChg chg="addSp modSp add mod setBg">
        <pc:chgData name="Ευθυμία Πεντέρη" userId="83597b39-6795-4589-b536-b5a3e2e921e5" providerId="ADAL" clId="{C78952E1-B266-47B1-965E-2CFC5065EE7F}" dt="2025-03-07T14:04:45.568" v="8518" actId="14100"/>
        <pc:sldMkLst>
          <pc:docMk/>
          <pc:sldMk cId="3333033834" sldId="286"/>
        </pc:sldMkLst>
        <pc:spChg chg="mod">
          <ac:chgData name="Ευθυμία Πεντέρη" userId="83597b39-6795-4589-b536-b5a3e2e921e5" providerId="ADAL" clId="{C78952E1-B266-47B1-965E-2CFC5065EE7F}" dt="2025-03-07T14:03:27.761" v="8297" actId="26606"/>
          <ac:spMkLst>
            <pc:docMk/>
            <pc:sldMk cId="3333033834" sldId="286"/>
            <ac:spMk id="5" creationId="{A13581E4-2462-ADDA-07C6-5A6E441837DC}"/>
          </ac:spMkLst>
        </pc:spChg>
        <pc:spChg chg="mod">
          <ac:chgData name="Ευθυμία Πεντέρη" userId="83597b39-6795-4589-b536-b5a3e2e921e5" providerId="ADAL" clId="{C78952E1-B266-47B1-965E-2CFC5065EE7F}" dt="2025-03-07T14:04:45.568" v="8518" actId="14100"/>
          <ac:spMkLst>
            <pc:docMk/>
            <pc:sldMk cId="3333033834" sldId="286"/>
            <ac:spMk id="6" creationId="{504B3A66-484F-E986-F2D9-4F7A779A9526}"/>
          </ac:spMkLst>
        </pc:spChg>
        <pc:spChg chg="add">
          <ac:chgData name="Ευθυμία Πεντέρη" userId="83597b39-6795-4589-b536-b5a3e2e921e5" providerId="ADAL" clId="{C78952E1-B266-47B1-965E-2CFC5065EE7F}" dt="2025-03-07T14:03:27.761" v="8297" actId="26606"/>
          <ac:spMkLst>
            <pc:docMk/>
            <pc:sldMk cId="3333033834" sldId="286"/>
            <ac:spMk id="11" creationId="{B6CDA21F-E7AF-4C75-8395-33F58D5B0E45}"/>
          </ac:spMkLst>
        </pc:spChg>
        <pc:spChg chg="add">
          <ac:chgData name="Ευθυμία Πεντέρη" userId="83597b39-6795-4589-b536-b5a3e2e921e5" providerId="ADAL" clId="{C78952E1-B266-47B1-965E-2CFC5065EE7F}" dt="2025-03-07T14:03:27.761" v="8297" actId="26606"/>
          <ac:spMkLst>
            <pc:docMk/>
            <pc:sldMk cId="3333033834" sldId="286"/>
            <ac:spMk id="18" creationId="{D5B0017B-2ECA-49AF-B397-DC140825DF8D}"/>
          </ac:spMkLst>
        </pc:spChg>
        <pc:grpChg chg="add">
          <ac:chgData name="Ευθυμία Πεντέρη" userId="83597b39-6795-4589-b536-b5a3e2e921e5" providerId="ADAL" clId="{C78952E1-B266-47B1-965E-2CFC5065EE7F}" dt="2025-03-07T14:03:27.761" v="8297" actId="26606"/>
          <ac:grpSpMkLst>
            <pc:docMk/>
            <pc:sldMk cId="3333033834" sldId="286"/>
            <ac:grpSpMk id="13" creationId="{AE1C45F0-260A-458C-96ED-C1F6D2151219}"/>
          </ac:grpSpMkLst>
        </pc:grpChg>
        <pc:cxnChg chg="add">
          <ac:chgData name="Ευθυμία Πεντέρη" userId="83597b39-6795-4589-b536-b5a3e2e921e5" providerId="ADAL" clId="{C78952E1-B266-47B1-965E-2CFC5065EE7F}" dt="2025-03-07T14:03:27.761" v="8297" actId="26606"/>
          <ac:cxnSpMkLst>
            <pc:docMk/>
            <pc:sldMk cId="3333033834" sldId="286"/>
            <ac:cxnSpMk id="20" creationId="{6CF1BAF6-AD41-4082-B212-8A1F9A2E8779}"/>
          </ac:cxnSpMkLst>
        </pc:cxnChg>
      </pc:sldChg>
      <pc:sldChg chg="addSp modSp new mod setBg">
        <pc:chgData name="Ευθυμία Πεντέρη" userId="83597b39-6795-4589-b536-b5a3e2e921e5" providerId="ADAL" clId="{C78952E1-B266-47B1-965E-2CFC5065EE7F}" dt="2025-03-07T14:07:44.989" v="8878" actId="26606"/>
        <pc:sldMkLst>
          <pc:docMk/>
          <pc:sldMk cId="806423572" sldId="287"/>
        </pc:sldMkLst>
        <pc:spChg chg="mod">
          <ac:chgData name="Ευθυμία Πεντέρη" userId="83597b39-6795-4589-b536-b5a3e2e921e5" providerId="ADAL" clId="{C78952E1-B266-47B1-965E-2CFC5065EE7F}" dt="2025-03-07T14:07:44.989" v="8878" actId="26606"/>
          <ac:spMkLst>
            <pc:docMk/>
            <pc:sldMk cId="806423572" sldId="287"/>
            <ac:spMk id="2" creationId="{EC8B0ABD-D567-39B8-E0E2-D25B02915ED8}"/>
          </ac:spMkLst>
        </pc:spChg>
        <pc:spChg chg="mod">
          <ac:chgData name="Ευθυμία Πεντέρη" userId="83597b39-6795-4589-b536-b5a3e2e921e5" providerId="ADAL" clId="{C78952E1-B266-47B1-965E-2CFC5065EE7F}" dt="2025-03-07T14:07:44.989" v="8878" actId="26606"/>
          <ac:spMkLst>
            <pc:docMk/>
            <pc:sldMk cId="806423572" sldId="287"/>
            <ac:spMk id="3" creationId="{1FEE278F-5CF2-FB4D-3DE3-7C9AF69B6558}"/>
          </ac:spMkLst>
        </pc:spChg>
        <pc:spChg chg="add">
          <ac:chgData name="Ευθυμία Πεντέρη" userId="83597b39-6795-4589-b536-b5a3e2e921e5" providerId="ADAL" clId="{C78952E1-B266-47B1-965E-2CFC5065EE7F}" dt="2025-03-07T14:07:44.989" v="8878" actId="26606"/>
          <ac:spMkLst>
            <pc:docMk/>
            <pc:sldMk cId="806423572" sldId="287"/>
            <ac:spMk id="8" creationId="{4DA718D0-4865-4629-8134-44F68D41D574}"/>
          </ac:spMkLst>
        </pc:spChg>
        <pc:spChg chg="add">
          <ac:chgData name="Ευθυμία Πεντέρη" userId="83597b39-6795-4589-b536-b5a3e2e921e5" providerId="ADAL" clId="{C78952E1-B266-47B1-965E-2CFC5065EE7F}" dt="2025-03-07T14:07:44.989" v="8878" actId="26606"/>
          <ac:spMkLst>
            <pc:docMk/>
            <pc:sldMk cId="806423572" sldId="287"/>
            <ac:spMk id="14" creationId="{CBC4F608-B4B8-48C3-9572-C0F061B1CD99}"/>
          </ac:spMkLst>
        </pc:spChg>
        <pc:grpChg chg="add">
          <ac:chgData name="Ευθυμία Πεντέρη" userId="83597b39-6795-4589-b536-b5a3e2e921e5" providerId="ADAL" clId="{C78952E1-B266-47B1-965E-2CFC5065EE7F}" dt="2025-03-07T14:07:44.989" v="8878" actId="26606"/>
          <ac:grpSpMkLst>
            <pc:docMk/>
            <pc:sldMk cId="806423572" sldId="287"/>
            <ac:grpSpMk id="10" creationId="{65167ED7-6315-43AB-B1B6-C326D5FD8F84}"/>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C3ABB-F32F-4EFF-A68D-5D902DEBB13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AC5120F-DB42-4874-AE24-0A9924BE1638}">
      <dgm:prSet/>
      <dgm:spPr/>
      <dgm:t>
        <a:bodyPr/>
        <a:lstStyle/>
        <a:p>
          <a:r>
            <a:rPr lang="el-GR" dirty="0"/>
            <a:t>Ο </a:t>
          </a:r>
          <a:r>
            <a:rPr lang="el-GR" dirty="0" err="1"/>
            <a:t>αγριόκουρκος</a:t>
          </a:r>
          <a:r>
            <a:rPr lang="el-GR" dirty="0"/>
            <a:t> ρωτάει τα παιδιά τι ζώα νομίζουν  ότι ζουν στο δάσος και ζητά να θυμηθούν ποια ζώα αυτά είναι φίλοι του. </a:t>
          </a:r>
          <a:endParaRPr lang="en-US" dirty="0"/>
        </a:p>
      </dgm:t>
    </dgm:pt>
    <dgm:pt modelId="{A3CC1B9C-13CB-4AE5-A360-F157D30A4A13}" type="parTrans" cxnId="{2B934573-13CF-4CC3-92BD-D3D1CF3BE849}">
      <dgm:prSet/>
      <dgm:spPr/>
      <dgm:t>
        <a:bodyPr/>
        <a:lstStyle/>
        <a:p>
          <a:endParaRPr lang="en-US"/>
        </a:p>
      </dgm:t>
    </dgm:pt>
    <dgm:pt modelId="{DA00F173-B3D6-4752-9826-4D2E2488A97C}" type="sibTrans" cxnId="{2B934573-13CF-4CC3-92BD-D3D1CF3BE849}">
      <dgm:prSet/>
      <dgm:spPr/>
      <dgm:t>
        <a:bodyPr/>
        <a:lstStyle/>
        <a:p>
          <a:endParaRPr lang="en-US"/>
        </a:p>
      </dgm:t>
    </dgm:pt>
    <dgm:pt modelId="{FF2D782A-1F37-4B19-BE75-75C33C05631A}">
      <dgm:prSet/>
      <dgm:spPr/>
      <dgm:t>
        <a:bodyPr/>
        <a:lstStyle/>
        <a:p>
          <a:r>
            <a:rPr lang="el-GR"/>
            <a:t>Τα προσκαλεί να παίξουν ένα παιχνίδι για να βρουν ποια είναι εκείνα που ζουν πιο κοντά στη φωλιά του και θα τον βοηθήσουν να βρει το σπίτι του. </a:t>
          </a:r>
          <a:endParaRPr lang="en-US"/>
        </a:p>
      </dgm:t>
    </dgm:pt>
    <dgm:pt modelId="{8EC01C4A-200C-4A81-B8EA-3B042B534E61}" type="parTrans" cxnId="{5F255264-6EB7-4842-9D05-2FB115AFDE50}">
      <dgm:prSet/>
      <dgm:spPr/>
      <dgm:t>
        <a:bodyPr/>
        <a:lstStyle/>
        <a:p>
          <a:endParaRPr lang="en-US"/>
        </a:p>
      </dgm:t>
    </dgm:pt>
    <dgm:pt modelId="{8F4D3D78-9F7E-4F2E-8ED4-D36F1A981DCF}" type="sibTrans" cxnId="{5F255264-6EB7-4842-9D05-2FB115AFDE50}">
      <dgm:prSet/>
      <dgm:spPr/>
      <dgm:t>
        <a:bodyPr/>
        <a:lstStyle/>
        <a:p>
          <a:endParaRPr lang="en-US"/>
        </a:p>
      </dgm:t>
    </dgm:pt>
    <dgm:pt modelId="{E4DAC660-4330-49E2-9840-C92A3E79C1C2}">
      <dgm:prSet/>
      <dgm:spPr/>
      <dgm:t>
        <a:bodyPr/>
        <a:lstStyle/>
        <a:p>
          <a:r>
            <a:rPr lang="el-GR"/>
            <a:t>Πώς όμως θα καταλάβουν ποια ζώα είναι εκεί αφού τα ζώα φεύγουν μακριά όταν έρχονται οι άνθρωποι; </a:t>
          </a:r>
          <a:endParaRPr lang="en-US"/>
        </a:p>
      </dgm:t>
    </dgm:pt>
    <dgm:pt modelId="{416BF201-674D-4743-A85B-FF128F5C2852}" type="parTrans" cxnId="{66BFF7CB-ADC4-4468-BBBD-F74B61494D52}">
      <dgm:prSet/>
      <dgm:spPr/>
      <dgm:t>
        <a:bodyPr/>
        <a:lstStyle/>
        <a:p>
          <a:endParaRPr lang="en-US"/>
        </a:p>
      </dgm:t>
    </dgm:pt>
    <dgm:pt modelId="{AEBB1B5B-10C7-44B0-A3F3-50AFF9F26511}" type="sibTrans" cxnId="{66BFF7CB-ADC4-4468-BBBD-F74B61494D52}">
      <dgm:prSet/>
      <dgm:spPr/>
      <dgm:t>
        <a:bodyPr/>
        <a:lstStyle/>
        <a:p>
          <a:endParaRPr lang="en-US"/>
        </a:p>
      </dgm:t>
    </dgm:pt>
    <dgm:pt modelId="{A6405335-D786-40E7-9573-B9006A67DFA6}">
      <dgm:prSet/>
      <dgm:spPr/>
      <dgm:t>
        <a:bodyPr/>
        <a:lstStyle/>
        <a:p>
          <a:r>
            <a:rPr lang="el-GR"/>
            <a:t>Τα παιδιά λένε τις ιδέες τους. </a:t>
          </a:r>
          <a:endParaRPr lang="en-US"/>
        </a:p>
      </dgm:t>
    </dgm:pt>
    <dgm:pt modelId="{896BBEC9-6AC7-42F2-8CE0-A700D435A048}" type="parTrans" cxnId="{E297975C-8433-4FFE-8107-7888C337BEC1}">
      <dgm:prSet/>
      <dgm:spPr/>
      <dgm:t>
        <a:bodyPr/>
        <a:lstStyle/>
        <a:p>
          <a:endParaRPr lang="en-US"/>
        </a:p>
      </dgm:t>
    </dgm:pt>
    <dgm:pt modelId="{7F9DEB61-B3FA-4084-9447-D40FB0D8ABB0}" type="sibTrans" cxnId="{E297975C-8433-4FFE-8107-7888C337BEC1}">
      <dgm:prSet/>
      <dgm:spPr/>
      <dgm:t>
        <a:bodyPr/>
        <a:lstStyle/>
        <a:p>
          <a:endParaRPr lang="en-US"/>
        </a:p>
      </dgm:t>
    </dgm:pt>
    <dgm:pt modelId="{D89A6CBF-AAD1-406B-B345-39FB9EBC4D0F}">
      <dgm:prSet/>
      <dgm:spPr/>
      <dgm:t>
        <a:bodyPr/>
        <a:lstStyle/>
        <a:p>
          <a:r>
            <a:rPr lang="el-GR"/>
            <a:t>Μα βέβαια! Θα ψάξουμε για πατημασίες και θα ακούσουμε τις φωνές τους. </a:t>
          </a:r>
          <a:endParaRPr lang="en-US"/>
        </a:p>
      </dgm:t>
    </dgm:pt>
    <dgm:pt modelId="{76DA58BF-F664-4CA9-8765-E29645BF8C55}" type="parTrans" cxnId="{0E88728D-355B-4FED-BC57-C4BDF5A8A728}">
      <dgm:prSet/>
      <dgm:spPr/>
      <dgm:t>
        <a:bodyPr/>
        <a:lstStyle/>
        <a:p>
          <a:endParaRPr lang="en-US"/>
        </a:p>
      </dgm:t>
    </dgm:pt>
    <dgm:pt modelId="{B33D1455-5B91-4C1B-9AA9-A8AE65A80752}" type="sibTrans" cxnId="{0E88728D-355B-4FED-BC57-C4BDF5A8A728}">
      <dgm:prSet/>
      <dgm:spPr/>
      <dgm:t>
        <a:bodyPr/>
        <a:lstStyle/>
        <a:p>
          <a:endParaRPr lang="en-US"/>
        </a:p>
      </dgm:t>
    </dgm:pt>
    <dgm:pt modelId="{FBA94B00-DDC2-492C-95E0-2CB5D0537335}" type="pres">
      <dgm:prSet presAssocID="{025C3ABB-F32F-4EFF-A68D-5D902DEBB13C}" presName="linear" presStyleCnt="0">
        <dgm:presLayoutVars>
          <dgm:animLvl val="lvl"/>
          <dgm:resizeHandles val="exact"/>
        </dgm:presLayoutVars>
      </dgm:prSet>
      <dgm:spPr/>
    </dgm:pt>
    <dgm:pt modelId="{209FDA42-5E45-451A-8C2D-10C53513EE46}" type="pres">
      <dgm:prSet presAssocID="{3AC5120F-DB42-4874-AE24-0A9924BE1638}" presName="parentText" presStyleLbl="node1" presStyleIdx="0" presStyleCnt="5">
        <dgm:presLayoutVars>
          <dgm:chMax val="0"/>
          <dgm:bulletEnabled val="1"/>
        </dgm:presLayoutVars>
      </dgm:prSet>
      <dgm:spPr/>
    </dgm:pt>
    <dgm:pt modelId="{74F64F41-5868-407F-9068-50BC3F280506}" type="pres">
      <dgm:prSet presAssocID="{DA00F173-B3D6-4752-9826-4D2E2488A97C}" presName="spacer" presStyleCnt="0"/>
      <dgm:spPr/>
    </dgm:pt>
    <dgm:pt modelId="{EAF8B3AE-A722-4959-894A-DD932F11E60F}" type="pres">
      <dgm:prSet presAssocID="{FF2D782A-1F37-4B19-BE75-75C33C05631A}" presName="parentText" presStyleLbl="node1" presStyleIdx="1" presStyleCnt="5">
        <dgm:presLayoutVars>
          <dgm:chMax val="0"/>
          <dgm:bulletEnabled val="1"/>
        </dgm:presLayoutVars>
      </dgm:prSet>
      <dgm:spPr/>
    </dgm:pt>
    <dgm:pt modelId="{7BE76E86-A0FD-437F-86E6-A286089DA61B}" type="pres">
      <dgm:prSet presAssocID="{8F4D3D78-9F7E-4F2E-8ED4-D36F1A981DCF}" presName="spacer" presStyleCnt="0"/>
      <dgm:spPr/>
    </dgm:pt>
    <dgm:pt modelId="{451560AE-2780-4C5B-BEA6-D2FE923D7544}" type="pres">
      <dgm:prSet presAssocID="{E4DAC660-4330-49E2-9840-C92A3E79C1C2}" presName="parentText" presStyleLbl="node1" presStyleIdx="2" presStyleCnt="5">
        <dgm:presLayoutVars>
          <dgm:chMax val="0"/>
          <dgm:bulletEnabled val="1"/>
        </dgm:presLayoutVars>
      </dgm:prSet>
      <dgm:spPr/>
    </dgm:pt>
    <dgm:pt modelId="{60E9703A-3A4B-4453-8038-4907ED027280}" type="pres">
      <dgm:prSet presAssocID="{AEBB1B5B-10C7-44B0-A3F3-50AFF9F26511}" presName="spacer" presStyleCnt="0"/>
      <dgm:spPr/>
    </dgm:pt>
    <dgm:pt modelId="{6A9D6AF2-9771-4D97-BD76-A87808E51937}" type="pres">
      <dgm:prSet presAssocID="{A6405335-D786-40E7-9573-B9006A67DFA6}" presName="parentText" presStyleLbl="node1" presStyleIdx="3" presStyleCnt="5">
        <dgm:presLayoutVars>
          <dgm:chMax val="0"/>
          <dgm:bulletEnabled val="1"/>
        </dgm:presLayoutVars>
      </dgm:prSet>
      <dgm:spPr/>
    </dgm:pt>
    <dgm:pt modelId="{0CC62D7E-9B52-401B-A51D-651BE4E4F108}" type="pres">
      <dgm:prSet presAssocID="{7F9DEB61-B3FA-4084-9447-D40FB0D8ABB0}" presName="spacer" presStyleCnt="0"/>
      <dgm:spPr/>
    </dgm:pt>
    <dgm:pt modelId="{0198B06C-5E2D-4DCE-A436-F3D4CDC98556}" type="pres">
      <dgm:prSet presAssocID="{D89A6CBF-AAD1-406B-B345-39FB9EBC4D0F}" presName="parentText" presStyleLbl="node1" presStyleIdx="4" presStyleCnt="5">
        <dgm:presLayoutVars>
          <dgm:chMax val="0"/>
          <dgm:bulletEnabled val="1"/>
        </dgm:presLayoutVars>
      </dgm:prSet>
      <dgm:spPr/>
    </dgm:pt>
  </dgm:ptLst>
  <dgm:cxnLst>
    <dgm:cxn modelId="{3D4D473B-BAF4-48EE-AFD6-48D697E9BC8B}" type="presOf" srcId="{D89A6CBF-AAD1-406B-B345-39FB9EBC4D0F}" destId="{0198B06C-5E2D-4DCE-A436-F3D4CDC98556}" srcOrd="0" destOrd="0" presId="urn:microsoft.com/office/officeart/2005/8/layout/vList2"/>
    <dgm:cxn modelId="{E297975C-8433-4FFE-8107-7888C337BEC1}" srcId="{025C3ABB-F32F-4EFF-A68D-5D902DEBB13C}" destId="{A6405335-D786-40E7-9573-B9006A67DFA6}" srcOrd="3" destOrd="0" parTransId="{896BBEC9-6AC7-42F2-8CE0-A700D435A048}" sibTransId="{7F9DEB61-B3FA-4084-9447-D40FB0D8ABB0}"/>
    <dgm:cxn modelId="{5F255264-6EB7-4842-9D05-2FB115AFDE50}" srcId="{025C3ABB-F32F-4EFF-A68D-5D902DEBB13C}" destId="{FF2D782A-1F37-4B19-BE75-75C33C05631A}" srcOrd="1" destOrd="0" parTransId="{8EC01C4A-200C-4A81-B8EA-3B042B534E61}" sibTransId="{8F4D3D78-9F7E-4F2E-8ED4-D36F1A981DCF}"/>
    <dgm:cxn modelId="{0EC3F16A-776E-4CDD-A807-E3A5FFC76370}" type="presOf" srcId="{E4DAC660-4330-49E2-9840-C92A3E79C1C2}" destId="{451560AE-2780-4C5B-BEA6-D2FE923D7544}" srcOrd="0" destOrd="0" presId="urn:microsoft.com/office/officeart/2005/8/layout/vList2"/>
    <dgm:cxn modelId="{2B934573-13CF-4CC3-92BD-D3D1CF3BE849}" srcId="{025C3ABB-F32F-4EFF-A68D-5D902DEBB13C}" destId="{3AC5120F-DB42-4874-AE24-0A9924BE1638}" srcOrd="0" destOrd="0" parTransId="{A3CC1B9C-13CB-4AE5-A360-F157D30A4A13}" sibTransId="{DA00F173-B3D6-4752-9826-4D2E2488A97C}"/>
    <dgm:cxn modelId="{1B738780-9AE1-4D76-891C-34706F35A3E9}" type="presOf" srcId="{A6405335-D786-40E7-9573-B9006A67DFA6}" destId="{6A9D6AF2-9771-4D97-BD76-A87808E51937}" srcOrd="0" destOrd="0" presId="urn:microsoft.com/office/officeart/2005/8/layout/vList2"/>
    <dgm:cxn modelId="{0E88728D-355B-4FED-BC57-C4BDF5A8A728}" srcId="{025C3ABB-F32F-4EFF-A68D-5D902DEBB13C}" destId="{D89A6CBF-AAD1-406B-B345-39FB9EBC4D0F}" srcOrd="4" destOrd="0" parTransId="{76DA58BF-F664-4CA9-8765-E29645BF8C55}" sibTransId="{B33D1455-5B91-4C1B-9AA9-A8AE65A80752}"/>
    <dgm:cxn modelId="{8EB333AA-EBEB-4109-8B53-58A86C948B98}" type="presOf" srcId="{FF2D782A-1F37-4B19-BE75-75C33C05631A}" destId="{EAF8B3AE-A722-4959-894A-DD932F11E60F}" srcOrd="0" destOrd="0" presId="urn:microsoft.com/office/officeart/2005/8/layout/vList2"/>
    <dgm:cxn modelId="{66BFF7CB-ADC4-4468-BBBD-F74B61494D52}" srcId="{025C3ABB-F32F-4EFF-A68D-5D902DEBB13C}" destId="{E4DAC660-4330-49E2-9840-C92A3E79C1C2}" srcOrd="2" destOrd="0" parTransId="{416BF201-674D-4743-A85B-FF128F5C2852}" sibTransId="{AEBB1B5B-10C7-44B0-A3F3-50AFF9F26511}"/>
    <dgm:cxn modelId="{498608F5-362A-4404-ACD5-55977DED91D4}" type="presOf" srcId="{3AC5120F-DB42-4874-AE24-0A9924BE1638}" destId="{209FDA42-5E45-451A-8C2D-10C53513EE46}" srcOrd="0" destOrd="0" presId="urn:microsoft.com/office/officeart/2005/8/layout/vList2"/>
    <dgm:cxn modelId="{372C9AF9-2B5D-401B-B71F-5502E200C508}" type="presOf" srcId="{025C3ABB-F32F-4EFF-A68D-5D902DEBB13C}" destId="{FBA94B00-DDC2-492C-95E0-2CB5D0537335}" srcOrd="0" destOrd="0" presId="urn:microsoft.com/office/officeart/2005/8/layout/vList2"/>
    <dgm:cxn modelId="{21EC95F4-2FF6-4E01-9BAF-52D2C479A194}" type="presParOf" srcId="{FBA94B00-DDC2-492C-95E0-2CB5D0537335}" destId="{209FDA42-5E45-451A-8C2D-10C53513EE46}" srcOrd="0" destOrd="0" presId="urn:microsoft.com/office/officeart/2005/8/layout/vList2"/>
    <dgm:cxn modelId="{8CD2750A-7C3D-4DEE-B51E-84A27C0DD5E3}" type="presParOf" srcId="{FBA94B00-DDC2-492C-95E0-2CB5D0537335}" destId="{74F64F41-5868-407F-9068-50BC3F280506}" srcOrd="1" destOrd="0" presId="urn:microsoft.com/office/officeart/2005/8/layout/vList2"/>
    <dgm:cxn modelId="{60AB70E8-0F74-4E26-A8B5-582B72CF4210}" type="presParOf" srcId="{FBA94B00-DDC2-492C-95E0-2CB5D0537335}" destId="{EAF8B3AE-A722-4959-894A-DD932F11E60F}" srcOrd="2" destOrd="0" presId="urn:microsoft.com/office/officeart/2005/8/layout/vList2"/>
    <dgm:cxn modelId="{38AE6003-ED78-4105-93D2-DC61C35BFAF7}" type="presParOf" srcId="{FBA94B00-DDC2-492C-95E0-2CB5D0537335}" destId="{7BE76E86-A0FD-437F-86E6-A286089DA61B}" srcOrd="3" destOrd="0" presId="urn:microsoft.com/office/officeart/2005/8/layout/vList2"/>
    <dgm:cxn modelId="{52C657DC-D7F7-46A4-B2A5-66FE171D7F58}" type="presParOf" srcId="{FBA94B00-DDC2-492C-95E0-2CB5D0537335}" destId="{451560AE-2780-4C5B-BEA6-D2FE923D7544}" srcOrd="4" destOrd="0" presId="urn:microsoft.com/office/officeart/2005/8/layout/vList2"/>
    <dgm:cxn modelId="{DBB6AEB2-0784-4254-9E40-4178D8AC5379}" type="presParOf" srcId="{FBA94B00-DDC2-492C-95E0-2CB5D0537335}" destId="{60E9703A-3A4B-4453-8038-4907ED027280}" srcOrd="5" destOrd="0" presId="urn:microsoft.com/office/officeart/2005/8/layout/vList2"/>
    <dgm:cxn modelId="{6785DB65-5243-4663-B178-FE144F7C2666}" type="presParOf" srcId="{FBA94B00-DDC2-492C-95E0-2CB5D0537335}" destId="{6A9D6AF2-9771-4D97-BD76-A87808E51937}" srcOrd="6" destOrd="0" presId="urn:microsoft.com/office/officeart/2005/8/layout/vList2"/>
    <dgm:cxn modelId="{633A79DC-6CB3-449F-8261-9A4766C672E0}" type="presParOf" srcId="{FBA94B00-DDC2-492C-95E0-2CB5D0537335}" destId="{0CC62D7E-9B52-401B-A51D-651BE4E4F108}" srcOrd="7" destOrd="0" presId="urn:microsoft.com/office/officeart/2005/8/layout/vList2"/>
    <dgm:cxn modelId="{2305844B-6075-4849-AE3B-41AB64E2B703}" type="presParOf" srcId="{FBA94B00-DDC2-492C-95E0-2CB5D0537335}" destId="{0198B06C-5E2D-4DCE-A436-F3D4CDC9855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1292F-E0A9-4429-953D-8CE5C769680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4D65D79-0373-4085-A2E5-1AA290F3F4DA}">
      <dgm:prSet/>
      <dgm:spPr/>
      <dgm:t>
        <a:bodyPr/>
        <a:lstStyle/>
        <a:p>
          <a:r>
            <a:rPr lang="el-GR" dirty="0"/>
            <a:t>Ο</a:t>
          </a:r>
          <a:r>
            <a:rPr lang="el-GR" baseline="0" dirty="0"/>
            <a:t> </a:t>
          </a:r>
          <a:r>
            <a:rPr lang="el-GR" baseline="0" dirty="0" err="1"/>
            <a:t>αγριόκουρκος</a:t>
          </a:r>
          <a:r>
            <a:rPr lang="el-GR" baseline="0" dirty="0"/>
            <a:t> προτείνει να παίξουν ένα παιχνίδι αναζήτησης πατημασιών ώστε να είναι έτοιμοι όταν θα επισκεφθούν το δάσος να βρουν εύκολα τη </a:t>
          </a:r>
          <a:r>
            <a:rPr lang="el-GR" baseline="0" dirty="0" err="1"/>
            <a:t>φωλία</a:t>
          </a:r>
          <a:r>
            <a:rPr lang="el-GR" baseline="0" dirty="0"/>
            <a:t> του </a:t>
          </a:r>
          <a:r>
            <a:rPr lang="el-GR" baseline="0" dirty="0" err="1"/>
            <a:t>αγριόκουρκου</a:t>
          </a:r>
          <a:r>
            <a:rPr lang="el-GR" baseline="0" dirty="0"/>
            <a:t>. </a:t>
          </a:r>
          <a:endParaRPr lang="en-US" dirty="0"/>
        </a:p>
      </dgm:t>
    </dgm:pt>
    <dgm:pt modelId="{1089BC40-3875-4EA8-AEC6-05A0A5E9EABB}" type="parTrans" cxnId="{18B32486-7889-4E01-9F20-60B0B54BAA5B}">
      <dgm:prSet/>
      <dgm:spPr/>
      <dgm:t>
        <a:bodyPr/>
        <a:lstStyle/>
        <a:p>
          <a:endParaRPr lang="en-US"/>
        </a:p>
      </dgm:t>
    </dgm:pt>
    <dgm:pt modelId="{FA90DEF6-1812-454B-A238-B99FA0791A49}" type="sibTrans" cxnId="{18B32486-7889-4E01-9F20-60B0B54BAA5B}">
      <dgm:prSet/>
      <dgm:spPr/>
      <dgm:t>
        <a:bodyPr/>
        <a:lstStyle/>
        <a:p>
          <a:endParaRPr lang="en-US"/>
        </a:p>
      </dgm:t>
    </dgm:pt>
    <dgm:pt modelId="{FCBD0E93-F3AA-4814-9A20-006B2236C8ED}">
      <dgm:prSet/>
      <dgm:spPr/>
      <dgm:t>
        <a:bodyPr/>
        <a:lstStyle/>
        <a:p>
          <a:r>
            <a:rPr lang="el-GR"/>
            <a:t>Σε αυτό το σημείο ο αγριόκουρκος διευκρινίζει στα παιδιά ότι οι φίλοι που μένουν κοντά του είναι ένας λύκος , ένας αγριόχοιρος και ένα φίδι.</a:t>
          </a:r>
          <a:endParaRPr lang="en-US"/>
        </a:p>
      </dgm:t>
    </dgm:pt>
    <dgm:pt modelId="{DEFBF89E-DDDA-4B2A-AF7A-26396148F942}" type="parTrans" cxnId="{E3B90EDA-3084-488C-875B-E2372EBEA5C0}">
      <dgm:prSet/>
      <dgm:spPr/>
      <dgm:t>
        <a:bodyPr/>
        <a:lstStyle/>
        <a:p>
          <a:endParaRPr lang="en-US"/>
        </a:p>
      </dgm:t>
    </dgm:pt>
    <dgm:pt modelId="{B8717AA6-83D0-4D9D-907B-DAB049DD9486}" type="sibTrans" cxnId="{E3B90EDA-3084-488C-875B-E2372EBEA5C0}">
      <dgm:prSet/>
      <dgm:spPr/>
      <dgm:t>
        <a:bodyPr/>
        <a:lstStyle/>
        <a:p>
          <a:endParaRPr lang="en-US"/>
        </a:p>
      </dgm:t>
    </dgm:pt>
    <dgm:pt modelId="{D79DA2A2-005E-470A-85A5-8A0F445E805B}">
      <dgm:prSet/>
      <dgm:spPr/>
      <dgm:t>
        <a:bodyPr/>
        <a:lstStyle/>
        <a:p>
          <a:r>
            <a:rPr lang="el-GR" dirty="0"/>
            <a:t>Τα παιδιά όσο κρατά η μουσική αναζητούν στην τάξη τις πατημασιές και τις φέρνουν στο κέντρο. Προσπαθούν να αναγνωρίσουν τις πατημασιές. Καταγράφονται οι ιδέες των παιδιών. </a:t>
          </a:r>
          <a:endParaRPr lang="en-US" dirty="0"/>
        </a:p>
      </dgm:t>
    </dgm:pt>
    <dgm:pt modelId="{5BEB3596-6A73-4CB0-B8E4-7A8479850CEF}" type="parTrans" cxnId="{684957F9-4405-4301-8B2B-7E8B792AFDE9}">
      <dgm:prSet/>
      <dgm:spPr/>
      <dgm:t>
        <a:bodyPr/>
        <a:lstStyle/>
        <a:p>
          <a:endParaRPr lang="en-US"/>
        </a:p>
      </dgm:t>
    </dgm:pt>
    <dgm:pt modelId="{2C7282A9-F1C1-4C54-85F1-B72D4676441F}" type="sibTrans" cxnId="{684957F9-4405-4301-8B2B-7E8B792AFDE9}">
      <dgm:prSet/>
      <dgm:spPr/>
      <dgm:t>
        <a:bodyPr/>
        <a:lstStyle/>
        <a:p>
          <a:endParaRPr lang="en-US"/>
        </a:p>
      </dgm:t>
    </dgm:pt>
    <dgm:pt modelId="{B986598C-DE38-4852-984B-A7F6B31ADA81}">
      <dgm:prSet/>
      <dgm:spPr/>
      <dgm:t>
        <a:bodyPr/>
        <a:lstStyle/>
        <a:p>
          <a:r>
            <a:rPr lang="el-GR" dirty="0"/>
            <a:t>Έπειτα , εμφανίζουμε τις εικόνες των ζώων και προσπαθούμε εξ νέου να κάνουμε αντιστοίχιση. </a:t>
          </a:r>
          <a:endParaRPr lang="en-US" dirty="0"/>
        </a:p>
      </dgm:t>
    </dgm:pt>
    <dgm:pt modelId="{E5D5BCDF-2F3B-4A85-ADD6-1E76E5D617A3}" type="parTrans" cxnId="{5A778CA8-3ADF-4B35-866D-0BA30E46AC37}">
      <dgm:prSet/>
      <dgm:spPr/>
      <dgm:t>
        <a:bodyPr/>
        <a:lstStyle/>
        <a:p>
          <a:endParaRPr lang="en-US"/>
        </a:p>
      </dgm:t>
    </dgm:pt>
    <dgm:pt modelId="{BDA19270-6304-428C-93E2-25EACF3D52E0}" type="sibTrans" cxnId="{5A778CA8-3ADF-4B35-866D-0BA30E46AC37}">
      <dgm:prSet/>
      <dgm:spPr/>
      <dgm:t>
        <a:bodyPr/>
        <a:lstStyle/>
        <a:p>
          <a:endParaRPr lang="en-US"/>
        </a:p>
      </dgm:t>
    </dgm:pt>
    <dgm:pt modelId="{0F400416-7F4A-46B1-86A0-B3807A052366}">
      <dgm:prSet/>
      <dgm:spPr/>
      <dgm:t>
        <a:bodyPr/>
        <a:lstStyle/>
        <a:p>
          <a:r>
            <a:rPr lang="el-GR" dirty="0"/>
            <a:t>Στο τέλος δείχνουμε στον υπολογιστή τις απαντήσεις-τα ζευγάρια των πατημασιών-ζώων. Τέλος ομαδοποιούμε τις πατημασιές ΄με βάση το ενδιαίτημα των ζώων. </a:t>
          </a:r>
          <a:endParaRPr lang="en-US" dirty="0"/>
        </a:p>
      </dgm:t>
    </dgm:pt>
    <dgm:pt modelId="{95CE6965-49FC-43F1-AB40-AE3AF8BF0B12}" type="parTrans" cxnId="{C2036DA3-0D40-4BA2-86B5-5FC58B4577A8}">
      <dgm:prSet/>
      <dgm:spPr/>
      <dgm:t>
        <a:bodyPr/>
        <a:lstStyle/>
        <a:p>
          <a:endParaRPr lang="en-US"/>
        </a:p>
      </dgm:t>
    </dgm:pt>
    <dgm:pt modelId="{036047BB-72C1-4CC0-AB24-84F31A1CDC8A}" type="sibTrans" cxnId="{C2036DA3-0D40-4BA2-86B5-5FC58B4577A8}">
      <dgm:prSet/>
      <dgm:spPr/>
      <dgm:t>
        <a:bodyPr/>
        <a:lstStyle/>
        <a:p>
          <a:endParaRPr lang="en-US"/>
        </a:p>
      </dgm:t>
    </dgm:pt>
    <dgm:pt modelId="{CF0899B3-C663-4DB9-ADBF-245E587121F6}" type="pres">
      <dgm:prSet presAssocID="{15B1292F-E0A9-4429-953D-8CE5C769680A}" presName="linear" presStyleCnt="0">
        <dgm:presLayoutVars>
          <dgm:animLvl val="lvl"/>
          <dgm:resizeHandles val="exact"/>
        </dgm:presLayoutVars>
      </dgm:prSet>
      <dgm:spPr/>
    </dgm:pt>
    <dgm:pt modelId="{42D0A601-FFC2-4716-A962-4DFFD5438456}" type="pres">
      <dgm:prSet presAssocID="{34D65D79-0373-4085-A2E5-1AA290F3F4DA}" presName="parentText" presStyleLbl="node1" presStyleIdx="0" presStyleCnt="5">
        <dgm:presLayoutVars>
          <dgm:chMax val="0"/>
          <dgm:bulletEnabled val="1"/>
        </dgm:presLayoutVars>
      </dgm:prSet>
      <dgm:spPr/>
    </dgm:pt>
    <dgm:pt modelId="{E6280BE8-7C77-4FF6-AE12-9B8E2286A2EF}" type="pres">
      <dgm:prSet presAssocID="{FA90DEF6-1812-454B-A238-B99FA0791A49}" presName="spacer" presStyleCnt="0"/>
      <dgm:spPr/>
    </dgm:pt>
    <dgm:pt modelId="{EBEFB710-0E20-4D43-A8F7-819BF184492D}" type="pres">
      <dgm:prSet presAssocID="{FCBD0E93-F3AA-4814-9A20-006B2236C8ED}" presName="parentText" presStyleLbl="node1" presStyleIdx="1" presStyleCnt="5">
        <dgm:presLayoutVars>
          <dgm:chMax val="0"/>
          <dgm:bulletEnabled val="1"/>
        </dgm:presLayoutVars>
      </dgm:prSet>
      <dgm:spPr/>
    </dgm:pt>
    <dgm:pt modelId="{277D2C1F-7BAF-4C25-B184-E8053F7637F4}" type="pres">
      <dgm:prSet presAssocID="{B8717AA6-83D0-4D9D-907B-DAB049DD9486}" presName="spacer" presStyleCnt="0"/>
      <dgm:spPr/>
    </dgm:pt>
    <dgm:pt modelId="{9F092722-1171-49E8-84FC-91949DFEAD73}" type="pres">
      <dgm:prSet presAssocID="{D79DA2A2-005E-470A-85A5-8A0F445E805B}" presName="parentText" presStyleLbl="node1" presStyleIdx="2" presStyleCnt="5">
        <dgm:presLayoutVars>
          <dgm:chMax val="0"/>
          <dgm:bulletEnabled val="1"/>
        </dgm:presLayoutVars>
      </dgm:prSet>
      <dgm:spPr/>
    </dgm:pt>
    <dgm:pt modelId="{2928BB04-8A1C-4A3C-9E15-99F93C4CC68A}" type="pres">
      <dgm:prSet presAssocID="{2C7282A9-F1C1-4C54-85F1-B72D4676441F}" presName="spacer" presStyleCnt="0"/>
      <dgm:spPr/>
    </dgm:pt>
    <dgm:pt modelId="{43C51831-6384-40D7-98BD-5A296B31FB9D}" type="pres">
      <dgm:prSet presAssocID="{B986598C-DE38-4852-984B-A7F6B31ADA81}" presName="parentText" presStyleLbl="node1" presStyleIdx="3" presStyleCnt="5">
        <dgm:presLayoutVars>
          <dgm:chMax val="0"/>
          <dgm:bulletEnabled val="1"/>
        </dgm:presLayoutVars>
      </dgm:prSet>
      <dgm:spPr/>
    </dgm:pt>
    <dgm:pt modelId="{F3BA72FA-0F9C-4F0B-90E3-ECA3099991A0}" type="pres">
      <dgm:prSet presAssocID="{BDA19270-6304-428C-93E2-25EACF3D52E0}" presName="spacer" presStyleCnt="0"/>
      <dgm:spPr/>
    </dgm:pt>
    <dgm:pt modelId="{E6D9AD57-169B-4F24-B685-DFFD30B8DF33}" type="pres">
      <dgm:prSet presAssocID="{0F400416-7F4A-46B1-86A0-B3807A052366}" presName="parentText" presStyleLbl="node1" presStyleIdx="4" presStyleCnt="5">
        <dgm:presLayoutVars>
          <dgm:chMax val="0"/>
          <dgm:bulletEnabled val="1"/>
        </dgm:presLayoutVars>
      </dgm:prSet>
      <dgm:spPr/>
    </dgm:pt>
  </dgm:ptLst>
  <dgm:cxnLst>
    <dgm:cxn modelId="{30322002-1AD7-4A04-A300-7B461D3CA089}" type="presOf" srcId="{D79DA2A2-005E-470A-85A5-8A0F445E805B}" destId="{9F092722-1171-49E8-84FC-91949DFEAD73}" srcOrd="0" destOrd="0" presId="urn:microsoft.com/office/officeart/2005/8/layout/vList2"/>
    <dgm:cxn modelId="{E524D080-07BD-456C-9171-429B4CD38019}" type="presOf" srcId="{FCBD0E93-F3AA-4814-9A20-006B2236C8ED}" destId="{EBEFB710-0E20-4D43-A8F7-819BF184492D}" srcOrd="0" destOrd="0" presId="urn:microsoft.com/office/officeart/2005/8/layout/vList2"/>
    <dgm:cxn modelId="{18B32486-7889-4E01-9F20-60B0B54BAA5B}" srcId="{15B1292F-E0A9-4429-953D-8CE5C769680A}" destId="{34D65D79-0373-4085-A2E5-1AA290F3F4DA}" srcOrd="0" destOrd="0" parTransId="{1089BC40-3875-4EA8-AEC6-05A0A5E9EABB}" sibTransId="{FA90DEF6-1812-454B-A238-B99FA0791A49}"/>
    <dgm:cxn modelId="{8BD8EE8A-B55F-49DC-9A95-9D498378A509}" type="presOf" srcId="{34D65D79-0373-4085-A2E5-1AA290F3F4DA}" destId="{42D0A601-FFC2-4716-A962-4DFFD5438456}" srcOrd="0" destOrd="0" presId="urn:microsoft.com/office/officeart/2005/8/layout/vList2"/>
    <dgm:cxn modelId="{FE5E8392-9BED-482D-B3F2-64B1E2908890}" type="presOf" srcId="{0F400416-7F4A-46B1-86A0-B3807A052366}" destId="{E6D9AD57-169B-4F24-B685-DFFD30B8DF33}" srcOrd="0" destOrd="0" presId="urn:microsoft.com/office/officeart/2005/8/layout/vList2"/>
    <dgm:cxn modelId="{781601A3-92DB-4669-8690-00F618905F7C}" type="presOf" srcId="{B986598C-DE38-4852-984B-A7F6B31ADA81}" destId="{43C51831-6384-40D7-98BD-5A296B31FB9D}" srcOrd="0" destOrd="0" presId="urn:microsoft.com/office/officeart/2005/8/layout/vList2"/>
    <dgm:cxn modelId="{C2036DA3-0D40-4BA2-86B5-5FC58B4577A8}" srcId="{15B1292F-E0A9-4429-953D-8CE5C769680A}" destId="{0F400416-7F4A-46B1-86A0-B3807A052366}" srcOrd="4" destOrd="0" parTransId="{95CE6965-49FC-43F1-AB40-AE3AF8BF0B12}" sibTransId="{036047BB-72C1-4CC0-AB24-84F31A1CDC8A}"/>
    <dgm:cxn modelId="{5A778CA8-3ADF-4B35-866D-0BA30E46AC37}" srcId="{15B1292F-E0A9-4429-953D-8CE5C769680A}" destId="{B986598C-DE38-4852-984B-A7F6B31ADA81}" srcOrd="3" destOrd="0" parTransId="{E5D5BCDF-2F3B-4A85-ADD6-1E76E5D617A3}" sibTransId="{BDA19270-6304-428C-93E2-25EACF3D52E0}"/>
    <dgm:cxn modelId="{E3B90EDA-3084-488C-875B-E2372EBEA5C0}" srcId="{15B1292F-E0A9-4429-953D-8CE5C769680A}" destId="{FCBD0E93-F3AA-4814-9A20-006B2236C8ED}" srcOrd="1" destOrd="0" parTransId="{DEFBF89E-DDDA-4B2A-AF7A-26396148F942}" sibTransId="{B8717AA6-83D0-4D9D-907B-DAB049DD9486}"/>
    <dgm:cxn modelId="{A370E8E8-5302-4D38-A7D6-53B5D332988A}" type="presOf" srcId="{15B1292F-E0A9-4429-953D-8CE5C769680A}" destId="{CF0899B3-C663-4DB9-ADBF-245E587121F6}" srcOrd="0" destOrd="0" presId="urn:microsoft.com/office/officeart/2005/8/layout/vList2"/>
    <dgm:cxn modelId="{684957F9-4405-4301-8B2B-7E8B792AFDE9}" srcId="{15B1292F-E0A9-4429-953D-8CE5C769680A}" destId="{D79DA2A2-005E-470A-85A5-8A0F445E805B}" srcOrd="2" destOrd="0" parTransId="{5BEB3596-6A73-4CB0-B8E4-7A8479850CEF}" sibTransId="{2C7282A9-F1C1-4C54-85F1-B72D4676441F}"/>
    <dgm:cxn modelId="{0E3007F5-A4E7-489C-B9E5-EDAA81BE1F28}" type="presParOf" srcId="{CF0899B3-C663-4DB9-ADBF-245E587121F6}" destId="{42D0A601-FFC2-4716-A962-4DFFD5438456}" srcOrd="0" destOrd="0" presId="urn:microsoft.com/office/officeart/2005/8/layout/vList2"/>
    <dgm:cxn modelId="{784DC834-2BA7-44E2-BC9A-22DE38D0BA67}" type="presParOf" srcId="{CF0899B3-C663-4DB9-ADBF-245E587121F6}" destId="{E6280BE8-7C77-4FF6-AE12-9B8E2286A2EF}" srcOrd="1" destOrd="0" presId="urn:microsoft.com/office/officeart/2005/8/layout/vList2"/>
    <dgm:cxn modelId="{40D1802D-9D23-4F03-B546-E7673E0469BD}" type="presParOf" srcId="{CF0899B3-C663-4DB9-ADBF-245E587121F6}" destId="{EBEFB710-0E20-4D43-A8F7-819BF184492D}" srcOrd="2" destOrd="0" presId="urn:microsoft.com/office/officeart/2005/8/layout/vList2"/>
    <dgm:cxn modelId="{9C1ED665-B5CC-497F-926D-C313AA68CD9C}" type="presParOf" srcId="{CF0899B3-C663-4DB9-ADBF-245E587121F6}" destId="{277D2C1F-7BAF-4C25-B184-E8053F7637F4}" srcOrd="3" destOrd="0" presId="urn:microsoft.com/office/officeart/2005/8/layout/vList2"/>
    <dgm:cxn modelId="{9916AF78-BDD3-4DB4-9EA0-216BB56B1C87}" type="presParOf" srcId="{CF0899B3-C663-4DB9-ADBF-245E587121F6}" destId="{9F092722-1171-49E8-84FC-91949DFEAD73}" srcOrd="4" destOrd="0" presId="urn:microsoft.com/office/officeart/2005/8/layout/vList2"/>
    <dgm:cxn modelId="{6E597F72-ECD7-465A-81F8-2318E7BD7A22}" type="presParOf" srcId="{CF0899B3-C663-4DB9-ADBF-245E587121F6}" destId="{2928BB04-8A1C-4A3C-9E15-99F93C4CC68A}" srcOrd="5" destOrd="0" presId="urn:microsoft.com/office/officeart/2005/8/layout/vList2"/>
    <dgm:cxn modelId="{6C2DECAB-BAA7-47FA-B57C-998AC3C0802F}" type="presParOf" srcId="{CF0899B3-C663-4DB9-ADBF-245E587121F6}" destId="{43C51831-6384-40D7-98BD-5A296B31FB9D}" srcOrd="6" destOrd="0" presId="urn:microsoft.com/office/officeart/2005/8/layout/vList2"/>
    <dgm:cxn modelId="{BFC11713-9F9A-4C0F-8933-AE6A4556DD87}" type="presParOf" srcId="{CF0899B3-C663-4DB9-ADBF-245E587121F6}" destId="{F3BA72FA-0F9C-4F0B-90E3-ECA3099991A0}" srcOrd="7" destOrd="0" presId="urn:microsoft.com/office/officeart/2005/8/layout/vList2"/>
    <dgm:cxn modelId="{980D8599-495A-4013-ABC1-A29CB45D518A}" type="presParOf" srcId="{CF0899B3-C663-4DB9-ADBF-245E587121F6}" destId="{E6D9AD57-169B-4F24-B685-DFFD30B8DF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FDA42-5E45-451A-8C2D-10C53513EE46}">
      <dsp:nvSpPr>
        <dsp:cNvPr id="0" name=""/>
        <dsp:cNvSpPr/>
      </dsp:nvSpPr>
      <dsp:spPr>
        <a:xfrm>
          <a:off x="0" y="54666"/>
          <a:ext cx="5918184" cy="9348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dirty="0"/>
            <a:t>Ο </a:t>
          </a:r>
          <a:r>
            <a:rPr lang="el-GR" sz="1700" kern="1200" dirty="0" err="1"/>
            <a:t>αγριόκουρκος</a:t>
          </a:r>
          <a:r>
            <a:rPr lang="el-GR" sz="1700" kern="1200" dirty="0"/>
            <a:t> ρωτάει τα παιδιά τι ζώα νομίζουν  ότι ζουν στο δάσος και ζητά να θυμηθούν ποια ζώα αυτά είναι φίλοι του. </a:t>
          </a:r>
          <a:endParaRPr lang="en-US" sz="1700" kern="1200" dirty="0"/>
        </a:p>
      </dsp:txBody>
      <dsp:txXfrm>
        <a:off x="45635" y="100301"/>
        <a:ext cx="5826914" cy="843560"/>
      </dsp:txXfrm>
    </dsp:sp>
    <dsp:sp modelId="{EAF8B3AE-A722-4959-894A-DD932F11E60F}">
      <dsp:nvSpPr>
        <dsp:cNvPr id="0" name=""/>
        <dsp:cNvSpPr/>
      </dsp:nvSpPr>
      <dsp:spPr>
        <a:xfrm>
          <a:off x="0" y="1038457"/>
          <a:ext cx="5918184" cy="934830"/>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Τα προσκαλεί να παίξουν ένα παιχνίδι για να βρουν ποια είναι εκείνα που ζουν πιο κοντά στη φωλιά του και θα τον βοηθήσουν να βρει το σπίτι του. </a:t>
          </a:r>
          <a:endParaRPr lang="en-US" sz="1700" kern="1200"/>
        </a:p>
      </dsp:txBody>
      <dsp:txXfrm>
        <a:off x="45635" y="1084092"/>
        <a:ext cx="5826914" cy="843560"/>
      </dsp:txXfrm>
    </dsp:sp>
    <dsp:sp modelId="{451560AE-2780-4C5B-BEA6-D2FE923D7544}">
      <dsp:nvSpPr>
        <dsp:cNvPr id="0" name=""/>
        <dsp:cNvSpPr/>
      </dsp:nvSpPr>
      <dsp:spPr>
        <a:xfrm>
          <a:off x="0" y="2022247"/>
          <a:ext cx="5918184" cy="93483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Πώς όμως θα καταλάβουν ποια ζώα είναι εκεί αφού τα ζώα φεύγουν μακριά όταν έρχονται οι άνθρωποι; </a:t>
          </a:r>
          <a:endParaRPr lang="en-US" sz="1700" kern="1200"/>
        </a:p>
      </dsp:txBody>
      <dsp:txXfrm>
        <a:off x="45635" y="2067882"/>
        <a:ext cx="5826914" cy="843560"/>
      </dsp:txXfrm>
    </dsp:sp>
    <dsp:sp modelId="{6A9D6AF2-9771-4D97-BD76-A87808E51937}">
      <dsp:nvSpPr>
        <dsp:cNvPr id="0" name=""/>
        <dsp:cNvSpPr/>
      </dsp:nvSpPr>
      <dsp:spPr>
        <a:xfrm>
          <a:off x="0" y="3006037"/>
          <a:ext cx="5918184" cy="934830"/>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Τα παιδιά λένε τις ιδέες τους. </a:t>
          </a:r>
          <a:endParaRPr lang="en-US" sz="1700" kern="1200"/>
        </a:p>
      </dsp:txBody>
      <dsp:txXfrm>
        <a:off x="45635" y="3051672"/>
        <a:ext cx="5826914" cy="843560"/>
      </dsp:txXfrm>
    </dsp:sp>
    <dsp:sp modelId="{0198B06C-5E2D-4DCE-A436-F3D4CDC98556}">
      <dsp:nvSpPr>
        <dsp:cNvPr id="0" name=""/>
        <dsp:cNvSpPr/>
      </dsp:nvSpPr>
      <dsp:spPr>
        <a:xfrm>
          <a:off x="0" y="3989827"/>
          <a:ext cx="5918184" cy="9348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Μα βέβαια! Θα ψάξουμε για πατημασίες και θα ακούσουμε τις φωνές τους. </a:t>
          </a:r>
          <a:endParaRPr lang="en-US" sz="1700" kern="1200"/>
        </a:p>
      </dsp:txBody>
      <dsp:txXfrm>
        <a:off x="45635" y="4035462"/>
        <a:ext cx="5826914" cy="843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0A601-FFC2-4716-A962-4DFFD5438456}">
      <dsp:nvSpPr>
        <dsp:cNvPr id="0" name=""/>
        <dsp:cNvSpPr/>
      </dsp:nvSpPr>
      <dsp:spPr>
        <a:xfrm>
          <a:off x="0" y="341136"/>
          <a:ext cx="5918184" cy="8248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Ο</a:t>
          </a:r>
          <a:r>
            <a:rPr lang="el-GR" sz="1500" kern="1200" baseline="0" dirty="0"/>
            <a:t> </a:t>
          </a:r>
          <a:r>
            <a:rPr lang="el-GR" sz="1500" kern="1200" baseline="0" dirty="0" err="1"/>
            <a:t>αγριόκουρκος</a:t>
          </a:r>
          <a:r>
            <a:rPr lang="el-GR" sz="1500" kern="1200" baseline="0" dirty="0"/>
            <a:t> προτείνει να παίξουν ένα παιχνίδι αναζήτησης πατημασιών ώστε να είναι έτοιμοι όταν θα επισκεφθούν το δάσος να βρουν εύκολα τη </a:t>
          </a:r>
          <a:r>
            <a:rPr lang="el-GR" sz="1500" kern="1200" baseline="0" dirty="0" err="1"/>
            <a:t>φωλία</a:t>
          </a:r>
          <a:r>
            <a:rPr lang="el-GR" sz="1500" kern="1200" baseline="0" dirty="0"/>
            <a:t> του </a:t>
          </a:r>
          <a:r>
            <a:rPr lang="el-GR" sz="1500" kern="1200" baseline="0" dirty="0" err="1"/>
            <a:t>αγριόκουρκου</a:t>
          </a:r>
          <a:r>
            <a:rPr lang="el-GR" sz="1500" kern="1200" baseline="0" dirty="0"/>
            <a:t>. </a:t>
          </a:r>
          <a:endParaRPr lang="en-US" sz="1500" kern="1200" dirty="0"/>
        </a:p>
      </dsp:txBody>
      <dsp:txXfrm>
        <a:off x="40266" y="381402"/>
        <a:ext cx="5837652" cy="744318"/>
      </dsp:txXfrm>
    </dsp:sp>
    <dsp:sp modelId="{EBEFB710-0E20-4D43-A8F7-819BF184492D}">
      <dsp:nvSpPr>
        <dsp:cNvPr id="0" name=""/>
        <dsp:cNvSpPr/>
      </dsp:nvSpPr>
      <dsp:spPr>
        <a:xfrm>
          <a:off x="0" y="1209186"/>
          <a:ext cx="5918184" cy="824850"/>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a:t>Σε αυτό το σημείο ο αγριόκουρκος διευκρινίζει στα παιδιά ότι οι φίλοι που μένουν κοντά του είναι ένας λύκος , ένας αγριόχοιρος και ένα φίδι.</a:t>
          </a:r>
          <a:endParaRPr lang="en-US" sz="1500" kern="1200"/>
        </a:p>
      </dsp:txBody>
      <dsp:txXfrm>
        <a:off x="40266" y="1249452"/>
        <a:ext cx="5837652" cy="744318"/>
      </dsp:txXfrm>
    </dsp:sp>
    <dsp:sp modelId="{9F092722-1171-49E8-84FC-91949DFEAD73}">
      <dsp:nvSpPr>
        <dsp:cNvPr id="0" name=""/>
        <dsp:cNvSpPr/>
      </dsp:nvSpPr>
      <dsp:spPr>
        <a:xfrm>
          <a:off x="0" y="2077236"/>
          <a:ext cx="5918184" cy="82485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Τα παιδιά όσο κρατά η μουσική αναζητούν στην τάξη τις πατημασιές και τις φέρνουν στο κέντρο. Προσπαθούν να αναγνωρίσουν τις πατημασιές. Καταγράφονται οι ιδέες των παιδιών. </a:t>
          </a:r>
          <a:endParaRPr lang="en-US" sz="1500" kern="1200" dirty="0"/>
        </a:p>
      </dsp:txBody>
      <dsp:txXfrm>
        <a:off x="40266" y="2117502"/>
        <a:ext cx="5837652" cy="744318"/>
      </dsp:txXfrm>
    </dsp:sp>
    <dsp:sp modelId="{43C51831-6384-40D7-98BD-5A296B31FB9D}">
      <dsp:nvSpPr>
        <dsp:cNvPr id="0" name=""/>
        <dsp:cNvSpPr/>
      </dsp:nvSpPr>
      <dsp:spPr>
        <a:xfrm>
          <a:off x="0" y="2945287"/>
          <a:ext cx="5918184" cy="824850"/>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Έπειτα , εμφανίζουμε τις εικόνες των ζώων και προσπαθούμε εξ νέου να κάνουμε αντιστοίχιση. </a:t>
          </a:r>
          <a:endParaRPr lang="en-US" sz="1500" kern="1200" dirty="0"/>
        </a:p>
      </dsp:txBody>
      <dsp:txXfrm>
        <a:off x="40266" y="2985553"/>
        <a:ext cx="5837652" cy="744318"/>
      </dsp:txXfrm>
    </dsp:sp>
    <dsp:sp modelId="{E6D9AD57-169B-4F24-B685-DFFD30B8DF33}">
      <dsp:nvSpPr>
        <dsp:cNvPr id="0" name=""/>
        <dsp:cNvSpPr/>
      </dsp:nvSpPr>
      <dsp:spPr>
        <a:xfrm>
          <a:off x="0" y="3813337"/>
          <a:ext cx="5918184" cy="82485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t>Στο τέλος δείχνουμε στον υπολογιστή τις απαντήσεις-τα ζευγάρια των πατημασιών-ζώων. Τέλος ομαδοποιούμε τις πατημασιές ΄με βάση το ενδιαίτημα των ζώων. </a:t>
          </a:r>
          <a:endParaRPr lang="en-US" sz="1500" kern="1200" dirty="0"/>
        </a:p>
      </dsp:txBody>
      <dsp:txXfrm>
        <a:off x="40266" y="3853603"/>
        <a:ext cx="5837652" cy="7443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2397C-DA44-4EEB-A616-7373AA69F750}" type="datetimeFigureOut">
              <a:rPr lang="en-US" smtClean="0"/>
              <a:t>3/25/2025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A6BD7-D164-4CF0-BB7D-CBB05D82C2F9}" type="slidenum">
              <a:rPr lang="en-US" smtClean="0"/>
              <a:t>‹#›</a:t>
            </a:fld>
            <a:endParaRPr lang="en-US"/>
          </a:p>
        </p:txBody>
      </p:sp>
    </p:spTree>
    <p:extLst>
      <p:ext uri="{BB962C8B-B14F-4D97-AF65-F5344CB8AC3E}">
        <p14:creationId xmlns:p14="http://schemas.microsoft.com/office/powerpoint/2010/main" val="226032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441A6BD7-D164-4CF0-BB7D-CBB05D82C2F9}" type="slidenum">
              <a:rPr lang="en-US" smtClean="0"/>
              <a:t>23</a:t>
            </a:fld>
            <a:endParaRPr lang="en-US"/>
          </a:p>
        </p:txBody>
      </p:sp>
    </p:spTree>
    <p:extLst>
      <p:ext uri="{BB962C8B-B14F-4D97-AF65-F5344CB8AC3E}">
        <p14:creationId xmlns:p14="http://schemas.microsoft.com/office/powerpoint/2010/main" val="178798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1D7845-43E3-3820-3D60-C31D3590628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193ECA01-C3A5-F3F1-D06F-75101372F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439F29DD-F2BC-4FE3-0FF9-ED71A1EECAD3}"/>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5" name="Θέση υποσέλιδου 4">
            <a:extLst>
              <a:ext uri="{FF2B5EF4-FFF2-40B4-BE49-F238E27FC236}">
                <a16:creationId xmlns:a16="http://schemas.microsoft.com/office/drawing/2014/main" id="{1F71453A-1C40-BAE4-9261-3DE77E325BD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8738C5C-95C8-9FE1-A25E-74E873042CE9}"/>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3477688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1A1FA1-B154-D0BC-9D8C-891F53608C1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DC89719C-E128-2E8D-FF58-1B4DCE2B399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4BC1744-03B5-9436-8B73-5CBA88B1E938}"/>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5" name="Θέση υποσέλιδου 4">
            <a:extLst>
              <a:ext uri="{FF2B5EF4-FFF2-40B4-BE49-F238E27FC236}">
                <a16:creationId xmlns:a16="http://schemas.microsoft.com/office/drawing/2014/main" id="{7D5D21C8-D294-4D55-AB4B-DAD6E9E29FE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8867DD5-C108-CFBB-21F4-F1B366BF8608}"/>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667990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C8910C5-49DE-0928-822C-F9F4B9A5F99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88B3F9EB-1FDC-6C7A-B854-D6F8A0523E3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4EAE432-4441-A512-BA60-357332D9E1DD}"/>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5" name="Θέση υποσέλιδου 4">
            <a:extLst>
              <a:ext uri="{FF2B5EF4-FFF2-40B4-BE49-F238E27FC236}">
                <a16:creationId xmlns:a16="http://schemas.microsoft.com/office/drawing/2014/main" id="{35DAAA8B-E85D-D1EA-F02D-95077EA0A27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6DEFE28-42B7-88E9-966A-1B800A6FC4F0}"/>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182188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ACE224-123A-404F-C920-399DD003E64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2CD34A99-67CC-E6C8-D344-1BEA75E045F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321424F-FED6-A733-A7CF-0A781145681E}"/>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5" name="Θέση υποσέλιδου 4">
            <a:extLst>
              <a:ext uri="{FF2B5EF4-FFF2-40B4-BE49-F238E27FC236}">
                <a16:creationId xmlns:a16="http://schemas.microsoft.com/office/drawing/2014/main" id="{D862C03E-D17B-E23C-70C5-AB102853441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7E6906D-BA6A-D1B1-18AC-257A1DAD67EF}"/>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214096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364032-F208-C828-B5A7-DBD86B75005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664331B-6CA1-47B3-4AF4-CA7780AD7B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4BACF91-1A48-4A24-B041-8F9E5A8EDCCB}"/>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5" name="Θέση υποσέλιδου 4">
            <a:extLst>
              <a:ext uri="{FF2B5EF4-FFF2-40B4-BE49-F238E27FC236}">
                <a16:creationId xmlns:a16="http://schemas.microsoft.com/office/drawing/2014/main" id="{9A7A75CB-2727-9D31-36FE-E66CC370F62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59DF6AEC-F8A2-3A15-B6D4-E8086DC12243}"/>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210379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11674F-4307-6E89-3C8B-4552445989CB}"/>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A84EB706-8FBF-FF4A-4CA0-D267ABAED7BE}"/>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116CCF85-74DD-91D4-8653-3C904A80EC8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2884BC5F-890D-212D-0BB5-22269376A50F}"/>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6" name="Θέση υποσέλιδου 5">
            <a:extLst>
              <a:ext uri="{FF2B5EF4-FFF2-40B4-BE49-F238E27FC236}">
                <a16:creationId xmlns:a16="http://schemas.microsoft.com/office/drawing/2014/main" id="{31D199E2-8F22-3469-5B97-8796404051F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18954B86-320A-5130-7686-AED8C2321598}"/>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99158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7460F1-DF68-2E0D-20E3-7EBE31AB372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28217955-576D-E434-B0ED-2FE7F9A94C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B9B223-A7D1-3989-55F6-72A4F4BEB74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31753580-0290-8419-BF07-ED5F78068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BBC433ED-8E9A-6327-5CA5-14654133473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1985E622-2A97-1490-C80A-27B6BD34A4D5}"/>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8" name="Θέση υποσέλιδου 7">
            <a:extLst>
              <a:ext uri="{FF2B5EF4-FFF2-40B4-BE49-F238E27FC236}">
                <a16:creationId xmlns:a16="http://schemas.microsoft.com/office/drawing/2014/main" id="{DDE41373-E14A-3139-C845-2F836BC5F5D5}"/>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63EDBBBD-7DEB-AFE4-DFA9-5347FFC8A285}"/>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21019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11682B-7661-F00C-20E3-EBE7315C65B7}"/>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FD08B1F5-9F87-2798-A226-51037321CBB6}"/>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4" name="Θέση υποσέλιδου 3">
            <a:extLst>
              <a:ext uri="{FF2B5EF4-FFF2-40B4-BE49-F238E27FC236}">
                <a16:creationId xmlns:a16="http://schemas.microsoft.com/office/drawing/2014/main" id="{AA9490B6-1E7D-A291-9C5D-E59B100AD9B0}"/>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B36C76BF-29E1-86F4-A6E7-903D49E638FC}"/>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358858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63475D9-7F40-BE14-D02D-9EFFFD68FB4F}"/>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3" name="Θέση υποσέλιδου 2">
            <a:extLst>
              <a:ext uri="{FF2B5EF4-FFF2-40B4-BE49-F238E27FC236}">
                <a16:creationId xmlns:a16="http://schemas.microsoft.com/office/drawing/2014/main" id="{37FD3BE5-6276-9D85-66C9-BF3F85FC9826}"/>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AC23BFE5-2DCD-4072-B030-F91F8FADB24D}"/>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15808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E7BFE8-CF02-575D-3DDE-3570FBA06CF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66D22A70-2488-C184-4726-95C7A6741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20949949-7C03-678B-D17E-2E8FDB6CC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FC0AD78-126F-B70A-1CBC-3B3D8437749B}"/>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6" name="Θέση υποσέλιδου 5">
            <a:extLst>
              <a:ext uri="{FF2B5EF4-FFF2-40B4-BE49-F238E27FC236}">
                <a16:creationId xmlns:a16="http://schemas.microsoft.com/office/drawing/2014/main" id="{E6E406F5-4861-75C5-DB1E-0C4BB23096E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C5D2B092-FAFB-52BD-D9A5-08D2D9D38D76}"/>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363600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A2B133-5EB1-BB29-7168-C3FB6649801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73D1AF47-BE9E-87EE-5E88-07FD69A3C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BE142281-9F12-A34E-2D61-06A41287C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3A8EC7B-BED6-A93D-3B09-168074B72437}"/>
              </a:ext>
            </a:extLst>
          </p:cNvPr>
          <p:cNvSpPr>
            <a:spLocks noGrp="1"/>
          </p:cNvSpPr>
          <p:nvPr>
            <p:ph type="dt" sz="half" idx="10"/>
          </p:nvPr>
        </p:nvSpPr>
        <p:spPr/>
        <p:txBody>
          <a:bodyPr/>
          <a:lstStyle/>
          <a:p>
            <a:fld id="{E7D64E91-5018-4191-AC4B-505EF40D7911}" type="datetimeFigureOut">
              <a:rPr lang="en-US" smtClean="0"/>
              <a:t>3/25/2025</a:t>
            </a:fld>
            <a:endParaRPr lang="en-US"/>
          </a:p>
        </p:txBody>
      </p:sp>
      <p:sp>
        <p:nvSpPr>
          <p:cNvPr id="6" name="Θέση υποσέλιδου 5">
            <a:extLst>
              <a:ext uri="{FF2B5EF4-FFF2-40B4-BE49-F238E27FC236}">
                <a16:creationId xmlns:a16="http://schemas.microsoft.com/office/drawing/2014/main" id="{FA6A76DC-30A0-1518-2B71-B677E84CA10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62BED039-041D-CEFC-3A3D-B06EE24F352C}"/>
              </a:ext>
            </a:extLst>
          </p:cNvPr>
          <p:cNvSpPr>
            <a:spLocks noGrp="1"/>
          </p:cNvSpPr>
          <p:nvPr>
            <p:ph type="sldNum" sz="quarter" idx="12"/>
          </p:nvPr>
        </p:nvSpPr>
        <p:spPr/>
        <p:txBody>
          <a:bodyPr/>
          <a:lstStyle/>
          <a:p>
            <a:fld id="{3F7F0118-646B-416A-A1F7-9ED7F70C297E}" type="slidenum">
              <a:rPr lang="en-US" smtClean="0"/>
              <a:t>‹#›</a:t>
            </a:fld>
            <a:endParaRPr lang="en-US"/>
          </a:p>
        </p:txBody>
      </p:sp>
    </p:spTree>
    <p:extLst>
      <p:ext uri="{BB962C8B-B14F-4D97-AF65-F5344CB8AC3E}">
        <p14:creationId xmlns:p14="http://schemas.microsoft.com/office/powerpoint/2010/main" val="38090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3017CC7-E67C-D3BD-BF9D-A31573D50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A9D9FFB2-9362-8E11-275C-1CCEBC7796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47448DA-877D-31BA-653D-D851AEA0A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D64E91-5018-4191-AC4B-505EF40D7911}" type="datetimeFigureOut">
              <a:rPr lang="en-US" smtClean="0"/>
              <a:t>3/25/2025</a:t>
            </a:fld>
            <a:endParaRPr lang="en-US"/>
          </a:p>
        </p:txBody>
      </p:sp>
      <p:sp>
        <p:nvSpPr>
          <p:cNvPr id="5" name="Θέση υποσέλιδου 4">
            <a:extLst>
              <a:ext uri="{FF2B5EF4-FFF2-40B4-BE49-F238E27FC236}">
                <a16:creationId xmlns:a16="http://schemas.microsoft.com/office/drawing/2014/main" id="{0FEF1B97-B284-6FCE-0085-124307650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61B2B0AE-E0F3-36B2-EC77-3D9597A18B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7F0118-646B-416A-A1F7-9ED7F70C297E}" type="slidenum">
              <a:rPr lang="en-US" smtClean="0"/>
              <a:t>‹#›</a:t>
            </a:fld>
            <a:endParaRPr lang="en-US"/>
          </a:p>
        </p:txBody>
      </p:sp>
    </p:spTree>
    <p:extLst>
      <p:ext uri="{BB962C8B-B14F-4D97-AF65-F5344CB8AC3E}">
        <p14:creationId xmlns:p14="http://schemas.microsoft.com/office/powerpoint/2010/main" val="276521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D5B59FC-4EEF-C8F3-5930-09EB866DE86B}"/>
              </a:ext>
            </a:extLst>
          </p:cNvPr>
          <p:cNvSpPr>
            <a:spLocks noGrp="1"/>
          </p:cNvSpPr>
          <p:nvPr>
            <p:ph type="ctrTitle"/>
          </p:nvPr>
        </p:nvSpPr>
        <p:spPr>
          <a:xfrm>
            <a:off x="970908" y="1220919"/>
            <a:ext cx="5425781" cy="2387600"/>
          </a:xfrm>
        </p:spPr>
        <p:txBody>
          <a:bodyPr>
            <a:normAutofit/>
          </a:bodyPr>
          <a:lstStyle/>
          <a:p>
            <a:pPr algn="l"/>
            <a:r>
              <a:rPr lang="el-GR" sz="4200"/>
              <a:t>ΠΡΟΕΤΟΙΜΑΣΙΑ ΓΙΑ ΔΡΑΣΕΙΣ ΣΤΟ ΣΧΟΛΕΙΟ ΠΡΙΝ ΤΟ </a:t>
            </a:r>
            <a:r>
              <a:rPr lang="en-US" sz="4200"/>
              <a:t>CAMPUS</a:t>
            </a:r>
          </a:p>
        </p:txBody>
      </p:sp>
      <p:sp>
        <p:nvSpPr>
          <p:cNvPr id="3" name="Υπότιτλος 2">
            <a:extLst>
              <a:ext uri="{FF2B5EF4-FFF2-40B4-BE49-F238E27FC236}">
                <a16:creationId xmlns:a16="http://schemas.microsoft.com/office/drawing/2014/main" id="{8784C54A-960E-3266-FA2F-844192A0D4B4}"/>
              </a:ext>
            </a:extLst>
          </p:cNvPr>
          <p:cNvSpPr>
            <a:spLocks noGrp="1"/>
          </p:cNvSpPr>
          <p:nvPr>
            <p:ph type="subTitle" idx="1"/>
          </p:nvPr>
        </p:nvSpPr>
        <p:spPr>
          <a:xfrm>
            <a:off x="970908" y="3700594"/>
            <a:ext cx="5425781" cy="1655762"/>
          </a:xfrm>
        </p:spPr>
        <p:txBody>
          <a:bodyPr>
            <a:normAutofit/>
          </a:bodyPr>
          <a:lstStyle/>
          <a:p>
            <a:pPr algn="l"/>
            <a:endParaRPr lang="en-US" dirty="0"/>
          </a:p>
          <a:p>
            <a:pPr algn="l"/>
            <a:r>
              <a:rPr lang="en-US" dirty="0"/>
              <a:t>26/3/2025</a:t>
            </a:r>
          </a:p>
        </p:txBody>
      </p:sp>
      <p:sp>
        <p:nvSpPr>
          <p:cNvPr id="10" name="Freeform: Shape 9">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496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BCF14-9016-AD97-565D-80F054B29B0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AD30A9F-D32C-D0E8-4A67-17A3E978054A}"/>
              </a:ext>
            </a:extLst>
          </p:cNvPr>
          <p:cNvSpPr>
            <a:spLocks noGrp="1"/>
          </p:cNvSpPr>
          <p:nvPr>
            <p:ph type="title"/>
          </p:nvPr>
        </p:nvSpPr>
        <p:spPr>
          <a:xfrm>
            <a:off x="645065" y="1463040"/>
            <a:ext cx="3796306" cy="2690949"/>
          </a:xfrm>
        </p:spPr>
        <p:txBody>
          <a:bodyPr anchor="t">
            <a:normAutofit/>
          </a:bodyPr>
          <a:lstStyle/>
          <a:p>
            <a:r>
              <a:rPr lang="el-GR" dirty="0"/>
              <a:t>Ας βρούμε τον δρόμο μας με τη «μαγική πυξίδα» </a:t>
            </a:r>
            <a:endParaRPr lang="en-US"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6D067D2-78AC-F1DD-6477-F9E568EE6DBE}"/>
              </a:ext>
            </a:extLst>
          </p:cNvPr>
          <p:cNvSpPr>
            <a:spLocks noGrp="1"/>
          </p:cNvSpPr>
          <p:nvPr>
            <p:ph idx="1"/>
          </p:nvPr>
        </p:nvSpPr>
        <p:spPr>
          <a:xfrm>
            <a:off x="5656218" y="1463039"/>
            <a:ext cx="5542387" cy="4300447"/>
          </a:xfrm>
        </p:spPr>
        <p:txBody>
          <a:bodyPr anchor="t">
            <a:normAutofit/>
          </a:bodyPr>
          <a:lstStyle/>
          <a:p>
            <a:pPr marL="0" indent="0">
              <a:buNone/>
            </a:pPr>
            <a:endParaRPr lang="el-GR" sz="1500" dirty="0"/>
          </a:p>
          <a:p>
            <a:pPr marL="0" indent="0">
              <a:buNone/>
            </a:pPr>
            <a:r>
              <a:rPr lang="el-GR" sz="1500" dirty="0"/>
              <a:t>Παράλληλα με το τραγούδι οι εμψυχωτές χορεύουν κ δείχνουν τον Βορρά μπροστά μας, τον Νότο πίσω μας, την Ανατολή δεξιά μας και τη Δύση αριστερά μας Τοποθετούμε τις χρωματιστές καρτέλες στις αντίστοιχες κατευθύνσεις στο χώρο </a:t>
            </a:r>
          </a:p>
          <a:p>
            <a:pPr marL="0" indent="0">
              <a:buNone/>
            </a:pPr>
            <a:r>
              <a:rPr lang="el-GR" sz="1500" dirty="0"/>
              <a:t> Η/Ο φοιτητής/</a:t>
            </a:r>
            <a:r>
              <a:rPr lang="el-GR" sz="1500" dirty="0" err="1"/>
              <a:t>τρια</a:t>
            </a:r>
            <a:r>
              <a:rPr lang="el-GR" sz="1500" dirty="0"/>
              <a:t> και εκπαιδευτικός αρχικά συγκεντρώνουν τα παιδιά στο κέντρο του χώρου και φωνάζει μια κατεύθυνση, τα παιδιά ψάχνουν να πάνε σε αυτή </a:t>
            </a:r>
          </a:p>
          <a:p>
            <a:pPr marL="0" indent="0">
              <a:buNone/>
            </a:pPr>
            <a:r>
              <a:rPr lang="el-GR" sz="1500" strike="sngStrike" dirty="0"/>
              <a:t>Έπειτα μια μικρή ομάδα κρύβει ένα αντικείμενο και δίνει οδηγίες στους υπόλοιπους χρησιμοποιώντας τον Βορρά, τον Νότο, την Ανατολή και τη Δύση για να τους κατευθύνει </a:t>
            </a:r>
          </a:p>
          <a:p>
            <a:pPr marL="0" indent="0">
              <a:buNone/>
            </a:pPr>
            <a:r>
              <a:rPr lang="el-GR" sz="1500" strike="sngStrike" dirty="0"/>
              <a:t>έλος παίζει μουσική και τα παιδιά γυρνάνε γύρω γύρω στο χώρο, μόλις σταματήσει η μουσική η/ο νηπιαγωγός φωνάζει μια κατεύθυνση και όλοι  από το σημείο όπου βρίσκονται πρέπει να στραφούν και να δείξουν προς εκείνη την κατεύθυνση μένοντας ακίνητοι</a:t>
            </a:r>
          </a:p>
          <a:p>
            <a:endParaRPr lang="en-US" sz="1500" dirty="0"/>
          </a:p>
        </p:txBody>
      </p:sp>
    </p:spTree>
    <p:extLst>
      <p:ext uri="{BB962C8B-B14F-4D97-AF65-F5344CB8AC3E}">
        <p14:creationId xmlns:p14="http://schemas.microsoft.com/office/powerpoint/2010/main" val="24189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Τίτλος 1">
            <a:extLst>
              <a:ext uri="{FF2B5EF4-FFF2-40B4-BE49-F238E27FC236}">
                <a16:creationId xmlns:a16="http://schemas.microsoft.com/office/drawing/2014/main" id="{0CC8006D-160D-9802-E259-CD091217E571}"/>
              </a:ext>
            </a:extLst>
          </p:cNvPr>
          <p:cNvSpPr>
            <a:spLocks noGrp="1"/>
          </p:cNvSpPr>
          <p:nvPr>
            <p:ph type="title"/>
          </p:nvPr>
        </p:nvSpPr>
        <p:spPr>
          <a:xfrm>
            <a:off x="1143000" y="1676400"/>
            <a:ext cx="3810000" cy="3505200"/>
          </a:xfrm>
        </p:spPr>
        <p:txBody>
          <a:bodyPr anchor="t">
            <a:normAutofit/>
          </a:bodyPr>
          <a:lstStyle/>
          <a:p>
            <a:r>
              <a:rPr lang="el-GR" sz="4000" dirty="0"/>
              <a:t>3</a:t>
            </a:r>
            <a:r>
              <a:rPr lang="el-GR" sz="4000" baseline="30000" dirty="0"/>
              <a:t>η</a:t>
            </a:r>
            <a:r>
              <a:rPr lang="el-GR" sz="4000" dirty="0"/>
              <a:t> Δράση: Ο </a:t>
            </a:r>
            <a:r>
              <a:rPr lang="el-GR" sz="4000" dirty="0" err="1"/>
              <a:t>Αγριόκουρκος</a:t>
            </a:r>
            <a:r>
              <a:rPr lang="el-GR" sz="4000" dirty="0"/>
              <a:t> και οι φίλοι του τα ζώα </a:t>
            </a:r>
            <a:endParaRPr lang="en-US" sz="4000" dirty="0"/>
          </a:p>
        </p:txBody>
      </p:sp>
      <p:sp>
        <p:nvSpPr>
          <p:cNvPr id="3" name="Θέση περιεχομένου 2">
            <a:extLst>
              <a:ext uri="{FF2B5EF4-FFF2-40B4-BE49-F238E27FC236}">
                <a16:creationId xmlns:a16="http://schemas.microsoft.com/office/drawing/2014/main" id="{54B08699-3A51-9B37-522F-7951780B42D7}"/>
              </a:ext>
            </a:extLst>
          </p:cNvPr>
          <p:cNvSpPr>
            <a:spLocks noGrp="1"/>
          </p:cNvSpPr>
          <p:nvPr>
            <p:ph idx="1"/>
          </p:nvPr>
        </p:nvSpPr>
        <p:spPr>
          <a:xfrm>
            <a:off x="5181604" y="1676400"/>
            <a:ext cx="5638796" cy="3505200"/>
          </a:xfrm>
        </p:spPr>
        <p:txBody>
          <a:bodyPr>
            <a:normAutofit/>
          </a:bodyPr>
          <a:lstStyle/>
          <a:p>
            <a:pPr marL="0" indent="0">
              <a:buNone/>
            </a:pPr>
            <a:r>
              <a:rPr lang="el-GR" sz="2400" dirty="0">
                <a:solidFill>
                  <a:schemeClr val="tx1">
                    <a:alpha val="55000"/>
                  </a:schemeClr>
                </a:solidFill>
              </a:rPr>
              <a:t>Ομάδα φοιτητών/τριών </a:t>
            </a:r>
          </a:p>
          <a:p>
            <a:pPr marL="0" indent="0">
              <a:buNone/>
            </a:pPr>
            <a:endParaRPr lang="el-GR" sz="2400" dirty="0">
              <a:solidFill>
                <a:schemeClr val="tx1">
                  <a:alpha val="55000"/>
                </a:schemeClr>
              </a:solidFill>
            </a:endParaRPr>
          </a:p>
          <a:p>
            <a:pPr marL="0" indent="0">
              <a:buNone/>
            </a:pPr>
            <a:r>
              <a:rPr lang="el-GR" sz="2400" dirty="0">
                <a:solidFill>
                  <a:schemeClr val="tx1">
                    <a:alpha val="55000"/>
                  </a:schemeClr>
                </a:solidFill>
              </a:rPr>
              <a:t>Χρυσούλα </a:t>
            </a:r>
            <a:r>
              <a:rPr lang="el-GR" sz="2400" dirty="0" err="1">
                <a:solidFill>
                  <a:schemeClr val="tx1">
                    <a:alpha val="55000"/>
                  </a:schemeClr>
                </a:solidFill>
              </a:rPr>
              <a:t>Βιβικίδου</a:t>
            </a:r>
            <a:r>
              <a:rPr lang="el-GR" sz="2400" dirty="0">
                <a:solidFill>
                  <a:schemeClr val="tx1">
                    <a:alpha val="55000"/>
                  </a:schemeClr>
                </a:solidFill>
              </a:rPr>
              <a:t> 6124</a:t>
            </a:r>
          </a:p>
          <a:p>
            <a:pPr marL="0" indent="0">
              <a:buNone/>
            </a:pPr>
            <a:r>
              <a:rPr lang="el-GR" sz="2400" dirty="0">
                <a:solidFill>
                  <a:schemeClr val="tx1">
                    <a:alpha val="55000"/>
                  </a:schemeClr>
                </a:solidFill>
              </a:rPr>
              <a:t>Θωμαή </a:t>
            </a:r>
            <a:r>
              <a:rPr lang="el-GR" sz="2400" dirty="0" err="1">
                <a:solidFill>
                  <a:schemeClr val="tx1">
                    <a:alpha val="55000"/>
                  </a:schemeClr>
                </a:solidFill>
              </a:rPr>
              <a:t>Δερμισιάδη</a:t>
            </a:r>
            <a:r>
              <a:rPr lang="el-GR" sz="2400" dirty="0">
                <a:solidFill>
                  <a:schemeClr val="tx1">
                    <a:alpha val="55000"/>
                  </a:schemeClr>
                </a:solidFill>
              </a:rPr>
              <a:t> 6162</a:t>
            </a:r>
          </a:p>
          <a:p>
            <a:pPr marL="0" indent="0">
              <a:buNone/>
            </a:pPr>
            <a:r>
              <a:rPr lang="el-GR" sz="2400" dirty="0">
                <a:solidFill>
                  <a:schemeClr val="tx1">
                    <a:alpha val="55000"/>
                  </a:schemeClr>
                </a:solidFill>
              </a:rPr>
              <a:t>Γεωργία-Ελευθερία </a:t>
            </a:r>
            <a:r>
              <a:rPr lang="el-GR" sz="2400" dirty="0" err="1">
                <a:solidFill>
                  <a:schemeClr val="tx1">
                    <a:alpha val="55000"/>
                  </a:schemeClr>
                </a:solidFill>
              </a:rPr>
              <a:t>Πανδρεμενίδου</a:t>
            </a:r>
            <a:r>
              <a:rPr lang="el-GR" sz="2400" dirty="0">
                <a:solidFill>
                  <a:schemeClr val="tx1">
                    <a:alpha val="55000"/>
                  </a:schemeClr>
                </a:solidFill>
              </a:rPr>
              <a:t> 6175</a:t>
            </a:r>
          </a:p>
          <a:p>
            <a:pPr marL="0" indent="0">
              <a:buNone/>
            </a:pPr>
            <a:endParaRPr lang="en-US" sz="2400" dirty="0">
              <a:solidFill>
                <a:schemeClr val="tx1">
                  <a:alpha val="55000"/>
                </a:schemeClr>
              </a:solidFill>
            </a:endParaRPr>
          </a:p>
        </p:txBody>
      </p:sp>
    </p:spTree>
    <p:extLst>
      <p:ext uri="{BB962C8B-B14F-4D97-AF65-F5344CB8AC3E}">
        <p14:creationId xmlns:p14="http://schemas.microsoft.com/office/powerpoint/2010/main" val="106819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7BE7EFA1-A84F-7425-CEE2-78E1CE162711}"/>
              </a:ext>
            </a:extLst>
          </p:cNvPr>
          <p:cNvSpPr>
            <a:spLocks noGrp="1"/>
          </p:cNvSpPr>
          <p:nvPr>
            <p:ph type="title"/>
          </p:nvPr>
        </p:nvSpPr>
        <p:spPr>
          <a:xfrm>
            <a:off x="838200" y="838199"/>
            <a:ext cx="4191000" cy="5338763"/>
          </a:xfrm>
        </p:spPr>
        <p:txBody>
          <a:bodyPr>
            <a:normAutofit/>
          </a:bodyPr>
          <a:lstStyle/>
          <a:p>
            <a:r>
              <a:rPr lang="el-GR" dirty="0"/>
              <a:t>Ο </a:t>
            </a:r>
            <a:r>
              <a:rPr lang="el-GR" dirty="0" err="1"/>
              <a:t>Αγριόκουρκος</a:t>
            </a:r>
            <a:r>
              <a:rPr lang="el-GR" dirty="0"/>
              <a:t> και οι φίλοι του τα ζώα </a:t>
            </a:r>
            <a:endParaRPr lang="en-US" dirty="0"/>
          </a:p>
        </p:txBody>
      </p:sp>
      <p:sp>
        <p:nvSpPr>
          <p:cNvPr id="3" name="Θέση περιεχομένου 2">
            <a:extLst>
              <a:ext uri="{FF2B5EF4-FFF2-40B4-BE49-F238E27FC236}">
                <a16:creationId xmlns:a16="http://schemas.microsoft.com/office/drawing/2014/main" id="{5EB2AD49-04FF-8896-43CC-763AC880D194}"/>
              </a:ext>
            </a:extLst>
          </p:cNvPr>
          <p:cNvSpPr>
            <a:spLocks noGrp="1"/>
          </p:cNvSpPr>
          <p:nvPr>
            <p:ph idx="1"/>
          </p:nvPr>
        </p:nvSpPr>
        <p:spPr>
          <a:xfrm>
            <a:off x="5302332" y="838199"/>
            <a:ext cx="6051468" cy="5338763"/>
          </a:xfrm>
        </p:spPr>
        <p:txBody>
          <a:bodyPr anchor="ctr">
            <a:normAutofit/>
          </a:bodyPr>
          <a:lstStyle/>
          <a:p>
            <a:r>
              <a:rPr lang="el-GR" sz="2000"/>
              <a:t>ΥΛΙΚΑ</a:t>
            </a:r>
          </a:p>
          <a:p>
            <a:pPr marL="0" indent="0">
              <a:buNone/>
            </a:pPr>
            <a:r>
              <a:rPr lang="el-GR" sz="2000"/>
              <a:t>Χαρτόνι ή αφρώδες υλικό (για πατημασιές )</a:t>
            </a:r>
          </a:p>
          <a:p>
            <a:pPr marL="0" indent="0">
              <a:buNone/>
            </a:pPr>
            <a:r>
              <a:rPr lang="el-GR" sz="2000"/>
              <a:t>Πατρόν (πατημασιές ζώων)</a:t>
            </a:r>
          </a:p>
          <a:p>
            <a:pPr marL="0" indent="0">
              <a:buNone/>
            </a:pPr>
            <a:r>
              <a:rPr lang="el-GR" sz="2000"/>
              <a:t>Ψαλίδι </a:t>
            </a:r>
          </a:p>
          <a:p>
            <a:pPr marL="0" indent="0">
              <a:buNone/>
            </a:pPr>
            <a:r>
              <a:rPr lang="el-GR" sz="2000"/>
              <a:t>Μολίβι </a:t>
            </a:r>
          </a:p>
          <a:p>
            <a:pPr marL="0" indent="0">
              <a:buNone/>
            </a:pPr>
            <a:r>
              <a:rPr lang="el-GR" sz="2000"/>
              <a:t>Ηχεία (για τους ήχους ζώων)</a:t>
            </a:r>
          </a:p>
          <a:p>
            <a:pPr marL="0" indent="0">
              <a:buNone/>
            </a:pPr>
            <a:r>
              <a:rPr lang="en-US" sz="2000"/>
              <a:t>USB </a:t>
            </a:r>
            <a:r>
              <a:rPr lang="el-GR" sz="2000"/>
              <a:t>με ήχους Ζώων</a:t>
            </a:r>
          </a:p>
          <a:p>
            <a:pPr marL="0" indent="0">
              <a:buNone/>
            </a:pPr>
            <a:r>
              <a:rPr lang="el-GR" sz="2000"/>
              <a:t>Κουκλες ή χαρτόνια που θα απεικονίζουν τους φίλους-ζώα </a:t>
            </a:r>
          </a:p>
          <a:p>
            <a:endParaRPr lang="en-US" sz="2000"/>
          </a:p>
        </p:txBody>
      </p:sp>
    </p:spTree>
    <p:extLst>
      <p:ext uri="{BB962C8B-B14F-4D97-AF65-F5344CB8AC3E}">
        <p14:creationId xmlns:p14="http://schemas.microsoft.com/office/powerpoint/2010/main" val="2555199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DB0E94E-749C-A0B3-38AD-7FD348D707F0}"/>
              </a:ext>
            </a:extLst>
          </p:cNvPr>
          <p:cNvSpPr>
            <a:spLocks noGrp="1"/>
          </p:cNvSpPr>
          <p:nvPr>
            <p:ph type="title"/>
          </p:nvPr>
        </p:nvSpPr>
        <p:spPr>
          <a:xfrm>
            <a:off x="645065" y="1097280"/>
            <a:ext cx="3796306" cy="4666207"/>
          </a:xfrm>
        </p:spPr>
        <p:txBody>
          <a:bodyPr anchor="ctr">
            <a:normAutofit/>
          </a:bodyPr>
          <a:lstStyle/>
          <a:p>
            <a:r>
              <a:rPr lang="el-GR" sz="4800"/>
              <a:t>Ο Αγριόκουρκος και οι φίλοι του τα ζώα </a:t>
            </a:r>
            <a:endParaRPr lang="en-US" sz="4800"/>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A6E80AE6-1E56-CCE5-69C7-9A28F2A075DF}"/>
              </a:ext>
            </a:extLst>
          </p:cNvPr>
          <p:cNvGraphicFramePr>
            <a:graphicFrameLocks noGrp="1"/>
          </p:cNvGraphicFramePr>
          <p:nvPr>
            <p:ph idx="1"/>
            <p:extLst>
              <p:ext uri="{D42A27DB-BD31-4B8C-83A1-F6EECF244321}">
                <p14:modId xmlns:p14="http://schemas.microsoft.com/office/powerpoint/2010/main" val="425868804"/>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274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B62601-8E09-2FC9-9307-1934D69DDF2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67E7E16-C429-92A5-22DA-40B3B6A75A6B}"/>
              </a:ext>
            </a:extLst>
          </p:cNvPr>
          <p:cNvSpPr>
            <a:spLocks noGrp="1"/>
          </p:cNvSpPr>
          <p:nvPr>
            <p:ph type="title"/>
          </p:nvPr>
        </p:nvSpPr>
        <p:spPr>
          <a:xfrm>
            <a:off x="645065" y="1097280"/>
            <a:ext cx="3796306" cy="4666207"/>
          </a:xfrm>
        </p:spPr>
        <p:txBody>
          <a:bodyPr anchor="ctr">
            <a:normAutofit/>
          </a:bodyPr>
          <a:lstStyle/>
          <a:p>
            <a:r>
              <a:rPr lang="el-GR" sz="4800"/>
              <a:t>Ο Αγριόκουρκος και οι φίλοι του τα ζώα </a:t>
            </a:r>
            <a:endParaRPr lang="en-US" sz="4800"/>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12A69649-48A5-6078-7BFF-637CF7C8AD48}"/>
              </a:ext>
            </a:extLst>
          </p:cNvPr>
          <p:cNvGraphicFramePr>
            <a:graphicFrameLocks noGrp="1"/>
          </p:cNvGraphicFramePr>
          <p:nvPr>
            <p:ph idx="1"/>
            <p:extLst>
              <p:ext uri="{D42A27DB-BD31-4B8C-83A1-F6EECF244321}">
                <p14:modId xmlns:p14="http://schemas.microsoft.com/office/powerpoint/2010/main" val="3724028365"/>
              </p:ext>
            </p:extLst>
          </p:nvPr>
        </p:nvGraphicFramePr>
        <p:xfrm>
          <a:off x="5431536" y="1014153"/>
          <a:ext cx="5918184" cy="4979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65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89CE5FF7-E018-B05E-32FA-AF127B5A87A6}"/>
              </a:ext>
            </a:extLst>
          </p:cNvPr>
          <p:cNvSpPr>
            <a:spLocks noGrp="1"/>
          </p:cNvSpPr>
          <p:nvPr>
            <p:ph type="title"/>
          </p:nvPr>
        </p:nvSpPr>
        <p:spPr>
          <a:xfrm>
            <a:off x="1179226" y="1280679"/>
            <a:ext cx="9833548" cy="1325563"/>
          </a:xfrm>
        </p:spPr>
        <p:txBody>
          <a:bodyPr anchor="b">
            <a:normAutofit/>
          </a:bodyPr>
          <a:lstStyle/>
          <a:p>
            <a:pPr algn="ctr"/>
            <a:r>
              <a:rPr lang="el-GR" sz="3600" dirty="0">
                <a:solidFill>
                  <a:schemeClr val="tx2"/>
                </a:solidFill>
              </a:rPr>
              <a:t>4</a:t>
            </a:r>
            <a:r>
              <a:rPr lang="el-GR" sz="3600" baseline="30000" dirty="0">
                <a:solidFill>
                  <a:schemeClr val="tx2"/>
                </a:solidFill>
              </a:rPr>
              <a:t>η</a:t>
            </a:r>
            <a:r>
              <a:rPr lang="el-GR" sz="3600" dirty="0">
                <a:solidFill>
                  <a:schemeClr val="tx2"/>
                </a:solidFill>
              </a:rPr>
              <a:t> Δράση: Ένα μονοπάτι γεμάτο περιπέτειες </a:t>
            </a:r>
            <a:endParaRPr lang="en-US"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2452D990-20AF-2F18-7309-CFF1397DB90D}"/>
              </a:ext>
            </a:extLst>
          </p:cNvPr>
          <p:cNvSpPr>
            <a:spLocks noGrp="1"/>
          </p:cNvSpPr>
          <p:nvPr>
            <p:ph idx="1"/>
          </p:nvPr>
        </p:nvSpPr>
        <p:spPr>
          <a:xfrm>
            <a:off x="1179226" y="2890979"/>
            <a:ext cx="9833548" cy="2693976"/>
          </a:xfrm>
        </p:spPr>
        <p:txBody>
          <a:bodyPr>
            <a:normAutofit/>
          </a:bodyPr>
          <a:lstStyle/>
          <a:p>
            <a:pPr marL="0" indent="0">
              <a:buNone/>
            </a:pPr>
            <a:r>
              <a:rPr lang="el-GR" sz="1800">
                <a:solidFill>
                  <a:schemeClr val="tx2"/>
                </a:solidFill>
              </a:rPr>
              <a:t>Ομάδα φοιτητών/τριών</a:t>
            </a:r>
          </a:p>
          <a:p>
            <a:pPr marL="0" indent="0">
              <a:buNone/>
            </a:pPr>
            <a:endParaRPr lang="el-GR" sz="1800">
              <a:solidFill>
                <a:schemeClr val="tx2"/>
              </a:solidFill>
            </a:endParaRPr>
          </a:p>
          <a:p>
            <a:pPr marL="0" indent="0">
              <a:buNone/>
            </a:pPr>
            <a:r>
              <a:rPr lang="el-GR" sz="1800">
                <a:solidFill>
                  <a:schemeClr val="tx2"/>
                </a:solidFill>
              </a:rPr>
              <a:t>Κούκου Ασημένια ΑΜ:6107</a:t>
            </a:r>
          </a:p>
          <a:p>
            <a:pPr marL="0" indent="0">
              <a:buNone/>
            </a:pPr>
            <a:r>
              <a:rPr lang="el-GR" sz="1800">
                <a:solidFill>
                  <a:schemeClr val="tx2"/>
                </a:solidFill>
              </a:rPr>
              <a:t>Σολωμονίδου Ειρήνη ΑΜ:6204</a:t>
            </a:r>
          </a:p>
          <a:p>
            <a:pPr marL="0" indent="0">
              <a:buNone/>
            </a:pPr>
            <a:r>
              <a:rPr lang="el-GR" sz="1800">
                <a:solidFill>
                  <a:schemeClr val="tx2"/>
                </a:solidFill>
              </a:rPr>
              <a:t>Χαραλαμπίδου Ελένη ΑΜ:6119</a:t>
            </a:r>
          </a:p>
          <a:p>
            <a:pPr marL="0" indent="0">
              <a:buNone/>
            </a:pPr>
            <a:endParaRPr lang="en-US" sz="180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395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1EE839-E710-5BFC-71B5-656FD96A783E}"/>
              </a:ext>
            </a:extLst>
          </p:cNvPr>
          <p:cNvSpPr>
            <a:spLocks noGrp="1"/>
          </p:cNvSpPr>
          <p:nvPr>
            <p:ph type="title"/>
          </p:nvPr>
        </p:nvSpPr>
        <p:spPr>
          <a:xfrm>
            <a:off x="804672" y="802955"/>
            <a:ext cx="4766330" cy="1454051"/>
          </a:xfrm>
        </p:spPr>
        <p:txBody>
          <a:bodyPr>
            <a:normAutofit/>
          </a:bodyPr>
          <a:lstStyle/>
          <a:p>
            <a:r>
              <a:rPr lang="el-GR" sz="3600">
                <a:solidFill>
                  <a:schemeClr val="tx2"/>
                </a:solidFill>
              </a:rPr>
              <a:t>Ένα μονοπάτι γεμάτο περιπέτειες </a:t>
            </a:r>
            <a:endParaRPr lang="en-US" sz="3600">
              <a:solidFill>
                <a:schemeClr val="tx2"/>
              </a:solidFill>
            </a:endParaRPr>
          </a:p>
        </p:txBody>
      </p:sp>
      <p:sp>
        <p:nvSpPr>
          <p:cNvPr id="3" name="Θέση περιεχομένου 2">
            <a:extLst>
              <a:ext uri="{FF2B5EF4-FFF2-40B4-BE49-F238E27FC236}">
                <a16:creationId xmlns:a16="http://schemas.microsoft.com/office/drawing/2014/main" id="{591FD35A-4E0F-28EB-2500-C95DB8F5D04A}"/>
              </a:ext>
            </a:extLst>
          </p:cNvPr>
          <p:cNvSpPr>
            <a:spLocks noGrp="1"/>
          </p:cNvSpPr>
          <p:nvPr>
            <p:ph idx="1"/>
          </p:nvPr>
        </p:nvSpPr>
        <p:spPr>
          <a:xfrm>
            <a:off x="804672" y="2421683"/>
            <a:ext cx="4765949" cy="3353476"/>
          </a:xfrm>
        </p:spPr>
        <p:txBody>
          <a:bodyPr anchor="t">
            <a:normAutofit/>
          </a:bodyPr>
          <a:lstStyle/>
          <a:p>
            <a:pPr marL="0" indent="0">
              <a:buNone/>
            </a:pPr>
            <a:r>
              <a:rPr lang="el-GR" sz="1800" dirty="0">
                <a:solidFill>
                  <a:schemeClr val="tx2"/>
                </a:solidFill>
              </a:rPr>
              <a:t>Υλικά</a:t>
            </a:r>
          </a:p>
          <a:p>
            <a:pPr marL="0" indent="0">
              <a:buNone/>
            </a:pPr>
            <a:r>
              <a:rPr lang="el-GR" sz="1800" dirty="0">
                <a:solidFill>
                  <a:schemeClr val="tx2"/>
                </a:solidFill>
              </a:rPr>
              <a:t>Μάσκες κουκουβάγιας από χαρτόνι (χαρτόνι καφέ, μπεζ, γκρι, μαρκαδόρος μαύρος, λάστιχο λεπτό, συρραπτικό) </a:t>
            </a:r>
          </a:p>
          <a:p>
            <a:pPr marL="0" indent="0">
              <a:buNone/>
            </a:pPr>
            <a:r>
              <a:rPr lang="el-GR" sz="1800" dirty="0">
                <a:solidFill>
                  <a:schemeClr val="tx2"/>
                </a:solidFill>
              </a:rPr>
              <a:t>Εξοπλισμός γυμναστικής για τη δημιουργία εμποδίων</a:t>
            </a:r>
          </a:p>
          <a:p>
            <a:pPr marL="0" indent="0">
              <a:buNone/>
            </a:pPr>
            <a:r>
              <a:rPr lang="el-GR" sz="1800" dirty="0">
                <a:solidFill>
                  <a:schemeClr val="tx2"/>
                </a:solidFill>
              </a:rPr>
              <a:t>Καρέκλες, μαξιλάρια, κούτες, κτλ. για επιπλέον εμπόδια </a:t>
            </a:r>
          </a:p>
          <a:p>
            <a:pPr marL="0" indent="0">
              <a:buNone/>
            </a:pPr>
            <a:r>
              <a:rPr lang="el-GR" sz="1800" dirty="0">
                <a:solidFill>
                  <a:schemeClr val="tx2"/>
                </a:solidFill>
              </a:rPr>
              <a:t>Μαντήλια για τα μάτια των παιδιών  </a:t>
            </a:r>
            <a:endParaRPr lang="en-US" sz="180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Εικόνα 4">
            <a:extLst>
              <a:ext uri="{FF2B5EF4-FFF2-40B4-BE49-F238E27FC236}">
                <a16:creationId xmlns:a16="http://schemas.microsoft.com/office/drawing/2014/main" id="{F7F793A4-68A8-44E8-DD29-4B0421FF9F86}"/>
              </a:ext>
            </a:extLst>
          </p:cNvPr>
          <p:cNvPicPr>
            <a:picLocks noChangeAspect="1"/>
          </p:cNvPicPr>
          <p:nvPr/>
        </p:nvPicPr>
        <p:blipFill>
          <a:blip r:embed="rId2"/>
          <a:stretch>
            <a:fillRect/>
          </a:stretch>
        </p:blipFill>
        <p:spPr>
          <a:xfrm>
            <a:off x="7708392" y="2430636"/>
            <a:ext cx="4142232" cy="2920272"/>
          </a:xfrm>
          <a:prstGeom prst="rect">
            <a:avLst/>
          </a:prstGeom>
        </p:spPr>
      </p:pic>
    </p:spTree>
    <p:extLst>
      <p:ext uri="{BB962C8B-B14F-4D97-AF65-F5344CB8AC3E}">
        <p14:creationId xmlns:p14="http://schemas.microsoft.com/office/powerpoint/2010/main" val="234930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3F37A92-38A5-DCAF-1467-4F8AD55BD9B8}"/>
              </a:ext>
            </a:extLst>
          </p:cNvPr>
          <p:cNvSpPr>
            <a:spLocks noGrp="1"/>
          </p:cNvSpPr>
          <p:nvPr>
            <p:ph type="title"/>
          </p:nvPr>
        </p:nvSpPr>
        <p:spPr>
          <a:xfrm>
            <a:off x="1616054" y="1070149"/>
            <a:ext cx="8959893" cy="1004836"/>
          </a:xfrm>
        </p:spPr>
        <p:txBody>
          <a:bodyPr anchor="ctr">
            <a:normAutofit/>
          </a:bodyPr>
          <a:lstStyle/>
          <a:p>
            <a:pPr algn="ctr"/>
            <a:r>
              <a:rPr lang="el-GR" sz="3200">
                <a:solidFill>
                  <a:srgbClr val="595959"/>
                </a:solidFill>
              </a:rPr>
              <a:t>Ένα μονοπάτι γεμάτο περιπέτειες </a:t>
            </a:r>
            <a:endParaRPr lang="en-US" sz="3200">
              <a:solidFill>
                <a:srgbClr val="595959"/>
              </a:solidFill>
            </a:endParaRPr>
          </a:p>
        </p:txBody>
      </p:sp>
      <p:sp>
        <p:nvSpPr>
          <p:cNvPr id="12"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568DE545-F6C4-A28B-BB2E-73AC22709F52}"/>
              </a:ext>
            </a:extLst>
          </p:cNvPr>
          <p:cNvSpPr>
            <a:spLocks noGrp="1"/>
          </p:cNvSpPr>
          <p:nvPr>
            <p:ph idx="1"/>
          </p:nvPr>
        </p:nvSpPr>
        <p:spPr>
          <a:xfrm>
            <a:off x="1616054" y="2768321"/>
            <a:ext cx="8959892" cy="2828543"/>
          </a:xfrm>
        </p:spPr>
        <p:txBody>
          <a:bodyPr anchor="t">
            <a:normAutofit/>
          </a:bodyPr>
          <a:lstStyle/>
          <a:p>
            <a:pPr marL="0" indent="0">
              <a:buNone/>
            </a:pPr>
            <a:r>
              <a:rPr lang="el-GR" sz="2000">
                <a:solidFill>
                  <a:schemeClr val="tx1">
                    <a:lumMod val="65000"/>
                    <a:lumOff val="35000"/>
                  </a:schemeClr>
                </a:solidFill>
              </a:rPr>
              <a:t>«Αχ παιδιά, δεν σας είπα και τι έγινε με τη φωλιά μου! Αρχικά είχε μόνο κλαδιά και φύλλα. Όμως μια μέρα, ήρθαν κάποιοι άνθρωποι, μεγάλοι και μικροί, και στηθήκανε κοντά στη φωλίτσα μου να κάνουν πικ νικ. Οι άνθρωποι χρησιμοποιούσαν διάφορα υλικά και πιατικά, τα οποία όταν φύγανε τα αφήσανε πίσω. Ιδιαίτερη εντύπωση μου κάνανε κάτι κόκκινες χαρτοπετσέτες, τις οποίες και πήρα στη φωλιά μου»</a:t>
            </a:r>
          </a:p>
          <a:p>
            <a:pPr marL="0" indent="0">
              <a:buNone/>
            </a:pPr>
            <a:r>
              <a:rPr lang="el-GR" sz="2000">
                <a:solidFill>
                  <a:schemeClr val="tx1">
                    <a:lumMod val="65000"/>
                    <a:lumOff val="35000"/>
                  </a:schemeClr>
                </a:solidFill>
              </a:rPr>
              <a:t>Το μονοπάτι για τη φωλιά μου είναι δύσβατο, έχει και πολλά σκουπίδια και είναι πολύ δύσκολο να προχωρήσει κανείς και να βρει τον δρόμο του» </a:t>
            </a:r>
            <a:endParaRPr lang="en-US" sz="2000">
              <a:solidFill>
                <a:schemeClr val="tx1">
                  <a:lumMod val="65000"/>
                  <a:lumOff val="35000"/>
                </a:schemeClr>
              </a:solidFill>
            </a:endParaRPr>
          </a:p>
        </p:txBody>
      </p:sp>
    </p:spTree>
    <p:extLst>
      <p:ext uri="{BB962C8B-B14F-4D97-AF65-F5344CB8AC3E}">
        <p14:creationId xmlns:p14="http://schemas.microsoft.com/office/powerpoint/2010/main" val="2987805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50AB78-7E68-91B6-FF0E-5A932CE0333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64F457E-5AA1-6E46-55DC-4215298063B3}"/>
              </a:ext>
            </a:extLst>
          </p:cNvPr>
          <p:cNvSpPr>
            <a:spLocks noGrp="1"/>
          </p:cNvSpPr>
          <p:nvPr>
            <p:ph type="title"/>
          </p:nvPr>
        </p:nvSpPr>
        <p:spPr>
          <a:xfrm>
            <a:off x="1629751" y="934327"/>
            <a:ext cx="8924392" cy="1058275"/>
          </a:xfrm>
        </p:spPr>
        <p:txBody>
          <a:bodyPr>
            <a:normAutofit/>
          </a:bodyPr>
          <a:lstStyle/>
          <a:p>
            <a:pPr algn="ctr"/>
            <a:r>
              <a:rPr lang="el-GR" dirty="0"/>
              <a:t>Ένα μονοπάτι γεμάτο περιπέτειες </a:t>
            </a:r>
            <a:endParaRPr lang="en-US"/>
          </a:p>
        </p:txBody>
      </p:sp>
      <p:sp>
        <p:nvSpPr>
          <p:cNvPr id="10" name="Freeform: Shape 9">
            <a:extLst>
              <a:ext uri="{FF2B5EF4-FFF2-40B4-BE49-F238E27FC236}">
                <a16:creationId xmlns:a16="http://schemas.microsoft.com/office/drawing/2014/main" id="{6295B176-FA0E-4B6A-A190-5E2E82BEA5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3813" y="2337807"/>
            <a:ext cx="9604374" cy="3585866"/>
          </a:xfrm>
          <a:custGeom>
            <a:avLst/>
            <a:gdLst>
              <a:gd name="connsiteX0" fmla="*/ 0 w 9604374"/>
              <a:gd name="connsiteY0" fmla="*/ 0 h 3585866"/>
              <a:gd name="connsiteX1" fmla="*/ 9604374 w 9604374"/>
              <a:gd name="connsiteY1" fmla="*/ 0 h 3585866"/>
              <a:gd name="connsiteX2" fmla="*/ 9604374 w 9604374"/>
              <a:gd name="connsiteY2" fmla="*/ 3095088 h 3585866"/>
              <a:gd name="connsiteX3" fmla="*/ 9591455 w 9604374"/>
              <a:gd name="connsiteY3" fmla="*/ 3097044 h 3585866"/>
              <a:gd name="connsiteX4" fmla="*/ 9285147 w 9604374"/>
              <a:gd name="connsiteY4" fmla="*/ 3164182 h 3585866"/>
              <a:gd name="connsiteX5" fmla="*/ 9114078 w 9604374"/>
              <a:gd name="connsiteY5" fmla="*/ 3164299 h 3585866"/>
              <a:gd name="connsiteX6" fmla="*/ 8999665 w 9604374"/>
              <a:gd name="connsiteY6" fmla="*/ 3157864 h 3585866"/>
              <a:gd name="connsiteX7" fmla="*/ 8925240 w 9604374"/>
              <a:gd name="connsiteY7" fmla="*/ 3152135 h 3585866"/>
              <a:gd name="connsiteX8" fmla="*/ 8868257 w 9604374"/>
              <a:gd name="connsiteY8" fmla="*/ 3146819 h 3585866"/>
              <a:gd name="connsiteX9" fmla="*/ 8792363 w 9604374"/>
              <a:gd name="connsiteY9" fmla="*/ 3146856 h 3585866"/>
              <a:gd name="connsiteX10" fmla="*/ 8668399 w 9604374"/>
              <a:gd name="connsiteY10" fmla="*/ 3196893 h 3585866"/>
              <a:gd name="connsiteX11" fmla="*/ 8474043 w 9604374"/>
              <a:gd name="connsiteY11" fmla="*/ 3240734 h 3585866"/>
              <a:gd name="connsiteX12" fmla="*/ 8317555 w 9604374"/>
              <a:gd name="connsiteY12" fmla="*/ 3247156 h 3585866"/>
              <a:gd name="connsiteX13" fmla="*/ 8280111 w 9604374"/>
              <a:gd name="connsiteY13" fmla="*/ 3255812 h 3585866"/>
              <a:gd name="connsiteX14" fmla="*/ 8096088 w 9604374"/>
              <a:gd name="connsiteY14" fmla="*/ 3253903 h 3585866"/>
              <a:gd name="connsiteX15" fmla="*/ 7825642 w 9604374"/>
              <a:gd name="connsiteY15" fmla="*/ 3271628 h 3585866"/>
              <a:gd name="connsiteX16" fmla="*/ 7531820 w 9604374"/>
              <a:gd name="connsiteY16" fmla="*/ 3252671 h 3585866"/>
              <a:gd name="connsiteX17" fmla="*/ 7193751 w 9604374"/>
              <a:gd name="connsiteY17" fmla="*/ 3245192 h 3585866"/>
              <a:gd name="connsiteX18" fmla="*/ 6976768 w 9604374"/>
              <a:gd name="connsiteY18" fmla="*/ 3238559 h 3585866"/>
              <a:gd name="connsiteX19" fmla="*/ 6756462 w 9604374"/>
              <a:gd name="connsiteY19" fmla="*/ 3273268 h 3585866"/>
              <a:gd name="connsiteX20" fmla="*/ 6512214 w 9604374"/>
              <a:gd name="connsiteY20" fmla="*/ 3298845 h 3585866"/>
              <a:gd name="connsiteX21" fmla="*/ 6289569 w 9604374"/>
              <a:gd name="connsiteY21" fmla="*/ 3301118 h 3585866"/>
              <a:gd name="connsiteX22" fmla="*/ 6157816 w 9604374"/>
              <a:gd name="connsiteY22" fmla="*/ 3308643 h 3585866"/>
              <a:gd name="connsiteX23" fmla="*/ 6110062 w 9604374"/>
              <a:gd name="connsiteY23" fmla="*/ 3321185 h 3585866"/>
              <a:gd name="connsiteX24" fmla="*/ 6041832 w 9604374"/>
              <a:gd name="connsiteY24" fmla="*/ 3332190 h 3585866"/>
              <a:gd name="connsiteX25" fmla="*/ 5923195 w 9604374"/>
              <a:gd name="connsiteY25" fmla="*/ 3359104 h 3585866"/>
              <a:gd name="connsiteX26" fmla="*/ 5770972 w 9604374"/>
              <a:gd name="connsiteY26" fmla="*/ 3369893 h 3585866"/>
              <a:gd name="connsiteX27" fmla="*/ 5632583 w 9604374"/>
              <a:gd name="connsiteY27" fmla="*/ 3357730 h 3585866"/>
              <a:gd name="connsiteX28" fmla="*/ 5539996 w 9604374"/>
              <a:gd name="connsiteY28" fmla="*/ 3352890 h 3585866"/>
              <a:gd name="connsiteX29" fmla="*/ 5315460 w 9604374"/>
              <a:gd name="connsiteY29" fmla="*/ 3350411 h 3585866"/>
              <a:gd name="connsiteX30" fmla="*/ 5072455 w 9604374"/>
              <a:gd name="connsiteY30" fmla="*/ 3338147 h 3585866"/>
              <a:gd name="connsiteX31" fmla="*/ 5016364 w 9604374"/>
              <a:gd name="connsiteY31" fmla="*/ 3348937 h 3585866"/>
              <a:gd name="connsiteX32" fmla="*/ 4922276 w 9604374"/>
              <a:gd name="connsiteY32" fmla="*/ 3366515 h 3585866"/>
              <a:gd name="connsiteX33" fmla="*/ 4856444 w 9604374"/>
              <a:gd name="connsiteY33" fmla="*/ 3399463 h 3585866"/>
              <a:gd name="connsiteX34" fmla="*/ 4775993 w 9604374"/>
              <a:gd name="connsiteY34" fmla="*/ 3406312 h 3585866"/>
              <a:gd name="connsiteX35" fmla="*/ 4667320 w 9604374"/>
              <a:gd name="connsiteY35" fmla="*/ 3397926 h 3585866"/>
              <a:gd name="connsiteX36" fmla="*/ 4540268 w 9604374"/>
              <a:gd name="connsiteY36" fmla="*/ 3424464 h 3585866"/>
              <a:gd name="connsiteX37" fmla="*/ 4465491 w 9604374"/>
              <a:gd name="connsiteY37" fmla="*/ 3433154 h 3585866"/>
              <a:gd name="connsiteX38" fmla="*/ 4262864 w 9604374"/>
              <a:gd name="connsiteY38" fmla="*/ 3464075 h 3585866"/>
              <a:gd name="connsiteX39" fmla="*/ 4175005 w 9604374"/>
              <a:gd name="connsiteY39" fmla="*/ 3493545 h 3585866"/>
              <a:gd name="connsiteX40" fmla="*/ 4030100 w 9604374"/>
              <a:gd name="connsiteY40" fmla="*/ 3514212 h 3585866"/>
              <a:gd name="connsiteX41" fmla="*/ 3926631 w 9604374"/>
              <a:gd name="connsiteY41" fmla="*/ 3525304 h 3585866"/>
              <a:gd name="connsiteX42" fmla="*/ 3897306 w 9604374"/>
              <a:gd name="connsiteY42" fmla="*/ 3547095 h 3585866"/>
              <a:gd name="connsiteX43" fmla="*/ 3896886 w 9604374"/>
              <a:gd name="connsiteY43" fmla="*/ 3547500 h 3585866"/>
              <a:gd name="connsiteX44" fmla="*/ 3834004 w 9604374"/>
              <a:gd name="connsiteY44" fmla="*/ 3550510 h 3585866"/>
              <a:gd name="connsiteX45" fmla="*/ 3696227 w 9604374"/>
              <a:gd name="connsiteY45" fmla="*/ 3574175 h 3585866"/>
              <a:gd name="connsiteX46" fmla="*/ 3652821 w 9604374"/>
              <a:gd name="connsiteY46" fmla="*/ 3580368 h 3585866"/>
              <a:gd name="connsiteX47" fmla="*/ 3629691 w 9604374"/>
              <a:gd name="connsiteY47" fmla="*/ 3585866 h 3585866"/>
              <a:gd name="connsiteX48" fmla="*/ 3595018 w 9604374"/>
              <a:gd name="connsiteY48" fmla="*/ 3571623 h 3585866"/>
              <a:gd name="connsiteX49" fmla="*/ 3551656 w 9604374"/>
              <a:gd name="connsiteY49" fmla="*/ 3577800 h 3585866"/>
              <a:gd name="connsiteX50" fmla="*/ 3541558 w 9604374"/>
              <a:gd name="connsiteY50" fmla="*/ 3579797 h 3585866"/>
              <a:gd name="connsiteX51" fmla="*/ 3465708 w 9604374"/>
              <a:gd name="connsiteY51" fmla="*/ 3565931 h 3585866"/>
              <a:gd name="connsiteX52" fmla="*/ 3458313 w 9604374"/>
              <a:gd name="connsiteY52" fmla="*/ 3560366 h 3585866"/>
              <a:gd name="connsiteX53" fmla="*/ 3420278 w 9604374"/>
              <a:gd name="connsiteY53" fmla="*/ 3557947 h 3585866"/>
              <a:gd name="connsiteX54" fmla="*/ 3415952 w 9604374"/>
              <a:gd name="connsiteY54" fmla="*/ 3559424 h 3585866"/>
              <a:gd name="connsiteX55" fmla="*/ 3384432 w 9604374"/>
              <a:gd name="connsiteY55" fmla="*/ 3550905 h 3585866"/>
              <a:gd name="connsiteX56" fmla="*/ 3258039 w 9604374"/>
              <a:gd name="connsiteY56" fmla="*/ 3535884 h 3585866"/>
              <a:gd name="connsiteX57" fmla="*/ 3015008 w 9604374"/>
              <a:gd name="connsiteY57" fmla="*/ 3528000 h 3585866"/>
              <a:gd name="connsiteX58" fmla="*/ 2761910 w 9604374"/>
              <a:gd name="connsiteY58" fmla="*/ 3505496 h 3585866"/>
              <a:gd name="connsiteX59" fmla="*/ 2521923 w 9604374"/>
              <a:gd name="connsiteY59" fmla="*/ 3514208 h 3585866"/>
              <a:gd name="connsiteX60" fmla="*/ 2085894 w 9604374"/>
              <a:gd name="connsiteY60" fmla="*/ 3490122 h 3585866"/>
              <a:gd name="connsiteX61" fmla="*/ 1936305 w 9604374"/>
              <a:gd name="connsiteY61" fmla="*/ 3487966 h 3585866"/>
              <a:gd name="connsiteX62" fmla="*/ 1836080 w 9604374"/>
              <a:gd name="connsiteY62" fmla="*/ 3487150 h 3585866"/>
              <a:gd name="connsiteX63" fmla="*/ 1829133 w 9604374"/>
              <a:gd name="connsiteY63" fmla="*/ 3489437 h 3585866"/>
              <a:gd name="connsiteX64" fmla="*/ 1801140 w 9604374"/>
              <a:gd name="connsiteY64" fmla="*/ 3490787 h 3585866"/>
              <a:gd name="connsiteX65" fmla="*/ 1793476 w 9604374"/>
              <a:gd name="connsiteY65" fmla="*/ 3500921 h 3585866"/>
              <a:gd name="connsiteX66" fmla="*/ 1699923 w 9604374"/>
              <a:gd name="connsiteY66" fmla="*/ 3509706 h 3585866"/>
              <a:gd name="connsiteX67" fmla="*/ 1474760 w 9604374"/>
              <a:gd name="connsiteY67" fmla="*/ 3513685 h 3585866"/>
              <a:gd name="connsiteX68" fmla="*/ 1308130 w 9604374"/>
              <a:gd name="connsiteY68" fmla="*/ 3496703 h 3585866"/>
              <a:gd name="connsiteX69" fmla="*/ 1252381 w 9604374"/>
              <a:gd name="connsiteY69" fmla="*/ 3506093 h 3585866"/>
              <a:gd name="connsiteX70" fmla="*/ 1174550 w 9604374"/>
              <a:gd name="connsiteY70" fmla="*/ 3512642 h 3585866"/>
              <a:gd name="connsiteX71" fmla="*/ 924455 w 9604374"/>
              <a:gd name="connsiteY71" fmla="*/ 3507283 h 3585866"/>
              <a:gd name="connsiteX72" fmla="*/ 718373 w 9604374"/>
              <a:gd name="connsiteY72" fmla="*/ 3511753 h 3585866"/>
              <a:gd name="connsiteX73" fmla="*/ 600444 w 9604374"/>
              <a:gd name="connsiteY73" fmla="*/ 3520899 h 3585866"/>
              <a:gd name="connsiteX74" fmla="*/ 351173 w 9604374"/>
              <a:gd name="connsiteY74" fmla="*/ 3495843 h 3585866"/>
              <a:gd name="connsiteX75" fmla="*/ 108372 w 9604374"/>
              <a:gd name="connsiteY75" fmla="*/ 3484386 h 3585866"/>
              <a:gd name="connsiteX76" fmla="*/ 6467 w 9604374"/>
              <a:gd name="connsiteY76" fmla="*/ 3476532 h 3585866"/>
              <a:gd name="connsiteX77" fmla="*/ 0 w 9604374"/>
              <a:gd name="connsiteY77" fmla="*/ 3475412 h 358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604374" h="3585866">
                <a:moveTo>
                  <a:pt x="0" y="0"/>
                </a:moveTo>
                <a:lnTo>
                  <a:pt x="9604374" y="0"/>
                </a:lnTo>
                <a:lnTo>
                  <a:pt x="9604374" y="3095088"/>
                </a:lnTo>
                <a:lnTo>
                  <a:pt x="9591455" y="3097044"/>
                </a:lnTo>
                <a:cubicBezTo>
                  <a:pt x="9496183" y="3133516"/>
                  <a:pt x="9411472" y="3121301"/>
                  <a:pt x="9285147" y="3164182"/>
                </a:cubicBezTo>
                <a:cubicBezTo>
                  <a:pt x="9222914" y="3162781"/>
                  <a:pt x="9174371" y="3173454"/>
                  <a:pt x="9114078" y="3164299"/>
                </a:cubicBezTo>
                <a:cubicBezTo>
                  <a:pt x="9087411" y="3155904"/>
                  <a:pt x="9030947" y="3180906"/>
                  <a:pt x="8999665" y="3157864"/>
                </a:cubicBezTo>
                <a:cubicBezTo>
                  <a:pt x="8997339" y="3174606"/>
                  <a:pt x="8938300" y="3159909"/>
                  <a:pt x="8925240" y="3152135"/>
                </a:cubicBezTo>
                <a:cubicBezTo>
                  <a:pt x="8910091" y="3159441"/>
                  <a:pt x="8884639" y="3146109"/>
                  <a:pt x="8868257" y="3146819"/>
                </a:cubicBezTo>
                <a:cubicBezTo>
                  <a:pt x="8835852" y="3110204"/>
                  <a:pt x="8832251" y="3167659"/>
                  <a:pt x="8792363" y="3146856"/>
                </a:cubicBezTo>
                <a:cubicBezTo>
                  <a:pt x="8774838" y="3159285"/>
                  <a:pt x="8715420" y="3185652"/>
                  <a:pt x="8668399" y="3196893"/>
                </a:cubicBezTo>
                <a:cubicBezTo>
                  <a:pt x="8575902" y="3221445"/>
                  <a:pt x="8569506" y="3250654"/>
                  <a:pt x="8474043" y="3240734"/>
                </a:cubicBezTo>
                <a:cubicBezTo>
                  <a:pt x="8460613" y="3264436"/>
                  <a:pt x="8297088" y="3204738"/>
                  <a:pt x="8317555" y="3247156"/>
                </a:cubicBezTo>
                <a:cubicBezTo>
                  <a:pt x="8285696" y="3245083"/>
                  <a:pt x="8262352" y="3228203"/>
                  <a:pt x="8280111" y="3255812"/>
                </a:cubicBezTo>
                <a:lnTo>
                  <a:pt x="8096088" y="3253903"/>
                </a:lnTo>
                <a:cubicBezTo>
                  <a:pt x="7994084" y="3261603"/>
                  <a:pt x="7930388" y="3281921"/>
                  <a:pt x="7825642" y="3271628"/>
                </a:cubicBezTo>
                <a:cubicBezTo>
                  <a:pt x="7723046" y="3270395"/>
                  <a:pt x="7671282" y="3252297"/>
                  <a:pt x="7531820" y="3252671"/>
                </a:cubicBezTo>
                <a:cubicBezTo>
                  <a:pt x="7433606" y="3250277"/>
                  <a:pt x="7293100" y="3236234"/>
                  <a:pt x="7193751" y="3245192"/>
                </a:cubicBezTo>
                <a:cubicBezTo>
                  <a:pt x="7074822" y="3223769"/>
                  <a:pt x="7104250" y="3250265"/>
                  <a:pt x="6976768" y="3238559"/>
                </a:cubicBezTo>
                <a:cubicBezTo>
                  <a:pt x="6921032" y="3284865"/>
                  <a:pt x="6823818" y="3261794"/>
                  <a:pt x="6756462" y="3273268"/>
                </a:cubicBezTo>
                <a:cubicBezTo>
                  <a:pt x="6679037" y="3283316"/>
                  <a:pt x="6590030" y="3294204"/>
                  <a:pt x="6512214" y="3298845"/>
                </a:cubicBezTo>
                <a:cubicBezTo>
                  <a:pt x="6450581" y="3277980"/>
                  <a:pt x="6366042" y="3329199"/>
                  <a:pt x="6289569" y="3301118"/>
                </a:cubicBezTo>
                <a:cubicBezTo>
                  <a:pt x="6261432" y="3294355"/>
                  <a:pt x="6174310" y="3295209"/>
                  <a:pt x="6157816" y="3308643"/>
                </a:cubicBezTo>
                <a:cubicBezTo>
                  <a:pt x="6139648" y="3311557"/>
                  <a:pt x="6118459" y="3306799"/>
                  <a:pt x="6110062" y="3321185"/>
                </a:cubicBezTo>
                <a:cubicBezTo>
                  <a:pt x="6096189" y="3338498"/>
                  <a:pt x="6032810" y="3311765"/>
                  <a:pt x="6041832" y="3332190"/>
                </a:cubicBezTo>
                <a:cubicBezTo>
                  <a:pt x="5996830" y="3313871"/>
                  <a:pt x="5961033" y="3350141"/>
                  <a:pt x="5923195" y="3359104"/>
                </a:cubicBezTo>
                <a:cubicBezTo>
                  <a:pt x="5887750" y="3340930"/>
                  <a:pt x="5853570" y="3365323"/>
                  <a:pt x="5770972" y="3369893"/>
                </a:cubicBezTo>
                <a:cubicBezTo>
                  <a:pt x="5731993" y="3348876"/>
                  <a:pt x="5705091" y="3385599"/>
                  <a:pt x="5632583" y="3357730"/>
                </a:cubicBezTo>
                <a:cubicBezTo>
                  <a:pt x="5594087" y="3357562"/>
                  <a:pt x="5606154" y="3357443"/>
                  <a:pt x="5539996" y="3352890"/>
                </a:cubicBezTo>
                <a:cubicBezTo>
                  <a:pt x="5439049" y="3348000"/>
                  <a:pt x="5408459" y="3356166"/>
                  <a:pt x="5315460" y="3350411"/>
                </a:cubicBezTo>
                <a:cubicBezTo>
                  <a:pt x="5211119" y="3348356"/>
                  <a:pt x="5208881" y="3372469"/>
                  <a:pt x="5072455" y="3338147"/>
                </a:cubicBezTo>
                <a:cubicBezTo>
                  <a:pt x="5061717" y="3354508"/>
                  <a:pt x="5045493" y="3355753"/>
                  <a:pt x="5016364" y="3348937"/>
                </a:cubicBezTo>
                <a:cubicBezTo>
                  <a:pt x="4965900" y="3349130"/>
                  <a:pt x="4977835" y="3389131"/>
                  <a:pt x="4922276" y="3366515"/>
                </a:cubicBezTo>
                <a:cubicBezTo>
                  <a:pt x="4935702" y="3387794"/>
                  <a:pt x="4828733" y="3377760"/>
                  <a:pt x="4856444" y="3399463"/>
                </a:cubicBezTo>
                <a:cubicBezTo>
                  <a:pt x="4827698" y="3420094"/>
                  <a:pt x="4805019" y="3388256"/>
                  <a:pt x="4775993" y="3406312"/>
                </a:cubicBezTo>
                <a:cubicBezTo>
                  <a:pt x="4744470" y="3406056"/>
                  <a:pt x="4706605" y="3394901"/>
                  <a:pt x="4667320" y="3397926"/>
                </a:cubicBezTo>
                <a:cubicBezTo>
                  <a:pt x="4613435" y="3387476"/>
                  <a:pt x="4608100" y="3410487"/>
                  <a:pt x="4540268" y="3424464"/>
                </a:cubicBezTo>
                <a:cubicBezTo>
                  <a:pt x="4508279" y="3412969"/>
                  <a:pt x="4485989" y="3420063"/>
                  <a:pt x="4465491" y="3433154"/>
                </a:cubicBezTo>
                <a:cubicBezTo>
                  <a:pt x="4396498" y="3432601"/>
                  <a:pt x="4338078" y="3453569"/>
                  <a:pt x="4262864" y="3464075"/>
                </a:cubicBezTo>
                <a:cubicBezTo>
                  <a:pt x="4180249" y="3483394"/>
                  <a:pt x="4225769" y="3479019"/>
                  <a:pt x="4175005" y="3493545"/>
                </a:cubicBezTo>
                <a:lnTo>
                  <a:pt x="4030100" y="3514212"/>
                </a:lnTo>
                <a:lnTo>
                  <a:pt x="3926631" y="3525304"/>
                </a:lnTo>
                <a:lnTo>
                  <a:pt x="3897306" y="3547095"/>
                </a:lnTo>
                <a:lnTo>
                  <a:pt x="3896886" y="3547500"/>
                </a:lnTo>
                <a:lnTo>
                  <a:pt x="3834004" y="3550510"/>
                </a:lnTo>
                <a:cubicBezTo>
                  <a:pt x="3800562" y="3554957"/>
                  <a:pt x="3734185" y="3568533"/>
                  <a:pt x="3696227" y="3574175"/>
                </a:cubicBezTo>
                <a:cubicBezTo>
                  <a:pt x="3661780" y="3570074"/>
                  <a:pt x="3640587" y="3551815"/>
                  <a:pt x="3652821" y="3580368"/>
                </a:cubicBezTo>
                <a:cubicBezTo>
                  <a:pt x="3641506" y="3579831"/>
                  <a:pt x="3634593" y="3582151"/>
                  <a:pt x="3629691" y="3585866"/>
                </a:cubicBezTo>
                <a:lnTo>
                  <a:pt x="3595018" y="3571623"/>
                </a:lnTo>
                <a:lnTo>
                  <a:pt x="3551656" y="3577800"/>
                </a:lnTo>
                <a:lnTo>
                  <a:pt x="3541558" y="3579797"/>
                </a:lnTo>
                <a:lnTo>
                  <a:pt x="3465708" y="3565931"/>
                </a:lnTo>
                <a:lnTo>
                  <a:pt x="3458313" y="3560366"/>
                </a:lnTo>
                <a:cubicBezTo>
                  <a:pt x="3450380" y="3556940"/>
                  <a:pt x="3439090" y="3555355"/>
                  <a:pt x="3420278" y="3557947"/>
                </a:cubicBezTo>
                <a:lnTo>
                  <a:pt x="3415952" y="3559424"/>
                </a:lnTo>
                <a:lnTo>
                  <a:pt x="3384432" y="3550905"/>
                </a:lnTo>
                <a:cubicBezTo>
                  <a:pt x="3374259" y="3547029"/>
                  <a:pt x="3265415" y="3542149"/>
                  <a:pt x="3258039" y="3535884"/>
                </a:cubicBezTo>
                <a:cubicBezTo>
                  <a:pt x="3138852" y="3551394"/>
                  <a:pt x="3130647" y="3523871"/>
                  <a:pt x="3015008" y="3528000"/>
                </a:cubicBezTo>
                <a:cubicBezTo>
                  <a:pt x="2914857" y="3486061"/>
                  <a:pt x="2851687" y="3511605"/>
                  <a:pt x="2761910" y="3505496"/>
                </a:cubicBezTo>
                <a:cubicBezTo>
                  <a:pt x="2676401" y="3501198"/>
                  <a:pt x="2636809" y="3514769"/>
                  <a:pt x="2521923" y="3514208"/>
                </a:cubicBezTo>
                <a:cubicBezTo>
                  <a:pt x="2400197" y="3505062"/>
                  <a:pt x="2222818" y="3509922"/>
                  <a:pt x="2085894" y="3490122"/>
                </a:cubicBezTo>
                <a:cubicBezTo>
                  <a:pt x="1978312" y="3483748"/>
                  <a:pt x="1977940" y="3488460"/>
                  <a:pt x="1936305" y="3487966"/>
                </a:cubicBezTo>
                <a:cubicBezTo>
                  <a:pt x="1922459" y="3490683"/>
                  <a:pt x="1849334" y="3482739"/>
                  <a:pt x="1836080" y="3487150"/>
                </a:cubicBezTo>
                <a:lnTo>
                  <a:pt x="1829133" y="3489437"/>
                </a:lnTo>
                <a:lnTo>
                  <a:pt x="1801140" y="3490787"/>
                </a:lnTo>
                <a:lnTo>
                  <a:pt x="1793476" y="3500921"/>
                </a:lnTo>
                <a:lnTo>
                  <a:pt x="1699923" y="3509706"/>
                </a:lnTo>
                <a:cubicBezTo>
                  <a:pt x="1637728" y="3485036"/>
                  <a:pt x="1584624" y="3514467"/>
                  <a:pt x="1474760" y="3513685"/>
                </a:cubicBezTo>
                <a:cubicBezTo>
                  <a:pt x="1445646" y="3505164"/>
                  <a:pt x="1329781" y="3484421"/>
                  <a:pt x="1308130" y="3496703"/>
                </a:cubicBezTo>
                <a:cubicBezTo>
                  <a:pt x="1287409" y="3498430"/>
                  <a:pt x="1265391" y="3492347"/>
                  <a:pt x="1252381" y="3506093"/>
                </a:cubicBezTo>
                <a:cubicBezTo>
                  <a:pt x="1232588" y="3522393"/>
                  <a:pt x="1170020" y="3491785"/>
                  <a:pt x="1174550" y="3512642"/>
                </a:cubicBezTo>
                <a:cubicBezTo>
                  <a:pt x="1119896" y="3512841"/>
                  <a:pt x="1000484" y="3507431"/>
                  <a:pt x="924455" y="3507283"/>
                </a:cubicBezTo>
                <a:cubicBezTo>
                  <a:pt x="887180" y="3483915"/>
                  <a:pt x="777361" y="3516071"/>
                  <a:pt x="718373" y="3511753"/>
                </a:cubicBezTo>
                <a:cubicBezTo>
                  <a:pt x="666588" y="3513355"/>
                  <a:pt x="661645" y="3525551"/>
                  <a:pt x="600444" y="3520899"/>
                </a:cubicBezTo>
                <a:cubicBezTo>
                  <a:pt x="491334" y="3516943"/>
                  <a:pt x="451794" y="3507522"/>
                  <a:pt x="351173" y="3495843"/>
                </a:cubicBezTo>
                <a:cubicBezTo>
                  <a:pt x="237121" y="3487112"/>
                  <a:pt x="235857" y="3499212"/>
                  <a:pt x="108372" y="3484386"/>
                </a:cubicBezTo>
                <a:cubicBezTo>
                  <a:pt x="86318" y="3481054"/>
                  <a:pt x="40657" y="3480329"/>
                  <a:pt x="6467" y="3476532"/>
                </a:cubicBezTo>
                <a:lnTo>
                  <a:pt x="0" y="3475412"/>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6">
            <a:extLst>
              <a:ext uri="{FF2B5EF4-FFF2-40B4-BE49-F238E27FC236}">
                <a16:creationId xmlns:a16="http://schemas.microsoft.com/office/drawing/2014/main" id="{48F779DE-4744-42D6-9C74-33EC9446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2190741"/>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3EC63FD0-E26B-76BA-9ABC-2842A254F5DE}"/>
              </a:ext>
            </a:extLst>
          </p:cNvPr>
          <p:cNvSpPr>
            <a:spLocks noGrp="1"/>
          </p:cNvSpPr>
          <p:nvPr>
            <p:ph idx="1"/>
          </p:nvPr>
        </p:nvSpPr>
        <p:spPr>
          <a:xfrm>
            <a:off x="1941207" y="2752316"/>
            <a:ext cx="8309586" cy="2756848"/>
          </a:xfrm>
        </p:spPr>
        <p:txBody>
          <a:bodyPr>
            <a:normAutofit/>
          </a:bodyPr>
          <a:lstStyle/>
          <a:p>
            <a:pPr marL="0" indent="0">
              <a:buNone/>
            </a:pPr>
            <a:r>
              <a:rPr lang="el-GR" sz="1700" dirty="0"/>
              <a:t>« Ιδιαίτερα τη νύχτα δεν είναι εύκολο να γυρίσω μόνος μου στη φωλιά μου. Η φίλη μου η κουκουβάγια όμως που βλέπει πολύ καλά τη νύχτα μπορεί να μας βοηθήσει!» </a:t>
            </a:r>
          </a:p>
          <a:p>
            <a:pPr marL="0" indent="0">
              <a:buNone/>
            </a:pPr>
            <a:r>
              <a:rPr lang="el-GR" sz="1700" dirty="0"/>
              <a:t>Ο </a:t>
            </a:r>
            <a:r>
              <a:rPr lang="el-GR" sz="1700" dirty="0" err="1"/>
              <a:t>αγριόκουρκος</a:t>
            </a:r>
            <a:r>
              <a:rPr lang="el-GR" sz="1700" dirty="0"/>
              <a:t> καλεί τα παιδιά να συνεργαστούν και να δείξουν εμπιστοσύνη ο ένας στον άλλο για να κάνουν τη διαδρομή με ασφάλεια και χαρά!</a:t>
            </a:r>
          </a:p>
          <a:p>
            <a:pPr marL="0" indent="0">
              <a:buNone/>
            </a:pPr>
            <a:r>
              <a:rPr lang="el-GR" sz="1700" dirty="0"/>
              <a:t>- Χωρίζουμε τα παιδιά σε δυάδες. Το ένα παιδί παίρνει το ρόλο του καθοδηγητή υποδυόμενος την κουκουβάγια και το άλλο το ρόλου του </a:t>
            </a:r>
            <a:r>
              <a:rPr lang="el-GR" sz="1700" dirty="0" err="1"/>
              <a:t>αγριόκουρκου</a:t>
            </a:r>
            <a:r>
              <a:rPr lang="el-GR" sz="1700" dirty="0"/>
              <a:t> κλείνοντας τα μάτια του. Στη αίθουσα ή στον προαύλιο χώρο του νηπιαγωγείου, τοποθετούνται διάφορα εμπόδια όπως μαξιλάρια, σκοινιά, καρέκλες, τραπέζια κλπ. Τα εμπόδια αυτά θα σχηματίζουν ένα μονοπάτι και τα παιδιά θα πρέπει να το ακολουθήσουν. </a:t>
            </a:r>
          </a:p>
          <a:p>
            <a:pPr marL="0" indent="0">
              <a:buNone/>
            </a:pPr>
            <a:endParaRPr lang="en-US" sz="1700" dirty="0"/>
          </a:p>
        </p:txBody>
      </p:sp>
    </p:spTree>
    <p:extLst>
      <p:ext uri="{BB962C8B-B14F-4D97-AF65-F5344CB8AC3E}">
        <p14:creationId xmlns:p14="http://schemas.microsoft.com/office/powerpoint/2010/main" val="21391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3B8FC2-A495-782A-339B-22750B2C70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1026190-6B62-46DB-B5FF-9E0FF9BDC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66DA0389-D66E-4727-8EFB-E60E6C412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86537 w 9662615"/>
              <a:gd name="connsiteY72" fmla="*/ 1523612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589320 w 9662615"/>
              <a:gd name="connsiteY68" fmla="*/ 1534660 h 1583140"/>
              <a:gd name="connsiteX69" fmla="*/ 4422155 w 9662615"/>
              <a:gd name="connsiteY69" fmla="*/ 1542059 h 1583140"/>
              <a:gd name="connsiteX70" fmla="*/ 4221826 w 9662615"/>
              <a:gd name="connsiteY70" fmla="*/ 1508923 h 1583140"/>
              <a:gd name="connsiteX71" fmla="*/ 4096601 w 9662615"/>
              <a:gd name="connsiteY71" fmla="*/ 1521563 h 1583140"/>
              <a:gd name="connsiteX72" fmla="*/ 3970635 w 9662615"/>
              <a:gd name="connsiteY72" fmla="*/ 1544815 h 1583140"/>
              <a:gd name="connsiteX73" fmla="*/ 3833906 w 9662615"/>
              <a:gd name="connsiteY73" fmla="*/ 1516637 h 1583140"/>
              <a:gd name="connsiteX74" fmla="*/ 3696258 w 9662615"/>
              <a:gd name="connsiteY74" fmla="*/ 1537563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30805 w 9662615"/>
              <a:gd name="connsiteY81" fmla="*/ 1542521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91676 w 9662615"/>
              <a:gd name="connsiteY91" fmla="*/ 1500859 h 1583140"/>
              <a:gd name="connsiteX92" fmla="*/ 2378036 w 9662615"/>
              <a:gd name="connsiteY92" fmla="*/ 1520645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601337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122" fmla="*/ 0 w 9662615"/>
              <a:gd name="connsiteY122" fmla="*/ 0 h 1583140"/>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89320 w 9662615"/>
              <a:gd name="connsiteY68" fmla="*/ 1534660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71940 w 9662615"/>
              <a:gd name="connsiteY67" fmla="*/ 1547617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94469 w 9662615"/>
              <a:gd name="connsiteY66" fmla="*/ 1551958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894799 w 9662615"/>
              <a:gd name="connsiteY56" fmla="*/ 1559476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87534"/>
              <a:gd name="connsiteX1" fmla="*/ 9662615 w 9662615"/>
              <a:gd name="connsiteY1" fmla="*/ 0 h 1587534"/>
              <a:gd name="connsiteX2" fmla="*/ 9662615 w 9662615"/>
              <a:gd name="connsiteY2" fmla="*/ 1280346 h 1587534"/>
              <a:gd name="connsiteX3" fmla="*/ 9658420 w 9662615"/>
              <a:gd name="connsiteY3" fmla="*/ 1280106 h 1587534"/>
              <a:gd name="connsiteX4" fmla="*/ 9469546 w 9662615"/>
              <a:gd name="connsiteY4" fmla="*/ 1289837 h 1587534"/>
              <a:gd name="connsiteX5" fmla="*/ 9385895 w 9662615"/>
              <a:gd name="connsiteY5" fmla="*/ 1269203 h 1587534"/>
              <a:gd name="connsiteX6" fmla="*/ 9144767 w 9662615"/>
              <a:gd name="connsiteY6" fmla="*/ 1264120 h 1587534"/>
              <a:gd name="connsiteX7" fmla="*/ 8837252 w 9662615"/>
              <a:gd name="connsiteY7" fmla="*/ 1350515 h 1587534"/>
              <a:gd name="connsiteX8" fmla="*/ 8705466 w 9662615"/>
              <a:gd name="connsiteY8" fmla="*/ 1342419 h 1587534"/>
              <a:gd name="connsiteX9" fmla="*/ 8652221 w 9662615"/>
              <a:gd name="connsiteY9" fmla="*/ 1326906 h 1587534"/>
              <a:gd name="connsiteX10" fmla="*/ 8632312 w 9662615"/>
              <a:gd name="connsiteY10" fmla="*/ 1326025 h 1587534"/>
              <a:gd name="connsiteX11" fmla="*/ 8591582 w 9662615"/>
              <a:gd name="connsiteY11" fmla="*/ 1341666 h 1587534"/>
              <a:gd name="connsiteX12" fmla="*/ 8537336 w 9662615"/>
              <a:gd name="connsiteY12" fmla="*/ 1341684 h 1587534"/>
              <a:gd name="connsiteX13" fmla="*/ 8472508 w 9662615"/>
              <a:gd name="connsiteY13" fmla="*/ 1363109 h 1587534"/>
              <a:gd name="connsiteX14" fmla="*/ 8258477 w 9662615"/>
              <a:gd name="connsiteY14" fmla="*/ 1370666 h 1587534"/>
              <a:gd name="connsiteX15" fmla="*/ 8197961 w 9662615"/>
              <a:gd name="connsiteY15" fmla="*/ 1392804 h 1587534"/>
              <a:gd name="connsiteX16" fmla="*/ 8171196 w 9662615"/>
              <a:gd name="connsiteY16" fmla="*/ 1397216 h 1587534"/>
              <a:gd name="connsiteX17" fmla="*/ 8127667 w 9662615"/>
              <a:gd name="connsiteY17" fmla="*/ 1418254 h 1587534"/>
              <a:gd name="connsiteX18" fmla="*/ 7974579 w 9662615"/>
              <a:gd name="connsiteY18" fmla="*/ 1383439 h 1587534"/>
              <a:gd name="connsiteX19" fmla="*/ 7768351 w 9662615"/>
              <a:gd name="connsiteY19" fmla="*/ 1395051 h 1587534"/>
              <a:gd name="connsiteX20" fmla="*/ 7635985 w 9662615"/>
              <a:gd name="connsiteY20" fmla="*/ 1386363 h 1587534"/>
              <a:gd name="connsiteX21" fmla="*/ 7466069 w 9662615"/>
              <a:gd name="connsiteY21" fmla="*/ 1377654 h 1587534"/>
              <a:gd name="connsiteX22" fmla="*/ 7355642 w 9662615"/>
              <a:gd name="connsiteY22" fmla="*/ 1407761 h 1587534"/>
              <a:gd name="connsiteX23" fmla="*/ 7151610 w 9662615"/>
              <a:gd name="connsiteY23" fmla="*/ 1397856 h 1587534"/>
              <a:gd name="connsiteX24" fmla="*/ 7082147 w 9662615"/>
              <a:gd name="connsiteY24" fmla="*/ 1406113 h 1587534"/>
              <a:gd name="connsiteX25" fmla="*/ 7014958 w 9662615"/>
              <a:gd name="connsiteY25" fmla="*/ 1396883 h 1587534"/>
              <a:gd name="connsiteX26" fmla="*/ 6907567 w 9662615"/>
              <a:gd name="connsiteY26" fmla="*/ 1419149 h 1587534"/>
              <a:gd name="connsiteX27" fmla="*/ 6748428 w 9662615"/>
              <a:gd name="connsiteY27" fmla="*/ 1420308 h 1587534"/>
              <a:gd name="connsiteX28" fmla="*/ 6654257 w 9662615"/>
              <a:gd name="connsiteY28" fmla="*/ 1424143 h 1587534"/>
              <a:gd name="connsiteX29" fmla="*/ 6620123 w 9662615"/>
              <a:gd name="connsiteY29" fmla="*/ 1430535 h 1587534"/>
              <a:gd name="connsiteX30" fmla="*/ 6571355 w 9662615"/>
              <a:gd name="connsiteY30" fmla="*/ 1436144 h 1587534"/>
              <a:gd name="connsiteX31" fmla="*/ 6486557 w 9662615"/>
              <a:gd name="connsiteY31" fmla="*/ 1449861 h 1587534"/>
              <a:gd name="connsiteX32" fmla="*/ 6370419 w 9662615"/>
              <a:gd name="connsiteY32" fmla="*/ 1461649 h 1587534"/>
              <a:gd name="connsiteX33" fmla="*/ 6278839 w 9662615"/>
              <a:gd name="connsiteY33" fmla="*/ 1449160 h 1587534"/>
              <a:gd name="connsiteX34" fmla="*/ 6272455 w 9662615"/>
              <a:gd name="connsiteY34" fmla="*/ 1453191 h 1587534"/>
              <a:gd name="connsiteX35" fmla="*/ 6212659 w 9662615"/>
              <a:gd name="connsiteY35" fmla="*/ 1454850 h 1587534"/>
              <a:gd name="connsiteX36" fmla="*/ 6069317 w 9662615"/>
              <a:gd name="connsiteY36" fmla="*/ 1445838 h 1587534"/>
              <a:gd name="connsiteX37" fmla="*/ 5878477 w 9662615"/>
              <a:gd name="connsiteY37" fmla="*/ 1439180 h 1587534"/>
              <a:gd name="connsiteX38" fmla="*/ 5838387 w 9662615"/>
              <a:gd name="connsiteY38" fmla="*/ 1444679 h 1587534"/>
              <a:gd name="connsiteX39" fmla="*/ 5771136 w 9662615"/>
              <a:gd name="connsiteY39" fmla="*/ 1453639 h 1587534"/>
              <a:gd name="connsiteX40" fmla="*/ 5724081 w 9662615"/>
              <a:gd name="connsiteY40" fmla="*/ 1470431 h 1587534"/>
              <a:gd name="connsiteX41" fmla="*/ 5666577 w 9662615"/>
              <a:gd name="connsiteY41" fmla="*/ 1473921 h 1587534"/>
              <a:gd name="connsiteX42" fmla="*/ 5649068 w 9662615"/>
              <a:gd name="connsiteY42" fmla="*/ 1461676 h 1587534"/>
              <a:gd name="connsiteX43" fmla="*/ 5588902 w 9662615"/>
              <a:gd name="connsiteY43" fmla="*/ 1469647 h 1587534"/>
              <a:gd name="connsiteX44" fmla="*/ 5498090 w 9662615"/>
              <a:gd name="connsiteY44" fmla="*/ 1483173 h 1587534"/>
              <a:gd name="connsiteX45" fmla="*/ 5444641 w 9662615"/>
              <a:gd name="connsiteY45" fmla="*/ 1487602 h 1587534"/>
              <a:gd name="connsiteX46" fmla="*/ 5299812 w 9662615"/>
              <a:gd name="connsiteY46" fmla="*/ 1503362 h 1587534"/>
              <a:gd name="connsiteX47" fmla="*/ 5213947 w 9662615"/>
              <a:gd name="connsiteY47" fmla="*/ 1516637 h 1587534"/>
              <a:gd name="connsiteX48" fmla="*/ 5090342 w 9662615"/>
              <a:gd name="connsiteY48" fmla="*/ 1546680 h 1587534"/>
              <a:gd name="connsiteX49" fmla="*/ 5082104 w 9662615"/>
              <a:gd name="connsiteY49" fmla="*/ 1547781 h 1587534"/>
              <a:gd name="connsiteX50" fmla="*/ 5059484 w 9662615"/>
              <a:gd name="connsiteY50" fmla="*/ 1546802 h 1587534"/>
              <a:gd name="connsiteX51" fmla="*/ 5050958 w 9662615"/>
              <a:gd name="connsiteY51" fmla="*/ 1545776 h 1587534"/>
              <a:gd name="connsiteX52" fmla="*/ 5038524 w 9662615"/>
              <a:gd name="connsiteY52" fmla="*/ 1545675 h 1587534"/>
              <a:gd name="connsiteX53" fmla="*/ 5038223 w 9662615"/>
              <a:gd name="connsiteY53" fmla="*/ 1545881 h 1587534"/>
              <a:gd name="connsiteX54" fmla="*/ 5026564 w 9662615"/>
              <a:gd name="connsiteY54" fmla="*/ 1545376 h 1587534"/>
              <a:gd name="connsiteX55" fmla="*/ 4969433 w 9662615"/>
              <a:gd name="connsiteY55" fmla="*/ 1540263 h 1587534"/>
              <a:gd name="connsiteX56" fmla="*/ 4921303 w 9662615"/>
              <a:gd name="connsiteY56" fmla="*/ 1575379 h 1587534"/>
              <a:gd name="connsiteX57" fmla="*/ 4863775 w 9662615"/>
              <a:gd name="connsiteY57" fmla="*/ 1562633 h 1587534"/>
              <a:gd name="connsiteX58" fmla="*/ 4847242 w 9662615"/>
              <a:gd name="connsiteY58" fmla="*/ 1565435 h 1587534"/>
              <a:gd name="connsiteX59" fmla="*/ 4830335 w 9662615"/>
              <a:gd name="connsiteY59" fmla="*/ 1587534 h 1587534"/>
              <a:gd name="connsiteX60" fmla="*/ 4791466 w 9662615"/>
              <a:gd name="connsiteY60" fmla="*/ 1561324 h 1587534"/>
              <a:gd name="connsiteX61" fmla="*/ 4784247 w 9662615"/>
              <a:gd name="connsiteY61" fmla="*/ 1562342 h 1587534"/>
              <a:gd name="connsiteX62" fmla="*/ 4748477 w 9662615"/>
              <a:gd name="connsiteY62" fmla="*/ 1556925 h 1587534"/>
              <a:gd name="connsiteX63" fmla="*/ 4730033 w 9662615"/>
              <a:gd name="connsiteY63" fmla="*/ 1555274 h 1587534"/>
              <a:gd name="connsiteX64" fmla="*/ 4724747 w 9662615"/>
              <a:gd name="connsiteY64" fmla="*/ 1552439 h 1587534"/>
              <a:gd name="connsiteX65" fmla="*/ 4697562 w 9662615"/>
              <a:gd name="connsiteY65" fmla="*/ 1551206 h 1587534"/>
              <a:gd name="connsiteX66" fmla="*/ 4662664 w 9662615"/>
              <a:gd name="connsiteY66" fmla="*/ 1573162 h 1587534"/>
              <a:gd name="connsiteX67" fmla="*/ 4603028 w 9662615"/>
              <a:gd name="connsiteY67" fmla="*/ 1568821 h 1587534"/>
              <a:gd name="connsiteX68" fmla="*/ 4541612 w 9662615"/>
              <a:gd name="connsiteY68" fmla="*/ 1545262 h 1587534"/>
              <a:gd name="connsiteX69" fmla="*/ 4422155 w 9662615"/>
              <a:gd name="connsiteY69" fmla="*/ 1542059 h 1587534"/>
              <a:gd name="connsiteX70" fmla="*/ 4221826 w 9662615"/>
              <a:gd name="connsiteY70" fmla="*/ 1508923 h 1587534"/>
              <a:gd name="connsiteX71" fmla="*/ 4096601 w 9662615"/>
              <a:gd name="connsiteY71" fmla="*/ 1521563 h 1587534"/>
              <a:gd name="connsiteX72" fmla="*/ 3970635 w 9662615"/>
              <a:gd name="connsiteY72" fmla="*/ 1544815 h 1587534"/>
              <a:gd name="connsiteX73" fmla="*/ 3833906 w 9662615"/>
              <a:gd name="connsiteY73" fmla="*/ 1516637 h 1587534"/>
              <a:gd name="connsiteX74" fmla="*/ 3696258 w 9662615"/>
              <a:gd name="connsiteY74" fmla="*/ 1537563 h 1587534"/>
              <a:gd name="connsiteX75" fmla="*/ 3594070 w 9662615"/>
              <a:gd name="connsiteY75" fmla="*/ 1509422 h 1587534"/>
              <a:gd name="connsiteX76" fmla="*/ 3565233 w 9662615"/>
              <a:gd name="connsiteY76" fmla="*/ 1515122 h 1587534"/>
              <a:gd name="connsiteX77" fmla="*/ 3560267 w 9662615"/>
              <a:gd name="connsiteY77" fmla="*/ 1516288 h 1587534"/>
              <a:gd name="connsiteX78" fmla="*/ 3540258 w 9662615"/>
              <a:gd name="connsiteY78" fmla="*/ 1516976 h 1587534"/>
              <a:gd name="connsiteX79" fmla="*/ 3534780 w 9662615"/>
              <a:gd name="connsiteY79" fmla="*/ 1522141 h 1587534"/>
              <a:gd name="connsiteX80" fmla="*/ 3504783 w 9662615"/>
              <a:gd name="connsiteY80" fmla="*/ 1526739 h 1587534"/>
              <a:gd name="connsiteX81" fmla="*/ 3430805 w 9662615"/>
              <a:gd name="connsiteY81" fmla="*/ 1542521 h 1587534"/>
              <a:gd name="connsiteX82" fmla="*/ 3292707 w 9662615"/>
              <a:gd name="connsiteY82" fmla="*/ 1520490 h 1587534"/>
              <a:gd name="connsiteX83" fmla="*/ 3187872 w 9662615"/>
              <a:gd name="connsiteY83" fmla="*/ 1519991 h 1587534"/>
              <a:gd name="connsiteX84" fmla="*/ 3148026 w 9662615"/>
              <a:gd name="connsiteY84" fmla="*/ 1524777 h 1587534"/>
              <a:gd name="connsiteX85" fmla="*/ 3092394 w 9662615"/>
              <a:gd name="connsiteY85" fmla="*/ 1528115 h 1587534"/>
              <a:gd name="connsiteX86" fmla="*/ 2994200 w 9662615"/>
              <a:gd name="connsiteY86" fmla="*/ 1537857 h 1587534"/>
              <a:gd name="connsiteX87" fmla="*/ 2862301 w 9662615"/>
              <a:gd name="connsiteY87" fmla="*/ 1544250 h 1587534"/>
              <a:gd name="connsiteX88" fmla="*/ 2766335 w 9662615"/>
              <a:gd name="connsiteY88" fmla="*/ 1527662 h 1587534"/>
              <a:gd name="connsiteX89" fmla="*/ 2757836 w 9662615"/>
              <a:gd name="connsiteY89" fmla="*/ 1531371 h 1587534"/>
              <a:gd name="connsiteX90" fmla="*/ 2691555 w 9662615"/>
              <a:gd name="connsiteY90" fmla="*/ 1530283 h 1587534"/>
              <a:gd name="connsiteX91" fmla="*/ 2491676 w 9662615"/>
              <a:gd name="connsiteY91" fmla="*/ 1500859 h 1587534"/>
              <a:gd name="connsiteX92" fmla="*/ 2378036 w 9662615"/>
              <a:gd name="connsiteY92" fmla="*/ 1520645 h 1587534"/>
              <a:gd name="connsiteX93" fmla="*/ 2284269 w 9662615"/>
              <a:gd name="connsiteY93" fmla="*/ 1503068 h 1587534"/>
              <a:gd name="connsiteX94" fmla="*/ 2207104 w 9662615"/>
              <a:gd name="connsiteY94" fmla="*/ 1508888 h 1587534"/>
              <a:gd name="connsiteX95" fmla="*/ 2149226 w 9662615"/>
              <a:gd name="connsiteY95" fmla="*/ 1523409 h 1587534"/>
              <a:gd name="connsiteX96" fmla="*/ 2084783 w 9662615"/>
              <a:gd name="connsiteY96" fmla="*/ 1524245 h 1587534"/>
              <a:gd name="connsiteX97" fmla="*/ 2070075 w 9662615"/>
              <a:gd name="connsiteY97" fmla="*/ 1511285 h 1587534"/>
              <a:gd name="connsiteX98" fmla="*/ 2001057 w 9662615"/>
              <a:gd name="connsiteY98" fmla="*/ 1516449 h 1587534"/>
              <a:gd name="connsiteX99" fmla="*/ 1896330 w 9662615"/>
              <a:gd name="connsiteY99" fmla="*/ 1525725 h 1587534"/>
              <a:gd name="connsiteX100" fmla="*/ 1835994 w 9662615"/>
              <a:gd name="connsiteY100" fmla="*/ 1527678 h 1587534"/>
              <a:gd name="connsiteX101" fmla="*/ 1671119 w 9662615"/>
              <a:gd name="connsiteY101" fmla="*/ 1536701 h 1587534"/>
              <a:gd name="connsiteX102" fmla="*/ 1601337 w 9662615"/>
              <a:gd name="connsiteY102" fmla="*/ 1548552 h 1587534"/>
              <a:gd name="connsiteX103" fmla="*/ 1407755 w 9662615"/>
              <a:gd name="connsiteY103" fmla="*/ 1571444 h 1587534"/>
              <a:gd name="connsiteX104" fmla="*/ 1271994 w 9662615"/>
              <a:gd name="connsiteY104" fmla="*/ 1579471 h 1587534"/>
              <a:gd name="connsiteX105" fmla="*/ 1249226 w 9662615"/>
              <a:gd name="connsiteY105" fmla="*/ 1583140 h 1587534"/>
              <a:gd name="connsiteX106" fmla="*/ 1217719 w 9662615"/>
              <a:gd name="connsiteY106" fmla="*/ 1580863 h 1587534"/>
              <a:gd name="connsiteX107" fmla="*/ 1091432 w 9662615"/>
              <a:gd name="connsiteY107" fmla="*/ 1571003 h 1587534"/>
              <a:gd name="connsiteX108" fmla="*/ 992039 w 9662615"/>
              <a:gd name="connsiteY108" fmla="*/ 1556662 h 1587534"/>
              <a:gd name="connsiteX109" fmla="*/ 868264 w 9662615"/>
              <a:gd name="connsiteY109" fmla="*/ 1566392 h 1587534"/>
              <a:gd name="connsiteX110" fmla="*/ 792765 w 9662615"/>
              <a:gd name="connsiteY110" fmla="*/ 1563102 h 1587534"/>
              <a:gd name="connsiteX111" fmla="*/ 669055 w 9662615"/>
              <a:gd name="connsiteY111" fmla="*/ 1543638 h 1587534"/>
              <a:gd name="connsiteX112" fmla="*/ 506152 w 9662615"/>
              <a:gd name="connsiteY112" fmla="*/ 1549124 h 1587534"/>
              <a:gd name="connsiteX113" fmla="*/ 472797 w 9662615"/>
              <a:gd name="connsiteY113" fmla="*/ 1568904 h 1587534"/>
              <a:gd name="connsiteX114" fmla="*/ 427864 w 9662615"/>
              <a:gd name="connsiteY114" fmla="*/ 1580848 h 1587534"/>
              <a:gd name="connsiteX115" fmla="*/ 408381 w 9662615"/>
              <a:gd name="connsiteY115" fmla="*/ 1552940 h 1587534"/>
              <a:gd name="connsiteX116" fmla="*/ 267163 w 9662615"/>
              <a:gd name="connsiteY116" fmla="*/ 1531913 h 1587534"/>
              <a:gd name="connsiteX117" fmla="*/ 196644 w 9662615"/>
              <a:gd name="connsiteY117" fmla="*/ 1524565 h 1587534"/>
              <a:gd name="connsiteX118" fmla="*/ 86819 w 9662615"/>
              <a:gd name="connsiteY118" fmla="*/ 1519517 h 1587534"/>
              <a:gd name="connsiteX119" fmla="*/ 53369 w 9662615"/>
              <a:gd name="connsiteY119" fmla="*/ 1516853 h 1587534"/>
              <a:gd name="connsiteX120" fmla="*/ 2359 w 9662615"/>
              <a:gd name="connsiteY120" fmla="*/ 1515247 h 1587534"/>
              <a:gd name="connsiteX121" fmla="*/ 0 w 9662615"/>
              <a:gd name="connsiteY121" fmla="*/ 1514932 h 1587534"/>
              <a:gd name="connsiteX122" fmla="*/ 0 w 9662615"/>
              <a:gd name="connsiteY122" fmla="*/ 0 h 1587534"/>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082104 w 9662615"/>
              <a:gd name="connsiteY49" fmla="*/ 1547781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38223 w 9662615"/>
              <a:gd name="connsiteY53" fmla="*/ 1545881 h 1598136"/>
              <a:gd name="connsiteX54" fmla="*/ 5026564 w 9662615"/>
              <a:gd name="connsiteY54" fmla="*/ 1545376 h 1598136"/>
              <a:gd name="connsiteX55" fmla="*/ 4969433 w 9662615"/>
              <a:gd name="connsiteY55" fmla="*/ 1540263 h 1598136"/>
              <a:gd name="connsiteX56" fmla="*/ 4921303 w 9662615"/>
              <a:gd name="connsiteY56" fmla="*/ 1575379 h 1598136"/>
              <a:gd name="connsiteX57" fmla="*/ 4863775 w 9662615"/>
              <a:gd name="connsiteY57" fmla="*/ 1562633 h 1598136"/>
              <a:gd name="connsiteX58" fmla="*/ 4847242 w 9662615"/>
              <a:gd name="connsiteY58" fmla="*/ 1565435 h 1598136"/>
              <a:gd name="connsiteX59" fmla="*/ 4856839 w 9662615"/>
              <a:gd name="connsiteY59" fmla="*/ 1598136 h 1598136"/>
              <a:gd name="connsiteX60" fmla="*/ 4791466 w 9662615"/>
              <a:gd name="connsiteY60" fmla="*/ 1561324 h 1598136"/>
              <a:gd name="connsiteX61" fmla="*/ 4784247 w 9662615"/>
              <a:gd name="connsiteY61" fmla="*/ 1562342 h 1598136"/>
              <a:gd name="connsiteX62" fmla="*/ 4748477 w 9662615"/>
              <a:gd name="connsiteY62" fmla="*/ 1556925 h 1598136"/>
              <a:gd name="connsiteX63" fmla="*/ 4730033 w 9662615"/>
              <a:gd name="connsiteY63" fmla="*/ 1555274 h 1598136"/>
              <a:gd name="connsiteX64" fmla="*/ 4724747 w 9662615"/>
              <a:gd name="connsiteY64" fmla="*/ 1552439 h 1598136"/>
              <a:gd name="connsiteX65" fmla="*/ 4697562 w 9662615"/>
              <a:gd name="connsiteY65" fmla="*/ 1551206 h 1598136"/>
              <a:gd name="connsiteX66" fmla="*/ 4662664 w 9662615"/>
              <a:gd name="connsiteY66" fmla="*/ 1573162 h 1598136"/>
              <a:gd name="connsiteX67" fmla="*/ 4603028 w 9662615"/>
              <a:gd name="connsiteY67" fmla="*/ 1568821 h 1598136"/>
              <a:gd name="connsiteX68" fmla="*/ 4541612 w 9662615"/>
              <a:gd name="connsiteY68" fmla="*/ 1545262 h 1598136"/>
              <a:gd name="connsiteX69" fmla="*/ 4422155 w 9662615"/>
              <a:gd name="connsiteY69" fmla="*/ 1542059 h 1598136"/>
              <a:gd name="connsiteX70" fmla="*/ 4221826 w 9662615"/>
              <a:gd name="connsiteY70" fmla="*/ 1508923 h 1598136"/>
              <a:gd name="connsiteX71" fmla="*/ 4096601 w 9662615"/>
              <a:gd name="connsiteY71" fmla="*/ 1521563 h 1598136"/>
              <a:gd name="connsiteX72" fmla="*/ 3970635 w 9662615"/>
              <a:gd name="connsiteY72" fmla="*/ 1544815 h 1598136"/>
              <a:gd name="connsiteX73" fmla="*/ 3833906 w 9662615"/>
              <a:gd name="connsiteY73" fmla="*/ 1516637 h 1598136"/>
              <a:gd name="connsiteX74" fmla="*/ 3696258 w 9662615"/>
              <a:gd name="connsiteY74" fmla="*/ 1537563 h 1598136"/>
              <a:gd name="connsiteX75" fmla="*/ 3594070 w 9662615"/>
              <a:gd name="connsiteY75" fmla="*/ 1509422 h 1598136"/>
              <a:gd name="connsiteX76" fmla="*/ 3565233 w 9662615"/>
              <a:gd name="connsiteY76" fmla="*/ 1515122 h 1598136"/>
              <a:gd name="connsiteX77" fmla="*/ 3560267 w 9662615"/>
              <a:gd name="connsiteY77" fmla="*/ 1516288 h 1598136"/>
              <a:gd name="connsiteX78" fmla="*/ 3540258 w 9662615"/>
              <a:gd name="connsiteY78" fmla="*/ 1516976 h 1598136"/>
              <a:gd name="connsiteX79" fmla="*/ 3534780 w 9662615"/>
              <a:gd name="connsiteY79" fmla="*/ 1522141 h 1598136"/>
              <a:gd name="connsiteX80" fmla="*/ 3504783 w 9662615"/>
              <a:gd name="connsiteY80" fmla="*/ 1526739 h 1598136"/>
              <a:gd name="connsiteX81" fmla="*/ 3430805 w 9662615"/>
              <a:gd name="connsiteY81" fmla="*/ 1542521 h 1598136"/>
              <a:gd name="connsiteX82" fmla="*/ 3292707 w 9662615"/>
              <a:gd name="connsiteY82" fmla="*/ 1520490 h 1598136"/>
              <a:gd name="connsiteX83" fmla="*/ 3187872 w 9662615"/>
              <a:gd name="connsiteY83" fmla="*/ 1519991 h 1598136"/>
              <a:gd name="connsiteX84" fmla="*/ 3148026 w 9662615"/>
              <a:gd name="connsiteY84" fmla="*/ 1524777 h 1598136"/>
              <a:gd name="connsiteX85" fmla="*/ 3092394 w 9662615"/>
              <a:gd name="connsiteY85" fmla="*/ 1528115 h 1598136"/>
              <a:gd name="connsiteX86" fmla="*/ 2994200 w 9662615"/>
              <a:gd name="connsiteY86" fmla="*/ 1537857 h 1598136"/>
              <a:gd name="connsiteX87" fmla="*/ 2862301 w 9662615"/>
              <a:gd name="connsiteY87" fmla="*/ 1544250 h 1598136"/>
              <a:gd name="connsiteX88" fmla="*/ 2766335 w 9662615"/>
              <a:gd name="connsiteY88" fmla="*/ 1527662 h 1598136"/>
              <a:gd name="connsiteX89" fmla="*/ 2757836 w 9662615"/>
              <a:gd name="connsiteY89" fmla="*/ 1531371 h 1598136"/>
              <a:gd name="connsiteX90" fmla="*/ 2691555 w 9662615"/>
              <a:gd name="connsiteY90" fmla="*/ 1530283 h 1598136"/>
              <a:gd name="connsiteX91" fmla="*/ 2491676 w 9662615"/>
              <a:gd name="connsiteY91" fmla="*/ 1500859 h 1598136"/>
              <a:gd name="connsiteX92" fmla="*/ 2378036 w 9662615"/>
              <a:gd name="connsiteY92" fmla="*/ 1520645 h 1598136"/>
              <a:gd name="connsiteX93" fmla="*/ 2284269 w 9662615"/>
              <a:gd name="connsiteY93" fmla="*/ 1503068 h 1598136"/>
              <a:gd name="connsiteX94" fmla="*/ 2207104 w 9662615"/>
              <a:gd name="connsiteY94" fmla="*/ 1508888 h 1598136"/>
              <a:gd name="connsiteX95" fmla="*/ 2149226 w 9662615"/>
              <a:gd name="connsiteY95" fmla="*/ 1523409 h 1598136"/>
              <a:gd name="connsiteX96" fmla="*/ 2084783 w 9662615"/>
              <a:gd name="connsiteY96" fmla="*/ 1524245 h 1598136"/>
              <a:gd name="connsiteX97" fmla="*/ 2070075 w 9662615"/>
              <a:gd name="connsiteY97" fmla="*/ 1511285 h 1598136"/>
              <a:gd name="connsiteX98" fmla="*/ 2001057 w 9662615"/>
              <a:gd name="connsiteY98" fmla="*/ 1516449 h 1598136"/>
              <a:gd name="connsiteX99" fmla="*/ 1896330 w 9662615"/>
              <a:gd name="connsiteY99" fmla="*/ 1525725 h 1598136"/>
              <a:gd name="connsiteX100" fmla="*/ 1835994 w 9662615"/>
              <a:gd name="connsiteY100" fmla="*/ 1527678 h 1598136"/>
              <a:gd name="connsiteX101" fmla="*/ 1671119 w 9662615"/>
              <a:gd name="connsiteY101" fmla="*/ 1536701 h 1598136"/>
              <a:gd name="connsiteX102" fmla="*/ 1601337 w 9662615"/>
              <a:gd name="connsiteY102" fmla="*/ 1548552 h 1598136"/>
              <a:gd name="connsiteX103" fmla="*/ 1407755 w 9662615"/>
              <a:gd name="connsiteY103" fmla="*/ 1571444 h 1598136"/>
              <a:gd name="connsiteX104" fmla="*/ 1271994 w 9662615"/>
              <a:gd name="connsiteY104" fmla="*/ 1579471 h 1598136"/>
              <a:gd name="connsiteX105" fmla="*/ 1249226 w 9662615"/>
              <a:gd name="connsiteY105" fmla="*/ 1583140 h 1598136"/>
              <a:gd name="connsiteX106" fmla="*/ 1217719 w 9662615"/>
              <a:gd name="connsiteY106" fmla="*/ 1580863 h 1598136"/>
              <a:gd name="connsiteX107" fmla="*/ 1091432 w 9662615"/>
              <a:gd name="connsiteY107" fmla="*/ 1571003 h 1598136"/>
              <a:gd name="connsiteX108" fmla="*/ 992039 w 9662615"/>
              <a:gd name="connsiteY108" fmla="*/ 1556662 h 1598136"/>
              <a:gd name="connsiteX109" fmla="*/ 868264 w 9662615"/>
              <a:gd name="connsiteY109" fmla="*/ 1566392 h 1598136"/>
              <a:gd name="connsiteX110" fmla="*/ 792765 w 9662615"/>
              <a:gd name="connsiteY110" fmla="*/ 1563102 h 1598136"/>
              <a:gd name="connsiteX111" fmla="*/ 669055 w 9662615"/>
              <a:gd name="connsiteY111" fmla="*/ 1543638 h 1598136"/>
              <a:gd name="connsiteX112" fmla="*/ 506152 w 9662615"/>
              <a:gd name="connsiteY112" fmla="*/ 1549124 h 1598136"/>
              <a:gd name="connsiteX113" fmla="*/ 472797 w 9662615"/>
              <a:gd name="connsiteY113" fmla="*/ 1568904 h 1598136"/>
              <a:gd name="connsiteX114" fmla="*/ 427864 w 9662615"/>
              <a:gd name="connsiteY114" fmla="*/ 1580848 h 1598136"/>
              <a:gd name="connsiteX115" fmla="*/ 408381 w 9662615"/>
              <a:gd name="connsiteY115" fmla="*/ 1552940 h 1598136"/>
              <a:gd name="connsiteX116" fmla="*/ 267163 w 9662615"/>
              <a:gd name="connsiteY116" fmla="*/ 1531913 h 1598136"/>
              <a:gd name="connsiteX117" fmla="*/ 196644 w 9662615"/>
              <a:gd name="connsiteY117" fmla="*/ 1524565 h 1598136"/>
              <a:gd name="connsiteX118" fmla="*/ 86819 w 9662615"/>
              <a:gd name="connsiteY118" fmla="*/ 1519517 h 1598136"/>
              <a:gd name="connsiteX119" fmla="*/ 53369 w 9662615"/>
              <a:gd name="connsiteY119" fmla="*/ 1516853 h 1598136"/>
              <a:gd name="connsiteX120" fmla="*/ 2359 w 9662615"/>
              <a:gd name="connsiteY120" fmla="*/ 1515247 h 1598136"/>
              <a:gd name="connsiteX121" fmla="*/ 0 w 9662615"/>
              <a:gd name="connsiteY121" fmla="*/ 1514932 h 1598136"/>
              <a:gd name="connsiteX122" fmla="*/ 0 w 9662615"/>
              <a:gd name="connsiteY122"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50958 w 9662615"/>
              <a:gd name="connsiteY51" fmla="*/ 1545776 h 1598136"/>
              <a:gd name="connsiteX52" fmla="*/ 5038524 w 9662615"/>
              <a:gd name="connsiteY52" fmla="*/ 1545675 h 1598136"/>
              <a:gd name="connsiteX53" fmla="*/ 5026564 w 9662615"/>
              <a:gd name="connsiteY53" fmla="*/ 1545376 h 1598136"/>
              <a:gd name="connsiteX54" fmla="*/ 4969433 w 9662615"/>
              <a:gd name="connsiteY54" fmla="*/ 1540263 h 1598136"/>
              <a:gd name="connsiteX55" fmla="*/ 4921303 w 9662615"/>
              <a:gd name="connsiteY55" fmla="*/ 1575379 h 1598136"/>
              <a:gd name="connsiteX56" fmla="*/ 4863775 w 9662615"/>
              <a:gd name="connsiteY56" fmla="*/ 1562633 h 1598136"/>
              <a:gd name="connsiteX57" fmla="*/ 4847242 w 9662615"/>
              <a:gd name="connsiteY57" fmla="*/ 1565435 h 1598136"/>
              <a:gd name="connsiteX58" fmla="*/ 4856839 w 9662615"/>
              <a:gd name="connsiteY58" fmla="*/ 1598136 h 1598136"/>
              <a:gd name="connsiteX59" fmla="*/ 4791466 w 9662615"/>
              <a:gd name="connsiteY59" fmla="*/ 1561324 h 1598136"/>
              <a:gd name="connsiteX60" fmla="*/ 4784247 w 9662615"/>
              <a:gd name="connsiteY60" fmla="*/ 1562342 h 1598136"/>
              <a:gd name="connsiteX61" fmla="*/ 4748477 w 9662615"/>
              <a:gd name="connsiteY61" fmla="*/ 1556925 h 1598136"/>
              <a:gd name="connsiteX62" fmla="*/ 4730033 w 9662615"/>
              <a:gd name="connsiteY62" fmla="*/ 1555274 h 1598136"/>
              <a:gd name="connsiteX63" fmla="*/ 4724747 w 9662615"/>
              <a:gd name="connsiteY63" fmla="*/ 1552439 h 1598136"/>
              <a:gd name="connsiteX64" fmla="*/ 4697562 w 9662615"/>
              <a:gd name="connsiteY64" fmla="*/ 1551206 h 1598136"/>
              <a:gd name="connsiteX65" fmla="*/ 4662664 w 9662615"/>
              <a:gd name="connsiteY65" fmla="*/ 1573162 h 1598136"/>
              <a:gd name="connsiteX66" fmla="*/ 4603028 w 9662615"/>
              <a:gd name="connsiteY66" fmla="*/ 1568821 h 1598136"/>
              <a:gd name="connsiteX67" fmla="*/ 4541612 w 9662615"/>
              <a:gd name="connsiteY67" fmla="*/ 1545262 h 1598136"/>
              <a:gd name="connsiteX68" fmla="*/ 4422155 w 9662615"/>
              <a:gd name="connsiteY68" fmla="*/ 1542059 h 1598136"/>
              <a:gd name="connsiteX69" fmla="*/ 4221826 w 9662615"/>
              <a:gd name="connsiteY69" fmla="*/ 1508923 h 1598136"/>
              <a:gd name="connsiteX70" fmla="*/ 4096601 w 9662615"/>
              <a:gd name="connsiteY70" fmla="*/ 1521563 h 1598136"/>
              <a:gd name="connsiteX71" fmla="*/ 3970635 w 9662615"/>
              <a:gd name="connsiteY71" fmla="*/ 1544815 h 1598136"/>
              <a:gd name="connsiteX72" fmla="*/ 3833906 w 9662615"/>
              <a:gd name="connsiteY72" fmla="*/ 1516637 h 1598136"/>
              <a:gd name="connsiteX73" fmla="*/ 3696258 w 9662615"/>
              <a:gd name="connsiteY73" fmla="*/ 1537563 h 1598136"/>
              <a:gd name="connsiteX74" fmla="*/ 3594070 w 9662615"/>
              <a:gd name="connsiteY74" fmla="*/ 1509422 h 1598136"/>
              <a:gd name="connsiteX75" fmla="*/ 3565233 w 9662615"/>
              <a:gd name="connsiteY75" fmla="*/ 1515122 h 1598136"/>
              <a:gd name="connsiteX76" fmla="*/ 3560267 w 9662615"/>
              <a:gd name="connsiteY76" fmla="*/ 1516288 h 1598136"/>
              <a:gd name="connsiteX77" fmla="*/ 3540258 w 9662615"/>
              <a:gd name="connsiteY77" fmla="*/ 1516976 h 1598136"/>
              <a:gd name="connsiteX78" fmla="*/ 3534780 w 9662615"/>
              <a:gd name="connsiteY78" fmla="*/ 1522141 h 1598136"/>
              <a:gd name="connsiteX79" fmla="*/ 3504783 w 9662615"/>
              <a:gd name="connsiteY79" fmla="*/ 1526739 h 1598136"/>
              <a:gd name="connsiteX80" fmla="*/ 3430805 w 9662615"/>
              <a:gd name="connsiteY80" fmla="*/ 1542521 h 1598136"/>
              <a:gd name="connsiteX81" fmla="*/ 3292707 w 9662615"/>
              <a:gd name="connsiteY81" fmla="*/ 1520490 h 1598136"/>
              <a:gd name="connsiteX82" fmla="*/ 3187872 w 9662615"/>
              <a:gd name="connsiteY82" fmla="*/ 1519991 h 1598136"/>
              <a:gd name="connsiteX83" fmla="*/ 3148026 w 9662615"/>
              <a:gd name="connsiteY83" fmla="*/ 1524777 h 1598136"/>
              <a:gd name="connsiteX84" fmla="*/ 3092394 w 9662615"/>
              <a:gd name="connsiteY84" fmla="*/ 1528115 h 1598136"/>
              <a:gd name="connsiteX85" fmla="*/ 2994200 w 9662615"/>
              <a:gd name="connsiteY85" fmla="*/ 1537857 h 1598136"/>
              <a:gd name="connsiteX86" fmla="*/ 2862301 w 9662615"/>
              <a:gd name="connsiteY86" fmla="*/ 1544250 h 1598136"/>
              <a:gd name="connsiteX87" fmla="*/ 2766335 w 9662615"/>
              <a:gd name="connsiteY87" fmla="*/ 1527662 h 1598136"/>
              <a:gd name="connsiteX88" fmla="*/ 2757836 w 9662615"/>
              <a:gd name="connsiteY88" fmla="*/ 1531371 h 1598136"/>
              <a:gd name="connsiteX89" fmla="*/ 2691555 w 9662615"/>
              <a:gd name="connsiteY89" fmla="*/ 1530283 h 1598136"/>
              <a:gd name="connsiteX90" fmla="*/ 2491676 w 9662615"/>
              <a:gd name="connsiteY90" fmla="*/ 1500859 h 1598136"/>
              <a:gd name="connsiteX91" fmla="*/ 2378036 w 9662615"/>
              <a:gd name="connsiteY91" fmla="*/ 1520645 h 1598136"/>
              <a:gd name="connsiteX92" fmla="*/ 2284269 w 9662615"/>
              <a:gd name="connsiteY92" fmla="*/ 1503068 h 1598136"/>
              <a:gd name="connsiteX93" fmla="*/ 2207104 w 9662615"/>
              <a:gd name="connsiteY93" fmla="*/ 1508888 h 1598136"/>
              <a:gd name="connsiteX94" fmla="*/ 2149226 w 9662615"/>
              <a:gd name="connsiteY94" fmla="*/ 1523409 h 1598136"/>
              <a:gd name="connsiteX95" fmla="*/ 2084783 w 9662615"/>
              <a:gd name="connsiteY95" fmla="*/ 1524245 h 1598136"/>
              <a:gd name="connsiteX96" fmla="*/ 2070075 w 9662615"/>
              <a:gd name="connsiteY96" fmla="*/ 1511285 h 1598136"/>
              <a:gd name="connsiteX97" fmla="*/ 2001057 w 9662615"/>
              <a:gd name="connsiteY97" fmla="*/ 1516449 h 1598136"/>
              <a:gd name="connsiteX98" fmla="*/ 1896330 w 9662615"/>
              <a:gd name="connsiteY98" fmla="*/ 1525725 h 1598136"/>
              <a:gd name="connsiteX99" fmla="*/ 1835994 w 9662615"/>
              <a:gd name="connsiteY99" fmla="*/ 1527678 h 1598136"/>
              <a:gd name="connsiteX100" fmla="*/ 1671119 w 9662615"/>
              <a:gd name="connsiteY100" fmla="*/ 1536701 h 1598136"/>
              <a:gd name="connsiteX101" fmla="*/ 1601337 w 9662615"/>
              <a:gd name="connsiteY101" fmla="*/ 1548552 h 1598136"/>
              <a:gd name="connsiteX102" fmla="*/ 1407755 w 9662615"/>
              <a:gd name="connsiteY102" fmla="*/ 1571444 h 1598136"/>
              <a:gd name="connsiteX103" fmla="*/ 1271994 w 9662615"/>
              <a:gd name="connsiteY103" fmla="*/ 1579471 h 1598136"/>
              <a:gd name="connsiteX104" fmla="*/ 1249226 w 9662615"/>
              <a:gd name="connsiteY104" fmla="*/ 1583140 h 1598136"/>
              <a:gd name="connsiteX105" fmla="*/ 1217719 w 9662615"/>
              <a:gd name="connsiteY105" fmla="*/ 1580863 h 1598136"/>
              <a:gd name="connsiteX106" fmla="*/ 1091432 w 9662615"/>
              <a:gd name="connsiteY106" fmla="*/ 1571003 h 1598136"/>
              <a:gd name="connsiteX107" fmla="*/ 992039 w 9662615"/>
              <a:gd name="connsiteY107" fmla="*/ 1556662 h 1598136"/>
              <a:gd name="connsiteX108" fmla="*/ 868264 w 9662615"/>
              <a:gd name="connsiteY108" fmla="*/ 1566392 h 1598136"/>
              <a:gd name="connsiteX109" fmla="*/ 792765 w 9662615"/>
              <a:gd name="connsiteY109" fmla="*/ 1563102 h 1598136"/>
              <a:gd name="connsiteX110" fmla="*/ 669055 w 9662615"/>
              <a:gd name="connsiteY110" fmla="*/ 1543638 h 1598136"/>
              <a:gd name="connsiteX111" fmla="*/ 506152 w 9662615"/>
              <a:gd name="connsiteY111" fmla="*/ 1549124 h 1598136"/>
              <a:gd name="connsiteX112" fmla="*/ 472797 w 9662615"/>
              <a:gd name="connsiteY112" fmla="*/ 1568904 h 1598136"/>
              <a:gd name="connsiteX113" fmla="*/ 427864 w 9662615"/>
              <a:gd name="connsiteY113" fmla="*/ 1580848 h 1598136"/>
              <a:gd name="connsiteX114" fmla="*/ 408381 w 9662615"/>
              <a:gd name="connsiteY114" fmla="*/ 1552940 h 1598136"/>
              <a:gd name="connsiteX115" fmla="*/ 267163 w 9662615"/>
              <a:gd name="connsiteY115" fmla="*/ 1531913 h 1598136"/>
              <a:gd name="connsiteX116" fmla="*/ 196644 w 9662615"/>
              <a:gd name="connsiteY116" fmla="*/ 1524565 h 1598136"/>
              <a:gd name="connsiteX117" fmla="*/ 86819 w 9662615"/>
              <a:gd name="connsiteY117" fmla="*/ 1519517 h 1598136"/>
              <a:gd name="connsiteX118" fmla="*/ 53369 w 9662615"/>
              <a:gd name="connsiteY118" fmla="*/ 1516853 h 1598136"/>
              <a:gd name="connsiteX119" fmla="*/ 2359 w 9662615"/>
              <a:gd name="connsiteY119" fmla="*/ 1515247 h 1598136"/>
              <a:gd name="connsiteX120" fmla="*/ 0 w 9662615"/>
              <a:gd name="connsiteY120" fmla="*/ 1514932 h 1598136"/>
              <a:gd name="connsiteX121" fmla="*/ 0 w 9662615"/>
              <a:gd name="connsiteY121"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40263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8136"/>
              <a:gd name="connsiteX1" fmla="*/ 9662615 w 9662615"/>
              <a:gd name="connsiteY1" fmla="*/ 0 h 1598136"/>
              <a:gd name="connsiteX2" fmla="*/ 9662615 w 9662615"/>
              <a:gd name="connsiteY2" fmla="*/ 1280346 h 1598136"/>
              <a:gd name="connsiteX3" fmla="*/ 9658420 w 9662615"/>
              <a:gd name="connsiteY3" fmla="*/ 1280106 h 1598136"/>
              <a:gd name="connsiteX4" fmla="*/ 9469546 w 9662615"/>
              <a:gd name="connsiteY4" fmla="*/ 1289837 h 1598136"/>
              <a:gd name="connsiteX5" fmla="*/ 9385895 w 9662615"/>
              <a:gd name="connsiteY5" fmla="*/ 1269203 h 1598136"/>
              <a:gd name="connsiteX6" fmla="*/ 9144767 w 9662615"/>
              <a:gd name="connsiteY6" fmla="*/ 1264120 h 1598136"/>
              <a:gd name="connsiteX7" fmla="*/ 8837252 w 9662615"/>
              <a:gd name="connsiteY7" fmla="*/ 1350515 h 1598136"/>
              <a:gd name="connsiteX8" fmla="*/ 8705466 w 9662615"/>
              <a:gd name="connsiteY8" fmla="*/ 1342419 h 1598136"/>
              <a:gd name="connsiteX9" fmla="*/ 8652221 w 9662615"/>
              <a:gd name="connsiteY9" fmla="*/ 1326906 h 1598136"/>
              <a:gd name="connsiteX10" fmla="*/ 8632312 w 9662615"/>
              <a:gd name="connsiteY10" fmla="*/ 1326025 h 1598136"/>
              <a:gd name="connsiteX11" fmla="*/ 8591582 w 9662615"/>
              <a:gd name="connsiteY11" fmla="*/ 1341666 h 1598136"/>
              <a:gd name="connsiteX12" fmla="*/ 8537336 w 9662615"/>
              <a:gd name="connsiteY12" fmla="*/ 1341684 h 1598136"/>
              <a:gd name="connsiteX13" fmla="*/ 8472508 w 9662615"/>
              <a:gd name="connsiteY13" fmla="*/ 1363109 h 1598136"/>
              <a:gd name="connsiteX14" fmla="*/ 8258477 w 9662615"/>
              <a:gd name="connsiteY14" fmla="*/ 1370666 h 1598136"/>
              <a:gd name="connsiteX15" fmla="*/ 8197961 w 9662615"/>
              <a:gd name="connsiteY15" fmla="*/ 1392804 h 1598136"/>
              <a:gd name="connsiteX16" fmla="*/ 8171196 w 9662615"/>
              <a:gd name="connsiteY16" fmla="*/ 1397216 h 1598136"/>
              <a:gd name="connsiteX17" fmla="*/ 8127667 w 9662615"/>
              <a:gd name="connsiteY17" fmla="*/ 1418254 h 1598136"/>
              <a:gd name="connsiteX18" fmla="*/ 7974579 w 9662615"/>
              <a:gd name="connsiteY18" fmla="*/ 1383439 h 1598136"/>
              <a:gd name="connsiteX19" fmla="*/ 7768351 w 9662615"/>
              <a:gd name="connsiteY19" fmla="*/ 1395051 h 1598136"/>
              <a:gd name="connsiteX20" fmla="*/ 7635985 w 9662615"/>
              <a:gd name="connsiteY20" fmla="*/ 1386363 h 1598136"/>
              <a:gd name="connsiteX21" fmla="*/ 7466069 w 9662615"/>
              <a:gd name="connsiteY21" fmla="*/ 1377654 h 1598136"/>
              <a:gd name="connsiteX22" fmla="*/ 7355642 w 9662615"/>
              <a:gd name="connsiteY22" fmla="*/ 1407761 h 1598136"/>
              <a:gd name="connsiteX23" fmla="*/ 7151610 w 9662615"/>
              <a:gd name="connsiteY23" fmla="*/ 1397856 h 1598136"/>
              <a:gd name="connsiteX24" fmla="*/ 7082147 w 9662615"/>
              <a:gd name="connsiteY24" fmla="*/ 1406113 h 1598136"/>
              <a:gd name="connsiteX25" fmla="*/ 7014958 w 9662615"/>
              <a:gd name="connsiteY25" fmla="*/ 1396883 h 1598136"/>
              <a:gd name="connsiteX26" fmla="*/ 6907567 w 9662615"/>
              <a:gd name="connsiteY26" fmla="*/ 1419149 h 1598136"/>
              <a:gd name="connsiteX27" fmla="*/ 6748428 w 9662615"/>
              <a:gd name="connsiteY27" fmla="*/ 1420308 h 1598136"/>
              <a:gd name="connsiteX28" fmla="*/ 6654257 w 9662615"/>
              <a:gd name="connsiteY28" fmla="*/ 1424143 h 1598136"/>
              <a:gd name="connsiteX29" fmla="*/ 6620123 w 9662615"/>
              <a:gd name="connsiteY29" fmla="*/ 1430535 h 1598136"/>
              <a:gd name="connsiteX30" fmla="*/ 6571355 w 9662615"/>
              <a:gd name="connsiteY30" fmla="*/ 1436144 h 1598136"/>
              <a:gd name="connsiteX31" fmla="*/ 6486557 w 9662615"/>
              <a:gd name="connsiteY31" fmla="*/ 1449861 h 1598136"/>
              <a:gd name="connsiteX32" fmla="*/ 6370419 w 9662615"/>
              <a:gd name="connsiteY32" fmla="*/ 1461649 h 1598136"/>
              <a:gd name="connsiteX33" fmla="*/ 6278839 w 9662615"/>
              <a:gd name="connsiteY33" fmla="*/ 1449160 h 1598136"/>
              <a:gd name="connsiteX34" fmla="*/ 6272455 w 9662615"/>
              <a:gd name="connsiteY34" fmla="*/ 1453191 h 1598136"/>
              <a:gd name="connsiteX35" fmla="*/ 6212659 w 9662615"/>
              <a:gd name="connsiteY35" fmla="*/ 1454850 h 1598136"/>
              <a:gd name="connsiteX36" fmla="*/ 6069317 w 9662615"/>
              <a:gd name="connsiteY36" fmla="*/ 1445838 h 1598136"/>
              <a:gd name="connsiteX37" fmla="*/ 5878477 w 9662615"/>
              <a:gd name="connsiteY37" fmla="*/ 1439180 h 1598136"/>
              <a:gd name="connsiteX38" fmla="*/ 5838387 w 9662615"/>
              <a:gd name="connsiteY38" fmla="*/ 1444679 h 1598136"/>
              <a:gd name="connsiteX39" fmla="*/ 5771136 w 9662615"/>
              <a:gd name="connsiteY39" fmla="*/ 1453639 h 1598136"/>
              <a:gd name="connsiteX40" fmla="*/ 5724081 w 9662615"/>
              <a:gd name="connsiteY40" fmla="*/ 1470431 h 1598136"/>
              <a:gd name="connsiteX41" fmla="*/ 5666577 w 9662615"/>
              <a:gd name="connsiteY41" fmla="*/ 1473921 h 1598136"/>
              <a:gd name="connsiteX42" fmla="*/ 5649068 w 9662615"/>
              <a:gd name="connsiteY42" fmla="*/ 1461676 h 1598136"/>
              <a:gd name="connsiteX43" fmla="*/ 5588902 w 9662615"/>
              <a:gd name="connsiteY43" fmla="*/ 1469647 h 1598136"/>
              <a:gd name="connsiteX44" fmla="*/ 5498090 w 9662615"/>
              <a:gd name="connsiteY44" fmla="*/ 1483173 h 1598136"/>
              <a:gd name="connsiteX45" fmla="*/ 5444641 w 9662615"/>
              <a:gd name="connsiteY45" fmla="*/ 1487602 h 1598136"/>
              <a:gd name="connsiteX46" fmla="*/ 5299812 w 9662615"/>
              <a:gd name="connsiteY46" fmla="*/ 1503362 h 1598136"/>
              <a:gd name="connsiteX47" fmla="*/ 5213947 w 9662615"/>
              <a:gd name="connsiteY47" fmla="*/ 1516637 h 1598136"/>
              <a:gd name="connsiteX48" fmla="*/ 5090342 w 9662615"/>
              <a:gd name="connsiteY48" fmla="*/ 1546680 h 1598136"/>
              <a:gd name="connsiteX49" fmla="*/ 5129812 w 9662615"/>
              <a:gd name="connsiteY49" fmla="*/ 1521277 h 1598136"/>
              <a:gd name="connsiteX50" fmla="*/ 5059484 w 9662615"/>
              <a:gd name="connsiteY50" fmla="*/ 1546802 h 1598136"/>
              <a:gd name="connsiteX51" fmla="*/ 5038524 w 9662615"/>
              <a:gd name="connsiteY51" fmla="*/ 1545675 h 1598136"/>
              <a:gd name="connsiteX52" fmla="*/ 5026564 w 9662615"/>
              <a:gd name="connsiteY52" fmla="*/ 1545376 h 1598136"/>
              <a:gd name="connsiteX53" fmla="*/ 4969433 w 9662615"/>
              <a:gd name="connsiteY53" fmla="*/ 1550865 h 1598136"/>
              <a:gd name="connsiteX54" fmla="*/ 4921303 w 9662615"/>
              <a:gd name="connsiteY54" fmla="*/ 1575379 h 1598136"/>
              <a:gd name="connsiteX55" fmla="*/ 4863775 w 9662615"/>
              <a:gd name="connsiteY55" fmla="*/ 1562633 h 1598136"/>
              <a:gd name="connsiteX56" fmla="*/ 4847242 w 9662615"/>
              <a:gd name="connsiteY56" fmla="*/ 1565435 h 1598136"/>
              <a:gd name="connsiteX57" fmla="*/ 4856839 w 9662615"/>
              <a:gd name="connsiteY57" fmla="*/ 1598136 h 1598136"/>
              <a:gd name="connsiteX58" fmla="*/ 4791466 w 9662615"/>
              <a:gd name="connsiteY58" fmla="*/ 1561324 h 1598136"/>
              <a:gd name="connsiteX59" fmla="*/ 4784247 w 9662615"/>
              <a:gd name="connsiteY59" fmla="*/ 1562342 h 1598136"/>
              <a:gd name="connsiteX60" fmla="*/ 4748477 w 9662615"/>
              <a:gd name="connsiteY60" fmla="*/ 1556925 h 1598136"/>
              <a:gd name="connsiteX61" fmla="*/ 4730033 w 9662615"/>
              <a:gd name="connsiteY61" fmla="*/ 1555274 h 1598136"/>
              <a:gd name="connsiteX62" fmla="*/ 4724747 w 9662615"/>
              <a:gd name="connsiteY62" fmla="*/ 1552439 h 1598136"/>
              <a:gd name="connsiteX63" fmla="*/ 4697562 w 9662615"/>
              <a:gd name="connsiteY63" fmla="*/ 1551206 h 1598136"/>
              <a:gd name="connsiteX64" fmla="*/ 4662664 w 9662615"/>
              <a:gd name="connsiteY64" fmla="*/ 1573162 h 1598136"/>
              <a:gd name="connsiteX65" fmla="*/ 4603028 w 9662615"/>
              <a:gd name="connsiteY65" fmla="*/ 1568821 h 1598136"/>
              <a:gd name="connsiteX66" fmla="*/ 4541612 w 9662615"/>
              <a:gd name="connsiteY66" fmla="*/ 1545262 h 1598136"/>
              <a:gd name="connsiteX67" fmla="*/ 4422155 w 9662615"/>
              <a:gd name="connsiteY67" fmla="*/ 1542059 h 1598136"/>
              <a:gd name="connsiteX68" fmla="*/ 4221826 w 9662615"/>
              <a:gd name="connsiteY68" fmla="*/ 1508923 h 1598136"/>
              <a:gd name="connsiteX69" fmla="*/ 4096601 w 9662615"/>
              <a:gd name="connsiteY69" fmla="*/ 1521563 h 1598136"/>
              <a:gd name="connsiteX70" fmla="*/ 3970635 w 9662615"/>
              <a:gd name="connsiteY70" fmla="*/ 1544815 h 1598136"/>
              <a:gd name="connsiteX71" fmla="*/ 3833906 w 9662615"/>
              <a:gd name="connsiteY71" fmla="*/ 1516637 h 1598136"/>
              <a:gd name="connsiteX72" fmla="*/ 3696258 w 9662615"/>
              <a:gd name="connsiteY72" fmla="*/ 1537563 h 1598136"/>
              <a:gd name="connsiteX73" fmla="*/ 3594070 w 9662615"/>
              <a:gd name="connsiteY73" fmla="*/ 1509422 h 1598136"/>
              <a:gd name="connsiteX74" fmla="*/ 3565233 w 9662615"/>
              <a:gd name="connsiteY74" fmla="*/ 1515122 h 1598136"/>
              <a:gd name="connsiteX75" fmla="*/ 3560267 w 9662615"/>
              <a:gd name="connsiteY75" fmla="*/ 1516288 h 1598136"/>
              <a:gd name="connsiteX76" fmla="*/ 3540258 w 9662615"/>
              <a:gd name="connsiteY76" fmla="*/ 1516976 h 1598136"/>
              <a:gd name="connsiteX77" fmla="*/ 3534780 w 9662615"/>
              <a:gd name="connsiteY77" fmla="*/ 1522141 h 1598136"/>
              <a:gd name="connsiteX78" fmla="*/ 3504783 w 9662615"/>
              <a:gd name="connsiteY78" fmla="*/ 1526739 h 1598136"/>
              <a:gd name="connsiteX79" fmla="*/ 3430805 w 9662615"/>
              <a:gd name="connsiteY79" fmla="*/ 1542521 h 1598136"/>
              <a:gd name="connsiteX80" fmla="*/ 3292707 w 9662615"/>
              <a:gd name="connsiteY80" fmla="*/ 1520490 h 1598136"/>
              <a:gd name="connsiteX81" fmla="*/ 3187872 w 9662615"/>
              <a:gd name="connsiteY81" fmla="*/ 1519991 h 1598136"/>
              <a:gd name="connsiteX82" fmla="*/ 3148026 w 9662615"/>
              <a:gd name="connsiteY82" fmla="*/ 1524777 h 1598136"/>
              <a:gd name="connsiteX83" fmla="*/ 3092394 w 9662615"/>
              <a:gd name="connsiteY83" fmla="*/ 1528115 h 1598136"/>
              <a:gd name="connsiteX84" fmla="*/ 2994200 w 9662615"/>
              <a:gd name="connsiteY84" fmla="*/ 1537857 h 1598136"/>
              <a:gd name="connsiteX85" fmla="*/ 2862301 w 9662615"/>
              <a:gd name="connsiteY85" fmla="*/ 1544250 h 1598136"/>
              <a:gd name="connsiteX86" fmla="*/ 2766335 w 9662615"/>
              <a:gd name="connsiteY86" fmla="*/ 1527662 h 1598136"/>
              <a:gd name="connsiteX87" fmla="*/ 2757836 w 9662615"/>
              <a:gd name="connsiteY87" fmla="*/ 1531371 h 1598136"/>
              <a:gd name="connsiteX88" fmla="*/ 2691555 w 9662615"/>
              <a:gd name="connsiteY88" fmla="*/ 1530283 h 1598136"/>
              <a:gd name="connsiteX89" fmla="*/ 2491676 w 9662615"/>
              <a:gd name="connsiteY89" fmla="*/ 1500859 h 1598136"/>
              <a:gd name="connsiteX90" fmla="*/ 2378036 w 9662615"/>
              <a:gd name="connsiteY90" fmla="*/ 1520645 h 1598136"/>
              <a:gd name="connsiteX91" fmla="*/ 2284269 w 9662615"/>
              <a:gd name="connsiteY91" fmla="*/ 1503068 h 1598136"/>
              <a:gd name="connsiteX92" fmla="*/ 2207104 w 9662615"/>
              <a:gd name="connsiteY92" fmla="*/ 1508888 h 1598136"/>
              <a:gd name="connsiteX93" fmla="*/ 2149226 w 9662615"/>
              <a:gd name="connsiteY93" fmla="*/ 1523409 h 1598136"/>
              <a:gd name="connsiteX94" fmla="*/ 2084783 w 9662615"/>
              <a:gd name="connsiteY94" fmla="*/ 1524245 h 1598136"/>
              <a:gd name="connsiteX95" fmla="*/ 2070075 w 9662615"/>
              <a:gd name="connsiteY95" fmla="*/ 1511285 h 1598136"/>
              <a:gd name="connsiteX96" fmla="*/ 2001057 w 9662615"/>
              <a:gd name="connsiteY96" fmla="*/ 1516449 h 1598136"/>
              <a:gd name="connsiteX97" fmla="*/ 1896330 w 9662615"/>
              <a:gd name="connsiteY97" fmla="*/ 1525725 h 1598136"/>
              <a:gd name="connsiteX98" fmla="*/ 1835994 w 9662615"/>
              <a:gd name="connsiteY98" fmla="*/ 1527678 h 1598136"/>
              <a:gd name="connsiteX99" fmla="*/ 1671119 w 9662615"/>
              <a:gd name="connsiteY99" fmla="*/ 1536701 h 1598136"/>
              <a:gd name="connsiteX100" fmla="*/ 1601337 w 9662615"/>
              <a:gd name="connsiteY100" fmla="*/ 1548552 h 1598136"/>
              <a:gd name="connsiteX101" fmla="*/ 1407755 w 9662615"/>
              <a:gd name="connsiteY101" fmla="*/ 1571444 h 1598136"/>
              <a:gd name="connsiteX102" fmla="*/ 1271994 w 9662615"/>
              <a:gd name="connsiteY102" fmla="*/ 1579471 h 1598136"/>
              <a:gd name="connsiteX103" fmla="*/ 1249226 w 9662615"/>
              <a:gd name="connsiteY103" fmla="*/ 1583140 h 1598136"/>
              <a:gd name="connsiteX104" fmla="*/ 1217719 w 9662615"/>
              <a:gd name="connsiteY104" fmla="*/ 1580863 h 1598136"/>
              <a:gd name="connsiteX105" fmla="*/ 1091432 w 9662615"/>
              <a:gd name="connsiteY105" fmla="*/ 1571003 h 1598136"/>
              <a:gd name="connsiteX106" fmla="*/ 992039 w 9662615"/>
              <a:gd name="connsiteY106" fmla="*/ 1556662 h 1598136"/>
              <a:gd name="connsiteX107" fmla="*/ 868264 w 9662615"/>
              <a:gd name="connsiteY107" fmla="*/ 1566392 h 1598136"/>
              <a:gd name="connsiteX108" fmla="*/ 792765 w 9662615"/>
              <a:gd name="connsiteY108" fmla="*/ 1563102 h 1598136"/>
              <a:gd name="connsiteX109" fmla="*/ 669055 w 9662615"/>
              <a:gd name="connsiteY109" fmla="*/ 1543638 h 1598136"/>
              <a:gd name="connsiteX110" fmla="*/ 506152 w 9662615"/>
              <a:gd name="connsiteY110" fmla="*/ 1549124 h 1598136"/>
              <a:gd name="connsiteX111" fmla="*/ 472797 w 9662615"/>
              <a:gd name="connsiteY111" fmla="*/ 1568904 h 1598136"/>
              <a:gd name="connsiteX112" fmla="*/ 427864 w 9662615"/>
              <a:gd name="connsiteY112" fmla="*/ 1580848 h 1598136"/>
              <a:gd name="connsiteX113" fmla="*/ 408381 w 9662615"/>
              <a:gd name="connsiteY113" fmla="*/ 1552940 h 1598136"/>
              <a:gd name="connsiteX114" fmla="*/ 267163 w 9662615"/>
              <a:gd name="connsiteY114" fmla="*/ 1531913 h 1598136"/>
              <a:gd name="connsiteX115" fmla="*/ 196644 w 9662615"/>
              <a:gd name="connsiteY115" fmla="*/ 1524565 h 1598136"/>
              <a:gd name="connsiteX116" fmla="*/ 86819 w 9662615"/>
              <a:gd name="connsiteY116" fmla="*/ 1519517 h 1598136"/>
              <a:gd name="connsiteX117" fmla="*/ 53369 w 9662615"/>
              <a:gd name="connsiteY117" fmla="*/ 1516853 h 1598136"/>
              <a:gd name="connsiteX118" fmla="*/ 2359 w 9662615"/>
              <a:gd name="connsiteY118" fmla="*/ 1515247 h 1598136"/>
              <a:gd name="connsiteX119" fmla="*/ 0 w 9662615"/>
              <a:gd name="connsiteY119" fmla="*/ 1514932 h 1598136"/>
              <a:gd name="connsiteX120" fmla="*/ 0 w 9662615"/>
              <a:gd name="connsiteY120" fmla="*/ 0 h 1598136"/>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724747 w 9662615"/>
              <a:gd name="connsiteY62" fmla="*/ 1552439 h 1592835"/>
              <a:gd name="connsiteX63" fmla="*/ 4697562 w 9662615"/>
              <a:gd name="connsiteY63" fmla="*/ 1551206 h 1592835"/>
              <a:gd name="connsiteX64" fmla="*/ 4662664 w 9662615"/>
              <a:gd name="connsiteY64" fmla="*/ 1573162 h 1592835"/>
              <a:gd name="connsiteX65" fmla="*/ 4603028 w 9662615"/>
              <a:gd name="connsiteY65" fmla="*/ 1568821 h 1592835"/>
              <a:gd name="connsiteX66" fmla="*/ 4541612 w 9662615"/>
              <a:gd name="connsiteY66" fmla="*/ 1545262 h 1592835"/>
              <a:gd name="connsiteX67" fmla="*/ 4422155 w 9662615"/>
              <a:gd name="connsiteY67" fmla="*/ 1542059 h 1592835"/>
              <a:gd name="connsiteX68" fmla="*/ 4221826 w 9662615"/>
              <a:gd name="connsiteY68" fmla="*/ 1508923 h 1592835"/>
              <a:gd name="connsiteX69" fmla="*/ 4096601 w 9662615"/>
              <a:gd name="connsiteY69" fmla="*/ 1521563 h 1592835"/>
              <a:gd name="connsiteX70" fmla="*/ 3970635 w 9662615"/>
              <a:gd name="connsiteY70" fmla="*/ 1544815 h 1592835"/>
              <a:gd name="connsiteX71" fmla="*/ 3833906 w 9662615"/>
              <a:gd name="connsiteY71" fmla="*/ 1516637 h 1592835"/>
              <a:gd name="connsiteX72" fmla="*/ 3696258 w 9662615"/>
              <a:gd name="connsiteY72" fmla="*/ 1537563 h 1592835"/>
              <a:gd name="connsiteX73" fmla="*/ 3594070 w 9662615"/>
              <a:gd name="connsiteY73" fmla="*/ 1509422 h 1592835"/>
              <a:gd name="connsiteX74" fmla="*/ 3565233 w 9662615"/>
              <a:gd name="connsiteY74" fmla="*/ 1515122 h 1592835"/>
              <a:gd name="connsiteX75" fmla="*/ 3560267 w 9662615"/>
              <a:gd name="connsiteY75" fmla="*/ 1516288 h 1592835"/>
              <a:gd name="connsiteX76" fmla="*/ 3540258 w 9662615"/>
              <a:gd name="connsiteY76" fmla="*/ 1516976 h 1592835"/>
              <a:gd name="connsiteX77" fmla="*/ 3534780 w 9662615"/>
              <a:gd name="connsiteY77" fmla="*/ 1522141 h 1592835"/>
              <a:gd name="connsiteX78" fmla="*/ 3504783 w 9662615"/>
              <a:gd name="connsiteY78" fmla="*/ 1526739 h 1592835"/>
              <a:gd name="connsiteX79" fmla="*/ 3430805 w 9662615"/>
              <a:gd name="connsiteY79" fmla="*/ 1542521 h 1592835"/>
              <a:gd name="connsiteX80" fmla="*/ 3292707 w 9662615"/>
              <a:gd name="connsiteY80" fmla="*/ 1520490 h 1592835"/>
              <a:gd name="connsiteX81" fmla="*/ 3187872 w 9662615"/>
              <a:gd name="connsiteY81" fmla="*/ 1519991 h 1592835"/>
              <a:gd name="connsiteX82" fmla="*/ 3148026 w 9662615"/>
              <a:gd name="connsiteY82" fmla="*/ 1524777 h 1592835"/>
              <a:gd name="connsiteX83" fmla="*/ 3092394 w 9662615"/>
              <a:gd name="connsiteY83" fmla="*/ 1528115 h 1592835"/>
              <a:gd name="connsiteX84" fmla="*/ 2994200 w 9662615"/>
              <a:gd name="connsiteY84" fmla="*/ 1537857 h 1592835"/>
              <a:gd name="connsiteX85" fmla="*/ 2862301 w 9662615"/>
              <a:gd name="connsiteY85" fmla="*/ 1544250 h 1592835"/>
              <a:gd name="connsiteX86" fmla="*/ 2766335 w 9662615"/>
              <a:gd name="connsiteY86" fmla="*/ 1527662 h 1592835"/>
              <a:gd name="connsiteX87" fmla="*/ 2757836 w 9662615"/>
              <a:gd name="connsiteY87" fmla="*/ 1531371 h 1592835"/>
              <a:gd name="connsiteX88" fmla="*/ 2691555 w 9662615"/>
              <a:gd name="connsiteY88" fmla="*/ 1530283 h 1592835"/>
              <a:gd name="connsiteX89" fmla="*/ 2491676 w 9662615"/>
              <a:gd name="connsiteY89" fmla="*/ 1500859 h 1592835"/>
              <a:gd name="connsiteX90" fmla="*/ 2378036 w 9662615"/>
              <a:gd name="connsiteY90" fmla="*/ 1520645 h 1592835"/>
              <a:gd name="connsiteX91" fmla="*/ 2284269 w 9662615"/>
              <a:gd name="connsiteY91" fmla="*/ 1503068 h 1592835"/>
              <a:gd name="connsiteX92" fmla="*/ 2207104 w 9662615"/>
              <a:gd name="connsiteY92" fmla="*/ 1508888 h 1592835"/>
              <a:gd name="connsiteX93" fmla="*/ 2149226 w 9662615"/>
              <a:gd name="connsiteY93" fmla="*/ 1523409 h 1592835"/>
              <a:gd name="connsiteX94" fmla="*/ 2084783 w 9662615"/>
              <a:gd name="connsiteY94" fmla="*/ 1524245 h 1592835"/>
              <a:gd name="connsiteX95" fmla="*/ 2070075 w 9662615"/>
              <a:gd name="connsiteY95" fmla="*/ 1511285 h 1592835"/>
              <a:gd name="connsiteX96" fmla="*/ 2001057 w 9662615"/>
              <a:gd name="connsiteY96" fmla="*/ 1516449 h 1592835"/>
              <a:gd name="connsiteX97" fmla="*/ 1896330 w 9662615"/>
              <a:gd name="connsiteY97" fmla="*/ 1525725 h 1592835"/>
              <a:gd name="connsiteX98" fmla="*/ 1835994 w 9662615"/>
              <a:gd name="connsiteY98" fmla="*/ 1527678 h 1592835"/>
              <a:gd name="connsiteX99" fmla="*/ 1671119 w 9662615"/>
              <a:gd name="connsiteY99" fmla="*/ 1536701 h 1592835"/>
              <a:gd name="connsiteX100" fmla="*/ 1601337 w 9662615"/>
              <a:gd name="connsiteY100" fmla="*/ 1548552 h 1592835"/>
              <a:gd name="connsiteX101" fmla="*/ 1407755 w 9662615"/>
              <a:gd name="connsiteY101" fmla="*/ 1571444 h 1592835"/>
              <a:gd name="connsiteX102" fmla="*/ 1271994 w 9662615"/>
              <a:gd name="connsiteY102" fmla="*/ 1579471 h 1592835"/>
              <a:gd name="connsiteX103" fmla="*/ 1249226 w 9662615"/>
              <a:gd name="connsiteY103" fmla="*/ 1583140 h 1592835"/>
              <a:gd name="connsiteX104" fmla="*/ 1217719 w 9662615"/>
              <a:gd name="connsiteY104" fmla="*/ 1580863 h 1592835"/>
              <a:gd name="connsiteX105" fmla="*/ 1091432 w 9662615"/>
              <a:gd name="connsiteY105" fmla="*/ 1571003 h 1592835"/>
              <a:gd name="connsiteX106" fmla="*/ 992039 w 9662615"/>
              <a:gd name="connsiteY106" fmla="*/ 1556662 h 1592835"/>
              <a:gd name="connsiteX107" fmla="*/ 868264 w 9662615"/>
              <a:gd name="connsiteY107" fmla="*/ 1566392 h 1592835"/>
              <a:gd name="connsiteX108" fmla="*/ 792765 w 9662615"/>
              <a:gd name="connsiteY108" fmla="*/ 1563102 h 1592835"/>
              <a:gd name="connsiteX109" fmla="*/ 669055 w 9662615"/>
              <a:gd name="connsiteY109" fmla="*/ 1543638 h 1592835"/>
              <a:gd name="connsiteX110" fmla="*/ 506152 w 9662615"/>
              <a:gd name="connsiteY110" fmla="*/ 1549124 h 1592835"/>
              <a:gd name="connsiteX111" fmla="*/ 472797 w 9662615"/>
              <a:gd name="connsiteY111" fmla="*/ 1568904 h 1592835"/>
              <a:gd name="connsiteX112" fmla="*/ 427864 w 9662615"/>
              <a:gd name="connsiteY112" fmla="*/ 1580848 h 1592835"/>
              <a:gd name="connsiteX113" fmla="*/ 408381 w 9662615"/>
              <a:gd name="connsiteY113" fmla="*/ 1552940 h 1592835"/>
              <a:gd name="connsiteX114" fmla="*/ 267163 w 9662615"/>
              <a:gd name="connsiteY114" fmla="*/ 1531913 h 1592835"/>
              <a:gd name="connsiteX115" fmla="*/ 196644 w 9662615"/>
              <a:gd name="connsiteY115" fmla="*/ 1524565 h 1592835"/>
              <a:gd name="connsiteX116" fmla="*/ 86819 w 9662615"/>
              <a:gd name="connsiteY116" fmla="*/ 1519517 h 1592835"/>
              <a:gd name="connsiteX117" fmla="*/ 53369 w 9662615"/>
              <a:gd name="connsiteY117" fmla="*/ 1516853 h 1592835"/>
              <a:gd name="connsiteX118" fmla="*/ 2359 w 9662615"/>
              <a:gd name="connsiteY118" fmla="*/ 1515247 h 1592835"/>
              <a:gd name="connsiteX119" fmla="*/ 0 w 9662615"/>
              <a:gd name="connsiteY119" fmla="*/ 1514932 h 1592835"/>
              <a:gd name="connsiteX120" fmla="*/ 0 w 9662615"/>
              <a:gd name="connsiteY120"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48477 w 9662615"/>
              <a:gd name="connsiteY60" fmla="*/ 1556925 h 1592835"/>
              <a:gd name="connsiteX61" fmla="*/ 4730033 w 9662615"/>
              <a:gd name="connsiteY61" fmla="*/ 1555274 h 1592835"/>
              <a:gd name="connsiteX62" fmla="*/ 4697562 w 9662615"/>
              <a:gd name="connsiteY62" fmla="*/ 1551206 h 1592835"/>
              <a:gd name="connsiteX63" fmla="*/ 4662664 w 9662615"/>
              <a:gd name="connsiteY63" fmla="*/ 1573162 h 1592835"/>
              <a:gd name="connsiteX64" fmla="*/ 4603028 w 9662615"/>
              <a:gd name="connsiteY64" fmla="*/ 1568821 h 1592835"/>
              <a:gd name="connsiteX65" fmla="*/ 4541612 w 9662615"/>
              <a:gd name="connsiteY65" fmla="*/ 1545262 h 1592835"/>
              <a:gd name="connsiteX66" fmla="*/ 4422155 w 9662615"/>
              <a:gd name="connsiteY66" fmla="*/ 1542059 h 1592835"/>
              <a:gd name="connsiteX67" fmla="*/ 4221826 w 9662615"/>
              <a:gd name="connsiteY67" fmla="*/ 1508923 h 1592835"/>
              <a:gd name="connsiteX68" fmla="*/ 4096601 w 9662615"/>
              <a:gd name="connsiteY68" fmla="*/ 1521563 h 1592835"/>
              <a:gd name="connsiteX69" fmla="*/ 3970635 w 9662615"/>
              <a:gd name="connsiteY69" fmla="*/ 1544815 h 1592835"/>
              <a:gd name="connsiteX70" fmla="*/ 3833906 w 9662615"/>
              <a:gd name="connsiteY70" fmla="*/ 1516637 h 1592835"/>
              <a:gd name="connsiteX71" fmla="*/ 3696258 w 9662615"/>
              <a:gd name="connsiteY71" fmla="*/ 1537563 h 1592835"/>
              <a:gd name="connsiteX72" fmla="*/ 3594070 w 9662615"/>
              <a:gd name="connsiteY72" fmla="*/ 1509422 h 1592835"/>
              <a:gd name="connsiteX73" fmla="*/ 3565233 w 9662615"/>
              <a:gd name="connsiteY73" fmla="*/ 1515122 h 1592835"/>
              <a:gd name="connsiteX74" fmla="*/ 3560267 w 9662615"/>
              <a:gd name="connsiteY74" fmla="*/ 1516288 h 1592835"/>
              <a:gd name="connsiteX75" fmla="*/ 3540258 w 9662615"/>
              <a:gd name="connsiteY75" fmla="*/ 1516976 h 1592835"/>
              <a:gd name="connsiteX76" fmla="*/ 3534780 w 9662615"/>
              <a:gd name="connsiteY76" fmla="*/ 1522141 h 1592835"/>
              <a:gd name="connsiteX77" fmla="*/ 3504783 w 9662615"/>
              <a:gd name="connsiteY77" fmla="*/ 1526739 h 1592835"/>
              <a:gd name="connsiteX78" fmla="*/ 3430805 w 9662615"/>
              <a:gd name="connsiteY78" fmla="*/ 1542521 h 1592835"/>
              <a:gd name="connsiteX79" fmla="*/ 3292707 w 9662615"/>
              <a:gd name="connsiteY79" fmla="*/ 1520490 h 1592835"/>
              <a:gd name="connsiteX80" fmla="*/ 3187872 w 9662615"/>
              <a:gd name="connsiteY80" fmla="*/ 1519991 h 1592835"/>
              <a:gd name="connsiteX81" fmla="*/ 3148026 w 9662615"/>
              <a:gd name="connsiteY81" fmla="*/ 1524777 h 1592835"/>
              <a:gd name="connsiteX82" fmla="*/ 3092394 w 9662615"/>
              <a:gd name="connsiteY82" fmla="*/ 1528115 h 1592835"/>
              <a:gd name="connsiteX83" fmla="*/ 2994200 w 9662615"/>
              <a:gd name="connsiteY83" fmla="*/ 1537857 h 1592835"/>
              <a:gd name="connsiteX84" fmla="*/ 2862301 w 9662615"/>
              <a:gd name="connsiteY84" fmla="*/ 1544250 h 1592835"/>
              <a:gd name="connsiteX85" fmla="*/ 2766335 w 9662615"/>
              <a:gd name="connsiteY85" fmla="*/ 1527662 h 1592835"/>
              <a:gd name="connsiteX86" fmla="*/ 2757836 w 9662615"/>
              <a:gd name="connsiteY86" fmla="*/ 1531371 h 1592835"/>
              <a:gd name="connsiteX87" fmla="*/ 2691555 w 9662615"/>
              <a:gd name="connsiteY87" fmla="*/ 1530283 h 1592835"/>
              <a:gd name="connsiteX88" fmla="*/ 2491676 w 9662615"/>
              <a:gd name="connsiteY88" fmla="*/ 1500859 h 1592835"/>
              <a:gd name="connsiteX89" fmla="*/ 2378036 w 9662615"/>
              <a:gd name="connsiteY89" fmla="*/ 1520645 h 1592835"/>
              <a:gd name="connsiteX90" fmla="*/ 2284269 w 9662615"/>
              <a:gd name="connsiteY90" fmla="*/ 1503068 h 1592835"/>
              <a:gd name="connsiteX91" fmla="*/ 2207104 w 9662615"/>
              <a:gd name="connsiteY91" fmla="*/ 1508888 h 1592835"/>
              <a:gd name="connsiteX92" fmla="*/ 2149226 w 9662615"/>
              <a:gd name="connsiteY92" fmla="*/ 1523409 h 1592835"/>
              <a:gd name="connsiteX93" fmla="*/ 2084783 w 9662615"/>
              <a:gd name="connsiteY93" fmla="*/ 1524245 h 1592835"/>
              <a:gd name="connsiteX94" fmla="*/ 2070075 w 9662615"/>
              <a:gd name="connsiteY94" fmla="*/ 1511285 h 1592835"/>
              <a:gd name="connsiteX95" fmla="*/ 2001057 w 9662615"/>
              <a:gd name="connsiteY95" fmla="*/ 1516449 h 1592835"/>
              <a:gd name="connsiteX96" fmla="*/ 1896330 w 9662615"/>
              <a:gd name="connsiteY96" fmla="*/ 1525725 h 1592835"/>
              <a:gd name="connsiteX97" fmla="*/ 1835994 w 9662615"/>
              <a:gd name="connsiteY97" fmla="*/ 1527678 h 1592835"/>
              <a:gd name="connsiteX98" fmla="*/ 1671119 w 9662615"/>
              <a:gd name="connsiteY98" fmla="*/ 1536701 h 1592835"/>
              <a:gd name="connsiteX99" fmla="*/ 1601337 w 9662615"/>
              <a:gd name="connsiteY99" fmla="*/ 1548552 h 1592835"/>
              <a:gd name="connsiteX100" fmla="*/ 1407755 w 9662615"/>
              <a:gd name="connsiteY100" fmla="*/ 1571444 h 1592835"/>
              <a:gd name="connsiteX101" fmla="*/ 1271994 w 9662615"/>
              <a:gd name="connsiteY101" fmla="*/ 1579471 h 1592835"/>
              <a:gd name="connsiteX102" fmla="*/ 1249226 w 9662615"/>
              <a:gd name="connsiteY102" fmla="*/ 1583140 h 1592835"/>
              <a:gd name="connsiteX103" fmla="*/ 1217719 w 9662615"/>
              <a:gd name="connsiteY103" fmla="*/ 1580863 h 1592835"/>
              <a:gd name="connsiteX104" fmla="*/ 1091432 w 9662615"/>
              <a:gd name="connsiteY104" fmla="*/ 1571003 h 1592835"/>
              <a:gd name="connsiteX105" fmla="*/ 992039 w 9662615"/>
              <a:gd name="connsiteY105" fmla="*/ 1556662 h 1592835"/>
              <a:gd name="connsiteX106" fmla="*/ 868264 w 9662615"/>
              <a:gd name="connsiteY106" fmla="*/ 1566392 h 1592835"/>
              <a:gd name="connsiteX107" fmla="*/ 792765 w 9662615"/>
              <a:gd name="connsiteY107" fmla="*/ 1563102 h 1592835"/>
              <a:gd name="connsiteX108" fmla="*/ 669055 w 9662615"/>
              <a:gd name="connsiteY108" fmla="*/ 1543638 h 1592835"/>
              <a:gd name="connsiteX109" fmla="*/ 506152 w 9662615"/>
              <a:gd name="connsiteY109" fmla="*/ 1549124 h 1592835"/>
              <a:gd name="connsiteX110" fmla="*/ 472797 w 9662615"/>
              <a:gd name="connsiteY110" fmla="*/ 1568904 h 1592835"/>
              <a:gd name="connsiteX111" fmla="*/ 427864 w 9662615"/>
              <a:gd name="connsiteY111" fmla="*/ 1580848 h 1592835"/>
              <a:gd name="connsiteX112" fmla="*/ 408381 w 9662615"/>
              <a:gd name="connsiteY112" fmla="*/ 1552940 h 1592835"/>
              <a:gd name="connsiteX113" fmla="*/ 267163 w 9662615"/>
              <a:gd name="connsiteY113" fmla="*/ 1531913 h 1592835"/>
              <a:gd name="connsiteX114" fmla="*/ 196644 w 9662615"/>
              <a:gd name="connsiteY114" fmla="*/ 1524565 h 1592835"/>
              <a:gd name="connsiteX115" fmla="*/ 86819 w 9662615"/>
              <a:gd name="connsiteY115" fmla="*/ 1519517 h 1592835"/>
              <a:gd name="connsiteX116" fmla="*/ 53369 w 9662615"/>
              <a:gd name="connsiteY116" fmla="*/ 1516853 h 1592835"/>
              <a:gd name="connsiteX117" fmla="*/ 2359 w 9662615"/>
              <a:gd name="connsiteY117" fmla="*/ 1515247 h 1592835"/>
              <a:gd name="connsiteX118" fmla="*/ 0 w 9662615"/>
              <a:gd name="connsiteY118" fmla="*/ 1514932 h 1592835"/>
              <a:gd name="connsiteX119" fmla="*/ 0 w 9662615"/>
              <a:gd name="connsiteY119"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0033 w 9662615"/>
              <a:gd name="connsiteY60" fmla="*/ 1555274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592835"/>
              <a:gd name="connsiteX1" fmla="*/ 9662615 w 9662615"/>
              <a:gd name="connsiteY1" fmla="*/ 0 h 1592835"/>
              <a:gd name="connsiteX2" fmla="*/ 9662615 w 9662615"/>
              <a:gd name="connsiteY2" fmla="*/ 1280346 h 1592835"/>
              <a:gd name="connsiteX3" fmla="*/ 9658420 w 9662615"/>
              <a:gd name="connsiteY3" fmla="*/ 1280106 h 1592835"/>
              <a:gd name="connsiteX4" fmla="*/ 9469546 w 9662615"/>
              <a:gd name="connsiteY4" fmla="*/ 1289837 h 1592835"/>
              <a:gd name="connsiteX5" fmla="*/ 9385895 w 9662615"/>
              <a:gd name="connsiteY5" fmla="*/ 1269203 h 1592835"/>
              <a:gd name="connsiteX6" fmla="*/ 9144767 w 9662615"/>
              <a:gd name="connsiteY6" fmla="*/ 1264120 h 1592835"/>
              <a:gd name="connsiteX7" fmla="*/ 8837252 w 9662615"/>
              <a:gd name="connsiteY7" fmla="*/ 1350515 h 1592835"/>
              <a:gd name="connsiteX8" fmla="*/ 8705466 w 9662615"/>
              <a:gd name="connsiteY8" fmla="*/ 1342419 h 1592835"/>
              <a:gd name="connsiteX9" fmla="*/ 8652221 w 9662615"/>
              <a:gd name="connsiteY9" fmla="*/ 1326906 h 1592835"/>
              <a:gd name="connsiteX10" fmla="*/ 8632312 w 9662615"/>
              <a:gd name="connsiteY10" fmla="*/ 1326025 h 1592835"/>
              <a:gd name="connsiteX11" fmla="*/ 8591582 w 9662615"/>
              <a:gd name="connsiteY11" fmla="*/ 1341666 h 1592835"/>
              <a:gd name="connsiteX12" fmla="*/ 8537336 w 9662615"/>
              <a:gd name="connsiteY12" fmla="*/ 1341684 h 1592835"/>
              <a:gd name="connsiteX13" fmla="*/ 8472508 w 9662615"/>
              <a:gd name="connsiteY13" fmla="*/ 1363109 h 1592835"/>
              <a:gd name="connsiteX14" fmla="*/ 8258477 w 9662615"/>
              <a:gd name="connsiteY14" fmla="*/ 1370666 h 1592835"/>
              <a:gd name="connsiteX15" fmla="*/ 8197961 w 9662615"/>
              <a:gd name="connsiteY15" fmla="*/ 1392804 h 1592835"/>
              <a:gd name="connsiteX16" fmla="*/ 8171196 w 9662615"/>
              <a:gd name="connsiteY16" fmla="*/ 1397216 h 1592835"/>
              <a:gd name="connsiteX17" fmla="*/ 8127667 w 9662615"/>
              <a:gd name="connsiteY17" fmla="*/ 1418254 h 1592835"/>
              <a:gd name="connsiteX18" fmla="*/ 7974579 w 9662615"/>
              <a:gd name="connsiteY18" fmla="*/ 1383439 h 1592835"/>
              <a:gd name="connsiteX19" fmla="*/ 7768351 w 9662615"/>
              <a:gd name="connsiteY19" fmla="*/ 1395051 h 1592835"/>
              <a:gd name="connsiteX20" fmla="*/ 7635985 w 9662615"/>
              <a:gd name="connsiteY20" fmla="*/ 1386363 h 1592835"/>
              <a:gd name="connsiteX21" fmla="*/ 7466069 w 9662615"/>
              <a:gd name="connsiteY21" fmla="*/ 1377654 h 1592835"/>
              <a:gd name="connsiteX22" fmla="*/ 7355642 w 9662615"/>
              <a:gd name="connsiteY22" fmla="*/ 1407761 h 1592835"/>
              <a:gd name="connsiteX23" fmla="*/ 7151610 w 9662615"/>
              <a:gd name="connsiteY23" fmla="*/ 1397856 h 1592835"/>
              <a:gd name="connsiteX24" fmla="*/ 7082147 w 9662615"/>
              <a:gd name="connsiteY24" fmla="*/ 1406113 h 1592835"/>
              <a:gd name="connsiteX25" fmla="*/ 7014958 w 9662615"/>
              <a:gd name="connsiteY25" fmla="*/ 1396883 h 1592835"/>
              <a:gd name="connsiteX26" fmla="*/ 6907567 w 9662615"/>
              <a:gd name="connsiteY26" fmla="*/ 1419149 h 1592835"/>
              <a:gd name="connsiteX27" fmla="*/ 6748428 w 9662615"/>
              <a:gd name="connsiteY27" fmla="*/ 1420308 h 1592835"/>
              <a:gd name="connsiteX28" fmla="*/ 6654257 w 9662615"/>
              <a:gd name="connsiteY28" fmla="*/ 1424143 h 1592835"/>
              <a:gd name="connsiteX29" fmla="*/ 6620123 w 9662615"/>
              <a:gd name="connsiteY29" fmla="*/ 1430535 h 1592835"/>
              <a:gd name="connsiteX30" fmla="*/ 6571355 w 9662615"/>
              <a:gd name="connsiteY30" fmla="*/ 1436144 h 1592835"/>
              <a:gd name="connsiteX31" fmla="*/ 6486557 w 9662615"/>
              <a:gd name="connsiteY31" fmla="*/ 1449861 h 1592835"/>
              <a:gd name="connsiteX32" fmla="*/ 6370419 w 9662615"/>
              <a:gd name="connsiteY32" fmla="*/ 1461649 h 1592835"/>
              <a:gd name="connsiteX33" fmla="*/ 6278839 w 9662615"/>
              <a:gd name="connsiteY33" fmla="*/ 1449160 h 1592835"/>
              <a:gd name="connsiteX34" fmla="*/ 6272455 w 9662615"/>
              <a:gd name="connsiteY34" fmla="*/ 1453191 h 1592835"/>
              <a:gd name="connsiteX35" fmla="*/ 6212659 w 9662615"/>
              <a:gd name="connsiteY35" fmla="*/ 1454850 h 1592835"/>
              <a:gd name="connsiteX36" fmla="*/ 6069317 w 9662615"/>
              <a:gd name="connsiteY36" fmla="*/ 1445838 h 1592835"/>
              <a:gd name="connsiteX37" fmla="*/ 5878477 w 9662615"/>
              <a:gd name="connsiteY37" fmla="*/ 1439180 h 1592835"/>
              <a:gd name="connsiteX38" fmla="*/ 5838387 w 9662615"/>
              <a:gd name="connsiteY38" fmla="*/ 1444679 h 1592835"/>
              <a:gd name="connsiteX39" fmla="*/ 5771136 w 9662615"/>
              <a:gd name="connsiteY39" fmla="*/ 1453639 h 1592835"/>
              <a:gd name="connsiteX40" fmla="*/ 5724081 w 9662615"/>
              <a:gd name="connsiteY40" fmla="*/ 1470431 h 1592835"/>
              <a:gd name="connsiteX41" fmla="*/ 5666577 w 9662615"/>
              <a:gd name="connsiteY41" fmla="*/ 1473921 h 1592835"/>
              <a:gd name="connsiteX42" fmla="*/ 5649068 w 9662615"/>
              <a:gd name="connsiteY42" fmla="*/ 1461676 h 1592835"/>
              <a:gd name="connsiteX43" fmla="*/ 5588902 w 9662615"/>
              <a:gd name="connsiteY43" fmla="*/ 1469647 h 1592835"/>
              <a:gd name="connsiteX44" fmla="*/ 5498090 w 9662615"/>
              <a:gd name="connsiteY44" fmla="*/ 1483173 h 1592835"/>
              <a:gd name="connsiteX45" fmla="*/ 5444641 w 9662615"/>
              <a:gd name="connsiteY45" fmla="*/ 1487602 h 1592835"/>
              <a:gd name="connsiteX46" fmla="*/ 5299812 w 9662615"/>
              <a:gd name="connsiteY46" fmla="*/ 1503362 h 1592835"/>
              <a:gd name="connsiteX47" fmla="*/ 5213947 w 9662615"/>
              <a:gd name="connsiteY47" fmla="*/ 1516637 h 1592835"/>
              <a:gd name="connsiteX48" fmla="*/ 5090342 w 9662615"/>
              <a:gd name="connsiteY48" fmla="*/ 1546680 h 1592835"/>
              <a:gd name="connsiteX49" fmla="*/ 5129812 w 9662615"/>
              <a:gd name="connsiteY49" fmla="*/ 1521277 h 1592835"/>
              <a:gd name="connsiteX50" fmla="*/ 5059484 w 9662615"/>
              <a:gd name="connsiteY50" fmla="*/ 1546802 h 1592835"/>
              <a:gd name="connsiteX51" fmla="*/ 5038524 w 9662615"/>
              <a:gd name="connsiteY51" fmla="*/ 1545675 h 1592835"/>
              <a:gd name="connsiteX52" fmla="*/ 5026564 w 9662615"/>
              <a:gd name="connsiteY52" fmla="*/ 1545376 h 1592835"/>
              <a:gd name="connsiteX53" fmla="*/ 4969433 w 9662615"/>
              <a:gd name="connsiteY53" fmla="*/ 1550865 h 1592835"/>
              <a:gd name="connsiteX54" fmla="*/ 4921303 w 9662615"/>
              <a:gd name="connsiteY54" fmla="*/ 1575379 h 1592835"/>
              <a:gd name="connsiteX55" fmla="*/ 4863775 w 9662615"/>
              <a:gd name="connsiteY55" fmla="*/ 1562633 h 1592835"/>
              <a:gd name="connsiteX56" fmla="*/ 4847242 w 9662615"/>
              <a:gd name="connsiteY56" fmla="*/ 1565435 h 1592835"/>
              <a:gd name="connsiteX57" fmla="*/ 4856839 w 9662615"/>
              <a:gd name="connsiteY57" fmla="*/ 1592835 h 1592835"/>
              <a:gd name="connsiteX58" fmla="*/ 4791466 w 9662615"/>
              <a:gd name="connsiteY58" fmla="*/ 1561324 h 1592835"/>
              <a:gd name="connsiteX59" fmla="*/ 4784247 w 9662615"/>
              <a:gd name="connsiteY59" fmla="*/ 1562342 h 1592835"/>
              <a:gd name="connsiteX60" fmla="*/ 4735334 w 9662615"/>
              <a:gd name="connsiteY60" fmla="*/ 1581778 h 1592835"/>
              <a:gd name="connsiteX61" fmla="*/ 4697562 w 9662615"/>
              <a:gd name="connsiteY61" fmla="*/ 1551206 h 1592835"/>
              <a:gd name="connsiteX62" fmla="*/ 4662664 w 9662615"/>
              <a:gd name="connsiteY62" fmla="*/ 1573162 h 1592835"/>
              <a:gd name="connsiteX63" fmla="*/ 4603028 w 9662615"/>
              <a:gd name="connsiteY63" fmla="*/ 1568821 h 1592835"/>
              <a:gd name="connsiteX64" fmla="*/ 4541612 w 9662615"/>
              <a:gd name="connsiteY64" fmla="*/ 1545262 h 1592835"/>
              <a:gd name="connsiteX65" fmla="*/ 4422155 w 9662615"/>
              <a:gd name="connsiteY65" fmla="*/ 1542059 h 1592835"/>
              <a:gd name="connsiteX66" fmla="*/ 4221826 w 9662615"/>
              <a:gd name="connsiteY66" fmla="*/ 1508923 h 1592835"/>
              <a:gd name="connsiteX67" fmla="*/ 4096601 w 9662615"/>
              <a:gd name="connsiteY67" fmla="*/ 1521563 h 1592835"/>
              <a:gd name="connsiteX68" fmla="*/ 3970635 w 9662615"/>
              <a:gd name="connsiteY68" fmla="*/ 1544815 h 1592835"/>
              <a:gd name="connsiteX69" fmla="*/ 3833906 w 9662615"/>
              <a:gd name="connsiteY69" fmla="*/ 1516637 h 1592835"/>
              <a:gd name="connsiteX70" fmla="*/ 3696258 w 9662615"/>
              <a:gd name="connsiteY70" fmla="*/ 1537563 h 1592835"/>
              <a:gd name="connsiteX71" fmla="*/ 3594070 w 9662615"/>
              <a:gd name="connsiteY71" fmla="*/ 1509422 h 1592835"/>
              <a:gd name="connsiteX72" fmla="*/ 3565233 w 9662615"/>
              <a:gd name="connsiteY72" fmla="*/ 1515122 h 1592835"/>
              <a:gd name="connsiteX73" fmla="*/ 3560267 w 9662615"/>
              <a:gd name="connsiteY73" fmla="*/ 1516288 h 1592835"/>
              <a:gd name="connsiteX74" fmla="*/ 3540258 w 9662615"/>
              <a:gd name="connsiteY74" fmla="*/ 1516976 h 1592835"/>
              <a:gd name="connsiteX75" fmla="*/ 3534780 w 9662615"/>
              <a:gd name="connsiteY75" fmla="*/ 1522141 h 1592835"/>
              <a:gd name="connsiteX76" fmla="*/ 3504783 w 9662615"/>
              <a:gd name="connsiteY76" fmla="*/ 1526739 h 1592835"/>
              <a:gd name="connsiteX77" fmla="*/ 3430805 w 9662615"/>
              <a:gd name="connsiteY77" fmla="*/ 1542521 h 1592835"/>
              <a:gd name="connsiteX78" fmla="*/ 3292707 w 9662615"/>
              <a:gd name="connsiteY78" fmla="*/ 1520490 h 1592835"/>
              <a:gd name="connsiteX79" fmla="*/ 3187872 w 9662615"/>
              <a:gd name="connsiteY79" fmla="*/ 1519991 h 1592835"/>
              <a:gd name="connsiteX80" fmla="*/ 3148026 w 9662615"/>
              <a:gd name="connsiteY80" fmla="*/ 1524777 h 1592835"/>
              <a:gd name="connsiteX81" fmla="*/ 3092394 w 9662615"/>
              <a:gd name="connsiteY81" fmla="*/ 1528115 h 1592835"/>
              <a:gd name="connsiteX82" fmla="*/ 2994200 w 9662615"/>
              <a:gd name="connsiteY82" fmla="*/ 1537857 h 1592835"/>
              <a:gd name="connsiteX83" fmla="*/ 2862301 w 9662615"/>
              <a:gd name="connsiteY83" fmla="*/ 1544250 h 1592835"/>
              <a:gd name="connsiteX84" fmla="*/ 2766335 w 9662615"/>
              <a:gd name="connsiteY84" fmla="*/ 1527662 h 1592835"/>
              <a:gd name="connsiteX85" fmla="*/ 2757836 w 9662615"/>
              <a:gd name="connsiteY85" fmla="*/ 1531371 h 1592835"/>
              <a:gd name="connsiteX86" fmla="*/ 2691555 w 9662615"/>
              <a:gd name="connsiteY86" fmla="*/ 1530283 h 1592835"/>
              <a:gd name="connsiteX87" fmla="*/ 2491676 w 9662615"/>
              <a:gd name="connsiteY87" fmla="*/ 1500859 h 1592835"/>
              <a:gd name="connsiteX88" fmla="*/ 2378036 w 9662615"/>
              <a:gd name="connsiteY88" fmla="*/ 1520645 h 1592835"/>
              <a:gd name="connsiteX89" fmla="*/ 2284269 w 9662615"/>
              <a:gd name="connsiteY89" fmla="*/ 1503068 h 1592835"/>
              <a:gd name="connsiteX90" fmla="*/ 2207104 w 9662615"/>
              <a:gd name="connsiteY90" fmla="*/ 1508888 h 1592835"/>
              <a:gd name="connsiteX91" fmla="*/ 2149226 w 9662615"/>
              <a:gd name="connsiteY91" fmla="*/ 1523409 h 1592835"/>
              <a:gd name="connsiteX92" fmla="*/ 2084783 w 9662615"/>
              <a:gd name="connsiteY92" fmla="*/ 1524245 h 1592835"/>
              <a:gd name="connsiteX93" fmla="*/ 2070075 w 9662615"/>
              <a:gd name="connsiteY93" fmla="*/ 1511285 h 1592835"/>
              <a:gd name="connsiteX94" fmla="*/ 2001057 w 9662615"/>
              <a:gd name="connsiteY94" fmla="*/ 1516449 h 1592835"/>
              <a:gd name="connsiteX95" fmla="*/ 1896330 w 9662615"/>
              <a:gd name="connsiteY95" fmla="*/ 1525725 h 1592835"/>
              <a:gd name="connsiteX96" fmla="*/ 1835994 w 9662615"/>
              <a:gd name="connsiteY96" fmla="*/ 1527678 h 1592835"/>
              <a:gd name="connsiteX97" fmla="*/ 1671119 w 9662615"/>
              <a:gd name="connsiteY97" fmla="*/ 1536701 h 1592835"/>
              <a:gd name="connsiteX98" fmla="*/ 1601337 w 9662615"/>
              <a:gd name="connsiteY98" fmla="*/ 1548552 h 1592835"/>
              <a:gd name="connsiteX99" fmla="*/ 1407755 w 9662615"/>
              <a:gd name="connsiteY99" fmla="*/ 1571444 h 1592835"/>
              <a:gd name="connsiteX100" fmla="*/ 1271994 w 9662615"/>
              <a:gd name="connsiteY100" fmla="*/ 1579471 h 1592835"/>
              <a:gd name="connsiteX101" fmla="*/ 1249226 w 9662615"/>
              <a:gd name="connsiteY101" fmla="*/ 1583140 h 1592835"/>
              <a:gd name="connsiteX102" fmla="*/ 1217719 w 9662615"/>
              <a:gd name="connsiteY102" fmla="*/ 1580863 h 1592835"/>
              <a:gd name="connsiteX103" fmla="*/ 1091432 w 9662615"/>
              <a:gd name="connsiteY103" fmla="*/ 1571003 h 1592835"/>
              <a:gd name="connsiteX104" fmla="*/ 992039 w 9662615"/>
              <a:gd name="connsiteY104" fmla="*/ 1556662 h 1592835"/>
              <a:gd name="connsiteX105" fmla="*/ 868264 w 9662615"/>
              <a:gd name="connsiteY105" fmla="*/ 1566392 h 1592835"/>
              <a:gd name="connsiteX106" fmla="*/ 792765 w 9662615"/>
              <a:gd name="connsiteY106" fmla="*/ 1563102 h 1592835"/>
              <a:gd name="connsiteX107" fmla="*/ 669055 w 9662615"/>
              <a:gd name="connsiteY107" fmla="*/ 1543638 h 1592835"/>
              <a:gd name="connsiteX108" fmla="*/ 506152 w 9662615"/>
              <a:gd name="connsiteY108" fmla="*/ 1549124 h 1592835"/>
              <a:gd name="connsiteX109" fmla="*/ 472797 w 9662615"/>
              <a:gd name="connsiteY109" fmla="*/ 1568904 h 1592835"/>
              <a:gd name="connsiteX110" fmla="*/ 427864 w 9662615"/>
              <a:gd name="connsiteY110" fmla="*/ 1580848 h 1592835"/>
              <a:gd name="connsiteX111" fmla="*/ 408381 w 9662615"/>
              <a:gd name="connsiteY111" fmla="*/ 1552940 h 1592835"/>
              <a:gd name="connsiteX112" fmla="*/ 267163 w 9662615"/>
              <a:gd name="connsiteY112" fmla="*/ 1531913 h 1592835"/>
              <a:gd name="connsiteX113" fmla="*/ 196644 w 9662615"/>
              <a:gd name="connsiteY113" fmla="*/ 1524565 h 1592835"/>
              <a:gd name="connsiteX114" fmla="*/ 86819 w 9662615"/>
              <a:gd name="connsiteY114" fmla="*/ 1519517 h 1592835"/>
              <a:gd name="connsiteX115" fmla="*/ 53369 w 9662615"/>
              <a:gd name="connsiteY115" fmla="*/ 1516853 h 1592835"/>
              <a:gd name="connsiteX116" fmla="*/ 2359 w 9662615"/>
              <a:gd name="connsiteY116" fmla="*/ 1515247 h 1592835"/>
              <a:gd name="connsiteX117" fmla="*/ 0 w 9662615"/>
              <a:gd name="connsiteY117" fmla="*/ 1514932 h 1592835"/>
              <a:gd name="connsiteX118" fmla="*/ 0 w 9662615"/>
              <a:gd name="connsiteY118" fmla="*/ 0 h 1592835"/>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565435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63775 w 9662615"/>
              <a:gd name="connsiteY55" fmla="*/ 1562633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64826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92226"/>
              <a:gd name="connsiteX1" fmla="*/ 9662615 w 9662615"/>
              <a:gd name="connsiteY1" fmla="*/ 0 h 1692226"/>
              <a:gd name="connsiteX2" fmla="*/ 9662615 w 9662615"/>
              <a:gd name="connsiteY2" fmla="*/ 1280346 h 1692226"/>
              <a:gd name="connsiteX3" fmla="*/ 9658420 w 9662615"/>
              <a:gd name="connsiteY3" fmla="*/ 1280106 h 1692226"/>
              <a:gd name="connsiteX4" fmla="*/ 9469546 w 9662615"/>
              <a:gd name="connsiteY4" fmla="*/ 1289837 h 1692226"/>
              <a:gd name="connsiteX5" fmla="*/ 9385895 w 9662615"/>
              <a:gd name="connsiteY5" fmla="*/ 1269203 h 1692226"/>
              <a:gd name="connsiteX6" fmla="*/ 9144767 w 9662615"/>
              <a:gd name="connsiteY6" fmla="*/ 1264120 h 1692226"/>
              <a:gd name="connsiteX7" fmla="*/ 8837252 w 9662615"/>
              <a:gd name="connsiteY7" fmla="*/ 1350515 h 1692226"/>
              <a:gd name="connsiteX8" fmla="*/ 8705466 w 9662615"/>
              <a:gd name="connsiteY8" fmla="*/ 1342419 h 1692226"/>
              <a:gd name="connsiteX9" fmla="*/ 8652221 w 9662615"/>
              <a:gd name="connsiteY9" fmla="*/ 1326906 h 1692226"/>
              <a:gd name="connsiteX10" fmla="*/ 8632312 w 9662615"/>
              <a:gd name="connsiteY10" fmla="*/ 1326025 h 1692226"/>
              <a:gd name="connsiteX11" fmla="*/ 8591582 w 9662615"/>
              <a:gd name="connsiteY11" fmla="*/ 1341666 h 1692226"/>
              <a:gd name="connsiteX12" fmla="*/ 8537336 w 9662615"/>
              <a:gd name="connsiteY12" fmla="*/ 1341684 h 1692226"/>
              <a:gd name="connsiteX13" fmla="*/ 8472508 w 9662615"/>
              <a:gd name="connsiteY13" fmla="*/ 1363109 h 1692226"/>
              <a:gd name="connsiteX14" fmla="*/ 8258477 w 9662615"/>
              <a:gd name="connsiteY14" fmla="*/ 1370666 h 1692226"/>
              <a:gd name="connsiteX15" fmla="*/ 8197961 w 9662615"/>
              <a:gd name="connsiteY15" fmla="*/ 1392804 h 1692226"/>
              <a:gd name="connsiteX16" fmla="*/ 8171196 w 9662615"/>
              <a:gd name="connsiteY16" fmla="*/ 1397216 h 1692226"/>
              <a:gd name="connsiteX17" fmla="*/ 8127667 w 9662615"/>
              <a:gd name="connsiteY17" fmla="*/ 1418254 h 1692226"/>
              <a:gd name="connsiteX18" fmla="*/ 7974579 w 9662615"/>
              <a:gd name="connsiteY18" fmla="*/ 1383439 h 1692226"/>
              <a:gd name="connsiteX19" fmla="*/ 7768351 w 9662615"/>
              <a:gd name="connsiteY19" fmla="*/ 1395051 h 1692226"/>
              <a:gd name="connsiteX20" fmla="*/ 7635985 w 9662615"/>
              <a:gd name="connsiteY20" fmla="*/ 1386363 h 1692226"/>
              <a:gd name="connsiteX21" fmla="*/ 7466069 w 9662615"/>
              <a:gd name="connsiteY21" fmla="*/ 1377654 h 1692226"/>
              <a:gd name="connsiteX22" fmla="*/ 7355642 w 9662615"/>
              <a:gd name="connsiteY22" fmla="*/ 1407761 h 1692226"/>
              <a:gd name="connsiteX23" fmla="*/ 7151610 w 9662615"/>
              <a:gd name="connsiteY23" fmla="*/ 1397856 h 1692226"/>
              <a:gd name="connsiteX24" fmla="*/ 7082147 w 9662615"/>
              <a:gd name="connsiteY24" fmla="*/ 1406113 h 1692226"/>
              <a:gd name="connsiteX25" fmla="*/ 7014958 w 9662615"/>
              <a:gd name="connsiteY25" fmla="*/ 1396883 h 1692226"/>
              <a:gd name="connsiteX26" fmla="*/ 6907567 w 9662615"/>
              <a:gd name="connsiteY26" fmla="*/ 1419149 h 1692226"/>
              <a:gd name="connsiteX27" fmla="*/ 6748428 w 9662615"/>
              <a:gd name="connsiteY27" fmla="*/ 1420308 h 1692226"/>
              <a:gd name="connsiteX28" fmla="*/ 6654257 w 9662615"/>
              <a:gd name="connsiteY28" fmla="*/ 1424143 h 1692226"/>
              <a:gd name="connsiteX29" fmla="*/ 6620123 w 9662615"/>
              <a:gd name="connsiteY29" fmla="*/ 1430535 h 1692226"/>
              <a:gd name="connsiteX30" fmla="*/ 6571355 w 9662615"/>
              <a:gd name="connsiteY30" fmla="*/ 1436144 h 1692226"/>
              <a:gd name="connsiteX31" fmla="*/ 6486557 w 9662615"/>
              <a:gd name="connsiteY31" fmla="*/ 1449861 h 1692226"/>
              <a:gd name="connsiteX32" fmla="*/ 6370419 w 9662615"/>
              <a:gd name="connsiteY32" fmla="*/ 1461649 h 1692226"/>
              <a:gd name="connsiteX33" fmla="*/ 6278839 w 9662615"/>
              <a:gd name="connsiteY33" fmla="*/ 1449160 h 1692226"/>
              <a:gd name="connsiteX34" fmla="*/ 6272455 w 9662615"/>
              <a:gd name="connsiteY34" fmla="*/ 1453191 h 1692226"/>
              <a:gd name="connsiteX35" fmla="*/ 6212659 w 9662615"/>
              <a:gd name="connsiteY35" fmla="*/ 1454850 h 1692226"/>
              <a:gd name="connsiteX36" fmla="*/ 6069317 w 9662615"/>
              <a:gd name="connsiteY36" fmla="*/ 1445838 h 1692226"/>
              <a:gd name="connsiteX37" fmla="*/ 5878477 w 9662615"/>
              <a:gd name="connsiteY37" fmla="*/ 1439180 h 1692226"/>
              <a:gd name="connsiteX38" fmla="*/ 5838387 w 9662615"/>
              <a:gd name="connsiteY38" fmla="*/ 1444679 h 1692226"/>
              <a:gd name="connsiteX39" fmla="*/ 5771136 w 9662615"/>
              <a:gd name="connsiteY39" fmla="*/ 1453639 h 1692226"/>
              <a:gd name="connsiteX40" fmla="*/ 5724081 w 9662615"/>
              <a:gd name="connsiteY40" fmla="*/ 1470431 h 1692226"/>
              <a:gd name="connsiteX41" fmla="*/ 5666577 w 9662615"/>
              <a:gd name="connsiteY41" fmla="*/ 1473921 h 1692226"/>
              <a:gd name="connsiteX42" fmla="*/ 5649068 w 9662615"/>
              <a:gd name="connsiteY42" fmla="*/ 1461676 h 1692226"/>
              <a:gd name="connsiteX43" fmla="*/ 5588902 w 9662615"/>
              <a:gd name="connsiteY43" fmla="*/ 1469647 h 1692226"/>
              <a:gd name="connsiteX44" fmla="*/ 5498090 w 9662615"/>
              <a:gd name="connsiteY44" fmla="*/ 1483173 h 1692226"/>
              <a:gd name="connsiteX45" fmla="*/ 5444641 w 9662615"/>
              <a:gd name="connsiteY45" fmla="*/ 1487602 h 1692226"/>
              <a:gd name="connsiteX46" fmla="*/ 5299812 w 9662615"/>
              <a:gd name="connsiteY46" fmla="*/ 1503362 h 1692226"/>
              <a:gd name="connsiteX47" fmla="*/ 5213947 w 9662615"/>
              <a:gd name="connsiteY47" fmla="*/ 1516637 h 1692226"/>
              <a:gd name="connsiteX48" fmla="*/ 5090342 w 9662615"/>
              <a:gd name="connsiteY48" fmla="*/ 1546680 h 1692226"/>
              <a:gd name="connsiteX49" fmla="*/ 5129812 w 9662615"/>
              <a:gd name="connsiteY49" fmla="*/ 1521277 h 1692226"/>
              <a:gd name="connsiteX50" fmla="*/ 5059484 w 9662615"/>
              <a:gd name="connsiteY50" fmla="*/ 1546802 h 1692226"/>
              <a:gd name="connsiteX51" fmla="*/ 5038524 w 9662615"/>
              <a:gd name="connsiteY51" fmla="*/ 1545675 h 1692226"/>
              <a:gd name="connsiteX52" fmla="*/ 5026564 w 9662615"/>
              <a:gd name="connsiteY52" fmla="*/ 1545376 h 1692226"/>
              <a:gd name="connsiteX53" fmla="*/ 4969433 w 9662615"/>
              <a:gd name="connsiteY53" fmla="*/ 1550865 h 1692226"/>
              <a:gd name="connsiteX54" fmla="*/ 4921303 w 9662615"/>
              <a:gd name="connsiteY54" fmla="*/ 1575379 h 1692226"/>
              <a:gd name="connsiteX55" fmla="*/ 4871726 w 9662615"/>
              <a:gd name="connsiteY55" fmla="*/ 1570584 h 1692226"/>
              <a:gd name="connsiteX56" fmla="*/ 4847242 w 9662615"/>
              <a:gd name="connsiteY56" fmla="*/ 1621094 h 1692226"/>
              <a:gd name="connsiteX57" fmla="*/ 4809131 w 9662615"/>
              <a:gd name="connsiteY57" fmla="*/ 1692226 h 1692226"/>
              <a:gd name="connsiteX58" fmla="*/ 4791466 w 9662615"/>
              <a:gd name="connsiteY58" fmla="*/ 1561324 h 1692226"/>
              <a:gd name="connsiteX59" fmla="*/ 4784247 w 9662615"/>
              <a:gd name="connsiteY59" fmla="*/ 1562342 h 1692226"/>
              <a:gd name="connsiteX60" fmla="*/ 4735334 w 9662615"/>
              <a:gd name="connsiteY60" fmla="*/ 1581778 h 1692226"/>
              <a:gd name="connsiteX61" fmla="*/ 4697562 w 9662615"/>
              <a:gd name="connsiteY61" fmla="*/ 1551206 h 1692226"/>
              <a:gd name="connsiteX62" fmla="*/ 4662664 w 9662615"/>
              <a:gd name="connsiteY62" fmla="*/ 1573162 h 1692226"/>
              <a:gd name="connsiteX63" fmla="*/ 4603028 w 9662615"/>
              <a:gd name="connsiteY63" fmla="*/ 1568821 h 1692226"/>
              <a:gd name="connsiteX64" fmla="*/ 4541612 w 9662615"/>
              <a:gd name="connsiteY64" fmla="*/ 1545262 h 1692226"/>
              <a:gd name="connsiteX65" fmla="*/ 4422155 w 9662615"/>
              <a:gd name="connsiteY65" fmla="*/ 1542059 h 1692226"/>
              <a:gd name="connsiteX66" fmla="*/ 4221826 w 9662615"/>
              <a:gd name="connsiteY66" fmla="*/ 1508923 h 1692226"/>
              <a:gd name="connsiteX67" fmla="*/ 4096601 w 9662615"/>
              <a:gd name="connsiteY67" fmla="*/ 1521563 h 1692226"/>
              <a:gd name="connsiteX68" fmla="*/ 3970635 w 9662615"/>
              <a:gd name="connsiteY68" fmla="*/ 1544815 h 1692226"/>
              <a:gd name="connsiteX69" fmla="*/ 3833906 w 9662615"/>
              <a:gd name="connsiteY69" fmla="*/ 1516637 h 1692226"/>
              <a:gd name="connsiteX70" fmla="*/ 3696258 w 9662615"/>
              <a:gd name="connsiteY70" fmla="*/ 1537563 h 1692226"/>
              <a:gd name="connsiteX71" fmla="*/ 3594070 w 9662615"/>
              <a:gd name="connsiteY71" fmla="*/ 1509422 h 1692226"/>
              <a:gd name="connsiteX72" fmla="*/ 3565233 w 9662615"/>
              <a:gd name="connsiteY72" fmla="*/ 1515122 h 1692226"/>
              <a:gd name="connsiteX73" fmla="*/ 3560267 w 9662615"/>
              <a:gd name="connsiteY73" fmla="*/ 1516288 h 1692226"/>
              <a:gd name="connsiteX74" fmla="*/ 3540258 w 9662615"/>
              <a:gd name="connsiteY74" fmla="*/ 1516976 h 1692226"/>
              <a:gd name="connsiteX75" fmla="*/ 3534780 w 9662615"/>
              <a:gd name="connsiteY75" fmla="*/ 1522141 h 1692226"/>
              <a:gd name="connsiteX76" fmla="*/ 3504783 w 9662615"/>
              <a:gd name="connsiteY76" fmla="*/ 1526739 h 1692226"/>
              <a:gd name="connsiteX77" fmla="*/ 3430805 w 9662615"/>
              <a:gd name="connsiteY77" fmla="*/ 1542521 h 1692226"/>
              <a:gd name="connsiteX78" fmla="*/ 3292707 w 9662615"/>
              <a:gd name="connsiteY78" fmla="*/ 1520490 h 1692226"/>
              <a:gd name="connsiteX79" fmla="*/ 3187872 w 9662615"/>
              <a:gd name="connsiteY79" fmla="*/ 1519991 h 1692226"/>
              <a:gd name="connsiteX80" fmla="*/ 3148026 w 9662615"/>
              <a:gd name="connsiteY80" fmla="*/ 1524777 h 1692226"/>
              <a:gd name="connsiteX81" fmla="*/ 3092394 w 9662615"/>
              <a:gd name="connsiteY81" fmla="*/ 1528115 h 1692226"/>
              <a:gd name="connsiteX82" fmla="*/ 2994200 w 9662615"/>
              <a:gd name="connsiteY82" fmla="*/ 1537857 h 1692226"/>
              <a:gd name="connsiteX83" fmla="*/ 2862301 w 9662615"/>
              <a:gd name="connsiteY83" fmla="*/ 1544250 h 1692226"/>
              <a:gd name="connsiteX84" fmla="*/ 2766335 w 9662615"/>
              <a:gd name="connsiteY84" fmla="*/ 1527662 h 1692226"/>
              <a:gd name="connsiteX85" fmla="*/ 2757836 w 9662615"/>
              <a:gd name="connsiteY85" fmla="*/ 1531371 h 1692226"/>
              <a:gd name="connsiteX86" fmla="*/ 2691555 w 9662615"/>
              <a:gd name="connsiteY86" fmla="*/ 1530283 h 1692226"/>
              <a:gd name="connsiteX87" fmla="*/ 2491676 w 9662615"/>
              <a:gd name="connsiteY87" fmla="*/ 1500859 h 1692226"/>
              <a:gd name="connsiteX88" fmla="*/ 2378036 w 9662615"/>
              <a:gd name="connsiteY88" fmla="*/ 1520645 h 1692226"/>
              <a:gd name="connsiteX89" fmla="*/ 2284269 w 9662615"/>
              <a:gd name="connsiteY89" fmla="*/ 1503068 h 1692226"/>
              <a:gd name="connsiteX90" fmla="*/ 2207104 w 9662615"/>
              <a:gd name="connsiteY90" fmla="*/ 1508888 h 1692226"/>
              <a:gd name="connsiteX91" fmla="*/ 2149226 w 9662615"/>
              <a:gd name="connsiteY91" fmla="*/ 1523409 h 1692226"/>
              <a:gd name="connsiteX92" fmla="*/ 2084783 w 9662615"/>
              <a:gd name="connsiteY92" fmla="*/ 1524245 h 1692226"/>
              <a:gd name="connsiteX93" fmla="*/ 2070075 w 9662615"/>
              <a:gd name="connsiteY93" fmla="*/ 1511285 h 1692226"/>
              <a:gd name="connsiteX94" fmla="*/ 2001057 w 9662615"/>
              <a:gd name="connsiteY94" fmla="*/ 1516449 h 1692226"/>
              <a:gd name="connsiteX95" fmla="*/ 1896330 w 9662615"/>
              <a:gd name="connsiteY95" fmla="*/ 1525725 h 1692226"/>
              <a:gd name="connsiteX96" fmla="*/ 1835994 w 9662615"/>
              <a:gd name="connsiteY96" fmla="*/ 1527678 h 1692226"/>
              <a:gd name="connsiteX97" fmla="*/ 1671119 w 9662615"/>
              <a:gd name="connsiteY97" fmla="*/ 1536701 h 1692226"/>
              <a:gd name="connsiteX98" fmla="*/ 1601337 w 9662615"/>
              <a:gd name="connsiteY98" fmla="*/ 1548552 h 1692226"/>
              <a:gd name="connsiteX99" fmla="*/ 1407755 w 9662615"/>
              <a:gd name="connsiteY99" fmla="*/ 1571444 h 1692226"/>
              <a:gd name="connsiteX100" fmla="*/ 1271994 w 9662615"/>
              <a:gd name="connsiteY100" fmla="*/ 1579471 h 1692226"/>
              <a:gd name="connsiteX101" fmla="*/ 1249226 w 9662615"/>
              <a:gd name="connsiteY101" fmla="*/ 1583140 h 1692226"/>
              <a:gd name="connsiteX102" fmla="*/ 1217719 w 9662615"/>
              <a:gd name="connsiteY102" fmla="*/ 1580863 h 1692226"/>
              <a:gd name="connsiteX103" fmla="*/ 1091432 w 9662615"/>
              <a:gd name="connsiteY103" fmla="*/ 1571003 h 1692226"/>
              <a:gd name="connsiteX104" fmla="*/ 992039 w 9662615"/>
              <a:gd name="connsiteY104" fmla="*/ 1556662 h 1692226"/>
              <a:gd name="connsiteX105" fmla="*/ 868264 w 9662615"/>
              <a:gd name="connsiteY105" fmla="*/ 1566392 h 1692226"/>
              <a:gd name="connsiteX106" fmla="*/ 792765 w 9662615"/>
              <a:gd name="connsiteY106" fmla="*/ 1563102 h 1692226"/>
              <a:gd name="connsiteX107" fmla="*/ 669055 w 9662615"/>
              <a:gd name="connsiteY107" fmla="*/ 1543638 h 1692226"/>
              <a:gd name="connsiteX108" fmla="*/ 506152 w 9662615"/>
              <a:gd name="connsiteY108" fmla="*/ 1549124 h 1692226"/>
              <a:gd name="connsiteX109" fmla="*/ 472797 w 9662615"/>
              <a:gd name="connsiteY109" fmla="*/ 1568904 h 1692226"/>
              <a:gd name="connsiteX110" fmla="*/ 427864 w 9662615"/>
              <a:gd name="connsiteY110" fmla="*/ 1580848 h 1692226"/>
              <a:gd name="connsiteX111" fmla="*/ 408381 w 9662615"/>
              <a:gd name="connsiteY111" fmla="*/ 1552940 h 1692226"/>
              <a:gd name="connsiteX112" fmla="*/ 267163 w 9662615"/>
              <a:gd name="connsiteY112" fmla="*/ 1531913 h 1692226"/>
              <a:gd name="connsiteX113" fmla="*/ 196644 w 9662615"/>
              <a:gd name="connsiteY113" fmla="*/ 1524565 h 1692226"/>
              <a:gd name="connsiteX114" fmla="*/ 86819 w 9662615"/>
              <a:gd name="connsiteY114" fmla="*/ 1519517 h 1692226"/>
              <a:gd name="connsiteX115" fmla="*/ 53369 w 9662615"/>
              <a:gd name="connsiteY115" fmla="*/ 1516853 h 1692226"/>
              <a:gd name="connsiteX116" fmla="*/ 2359 w 9662615"/>
              <a:gd name="connsiteY116" fmla="*/ 1515247 h 1692226"/>
              <a:gd name="connsiteX117" fmla="*/ 0 w 9662615"/>
              <a:gd name="connsiteY117" fmla="*/ 1514932 h 1692226"/>
              <a:gd name="connsiteX118" fmla="*/ 0 w 9662615"/>
              <a:gd name="connsiteY118" fmla="*/ 0 h 1692226"/>
              <a:gd name="connsiteX0" fmla="*/ 0 w 9662615"/>
              <a:gd name="connsiteY0" fmla="*/ 0 h 1621094"/>
              <a:gd name="connsiteX1" fmla="*/ 9662615 w 9662615"/>
              <a:gd name="connsiteY1" fmla="*/ 0 h 1621094"/>
              <a:gd name="connsiteX2" fmla="*/ 9662615 w 9662615"/>
              <a:gd name="connsiteY2" fmla="*/ 1280346 h 1621094"/>
              <a:gd name="connsiteX3" fmla="*/ 9658420 w 9662615"/>
              <a:gd name="connsiteY3" fmla="*/ 1280106 h 1621094"/>
              <a:gd name="connsiteX4" fmla="*/ 9469546 w 9662615"/>
              <a:gd name="connsiteY4" fmla="*/ 1289837 h 1621094"/>
              <a:gd name="connsiteX5" fmla="*/ 9385895 w 9662615"/>
              <a:gd name="connsiteY5" fmla="*/ 1269203 h 1621094"/>
              <a:gd name="connsiteX6" fmla="*/ 9144767 w 9662615"/>
              <a:gd name="connsiteY6" fmla="*/ 1264120 h 1621094"/>
              <a:gd name="connsiteX7" fmla="*/ 8837252 w 9662615"/>
              <a:gd name="connsiteY7" fmla="*/ 1350515 h 1621094"/>
              <a:gd name="connsiteX8" fmla="*/ 8705466 w 9662615"/>
              <a:gd name="connsiteY8" fmla="*/ 1342419 h 1621094"/>
              <a:gd name="connsiteX9" fmla="*/ 8652221 w 9662615"/>
              <a:gd name="connsiteY9" fmla="*/ 1326906 h 1621094"/>
              <a:gd name="connsiteX10" fmla="*/ 8632312 w 9662615"/>
              <a:gd name="connsiteY10" fmla="*/ 1326025 h 1621094"/>
              <a:gd name="connsiteX11" fmla="*/ 8591582 w 9662615"/>
              <a:gd name="connsiteY11" fmla="*/ 1341666 h 1621094"/>
              <a:gd name="connsiteX12" fmla="*/ 8537336 w 9662615"/>
              <a:gd name="connsiteY12" fmla="*/ 1341684 h 1621094"/>
              <a:gd name="connsiteX13" fmla="*/ 8472508 w 9662615"/>
              <a:gd name="connsiteY13" fmla="*/ 1363109 h 1621094"/>
              <a:gd name="connsiteX14" fmla="*/ 8258477 w 9662615"/>
              <a:gd name="connsiteY14" fmla="*/ 1370666 h 1621094"/>
              <a:gd name="connsiteX15" fmla="*/ 8197961 w 9662615"/>
              <a:gd name="connsiteY15" fmla="*/ 1392804 h 1621094"/>
              <a:gd name="connsiteX16" fmla="*/ 8171196 w 9662615"/>
              <a:gd name="connsiteY16" fmla="*/ 1397216 h 1621094"/>
              <a:gd name="connsiteX17" fmla="*/ 8127667 w 9662615"/>
              <a:gd name="connsiteY17" fmla="*/ 1418254 h 1621094"/>
              <a:gd name="connsiteX18" fmla="*/ 7974579 w 9662615"/>
              <a:gd name="connsiteY18" fmla="*/ 1383439 h 1621094"/>
              <a:gd name="connsiteX19" fmla="*/ 7768351 w 9662615"/>
              <a:gd name="connsiteY19" fmla="*/ 1395051 h 1621094"/>
              <a:gd name="connsiteX20" fmla="*/ 7635985 w 9662615"/>
              <a:gd name="connsiteY20" fmla="*/ 1386363 h 1621094"/>
              <a:gd name="connsiteX21" fmla="*/ 7466069 w 9662615"/>
              <a:gd name="connsiteY21" fmla="*/ 1377654 h 1621094"/>
              <a:gd name="connsiteX22" fmla="*/ 7355642 w 9662615"/>
              <a:gd name="connsiteY22" fmla="*/ 1407761 h 1621094"/>
              <a:gd name="connsiteX23" fmla="*/ 7151610 w 9662615"/>
              <a:gd name="connsiteY23" fmla="*/ 1397856 h 1621094"/>
              <a:gd name="connsiteX24" fmla="*/ 7082147 w 9662615"/>
              <a:gd name="connsiteY24" fmla="*/ 1406113 h 1621094"/>
              <a:gd name="connsiteX25" fmla="*/ 7014958 w 9662615"/>
              <a:gd name="connsiteY25" fmla="*/ 1396883 h 1621094"/>
              <a:gd name="connsiteX26" fmla="*/ 6907567 w 9662615"/>
              <a:gd name="connsiteY26" fmla="*/ 1419149 h 1621094"/>
              <a:gd name="connsiteX27" fmla="*/ 6748428 w 9662615"/>
              <a:gd name="connsiteY27" fmla="*/ 1420308 h 1621094"/>
              <a:gd name="connsiteX28" fmla="*/ 6654257 w 9662615"/>
              <a:gd name="connsiteY28" fmla="*/ 1424143 h 1621094"/>
              <a:gd name="connsiteX29" fmla="*/ 6620123 w 9662615"/>
              <a:gd name="connsiteY29" fmla="*/ 1430535 h 1621094"/>
              <a:gd name="connsiteX30" fmla="*/ 6571355 w 9662615"/>
              <a:gd name="connsiteY30" fmla="*/ 1436144 h 1621094"/>
              <a:gd name="connsiteX31" fmla="*/ 6486557 w 9662615"/>
              <a:gd name="connsiteY31" fmla="*/ 1449861 h 1621094"/>
              <a:gd name="connsiteX32" fmla="*/ 6370419 w 9662615"/>
              <a:gd name="connsiteY32" fmla="*/ 1461649 h 1621094"/>
              <a:gd name="connsiteX33" fmla="*/ 6278839 w 9662615"/>
              <a:gd name="connsiteY33" fmla="*/ 1449160 h 1621094"/>
              <a:gd name="connsiteX34" fmla="*/ 6272455 w 9662615"/>
              <a:gd name="connsiteY34" fmla="*/ 1453191 h 1621094"/>
              <a:gd name="connsiteX35" fmla="*/ 6212659 w 9662615"/>
              <a:gd name="connsiteY35" fmla="*/ 1454850 h 1621094"/>
              <a:gd name="connsiteX36" fmla="*/ 6069317 w 9662615"/>
              <a:gd name="connsiteY36" fmla="*/ 1445838 h 1621094"/>
              <a:gd name="connsiteX37" fmla="*/ 5878477 w 9662615"/>
              <a:gd name="connsiteY37" fmla="*/ 1439180 h 1621094"/>
              <a:gd name="connsiteX38" fmla="*/ 5838387 w 9662615"/>
              <a:gd name="connsiteY38" fmla="*/ 1444679 h 1621094"/>
              <a:gd name="connsiteX39" fmla="*/ 5771136 w 9662615"/>
              <a:gd name="connsiteY39" fmla="*/ 1453639 h 1621094"/>
              <a:gd name="connsiteX40" fmla="*/ 5724081 w 9662615"/>
              <a:gd name="connsiteY40" fmla="*/ 1470431 h 1621094"/>
              <a:gd name="connsiteX41" fmla="*/ 5666577 w 9662615"/>
              <a:gd name="connsiteY41" fmla="*/ 1473921 h 1621094"/>
              <a:gd name="connsiteX42" fmla="*/ 5649068 w 9662615"/>
              <a:gd name="connsiteY42" fmla="*/ 1461676 h 1621094"/>
              <a:gd name="connsiteX43" fmla="*/ 5588902 w 9662615"/>
              <a:gd name="connsiteY43" fmla="*/ 1469647 h 1621094"/>
              <a:gd name="connsiteX44" fmla="*/ 5498090 w 9662615"/>
              <a:gd name="connsiteY44" fmla="*/ 1483173 h 1621094"/>
              <a:gd name="connsiteX45" fmla="*/ 5444641 w 9662615"/>
              <a:gd name="connsiteY45" fmla="*/ 1487602 h 1621094"/>
              <a:gd name="connsiteX46" fmla="*/ 5299812 w 9662615"/>
              <a:gd name="connsiteY46" fmla="*/ 1503362 h 1621094"/>
              <a:gd name="connsiteX47" fmla="*/ 5213947 w 9662615"/>
              <a:gd name="connsiteY47" fmla="*/ 1516637 h 1621094"/>
              <a:gd name="connsiteX48" fmla="*/ 5090342 w 9662615"/>
              <a:gd name="connsiteY48" fmla="*/ 1546680 h 1621094"/>
              <a:gd name="connsiteX49" fmla="*/ 5129812 w 9662615"/>
              <a:gd name="connsiteY49" fmla="*/ 1521277 h 1621094"/>
              <a:gd name="connsiteX50" fmla="*/ 5059484 w 9662615"/>
              <a:gd name="connsiteY50" fmla="*/ 1546802 h 1621094"/>
              <a:gd name="connsiteX51" fmla="*/ 5038524 w 9662615"/>
              <a:gd name="connsiteY51" fmla="*/ 1545675 h 1621094"/>
              <a:gd name="connsiteX52" fmla="*/ 5026564 w 9662615"/>
              <a:gd name="connsiteY52" fmla="*/ 1545376 h 1621094"/>
              <a:gd name="connsiteX53" fmla="*/ 4969433 w 9662615"/>
              <a:gd name="connsiteY53" fmla="*/ 1550865 h 1621094"/>
              <a:gd name="connsiteX54" fmla="*/ 4921303 w 9662615"/>
              <a:gd name="connsiteY54" fmla="*/ 1575379 h 1621094"/>
              <a:gd name="connsiteX55" fmla="*/ 4871726 w 9662615"/>
              <a:gd name="connsiteY55" fmla="*/ 1570584 h 1621094"/>
              <a:gd name="connsiteX56" fmla="*/ 4847242 w 9662615"/>
              <a:gd name="connsiteY56" fmla="*/ 1621094 h 1621094"/>
              <a:gd name="connsiteX57" fmla="*/ 4821058 w 9662615"/>
              <a:gd name="connsiteY57" fmla="*/ 1553078 h 1621094"/>
              <a:gd name="connsiteX58" fmla="*/ 4791466 w 9662615"/>
              <a:gd name="connsiteY58" fmla="*/ 1561324 h 1621094"/>
              <a:gd name="connsiteX59" fmla="*/ 4784247 w 9662615"/>
              <a:gd name="connsiteY59" fmla="*/ 1562342 h 1621094"/>
              <a:gd name="connsiteX60" fmla="*/ 4735334 w 9662615"/>
              <a:gd name="connsiteY60" fmla="*/ 1581778 h 1621094"/>
              <a:gd name="connsiteX61" fmla="*/ 4697562 w 9662615"/>
              <a:gd name="connsiteY61" fmla="*/ 1551206 h 1621094"/>
              <a:gd name="connsiteX62" fmla="*/ 4662664 w 9662615"/>
              <a:gd name="connsiteY62" fmla="*/ 1573162 h 1621094"/>
              <a:gd name="connsiteX63" fmla="*/ 4603028 w 9662615"/>
              <a:gd name="connsiteY63" fmla="*/ 1568821 h 1621094"/>
              <a:gd name="connsiteX64" fmla="*/ 4541612 w 9662615"/>
              <a:gd name="connsiteY64" fmla="*/ 1545262 h 1621094"/>
              <a:gd name="connsiteX65" fmla="*/ 4422155 w 9662615"/>
              <a:gd name="connsiteY65" fmla="*/ 1542059 h 1621094"/>
              <a:gd name="connsiteX66" fmla="*/ 4221826 w 9662615"/>
              <a:gd name="connsiteY66" fmla="*/ 1508923 h 1621094"/>
              <a:gd name="connsiteX67" fmla="*/ 4096601 w 9662615"/>
              <a:gd name="connsiteY67" fmla="*/ 1521563 h 1621094"/>
              <a:gd name="connsiteX68" fmla="*/ 3970635 w 9662615"/>
              <a:gd name="connsiteY68" fmla="*/ 1544815 h 1621094"/>
              <a:gd name="connsiteX69" fmla="*/ 3833906 w 9662615"/>
              <a:gd name="connsiteY69" fmla="*/ 1516637 h 1621094"/>
              <a:gd name="connsiteX70" fmla="*/ 3696258 w 9662615"/>
              <a:gd name="connsiteY70" fmla="*/ 1537563 h 1621094"/>
              <a:gd name="connsiteX71" fmla="*/ 3594070 w 9662615"/>
              <a:gd name="connsiteY71" fmla="*/ 1509422 h 1621094"/>
              <a:gd name="connsiteX72" fmla="*/ 3565233 w 9662615"/>
              <a:gd name="connsiteY72" fmla="*/ 1515122 h 1621094"/>
              <a:gd name="connsiteX73" fmla="*/ 3560267 w 9662615"/>
              <a:gd name="connsiteY73" fmla="*/ 1516288 h 1621094"/>
              <a:gd name="connsiteX74" fmla="*/ 3540258 w 9662615"/>
              <a:gd name="connsiteY74" fmla="*/ 1516976 h 1621094"/>
              <a:gd name="connsiteX75" fmla="*/ 3534780 w 9662615"/>
              <a:gd name="connsiteY75" fmla="*/ 1522141 h 1621094"/>
              <a:gd name="connsiteX76" fmla="*/ 3504783 w 9662615"/>
              <a:gd name="connsiteY76" fmla="*/ 1526739 h 1621094"/>
              <a:gd name="connsiteX77" fmla="*/ 3430805 w 9662615"/>
              <a:gd name="connsiteY77" fmla="*/ 1542521 h 1621094"/>
              <a:gd name="connsiteX78" fmla="*/ 3292707 w 9662615"/>
              <a:gd name="connsiteY78" fmla="*/ 1520490 h 1621094"/>
              <a:gd name="connsiteX79" fmla="*/ 3187872 w 9662615"/>
              <a:gd name="connsiteY79" fmla="*/ 1519991 h 1621094"/>
              <a:gd name="connsiteX80" fmla="*/ 3148026 w 9662615"/>
              <a:gd name="connsiteY80" fmla="*/ 1524777 h 1621094"/>
              <a:gd name="connsiteX81" fmla="*/ 3092394 w 9662615"/>
              <a:gd name="connsiteY81" fmla="*/ 1528115 h 1621094"/>
              <a:gd name="connsiteX82" fmla="*/ 2994200 w 9662615"/>
              <a:gd name="connsiteY82" fmla="*/ 1537857 h 1621094"/>
              <a:gd name="connsiteX83" fmla="*/ 2862301 w 9662615"/>
              <a:gd name="connsiteY83" fmla="*/ 1544250 h 1621094"/>
              <a:gd name="connsiteX84" fmla="*/ 2766335 w 9662615"/>
              <a:gd name="connsiteY84" fmla="*/ 1527662 h 1621094"/>
              <a:gd name="connsiteX85" fmla="*/ 2757836 w 9662615"/>
              <a:gd name="connsiteY85" fmla="*/ 1531371 h 1621094"/>
              <a:gd name="connsiteX86" fmla="*/ 2691555 w 9662615"/>
              <a:gd name="connsiteY86" fmla="*/ 1530283 h 1621094"/>
              <a:gd name="connsiteX87" fmla="*/ 2491676 w 9662615"/>
              <a:gd name="connsiteY87" fmla="*/ 1500859 h 1621094"/>
              <a:gd name="connsiteX88" fmla="*/ 2378036 w 9662615"/>
              <a:gd name="connsiteY88" fmla="*/ 1520645 h 1621094"/>
              <a:gd name="connsiteX89" fmla="*/ 2284269 w 9662615"/>
              <a:gd name="connsiteY89" fmla="*/ 1503068 h 1621094"/>
              <a:gd name="connsiteX90" fmla="*/ 2207104 w 9662615"/>
              <a:gd name="connsiteY90" fmla="*/ 1508888 h 1621094"/>
              <a:gd name="connsiteX91" fmla="*/ 2149226 w 9662615"/>
              <a:gd name="connsiteY91" fmla="*/ 1523409 h 1621094"/>
              <a:gd name="connsiteX92" fmla="*/ 2084783 w 9662615"/>
              <a:gd name="connsiteY92" fmla="*/ 1524245 h 1621094"/>
              <a:gd name="connsiteX93" fmla="*/ 2070075 w 9662615"/>
              <a:gd name="connsiteY93" fmla="*/ 1511285 h 1621094"/>
              <a:gd name="connsiteX94" fmla="*/ 2001057 w 9662615"/>
              <a:gd name="connsiteY94" fmla="*/ 1516449 h 1621094"/>
              <a:gd name="connsiteX95" fmla="*/ 1896330 w 9662615"/>
              <a:gd name="connsiteY95" fmla="*/ 1525725 h 1621094"/>
              <a:gd name="connsiteX96" fmla="*/ 1835994 w 9662615"/>
              <a:gd name="connsiteY96" fmla="*/ 1527678 h 1621094"/>
              <a:gd name="connsiteX97" fmla="*/ 1671119 w 9662615"/>
              <a:gd name="connsiteY97" fmla="*/ 1536701 h 1621094"/>
              <a:gd name="connsiteX98" fmla="*/ 1601337 w 9662615"/>
              <a:gd name="connsiteY98" fmla="*/ 1548552 h 1621094"/>
              <a:gd name="connsiteX99" fmla="*/ 1407755 w 9662615"/>
              <a:gd name="connsiteY99" fmla="*/ 1571444 h 1621094"/>
              <a:gd name="connsiteX100" fmla="*/ 1271994 w 9662615"/>
              <a:gd name="connsiteY100" fmla="*/ 1579471 h 1621094"/>
              <a:gd name="connsiteX101" fmla="*/ 1249226 w 9662615"/>
              <a:gd name="connsiteY101" fmla="*/ 1583140 h 1621094"/>
              <a:gd name="connsiteX102" fmla="*/ 1217719 w 9662615"/>
              <a:gd name="connsiteY102" fmla="*/ 1580863 h 1621094"/>
              <a:gd name="connsiteX103" fmla="*/ 1091432 w 9662615"/>
              <a:gd name="connsiteY103" fmla="*/ 1571003 h 1621094"/>
              <a:gd name="connsiteX104" fmla="*/ 992039 w 9662615"/>
              <a:gd name="connsiteY104" fmla="*/ 1556662 h 1621094"/>
              <a:gd name="connsiteX105" fmla="*/ 868264 w 9662615"/>
              <a:gd name="connsiteY105" fmla="*/ 1566392 h 1621094"/>
              <a:gd name="connsiteX106" fmla="*/ 792765 w 9662615"/>
              <a:gd name="connsiteY106" fmla="*/ 1563102 h 1621094"/>
              <a:gd name="connsiteX107" fmla="*/ 669055 w 9662615"/>
              <a:gd name="connsiteY107" fmla="*/ 1543638 h 1621094"/>
              <a:gd name="connsiteX108" fmla="*/ 506152 w 9662615"/>
              <a:gd name="connsiteY108" fmla="*/ 1549124 h 1621094"/>
              <a:gd name="connsiteX109" fmla="*/ 472797 w 9662615"/>
              <a:gd name="connsiteY109" fmla="*/ 1568904 h 1621094"/>
              <a:gd name="connsiteX110" fmla="*/ 427864 w 9662615"/>
              <a:gd name="connsiteY110" fmla="*/ 1580848 h 1621094"/>
              <a:gd name="connsiteX111" fmla="*/ 408381 w 9662615"/>
              <a:gd name="connsiteY111" fmla="*/ 1552940 h 1621094"/>
              <a:gd name="connsiteX112" fmla="*/ 267163 w 9662615"/>
              <a:gd name="connsiteY112" fmla="*/ 1531913 h 1621094"/>
              <a:gd name="connsiteX113" fmla="*/ 196644 w 9662615"/>
              <a:gd name="connsiteY113" fmla="*/ 1524565 h 1621094"/>
              <a:gd name="connsiteX114" fmla="*/ 86819 w 9662615"/>
              <a:gd name="connsiteY114" fmla="*/ 1519517 h 1621094"/>
              <a:gd name="connsiteX115" fmla="*/ 53369 w 9662615"/>
              <a:gd name="connsiteY115" fmla="*/ 1516853 h 1621094"/>
              <a:gd name="connsiteX116" fmla="*/ 2359 w 9662615"/>
              <a:gd name="connsiteY116" fmla="*/ 1515247 h 1621094"/>
              <a:gd name="connsiteX117" fmla="*/ 0 w 9662615"/>
              <a:gd name="connsiteY117" fmla="*/ 1514932 h 1621094"/>
              <a:gd name="connsiteX118" fmla="*/ 0 w 9662615"/>
              <a:gd name="connsiteY118" fmla="*/ 0 h 1621094"/>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1303 w 9662615"/>
              <a:gd name="connsiteY54" fmla="*/ 1575379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5334 w 9662615"/>
              <a:gd name="connsiteY60" fmla="*/ 158177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7680"/>
              <a:gd name="connsiteX1" fmla="*/ 9662615 w 9662615"/>
              <a:gd name="connsiteY1" fmla="*/ 0 h 1597680"/>
              <a:gd name="connsiteX2" fmla="*/ 9662615 w 9662615"/>
              <a:gd name="connsiteY2" fmla="*/ 1280346 h 1597680"/>
              <a:gd name="connsiteX3" fmla="*/ 9658420 w 9662615"/>
              <a:gd name="connsiteY3" fmla="*/ 1280106 h 1597680"/>
              <a:gd name="connsiteX4" fmla="*/ 9469546 w 9662615"/>
              <a:gd name="connsiteY4" fmla="*/ 1289837 h 1597680"/>
              <a:gd name="connsiteX5" fmla="*/ 9385895 w 9662615"/>
              <a:gd name="connsiteY5" fmla="*/ 1269203 h 1597680"/>
              <a:gd name="connsiteX6" fmla="*/ 9144767 w 9662615"/>
              <a:gd name="connsiteY6" fmla="*/ 1264120 h 1597680"/>
              <a:gd name="connsiteX7" fmla="*/ 8837252 w 9662615"/>
              <a:gd name="connsiteY7" fmla="*/ 1350515 h 1597680"/>
              <a:gd name="connsiteX8" fmla="*/ 8705466 w 9662615"/>
              <a:gd name="connsiteY8" fmla="*/ 1342419 h 1597680"/>
              <a:gd name="connsiteX9" fmla="*/ 8652221 w 9662615"/>
              <a:gd name="connsiteY9" fmla="*/ 1326906 h 1597680"/>
              <a:gd name="connsiteX10" fmla="*/ 8632312 w 9662615"/>
              <a:gd name="connsiteY10" fmla="*/ 1326025 h 1597680"/>
              <a:gd name="connsiteX11" fmla="*/ 8591582 w 9662615"/>
              <a:gd name="connsiteY11" fmla="*/ 1341666 h 1597680"/>
              <a:gd name="connsiteX12" fmla="*/ 8537336 w 9662615"/>
              <a:gd name="connsiteY12" fmla="*/ 1341684 h 1597680"/>
              <a:gd name="connsiteX13" fmla="*/ 8472508 w 9662615"/>
              <a:gd name="connsiteY13" fmla="*/ 1363109 h 1597680"/>
              <a:gd name="connsiteX14" fmla="*/ 8258477 w 9662615"/>
              <a:gd name="connsiteY14" fmla="*/ 1370666 h 1597680"/>
              <a:gd name="connsiteX15" fmla="*/ 8197961 w 9662615"/>
              <a:gd name="connsiteY15" fmla="*/ 1392804 h 1597680"/>
              <a:gd name="connsiteX16" fmla="*/ 8171196 w 9662615"/>
              <a:gd name="connsiteY16" fmla="*/ 1397216 h 1597680"/>
              <a:gd name="connsiteX17" fmla="*/ 8127667 w 9662615"/>
              <a:gd name="connsiteY17" fmla="*/ 1418254 h 1597680"/>
              <a:gd name="connsiteX18" fmla="*/ 7974579 w 9662615"/>
              <a:gd name="connsiteY18" fmla="*/ 1383439 h 1597680"/>
              <a:gd name="connsiteX19" fmla="*/ 7768351 w 9662615"/>
              <a:gd name="connsiteY19" fmla="*/ 1395051 h 1597680"/>
              <a:gd name="connsiteX20" fmla="*/ 7635985 w 9662615"/>
              <a:gd name="connsiteY20" fmla="*/ 1386363 h 1597680"/>
              <a:gd name="connsiteX21" fmla="*/ 7466069 w 9662615"/>
              <a:gd name="connsiteY21" fmla="*/ 1377654 h 1597680"/>
              <a:gd name="connsiteX22" fmla="*/ 7355642 w 9662615"/>
              <a:gd name="connsiteY22" fmla="*/ 1407761 h 1597680"/>
              <a:gd name="connsiteX23" fmla="*/ 7151610 w 9662615"/>
              <a:gd name="connsiteY23" fmla="*/ 1397856 h 1597680"/>
              <a:gd name="connsiteX24" fmla="*/ 7082147 w 9662615"/>
              <a:gd name="connsiteY24" fmla="*/ 1406113 h 1597680"/>
              <a:gd name="connsiteX25" fmla="*/ 7014958 w 9662615"/>
              <a:gd name="connsiteY25" fmla="*/ 1396883 h 1597680"/>
              <a:gd name="connsiteX26" fmla="*/ 6907567 w 9662615"/>
              <a:gd name="connsiteY26" fmla="*/ 1419149 h 1597680"/>
              <a:gd name="connsiteX27" fmla="*/ 6748428 w 9662615"/>
              <a:gd name="connsiteY27" fmla="*/ 1420308 h 1597680"/>
              <a:gd name="connsiteX28" fmla="*/ 6654257 w 9662615"/>
              <a:gd name="connsiteY28" fmla="*/ 1424143 h 1597680"/>
              <a:gd name="connsiteX29" fmla="*/ 6620123 w 9662615"/>
              <a:gd name="connsiteY29" fmla="*/ 1430535 h 1597680"/>
              <a:gd name="connsiteX30" fmla="*/ 6571355 w 9662615"/>
              <a:gd name="connsiteY30" fmla="*/ 1436144 h 1597680"/>
              <a:gd name="connsiteX31" fmla="*/ 6486557 w 9662615"/>
              <a:gd name="connsiteY31" fmla="*/ 1449861 h 1597680"/>
              <a:gd name="connsiteX32" fmla="*/ 6370419 w 9662615"/>
              <a:gd name="connsiteY32" fmla="*/ 1461649 h 1597680"/>
              <a:gd name="connsiteX33" fmla="*/ 6278839 w 9662615"/>
              <a:gd name="connsiteY33" fmla="*/ 1449160 h 1597680"/>
              <a:gd name="connsiteX34" fmla="*/ 6272455 w 9662615"/>
              <a:gd name="connsiteY34" fmla="*/ 1453191 h 1597680"/>
              <a:gd name="connsiteX35" fmla="*/ 6212659 w 9662615"/>
              <a:gd name="connsiteY35" fmla="*/ 1454850 h 1597680"/>
              <a:gd name="connsiteX36" fmla="*/ 6069317 w 9662615"/>
              <a:gd name="connsiteY36" fmla="*/ 1445838 h 1597680"/>
              <a:gd name="connsiteX37" fmla="*/ 5878477 w 9662615"/>
              <a:gd name="connsiteY37" fmla="*/ 1439180 h 1597680"/>
              <a:gd name="connsiteX38" fmla="*/ 5838387 w 9662615"/>
              <a:gd name="connsiteY38" fmla="*/ 1444679 h 1597680"/>
              <a:gd name="connsiteX39" fmla="*/ 5771136 w 9662615"/>
              <a:gd name="connsiteY39" fmla="*/ 1453639 h 1597680"/>
              <a:gd name="connsiteX40" fmla="*/ 5724081 w 9662615"/>
              <a:gd name="connsiteY40" fmla="*/ 1470431 h 1597680"/>
              <a:gd name="connsiteX41" fmla="*/ 5666577 w 9662615"/>
              <a:gd name="connsiteY41" fmla="*/ 1473921 h 1597680"/>
              <a:gd name="connsiteX42" fmla="*/ 5649068 w 9662615"/>
              <a:gd name="connsiteY42" fmla="*/ 1461676 h 1597680"/>
              <a:gd name="connsiteX43" fmla="*/ 5588902 w 9662615"/>
              <a:gd name="connsiteY43" fmla="*/ 1469647 h 1597680"/>
              <a:gd name="connsiteX44" fmla="*/ 5498090 w 9662615"/>
              <a:gd name="connsiteY44" fmla="*/ 1483173 h 1597680"/>
              <a:gd name="connsiteX45" fmla="*/ 5444641 w 9662615"/>
              <a:gd name="connsiteY45" fmla="*/ 1487602 h 1597680"/>
              <a:gd name="connsiteX46" fmla="*/ 5299812 w 9662615"/>
              <a:gd name="connsiteY46" fmla="*/ 1503362 h 1597680"/>
              <a:gd name="connsiteX47" fmla="*/ 5213947 w 9662615"/>
              <a:gd name="connsiteY47" fmla="*/ 1516637 h 1597680"/>
              <a:gd name="connsiteX48" fmla="*/ 5090342 w 9662615"/>
              <a:gd name="connsiteY48" fmla="*/ 1546680 h 1597680"/>
              <a:gd name="connsiteX49" fmla="*/ 5129812 w 9662615"/>
              <a:gd name="connsiteY49" fmla="*/ 1521277 h 1597680"/>
              <a:gd name="connsiteX50" fmla="*/ 5059484 w 9662615"/>
              <a:gd name="connsiteY50" fmla="*/ 1546802 h 1597680"/>
              <a:gd name="connsiteX51" fmla="*/ 5038524 w 9662615"/>
              <a:gd name="connsiteY51" fmla="*/ 1545675 h 1597680"/>
              <a:gd name="connsiteX52" fmla="*/ 5026564 w 9662615"/>
              <a:gd name="connsiteY52" fmla="*/ 1545376 h 1597680"/>
              <a:gd name="connsiteX53" fmla="*/ 4969433 w 9662615"/>
              <a:gd name="connsiteY53" fmla="*/ 1550865 h 1597680"/>
              <a:gd name="connsiteX54" fmla="*/ 4929254 w 9662615"/>
              <a:gd name="connsiteY54" fmla="*/ 1563452 h 1597680"/>
              <a:gd name="connsiteX55" fmla="*/ 4871726 w 9662615"/>
              <a:gd name="connsiteY55" fmla="*/ 1570584 h 1597680"/>
              <a:gd name="connsiteX56" fmla="*/ 4843267 w 9662615"/>
              <a:gd name="connsiteY56" fmla="*/ 1561459 h 1597680"/>
              <a:gd name="connsiteX57" fmla="*/ 4821058 w 9662615"/>
              <a:gd name="connsiteY57" fmla="*/ 1553078 h 1597680"/>
              <a:gd name="connsiteX58" fmla="*/ 4791466 w 9662615"/>
              <a:gd name="connsiteY58" fmla="*/ 1561324 h 1597680"/>
              <a:gd name="connsiteX59" fmla="*/ 4784247 w 9662615"/>
              <a:gd name="connsiteY59" fmla="*/ 1562342 h 1597680"/>
              <a:gd name="connsiteX60" fmla="*/ 4743285 w 9662615"/>
              <a:gd name="connsiteY60" fmla="*/ 1597680 h 1597680"/>
              <a:gd name="connsiteX61" fmla="*/ 4697562 w 9662615"/>
              <a:gd name="connsiteY61" fmla="*/ 1551206 h 1597680"/>
              <a:gd name="connsiteX62" fmla="*/ 4662664 w 9662615"/>
              <a:gd name="connsiteY62" fmla="*/ 1573162 h 1597680"/>
              <a:gd name="connsiteX63" fmla="*/ 4603028 w 9662615"/>
              <a:gd name="connsiteY63" fmla="*/ 1568821 h 1597680"/>
              <a:gd name="connsiteX64" fmla="*/ 4541612 w 9662615"/>
              <a:gd name="connsiteY64" fmla="*/ 1545262 h 1597680"/>
              <a:gd name="connsiteX65" fmla="*/ 4422155 w 9662615"/>
              <a:gd name="connsiteY65" fmla="*/ 1542059 h 1597680"/>
              <a:gd name="connsiteX66" fmla="*/ 4221826 w 9662615"/>
              <a:gd name="connsiteY66" fmla="*/ 1508923 h 1597680"/>
              <a:gd name="connsiteX67" fmla="*/ 4096601 w 9662615"/>
              <a:gd name="connsiteY67" fmla="*/ 1521563 h 1597680"/>
              <a:gd name="connsiteX68" fmla="*/ 3970635 w 9662615"/>
              <a:gd name="connsiteY68" fmla="*/ 1544815 h 1597680"/>
              <a:gd name="connsiteX69" fmla="*/ 3833906 w 9662615"/>
              <a:gd name="connsiteY69" fmla="*/ 1516637 h 1597680"/>
              <a:gd name="connsiteX70" fmla="*/ 3696258 w 9662615"/>
              <a:gd name="connsiteY70" fmla="*/ 1537563 h 1597680"/>
              <a:gd name="connsiteX71" fmla="*/ 3594070 w 9662615"/>
              <a:gd name="connsiteY71" fmla="*/ 1509422 h 1597680"/>
              <a:gd name="connsiteX72" fmla="*/ 3565233 w 9662615"/>
              <a:gd name="connsiteY72" fmla="*/ 1515122 h 1597680"/>
              <a:gd name="connsiteX73" fmla="*/ 3560267 w 9662615"/>
              <a:gd name="connsiteY73" fmla="*/ 1516288 h 1597680"/>
              <a:gd name="connsiteX74" fmla="*/ 3540258 w 9662615"/>
              <a:gd name="connsiteY74" fmla="*/ 1516976 h 1597680"/>
              <a:gd name="connsiteX75" fmla="*/ 3534780 w 9662615"/>
              <a:gd name="connsiteY75" fmla="*/ 1522141 h 1597680"/>
              <a:gd name="connsiteX76" fmla="*/ 3504783 w 9662615"/>
              <a:gd name="connsiteY76" fmla="*/ 1526739 h 1597680"/>
              <a:gd name="connsiteX77" fmla="*/ 3430805 w 9662615"/>
              <a:gd name="connsiteY77" fmla="*/ 1542521 h 1597680"/>
              <a:gd name="connsiteX78" fmla="*/ 3292707 w 9662615"/>
              <a:gd name="connsiteY78" fmla="*/ 1520490 h 1597680"/>
              <a:gd name="connsiteX79" fmla="*/ 3187872 w 9662615"/>
              <a:gd name="connsiteY79" fmla="*/ 1519991 h 1597680"/>
              <a:gd name="connsiteX80" fmla="*/ 3148026 w 9662615"/>
              <a:gd name="connsiteY80" fmla="*/ 1524777 h 1597680"/>
              <a:gd name="connsiteX81" fmla="*/ 3092394 w 9662615"/>
              <a:gd name="connsiteY81" fmla="*/ 1528115 h 1597680"/>
              <a:gd name="connsiteX82" fmla="*/ 2994200 w 9662615"/>
              <a:gd name="connsiteY82" fmla="*/ 1537857 h 1597680"/>
              <a:gd name="connsiteX83" fmla="*/ 2862301 w 9662615"/>
              <a:gd name="connsiteY83" fmla="*/ 1544250 h 1597680"/>
              <a:gd name="connsiteX84" fmla="*/ 2766335 w 9662615"/>
              <a:gd name="connsiteY84" fmla="*/ 1527662 h 1597680"/>
              <a:gd name="connsiteX85" fmla="*/ 2757836 w 9662615"/>
              <a:gd name="connsiteY85" fmla="*/ 1531371 h 1597680"/>
              <a:gd name="connsiteX86" fmla="*/ 2691555 w 9662615"/>
              <a:gd name="connsiteY86" fmla="*/ 1530283 h 1597680"/>
              <a:gd name="connsiteX87" fmla="*/ 2491676 w 9662615"/>
              <a:gd name="connsiteY87" fmla="*/ 1500859 h 1597680"/>
              <a:gd name="connsiteX88" fmla="*/ 2378036 w 9662615"/>
              <a:gd name="connsiteY88" fmla="*/ 1520645 h 1597680"/>
              <a:gd name="connsiteX89" fmla="*/ 2284269 w 9662615"/>
              <a:gd name="connsiteY89" fmla="*/ 1503068 h 1597680"/>
              <a:gd name="connsiteX90" fmla="*/ 2207104 w 9662615"/>
              <a:gd name="connsiteY90" fmla="*/ 1508888 h 1597680"/>
              <a:gd name="connsiteX91" fmla="*/ 2149226 w 9662615"/>
              <a:gd name="connsiteY91" fmla="*/ 1523409 h 1597680"/>
              <a:gd name="connsiteX92" fmla="*/ 2084783 w 9662615"/>
              <a:gd name="connsiteY92" fmla="*/ 1524245 h 1597680"/>
              <a:gd name="connsiteX93" fmla="*/ 2070075 w 9662615"/>
              <a:gd name="connsiteY93" fmla="*/ 1511285 h 1597680"/>
              <a:gd name="connsiteX94" fmla="*/ 2001057 w 9662615"/>
              <a:gd name="connsiteY94" fmla="*/ 1516449 h 1597680"/>
              <a:gd name="connsiteX95" fmla="*/ 1896330 w 9662615"/>
              <a:gd name="connsiteY95" fmla="*/ 1525725 h 1597680"/>
              <a:gd name="connsiteX96" fmla="*/ 1835994 w 9662615"/>
              <a:gd name="connsiteY96" fmla="*/ 1527678 h 1597680"/>
              <a:gd name="connsiteX97" fmla="*/ 1671119 w 9662615"/>
              <a:gd name="connsiteY97" fmla="*/ 1536701 h 1597680"/>
              <a:gd name="connsiteX98" fmla="*/ 1601337 w 9662615"/>
              <a:gd name="connsiteY98" fmla="*/ 1548552 h 1597680"/>
              <a:gd name="connsiteX99" fmla="*/ 1407755 w 9662615"/>
              <a:gd name="connsiteY99" fmla="*/ 1571444 h 1597680"/>
              <a:gd name="connsiteX100" fmla="*/ 1271994 w 9662615"/>
              <a:gd name="connsiteY100" fmla="*/ 1579471 h 1597680"/>
              <a:gd name="connsiteX101" fmla="*/ 1249226 w 9662615"/>
              <a:gd name="connsiteY101" fmla="*/ 1583140 h 1597680"/>
              <a:gd name="connsiteX102" fmla="*/ 1217719 w 9662615"/>
              <a:gd name="connsiteY102" fmla="*/ 1580863 h 1597680"/>
              <a:gd name="connsiteX103" fmla="*/ 1091432 w 9662615"/>
              <a:gd name="connsiteY103" fmla="*/ 1571003 h 1597680"/>
              <a:gd name="connsiteX104" fmla="*/ 992039 w 9662615"/>
              <a:gd name="connsiteY104" fmla="*/ 1556662 h 1597680"/>
              <a:gd name="connsiteX105" fmla="*/ 868264 w 9662615"/>
              <a:gd name="connsiteY105" fmla="*/ 1566392 h 1597680"/>
              <a:gd name="connsiteX106" fmla="*/ 792765 w 9662615"/>
              <a:gd name="connsiteY106" fmla="*/ 1563102 h 1597680"/>
              <a:gd name="connsiteX107" fmla="*/ 669055 w 9662615"/>
              <a:gd name="connsiteY107" fmla="*/ 1543638 h 1597680"/>
              <a:gd name="connsiteX108" fmla="*/ 506152 w 9662615"/>
              <a:gd name="connsiteY108" fmla="*/ 1549124 h 1597680"/>
              <a:gd name="connsiteX109" fmla="*/ 472797 w 9662615"/>
              <a:gd name="connsiteY109" fmla="*/ 1568904 h 1597680"/>
              <a:gd name="connsiteX110" fmla="*/ 427864 w 9662615"/>
              <a:gd name="connsiteY110" fmla="*/ 1580848 h 1597680"/>
              <a:gd name="connsiteX111" fmla="*/ 408381 w 9662615"/>
              <a:gd name="connsiteY111" fmla="*/ 1552940 h 1597680"/>
              <a:gd name="connsiteX112" fmla="*/ 267163 w 9662615"/>
              <a:gd name="connsiteY112" fmla="*/ 1531913 h 1597680"/>
              <a:gd name="connsiteX113" fmla="*/ 196644 w 9662615"/>
              <a:gd name="connsiteY113" fmla="*/ 1524565 h 1597680"/>
              <a:gd name="connsiteX114" fmla="*/ 86819 w 9662615"/>
              <a:gd name="connsiteY114" fmla="*/ 1519517 h 1597680"/>
              <a:gd name="connsiteX115" fmla="*/ 53369 w 9662615"/>
              <a:gd name="connsiteY115" fmla="*/ 1516853 h 1597680"/>
              <a:gd name="connsiteX116" fmla="*/ 2359 w 9662615"/>
              <a:gd name="connsiteY116" fmla="*/ 1515247 h 1597680"/>
              <a:gd name="connsiteX117" fmla="*/ 0 w 9662615"/>
              <a:gd name="connsiteY117" fmla="*/ 1514932 h 1597680"/>
              <a:gd name="connsiteX118" fmla="*/ 0 w 9662615"/>
              <a:gd name="connsiteY118" fmla="*/ 0 h 1597680"/>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603753"/>
              <a:gd name="connsiteX1" fmla="*/ 9662615 w 9662615"/>
              <a:gd name="connsiteY1" fmla="*/ 0 h 1603753"/>
              <a:gd name="connsiteX2" fmla="*/ 9662615 w 9662615"/>
              <a:gd name="connsiteY2" fmla="*/ 1280346 h 1603753"/>
              <a:gd name="connsiteX3" fmla="*/ 9658420 w 9662615"/>
              <a:gd name="connsiteY3" fmla="*/ 1280106 h 1603753"/>
              <a:gd name="connsiteX4" fmla="*/ 9469546 w 9662615"/>
              <a:gd name="connsiteY4" fmla="*/ 1289837 h 1603753"/>
              <a:gd name="connsiteX5" fmla="*/ 9385895 w 9662615"/>
              <a:gd name="connsiteY5" fmla="*/ 1269203 h 1603753"/>
              <a:gd name="connsiteX6" fmla="*/ 9144767 w 9662615"/>
              <a:gd name="connsiteY6" fmla="*/ 1264120 h 1603753"/>
              <a:gd name="connsiteX7" fmla="*/ 8837252 w 9662615"/>
              <a:gd name="connsiteY7" fmla="*/ 1350515 h 1603753"/>
              <a:gd name="connsiteX8" fmla="*/ 8705466 w 9662615"/>
              <a:gd name="connsiteY8" fmla="*/ 1342419 h 1603753"/>
              <a:gd name="connsiteX9" fmla="*/ 8652221 w 9662615"/>
              <a:gd name="connsiteY9" fmla="*/ 1326906 h 1603753"/>
              <a:gd name="connsiteX10" fmla="*/ 8632312 w 9662615"/>
              <a:gd name="connsiteY10" fmla="*/ 1326025 h 1603753"/>
              <a:gd name="connsiteX11" fmla="*/ 8591582 w 9662615"/>
              <a:gd name="connsiteY11" fmla="*/ 1341666 h 1603753"/>
              <a:gd name="connsiteX12" fmla="*/ 8537336 w 9662615"/>
              <a:gd name="connsiteY12" fmla="*/ 1341684 h 1603753"/>
              <a:gd name="connsiteX13" fmla="*/ 8472508 w 9662615"/>
              <a:gd name="connsiteY13" fmla="*/ 1363109 h 1603753"/>
              <a:gd name="connsiteX14" fmla="*/ 8258477 w 9662615"/>
              <a:gd name="connsiteY14" fmla="*/ 1370666 h 1603753"/>
              <a:gd name="connsiteX15" fmla="*/ 8197961 w 9662615"/>
              <a:gd name="connsiteY15" fmla="*/ 1392804 h 1603753"/>
              <a:gd name="connsiteX16" fmla="*/ 8171196 w 9662615"/>
              <a:gd name="connsiteY16" fmla="*/ 1397216 h 1603753"/>
              <a:gd name="connsiteX17" fmla="*/ 8127667 w 9662615"/>
              <a:gd name="connsiteY17" fmla="*/ 1418254 h 1603753"/>
              <a:gd name="connsiteX18" fmla="*/ 7974579 w 9662615"/>
              <a:gd name="connsiteY18" fmla="*/ 1383439 h 1603753"/>
              <a:gd name="connsiteX19" fmla="*/ 7768351 w 9662615"/>
              <a:gd name="connsiteY19" fmla="*/ 1395051 h 1603753"/>
              <a:gd name="connsiteX20" fmla="*/ 7635985 w 9662615"/>
              <a:gd name="connsiteY20" fmla="*/ 1386363 h 1603753"/>
              <a:gd name="connsiteX21" fmla="*/ 7466069 w 9662615"/>
              <a:gd name="connsiteY21" fmla="*/ 1377654 h 1603753"/>
              <a:gd name="connsiteX22" fmla="*/ 7355642 w 9662615"/>
              <a:gd name="connsiteY22" fmla="*/ 1407761 h 1603753"/>
              <a:gd name="connsiteX23" fmla="*/ 7151610 w 9662615"/>
              <a:gd name="connsiteY23" fmla="*/ 1397856 h 1603753"/>
              <a:gd name="connsiteX24" fmla="*/ 7082147 w 9662615"/>
              <a:gd name="connsiteY24" fmla="*/ 1406113 h 1603753"/>
              <a:gd name="connsiteX25" fmla="*/ 7014958 w 9662615"/>
              <a:gd name="connsiteY25" fmla="*/ 1396883 h 1603753"/>
              <a:gd name="connsiteX26" fmla="*/ 6907567 w 9662615"/>
              <a:gd name="connsiteY26" fmla="*/ 1419149 h 1603753"/>
              <a:gd name="connsiteX27" fmla="*/ 6748428 w 9662615"/>
              <a:gd name="connsiteY27" fmla="*/ 1420308 h 1603753"/>
              <a:gd name="connsiteX28" fmla="*/ 6654257 w 9662615"/>
              <a:gd name="connsiteY28" fmla="*/ 1424143 h 1603753"/>
              <a:gd name="connsiteX29" fmla="*/ 6620123 w 9662615"/>
              <a:gd name="connsiteY29" fmla="*/ 1430535 h 1603753"/>
              <a:gd name="connsiteX30" fmla="*/ 6571355 w 9662615"/>
              <a:gd name="connsiteY30" fmla="*/ 1436144 h 1603753"/>
              <a:gd name="connsiteX31" fmla="*/ 6486557 w 9662615"/>
              <a:gd name="connsiteY31" fmla="*/ 1449861 h 1603753"/>
              <a:gd name="connsiteX32" fmla="*/ 6370419 w 9662615"/>
              <a:gd name="connsiteY32" fmla="*/ 1461649 h 1603753"/>
              <a:gd name="connsiteX33" fmla="*/ 6278839 w 9662615"/>
              <a:gd name="connsiteY33" fmla="*/ 1449160 h 1603753"/>
              <a:gd name="connsiteX34" fmla="*/ 6272455 w 9662615"/>
              <a:gd name="connsiteY34" fmla="*/ 1453191 h 1603753"/>
              <a:gd name="connsiteX35" fmla="*/ 6212659 w 9662615"/>
              <a:gd name="connsiteY35" fmla="*/ 1454850 h 1603753"/>
              <a:gd name="connsiteX36" fmla="*/ 6069317 w 9662615"/>
              <a:gd name="connsiteY36" fmla="*/ 1445838 h 1603753"/>
              <a:gd name="connsiteX37" fmla="*/ 5878477 w 9662615"/>
              <a:gd name="connsiteY37" fmla="*/ 1439180 h 1603753"/>
              <a:gd name="connsiteX38" fmla="*/ 5838387 w 9662615"/>
              <a:gd name="connsiteY38" fmla="*/ 1444679 h 1603753"/>
              <a:gd name="connsiteX39" fmla="*/ 5771136 w 9662615"/>
              <a:gd name="connsiteY39" fmla="*/ 1453639 h 1603753"/>
              <a:gd name="connsiteX40" fmla="*/ 5724081 w 9662615"/>
              <a:gd name="connsiteY40" fmla="*/ 1470431 h 1603753"/>
              <a:gd name="connsiteX41" fmla="*/ 5666577 w 9662615"/>
              <a:gd name="connsiteY41" fmla="*/ 1473921 h 1603753"/>
              <a:gd name="connsiteX42" fmla="*/ 5649068 w 9662615"/>
              <a:gd name="connsiteY42" fmla="*/ 1461676 h 1603753"/>
              <a:gd name="connsiteX43" fmla="*/ 5588902 w 9662615"/>
              <a:gd name="connsiteY43" fmla="*/ 1469647 h 1603753"/>
              <a:gd name="connsiteX44" fmla="*/ 5498090 w 9662615"/>
              <a:gd name="connsiteY44" fmla="*/ 1483173 h 1603753"/>
              <a:gd name="connsiteX45" fmla="*/ 5444641 w 9662615"/>
              <a:gd name="connsiteY45" fmla="*/ 1487602 h 1603753"/>
              <a:gd name="connsiteX46" fmla="*/ 5299812 w 9662615"/>
              <a:gd name="connsiteY46" fmla="*/ 1503362 h 1603753"/>
              <a:gd name="connsiteX47" fmla="*/ 5213947 w 9662615"/>
              <a:gd name="connsiteY47" fmla="*/ 1516637 h 1603753"/>
              <a:gd name="connsiteX48" fmla="*/ 5090342 w 9662615"/>
              <a:gd name="connsiteY48" fmla="*/ 1546680 h 1603753"/>
              <a:gd name="connsiteX49" fmla="*/ 5129812 w 9662615"/>
              <a:gd name="connsiteY49" fmla="*/ 1521277 h 1603753"/>
              <a:gd name="connsiteX50" fmla="*/ 5059484 w 9662615"/>
              <a:gd name="connsiteY50" fmla="*/ 1546802 h 1603753"/>
              <a:gd name="connsiteX51" fmla="*/ 5038524 w 9662615"/>
              <a:gd name="connsiteY51" fmla="*/ 1545675 h 1603753"/>
              <a:gd name="connsiteX52" fmla="*/ 5026564 w 9662615"/>
              <a:gd name="connsiteY52" fmla="*/ 1545376 h 1603753"/>
              <a:gd name="connsiteX53" fmla="*/ 4969433 w 9662615"/>
              <a:gd name="connsiteY53" fmla="*/ 1550865 h 1603753"/>
              <a:gd name="connsiteX54" fmla="*/ 4929254 w 9662615"/>
              <a:gd name="connsiteY54" fmla="*/ 1563452 h 1603753"/>
              <a:gd name="connsiteX55" fmla="*/ 4871726 w 9662615"/>
              <a:gd name="connsiteY55" fmla="*/ 1570584 h 1603753"/>
              <a:gd name="connsiteX56" fmla="*/ 4843267 w 9662615"/>
              <a:gd name="connsiteY56" fmla="*/ 1561459 h 1603753"/>
              <a:gd name="connsiteX57" fmla="*/ 4821058 w 9662615"/>
              <a:gd name="connsiteY57" fmla="*/ 1553078 h 1603753"/>
              <a:gd name="connsiteX58" fmla="*/ 4791466 w 9662615"/>
              <a:gd name="connsiteY58" fmla="*/ 1561324 h 1603753"/>
              <a:gd name="connsiteX59" fmla="*/ 4784247 w 9662615"/>
              <a:gd name="connsiteY59" fmla="*/ 1562342 h 1603753"/>
              <a:gd name="connsiteX60" fmla="*/ 4743285 w 9662615"/>
              <a:gd name="connsiteY60" fmla="*/ 1597680 h 1603753"/>
              <a:gd name="connsiteX61" fmla="*/ 4697562 w 9662615"/>
              <a:gd name="connsiteY61" fmla="*/ 1551206 h 1603753"/>
              <a:gd name="connsiteX62" fmla="*/ 4662664 w 9662615"/>
              <a:gd name="connsiteY62" fmla="*/ 1573162 h 1603753"/>
              <a:gd name="connsiteX63" fmla="*/ 4603028 w 9662615"/>
              <a:gd name="connsiteY63" fmla="*/ 1568821 h 1603753"/>
              <a:gd name="connsiteX64" fmla="*/ 4541612 w 9662615"/>
              <a:gd name="connsiteY64" fmla="*/ 1545262 h 1603753"/>
              <a:gd name="connsiteX65" fmla="*/ 4422155 w 9662615"/>
              <a:gd name="connsiteY65" fmla="*/ 1542059 h 1603753"/>
              <a:gd name="connsiteX66" fmla="*/ 4221826 w 9662615"/>
              <a:gd name="connsiteY66" fmla="*/ 1508923 h 1603753"/>
              <a:gd name="connsiteX67" fmla="*/ 4096601 w 9662615"/>
              <a:gd name="connsiteY67" fmla="*/ 1521563 h 1603753"/>
              <a:gd name="connsiteX68" fmla="*/ 3970635 w 9662615"/>
              <a:gd name="connsiteY68" fmla="*/ 1544815 h 1603753"/>
              <a:gd name="connsiteX69" fmla="*/ 3833906 w 9662615"/>
              <a:gd name="connsiteY69" fmla="*/ 1516637 h 1603753"/>
              <a:gd name="connsiteX70" fmla="*/ 3696258 w 9662615"/>
              <a:gd name="connsiteY70" fmla="*/ 1537563 h 1603753"/>
              <a:gd name="connsiteX71" fmla="*/ 3594070 w 9662615"/>
              <a:gd name="connsiteY71" fmla="*/ 1509422 h 1603753"/>
              <a:gd name="connsiteX72" fmla="*/ 3565233 w 9662615"/>
              <a:gd name="connsiteY72" fmla="*/ 1515122 h 1603753"/>
              <a:gd name="connsiteX73" fmla="*/ 3560267 w 9662615"/>
              <a:gd name="connsiteY73" fmla="*/ 1516288 h 1603753"/>
              <a:gd name="connsiteX74" fmla="*/ 3540258 w 9662615"/>
              <a:gd name="connsiteY74" fmla="*/ 1516976 h 1603753"/>
              <a:gd name="connsiteX75" fmla="*/ 3534780 w 9662615"/>
              <a:gd name="connsiteY75" fmla="*/ 1522141 h 1603753"/>
              <a:gd name="connsiteX76" fmla="*/ 3504783 w 9662615"/>
              <a:gd name="connsiteY76" fmla="*/ 1526739 h 1603753"/>
              <a:gd name="connsiteX77" fmla="*/ 3430805 w 9662615"/>
              <a:gd name="connsiteY77" fmla="*/ 1542521 h 1603753"/>
              <a:gd name="connsiteX78" fmla="*/ 3292707 w 9662615"/>
              <a:gd name="connsiteY78" fmla="*/ 1520490 h 1603753"/>
              <a:gd name="connsiteX79" fmla="*/ 3187872 w 9662615"/>
              <a:gd name="connsiteY79" fmla="*/ 1519991 h 1603753"/>
              <a:gd name="connsiteX80" fmla="*/ 3148026 w 9662615"/>
              <a:gd name="connsiteY80" fmla="*/ 1524777 h 1603753"/>
              <a:gd name="connsiteX81" fmla="*/ 3092394 w 9662615"/>
              <a:gd name="connsiteY81" fmla="*/ 1528115 h 1603753"/>
              <a:gd name="connsiteX82" fmla="*/ 2994200 w 9662615"/>
              <a:gd name="connsiteY82" fmla="*/ 1537857 h 1603753"/>
              <a:gd name="connsiteX83" fmla="*/ 2862301 w 9662615"/>
              <a:gd name="connsiteY83" fmla="*/ 1544250 h 1603753"/>
              <a:gd name="connsiteX84" fmla="*/ 2766335 w 9662615"/>
              <a:gd name="connsiteY84" fmla="*/ 1527662 h 1603753"/>
              <a:gd name="connsiteX85" fmla="*/ 2757836 w 9662615"/>
              <a:gd name="connsiteY85" fmla="*/ 1531371 h 1603753"/>
              <a:gd name="connsiteX86" fmla="*/ 2691555 w 9662615"/>
              <a:gd name="connsiteY86" fmla="*/ 1530283 h 1603753"/>
              <a:gd name="connsiteX87" fmla="*/ 2491676 w 9662615"/>
              <a:gd name="connsiteY87" fmla="*/ 1500859 h 1603753"/>
              <a:gd name="connsiteX88" fmla="*/ 2378036 w 9662615"/>
              <a:gd name="connsiteY88" fmla="*/ 1520645 h 1603753"/>
              <a:gd name="connsiteX89" fmla="*/ 2284269 w 9662615"/>
              <a:gd name="connsiteY89" fmla="*/ 1503068 h 1603753"/>
              <a:gd name="connsiteX90" fmla="*/ 2207104 w 9662615"/>
              <a:gd name="connsiteY90" fmla="*/ 1508888 h 1603753"/>
              <a:gd name="connsiteX91" fmla="*/ 2149226 w 9662615"/>
              <a:gd name="connsiteY91" fmla="*/ 1523409 h 1603753"/>
              <a:gd name="connsiteX92" fmla="*/ 2084783 w 9662615"/>
              <a:gd name="connsiteY92" fmla="*/ 1524245 h 1603753"/>
              <a:gd name="connsiteX93" fmla="*/ 2070075 w 9662615"/>
              <a:gd name="connsiteY93" fmla="*/ 1511285 h 1603753"/>
              <a:gd name="connsiteX94" fmla="*/ 2001057 w 9662615"/>
              <a:gd name="connsiteY94" fmla="*/ 1516449 h 1603753"/>
              <a:gd name="connsiteX95" fmla="*/ 1896330 w 9662615"/>
              <a:gd name="connsiteY95" fmla="*/ 1525725 h 1603753"/>
              <a:gd name="connsiteX96" fmla="*/ 1835994 w 9662615"/>
              <a:gd name="connsiteY96" fmla="*/ 1527678 h 1603753"/>
              <a:gd name="connsiteX97" fmla="*/ 1671119 w 9662615"/>
              <a:gd name="connsiteY97" fmla="*/ 1536701 h 1603753"/>
              <a:gd name="connsiteX98" fmla="*/ 1601337 w 9662615"/>
              <a:gd name="connsiteY98" fmla="*/ 1548552 h 1603753"/>
              <a:gd name="connsiteX99" fmla="*/ 1407755 w 9662615"/>
              <a:gd name="connsiteY99" fmla="*/ 1571444 h 1603753"/>
              <a:gd name="connsiteX100" fmla="*/ 1271994 w 9662615"/>
              <a:gd name="connsiteY100" fmla="*/ 1579471 h 1603753"/>
              <a:gd name="connsiteX101" fmla="*/ 1249226 w 9662615"/>
              <a:gd name="connsiteY101" fmla="*/ 1583140 h 1603753"/>
              <a:gd name="connsiteX102" fmla="*/ 1217719 w 9662615"/>
              <a:gd name="connsiteY102" fmla="*/ 1580863 h 1603753"/>
              <a:gd name="connsiteX103" fmla="*/ 1091432 w 9662615"/>
              <a:gd name="connsiteY103" fmla="*/ 1571003 h 1603753"/>
              <a:gd name="connsiteX104" fmla="*/ 992039 w 9662615"/>
              <a:gd name="connsiteY104" fmla="*/ 1556662 h 1603753"/>
              <a:gd name="connsiteX105" fmla="*/ 868264 w 9662615"/>
              <a:gd name="connsiteY105" fmla="*/ 1566392 h 1603753"/>
              <a:gd name="connsiteX106" fmla="*/ 792765 w 9662615"/>
              <a:gd name="connsiteY106" fmla="*/ 1563102 h 1603753"/>
              <a:gd name="connsiteX107" fmla="*/ 669055 w 9662615"/>
              <a:gd name="connsiteY107" fmla="*/ 1543638 h 1603753"/>
              <a:gd name="connsiteX108" fmla="*/ 506152 w 9662615"/>
              <a:gd name="connsiteY108" fmla="*/ 1549124 h 1603753"/>
              <a:gd name="connsiteX109" fmla="*/ 472797 w 9662615"/>
              <a:gd name="connsiteY109" fmla="*/ 1568904 h 1603753"/>
              <a:gd name="connsiteX110" fmla="*/ 427864 w 9662615"/>
              <a:gd name="connsiteY110" fmla="*/ 1580848 h 1603753"/>
              <a:gd name="connsiteX111" fmla="*/ 408381 w 9662615"/>
              <a:gd name="connsiteY111" fmla="*/ 1552940 h 1603753"/>
              <a:gd name="connsiteX112" fmla="*/ 267163 w 9662615"/>
              <a:gd name="connsiteY112" fmla="*/ 1531913 h 1603753"/>
              <a:gd name="connsiteX113" fmla="*/ 196644 w 9662615"/>
              <a:gd name="connsiteY113" fmla="*/ 1524565 h 1603753"/>
              <a:gd name="connsiteX114" fmla="*/ 86819 w 9662615"/>
              <a:gd name="connsiteY114" fmla="*/ 1519517 h 1603753"/>
              <a:gd name="connsiteX115" fmla="*/ 53369 w 9662615"/>
              <a:gd name="connsiteY115" fmla="*/ 1516853 h 1603753"/>
              <a:gd name="connsiteX116" fmla="*/ 2359 w 9662615"/>
              <a:gd name="connsiteY116" fmla="*/ 1515247 h 1603753"/>
              <a:gd name="connsiteX117" fmla="*/ 0 w 9662615"/>
              <a:gd name="connsiteY117" fmla="*/ 1514932 h 1603753"/>
              <a:gd name="connsiteX118" fmla="*/ 0 w 9662615"/>
              <a:gd name="connsiteY118" fmla="*/ 0 h 1603753"/>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422155 w 9662615"/>
              <a:gd name="connsiteY65" fmla="*/ 1542059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41612 w 9662615"/>
              <a:gd name="connsiteY64" fmla="*/ 1545262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603028 w 9662615"/>
              <a:gd name="connsiteY63" fmla="*/ 1568821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95077 w 9662615"/>
              <a:gd name="connsiteY63" fmla="*/ 1552918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62664 w 9662615"/>
              <a:gd name="connsiteY62" fmla="*/ 1573162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8923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70635 w 9662615"/>
              <a:gd name="connsiteY68" fmla="*/ 1544815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3966659 w 9662615"/>
              <a:gd name="connsiteY68" fmla="*/ 1528913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96499"/>
              <a:gd name="connsiteX1" fmla="*/ 9662615 w 9662615"/>
              <a:gd name="connsiteY1" fmla="*/ 0 h 1596499"/>
              <a:gd name="connsiteX2" fmla="*/ 9662615 w 9662615"/>
              <a:gd name="connsiteY2" fmla="*/ 1280346 h 1596499"/>
              <a:gd name="connsiteX3" fmla="*/ 9658420 w 9662615"/>
              <a:gd name="connsiteY3" fmla="*/ 1280106 h 1596499"/>
              <a:gd name="connsiteX4" fmla="*/ 9469546 w 9662615"/>
              <a:gd name="connsiteY4" fmla="*/ 1289837 h 1596499"/>
              <a:gd name="connsiteX5" fmla="*/ 9385895 w 9662615"/>
              <a:gd name="connsiteY5" fmla="*/ 1269203 h 1596499"/>
              <a:gd name="connsiteX6" fmla="*/ 9144767 w 9662615"/>
              <a:gd name="connsiteY6" fmla="*/ 1264120 h 1596499"/>
              <a:gd name="connsiteX7" fmla="*/ 8837252 w 9662615"/>
              <a:gd name="connsiteY7" fmla="*/ 1350515 h 1596499"/>
              <a:gd name="connsiteX8" fmla="*/ 8705466 w 9662615"/>
              <a:gd name="connsiteY8" fmla="*/ 1342419 h 1596499"/>
              <a:gd name="connsiteX9" fmla="*/ 8652221 w 9662615"/>
              <a:gd name="connsiteY9" fmla="*/ 1326906 h 1596499"/>
              <a:gd name="connsiteX10" fmla="*/ 8632312 w 9662615"/>
              <a:gd name="connsiteY10" fmla="*/ 1326025 h 1596499"/>
              <a:gd name="connsiteX11" fmla="*/ 8591582 w 9662615"/>
              <a:gd name="connsiteY11" fmla="*/ 1341666 h 1596499"/>
              <a:gd name="connsiteX12" fmla="*/ 8537336 w 9662615"/>
              <a:gd name="connsiteY12" fmla="*/ 1341684 h 1596499"/>
              <a:gd name="connsiteX13" fmla="*/ 8472508 w 9662615"/>
              <a:gd name="connsiteY13" fmla="*/ 1363109 h 1596499"/>
              <a:gd name="connsiteX14" fmla="*/ 8258477 w 9662615"/>
              <a:gd name="connsiteY14" fmla="*/ 1370666 h 1596499"/>
              <a:gd name="connsiteX15" fmla="*/ 8197961 w 9662615"/>
              <a:gd name="connsiteY15" fmla="*/ 1392804 h 1596499"/>
              <a:gd name="connsiteX16" fmla="*/ 8171196 w 9662615"/>
              <a:gd name="connsiteY16" fmla="*/ 1397216 h 1596499"/>
              <a:gd name="connsiteX17" fmla="*/ 8127667 w 9662615"/>
              <a:gd name="connsiteY17" fmla="*/ 1418254 h 1596499"/>
              <a:gd name="connsiteX18" fmla="*/ 7974579 w 9662615"/>
              <a:gd name="connsiteY18" fmla="*/ 1383439 h 1596499"/>
              <a:gd name="connsiteX19" fmla="*/ 7768351 w 9662615"/>
              <a:gd name="connsiteY19" fmla="*/ 1395051 h 1596499"/>
              <a:gd name="connsiteX20" fmla="*/ 7635985 w 9662615"/>
              <a:gd name="connsiteY20" fmla="*/ 1386363 h 1596499"/>
              <a:gd name="connsiteX21" fmla="*/ 7466069 w 9662615"/>
              <a:gd name="connsiteY21" fmla="*/ 1377654 h 1596499"/>
              <a:gd name="connsiteX22" fmla="*/ 7355642 w 9662615"/>
              <a:gd name="connsiteY22" fmla="*/ 1407761 h 1596499"/>
              <a:gd name="connsiteX23" fmla="*/ 7151610 w 9662615"/>
              <a:gd name="connsiteY23" fmla="*/ 1397856 h 1596499"/>
              <a:gd name="connsiteX24" fmla="*/ 7082147 w 9662615"/>
              <a:gd name="connsiteY24" fmla="*/ 1406113 h 1596499"/>
              <a:gd name="connsiteX25" fmla="*/ 7014958 w 9662615"/>
              <a:gd name="connsiteY25" fmla="*/ 1396883 h 1596499"/>
              <a:gd name="connsiteX26" fmla="*/ 6907567 w 9662615"/>
              <a:gd name="connsiteY26" fmla="*/ 1419149 h 1596499"/>
              <a:gd name="connsiteX27" fmla="*/ 6748428 w 9662615"/>
              <a:gd name="connsiteY27" fmla="*/ 1420308 h 1596499"/>
              <a:gd name="connsiteX28" fmla="*/ 6654257 w 9662615"/>
              <a:gd name="connsiteY28" fmla="*/ 1424143 h 1596499"/>
              <a:gd name="connsiteX29" fmla="*/ 6620123 w 9662615"/>
              <a:gd name="connsiteY29" fmla="*/ 1430535 h 1596499"/>
              <a:gd name="connsiteX30" fmla="*/ 6571355 w 9662615"/>
              <a:gd name="connsiteY30" fmla="*/ 1436144 h 1596499"/>
              <a:gd name="connsiteX31" fmla="*/ 6486557 w 9662615"/>
              <a:gd name="connsiteY31" fmla="*/ 1449861 h 1596499"/>
              <a:gd name="connsiteX32" fmla="*/ 6370419 w 9662615"/>
              <a:gd name="connsiteY32" fmla="*/ 1461649 h 1596499"/>
              <a:gd name="connsiteX33" fmla="*/ 6278839 w 9662615"/>
              <a:gd name="connsiteY33" fmla="*/ 1449160 h 1596499"/>
              <a:gd name="connsiteX34" fmla="*/ 6272455 w 9662615"/>
              <a:gd name="connsiteY34" fmla="*/ 1453191 h 1596499"/>
              <a:gd name="connsiteX35" fmla="*/ 6212659 w 9662615"/>
              <a:gd name="connsiteY35" fmla="*/ 1454850 h 1596499"/>
              <a:gd name="connsiteX36" fmla="*/ 6069317 w 9662615"/>
              <a:gd name="connsiteY36" fmla="*/ 1445838 h 1596499"/>
              <a:gd name="connsiteX37" fmla="*/ 5878477 w 9662615"/>
              <a:gd name="connsiteY37" fmla="*/ 1439180 h 1596499"/>
              <a:gd name="connsiteX38" fmla="*/ 5838387 w 9662615"/>
              <a:gd name="connsiteY38" fmla="*/ 1444679 h 1596499"/>
              <a:gd name="connsiteX39" fmla="*/ 5771136 w 9662615"/>
              <a:gd name="connsiteY39" fmla="*/ 1453639 h 1596499"/>
              <a:gd name="connsiteX40" fmla="*/ 5724081 w 9662615"/>
              <a:gd name="connsiteY40" fmla="*/ 1470431 h 1596499"/>
              <a:gd name="connsiteX41" fmla="*/ 5666577 w 9662615"/>
              <a:gd name="connsiteY41" fmla="*/ 1473921 h 1596499"/>
              <a:gd name="connsiteX42" fmla="*/ 5649068 w 9662615"/>
              <a:gd name="connsiteY42" fmla="*/ 1461676 h 1596499"/>
              <a:gd name="connsiteX43" fmla="*/ 5588902 w 9662615"/>
              <a:gd name="connsiteY43" fmla="*/ 1469647 h 1596499"/>
              <a:gd name="connsiteX44" fmla="*/ 5498090 w 9662615"/>
              <a:gd name="connsiteY44" fmla="*/ 1483173 h 1596499"/>
              <a:gd name="connsiteX45" fmla="*/ 5444641 w 9662615"/>
              <a:gd name="connsiteY45" fmla="*/ 1487602 h 1596499"/>
              <a:gd name="connsiteX46" fmla="*/ 5299812 w 9662615"/>
              <a:gd name="connsiteY46" fmla="*/ 1503362 h 1596499"/>
              <a:gd name="connsiteX47" fmla="*/ 5213947 w 9662615"/>
              <a:gd name="connsiteY47" fmla="*/ 1516637 h 1596499"/>
              <a:gd name="connsiteX48" fmla="*/ 5090342 w 9662615"/>
              <a:gd name="connsiteY48" fmla="*/ 1546680 h 1596499"/>
              <a:gd name="connsiteX49" fmla="*/ 5129812 w 9662615"/>
              <a:gd name="connsiteY49" fmla="*/ 1521277 h 1596499"/>
              <a:gd name="connsiteX50" fmla="*/ 5059484 w 9662615"/>
              <a:gd name="connsiteY50" fmla="*/ 1546802 h 1596499"/>
              <a:gd name="connsiteX51" fmla="*/ 5038524 w 9662615"/>
              <a:gd name="connsiteY51" fmla="*/ 1545675 h 1596499"/>
              <a:gd name="connsiteX52" fmla="*/ 5026564 w 9662615"/>
              <a:gd name="connsiteY52" fmla="*/ 1545376 h 1596499"/>
              <a:gd name="connsiteX53" fmla="*/ 4969433 w 9662615"/>
              <a:gd name="connsiteY53" fmla="*/ 1550865 h 1596499"/>
              <a:gd name="connsiteX54" fmla="*/ 4929254 w 9662615"/>
              <a:gd name="connsiteY54" fmla="*/ 1563452 h 1596499"/>
              <a:gd name="connsiteX55" fmla="*/ 4871726 w 9662615"/>
              <a:gd name="connsiteY55" fmla="*/ 1570584 h 1596499"/>
              <a:gd name="connsiteX56" fmla="*/ 4843267 w 9662615"/>
              <a:gd name="connsiteY56" fmla="*/ 1561459 h 1596499"/>
              <a:gd name="connsiteX57" fmla="*/ 4821058 w 9662615"/>
              <a:gd name="connsiteY57" fmla="*/ 1553078 h 1596499"/>
              <a:gd name="connsiteX58" fmla="*/ 4791466 w 9662615"/>
              <a:gd name="connsiteY58" fmla="*/ 1561324 h 1596499"/>
              <a:gd name="connsiteX59" fmla="*/ 4784247 w 9662615"/>
              <a:gd name="connsiteY59" fmla="*/ 1562342 h 1596499"/>
              <a:gd name="connsiteX60" fmla="*/ 4739309 w 9662615"/>
              <a:gd name="connsiteY60" fmla="*/ 1553948 h 1596499"/>
              <a:gd name="connsiteX61" fmla="*/ 4697562 w 9662615"/>
              <a:gd name="connsiteY61" fmla="*/ 1551206 h 1596499"/>
              <a:gd name="connsiteX62" fmla="*/ 4650737 w 9662615"/>
              <a:gd name="connsiteY62" fmla="*/ 1537381 h 1596499"/>
              <a:gd name="connsiteX63" fmla="*/ 4583150 w 9662615"/>
              <a:gd name="connsiteY63" fmla="*/ 1529064 h 1596499"/>
              <a:gd name="connsiteX64" fmla="*/ 4521734 w 9662615"/>
              <a:gd name="connsiteY64" fmla="*/ 1529359 h 1596499"/>
              <a:gd name="connsiteX65" fmla="*/ 4382398 w 9662615"/>
              <a:gd name="connsiteY65" fmla="*/ 1534108 h 1596499"/>
              <a:gd name="connsiteX66" fmla="*/ 4221826 w 9662615"/>
              <a:gd name="connsiteY66" fmla="*/ 1500972 h 1596499"/>
              <a:gd name="connsiteX67" fmla="*/ 4096601 w 9662615"/>
              <a:gd name="connsiteY67" fmla="*/ 1521563 h 1596499"/>
              <a:gd name="connsiteX68" fmla="*/ 3978586 w 9662615"/>
              <a:gd name="connsiteY68" fmla="*/ 1596499 h 1596499"/>
              <a:gd name="connsiteX69" fmla="*/ 3833906 w 9662615"/>
              <a:gd name="connsiteY69" fmla="*/ 1516637 h 1596499"/>
              <a:gd name="connsiteX70" fmla="*/ 3696258 w 9662615"/>
              <a:gd name="connsiteY70" fmla="*/ 1537563 h 1596499"/>
              <a:gd name="connsiteX71" fmla="*/ 3594070 w 9662615"/>
              <a:gd name="connsiteY71" fmla="*/ 1509422 h 1596499"/>
              <a:gd name="connsiteX72" fmla="*/ 3565233 w 9662615"/>
              <a:gd name="connsiteY72" fmla="*/ 1515122 h 1596499"/>
              <a:gd name="connsiteX73" fmla="*/ 3560267 w 9662615"/>
              <a:gd name="connsiteY73" fmla="*/ 1516288 h 1596499"/>
              <a:gd name="connsiteX74" fmla="*/ 3540258 w 9662615"/>
              <a:gd name="connsiteY74" fmla="*/ 1516976 h 1596499"/>
              <a:gd name="connsiteX75" fmla="*/ 3534780 w 9662615"/>
              <a:gd name="connsiteY75" fmla="*/ 1522141 h 1596499"/>
              <a:gd name="connsiteX76" fmla="*/ 3504783 w 9662615"/>
              <a:gd name="connsiteY76" fmla="*/ 1526739 h 1596499"/>
              <a:gd name="connsiteX77" fmla="*/ 3430805 w 9662615"/>
              <a:gd name="connsiteY77" fmla="*/ 1542521 h 1596499"/>
              <a:gd name="connsiteX78" fmla="*/ 3292707 w 9662615"/>
              <a:gd name="connsiteY78" fmla="*/ 1520490 h 1596499"/>
              <a:gd name="connsiteX79" fmla="*/ 3187872 w 9662615"/>
              <a:gd name="connsiteY79" fmla="*/ 1519991 h 1596499"/>
              <a:gd name="connsiteX80" fmla="*/ 3148026 w 9662615"/>
              <a:gd name="connsiteY80" fmla="*/ 1524777 h 1596499"/>
              <a:gd name="connsiteX81" fmla="*/ 3092394 w 9662615"/>
              <a:gd name="connsiteY81" fmla="*/ 1528115 h 1596499"/>
              <a:gd name="connsiteX82" fmla="*/ 2994200 w 9662615"/>
              <a:gd name="connsiteY82" fmla="*/ 1537857 h 1596499"/>
              <a:gd name="connsiteX83" fmla="*/ 2862301 w 9662615"/>
              <a:gd name="connsiteY83" fmla="*/ 1544250 h 1596499"/>
              <a:gd name="connsiteX84" fmla="*/ 2766335 w 9662615"/>
              <a:gd name="connsiteY84" fmla="*/ 1527662 h 1596499"/>
              <a:gd name="connsiteX85" fmla="*/ 2757836 w 9662615"/>
              <a:gd name="connsiteY85" fmla="*/ 1531371 h 1596499"/>
              <a:gd name="connsiteX86" fmla="*/ 2691555 w 9662615"/>
              <a:gd name="connsiteY86" fmla="*/ 1530283 h 1596499"/>
              <a:gd name="connsiteX87" fmla="*/ 2491676 w 9662615"/>
              <a:gd name="connsiteY87" fmla="*/ 1500859 h 1596499"/>
              <a:gd name="connsiteX88" fmla="*/ 2378036 w 9662615"/>
              <a:gd name="connsiteY88" fmla="*/ 1520645 h 1596499"/>
              <a:gd name="connsiteX89" fmla="*/ 2284269 w 9662615"/>
              <a:gd name="connsiteY89" fmla="*/ 1503068 h 1596499"/>
              <a:gd name="connsiteX90" fmla="*/ 2207104 w 9662615"/>
              <a:gd name="connsiteY90" fmla="*/ 1508888 h 1596499"/>
              <a:gd name="connsiteX91" fmla="*/ 2149226 w 9662615"/>
              <a:gd name="connsiteY91" fmla="*/ 1523409 h 1596499"/>
              <a:gd name="connsiteX92" fmla="*/ 2084783 w 9662615"/>
              <a:gd name="connsiteY92" fmla="*/ 1524245 h 1596499"/>
              <a:gd name="connsiteX93" fmla="*/ 2070075 w 9662615"/>
              <a:gd name="connsiteY93" fmla="*/ 1511285 h 1596499"/>
              <a:gd name="connsiteX94" fmla="*/ 2001057 w 9662615"/>
              <a:gd name="connsiteY94" fmla="*/ 1516449 h 1596499"/>
              <a:gd name="connsiteX95" fmla="*/ 1896330 w 9662615"/>
              <a:gd name="connsiteY95" fmla="*/ 1525725 h 1596499"/>
              <a:gd name="connsiteX96" fmla="*/ 1835994 w 9662615"/>
              <a:gd name="connsiteY96" fmla="*/ 1527678 h 1596499"/>
              <a:gd name="connsiteX97" fmla="*/ 1671119 w 9662615"/>
              <a:gd name="connsiteY97" fmla="*/ 1536701 h 1596499"/>
              <a:gd name="connsiteX98" fmla="*/ 1601337 w 9662615"/>
              <a:gd name="connsiteY98" fmla="*/ 1548552 h 1596499"/>
              <a:gd name="connsiteX99" fmla="*/ 1407755 w 9662615"/>
              <a:gd name="connsiteY99" fmla="*/ 1571444 h 1596499"/>
              <a:gd name="connsiteX100" fmla="*/ 1271994 w 9662615"/>
              <a:gd name="connsiteY100" fmla="*/ 1579471 h 1596499"/>
              <a:gd name="connsiteX101" fmla="*/ 1249226 w 9662615"/>
              <a:gd name="connsiteY101" fmla="*/ 1583140 h 1596499"/>
              <a:gd name="connsiteX102" fmla="*/ 1217719 w 9662615"/>
              <a:gd name="connsiteY102" fmla="*/ 1580863 h 1596499"/>
              <a:gd name="connsiteX103" fmla="*/ 1091432 w 9662615"/>
              <a:gd name="connsiteY103" fmla="*/ 1571003 h 1596499"/>
              <a:gd name="connsiteX104" fmla="*/ 992039 w 9662615"/>
              <a:gd name="connsiteY104" fmla="*/ 1556662 h 1596499"/>
              <a:gd name="connsiteX105" fmla="*/ 868264 w 9662615"/>
              <a:gd name="connsiteY105" fmla="*/ 1566392 h 1596499"/>
              <a:gd name="connsiteX106" fmla="*/ 792765 w 9662615"/>
              <a:gd name="connsiteY106" fmla="*/ 1563102 h 1596499"/>
              <a:gd name="connsiteX107" fmla="*/ 669055 w 9662615"/>
              <a:gd name="connsiteY107" fmla="*/ 1543638 h 1596499"/>
              <a:gd name="connsiteX108" fmla="*/ 506152 w 9662615"/>
              <a:gd name="connsiteY108" fmla="*/ 1549124 h 1596499"/>
              <a:gd name="connsiteX109" fmla="*/ 472797 w 9662615"/>
              <a:gd name="connsiteY109" fmla="*/ 1568904 h 1596499"/>
              <a:gd name="connsiteX110" fmla="*/ 427864 w 9662615"/>
              <a:gd name="connsiteY110" fmla="*/ 1580848 h 1596499"/>
              <a:gd name="connsiteX111" fmla="*/ 408381 w 9662615"/>
              <a:gd name="connsiteY111" fmla="*/ 1552940 h 1596499"/>
              <a:gd name="connsiteX112" fmla="*/ 267163 w 9662615"/>
              <a:gd name="connsiteY112" fmla="*/ 1531913 h 1596499"/>
              <a:gd name="connsiteX113" fmla="*/ 196644 w 9662615"/>
              <a:gd name="connsiteY113" fmla="*/ 1524565 h 1596499"/>
              <a:gd name="connsiteX114" fmla="*/ 86819 w 9662615"/>
              <a:gd name="connsiteY114" fmla="*/ 1519517 h 1596499"/>
              <a:gd name="connsiteX115" fmla="*/ 53369 w 9662615"/>
              <a:gd name="connsiteY115" fmla="*/ 1516853 h 1596499"/>
              <a:gd name="connsiteX116" fmla="*/ 2359 w 9662615"/>
              <a:gd name="connsiteY116" fmla="*/ 1515247 h 1596499"/>
              <a:gd name="connsiteX117" fmla="*/ 0 w 9662615"/>
              <a:gd name="connsiteY117" fmla="*/ 1514932 h 1596499"/>
              <a:gd name="connsiteX118" fmla="*/ 0 w 9662615"/>
              <a:gd name="connsiteY118" fmla="*/ 0 h 1596499"/>
              <a:gd name="connsiteX0" fmla="*/ 0 w 9662615"/>
              <a:gd name="connsiteY0" fmla="*/ 0 h 1600474"/>
              <a:gd name="connsiteX1" fmla="*/ 9662615 w 9662615"/>
              <a:gd name="connsiteY1" fmla="*/ 0 h 1600474"/>
              <a:gd name="connsiteX2" fmla="*/ 9662615 w 9662615"/>
              <a:gd name="connsiteY2" fmla="*/ 1280346 h 1600474"/>
              <a:gd name="connsiteX3" fmla="*/ 9658420 w 9662615"/>
              <a:gd name="connsiteY3" fmla="*/ 1280106 h 1600474"/>
              <a:gd name="connsiteX4" fmla="*/ 9469546 w 9662615"/>
              <a:gd name="connsiteY4" fmla="*/ 1289837 h 1600474"/>
              <a:gd name="connsiteX5" fmla="*/ 9385895 w 9662615"/>
              <a:gd name="connsiteY5" fmla="*/ 1269203 h 1600474"/>
              <a:gd name="connsiteX6" fmla="*/ 9144767 w 9662615"/>
              <a:gd name="connsiteY6" fmla="*/ 1264120 h 1600474"/>
              <a:gd name="connsiteX7" fmla="*/ 8837252 w 9662615"/>
              <a:gd name="connsiteY7" fmla="*/ 1350515 h 1600474"/>
              <a:gd name="connsiteX8" fmla="*/ 8705466 w 9662615"/>
              <a:gd name="connsiteY8" fmla="*/ 1342419 h 1600474"/>
              <a:gd name="connsiteX9" fmla="*/ 8652221 w 9662615"/>
              <a:gd name="connsiteY9" fmla="*/ 1326906 h 1600474"/>
              <a:gd name="connsiteX10" fmla="*/ 8632312 w 9662615"/>
              <a:gd name="connsiteY10" fmla="*/ 1326025 h 1600474"/>
              <a:gd name="connsiteX11" fmla="*/ 8591582 w 9662615"/>
              <a:gd name="connsiteY11" fmla="*/ 1341666 h 1600474"/>
              <a:gd name="connsiteX12" fmla="*/ 8537336 w 9662615"/>
              <a:gd name="connsiteY12" fmla="*/ 1341684 h 1600474"/>
              <a:gd name="connsiteX13" fmla="*/ 8472508 w 9662615"/>
              <a:gd name="connsiteY13" fmla="*/ 1363109 h 1600474"/>
              <a:gd name="connsiteX14" fmla="*/ 8258477 w 9662615"/>
              <a:gd name="connsiteY14" fmla="*/ 1370666 h 1600474"/>
              <a:gd name="connsiteX15" fmla="*/ 8197961 w 9662615"/>
              <a:gd name="connsiteY15" fmla="*/ 1392804 h 1600474"/>
              <a:gd name="connsiteX16" fmla="*/ 8171196 w 9662615"/>
              <a:gd name="connsiteY16" fmla="*/ 1397216 h 1600474"/>
              <a:gd name="connsiteX17" fmla="*/ 8127667 w 9662615"/>
              <a:gd name="connsiteY17" fmla="*/ 1418254 h 1600474"/>
              <a:gd name="connsiteX18" fmla="*/ 7974579 w 9662615"/>
              <a:gd name="connsiteY18" fmla="*/ 1383439 h 1600474"/>
              <a:gd name="connsiteX19" fmla="*/ 7768351 w 9662615"/>
              <a:gd name="connsiteY19" fmla="*/ 1395051 h 1600474"/>
              <a:gd name="connsiteX20" fmla="*/ 7635985 w 9662615"/>
              <a:gd name="connsiteY20" fmla="*/ 1386363 h 1600474"/>
              <a:gd name="connsiteX21" fmla="*/ 7466069 w 9662615"/>
              <a:gd name="connsiteY21" fmla="*/ 1377654 h 1600474"/>
              <a:gd name="connsiteX22" fmla="*/ 7355642 w 9662615"/>
              <a:gd name="connsiteY22" fmla="*/ 1407761 h 1600474"/>
              <a:gd name="connsiteX23" fmla="*/ 7151610 w 9662615"/>
              <a:gd name="connsiteY23" fmla="*/ 1397856 h 1600474"/>
              <a:gd name="connsiteX24" fmla="*/ 7082147 w 9662615"/>
              <a:gd name="connsiteY24" fmla="*/ 1406113 h 1600474"/>
              <a:gd name="connsiteX25" fmla="*/ 7014958 w 9662615"/>
              <a:gd name="connsiteY25" fmla="*/ 1396883 h 1600474"/>
              <a:gd name="connsiteX26" fmla="*/ 6907567 w 9662615"/>
              <a:gd name="connsiteY26" fmla="*/ 1419149 h 1600474"/>
              <a:gd name="connsiteX27" fmla="*/ 6748428 w 9662615"/>
              <a:gd name="connsiteY27" fmla="*/ 1420308 h 1600474"/>
              <a:gd name="connsiteX28" fmla="*/ 6654257 w 9662615"/>
              <a:gd name="connsiteY28" fmla="*/ 1424143 h 1600474"/>
              <a:gd name="connsiteX29" fmla="*/ 6620123 w 9662615"/>
              <a:gd name="connsiteY29" fmla="*/ 1430535 h 1600474"/>
              <a:gd name="connsiteX30" fmla="*/ 6571355 w 9662615"/>
              <a:gd name="connsiteY30" fmla="*/ 1436144 h 1600474"/>
              <a:gd name="connsiteX31" fmla="*/ 6486557 w 9662615"/>
              <a:gd name="connsiteY31" fmla="*/ 1449861 h 1600474"/>
              <a:gd name="connsiteX32" fmla="*/ 6370419 w 9662615"/>
              <a:gd name="connsiteY32" fmla="*/ 1461649 h 1600474"/>
              <a:gd name="connsiteX33" fmla="*/ 6278839 w 9662615"/>
              <a:gd name="connsiteY33" fmla="*/ 1449160 h 1600474"/>
              <a:gd name="connsiteX34" fmla="*/ 6272455 w 9662615"/>
              <a:gd name="connsiteY34" fmla="*/ 1453191 h 1600474"/>
              <a:gd name="connsiteX35" fmla="*/ 6212659 w 9662615"/>
              <a:gd name="connsiteY35" fmla="*/ 1454850 h 1600474"/>
              <a:gd name="connsiteX36" fmla="*/ 6069317 w 9662615"/>
              <a:gd name="connsiteY36" fmla="*/ 1445838 h 1600474"/>
              <a:gd name="connsiteX37" fmla="*/ 5878477 w 9662615"/>
              <a:gd name="connsiteY37" fmla="*/ 1439180 h 1600474"/>
              <a:gd name="connsiteX38" fmla="*/ 5838387 w 9662615"/>
              <a:gd name="connsiteY38" fmla="*/ 1444679 h 1600474"/>
              <a:gd name="connsiteX39" fmla="*/ 5771136 w 9662615"/>
              <a:gd name="connsiteY39" fmla="*/ 1453639 h 1600474"/>
              <a:gd name="connsiteX40" fmla="*/ 5724081 w 9662615"/>
              <a:gd name="connsiteY40" fmla="*/ 1470431 h 1600474"/>
              <a:gd name="connsiteX41" fmla="*/ 5666577 w 9662615"/>
              <a:gd name="connsiteY41" fmla="*/ 1473921 h 1600474"/>
              <a:gd name="connsiteX42" fmla="*/ 5649068 w 9662615"/>
              <a:gd name="connsiteY42" fmla="*/ 1461676 h 1600474"/>
              <a:gd name="connsiteX43" fmla="*/ 5588902 w 9662615"/>
              <a:gd name="connsiteY43" fmla="*/ 1469647 h 1600474"/>
              <a:gd name="connsiteX44" fmla="*/ 5498090 w 9662615"/>
              <a:gd name="connsiteY44" fmla="*/ 1483173 h 1600474"/>
              <a:gd name="connsiteX45" fmla="*/ 5444641 w 9662615"/>
              <a:gd name="connsiteY45" fmla="*/ 1487602 h 1600474"/>
              <a:gd name="connsiteX46" fmla="*/ 5299812 w 9662615"/>
              <a:gd name="connsiteY46" fmla="*/ 1503362 h 1600474"/>
              <a:gd name="connsiteX47" fmla="*/ 5213947 w 9662615"/>
              <a:gd name="connsiteY47" fmla="*/ 1516637 h 1600474"/>
              <a:gd name="connsiteX48" fmla="*/ 5090342 w 9662615"/>
              <a:gd name="connsiteY48" fmla="*/ 1546680 h 1600474"/>
              <a:gd name="connsiteX49" fmla="*/ 5129812 w 9662615"/>
              <a:gd name="connsiteY49" fmla="*/ 1521277 h 1600474"/>
              <a:gd name="connsiteX50" fmla="*/ 5059484 w 9662615"/>
              <a:gd name="connsiteY50" fmla="*/ 1546802 h 1600474"/>
              <a:gd name="connsiteX51" fmla="*/ 5038524 w 9662615"/>
              <a:gd name="connsiteY51" fmla="*/ 1545675 h 1600474"/>
              <a:gd name="connsiteX52" fmla="*/ 5026564 w 9662615"/>
              <a:gd name="connsiteY52" fmla="*/ 1545376 h 1600474"/>
              <a:gd name="connsiteX53" fmla="*/ 4969433 w 9662615"/>
              <a:gd name="connsiteY53" fmla="*/ 1550865 h 1600474"/>
              <a:gd name="connsiteX54" fmla="*/ 4929254 w 9662615"/>
              <a:gd name="connsiteY54" fmla="*/ 1563452 h 1600474"/>
              <a:gd name="connsiteX55" fmla="*/ 4871726 w 9662615"/>
              <a:gd name="connsiteY55" fmla="*/ 1570584 h 1600474"/>
              <a:gd name="connsiteX56" fmla="*/ 4843267 w 9662615"/>
              <a:gd name="connsiteY56" fmla="*/ 1561459 h 1600474"/>
              <a:gd name="connsiteX57" fmla="*/ 4821058 w 9662615"/>
              <a:gd name="connsiteY57" fmla="*/ 1553078 h 1600474"/>
              <a:gd name="connsiteX58" fmla="*/ 4791466 w 9662615"/>
              <a:gd name="connsiteY58" fmla="*/ 1561324 h 1600474"/>
              <a:gd name="connsiteX59" fmla="*/ 4784247 w 9662615"/>
              <a:gd name="connsiteY59" fmla="*/ 1562342 h 1600474"/>
              <a:gd name="connsiteX60" fmla="*/ 4739309 w 9662615"/>
              <a:gd name="connsiteY60" fmla="*/ 1553948 h 1600474"/>
              <a:gd name="connsiteX61" fmla="*/ 4697562 w 9662615"/>
              <a:gd name="connsiteY61" fmla="*/ 1551206 h 1600474"/>
              <a:gd name="connsiteX62" fmla="*/ 4650737 w 9662615"/>
              <a:gd name="connsiteY62" fmla="*/ 1537381 h 1600474"/>
              <a:gd name="connsiteX63" fmla="*/ 4583150 w 9662615"/>
              <a:gd name="connsiteY63" fmla="*/ 1529064 h 1600474"/>
              <a:gd name="connsiteX64" fmla="*/ 4521734 w 9662615"/>
              <a:gd name="connsiteY64" fmla="*/ 1529359 h 1600474"/>
              <a:gd name="connsiteX65" fmla="*/ 4382398 w 9662615"/>
              <a:gd name="connsiteY65" fmla="*/ 1534108 h 1600474"/>
              <a:gd name="connsiteX66" fmla="*/ 4221826 w 9662615"/>
              <a:gd name="connsiteY66" fmla="*/ 1500972 h 1600474"/>
              <a:gd name="connsiteX67" fmla="*/ 4096601 w 9662615"/>
              <a:gd name="connsiteY67" fmla="*/ 1521563 h 1600474"/>
              <a:gd name="connsiteX68" fmla="*/ 4046172 w 9662615"/>
              <a:gd name="connsiteY68" fmla="*/ 1600474 h 1600474"/>
              <a:gd name="connsiteX69" fmla="*/ 3833906 w 9662615"/>
              <a:gd name="connsiteY69" fmla="*/ 1516637 h 1600474"/>
              <a:gd name="connsiteX70" fmla="*/ 3696258 w 9662615"/>
              <a:gd name="connsiteY70" fmla="*/ 1537563 h 1600474"/>
              <a:gd name="connsiteX71" fmla="*/ 3594070 w 9662615"/>
              <a:gd name="connsiteY71" fmla="*/ 1509422 h 1600474"/>
              <a:gd name="connsiteX72" fmla="*/ 3565233 w 9662615"/>
              <a:gd name="connsiteY72" fmla="*/ 1515122 h 1600474"/>
              <a:gd name="connsiteX73" fmla="*/ 3560267 w 9662615"/>
              <a:gd name="connsiteY73" fmla="*/ 1516288 h 1600474"/>
              <a:gd name="connsiteX74" fmla="*/ 3540258 w 9662615"/>
              <a:gd name="connsiteY74" fmla="*/ 1516976 h 1600474"/>
              <a:gd name="connsiteX75" fmla="*/ 3534780 w 9662615"/>
              <a:gd name="connsiteY75" fmla="*/ 1522141 h 1600474"/>
              <a:gd name="connsiteX76" fmla="*/ 3504783 w 9662615"/>
              <a:gd name="connsiteY76" fmla="*/ 1526739 h 1600474"/>
              <a:gd name="connsiteX77" fmla="*/ 3430805 w 9662615"/>
              <a:gd name="connsiteY77" fmla="*/ 1542521 h 1600474"/>
              <a:gd name="connsiteX78" fmla="*/ 3292707 w 9662615"/>
              <a:gd name="connsiteY78" fmla="*/ 1520490 h 1600474"/>
              <a:gd name="connsiteX79" fmla="*/ 3187872 w 9662615"/>
              <a:gd name="connsiteY79" fmla="*/ 1519991 h 1600474"/>
              <a:gd name="connsiteX80" fmla="*/ 3148026 w 9662615"/>
              <a:gd name="connsiteY80" fmla="*/ 1524777 h 1600474"/>
              <a:gd name="connsiteX81" fmla="*/ 3092394 w 9662615"/>
              <a:gd name="connsiteY81" fmla="*/ 1528115 h 1600474"/>
              <a:gd name="connsiteX82" fmla="*/ 2994200 w 9662615"/>
              <a:gd name="connsiteY82" fmla="*/ 1537857 h 1600474"/>
              <a:gd name="connsiteX83" fmla="*/ 2862301 w 9662615"/>
              <a:gd name="connsiteY83" fmla="*/ 1544250 h 1600474"/>
              <a:gd name="connsiteX84" fmla="*/ 2766335 w 9662615"/>
              <a:gd name="connsiteY84" fmla="*/ 1527662 h 1600474"/>
              <a:gd name="connsiteX85" fmla="*/ 2757836 w 9662615"/>
              <a:gd name="connsiteY85" fmla="*/ 1531371 h 1600474"/>
              <a:gd name="connsiteX86" fmla="*/ 2691555 w 9662615"/>
              <a:gd name="connsiteY86" fmla="*/ 1530283 h 1600474"/>
              <a:gd name="connsiteX87" fmla="*/ 2491676 w 9662615"/>
              <a:gd name="connsiteY87" fmla="*/ 1500859 h 1600474"/>
              <a:gd name="connsiteX88" fmla="*/ 2378036 w 9662615"/>
              <a:gd name="connsiteY88" fmla="*/ 1520645 h 1600474"/>
              <a:gd name="connsiteX89" fmla="*/ 2284269 w 9662615"/>
              <a:gd name="connsiteY89" fmla="*/ 1503068 h 1600474"/>
              <a:gd name="connsiteX90" fmla="*/ 2207104 w 9662615"/>
              <a:gd name="connsiteY90" fmla="*/ 1508888 h 1600474"/>
              <a:gd name="connsiteX91" fmla="*/ 2149226 w 9662615"/>
              <a:gd name="connsiteY91" fmla="*/ 1523409 h 1600474"/>
              <a:gd name="connsiteX92" fmla="*/ 2084783 w 9662615"/>
              <a:gd name="connsiteY92" fmla="*/ 1524245 h 1600474"/>
              <a:gd name="connsiteX93" fmla="*/ 2070075 w 9662615"/>
              <a:gd name="connsiteY93" fmla="*/ 1511285 h 1600474"/>
              <a:gd name="connsiteX94" fmla="*/ 2001057 w 9662615"/>
              <a:gd name="connsiteY94" fmla="*/ 1516449 h 1600474"/>
              <a:gd name="connsiteX95" fmla="*/ 1896330 w 9662615"/>
              <a:gd name="connsiteY95" fmla="*/ 1525725 h 1600474"/>
              <a:gd name="connsiteX96" fmla="*/ 1835994 w 9662615"/>
              <a:gd name="connsiteY96" fmla="*/ 1527678 h 1600474"/>
              <a:gd name="connsiteX97" fmla="*/ 1671119 w 9662615"/>
              <a:gd name="connsiteY97" fmla="*/ 1536701 h 1600474"/>
              <a:gd name="connsiteX98" fmla="*/ 1601337 w 9662615"/>
              <a:gd name="connsiteY98" fmla="*/ 1548552 h 1600474"/>
              <a:gd name="connsiteX99" fmla="*/ 1407755 w 9662615"/>
              <a:gd name="connsiteY99" fmla="*/ 1571444 h 1600474"/>
              <a:gd name="connsiteX100" fmla="*/ 1271994 w 9662615"/>
              <a:gd name="connsiteY100" fmla="*/ 1579471 h 1600474"/>
              <a:gd name="connsiteX101" fmla="*/ 1249226 w 9662615"/>
              <a:gd name="connsiteY101" fmla="*/ 1583140 h 1600474"/>
              <a:gd name="connsiteX102" fmla="*/ 1217719 w 9662615"/>
              <a:gd name="connsiteY102" fmla="*/ 1580863 h 1600474"/>
              <a:gd name="connsiteX103" fmla="*/ 1091432 w 9662615"/>
              <a:gd name="connsiteY103" fmla="*/ 1571003 h 1600474"/>
              <a:gd name="connsiteX104" fmla="*/ 992039 w 9662615"/>
              <a:gd name="connsiteY104" fmla="*/ 1556662 h 1600474"/>
              <a:gd name="connsiteX105" fmla="*/ 868264 w 9662615"/>
              <a:gd name="connsiteY105" fmla="*/ 1566392 h 1600474"/>
              <a:gd name="connsiteX106" fmla="*/ 792765 w 9662615"/>
              <a:gd name="connsiteY106" fmla="*/ 1563102 h 1600474"/>
              <a:gd name="connsiteX107" fmla="*/ 669055 w 9662615"/>
              <a:gd name="connsiteY107" fmla="*/ 1543638 h 1600474"/>
              <a:gd name="connsiteX108" fmla="*/ 506152 w 9662615"/>
              <a:gd name="connsiteY108" fmla="*/ 1549124 h 1600474"/>
              <a:gd name="connsiteX109" fmla="*/ 472797 w 9662615"/>
              <a:gd name="connsiteY109" fmla="*/ 1568904 h 1600474"/>
              <a:gd name="connsiteX110" fmla="*/ 427864 w 9662615"/>
              <a:gd name="connsiteY110" fmla="*/ 1580848 h 1600474"/>
              <a:gd name="connsiteX111" fmla="*/ 408381 w 9662615"/>
              <a:gd name="connsiteY111" fmla="*/ 1552940 h 1600474"/>
              <a:gd name="connsiteX112" fmla="*/ 267163 w 9662615"/>
              <a:gd name="connsiteY112" fmla="*/ 1531913 h 1600474"/>
              <a:gd name="connsiteX113" fmla="*/ 196644 w 9662615"/>
              <a:gd name="connsiteY113" fmla="*/ 1524565 h 1600474"/>
              <a:gd name="connsiteX114" fmla="*/ 86819 w 9662615"/>
              <a:gd name="connsiteY114" fmla="*/ 1519517 h 1600474"/>
              <a:gd name="connsiteX115" fmla="*/ 53369 w 9662615"/>
              <a:gd name="connsiteY115" fmla="*/ 1516853 h 1600474"/>
              <a:gd name="connsiteX116" fmla="*/ 2359 w 9662615"/>
              <a:gd name="connsiteY116" fmla="*/ 1515247 h 1600474"/>
              <a:gd name="connsiteX117" fmla="*/ 0 w 9662615"/>
              <a:gd name="connsiteY117" fmla="*/ 1514932 h 1600474"/>
              <a:gd name="connsiteX118" fmla="*/ 0 w 9662615"/>
              <a:gd name="connsiteY118" fmla="*/ 0 h 1600474"/>
              <a:gd name="connsiteX0" fmla="*/ 0 w 9662615"/>
              <a:gd name="connsiteY0" fmla="*/ 0 h 1679987"/>
              <a:gd name="connsiteX1" fmla="*/ 9662615 w 9662615"/>
              <a:gd name="connsiteY1" fmla="*/ 0 h 1679987"/>
              <a:gd name="connsiteX2" fmla="*/ 9662615 w 9662615"/>
              <a:gd name="connsiteY2" fmla="*/ 1280346 h 1679987"/>
              <a:gd name="connsiteX3" fmla="*/ 9658420 w 9662615"/>
              <a:gd name="connsiteY3" fmla="*/ 1280106 h 1679987"/>
              <a:gd name="connsiteX4" fmla="*/ 9469546 w 9662615"/>
              <a:gd name="connsiteY4" fmla="*/ 1289837 h 1679987"/>
              <a:gd name="connsiteX5" fmla="*/ 9385895 w 9662615"/>
              <a:gd name="connsiteY5" fmla="*/ 1269203 h 1679987"/>
              <a:gd name="connsiteX6" fmla="*/ 9144767 w 9662615"/>
              <a:gd name="connsiteY6" fmla="*/ 1264120 h 1679987"/>
              <a:gd name="connsiteX7" fmla="*/ 8837252 w 9662615"/>
              <a:gd name="connsiteY7" fmla="*/ 1350515 h 1679987"/>
              <a:gd name="connsiteX8" fmla="*/ 8705466 w 9662615"/>
              <a:gd name="connsiteY8" fmla="*/ 1342419 h 1679987"/>
              <a:gd name="connsiteX9" fmla="*/ 8652221 w 9662615"/>
              <a:gd name="connsiteY9" fmla="*/ 1326906 h 1679987"/>
              <a:gd name="connsiteX10" fmla="*/ 8632312 w 9662615"/>
              <a:gd name="connsiteY10" fmla="*/ 1326025 h 1679987"/>
              <a:gd name="connsiteX11" fmla="*/ 8591582 w 9662615"/>
              <a:gd name="connsiteY11" fmla="*/ 1341666 h 1679987"/>
              <a:gd name="connsiteX12" fmla="*/ 8537336 w 9662615"/>
              <a:gd name="connsiteY12" fmla="*/ 1341684 h 1679987"/>
              <a:gd name="connsiteX13" fmla="*/ 8472508 w 9662615"/>
              <a:gd name="connsiteY13" fmla="*/ 1363109 h 1679987"/>
              <a:gd name="connsiteX14" fmla="*/ 8258477 w 9662615"/>
              <a:gd name="connsiteY14" fmla="*/ 1370666 h 1679987"/>
              <a:gd name="connsiteX15" fmla="*/ 8197961 w 9662615"/>
              <a:gd name="connsiteY15" fmla="*/ 1392804 h 1679987"/>
              <a:gd name="connsiteX16" fmla="*/ 8171196 w 9662615"/>
              <a:gd name="connsiteY16" fmla="*/ 1397216 h 1679987"/>
              <a:gd name="connsiteX17" fmla="*/ 8127667 w 9662615"/>
              <a:gd name="connsiteY17" fmla="*/ 1418254 h 1679987"/>
              <a:gd name="connsiteX18" fmla="*/ 7974579 w 9662615"/>
              <a:gd name="connsiteY18" fmla="*/ 1383439 h 1679987"/>
              <a:gd name="connsiteX19" fmla="*/ 7768351 w 9662615"/>
              <a:gd name="connsiteY19" fmla="*/ 1395051 h 1679987"/>
              <a:gd name="connsiteX20" fmla="*/ 7635985 w 9662615"/>
              <a:gd name="connsiteY20" fmla="*/ 1386363 h 1679987"/>
              <a:gd name="connsiteX21" fmla="*/ 7466069 w 9662615"/>
              <a:gd name="connsiteY21" fmla="*/ 1377654 h 1679987"/>
              <a:gd name="connsiteX22" fmla="*/ 7355642 w 9662615"/>
              <a:gd name="connsiteY22" fmla="*/ 1407761 h 1679987"/>
              <a:gd name="connsiteX23" fmla="*/ 7151610 w 9662615"/>
              <a:gd name="connsiteY23" fmla="*/ 1397856 h 1679987"/>
              <a:gd name="connsiteX24" fmla="*/ 7082147 w 9662615"/>
              <a:gd name="connsiteY24" fmla="*/ 1406113 h 1679987"/>
              <a:gd name="connsiteX25" fmla="*/ 7014958 w 9662615"/>
              <a:gd name="connsiteY25" fmla="*/ 1396883 h 1679987"/>
              <a:gd name="connsiteX26" fmla="*/ 6907567 w 9662615"/>
              <a:gd name="connsiteY26" fmla="*/ 1419149 h 1679987"/>
              <a:gd name="connsiteX27" fmla="*/ 6748428 w 9662615"/>
              <a:gd name="connsiteY27" fmla="*/ 1420308 h 1679987"/>
              <a:gd name="connsiteX28" fmla="*/ 6654257 w 9662615"/>
              <a:gd name="connsiteY28" fmla="*/ 1424143 h 1679987"/>
              <a:gd name="connsiteX29" fmla="*/ 6620123 w 9662615"/>
              <a:gd name="connsiteY29" fmla="*/ 1430535 h 1679987"/>
              <a:gd name="connsiteX30" fmla="*/ 6571355 w 9662615"/>
              <a:gd name="connsiteY30" fmla="*/ 1436144 h 1679987"/>
              <a:gd name="connsiteX31" fmla="*/ 6486557 w 9662615"/>
              <a:gd name="connsiteY31" fmla="*/ 1449861 h 1679987"/>
              <a:gd name="connsiteX32" fmla="*/ 6370419 w 9662615"/>
              <a:gd name="connsiteY32" fmla="*/ 1461649 h 1679987"/>
              <a:gd name="connsiteX33" fmla="*/ 6278839 w 9662615"/>
              <a:gd name="connsiteY33" fmla="*/ 1449160 h 1679987"/>
              <a:gd name="connsiteX34" fmla="*/ 6272455 w 9662615"/>
              <a:gd name="connsiteY34" fmla="*/ 1453191 h 1679987"/>
              <a:gd name="connsiteX35" fmla="*/ 6212659 w 9662615"/>
              <a:gd name="connsiteY35" fmla="*/ 1454850 h 1679987"/>
              <a:gd name="connsiteX36" fmla="*/ 6069317 w 9662615"/>
              <a:gd name="connsiteY36" fmla="*/ 1445838 h 1679987"/>
              <a:gd name="connsiteX37" fmla="*/ 5878477 w 9662615"/>
              <a:gd name="connsiteY37" fmla="*/ 1439180 h 1679987"/>
              <a:gd name="connsiteX38" fmla="*/ 5838387 w 9662615"/>
              <a:gd name="connsiteY38" fmla="*/ 1444679 h 1679987"/>
              <a:gd name="connsiteX39" fmla="*/ 5771136 w 9662615"/>
              <a:gd name="connsiteY39" fmla="*/ 1453639 h 1679987"/>
              <a:gd name="connsiteX40" fmla="*/ 5724081 w 9662615"/>
              <a:gd name="connsiteY40" fmla="*/ 1470431 h 1679987"/>
              <a:gd name="connsiteX41" fmla="*/ 5666577 w 9662615"/>
              <a:gd name="connsiteY41" fmla="*/ 1473921 h 1679987"/>
              <a:gd name="connsiteX42" fmla="*/ 5649068 w 9662615"/>
              <a:gd name="connsiteY42" fmla="*/ 1461676 h 1679987"/>
              <a:gd name="connsiteX43" fmla="*/ 5588902 w 9662615"/>
              <a:gd name="connsiteY43" fmla="*/ 1469647 h 1679987"/>
              <a:gd name="connsiteX44" fmla="*/ 5498090 w 9662615"/>
              <a:gd name="connsiteY44" fmla="*/ 1483173 h 1679987"/>
              <a:gd name="connsiteX45" fmla="*/ 5444641 w 9662615"/>
              <a:gd name="connsiteY45" fmla="*/ 1487602 h 1679987"/>
              <a:gd name="connsiteX46" fmla="*/ 5299812 w 9662615"/>
              <a:gd name="connsiteY46" fmla="*/ 1503362 h 1679987"/>
              <a:gd name="connsiteX47" fmla="*/ 5213947 w 9662615"/>
              <a:gd name="connsiteY47" fmla="*/ 1516637 h 1679987"/>
              <a:gd name="connsiteX48" fmla="*/ 5090342 w 9662615"/>
              <a:gd name="connsiteY48" fmla="*/ 1546680 h 1679987"/>
              <a:gd name="connsiteX49" fmla="*/ 5129812 w 9662615"/>
              <a:gd name="connsiteY49" fmla="*/ 1521277 h 1679987"/>
              <a:gd name="connsiteX50" fmla="*/ 5059484 w 9662615"/>
              <a:gd name="connsiteY50" fmla="*/ 1546802 h 1679987"/>
              <a:gd name="connsiteX51" fmla="*/ 5038524 w 9662615"/>
              <a:gd name="connsiteY51" fmla="*/ 1545675 h 1679987"/>
              <a:gd name="connsiteX52" fmla="*/ 5026564 w 9662615"/>
              <a:gd name="connsiteY52" fmla="*/ 1545376 h 1679987"/>
              <a:gd name="connsiteX53" fmla="*/ 4969433 w 9662615"/>
              <a:gd name="connsiteY53" fmla="*/ 1550865 h 1679987"/>
              <a:gd name="connsiteX54" fmla="*/ 4929254 w 9662615"/>
              <a:gd name="connsiteY54" fmla="*/ 1563452 h 1679987"/>
              <a:gd name="connsiteX55" fmla="*/ 4871726 w 9662615"/>
              <a:gd name="connsiteY55" fmla="*/ 1570584 h 1679987"/>
              <a:gd name="connsiteX56" fmla="*/ 4843267 w 9662615"/>
              <a:gd name="connsiteY56" fmla="*/ 1561459 h 1679987"/>
              <a:gd name="connsiteX57" fmla="*/ 4821058 w 9662615"/>
              <a:gd name="connsiteY57" fmla="*/ 1553078 h 1679987"/>
              <a:gd name="connsiteX58" fmla="*/ 4791466 w 9662615"/>
              <a:gd name="connsiteY58" fmla="*/ 1561324 h 1679987"/>
              <a:gd name="connsiteX59" fmla="*/ 4784247 w 9662615"/>
              <a:gd name="connsiteY59" fmla="*/ 1562342 h 1679987"/>
              <a:gd name="connsiteX60" fmla="*/ 4739309 w 9662615"/>
              <a:gd name="connsiteY60" fmla="*/ 1553948 h 1679987"/>
              <a:gd name="connsiteX61" fmla="*/ 4697562 w 9662615"/>
              <a:gd name="connsiteY61" fmla="*/ 1551206 h 1679987"/>
              <a:gd name="connsiteX62" fmla="*/ 4650737 w 9662615"/>
              <a:gd name="connsiteY62" fmla="*/ 1537381 h 1679987"/>
              <a:gd name="connsiteX63" fmla="*/ 4583150 w 9662615"/>
              <a:gd name="connsiteY63" fmla="*/ 1529064 h 1679987"/>
              <a:gd name="connsiteX64" fmla="*/ 4521734 w 9662615"/>
              <a:gd name="connsiteY64" fmla="*/ 1529359 h 1679987"/>
              <a:gd name="connsiteX65" fmla="*/ 4382398 w 9662615"/>
              <a:gd name="connsiteY65" fmla="*/ 1534108 h 1679987"/>
              <a:gd name="connsiteX66" fmla="*/ 4221826 w 9662615"/>
              <a:gd name="connsiteY66" fmla="*/ 1500972 h 1679987"/>
              <a:gd name="connsiteX67" fmla="*/ 4096601 w 9662615"/>
              <a:gd name="connsiteY67" fmla="*/ 1521563 h 1679987"/>
              <a:gd name="connsiteX68" fmla="*/ 3879195 w 9662615"/>
              <a:gd name="connsiteY68" fmla="*/ 1679987 h 1679987"/>
              <a:gd name="connsiteX69" fmla="*/ 3833906 w 9662615"/>
              <a:gd name="connsiteY69" fmla="*/ 1516637 h 1679987"/>
              <a:gd name="connsiteX70" fmla="*/ 3696258 w 9662615"/>
              <a:gd name="connsiteY70" fmla="*/ 1537563 h 1679987"/>
              <a:gd name="connsiteX71" fmla="*/ 3594070 w 9662615"/>
              <a:gd name="connsiteY71" fmla="*/ 1509422 h 1679987"/>
              <a:gd name="connsiteX72" fmla="*/ 3565233 w 9662615"/>
              <a:gd name="connsiteY72" fmla="*/ 1515122 h 1679987"/>
              <a:gd name="connsiteX73" fmla="*/ 3560267 w 9662615"/>
              <a:gd name="connsiteY73" fmla="*/ 1516288 h 1679987"/>
              <a:gd name="connsiteX74" fmla="*/ 3540258 w 9662615"/>
              <a:gd name="connsiteY74" fmla="*/ 1516976 h 1679987"/>
              <a:gd name="connsiteX75" fmla="*/ 3534780 w 9662615"/>
              <a:gd name="connsiteY75" fmla="*/ 1522141 h 1679987"/>
              <a:gd name="connsiteX76" fmla="*/ 3504783 w 9662615"/>
              <a:gd name="connsiteY76" fmla="*/ 1526739 h 1679987"/>
              <a:gd name="connsiteX77" fmla="*/ 3430805 w 9662615"/>
              <a:gd name="connsiteY77" fmla="*/ 1542521 h 1679987"/>
              <a:gd name="connsiteX78" fmla="*/ 3292707 w 9662615"/>
              <a:gd name="connsiteY78" fmla="*/ 1520490 h 1679987"/>
              <a:gd name="connsiteX79" fmla="*/ 3187872 w 9662615"/>
              <a:gd name="connsiteY79" fmla="*/ 1519991 h 1679987"/>
              <a:gd name="connsiteX80" fmla="*/ 3148026 w 9662615"/>
              <a:gd name="connsiteY80" fmla="*/ 1524777 h 1679987"/>
              <a:gd name="connsiteX81" fmla="*/ 3092394 w 9662615"/>
              <a:gd name="connsiteY81" fmla="*/ 1528115 h 1679987"/>
              <a:gd name="connsiteX82" fmla="*/ 2994200 w 9662615"/>
              <a:gd name="connsiteY82" fmla="*/ 1537857 h 1679987"/>
              <a:gd name="connsiteX83" fmla="*/ 2862301 w 9662615"/>
              <a:gd name="connsiteY83" fmla="*/ 1544250 h 1679987"/>
              <a:gd name="connsiteX84" fmla="*/ 2766335 w 9662615"/>
              <a:gd name="connsiteY84" fmla="*/ 1527662 h 1679987"/>
              <a:gd name="connsiteX85" fmla="*/ 2757836 w 9662615"/>
              <a:gd name="connsiteY85" fmla="*/ 1531371 h 1679987"/>
              <a:gd name="connsiteX86" fmla="*/ 2691555 w 9662615"/>
              <a:gd name="connsiteY86" fmla="*/ 1530283 h 1679987"/>
              <a:gd name="connsiteX87" fmla="*/ 2491676 w 9662615"/>
              <a:gd name="connsiteY87" fmla="*/ 1500859 h 1679987"/>
              <a:gd name="connsiteX88" fmla="*/ 2378036 w 9662615"/>
              <a:gd name="connsiteY88" fmla="*/ 1520645 h 1679987"/>
              <a:gd name="connsiteX89" fmla="*/ 2284269 w 9662615"/>
              <a:gd name="connsiteY89" fmla="*/ 1503068 h 1679987"/>
              <a:gd name="connsiteX90" fmla="*/ 2207104 w 9662615"/>
              <a:gd name="connsiteY90" fmla="*/ 1508888 h 1679987"/>
              <a:gd name="connsiteX91" fmla="*/ 2149226 w 9662615"/>
              <a:gd name="connsiteY91" fmla="*/ 1523409 h 1679987"/>
              <a:gd name="connsiteX92" fmla="*/ 2084783 w 9662615"/>
              <a:gd name="connsiteY92" fmla="*/ 1524245 h 1679987"/>
              <a:gd name="connsiteX93" fmla="*/ 2070075 w 9662615"/>
              <a:gd name="connsiteY93" fmla="*/ 1511285 h 1679987"/>
              <a:gd name="connsiteX94" fmla="*/ 2001057 w 9662615"/>
              <a:gd name="connsiteY94" fmla="*/ 1516449 h 1679987"/>
              <a:gd name="connsiteX95" fmla="*/ 1896330 w 9662615"/>
              <a:gd name="connsiteY95" fmla="*/ 1525725 h 1679987"/>
              <a:gd name="connsiteX96" fmla="*/ 1835994 w 9662615"/>
              <a:gd name="connsiteY96" fmla="*/ 1527678 h 1679987"/>
              <a:gd name="connsiteX97" fmla="*/ 1671119 w 9662615"/>
              <a:gd name="connsiteY97" fmla="*/ 1536701 h 1679987"/>
              <a:gd name="connsiteX98" fmla="*/ 1601337 w 9662615"/>
              <a:gd name="connsiteY98" fmla="*/ 1548552 h 1679987"/>
              <a:gd name="connsiteX99" fmla="*/ 1407755 w 9662615"/>
              <a:gd name="connsiteY99" fmla="*/ 1571444 h 1679987"/>
              <a:gd name="connsiteX100" fmla="*/ 1271994 w 9662615"/>
              <a:gd name="connsiteY100" fmla="*/ 1579471 h 1679987"/>
              <a:gd name="connsiteX101" fmla="*/ 1249226 w 9662615"/>
              <a:gd name="connsiteY101" fmla="*/ 1583140 h 1679987"/>
              <a:gd name="connsiteX102" fmla="*/ 1217719 w 9662615"/>
              <a:gd name="connsiteY102" fmla="*/ 1580863 h 1679987"/>
              <a:gd name="connsiteX103" fmla="*/ 1091432 w 9662615"/>
              <a:gd name="connsiteY103" fmla="*/ 1571003 h 1679987"/>
              <a:gd name="connsiteX104" fmla="*/ 992039 w 9662615"/>
              <a:gd name="connsiteY104" fmla="*/ 1556662 h 1679987"/>
              <a:gd name="connsiteX105" fmla="*/ 868264 w 9662615"/>
              <a:gd name="connsiteY105" fmla="*/ 1566392 h 1679987"/>
              <a:gd name="connsiteX106" fmla="*/ 792765 w 9662615"/>
              <a:gd name="connsiteY106" fmla="*/ 1563102 h 1679987"/>
              <a:gd name="connsiteX107" fmla="*/ 669055 w 9662615"/>
              <a:gd name="connsiteY107" fmla="*/ 1543638 h 1679987"/>
              <a:gd name="connsiteX108" fmla="*/ 506152 w 9662615"/>
              <a:gd name="connsiteY108" fmla="*/ 1549124 h 1679987"/>
              <a:gd name="connsiteX109" fmla="*/ 472797 w 9662615"/>
              <a:gd name="connsiteY109" fmla="*/ 1568904 h 1679987"/>
              <a:gd name="connsiteX110" fmla="*/ 427864 w 9662615"/>
              <a:gd name="connsiteY110" fmla="*/ 1580848 h 1679987"/>
              <a:gd name="connsiteX111" fmla="*/ 408381 w 9662615"/>
              <a:gd name="connsiteY111" fmla="*/ 1552940 h 1679987"/>
              <a:gd name="connsiteX112" fmla="*/ 267163 w 9662615"/>
              <a:gd name="connsiteY112" fmla="*/ 1531913 h 1679987"/>
              <a:gd name="connsiteX113" fmla="*/ 196644 w 9662615"/>
              <a:gd name="connsiteY113" fmla="*/ 1524565 h 1679987"/>
              <a:gd name="connsiteX114" fmla="*/ 86819 w 9662615"/>
              <a:gd name="connsiteY114" fmla="*/ 1519517 h 1679987"/>
              <a:gd name="connsiteX115" fmla="*/ 53369 w 9662615"/>
              <a:gd name="connsiteY115" fmla="*/ 1516853 h 1679987"/>
              <a:gd name="connsiteX116" fmla="*/ 2359 w 9662615"/>
              <a:gd name="connsiteY116" fmla="*/ 1515247 h 1679987"/>
              <a:gd name="connsiteX117" fmla="*/ 0 w 9662615"/>
              <a:gd name="connsiteY117" fmla="*/ 1514932 h 1679987"/>
              <a:gd name="connsiteX118" fmla="*/ 0 w 9662615"/>
              <a:gd name="connsiteY118" fmla="*/ 0 h 1679987"/>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648182"/>
              <a:gd name="connsiteX1" fmla="*/ 9662615 w 9662615"/>
              <a:gd name="connsiteY1" fmla="*/ 0 h 1648182"/>
              <a:gd name="connsiteX2" fmla="*/ 9662615 w 9662615"/>
              <a:gd name="connsiteY2" fmla="*/ 1280346 h 1648182"/>
              <a:gd name="connsiteX3" fmla="*/ 9658420 w 9662615"/>
              <a:gd name="connsiteY3" fmla="*/ 1280106 h 1648182"/>
              <a:gd name="connsiteX4" fmla="*/ 9469546 w 9662615"/>
              <a:gd name="connsiteY4" fmla="*/ 1289837 h 1648182"/>
              <a:gd name="connsiteX5" fmla="*/ 9385895 w 9662615"/>
              <a:gd name="connsiteY5" fmla="*/ 1269203 h 1648182"/>
              <a:gd name="connsiteX6" fmla="*/ 9144767 w 9662615"/>
              <a:gd name="connsiteY6" fmla="*/ 1264120 h 1648182"/>
              <a:gd name="connsiteX7" fmla="*/ 8837252 w 9662615"/>
              <a:gd name="connsiteY7" fmla="*/ 1350515 h 1648182"/>
              <a:gd name="connsiteX8" fmla="*/ 8705466 w 9662615"/>
              <a:gd name="connsiteY8" fmla="*/ 1342419 h 1648182"/>
              <a:gd name="connsiteX9" fmla="*/ 8652221 w 9662615"/>
              <a:gd name="connsiteY9" fmla="*/ 1326906 h 1648182"/>
              <a:gd name="connsiteX10" fmla="*/ 8632312 w 9662615"/>
              <a:gd name="connsiteY10" fmla="*/ 1326025 h 1648182"/>
              <a:gd name="connsiteX11" fmla="*/ 8591582 w 9662615"/>
              <a:gd name="connsiteY11" fmla="*/ 1341666 h 1648182"/>
              <a:gd name="connsiteX12" fmla="*/ 8537336 w 9662615"/>
              <a:gd name="connsiteY12" fmla="*/ 1341684 h 1648182"/>
              <a:gd name="connsiteX13" fmla="*/ 8472508 w 9662615"/>
              <a:gd name="connsiteY13" fmla="*/ 1363109 h 1648182"/>
              <a:gd name="connsiteX14" fmla="*/ 8258477 w 9662615"/>
              <a:gd name="connsiteY14" fmla="*/ 1370666 h 1648182"/>
              <a:gd name="connsiteX15" fmla="*/ 8197961 w 9662615"/>
              <a:gd name="connsiteY15" fmla="*/ 1392804 h 1648182"/>
              <a:gd name="connsiteX16" fmla="*/ 8171196 w 9662615"/>
              <a:gd name="connsiteY16" fmla="*/ 1397216 h 1648182"/>
              <a:gd name="connsiteX17" fmla="*/ 8127667 w 9662615"/>
              <a:gd name="connsiteY17" fmla="*/ 1418254 h 1648182"/>
              <a:gd name="connsiteX18" fmla="*/ 7974579 w 9662615"/>
              <a:gd name="connsiteY18" fmla="*/ 1383439 h 1648182"/>
              <a:gd name="connsiteX19" fmla="*/ 7768351 w 9662615"/>
              <a:gd name="connsiteY19" fmla="*/ 1395051 h 1648182"/>
              <a:gd name="connsiteX20" fmla="*/ 7635985 w 9662615"/>
              <a:gd name="connsiteY20" fmla="*/ 1386363 h 1648182"/>
              <a:gd name="connsiteX21" fmla="*/ 7466069 w 9662615"/>
              <a:gd name="connsiteY21" fmla="*/ 1377654 h 1648182"/>
              <a:gd name="connsiteX22" fmla="*/ 7355642 w 9662615"/>
              <a:gd name="connsiteY22" fmla="*/ 1407761 h 1648182"/>
              <a:gd name="connsiteX23" fmla="*/ 7151610 w 9662615"/>
              <a:gd name="connsiteY23" fmla="*/ 1397856 h 1648182"/>
              <a:gd name="connsiteX24" fmla="*/ 7082147 w 9662615"/>
              <a:gd name="connsiteY24" fmla="*/ 1406113 h 1648182"/>
              <a:gd name="connsiteX25" fmla="*/ 7014958 w 9662615"/>
              <a:gd name="connsiteY25" fmla="*/ 1396883 h 1648182"/>
              <a:gd name="connsiteX26" fmla="*/ 6907567 w 9662615"/>
              <a:gd name="connsiteY26" fmla="*/ 1419149 h 1648182"/>
              <a:gd name="connsiteX27" fmla="*/ 6748428 w 9662615"/>
              <a:gd name="connsiteY27" fmla="*/ 1420308 h 1648182"/>
              <a:gd name="connsiteX28" fmla="*/ 6654257 w 9662615"/>
              <a:gd name="connsiteY28" fmla="*/ 1424143 h 1648182"/>
              <a:gd name="connsiteX29" fmla="*/ 6620123 w 9662615"/>
              <a:gd name="connsiteY29" fmla="*/ 1430535 h 1648182"/>
              <a:gd name="connsiteX30" fmla="*/ 6571355 w 9662615"/>
              <a:gd name="connsiteY30" fmla="*/ 1436144 h 1648182"/>
              <a:gd name="connsiteX31" fmla="*/ 6486557 w 9662615"/>
              <a:gd name="connsiteY31" fmla="*/ 1449861 h 1648182"/>
              <a:gd name="connsiteX32" fmla="*/ 6370419 w 9662615"/>
              <a:gd name="connsiteY32" fmla="*/ 1461649 h 1648182"/>
              <a:gd name="connsiteX33" fmla="*/ 6278839 w 9662615"/>
              <a:gd name="connsiteY33" fmla="*/ 1449160 h 1648182"/>
              <a:gd name="connsiteX34" fmla="*/ 6272455 w 9662615"/>
              <a:gd name="connsiteY34" fmla="*/ 1453191 h 1648182"/>
              <a:gd name="connsiteX35" fmla="*/ 6212659 w 9662615"/>
              <a:gd name="connsiteY35" fmla="*/ 1454850 h 1648182"/>
              <a:gd name="connsiteX36" fmla="*/ 6069317 w 9662615"/>
              <a:gd name="connsiteY36" fmla="*/ 1445838 h 1648182"/>
              <a:gd name="connsiteX37" fmla="*/ 5878477 w 9662615"/>
              <a:gd name="connsiteY37" fmla="*/ 1439180 h 1648182"/>
              <a:gd name="connsiteX38" fmla="*/ 5838387 w 9662615"/>
              <a:gd name="connsiteY38" fmla="*/ 1444679 h 1648182"/>
              <a:gd name="connsiteX39" fmla="*/ 5771136 w 9662615"/>
              <a:gd name="connsiteY39" fmla="*/ 1453639 h 1648182"/>
              <a:gd name="connsiteX40" fmla="*/ 5724081 w 9662615"/>
              <a:gd name="connsiteY40" fmla="*/ 1470431 h 1648182"/>
              <a:gd name="connsiteX41" fmla="*/ 5666577 w 9662615"/>
              <a:gd name="connsiteY41" fmla="*/ 1473921 h 1648182"/>
              <a:gd name="connsiteX42" fmla="*/ 5649068 w 9662615"/>
              <a:gd name="connsiteY42" fmla="*/ 1461676 h 1648182"/>
              <a:gd name="connsiteX43" fmla="*/ 5588902 w 9662615"/>
              <a:gd name="connsiteY43" fmla="*/ 1469647 h 1648182"/>
              <a:gd name="connsiteX44" fmla="*/ 5498090 w 9662615"/>
              <a:gd name="connsiteY44" fmla="*/ 1483173 h 1648182"/>
              <a:gd name="connsiteX45" fmla="*/ 5444641 w 9662615"/>
              <a:gd name="connsiteY45" fmla="*/ 1487602 h 1648182"/>
              <a:gd name="connsiteX46" fmla="*/ 5299812 w 9662615"/>
              <a:gd name="connsiteY46" fmla="*/ 1503362 h 1648182"/>
              <a:gd name="connsiteX47" fmla="*/ 5213947 w 9662615"/>
              <a:gd name="connsiteY47" fmla="*/ 1516637 h 1648182"/>
              <a:gd name="connsiteX48" fmla="*/ 5090342 w 9662615"/>
              <a:gd name="connsiteY48" fmla="*/ 1546680 h 1648182"/>
              <a:gd name="connsiteX49" fmla="*/ 5129812 w 9662615"/>
              <a:gd name="connsiteY49" fmla="*/ 1521277 h 1648182"/>
              <a:gd name="connsiteX50" fmla="*/ 5059484 w 9662615"/>
              <a:gd name="connsiteY50" fmla="*/ 1546802 h 1648182"/>
              <a:gd name="connsiteX51" fmla="*/ 5038524 w 9662615"/>
              <a:gd name="connsiteY51" fmla="*/ 1545675 h 1648182"/>
              <a:gd name="connsiteX52" fmla="*/ 5026564 w 9662615"/>
              <a:gd name="connsiteY52" fmla="*/ 1545376 h 1648182"/>
              <a:gd name="connsiteX53" fmla="*/ 4969433 w 9662615"/>
              <a:gd name="connsiteY53" fmla="*/ 1550865 h 1648182"/>
              <a:gd name="connsiteX54" fmla="*/ 4929254 w 9662615"/>
              <a:gd name="connsiteY54" fmla="*/ 1563452 h 1648182"/>
              <a:gd name="connsiteX55" fmla="*/ 4871726 w 9662615"/>
              <a:gd name="connsiteY55" fmla="*/ 1570584 h 1648182"/>
              <a:gd name="connsiteX56" fmla="*/ 4843267 w 9662615"/>
              <a:gd name="connsiteY56" fmla="*/ 1561459 h 1648182"/>
              <a:gd name="connsiteX57" fmla="*/ 4821058 w 9662615"/>
              <a:gd name="connsiteY57" fmla="*/ 1553078 h 1648182"/>
              <a:gd name="connsiteX58" fmla="*/ 4791466 w 9662615"/>
              <a:gd name="connsiteY58" fmla="*/ 1561324 h 1648182"/>
              <a:gd name="connsiteX59" fmla="*/ 4784247 w 9662615"/>
              <a:gd name="connsiteY59" fmla="*/ 1562342 h 1648182"/>
              <a:gd name="connsiteX60" fmla="*/ 4739309 w 9662615"/>
              <a:gd name="connsiteY60" fmla="*/ 1553948 h 1648182"/>
              <a:gd name="connsiteX61" fmla="*/ 4697562 w 9662615"/>
              <a:gd name="connsiteY61" fmla="*/ 1551206 h 1648182"/>
              <a:gd name="connsiteX62" fmla="*/ 4650737 w 9662615"/>
              <a:gd name="connsiteY62" fmla="*/ 1537381 h 1648182"/>
              <a:gd name="connsiteX63" fmla="*/ 4583150 w 9662615"/>
              <a:gd name="connsiteY63" fmla="*/ 1529064 h 1648182"/>
              <a:gd name="connsiteX64" fmla="*/ 4521734 w 9662615"/>
              <a:gd name="connsiteY64" fmla="*/ 1529359 h 1648182"/>
              <a:gd name="connsiteX65" fmla="*/ 4382398 w 9662615"/>
              <a:gd name="connsiteY65" fmla="*/ 1534108 h 1648182"/>
              <a:gd name="connsiteX66" fmla="*/ 4221826 w 9662615"/>
              <a:gd name="connsiteY66" fmla="*/ 1500972 h 1648182"/>
              <a:gd name="connsiteX67" fmla="*/ 4096601 w 9662615"/>
              <a:gd name="connsiteY67" fmla="*/ 1521563 h 1648182"/>
              <a:gd name="connsiteX68" fmla="*/ 4058099 w 9662615"/>
              <a:gd name="connsiteY68" fmla="*/ 1648182 h 1648182"/>
              <a:gd name="connsiteX69" fmla="*/ 3833906 w 9662615"/>
              <a:gd name="connsiteY69" fmla="*/ 1516637 h 1648182"/>
              <a:gd name="connsiteX70" fmla="*/ 3696258 w 9662615"/>
              <a:gd name="connsiteY70" fmla="*/ 1537563 h 1648182"/>
              <a:gd name="connsiteX71" fmla="*/ 3594070 w 9662615"/>
              <a:gd name="connsiteY71" fmla="*/ 1509422 h 1648182"/>
              <a:gd name="connsiteX72" fmla="*/ 3565233 w 9662615"/>
              <a:gd name="connsiteY72" fmla="*/ 1515122 h 1648182"/>
              <a:gd name="connsiteX73" fmla="*/ 3560267 w 9662615"/>
              <a:gd name="connsiteY73" fmla="*/ 1516288 h 1648182"/>
              <a:gd name="connsiteX74" fmla="*/ 3540258 w 9662615"/>
              <a:gd name="connsiteY74" fmla="*/ 1516976 h 1648182"/>
              <a:gd name="connsiteX75" fmla="*/ 3534780 w 9662615"/>
              <a:gd name="connsiteY75" fmla="*/ 1522141 h 1648182"/>
              <a:gd name="connsiteX76" fmla="*/ 3504783 w 9662615"/>
              <a:gd name="connsiteY76" fmla="*/ 1526739 h 1648182"/>
              <a:gd name="connsiteX77" fmla="*/ 3430805 w 9662615"/>
              <a:gd name="connsiteY77" fmla="*/ 1542521 h 1648182"/>
              <a:gd name="connsiteX78" fmla="*/ 3292707 w 9662615"/>
              <a:gd name="connsiteY78" fmla="*/ 1520490 h 1648182"/>
              <a:gd name="connsiteX79" fmla="*/ 3187872 w 9662615"/>
              <a:gd name="connsiteY79" fmla="*/ 1519991 h 1648182"/>
              <a:gd name="connsiteX80" fmla="*/ 3148026 w 9662615"/>
              <a:gd name="connsiteY80" fmla="*/ 1524777 h 1648182"/>
              <a:gd name="connsiteX81" fmla="*/ 3092394 w 9662615"/>
              <a:gd name="connsiteY81" fmla="*/ 1528115 h 1648182"/>
              <a:gd name="connsiteX82" fmla="*/ 2994200 w 9662615"/>
              <a:gd name="connsiteY82" fmla="*/ 1537857 h 1648182"/>
              <a:gd name="connsiteX83" fmla="*/ 2862301 w 9662615"/>
              <a:gd name="connsiteY83" fmla="*/ 1544250 h 1648182"/>
              <a:gd name="connsiteX84" fmla="*/ 2766335 w 9662615"/>
              <a:gd name="connsiteY84" fmla="*/ 1527662 h 1648182"/>
              <a:gd name="connsiteX85" fmla="*/ 2757836 w 9662615"/>
              <a:gd name="connsiteY85" fmla="*/ 1531371 h 1648182"/>
              <a:gd name="connsiteX86" fmla="*/ 2691555 w 9662615"/>
              <a:gd name="connsiteY86" fmla="*/ 1530283 h 1648182"/>
              <a:gd name="connsiteX87" fmla="*/ 2491676 w 9662615"/>
              <a:gd name="connsiteY87" fmla="*/ 1500859 h 1648182"/>
              <a:gd name="connsiteX88" fmla="*/ 2378036 w 9662615"/>
              <a:gd name="connsiteY88" fmla="*/ 1520645 h 1648182"/>
              <a:gd name="connsiteX89" fmla="*/ 2284269 w 9662615"/>
              <a:gd name="connsiteY89" fmla="*/ 1503068 h 1648182"/>
              <a:gd name="connsiteX90" fmla="*/ 2207104 w 9662615"/>
              <a:gd name="connsiteY90" fmla="*/ 1508888 h 1648182"/>
              <a:gd name="connsiteX91" fmla="*/ 2149226 w 9662615"/>
              <a:gd name="connsiteY91" fmla="*/ 1523409 h 1648182"/>
              <a:gd name="connsiteX92" fmla="*/ 2084783 w 9662615"/>
              <a:gd name="connsiteY92" fmla="*/ 1524245 h 1648182"/>
              <a:gd name="connsiteX93" fmla="*/ 2070075 w 9662615"/>
              <a:gd name="connsiteY93" fmla="*/ 1511285 h 1648182"/>
              <a:gd name="connsiteX94" fmla="*/ 2001057 w 9662615"/>
              <a:gd name="connsiteY94" fmla="*/ 1516449 h 1648182"/>
              <a:gd name="connsiteX95" fmla="*/ 1896330 w 9662615"/>
              <a:gd name="connsiteY95" fmla="*/ 1525725 h 1648182"/>
              <a:gd name="connsiteX96" fmla="*/ 1835994 w 9662615"/>
              <a:gd name="connsiteY96" fmla="*/ 1527678 h 1648182"/>
              <a:gd name="connsiteX97" fmla="*/ 1671119 w 9662615"/>
              <a:gd name="connsiteY97" fmla="*/ 1536701 h 1648182"/>
              <a:gd name="connsiteX98" fmla="*/ 1601337 w 9662615"/>
              <a:gd name="connsiteY98" fmla="*/ 1548552 h 1648182"/>
              <a:gd name="connsiteX99" fmla="*/ 1407755 w 9662615"/>
              <a:gd name="connsiteY99" fmla="*/ 1571444 h 1648182"/>
              <a:gd name="connsiteX100" fmla="*/ 1271994 w 9662615"/>
              <a:gd name="connsiteY100" fmla="*/ 1579471 h 1648182"/>
              <a:gd name="connsiteX101" fmla="*/ 1249226 w 9662615"/>
              <a:gd name="connsiteY101" fmla="*/ 1583140 h 1648182"/>
              <a:gd name="connsiteX102" fmla="*/ 1217719 w 9662615"/>
              <a:gd name="connsiteY102" fmla="*/ 1580863 h 1648182"/>
              <a:gd name="connsiteX103" fmla="*/ 1091432 w 9662615"/>
              <a:gd name="connsiteY103" fmla="*/ 1571003 h 1648182"/>
              <a:gd name="connsiteX104" fmla="*/ 992039 w 9662615"/>
              <a:gd name="connsiteY104" fmla="*/ 1556662 h 1648182"/>
              <a:gd name="connsiteX105" fmla="*/ 868264 w 9662615"/>
              <a:gd name="connsiteY105" fmla="*/ 1566392 h 1648182"/>
              <a:gd name="connsiteX106" fmla="*/ 792765 w 9662615"/>
              <a:gd name="connsiteY106" fmla="*/ 1563102 h 1648182"/>
              <a:gd name="connsiteX107" fmla="*/ 669055 w 9662615"/>
              <a:gd name="connsiteY107" fmla="*/ 1543638 h 1648182"/>
              <a:gd name="connsiteX108" fmla="*/ 506152 w 9662615"/>
              <a:gd name="connsiteY108" fmla="*/ 1549124 h 1648182"/>
              <a:gd name="connsiteX109" fmla="*/ 472797 w 9662615"/>
              <a:gd name="connsiteY109" fmla="*/ 1568904 h 1648182"/>
              <a:gd name="connsiteX110" fmla="*/ 427864 w 9662615"/>
              <a:gd name="connsiteY110" fmla="*/ 1580848 h 1648182"/>
              <a:gd name="connsiteX111" fmla="*/ 408381 w 9662615"/>
              <a:gd name="connsiteY111" fmla="*/ 1552940 h 1648182"/>
              <a:gd name="connsiteX112" fmla="*/ 267163 w 9662615"/>
              <a:gd name="connsiteY112" fmla="*/ 1531913 h 1648182"/>
              <a:gd name="connsiteX113" fmla="*/ 196644 w 9662615"/>
              <a:gd name="connsiteY113" fmla="*/ 1524565 h 1648182"/>
              <a:gd name="connsiteX114" fmla="*/ 86819 w 9662615"/>
              <a:gd name="connsiteY114" fmla="*/ 1519517 h 1648182"/>
              <a:gd name="connsiteX115" fmla="*/ 53369 w 9662615"/>
              <a:gd name="connsiteY115" fmla="*/ 1516853 h 1648182"/>
              <a:gd name="connsiteX116" fmla="*/ 2359 w 9662615"/>
              <a:gd name="connsiteY116" fmla="*/ 1515247 h 1648182"/>
              <a:gd name="connsiteX117" fmla="*/ 0 w 9662615"/>
              <a:gd name="connsiteY117" fmla="*/ 1514932 h 1648182"/>
              <a:gd name="connsiteX118" fmla="*/ 0 w 9662615"/>
              <a:gd name="connsiteY118" fmla="*/ 0 h 1648182"/>
              <a:gd name="connsiteX0" fmla="*/ 0 w 9662615"/>
              <a:gd name="connsiteY0" fmla="*/ 0 h 1723719"/>
              <a:gd name="connsiteX1" fmla="*/ 9662615 w 9662615"/>
              <a:gd name="connsiteY1" fmla="*/ 0 h 1723719"/>
              <a:gd name="connsiteX2" fmla="*/ 9662615 w 9662615"/>
              <a:gd name="connsiteY2" fmla="*/ 1280346 h 1723719"/>
              <a:gd name="connsiteX3" fmla="*/ 9658420 w 9662615"/>
              <a:gd name="connsiteY3" fmla="*/ 1280106 h 1723719"/>
              <a:gd name="connsiteX4" fmla="*/ 9469546 w 9662615"/>
              <a:gd name="connsiteY4" fmla="*/ 1289837 h 1723719"/>
              <a:gd name="connsiteX5" fmla="*/ 9385895 w 9662615"/>
              <a:gd name="connsiteY5" fmla="*/ 1269203 h 1723719"/>
              <a:gd name="connsiteX6" fmla="*/ 9144767 w 9662615"/>
              <a:gd name="connsiteY6" fmla="*/ 1264120 h 1723719"/>
              <a:gd name="connsiteX7" fmla="*/ 8837252 w 9662615"/>
              <a:gd name="connsiteY7" fmla="*/ 1350515 h 1723719"/>
              <a:gd name="connsiteX8" fmla="*/ 8705466 w 9662615"/>
              <a:gd name="connsiteY8" fmla="*/ 1342419 h 1723719"/>
              <a:gd name="connsiteX9" fmla="*/ 8652221 w 9662615"/>
              <a:gd name="connsiteY9" fmla="*/ 1326906 h 1723719"/>
              <a:gd name="connsiteX10" fmla="*/ 8632312 w 9662615"/>
              <a:gd name="connsiteY10" fmla="*/ 1326025 h 1723719"/>
              <a:gd name="connsiteX11" fmla="*/ 8591582 w 9662615"/>
              <a:gd name="connsiteY11" fmla="*/ 1341666 h 1723719"/>
              <a:gd name="connsiteX12" fmla="*/ 8537336 w 9662615"/>
              <a:gd name="connsiteY12" fmla="*/ 1341684 h 1723719"/>
              <a:gd name="connsiteX13" fmla="*/ 8472508 w 9662615"/>
              <a:gd name="connsiteY13" fmla="*/ 1363109 h 1723719"/>
              <a:gd name="connsiteX14" fmla="*/ 8258477 w 9662615"/>
              <a:gd name="connsiteY14" fmla="*/ 1370666 h 1723719"/>
              <a:gd name="connsiteX15" fmla="*/ 8197961 w 9662615"/>
              <a:gd name="connsiteY15" fmla="*/ 1392804 h 1723719"/>
              <a:gd name="connsiteX16" fmla="*/ 8171196 w 9662615"/>
              <a:gd name="connsiteY16" fmla="*/ 1397216 h 1723719"/>
              <a:gd name="connsiteX17" fmla="*/ 8127667 w 9662615"/>
              <a:gd name="connsiteY17" fmla="*/ 1418254 h 1723719"/>
              <a:gd name="connsiteX18" fmla="*/ 7974579 w 9662615"/>
              <a:gd name="connsiteY18" fmla="*/ 1383439 h 1723719"/>
              <a:gd name="connsiteX19" fmla="*/ 7768351 w 9662615"/>
              <a:gd name="connsiteY19" fmla="*/ 1395051 h 1723719"/>
              <a:gd name="connsiteX20" fmla="*/ 7635985 w 9662615"/>
              <a:gd name="connsiteY20" fmla="*/ 1386363 h 1723719"/>
              <a:gd name="connsiteX21" fmla="*/ 7466069 w 9662615"/>
              <a:gd name="connsiteY21" fmla="*/ 1377654 h 1723719"/>
              <a:gd name="connsiteX22" fmla="*/ 7355642 w 9662615"/>
              <a:gd name="connsiteY22" fmla="*/ 1407761 h 1723719"/>
              <a:gd name="connsiteX23" fmla="*/ 7151610 w 9662615"/>
              <a:gd name="connsiteY23" fmla="*/ 1397856 h 1723719"/>
              <a:gd name="connsiteX24" fmla="*/ 7082147 w 9662615"/>
              <a:gd name="connsiteY24" fmla="*/ 1406113 h 1723719"/>
              <a:gd name="connsiteX25" fmla="*/ 7014958 w 9662615"/>
              <a:gd name="connsiteY25" fmla="*/ 1396883 h 1723719"/>
              <a:gd name="connsiteX26" fmla="*/ 6907567 w 9662615"/>
              <a:gd name="connsiteY26" fmla="*/ 1419149 h 1723719"/>
              <a:gd name="connsiteX27" fmla="*/ 6748428 w 9662615"/>
              <a:gd name="connsiteY27" fmla="*/ 1420308 h 1723719"/>
              <a:gd name="connsiteX28" fmla="*/ 6654257 w 9662615"/>
              <a:gd name="connsiteY28" fmla="*/ 1424143 h 1723719"/>
              <a:gd name="connsiteX29" fmla="*/ 6620123 w 9662615"/>
              <a:gd name="connsiteY29" fmla="*/ 1430535 h 1723719"/>
              <a:gd name="connsiteX30" fmla="*/ 6571355 w 9662615"/>
              <a:gd name="connsiteY30" fmla="*/ 1436144 h 1723719"/>
              <a:gd name="connsiteX31" fmla="*/ 6486557 w 9662615"/>
              <a:gd name="connsiteY31" fmla="*/ 1449861 h 1723719"/>
              <a:gd name="connsiteX32" fmla="*/ 6370419 w 9662615"/>
              <a:gd name="connsiteY32" fmla="*/ 1461649 h 1723719"/>
              <a:gd name="connsiteX33" fmla="*/ 6278839 w 9662615"/>
              <a:gd name="connsiteY33" fmla="*/ 1449160 h 1723719"/>
              <a:gd name="connsiteX34" fmla="*/ 6272455 w 9662615"/>
              <a:gd name="connsiteY34" fmla="*/ 1453191 h 1723719"/>
              <a:gd name="connsiteX35" fmla="*/ 6212659 w 9662615"/>
              <a:gd name="connsiteY35" fmla="*/ 1454850 h 1723719"/>
              <a:gd name="connsiteX36" fmla="*/ 6069317 w 9662615"/>
              <a:gd name="connsiteY36" fmla="*/ 1445838 h 1723719"/>
              <a:gd name="connsiteX37" fmla="*/ 5878477 w 9662615"/>
              <a:gd name="connsiteY37" fmla="*/ 1439180 h 1723719"/>
              <a:gd name="connsiteX38" fmla="*/ 5838387 w 9662615"/>
              <a:gd name="connsiteY38" fmla="*/ 1444679 h 1723719"/>
              <a:gd name="connsiteX39" fmla="*/ 5771136 w 9662615"/>
              <a:gd name="connsiteY39" fmla="*/ 1453639 h 1723719"/>
              <a:gd name="connsiteX40" fmla="*/ 5724081 w 9662615"/>
              <a:gd name="connsiteY40" fmla="*/ 1470431 h 1723719"/>
              <a:gd name="connsiteX41" fmla="*/ 5666577 w 9662615"/>
              <a:gd name="connsiteY41" fmla="*/ 1473921 h 1723719"/>
              <a:gd name="connsiteX42" fmla="*/ 5649068 w 9662615"/>
              <a:gd name="connsiteY42" fmla="*/ 1461676 h 1723719"/>
              <a:gd name="connsiteX43" fmla="*/ 5588902 w 9662615"/>
              <a:gd name="connsiteY43" fmla="*/ 1469647 h 1723719"/>
              <a:gd name="connsiteX44" fmla="*/ 5498090 w 9662615"/>
              <a:gd name="connsiteY44" fmla="*/ 1483173 h 1723719"/>
              <a:gd name="connsiteX45" fmla="*/ 5444641 w 9662615"/>
              <a:gd name="connsiteY45" fmla="*/ 1487602 h 1723719"/>
              <a:gd name="connsiteX46" fmla="*/ 5299812 w 9662615"/>
              <a:gd name="connsiteY46" fmla="*/ 1503362 h 1723719"/>
              <a:gd name="connsiteX47" fmla="*/ 5213947 w 9662615"/>
              <a:gd name="connsiteY47" fmla="*/ 1516637 h 1723719"/>
              <a:gd name="connsiteX48" fmla="*/ 5090342 w 9662615"/>
              <a:gd name="connsiteY48" fmla="*/ 1546680 h 1723719"/>
              <a:gd name="connsiteX49" fmla="*/ 5129812 w 9662615"/>
              <a:gd name="connsiteY49" fmla="*/ 1521277 h 1723719"/>
              <a:gd name="connsiteX50" fmla="*/ 5059484 w 9662615"/>
              <a:gd name="connsiteY50" fmla="*/ 1546802 h 1723719"/>
              <a:gd name="connsiteX51" fmla="*/ 5038524 w 9662615"/>
              <a:gd name="connsiteY51" fmla="*/ 1545675 h 1723719"/>
              <a:gd name="connsiteX52" fmla="*/ 5026564 w 9662615"/>
              <a:gd name="connsiteY52" fmla="*/ 1545376 h 1723719"/>
              <a:gd name="connsiteX53" fmla="*/ 4969433 w 9662615"/>
              <a:gd name="connsiteY53" fmla="*/ 1550865 h 1723719"/>
              <a:gd name="connsiteX54" fmla="*/ 4929254 w 9662615"/>
              <a:gd name="connsiteY54" fmla="*/ 1563452 h 1723719"/>
              <a:gd name="connsiteX55" fmla="*/ 4871726 w 9662615"/>
              <a:gd name="connsiteY55" fmla="*/ 1570584 h 1723719"/>
              <a:gd name="connsiteX56" fmla="*/ 4843267 w 9662615"/>
              <a:gd name="connsiteY56" fmla="*/ 1561459 h 1723719"/>
              <a:gd name="connsiteX57" fmla="*/ 4821058 w 9662615"/>
              <a:gd name="connsiteY57" fmla="*/ 1553078 h 1723719"/>
              <a:gd name="connsiteX58" fmla="*/ 4791466 w 9662615"/>
              <a:gd name="connsiteY58" fmla="*/ 1561324 h 1723719"/>
              <a:gd name="connsiteX59" fmla="*/ 4784247 w 9662615"/>
              <a:gd name="connsiteY59" fmla="*/ 1562342 h 1723719"/>
              <a:gd name="connsiteX60" fmla="*/ 4739309 w 9662615"/>
              <a:gd name="connsiteY60" fmla="*/ 1553948 h 1723719"/>
              <a:gd name="connsiteX61" fmla="*/ 4697562 w 9662615"/>
              <a:gd name="connsiteY61" fmla="*/ 1551206 h 1723719"/>
              <a:gd name="connsiteX62" fmla="*/ 4650737 w 9662615"/>
              <a:gd name="connsiteY62" fmla="*/ 1537381 h 1723719"/>
              <a:gd name="connsiteX63" fmla="*/ 4583150 w 9662615"/>
              <a:gd name="connsiteY63" fmla="*/ 1529064 h 1723719"/>
              <a:gd name="connsiteX64" fmla="*/ 4521734 w 9662615"/>
              <a:gd name="connsiteY64" fmla="*/ 1529359 h 1723719"/>
              <a:gd name="connsiteX65" fmla="*/ 4382398 w 9662615"/>
              <a:gd name="connsiteY65" fmla="*/ 1534108 h 1723719"/>
              <a:gd name="connsiteX66" fmla="*/ 4221826 w 9662615"/>
              <a:gd name="connsiteY66" fmla="*/ 1500972 h 1723719"/>
              <a:gd name="connsiteX67" fmla="*/ 4096601 w 9662615"/>
              <a:gd name="connsiteY67" fmla="*/ 1521563 h 1723719"/>
              <a:gd name="connsiteX68" fmla="*/ 3970635 w 9662615"/>
              <a:gd name="connsiteY68" fmla="*/ 1723719 h 1723719"/>
              <a:gd name="connsiteX69" fmla="*/ 3833906 w 9662615"/>
              <a:gd name="connsiteY69" fmla="*/ 1516637 h 1723719"/>
              <a:gd name="connsiteX70" fmla="*/ 3696258 w 9662615"/>
              <a:gd name="connsiteY70" fmla="*/ 1537563 h 1723719"/>
              <a:gd name="connsiteX71" fmla="*/ 3594070 w 9662615"/>
              <a:gd name="connsiteY71" fmla="*/ 1509422 h 1723719"/>
              <a:gd name="connsiteX72" fmla="*/ 3565233 w 9662615"/>
              <a:gd name="connsiteY72" fmla="*/ 1515122 h 1723719"/>
              <a:gd name="connsiteX73" fmla="*/ 3560267 w 9662615"/>
              <a:gd name="connsiteY73" fmla="*/ 1516288 h 1723719"/>
              <a:gd name="connsiteX74" fmla="*/ 3540258 w 9662615"/>
              <a:gd name="connsiteY74" fmla="*/ 1516976 h 1723719"/>
              <a:gd name="connsiteX75" fmla="*/ 3534780 w 9662615"/>
              <a:gd name="connsiteY75" fmla="*/ 1522141 h 1723719"/>
              <a:gd name="connsiteX76" fmla="*/ 3504783 w 9662615"/>
              <a:gd name="connsiteY76" fmla="*/ 1526739 h 1723719"/>
              <a:gd name="connsiteX77" fmla="*/ 3430805 w 9662615"/>
              <a:gd name="connsiteY77" fmla="*/ 1542521 h 1723719"/>
              <a:gd name="connsiteX78" fmla="*/ 3292707 w 9662615"/>
              <a:gd name="connsiteY78" fmla="*/ 1520490 h 1723719"/>
              <a:gd name="connsiteX79" fmla="*/ 3187872 w 9662615"/>
              <a:gd name="connsiteY79" fmla="*/ 1519991 h 1723719"/>
              <a:gd name="connsiteX80" fmla="*/ 3148026 w 9662615"/>
              <a:gd name="connsiteY80" fmla="*/ 1524777 h 1723719"/>
              <a:gd name="connsiteX81" fmla="*/ 3092394 w 9662615"/>
              <a:gd name="connsiteY81" fmla="*/ 1528115 h 1723719"/>
              <a:gd name="connsiteX82" fmla="*/ 2994200 w 9662615"/>
              <a:gd name="connsiteY82" fmla="*/ 1537857 h 1723719"/>
              <a:gd name="connsiteX83" fmla="*/ 2862301 w 9662615"/>
              <a:gd name="connsiteY83" fmla="*/ 1544250 h 1723719"/>
              <a:gd name="connsiteX84" fmla="*/ 2766335 w 9662615"/>
              <a:gd name="connsiteY84" fmla="*/ 1527662 h 1723719"/>
              <a:gd name="connsiteX85" fmla="*/ 2757836 w 9662615"/>
              <a:gd name="connsiteY85" fmla="*/ 1531371 h 1723719"/>
              <a:gd name="connsiteX86" fmla="*/ 2691555 w 9662615"/>
              <a:gd name="connsiteY86" fmla="*/ 1530283 h 1723719"/>
              <a:gd name="connsiteX87" fmla="*/ 2491676 w 9662615"/>
              <a:gd name="connsiteY87" fmla="*/ 1500859 h 1723719"/>
              <a:gd name="connsiteX88" fmla="*/ 2378036 w 9662615"/>
              <a:gd name="connsiteY88" fmla="*/ 1520645 h 1723719"/>
              <a:gd name="connsiteX89" fmla="*/ 2284269 w 9662615"/>
              <a:gd name="connsiteY89" fmla="*/ 1503068 h 1723719"/>
              <a:gd name="connsiteX90" fmla="*/ 2207104 w 9662615"/>
              <a:gd name="connsiteY90" fmla="*/ 1508888 h 1723719"/>
              <a:gd name="connsiteX91" fmla="*/ 2149226 w 9662615"/>
              <a:gd name="connsiteY91" fmla="*/ 1523409 h 1723719"/>
              <a:gd name="connsiteX92" fmla="*/ 2084783 w 9662615"/>
              <a:gd name="connsiteY92" fmla="*/ 1524245 h 1723719"/>
              <a:gd name="connsiteX93" fmla="*/ 2070075 w 9662615"/>
              <a:gd name="connsiteY93" fmla="*/ 1511285 h 1723719"/>
              <a:gd name="connsiteX94" fmla="*/ 2001057 w 9662615"/>
              <a:gd name="connsiteY94" fmla="*/ 1516449 h 1723719"/>
              <a:gd name="connsiteX95" fmla="*/ 1896330 w 9662615"/>
              <a:gd name="connsiteY95" fmla="*/ 1525725 h 1723719"/>
              <a:gd name="connsiteX96" fmla="*/ 1835994 w 9662615"/>
              <a:gd name="connsiteY96" fmla="*/ 1527678 h 1723719"/>
              <a:gd name="connsiteX97" fmla="*/ 1671119 w 9662615"/>
              <a:gd name="connsiteY97" fmla="*/ 1536701 h 1723719"/>
              <a:gd name="connsiteX98" fmla="*/ 1601337 w 9662615"/>
              <a:gd name="connsiteY98" fmla="*/ 1548552 h 1723719"/>
              <a:gd name="connsiteX99" fmla="*/ 1407755 w 9662615"/>
              <a:gd name="connsiteY99" fmla="*/ 1571444 h 1723719"/>
              <a:gd name="connsiteX100" fmla="*/ 1271994 w 9662615"/>
              <a:gd name="connsiteY100" fmla="*/ 1579471 h 1723719"/>
              <a:gd name="connsiteX101" fmla="*/ 1249226 w 9662615"/>
              <a:gd name="connsiteY101" fmla="*/ 1583140 h 1723719"/>
              <a:gd name="connsiteX102" fmla="*/ 1217719 w 9662615"/>
              <a:gd name="connsiteY102" fmla="*/ 1580863 h 1723719"/>
              <a:gd name="connsiteX103" fmla="*/ 1091432 w 9662615"/>
              <a:gd name="connsiteY103" fmla="*/ 1571003 h 1723719"/>
              <a:gd name="connsiteX104" fmla="*/ 992039 w 9662615"/>
              <a:gd name="connsiteY104" fmla="*/ 1556662 h 1723719"/>
              <a:gd name="connsiteX105" fmla="*/ 868264 w 9662615"/>
              <a:gd name="connsiteY105" fmla="*/ 1566392 h 1723719"/>
              <a:gd name="connsiteX106" fmla="*/ 792765 w 9662615"/>
              <a:gd name="connsiteY106" fmla="*/ 1563102 h 1723719"/>
              <a:gd name="connsiteX107" fmla="*/ 669055 w 9662615"/>
              <a:gd name="connsiteY107" fmla="*/ 1543638 h 1723719"/>
              <a:gd name="connsiteX108" fmla="*/ 506152 w 9662615"/>
              <a:gd name="connsiteY108" fmla="*/ 1549124 h 1723719"/>
              <a:gd name="connsiteX109" fmla="*/ 472797 w 9662615"/>
              <a:gd name="connsiteY109" fmla="*/ 1568904 h 1723719"/>
              <a:gd name="connsiteX110" fmla="*/ 427864 w 9662615"/>
              <a:gd name="connsiteY110" fmla="*/ 1580848 h 1723719"/>
              <a:gd name="connsiteX111" fmla="*/ 408381 w 9662615"/>
              <a:gd name="connsiteY111" fmla="*/ 1552940 h 1723719"/>
              <a:gd name="connsiteX112" fmla="*/ 267163 w 9662615"/>
              <a:gd name="connsiteY112" fmla="*/ 1531913 h 1723719"/>
              <a:gd name="connsiteX113" fmla="*/ 196644 w 9662615"/>
              <a:gd name="connsiteY113" fmla="*/ 1524565 h 1723719"/>
              <a:gd name="connsiteX114" fmla="*/ 86819 w 9662615"/>
              <a:gd name="connsiteY114" fmla="*/ 1519517 h 1723719"/>
              <a:gd name="connsiteX115" fmla="*/ 53369 w 9662615"/>
              <a:gd name="connsiteY115" fmla="*/ 1516853 h 1723719"/>
              <a:gd name="connsiteX116" fmla="*/ 2359 w 9662615"/>
              <a:gd name="connsiteY116" fmla="*/ 1515247 h 1723719"/>
              <a:gd name="connsiteX117" fmla="*/ 0 w 9662615"/>
              <a:gd name="connsiteY117" fmla="*/ 1514932 h 1723719"/>
              <a:gd name="connsiteX118" fmla="*/ 0 w 9662615"/>
              <a:gd name="connsiteY118" fmla="*/ 0 h 1723719"/>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696258 w 9662615"/>
              <a:gd name="connsiteY70" fmla="*/ 1537563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594070 w 9662615"/>
              <a:gd name="connsiteY71" fmla="*/ 1509422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29812 w 9662615"/>
              <a:gd name="connsiteY49" fmla="*/ 1521277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090342 w 9662615"/>
              <a:gd name="connsiteY48" fmla="*/ 1546680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37764 w 9662615"/>
              <a:gd name="connsiteY49" fmla="*/ 1481521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13947 w 9662615"/>
              <a:gd name="connsiteY47" fmla="*/ 1516637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784979 w 9662615"/>
              <a:gd name="connsiteY8" fmla="*/ 1342419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618664 w 9662615"/>
              <a:gd name="connsiteY3" fmla="*/ 1331789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929254 w 9662615"/>
              <a:gd name="connsiteY54" fmla="*/ 1563452 h 1583140"/>
              <a:gd name="connsiteX55" fmla="*/ 4871726 w 9662615"/>
              <a:gd name="connsiteY55" fmla="*/ 1570584 h 1583140"/>
              <a:gd name="connsiteX56" fmla="*/ 4843267 w 9662615"/>
              <a:gd name="connsiteY56" fmla="*/ 1561459 h 1583140"/>
              <a:gd name="connsiteX57" fmla="*/ 4821058 w 9662615"/>
              <a:gd name="connsiteY57" fmla="*/ 1553078 h 1583140"/>
              <a:gd name="connsiteX58" fmla="*/ 4791466 w 9662615"/>
              <a:gd name="connsiteY58" fmla="*/ 1561324 h 1583140"/>
              <a:gd name="connsiteX59" fmla="*/ 4784247 w 9662615"/>
              <a:gd name="connsiteY59" fmla="*/ 1562342 h 1583140"/>
              <a:gd name="connsiteX60" fmla="*/ 4739309 w 9662615"/>
              <a:gd name="connsiteY60" fmla="*/ 1553948 h 1583140"/>
              <a:gd name="connsiteX61" fmla="*/ 4697562 w 9662615"/>
              <a:gd name="connsiteY61" fmla="*/ 1551206 h 1583140"/>
              <a:gd name="connsiteX62" fmla="*/ 4650737 w 9662615"/>
              <a:gd name="connsiteY62" fmla="*/ 1537381 h 1583140"/>
              <a:gd name="connsiteX63" fmla="*/ 4583150 w 9662615"/>
              <a:gd name="connsiteY63" fmla="*/ 1529064 h 1583140"/>
              <a:gd name="connsiteX64" fmla="*/ 4521734 w 9662615"/>
              <a:gd name="connsiteY64" fmla="*/ 1529359 h 1583140"/>
              <a:gd name="connsiteX65" fmla="*/ 4382398 w 9662615"/>
              <a:gd name="connsiteY65" fmla="*/ 1534108 h 1583140"/>
              <a:gd name="connsiteX66" fmla="*/ 4221826 w 9662615"/>
              <a:gd name="connsiteY66" fmla="*/ 1500972 h 1583140"/>
              <a:gd name="connsiteX67" fmla="*/ 4096601 w 9662615"/>
              <a:gd name="connsiteY67" fmla="*/ 1521563 h 1583140"/>
              <a:gd name="connsiteX68" fmla="*/ 4002441 w 9662615"/>
              <a:gd name="connsiteY68" fmla="*/ 1528912 h 1583140"/>
              <a:gd name="connsiteX69" fmla="*/ 3833906 w 9662615"/>
              <a:gd name="connsiteY69" fmla="*/ 1516637 h 1583140"/>
              <a:gd name="connsiteX70" fmla="*/ 3763845 w 9662615"/>
              <a:gd name="connsiteY70" fmla="*/ 1501782 h 1583140"/>
              <a:gd name="connsiteX71" fmla="*/ 3641778 w 9662615"/>
              <a:gd name="connsiteY71" fmla="*/ 1505446 h 1583140"/>
              <a:gd name="connsiteX72" fmla="*/ 3565233 w 9662615"/>
              <a:gd name="connsiteY72" fmla="*/ 1515122 h 1583140"/>
              <a:gd name="connsiteX73" fmla="*/ 3560267 w 9662615"/>
              <a:gd name="connsiteY73" fmla="*/ 1516288 h 1583140"/>
              <a:gd name="connsiteX74" fmla="*/ 3540258 w 9662615"/>
              <a:gd name="connsiteY74" fmla="*/ 1516976 h 1583140"/>
              <a:gd name="connsiteX75" fmla="*/ 3534780 w 9662615"/>
              <a:gd name="connsiteY75" fmla="*/ 1522141 h 1583140"/>
              <a:gd name="connsiteX76" fmla="*/ 3504783 w 9662615"/>
              <a:gd name="connsiteY76" fmla="*/ 1526739 h 1583140"/>
              <a:gd name="connsiteX77" fmla="*/ 3430805 w 9662615"/>
              <a:gd name="connsiteY77" fmla="*/ 1542521 h 1583140"/>
              <a:gd name="connsiteX78" fmla="*/ 3292707 w 9662615"/>
              <a:gd name="connsiteY78" fmla="*/ 1520490 h 1583140"/>
              <a:gd name="connsiteX79" fmla="*/ 3187872 w 9662615"/>
              <a:gd name="connsiteY79" fmla="*/ 1519991 h 1583140"/>
              <a:gd name="connsiteX80" fmla="*/ 3148026 w 9662615"/>
              <a:gd name="connsiteY80" fmla="*/ 1524777 h 1583140"/>
              <a:gd name="connsiteX81" fmla="*/ 3092394 w 9662615"/>
              <a:gd name="connsiteY81" fmla="*/ 1528115 h 1583140"/>
              <a:gd name="connsiteX82" fmla="*/ 2994200 w 9662615"/>
              <a:gd name="connsiteY82" fmla="*/ 1537857 h 1583140"/>
              <a:gd name="connsiteX83" fmla="*/ 2862301 w 9662615"/>
              <a:gd name="connsiteY83" fmla="*/ 1544250 h 1583140"/>
              <a:gd name="connsiteX84" fmla="*/ 2766335 w 9662615"/>
              <a:gd name="connsiteY84" fmla="*/ 1527662 h 1583140"/>
              <a:gd name="connsiteX85" fmla="*/ 2757836 w 9662615"/>
              <a:gd name="connsiteY85" fmla="*/ 1531371 h 1583140"/>
              <a:gd name="connsiteX86" fmla="*/ 2691555 w 9662615"/>
              <a:gd name="connsiteY86" fmla="*/ 1530283 h 1583140"/>
              <a:gd name="connsiteX87" fmla="*/ 2491676 w 9662615"/>
              <a:gd name="connsiteY87" fmla="*/ 1500859 h 1583140"/>
              <a:gd name="connsiteX88" fmla="*/ 2378036 w 9662615"/>
              <a:gd name="connsiteY88" fmla="*/ 1520645 h 1583140"/>
              <a:gd name="connsiteX89" fmla="*/ 2284269 w 9662615"/>
              <a:gd name="connsiteY89" fmla="*/ 1503068 h 1583140"/>
              <a:gd name="connsiteX90" fmla="*/ 2207104 w 9662615"/>
              <a:gd name="connsiteY90" fmla="*/ 1508888 h 1583140"/>
              <a:gd name="connsiteX91" fmla="*/ 2149226 w 9662615"/>
              <a:gd name="connsiteY91" fmla="*/ 1523409 h 1583140"/>
              <a:gd name="connsiteX92" fmla="*/ 2084783 w 9662615"/>
              <a:gd name="connsiteY92" fmla="*/ 1524245 h 1583140"/>
              <a:gd name="connsiteX93" fmla="*/ 2070075 w 9662615"/>
              <a:gd name="connsiteY93" fmla="*/ 1511285 h 1583140"/>
              <a:gd name="connsiteX94" fmla="*/ 2001057 w 9662615"/>
              <a:gd name="connsiteY94" fmla="*/ 1516449 h 1583140"/>
              <a:gd name="connsiteX95" fmla="*/ 1896330 w 9662615"/>
              <a:gd name="connsiteY95" fmla="*/ 1525725 h 1583140"/>
              <a:gd name="connsiteX96" fmla="*/ 1835994 w 9662615"/>
              <a:gd name="connsiteY96" fmla="*/ 1527678 h 1583140"/>
              <a:gd name="connsiteX97" fmla="*/ 1671119 w 9662615"/>
              <a:gd name="connsiteY97" fmla="*/ 1536701 h 1583140"/>
              <a:gd name="connsiteX98" fmla="*/ 1601337 w 9662615"/>
              <a:gd name="connsiteY98" fmla="*/ 1548552 h 1583140"/>
              <a:gd name="connsiteX99" fmla="*/ 1407755 w 9662615"/>
              <a:gd name="connsiteY99" fmla="*/ 1571444 h 1583140"/>
              <a:gd name="connsiteX100" fmla="*/ 1271994 w 9662615"/>
              <a:gd name="connsiteY100" fmla="*/ 1579471 h 1583140"/>
              <a:gd name="connsiteX101" fmla="*/ 1249226 w 9662615"/>
              <a:gd name="connsiteY101" fmla="*/ 1583140 h 1583140"/>
              <a:gd name="connsiteX102" fmla="*/ 1217719 w 9662615"/>
              <a:gd name="connsiteY102" fmla="*/ 1580863 h 1583140"/>
              <a:gd name="connsiteX103" fmla="*/ 1091432 w 9662615"/>
              <a:gd name="connsiteY103" fmla="*/ 1571003 h 1583140"/>
              <a:gd name="connsiteX104" fmla="*/ 992039 w 9662615"/>
              <a:gd name="connsiteY104" fmla="*/ 1556662 h 1583140"/>
              <a:gd name="connsiteX105" fmla="*/ 868264 w 9662615"/>
              <a:gd name="connsiteY105" fmla="*/ 1566392 h 1583140"/>
              <a:gd name="connsiteX106" fmla="*/ 792765 w 9662615"/>
              <a:gd name="connsiteY106" fmla="*/ 1563102 h 1583140"/>
              <a:gd name="connsiteX107" fmla="*/ 669055 w 9662615"/>
              <a:gd name="connsiteY107" fmla="*/ 1543638 h 1583140"/>
              <a:gd name="connsiteX108" fmla="*/ 506152 w 9662615"/>
              <a:gd name="connsiteY108" fmla="*/ 1549124 h 1583140"/>
              <a:gd name="connsiteX109" fmla="*/ 472797 w 9662615"/>
              <a:gd name="connsiteY109" fmla="*/ 1568904 h 1583140"/>
              <a:gd name="connsiteX110" fmla="*/ 427864 w 9662615"/>
              <a:gd name="connsiteY110" fmla="*/ 1580848 h 1583140"/>
              <a:gd name="connsiteX111" fmla="*/ 408381 w 9662615"/>
              <a:gd name="connsiteY111" fmla="*/ 1552940 h 1583140"/>
              <a:gd name="connsiteX112" fmla="*/ 267163 w 9662615"/>
              <a:gd name="connsiteY112" fmla="*/ 1531913 h 1583140"/>
              <a:gd name="connsiteX113" fmla="*/ 196644 w 9662615"/>
              <a:gd name="connsiteY113" fmla="*/ 1524565 h 1583140"/>
              <a:gd name="connsiteX114" fmla="*/ 86819 w 9662615"/>
              <a:gd name="connsiteY114" fmla="*/ 1519517 h 1583140"/>
              <a:gd name="connsiteX115" fmla="*/ 53369 w 9662615"/>
              <a:gd name="connsiteY115" fmla="*/ 1516853 h 1583140"/>
              <a:gd name="connsiteX116" fmla="*/ 2359 w 9662615"/>
              <a:gd name="connsiteY116" fmla="*/ 1515247 h 1583140"/>
              <a:gd name="connsiteX117" fmla="*/ 0 w 9662615"/>
              <a:gd name="connsiteY117" fmla="*/ 1514932 h 1583140"/>
              <a:gd name="connsiteX118" fmla="*/ 0 w 9662615"/>
              <a:gd name="connsiteY118"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408381 w 9662615"/>
              <a:gd name="connsiteY110" fmla="*/ 1552940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427864 w 9662615"/>
              <a:gd name="connsiteY109" fmla="*/ 1580848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06152 w 9662615"/>
              <a:gd name="connsiteY107" fmla="*/ 1549124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69055 w 9662615"/>
              <a:gd name="connsiteY106" fmla="*/ 1543638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92039 w 9662615"/>
              <a:gd name="connsiteY103" fmla="*/ 1556662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83140"/>
              <a:gd name="connsiteX1" fmla="*/ 9662615 w 9662615"/>
              <a:gd name="connsiteY1" fmla="*/ 0 h 1583140"/>
              <a:gd name="connsiteX2" fmla="*/ 9662615 w 9662615"/>
              <a:gd name="connsiteY2" fmla="*/ 1280346 h 1583140"/>
              <a:gd name="connsiteX3" fmla="*/ 9551077 w 9662615"/>
              <a:gd name="connsiteY3" fmla="*/ 1292033 h 1583140"/>
              <a:gd name="connsiteX4" fmla="*/ 9469546 w 9662615"/>
              <a:gd name="connsiteY4" fmla="*/ 1289837 h 1583140"/>
              <a:gd name="connsiteX5" fmla="*/ 9326260 w 9662615"/>
              <a:gd name="connsiteY5" fmla="*/ 1277155 h 1583140"/>
              <a:gd name="connsiteX6" fmla="*/ 9144767 w 9662615"/>
              <a:gd name="connsiteY6" fmla="*/ 1264120 h 1583140"/>
              <a:gd name="connsiteX7" fmla="*/ 8976400 w 9662615"/>
              <a:gd name="connsiteY7" fmla="*/ 1326661 h 1583140"/>
              <a:gd name="connsiteX8" fmla="*/ 8828711 w 9662615"/>
              <a:gd name="connsiteY8" fmla="*/ 1346394 h 1583140"/>
              <a:gd name="connsiteX9" fmla="*/ 8695953 w 9662615"/>
              <a:gd name="connsiteY9" fmla="*/ 1346784 h 1583140"/>
              <a:gd name="connsiteX10" fmla="*/ 8652191 w 9662615"/>
              <a:gd name="connsiteY10" fmla="*/ 1345903 h 1583140"/>
              <a:gd name="connsiteX11" fmla="*/ 8591582 w 9662615"/>
              <a:gd name="connsiteY11" fmla="*/ 1341666 h 1583140"/>
              <a:gd name="connsiteX12" fmla="*/ 8537336 w 9662615"/>
              <a:gd name="connsiteY12" fmla="*/ 1341684 h 1583140"/>
              <a:gd name="connsiteX13" fmla="*/ 8416849 w 9662615"/>
              <a:gd name="connsiteY13" fmla="*/ 1367085 h 1583140"/>
              <a:gd name="connsiteX14" fmla="*/ 8278355 w 9662615"/>
              <a:gd name="connsiteY14" fmla="*/ 1386569 h 1583140"/>
              <a:gd name="connsiteX15" fmla="*/ 8197961 w 9662615"/>
              <a:gd name="connsiteY15" fmla="*/ 1392804 h 1583140"/>
              <a:gd name="connsiteX16" fmla="*/ 8171196 w 9662615"/>
              <a:gd name="connsiteY16" fmla="*/ 1397216 h 1583140"/>
              <a:gd name="connsiteX17" fmla="*/ 8087910 w 9662615"/>
              <a:gd name="connsiteY17" fmla="*/ 1386449 h 1583140"/>
              <a:gd name="connsiteX18" fmla="*/ 7974579 w 9662615"/>
              <a:gd name="connsiteY18" fmla="*/ 1383439 h 1583140"/>
              <a:gd name="connsiteX19" fmla="*/ 7768351 w 9662615"/>
              <a:gd name="connsiteY19" fmla="*/ 1395051 h 1583140"/>
              <a:gd name="connsiteX20" fmla="*/ 7635985 w 9662615"/>
              <a:gd name="connsiteY20" fmla="*/ 1386363 h 1583140"/>
              <a:gd name="connsiteX21" fmla="*/ 7466069 w 9662615"/>
              <a:gd name="connsiteY21" fmla="*/ 1377654 h 1583140"/>
              <a:gd name="connsiteX22" fmla="*/ 7355642 w 9662615"/>
              <a:gd name="connsiteY22" fmla="*/ 1407761 h 1583140"/>
              <a:gd name="connsiteX23" fmla="*/ 7215220 w 9662615"/>
              <a:gd name="connsiteY23" fmla="*/ 1397856 h 1583140"/>
              <a:gd name="connsiteX24" fmla="*/ 7082147 w 9662615"/>
              <a:gd name="connsiteY24" fmla="*/ 1406113 h 1583140"/>
              <a:gd name="connsiteX25" fmla="*/ 6987129 w 9662615"/>
              <a:gd name="connsiteY25" fmla="*/ 1404834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6069317 w 9662615"/>
              <a:gd name="connsiteY36" fmla="*/ 1445838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245752 w 9662615"/>
              <a:gd name="connsiteY47" fmla="*/ 1520612 h 1583140"/>
              <a:gd name="connsiteX48" fmla="*/ 5177807 w 9662615"/>
              <a:gd name="connsiteY48" fmla="*/ 1526802 h 1583140"/>
              <a:gd name="connsiteX49" fmla="*/ 5113910 w 9662615"/>
              <a:gd name="connsiteY49" fmla="*/ 1533205 h 1583140"/>
              <a:gd name="connsiteX50" fmla="*/ 5059484 w 9662615"/>
              <a:gd name="connsiteY50" fmla="*/ 1546802 h 1583140"/>
              <a:gd name="connsiteX51" fmla="*/ 5038524 w 9662615"/>
              <a:gd name="connsiteY51" fmla="*/ 1545675 h 1583140"/>
              <a:gd name="connsiteX52" fmla="*/ 5026564 w 9662615"/>
              <a:gd name="connsiteY52" fmla="*/ 1545376 h 1583140"/>
              <a:gd name="connsiteX53" fmla="*/ 4969433 w 9662615"/>
              <a:gd name="connsiteY53" fmla="*/ 1550865 h 1583140"/>
              <a:gd name="connsiteX54" fmla="*/ 4871726 w 9662615"/>
              <a:gd name="connsiteY54" fmla="*/ 1570584 h 1583140"/>
              <a:gd name="connsiteX55" fmla="*/ 4843267 w 9662615"/>
              <a:gd name="connsiteY55" fmla="*/ 1561459 h 1583140"/>
              <a:gd name="connsiteX56" fmla="*/ 4821058 w 9662615"/>
              <a:gd name="connsiteY56" fmla="*/ 1553078 h 1583140"/>
              <a:gd name="connsiteX57" fmla="*/ 4791466 w 9662615"/>
              <a:gd name="connsiteY57" fmla="*/ 1561324 h 1583140"/>
              <a:gd name="connsiteX58" fmla="*/ 4784247 w 9662615"/>
              <a:gd name="connsiteY58" fmla="*/ 1562342 h 1583140"/>
              <a:gd name="connsiteX59" fmla="*/ 4739309 w 9662615"/>
              <a:gd name="connsiteY59" fmla="*/ 1553948 h 1583140"/>
              <a:gd name="connsiteX60" fmla="*/ 4697562 w 9662615"/>
              <a:gd name="connsiteY60" fmla="*/ 1551206 h 1583140"/>
              <a:gd name="connsiteX61" fmla="*/ 4650737 w 9662615"/>
              <a:gd name="connsiteY61" fmla="*/ 1537381 h 1583140"/>
              <a:gd name="connsiteX62" fmla="*/ 4583150 w 9662615"/>
              <a:gd name="connsiteY62" fmla="*/ 1529064 h 1583140"/>
              <a:gd name="connsiteX63" fmla="*/ 4521734 w 9662615"/>
              <a:gd name="connsiteY63" fmla="*/ 1529359 h 1583140"/>
              <a:gd name="connsiteX64" fmla="*/ 4382398 w 9662615"/>
              <a:gd name="connsiteY64" fmla="*/ 1534108 h 1583140"/>
              <a:gd name="connsiteX65" fmla="*/ 4221826 w 9662615"/>
              <a:gd name="connsiteY65" fmla="*/ 1500972 h 1583140"/>
              <a:gd name="connsiteX66" fmla="*/ 4096601 w 9662615"/>
              <a:gd name="connsiteY66" fmla="*/ 1521563 h 1583140"/>
              <a:gd name="connsiteX67" fmla="*/ 4002441 w 9662615"/>
              <a:gd name="connsiteY67" fmla="*/ 1528912 h 1583140"/>
              <a:gd name="connsiteX68" fmla="*/ 3833906 w 9662615"/>
              <a:gd name="connsiteY68" fmla="*/ 1516637 h 1583140"/>
              <a:gd name="connsiteX69" fmla="*/ 3763845 w 9662615"/>
              <a:gd name="connsiteY69" fmla="*/ 1501782 h 1583140"/>
              <a:gd name="connsiteX70" fmla="*/ 3641778 w 9662615"/>
              <a:gd name="connsiteY70" fmla="*/ 1505446 h 1583140"/>
              <a:gd name="connsiteX71" fmla="*/ 3565233 w 9662615"/>
              <a:gd name="connsiteY71" fmla="*/ 1515122 h 1583140"/>
              <a:gd name="connsiteX72" fmla="*/ 3560267 w 9662615"/>
              <a:gd name="connsiteY72" fmla="*/ 1516288 h 1583140"/>
              <a:gd name="connsiteX73" fmla="*/ 3540258 w 9662615"/>
              <a:gd name="connsiteY73" fmla="*/ 1516976 h 1583140"/>
              <a:gd name="connsiteX74" fmla="*/ 3534780 w 9662615"/>
              <a:gd name="connsiteY74" fmla="*/ 1522141 h 1583140"/>
              <a:gd name="connsiteX75" fmla="*/ 3504783 w 9662615"/>
              <a:gd name="connsiteY75" fmla="*/ 1526739 h 1583140"/>
              <a:gd name="connsiteX76" fmla="*/ 3430805 w 9662615"/>
              <a:gd name="connsiteY76" fmla="*/ 1542521 h 1583140"/>
              <a:gd name="connsiteX77" fmla="*/ 3292707 w 9662615"/>
              <a:gd name="connsiteY77" fmla="*/ 1520490 h 1583140"/>
              <a:gd name="connsiteX78" fmla="*/ 3187872 w 9662615"/>
              <a:gd name="connsiteY78" fmla="*/ 1519991 h 1583140"/>
              <a:gd name="connsiteX79" fmla="*/ 3148026 w 9662615"/>
              <a:gd name="connsiteY79" fmla="*/ 1524777 h 1583140"/>
              <a:gd name="connsiteX80" fmla="*/ 3092394 w 9662615"/>
              <a:gd name="connsiteY80" fmla="*/ 1528115 h 1583140"/>
              <a:gd name="connsiteX81" fmla="*/ 2994200 w 9662615"/>
              <a:gd name="connsiteY81" fmla="*/ 1537857 h 1583140"/>
              <a:gd name="connsiteX82" fmla="*/ 2862301 w 9662615"/>
              <a:gd name="connsiteY82" fmla="*/ 1544250 h 1583140"/>
              <a:gd name="connsiteX83" fmla="*/ 2766335 w 9662615"/>
              <a:gd name="connsiteY83" fmla="*/ 1527662 h 1583140"/>
              <a:gd name="connsiteX84" fmla="*/ 2757836 w 9662615"/>
              <a:gd name="connsiteY84" fmla="*/ 1531371 h 1583140"/>
              <a:gd name="connsiteX85" fmla="*/ 2691555 w 9662615"/>
              <a:gd name="connsiteY85" fmla="*/ 1530283 h 1583140"/>
              <a:gd name="connsiteX86" fmla="*/ 2491676 w 9662615"/>
              <a:gd name="connsiteY86" fmla="*/ 1500859 h 1583140"/>
              <a:gd name="connsiteX87" fmla="*/ 2378036 w 9662615"/>
              <a:gd name="connsiteY87" fmla="*/ 1520645 h 1583140"/>
              <a:gd name="connsiteX88" fmla="*/ 2284269 w 9662615"/>
              <a:gd name="connsiteY88" fmla="*/ 1503068 h 1583140"/>
              <a:gd name="connsiteX89" fmla="*/ 2207104 w 9662615"/>
              <a:gd name="connsiteY89" fmla="*/ 1508888 h 1583140"/>
              <a:gd name="connsiteX90" fmla="*/ 2149226 w 9662615"/>
              <a:gd name="connsiteY90" fmla="*/ 1523409 h 1583140"/>
              <a:gd name="connsiteX91" fmla="*/ 2084783 w 9662615"/>
              <a:gd name="connsiteY91" fmla="*/ 1524245 h 1583140"/>
              <a:gd name="connsiteX92" fmla="*/ 2070075 w 9662615"/>
              <a:gd name="connsiteY92" fmla="*/ 1511285 h 1583140"/>
              <a:gd name="connsiteX93" fmla="*/ 2001057 w 9662615"/>
              <a:gd name="connsiteY93" fmla="*/ 1516449 h 1583140"/>
              <a:gd name="connsiteX94" fmla="*/ 1896330 w 9662615"/>
              <a:gd name="connsiteY94" fmla="*/ 1525725 h 1583140"/>
              <a:gd name="connsiteX95" fmla="*/ 1835994 w 9662615"/>
              <a:gd name="connsiteY95" fmla="*/ 1527678 h 1583140"/>
              <a:gd name="connsiteX96" fmla="*/ 1671119 w 9662615"/>
              <a:gd name="connsiteY96" fmla="*/ 1536701 h 1583140"/>
              <a:gd name="connsiteX97" fmla="*/ 1601337 w 9662615"/>
              <a:gd name="connsiteY97" fmla="*/ 1548552 h 1583140"/>
              <a:gd name="connsiteX98" fmla="*/ 1407755 w 9662615"/>
              <a:gd name="connsiteY98" fmla="*/ 1571444 h 1583140"/>
              <a:gd name="connsiteX99" fmla="*/ 1271994 w 9662615"/>
              <a:gd name="connsiteY99" fmla="*/ 1579471 h 1583140"/>
              <a:gd name="connsiteX100" fmla="*/ 1249226 w 9662615"/>
              <a:gd name="connsiteY100" fmla="*/ 1583140 h 1583140"/>
              <a:gd name="connsiteX101" fmla="*/ 1217719 w 9662615"/>
              <a:gd name="connsiteY101" fmla="*/ 1580863 h 1583140"/>
              <a:gd name="connsiteX102" fmla="*/ 1091432 w 9662615"/>
              <a:gd name="connsiteY102" fmla="*/ 1571003 h 1583140"/>
              <a:gd name="connsiteX103" fmla="*/ 940355 w 9662615"/>
              <a:gd name="connsiteY103" fmla="*/ 1560638 h 1583140"/>
              <a:gd name="connsiteX104" fmla="*/ 868264 w 9662615"/>
              <a:gd name="connsiteY104" fmla="*/ 1566392 h 1583140"/>
              <a:gd name="connsiteX105" fmla="*/ 792765 w 9662615"/>
              <a:gd name="connsiteY105" fmla="*/ 1563102 h 1583140"/>
              <a:gd name="connsiteX106" fmla="*/ 653153 w 9662615"/>
              <a:gd name="connsiteY106" fmla="*/ 1563516 h 1583140"/>
              <a:gd name="connsiteX107" fmla="*/ 541933 w 9662615"/>
              <a:gd name="connsiteY107" fmla="*/ 1561051 h 1583140"/>
              <a:gd name="connsiteX108" fmla="*/ 472797 w 9662615"/>
              <a:gd name="connsiteY108" fmla="*/ 1568904 h 1583140"/>
              <a:gd name="connsiteX109" fmla="*/ 396059 w 9662615"/>
              <a:gd name="connsiteY109" fmla="*/ 1560970 h 1583140"/>
              <a:gd name="connsiteX110" fmla="*/ 336819 w 9662615"/>
              <a:gd name="connsiteY110" fmla="*/ 1560892 h 1583140"/>
              <a:gd name="connsiteX111" fmla="*/ 267163 w 9662615"/>
              <a:gd name="connsiteY111" fmla="*/ 1531913 h 1583140"/>
              <a:gd name="connsiteX112" fmla="*/ 196644 w 9662615"/>
              <a:gd name="connsiteY112" fmla="*/ 1524565 h 1583140"/>
              <a:gd name="connsiteX113" fmla="*/ 86819 w 9662615"/>
              <a:gd name="connsiteY113" fmla="*/ 1519517 h 1583140"/>
              <a:gd name="connsiteX114" fmla="*/ 53369 w 9662615"/>
              <a:gd name="connsiteY114" fmla="*/ 1516853 h 1583140"/>
              <a:gd name="connsiteX115" fmla="*/ 2359 w 9662615"/>
              <a:gd name="connsiteY115" fmla="*/ 1515247 h 1583140"/>
              <a:gd name="connsiteX116" fmla="*/ 0 w 9662615"/>
              <a:gd name="connsiteY116" fmla="*/ 1514932 h 1583140"/>
              <a:gd name="connsiteX117" fmla="*/ 0 w 9662615"/>
              <a:gd name="connsiteY117" fmla="*/ 0 h 1583140"/>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71994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592811"/>
              <a:gd name="connsiteX1" fmla="*/ 9662615 w 9662615"/>
              <a:gd name="connsiteY1" fmla="*/ 0 h 1592811"/>
              <a:gd name="connsiteX2" fmla="*/ 9662615 w 9662615"/>
              <a:gd name="connsiteY2" fmla="*/ 1280346 h 1592811"/>
              <a:gd name="connsiteX3" fmla="*/ 9551077 w 9662615"/>
              <a:gd name="connsiteY3" fmla="*/ 1292033 h 1592811"/>
              <a:gd name="connsiteX4" fmla="*/ 9469546 w 9662615"/>
              <a:gd name="connsiteY4" fmla="*/ 1289837 h 1592811"/>
              <a:gd name="connsiteX5" fmla="*/ 9326260 w 9662615"/>
              <a:gd name="connsiteY5" fmla="*/ 1277155 h 1592811"/>
              <a:gd name="connsiteX6" fmla="*/ 9144767 w 9662615"/>
              <a:gd name="connsiteY6" fmla="*/ 1264120 h 1592811"/>
              <a:gd name="connsiteX7" fmla="*/ 8976400 w 9662615"/>
              <a:gd name="connsiteY7" fmla="*/ 1326661 h 1592811"/>
              <a:gd name="connsiteX8" fmla="*/ 8828711 w 9662615"/>
              <a:gd name="connsiteY8" fmla="*/ 1346394 h 1592811"/>
              <a:gd name="connsiteX9" fmla="*/ 8695953 w 9662615"/>
              <a:gd name="connsiteY9" fmla="*/ 1346784 h 1592811"/>
              <a:gd name="connsiteX10" fmla="*/ 8652191 w 9662615"/>
              <a:gd name="connsiteY10" fmla="*/ 1345903 h 1592811"/>
              <a:gd name="connsiteX11" fmla="*/ 8591582 w 9662615"/>
              <a:gd name="connsiteY11" fmla="*/ 1341666 h 1592811"/>
              <a:gd name="connsiteX12" fmla="*/ 8537336 w 9662615"/>
              <a:gd name="connsiteY12" fmla="*/ 1341684 h 1592811"/>
              <a:gd name="connsiteX13" fmla="*/ 8416849 w 9662615"/>
              <a:gd name="connsiteY13" fmla="*/ 1367085 h 1592811"/>
              <a:gd name="connsiteX14" fmla="*/ 8278355 w 9662615"/>
              <a:gd name="connsiteY14" fmla="*/ 1386569 h 1592811"/>
              <a:gd name="connsiteX15" fmla="*/ 8197961 w 9662615"/>
              <a:gd name="connsiteY15" fmla="*/ 1392804 h 1592811"/>
              <a:gd name="connsiteX16" fmla="*/ 8171196 w 9662615"/>
              <a:gd name="connsiteY16" fmla="*/ 1397216 h 1592811"/>
              <a:gd name="connsiteX17" fmla="*/ 8087910 w 9662615"/>
              <a:gd name="connsiteY17" fmla="*/ 1386449 h 1592811"/>
              <a:gd name="connsiteX18" fmla="*/ 7974579 w 9662615"/>
              <a:gd name="connsiteY18" fmla="*/ 1383439 h 1592811"/>
              <a:gd name="connsiteX19" fmla="*/ 7768351 w 9662615"/>
              <a:gd name="connsiteY19" fmla="*/ 1395051 h 1592811"/>
              <a:gd name="connsiteX20" fmla="*/ 7635985 w 9662615"/>
              <a:gd name="connsiteY20" fmla="*/ 1386363 h 1592811"/>
              <a:gd name="connsiteX21" fmla="*/ 7466069 w 9662615"/>
              <a:gd name="connsiteY21" fmla="*/ 1377654 h 1592811"/>
              <a:gd name="connsiteX22" fmla="*/ 7355642 w 9662615"/>
              <a:gd name="connsiteY22" fmla="*/ 1407761 h 1592811"/>
              <a:gd name="connsiteX23" fmla="*/ 7215220 w 9662615"/>
              <a:gd name="connsiteY23" fmla="*/ 1397856 h 1592811"/>
              <a:gd name="connsiteX24" fmla="*/ 7082147 w 9662615"/>
              <a:gd name="connsiteY24" fmla="*/ 1406113 h 1592811"/>
              <a:gd name="connsiteX25" fmla="*/ 6987129 w 9662615"/>
              <a:gd name="connsiteY25" fmla="*/ 1404834 h 1592811"/>
              <a:gd name="connsiteX26" fmla="*/ 6907567 w 9662615"/>
              <a:gd name="connsiteY26" fmla="*/ 1419149 h 1592811"/>
              <a:gd name="connsiteX27" fmla="*/ 6748428 w 9662615"/>
              <a:gd name="connsiteY27" fmla="*/ 1420308 h 1592811"/>
              <a:gd name="connsiteX28" fmla="*/ 6654257 w 9662615"/>
              <a:gd name="connsiteY28" fmla="*/ 1424143 h 1592811"/>
              <a:gd name="connsiteX29" fmla="*/ 6620123 w 9662615"/>
              <a:gd name="connsiteY29" fmla="*/ 1430535 h 1592811"/>
              <a:gd name="connsiteX30" fmla="*/ 6571355 w 9662615"/>
              <a:gd name="connsiteY30" fmla="*/ 1436144 h 1592811"/>
              <a:gd name="connsiteX31" fmla="*/ 6486557 w 9662615"/>
              <a:gd name="connsiteY31" fmla="*/ 1449861 h 1592811"/>
              <a:gd name="connsiteX32" fmla="*/ 6370419 w 9662615"/>
              <a:gd name="connsiteY32" fmla="*/ 1461649 h 1592811"/>
              <a:gd name="connsiteX33" fmla="*/ 6278839 w 9662615"/>
              <a:gd name="connsiteY33" fmla="*/ 1449160 h 1592811"/>
              <a:gd name="connsiteX34" fmla="*/ 6272455 w 9662615"/>
              <a:gd name="connsiteY34" fmla="*/ 1453191 h 1592811"/>
              <a:gd name="connsiteX35" fmla="*/ 6212659 w 9662615"/>
              <a:gd name="connsiteY35" fmla="*/ 1454850 h 1592811"/>
              <a:gd name="connsiteX36" fmla="*/ 6069317 w 9662615"/>
              <a:gd name="connsiteY36" fmla="*/ 1445838 h 1592811"/>
              <a:gd name="connsiteX37" fmla="*/ 5878477 w 9662615"/>
              <a:gd name="connsiteY37" fmla="*/ 1439180 h 1592811"/>
              <a:gd name="connsiteX38" fmla="*/ 5838387 w 9662615"/>
              <a:gd name="connsiteY38" fmla="*/ 1444679 h 1592811"/>
              <a:gd name="connsiteX39" fmla="*/ 5771136 w 9662615"/>
              <a:gd name="connsiteY39" fmla="*/ 1453639 h 1592811"/>
              <a:gd name="connsiteX40" fmla="*/ 5724081 w 9662615"/>
              <a:gd name="connsiteY40" fmla="*/ 1470431 h 1592811"/>
              <a:gd name="connsiteX41" fmla="*/ 5666577 w 9662615"/>
              <a:gd name="connsiteY41" fmla="*/ 1473921 h 1592811"/>
              <a:gd name="connsiteX42" fmla="*/ 5649068 w 9662615"/>
              <a:gd name="connsiteY42" fmla="*/ 1461676 h 1592811"/>
              <a:gd name="connsiteX43" fmla="*/ 5588902 w 9662615"/>
              <a:gd name="connsiteY43" fmla="*/ 1469647 h 1592811"/>
              <a:gd name="connsiteX44" fmla="*/ 5498090 w 9662615"/>
              <a:gd name="connsiteY44" fmla="*/ 1483173 h 1592811"/>
              <a:gd name="connsiteX45" fmla="*/ 5444641 w 9662615"/>
              <a:gd name="connsiteY45" fmla="*/ 1487602 h 1592811"/>
              <a:gd name="connsiteX46" fmla="*/ 5299812 w 9662615"/>
              <a:gd name="connsiteY46" fmla="*/ 1503362 h 1592811"/>
              <a:gd name="connsiteX47" fmla="*/ 5245752 w 9662615"/>
              <a:gd name="connsiteY47" fmla="*/ 1520612 h 1592811"/>
              <a:gd name="connsiteX48" fmla="*/ 5177807 w 9662615"/>
              <a:gd name="connsiteY48" fmla="*/ 1526802 h 1592811"/>
              <a:gd name="connsiteX49" fmla="*/ 5113910 w 9662615"/>
              <a:gd name="connsiteY49" fmla="*/ 1533205 h 1592811"/>
              <a:gd name="connsiteX50" fmla="*/ 5059484 w 9662615"/>
              <a:gd name="connsiteY50" fmla="*/ 1546802 h 1592811"/>
              <a:gd name="connsiteX51" fmla="*/ 5038524 w 9662615"/>
              <a:gd name="connsiteY51" fmla="*/ 1545675 h 1592811"/>
              <a:gd name="connsiteX52" fmla="*/ 5026564 w 9662615"/>
              <a:gd name="connsiteY52" fmla="*/ 1545376 h 1592811"/>
              <a:gd name="connsiteX53" fmla="*/ 4969433 w 9662615"/>
              <a:gd name="connsiteY53" fmla="*/ 1550865 h 1592811"/>
              <a:gd name="connsiteX54" fmla="*/ 4871726 w 9662615"/>
              <a:gd name="connsiteY54" fmla="*/ 1570584 h 1592811"/>
              <a:gd name="connsiteX55" fmla="*/ 4843267 w 9662615"/>
              <a:gd name="connsiteY55" fmla="*/ 1561459 h 1592811"/>
              <a:gd name="connsiteX56" fmla="*/ 4821058 w 9662615"/>
              <a:gd name="connsiteY56" fmla="*/ 1553078 h 1592811"/>
              <a:gd name="connsiteX57" fmla="*/ 4791466 w 9662615"/>
              <a:gd name="connsiteY57" fmla="*/ 1561324 h 1592811"/>
              <a:gd name="connsiteX58" fmla="*/ 4784247 w 9662615"/>
              <a:gd name="connsiteY58" fmla="*/ 1562342 h 1592811"/>
              <a:gd name="connsiteX59" fmla="*/ 4739309 w 9662615"/>
              <a:gd name="connsiteY59" fmla="*/ 1553948 h 1592811"/>
              <a:gd name="connsiteX60" fmla="*/ 4697562 w 9662615"/>
              <a:gd name="connsiteY60" fmla="*/ 1551206 h 1592811"/>
              <a:gd name="connsiteX61" fmla="*/ 4650737 w 9662615"/>
              <a:gd name="connsiteY61" fmla="*/ 1537381 h 1592811"/>
              <a:gd name="connsiteX62" fmla="*/ 4583150 w 9662615"/>
              <a:gd name="connsiteY62" fmla="*/ 1529064 h 1592811"/>
              <a:gd name="connsiteX63" fmla="*/ 4521734 w 9662615"/>
              <a:gd name="connsiteY63" fmla="*/ 1529359 h 1592811"/>
              <a:gd name="connsiteX64" fmla="*/ 4382398 w 9662615"/>
              <a:gd name="connsiteY64" fmla="*/ 1534108 h 1592811"/>
              <a:gd name="connsiteX65" fmla="*/ 4221826 w 9662615"/>
              <a:gd name="connsiteY65" fmla="*/ 1500972 h 1592811"/>
              <a:gd name="connsiteX66" fmla="*/ 4096601 w 9662615"/>
              <a:gd name="connsiteY66" fmla="*/ 1521563 h 1592811"/>
              <a:gd name="connsiteX67" fmla="*/ 4002441 w 9662615"/>
              <a:gd name="connsiteY67" fmla="*/ 1528912 h 1592811"/>
              <a:gd name="connsiteX68" fmla="*/ 3833906 w 9662615"/>
              <a:gd name="connsiteY68" fmla="*/ 1516637 h 1592811"/>
              <a:gd name="connsiteX69" fmla="*/ 3763845 w 9662615"/>
              <a:gd name="connsiteY69" fmla="*/ 1501782 h 1592811"/>
              <a:gd name="connsiteX70" fmla="*/ 3641778 w 9662615"/>
              <a:gd name="connsiteY70" fmla="*/ 1505446 h 1592811"/>
              <a:gd name="connsiteX71" fmla="*/ 3565233 w 9662615"/>
              <a:gd name="connsiteY71" fmla="*/ 1515122 h 1592811"/>
              <a:gd name="connsiteX72" fmla="*/ 3560267 w 9662615"/>
              <a:gd name="connsiteY72" fmla="*/ 1516288 h 1592811"/>
              <a:gd name="connsiteX73" fmla="*/ 3540258 w 9662615"/>
              <a:gd name="connsiteY73" fmla="*/ 1516976 h 1592811"/>
              <a:gd name="connsiteX74" fmla="*/ 3534780 w 9662615"/>
              <a:gd name="connsiteY74" fmla="*/ 1522141 h 1592811"/>
              <a:gd name="connsiteX75" fmla="*/ 3504783 w 9662615"/>
              <a:gd name="connsiteY75" fmla="*/ 1526739 h 1592811"/>
              <a:gd name="connsiteX76" fmla="*/ 3430805 w 9662615"/>
              <a:gd name="connsiteY76" fmla="*/ 1542521 h 1592811"/>
              <a:gd name="connsiteX77" fmla="*/ 3292707 w 9662615"/>
              <a:gd name="connsiteY77" fmla="*/ 1520490 h 1592811"/>
              <a:gd name="connsiteX78" fmla="*/ 3187872 w 9662615"/>
              <a:gd name="connsiteY78" fmla="*/ 1519991 h 1592811"/>
              <a:gd name="connsiteX79" fmla="*/ 3148026 w 9662615"/>
              <a:gd name="connsiteY79" fmla="*/ 1524777 h 1592811"/>
              <a:gd name="connsiteX80" fmla="*/ 3092394 w 9662615"/>
              <a:gd name="connsiteY80" fmla="*/ 1528115 h 1592811"/>
              <a:gd name="connsiteX81" fmla="*/ 2994200 w 9662615"/>
              <a:gd name="connsiteY81" fmla="*/ 1537857 h 1592811"/>
              <a:gd name="connsiteX82" fmla="*/ 2862301 w 9662615"/>
              <a:gd name="connsiteY82" fmla="*/ 1544250 h 1592811"/>
              <a:gd name="connsiteX83" fmla="*/ 2766335 w 9662615"/>
              <a:gd name="connsiteY83" fmla="*/ 1527662 h 1592811"/>
              <a:gd name="connsiteX84" fmla="*/ 2757836 w 9662615"/>
              <a:gd name="connsiteY84" fmla="*/ 1531371 h 1592811"/>
              <a:gd name="connsiteX85" fmla="*/ 2691555 w 9662615"/>
              <a:gd name="connsiteY85" fmla="*/ 1530283 h 1592811"/>
              <a:gd name="connsiteX86" fmla="*/ 2491676 w 9662615"/>
              <a:gd name="connsiteY86" fmla="*/ 1500859 h 1592811"/>
              <a:gd name="connsiteX87" fmla="*/ 2378036 w 9662615"/>
              <a:gd name="connsiteY87" fmla="*/ 1520645 h 1592811"/>
              <a:gd name="connsiteX88" fmla="*/ 2284269 w 9662615"/>
              <a:gd name="connsiteY88" fmla="*/ 1503068 h 1592811"/>
              <a:gd name="connsiteX89" fmla="*/ 2207104 w 9662615"/>
              <a:gd name="connsiteY89" fmla="*/ 1508888 h 1592811"/>
              <a:gd name="connsiteX90" fmla="*/ 2149226 w 9662615"/>
              <a:gd name="connsiteY90" fmla="*/ 1523409 h 1592811"/>
              <a:gd name="connsiteX91" fmla="*/ 2084783 w 9662615"/>
              <a:gd name="connsiteY91" fmla="*/ 1524245 h 1592811"/>
              <a:gd name="connsiteX92" fmla="*/ 2070075 w 9662615"/>
              <a:gd name="connsiteY92" fmla="*/ 1511285 h 1592811"/>
              <a:gd name="connsiteX93" fmla="*/ 2001057 w 9662615"/>
              <a:gd name="connsiteY93" fmla="*/ 1516449 h 1592811"/>
              <a:gd name="connsiteX94" fmla="*/ 1896330 w 9662615"/>
              <a:gd name="connsiteY94" fmla="*/ 1525725 h 1592811"/>
              <a:gd name="connsiteX95" fmla="*/ 1835994 w 9662615"/>
              <a:gd name="connsiteY95" fmla="*/ 1527678 h 1592811"/>
              <a:gd name="connsiteX96" fmla="*/ 1671119 w 9662615"/>
              <a:gd name="connsiteY96" fmla="*/ 1536701 h 1592811"/>
              <a:gd name="connsiteX97" fmla="*/ 1601337 w 9662615"/>
              <a:gd name="connsiteY97" fmla="*/ 1548552 h 1592811"/>
              <a:gd name="connsiteX98" fmla="*/ 1407755 w 9662615"/>
              <a:gd name="connsiteY98" fmla="*/ 1571444 h 1592811"/>
              <a:gd name="connsiteX99" fmla="*/ 1291872 w 9662615"/>
              <a:gd name="connsiteY99" fmla="*/ 1579471 h 1592811"/>
              <a:gd name="connsiteX100" fmla="*/ 1249226 w 9662615"/>
              <a:gd name="connsiteY100" fmla="*/ 1583140 h 1592811"/>
              <a:gd name="connsiteX101" fmla="*/ 1181938 w 9662615"/>
              <a:gd name="connsiteY101" fmla="*/ 1592789 h 1592811"/>
              <a:gd name="connsiteX102" fmla="*/ 1091432 w 9662615"/>
              <a:gd name="connsiteY102" fmla="*/ 1571003 h 1592811"/>
              <a:gd name="connsiteX103" fmla="*/ 940355 w 9662615"/>
              <a:gd name="connsiteY103" fmla="*/ 1560638 h 1592811"/>
              <a:gd name="connsiteX104" fmla="*/ 868264 w 9662615"/>
              <a:gd name="connsiteY104" fmla="*/ 1566392 h 1592811"/>
              <a:gd name="connsiteX105" fmla="*/ 792765 w 9662615"/>
              <a:gd name="connsiteY105" fmla="*/ 1563102 h 1592811"/>
              <a:gd name="connsiteX106" fmla="*/ 653153 w 9662615"/>
              <a:gd name="connsiteY106" fmla="*/ 1563516 h 1592811"/>
              <a:gd name="connsiteX107" fmla="*/ 541933 w 9662615"/>
              <a:gd name="connsiteY107" fmla="*/ 1561051 h 1592811"/>
              <a:gd name="connsiteX108" fmla="*/ 472797 w 9662615"/>
              <a:gd name="connsiteY108" fmla="*/ 1568904 h 1592811"/>
              <a:gd name="connsiteX109" fmla="*/ 396059 w 9662615"/>
              <a:gd name="connsiteY109" fmla="*/ 1560970 h 1592811"/>
              <a:gd name="connsiteX110" fmla="*/ 336819 w 9662615"/>
              <a:gd name="connsiteY110" fmla="*/ 1560892 h 1592811"/>
              <a:gd name="connsiteX111" fmla="*/ 267163 w 9662615"/>
              <a:gd name="connsiteY111" fmla="*/ 1531913 h 1592811"/>
              <a:gd name="connsiteX112" fmla="*/ 196644 w 9662615"/>
              <a:gd name="connsiteY112" fmla="*/ 1524565 h 1592811"/>
              <a:gd name="connsiteX113" fmla="*/ 86819 w 9662615"/>
              <a:gd name="connsiteY113" fmla="*/ 1519517 h 1592811"/>
              <a:gd name="connsiteX114" fmla="*/ 53369 w 9662615"/>
              <a:gd name="connsiteY114" fmla="*/ 1516853 h 1592811"/>
              <a:gd name="connsiteX115" fmla="*/ 2359 w 9662615"/>
              <a:gd name="connsiteY115" fmla="*/ 1515247 h 1592811"/>
              <a:gd name="connsiteX116" fmla="*/ 0 w 9662615"/>
              <a:gd name="connsiteY116" fmla="*/ 1514932 h 1592811"/>
              <a:gd name="connsiteX117" fmla="*/ 0 w 9662615"/>
              <a:gd name="connsiteY117" fmla="*/ 0 h 1592811"/>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601337 w 9662615"/>
              <a:gd name="connsiteY97" fmla="*/ 1548552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504783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34780 w 9662615"/>
              <a:gd name="connsiteY74" fmla="*/ 1522141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565233 w 9662615"/>
              <a:gd name="connsiteY71" fmla="*/ 1515122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60267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41778 w 9662615"/>
              <a:gd name="connsiteY70" fmla="*/ 1505446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12941 w 9662615"/>
              <a:gd name="connsiteY71" fmla="*/ 141175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491676 w 9662615"/>
              <a:gd name="connsiteY86" fmla="*/ 1500859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284269 w 9662615"/>
              <a:gd name="connsiteY88" fmla="*/ 1503068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07104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49226 w 9662615"/>
              <a:gd name="connsiteY90" fmla="*/ 1523409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08478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70075 w 9662615"/>
              <a:gd name="connsiteY92" fmla="*/ 1511285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896330 w 9662615"/>
              <a:gd name="connsiteY94" fmla="*/ 1525725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 name="connsiteX0" fmla="*/ 0 w 9662615"/>
              <a:gd name="connsiteY0" fmla="*/ 0 h 1603018"/>
              <a:gd name="connsiteX1" fmla="*/ 9662615 w 9662615"/>
              <a:gd name="connsiteY1" fmla="*/ 0 h 1603018"/>
              <a:gd name="connsiteX2" fmla="*/ 9662615 w 9662615"/>
              <a:gd name="connsiteY2" fmla="*/ 1280346 h 1603018"/>
              <a:gd name="connsiteX3" fmla="*/ 9551077 w 9662615"/>
              <a:gd name="connsiteY3" fmla="*/ 1292033 h 1603018"/>
              <a:gd name="connsiteX4" fmla="*/ 9469546 w 9662615"/>
              <a:gd name="connsiteY4" fmla="*/ 1289837 h 1603018"/>
              <a:gd name="connsiteX5" fmla="*/ 9326260 w 9662615"/>
              <a:gd name="connsiteY5" fmla="*/ 1277155 h 1603018"/>
              <a:gd name="connsiteX6" fmla="*/ 9144767 w 9662615"/>
              <a:gd name="connsiteY6" fmla="*/ 1264120 h 1603018"/>
              <a:gd name="connsiteX7" fmla="*/ 8976400 w 9662615"/>
              <a:gd name="connsiteY7" fmla="*/ 1326661 h 1603018"/>
              <a:gd name="connsiteX8" fmla="*/ 8828711 w 9662615"/>
              <a:gd name="connsiteY8" fmla="*/ 1346394 h 1603018"/>
              <a:gd name="connsiteX9" fmla="*/ 8695953 w 9662615"/>
              <a:gd name="connsiteY9" fmla="*/ 1346784 h 1603018"/>
              <a:gd name="connsiteX10" fmla="*/ 8652191 w 9662615"/>
              <a:gd name="connsiteY10" fmla="*/ 1345903 h 1603018"/>
              <a:gd name="connsiteX11" fmla="*/ 8591582 w 9662615"/>
              <a:gd name="connsiteY11" fmla="*/ 1341666 h 1603018"/>
              <a:gd name="connsiteX12" fmla="*/ 8537336 w 9662615"/>
              <a:gd name="connsiteY12" fmla="*/ 1341684 h 1603018"/>
              <a:gd name="connsiteX13" fmla="*/ 8416849 w 9662615"/>
              <a:gd name="connsiteY13" fmla="*/ 1367085 h 1603018"/>
              <a:gd name="connsiteX14" fmla="*/ 8278355 w 9662615"/>
              <a:gd name="connsiteY14" fmla="*/ 1386569 h 1603018"/>
              <a:gd name="connsiteX15" fmla="*/ 8197961 w 9662615"/>
              <a:gd name="connsiteY15" fmla="*/ 1392804 h 1603018"/>
              <a:gd name="connsiteX16" fmla="*/ 8171196 w 9662615"/>
              <a:gd name="connsiteY16" fmla="*/ 1397216 h 1603018"/>
              <a:gd name="connsiteX17" fmla="*/ 8087910 w 9662615"/>
              <a:gd name="connsiteY17" fmla="*/ 1386449 h 1603018"/>
              <a:gd name="connsiteX18" fmla="*/ 7974579 w 9662615"/>
              <a:gd name="connsiteY18" fmla="*/ 1383439 h 1603018"/>
              <a:gd name="connsiteX19" fmla="*/ 7768351 w 9662615"/>
              <a:gd name="connsiteY19" fmla="*/ 1395051 h 1603018"/>
              <a:gd name="connsiteX20" fmla="*/ 7635985 w 9662615"/>
              <a:gd name="connsiteY20" fmla="*/ 1386363 h 1603018"/>
              <a:gd name="connsiteX21" fmla="*/ 7466069 w 9662615"/>
              <a:gd name="connsiteY21" fmla="*/ 1377654 h 1603018"/>
              <a:gd name="connsiteX22" fmla="*/ 7355642 w 9662615"/>
              <a:gd name="connsiteY22" fmla="*/ 1407761 h 1603018"/>
              <a:gd name="connsiteX23" fmla="*/ 7215220 w 9662615"/>
              <a:gd name="connsiteY23" fmla="*/ 1397856 h 1603018"/>
              <a:gd name="connsiteX24" fmla="*/ 7082147 w 9662615"/>
              <a:gd name="connsiteY24" fmla="*/ 1406113 h 1603018"/>
              <a:gd name="connsiteX25" fmla="*/ 6987129 w 9662615"/>
              <a:gd name="connsiteY25" fmla="*/ 1404834 h 1603018"/>
              <a:gd name="connsiteX26" fmla="*/ 6907567 w 9662615"/>
              <a:gd name="connsiteY26" fmla="*/ 1419149 h 1603018"/>
              <a:gd name="connsiteX27" fmla="*/ 6748428 w 9662615"/>
              <a:gd name="connsiteY27" fmla="*/ 1420308 h 1603018"/>
              <a:gd name="connsiteX28" fmla="*/ 6654257 w 9662615"/>
              <a:gd name="connsiteY28" fmla="*/ 1424143 h 1603018"/>
              <a:gd name="connsiteX29" fmla="*/ 6620123 w 9662615"/>
              <a:gd name="connsiteY29" fmla="*/ 1430535 h 1603018"/>
              <a:gd name="connsiteX30" fmla="*/ 6571355 w 9662615"/>
              <a:gd name="connsiteY30" fmla="*/ 1436144 h 1603018"/>
              <a:gd name="connsiteX31" fmla="*/ 6486557 w 9662615"/>
              <a:gd name="connsiteY31" fmla="*/ 1449861 h 1603018"/>
              <a:gd name="connsiteX32" fmla="*/ 6370419 w 9662615"/>
              <a:gd name="connsiteY32" fmla="*/ 1461649 h 1603018"/>
              <a:gd name="connsiteX33" fmla="*/ 6278839 w 9662615"/>
              <a:gd name="connsiteY33" fmla="*/ 1449160 h 1603018"/>
              <a:gd name="connsiteX34" fmla="*/ 6272455 w 9662615"/>
              <a:gd name="connsiteY34" fmla="*/ 1453191 h 1603018"/>
              <a:gd name="connsiteX35" fmla="*/ 6212659 w 9662615"/>
              <a:gd name="connsiteY35" fmla="*/ 1454850 h 1603018"/>
              <a:gd name="connsiteX36" fmla="*/ 6069317 w 9662615"/>
              <a:gd name="connsiteY36" fmla="*/ 1445838 h 1603018"/>
              <a:gd name="connsiteX37" fmla="*/ 5878477 w 9662615"/>
              <a:gd name="connsiteY37" fmla="*/ 1439180 h 1603018"/>
              <a:gd name="connsiteX38" fmla="*/ 5838387 w 9662615"/>
              <a:gd name="connsiteY38" fmla="*/ 1444679 h 1603018"/>
              <a:gd name="connsiteX39" fmla="*/ 5771136 w 9662615"/>
              <a:gd name="connsiteY39" fmla="*/ 1453639 h 1603018"/>
              <a:gd name="connsiteX40" fmla="*/ 5724081 w 9662615"/>
              <a:gd name="connsiteY40" fmla="*/ 1470431 h 1603018"/>
              <a:gd name="connsiteX41" fmla="*/ 5666577 w 9662615"/>
              <a:gd name="connsiteY41" fmla="*/ 1473921 h 1603018"/>
              <a:gd name="connsiteX42" fmla="*/ 5649068 w 9662615"/>
              <a:gd name="connsiteY42" fmla="*/ 1461676 h 1603018"/>
              <a:gd name="connsiteX43" fmla="*/ 5588902 w 9662615"/>
              <a:gd name="connsiteY43" fmla="*/ 1469647 h 1603018"/>
              <a:gd name="connsiteX44" fmla="*/ 5498090 w 9662615"/>
              <a:gd name="connsiteY44" fmla="*/ 1483173 h 1603018"/>
              <a:gd name="connsiteX45" fmla="*/ 5444641 w 9662615"/>
              <a:gd name="connsiteY45" fmla="*/ 1487602 h 1603018"/>
              <a:gd name="connsiteX46" fmla="*/ 5299812 w 9662615"/>
              <a:gd name="connsiteY46" fmla="*/ 1503362 h 1603018"/>
              <a:gd name="connsiteX47" fmla="*/ 5245752 w 9662615"/>
              <a:gd name="connsiteY47" fmla="*/ 1520612 h 1603018"/>
              <a:gd name="connsiteX48" fmla="*/ 5177807 w 9662615"/>
              <a:gd name="connsiteY48" fmla="*/ 1526802 h 1603018"/>
              <a:gd name="connsiteX49" fmla="*/ 5113910 w 9662615"/>
              <a:gd name="connsiteY49" fmla="*/ 1533205 h 1603018"/>
              <a:gd name="connsiteX50" fmla="*/ 5059484 w 9662615"/>
              <a:gd name="connsiteY50" fmla="*/ 1546802 h 1603018"/>
              <a:gd name="connsiteX51" fmla="*/ 5038524 w 9662615"/>
              <a:gd name="connsiteY51" fmla="*/ 1545675 h 1603018"/>
              <a:gd name="connsiteX52" fmla="*/ 5026564 w 9662615"/>
              <a:gd name="connsiteY52" fmla="*/ 1545376 h 1603018"/>
              <a:gd name="connsiteX53" fmla="*/ 4969433 w 9662615"/>
              <a:gd name="connsiteY53" fmla="*/ 1550865 h 1603018"/>
              <a:gd name="connsiteX54" fmla="*/ 4871726 w 9662615"/>
              <a:gd name="connsiteY54" fmla="*/ 1570584 h 1603018"/>
              <a:gd name="connsiteX55" fmla="*/ 4843267 w 9662615"/>
              <a:gd name="connsiteY55" fmla="*/ 1561459 h 1603018"/>
              <a:gd name="connsiteX56" fmla="*/ 4821058 w 9662615"/>
              <a:gd name="connsiteY56" fmla="*/ 1553078 h 1603018"/>
              <a:gd name="connsiteX57" fmla="*/ 4791466 w 9662615"/>
              <a:gd name="connsiteY57" fmla="*/ 1561324 h 1603018"/>
              <a:gd name="connsiteX58" fmla="*/ 4784247 w 9662615"/>
              <a:gd name="connsiteY58" fmla="*/ 1562342 h 1603018"/>
              <a:gd name="connsiteX59" fmla="*/ 4739309 w 9662615"/>
              <a:gd name="connsiteY59" fmla="*/ 1553948 h 1603018"/>
              <a:gd name="connsiteX60" fmla="*/ 4697562 w 9662615"/>
              <a:gd name="connsiteY60" fmla="*/ 1551206 h 1603018"/>
              <a:gd name="connsiteX61" fmla="*/ 4650737 w 9662615"/>
              <a:gd name="connsiteY61" fmla="*/ 1537381 h 1603018"/>
              <a:gd name="connsiteX62" fmla="*/ 4583150 w 9662615"/>
              <a:gd name="connsiteY62" fmla="*/ 1529064 h 1603018"/>
              <a:gd name="connsiteX63" fmla="*/ 4521734 w 9662615"/>
              <a:gd name="connsiteY63" fmla="*/ 1529359 h 1603018"/>
              <a:gd name="connsiteX64" fmla="*/ 4382398 w 9662615"/>
              <a:gd name="connsiteY64" fmla="*/ 1534108 h 1603018"/>
              <a:gd name="connsiteX65" fmla="*/ 4221826 w 9662615"/>
              <a:gd name="connsiteY65" fmla="*/ 1500972 h 1603018"/>
              <a:gd name="connsiteX66" fmla="*/ 4096601 w 9662615"/>
              <a:gd name="connsiteY66" fmla="*/ 1521563 h 1603018"/>
              <a:gd name="connsiteX67" fmla="*/ 4002441 w 9662615"/>
              <a:gd name="connsiteY67" fmla="*/ 1528912 h 1603018"/>
              <a:gd name="connsiteX68" fmla="*/ 3833906 w 9662615"/>
              <a:gd name="connsiteY68" fmla="*/ 1516637 h 1603018"/>
              <a:gd name="connsiteX69" fmla="*/ 3763845 w 9662615"/>
              <a:gd name="connsiteY69" fmla="*/ 1501782 h 1603018"/>
              <a:gd name="connsiteX70" fmla="*/ 3673583 w 9662615"/>
              <a:gd name="connsiteY70" fmla="*/ 1501471 h 1603018"/>
              <a:gd name="connsiteX71" fmla="*/ 3640771 w 9662615"/>
              <a:gd name="connsiteY71" fmla="*/ 1531025 h 1603018"/>
              <a:gd name="connsiteX72" fmla="*/ 3576170 w 9662615"/>
              <a:gd name="connsiteY72" fmla="*/ 1516288 h 1603018"/>
              <a:gd name="connsiteX73" fmla="*/ 3540258 w 9662615"/>
              <a:gd name="connsiteY73" fmla="*/ 1516976 h 1603018"/>
              <a:gd name="connsiteX74" fmla="*/ 3522853 w 9662615"/>
              <a:gd name="connsiteY74" fmla="*/ 1538044 h 1603018"/>
              <a:gd name="connsiteX75" fmla="*/ 3480929 w 9662615"/>
              <a:gd name="connsiteY75" fmla="*/ 1526739 h 1603018"/>
              <a:gd name="connsiteX76" fmla="*/ 3430805 w 9662615"/>
              <a:gd name="connsiteY76" fmla="*/ 1542521 h 1603018"/>
              <a:gd name="connsiteX77" fmla="*/ 3292707 w 9662615"/>
              <a:gd name="connsiteY77" fmla="*/ 1520490 h 1603018"/>
              <a:gd name="connsiteX78" fmla="*/ 3187872 w 9662615"/>
              <a:gd name="connsiteY78" fmla="*/ 1519991 h 1603018"/>
              <a:gd name="connsiteX79" fmla="*/ 3148026 w 9662615"/>
              <a:gd name="connsiteY79" fmla="*/ 1524777 h 1603018"/>
              <a:gd name="connsiteX80" fmla="*/ 3092394 w 9662615"/>
              <a:gd name="connsiteY80" fmla="*/ 1528115 h 1603018"/>
              <a:gd name="connsiteX81" fmla="*/ 2994200 w 9662615"/>
              <a:gd name="connsiteY81" fmla="*/ 1537857 h 1603018"/>
              <a:gd name="connsiteX82" fmla="*/ 2862301 w 9662615"/>
              <a:gd name="connsiteY82" fmla="*/ 1544250 h 1603018"/>
              <a:gd name="connsiteX83" fmla="*/ 2766335 w 9662615"/>
              <a:gd name="connsiteY83" fmla="*/ 1527662 h 1603018"/>
              <a:gd name="connsiteX84" fmla="*/ 2757836 w 9662615"/>
              <a:gd name="connsiteY84" fmla="*/ 1531371 h 1603018"/>
              <a:gd name="connsiteX85" fmla="*/ 2691555 w 9662615"/>
              <a:gd name="connsiteY85" fmla="*/ 1530283 h 1603018"/>
              <a:gd name="connsiteX86" fmla="*/ 2539383 w 9662615"/>
              <a:gd name="connsiteY86" fmla="*/ 1504835 h 1603018"/>
              <a:gd name="connsiteX87" fmla="*/ 2378036 w 9662615"/>
              <a:gd name="connsiteY87" fmla="*/ 1520645 h 1603018"/>
              <a:gd name="connsiteX88" fmla="*/ 2320049 w 9662615"/>
              <a:gd name="connsiteY88" fmla="*/ 1511019 h 1603018"/>
              <a:gd name="connsiteX89" fmla="*/ 2238909 w 9662615"/>
              <a:gd name="connsiteY89" fmla="*/ 1508888 h 1603018"/>
              <a:gd name="connsiteX90" fmla="*/ 2181031 w 9662615"/>
              <a:gd name="connsiteY90" fmla="*/ 1531361 h 1603018"/>
              <a:gd name="connsiteX91" fmla="*/ 2112613 w 9662615"/>
              <a:gd name="connsiteY91" fmla="*/ 1524245 h 1603018"/>
              <a:gd name="connsiteX92" fmla="*/ 2046221 w 9662615"/>
              <a:gd name="connsiteY92" fmla="*/ 1523212 h 1603018"/>
              <a:gd name="connsiteX93" fmla="*/ 2001057 w 9662615"/>
              <a:gd name="connsiteY93" fmla="*/ 1516449 h 1603018"/>
              <a:gd name="connsiteX94" fmla="*/ 1920184 w 9662615"/>
              <a:gd name="connsiteY94" fmla="*/ 1533676 h 1603018"/>
              <a:gd name="connsiteX95" fmla="*/ 1835994 w 9662615"/>
              <a:gd name="connsiteY95" fmla="*/ 1527678 h 1603018"/>
              <a:gd name="connsiteX96" fmla="*/ 1671119 w 9662615"/>
              <a:gd name="connsiteY96" fmla="*/ 1536701 h 1603018"/>
              <a:gd name="connsiteX97" fmla="*/ 1565556 w 9662615"/>
              <a:gd name="connsiteY97" fmla="*/ 1556503 h 1603018"/>
              <a:gd name="connsiteX98" fmla="*/ 1407755 w 9662615"/>
              <a:gd name="connsiteY98" fmla="*/ 1571444 h 1603018"/>
              <a:gd name="connsiteX99" fmla="*/ 1291872 w 9662615"/>
              <a:gd name="connsiteY99" fmla="*/ 1579471 h 1603018"/>
              <a:gd name="connsiteX100" fmla="*/ 1245251 w 9662615"/>
              <a:gd name="connsiteY100" fmla="*/ 1603018 h 1603018"/>
              <a:gd name="connsiteX101" fmla="*/ 1181938 w 9662615"/>
              <a:gd name="connsiteY101" fmla="*/ 1592789 h 1603018"/>
              <a:gd name="connsiteX102" fmla="*/ 1091432 w 9662615"/>
              <a:gd name="connsiteY102" fmla="*/ 1571003 h 1603018"/>
              <a:gd name="connsiteX103" fmla="*/ 940355 w 9662615"/>
              <a:gd name="connsiteY103" fmla="*/ 1560638 h 1603018"/>
              <a:gd name="connsiteX104" fmla="*/ 868264 w 9662615"/>
              <a:gd name="connsiteY104" fmla="*/ 1566392 h 1603018"/>
              <a:gd name="connsiteX105" fmla="*/ 792765 w 9662615"/>
              <a:gd name="connsiteY105" fmla="*/ 1563102 h 1603018"/>
              <a:gd name="connsiteX106" fmla="*/ 653153 w 9662615"/>
              <a:gd name="connsiteY106" fmla="*/ 1563516 h 1603018"/>
              <a:gd name="connsiteX107" fmla="*/ 541933 w 9662615"/>
              <a:gd name="connsiteY107" fmla="*/ 1561051 h 1603018"/>
              <a:gd name="connsiteX108" fmla="*/ 472797 w 9662615"/>
              <a:gd name="connsiteY108" fmla="*/ 1568904 h 1603018"/>
              <a:gd name="connsiteX109" fmla="*/ 396059 w 9662615"/>
              <a:gd name="connsiteY109" fmla="*/ 1560970 h 1603018"/>
              <a:gd name="connsiteX110" fmla="*/ 336819 w 9662615"/>
              <a:gd name="connsiteY110" fmla="*/ 1560892 h 1603018"/>
              <a:gd name="connsiteX111" fmla="*/ 267163 w 9662615"/>
              <a:gd name="connsiteY111" fmla="*/ 1531913 h 1603018"/>
              <a:gd name="connsiteX112" fmla="*/ 196644 w 9662615"/>
              <a:gd name="connsiteY112" fmla="*/ 1524565 h 1603018"/>
              <a:gd name="connsiteX113" fmla="*/ 86819 w 9662615"/>
              <a:gd name="connsiteY113" fmla="*/ 1519517 h 1603018"/>
              <a:gd name="connsiteX114" fmla="*/ 53369 w 9662615"/>
              <a:gd name="connsiteY114" fmla="*/ 1516853 h 1603018"/>
              <a:gd name="connsiteX115" fmla="*/ 2359 w 9662615"/>
              <a:gd name="connsiteY115" fmla="*/ 1515247 h 1603018"/>
              <a:gd name="connsiteX116" fmla="*/ 0 w 9662615"/>
              <a:gd name="connsiteY116" fmla="*/ 1514932 h 1603018"/>
              <a:gd name="connsiteX117" fmla="*/ 0 w 9662615"/>
              <a:gd name="connsiteY117" fmla="*/ 0 h 160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ACEF6860-E1F9-5B87-484F-9ECCF1B5FF4C}"/>
              </a:ext>
            </a:extLst>
          </p:cNvPr>
          <p:cNvSpPr>
            <a:spLocks noGrp="1"/>
          </p:cNvSpPr>
          <p:nvPr>
            <p:ph type="title"/>
          </p:nvPr>
        </p:nvSpPr>
        <p:spPr>
          <a:xfrm>
            <a:off x="1629751" y="1118473"/>
            <a:ext cx="8924392" cy="1037867"/>
          </a:xfrm>
        </p:spPr>
        <p:txBody>
          <a:bodyPr>
            <a:normAutofit/>
          </a:bodyPr>
          <a:lstStyle/>
          <a:p>
            <a:pPr algn="ctr"/>
            <a:r>
              <a:rPr lang="el-GR" dirty="0"/>
              <a:t>Ένα μονοπάτι γεμάτο περιπέτειες </a:t>
            </a:r>
            <a:endParaRPr lang="en-US"/>
          </a:p>
        </p:txBody>
      </p:sp>
      <p:sp>
        <p:nvSpPr>
          <p:cNvPr id="14" name="Rectangle 6">
            <a:extLst>
              <a:ext uri="{FF2B5EF4-FFF2-40B4-BE49-F238E27FC236}">
                <a16:creationId xmlns:a16="http://schemas.microsoft.com/office/drawing/2014/main" id="{B24A3A03-2C4E-45B5-B388-FAD638CDF0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4604549-1E52-E69E-075A-8680B1F7B17D}"/>
              </a:ext>
            </a:extLst>
          </p:cNvPr>
          <p:cNvSpPr>
            <a:spLocks noGrp="1"/>
          </p:cNvSpPr>
          <p:nvPr>
            <p:ph idx="1"/>
          </p:nvPr>
        </p:nvSpPr>
        <p:spPr>
          <a:xfrm>
            <a:off x="1959310" y="2924174"/>
            <a:ext cx="8273380" cy="2828925"/>
          </a:xfrm>
        </p:spPr>
        <p:txBody>
          <a:bodyPr>
            <a:normAutofit/>
          </a:bodyPr>
          <a:lstStyle/>
          <a:p>
            <a:pPr>
              <a:buFont typeface="Wingdings" panose="05000000000000000000" pitchFamily="2" charset="2"/>
              <a:buChar char="Ø"/>
            </a:pPr>
            <a:r>
              <a:rPr lang="el-GR" sz="1700" dirty="0"/>
              <a:t> Αυτός/η που έχει κλειστά τα μάτια προχωράει και ο συμμαθητής/η συμμαθήτρια που είναι δίπλα του τον/την καθοδηγεί. </a:t>
            </a:r>
          </a:p>
          <a:p>
            <a:pPr>
              <a:buFont typeface="Wingdings" panose="05000000000000000000" pitchFamily="2" charset="2"/>
              <a:buChar char="Ø"/>
            </a:pPr>
            <a:r>
              <a:rPr lang="el-GR" sz="1700" dirty="0"/>
              <a:t> Τα παιδιά που υποδύονται τις κουκουβάγιες θα πρέπει να περιγράφουν το μονοπάτι με λέξεις (π.χ. "σκύψε κάτω από το τραπέζι", "Πήγαινε μπροστά", " Σήκωσε το δεξί /αριστερό πόδι", "πέρνα </a:t>
            </a:r>
            <a:r>
              <a:rPr lang="el-GR" sz="1700" dirty="0" err="1"/>
              <a:t>απο</a:t>
            </a:r>
            <a:r>
              <a:rPr lang="el-GR" sz="1700" dirty="0"/>
              <a:t> ανάμεσα",) στον άλλον και έτσι θα πρέπει να οδηγήσουν τον </a:t>
            </a:r>
            <a:r>
              <a:rPr lang="el-GR" sz="1700" dirty="0" err="1"/>
              <a:t>αγριόκουρκο</a:t>
            </a:r>
            <a:r>
              <a:rPr lang="el-GR" sz="1700" dirty="0"/>
              <a:t> στη φωλιά του με επιτυχία. </a:t>
            </a:r>
          </a:p>
          <a:p>
            <a:pPr>
              <a:buFont typeface="Wingdings" panose="05000000000000000000" pitchFamily="2" charset="2"/>
              <a:buChar char="Ø"/>
            </a:pPr>
            <a:r>
              <a:rPr lang="el-GR" sz="1700" dirty="0"/>
              <a:t> Ο καθοδηγητής μπορεί να οδηγήσει τον συμμαθητή του από όποια διαδρομή θέλει. Το παιδί με τα κλειστά μάτια πρέπει να προσέχει τις οδηγίες και να εμπιστευτεί την καθοδήγηση του συμμαθητή του για να φτάσει στο τέλος του μονοπατιού.</a:t>
            </a:r>
            <a:endParaRPr lang="en-US" sz="1700" dirty="0"/>
          </a:p>
        </p:txBody>
      </p:sp>
      <p:sp>
        <p:nvSpPr>
          <p:cNvPr id="4" name="Ορθογώνιο 3">
            <a:extLst>
              <a:ext uri="{FF2B5EF4-FFF2-40B4-BE49-F238E27FC236}">
                <a16:creationId xmlns:a16="http://schemas.microsoft.com/office/drawing/2014/main" id="{D7363445-DE24-83B0-E2BA-0CAA7E195659}"/>
              </a:ext>
            </a:extLst>
          </p:cNvPr>
          <p:cNvSpPr/>
          <p:nvPr/>
        </p:nvSpPr>
        <p:spPr>
          <a:xfrm>
            <a:off x="1110343" y="5617029"/>
            <a:ext cx="9816965"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Πρώτα κάνουν τη διαδρομή χωρίς να κλείσουν τα μάτια και μετά ζευγάρια με κλειστά. </a:t>
            </a:r>
            <a:endParaRPr lang="en-US" dirty="0"/>
          </a:p>
        </p:txBody>
      </p:sp>
    </p:spTree>
    <p:extLst>
      <p:ext uri="{BB962C8B-B14F-4D97-AF65-F5344CB8AC3E}">
        <p14:creationId xmlns:p14="http://schemas.microsoft.com/office/powerpoint/2010/main" val="262982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D892B3C-35D3-3C3B-EF1C-3F457C18075D}"/>
              </a:ext>
            </a:extLst>
          </p:cNvPr>
          <p:cNvSpPr>
            <a:spLocks noGrp="1"/>
          </p:cNvSpPr>
          <p:nvPr>
            <p:ph type="title"/>
          </p:nvPr>
        </p:nvSpPr>
        <p:spPr>
          <a:xfrm>
            <a:off x="1043631" y="809898"/>
            <a:ext cx="9942716" cy="1554480"/>
          </a:xfrm>
        </p:spPr>
        <p:txBody>
          <a:bodyPr anchor="ctr">
            <a:normAutofit/>
          </a:bodyPr>
          <a:lstStyle/>
          <a:p>
            <a:r>
              <a:rPr lang="el-GR" sz="4800"/>
              <a:t>ΠΡΟΕΤΟΙΜΑΣΙΑ ΓΙΑ ΤΗ ΜΑΣΚΟΤ</a:t>
            </a:r>
            <a:endParaRPr lang="en-US" sz="4800"/>
          </a:p>
        </p:txBody>
      </p:sp>
      <p:sp>
        <p:nvSpPr>
          <p:cNvPr id="3" name="Θέση περιεχομένου 2">
            <a:extLst>
              <a:ext uri="{FF2B5EF4-FFF2-40B4-BE49-F238E27FC236}">
                <a16:creationId xmlns:a16="http://schemas.microsoft.com/office/drawing/2014/main" id="{7780E5AF-5B5F-BF65-9E33-1808FF2DFE4F}"/>
              </a:ext>
            </a:extLst>
          </p:cNvPr>
          <p:cNvSpPr>
            <a:spLocks noGrp="1"/>
          </p:cNvSpPr>
          <p:nvPr>
            <p:ph idx="1"/>
          </p:nvPr>
        </p:nvSpPr>
        <p:spPr>
          <a:xfrm>
            <a:off x="1045028" y="3017522"/>
            <a:ext cx="9941319" cy="3124658"/>
          </a:xfrm>
        </p:spPr>
        <p:txBody>
          <a:bodyPr anchor="ctr">
            <a:normAutofit/>
          </a:bodyPr>
          <a:lstStyle/>
          <a:p>
            <a:pPr marL="0" indent="0">
              <a:buNone/>
            </a:pPr>
            <a:r>
              <a:rPr lang="el-GR" sz="2400" b="1" dirty="0"/>
              <a:t>Ομάδα φοιτητών/τριών</a:t>
            </a:r>
          </a:p>
          <a:p>
            <a:pPr marL="0" indent="0">
              <a:buNone/>
            </a:pPr>
            <a:r>
              <a:rPr lang="el-GR" sz="2400" b="0" i="0" dirty="0" err="1">
                <a:effectLst/>
                <a:latin typeface="Open Sans" panose="020B0606030504020204" pitchFamily="34" charset="0"/>
              </a:rPr>
              <a:t>Ιφιγενεια</a:t>
            </a:r>
            <a:r>
              <a:rPr lang="el-GR" sz="2400" b="0" i="0" dirty="0">
                <a:effectLst/>
                <a:latin typeface="Open Sans" panose="020B0606030504020204" pitchFamily="34" charset="0"/>
              </a:rPr>
              <a:t> </a:t>
            </a:r>
            <a:r>
              <a:rPr lang="el-GR" sz="2400" b="0" i="0" dirty="0" err="1">
                <a:effectLst/>
                <a:latin typeface="Open Sans" panose="020B0606030504020204" pitchFamily="34" charset="0"/>
              </a:rPr>
              <a:t>Βελλιδη</a:t>
            </a:r>
            <a:r>
              <a:rPr lang="el-GR" sz="2400" b="0" i="0" dirty="0">
                <a:effectLst/>
                <a:latin typeface="Open Sans" panose="020B0606030504020204" pitchFamily="34" charset="0"/>
              </a:rPr>
              <a:t> 6321 </a:t>
            </a:r>
          </a:p>
          <a:p>
            <a:pPr marL="0" indent="0">
              <a:buNone/>
            </a:pPr>
            <a:r>
              <a:rPr lang="el-GR" sz="2400" b="0" i="0" dirty="0">
                <a:effectLst/>
                <a:latin typeface="Open Sans" panose="020B0606030504020204" pitchFamily="34" charset="0"/>
              </a:rPr>
              <a:t>Οσία Ζερβού 6236 </a:t>
            </a:r>
          </a:p>
          <a:p>
            <a:pPr marL="0" indent="0">
              <a:buNone/>
            </a:pPr>
            <a:r>
              <a:rPr lang="el-GR" sz="2400" b="0" i="0" dirty="0" err="1">
                <a:effectLst/>
                <a:latin typeface="Open Sans" panose="020B0606030504020204" pitchFamily="34" charset="0"/>
              </a:rPr>
              <a:t>Βασιλειαδου</a:t>
            </a:r>
            <a:r>
              <a:rPr lang="el-GR" sz="2400" b="0" i="0" dirty="0">
                <a:effectLst/>
                <a:latin typeface="Open Sans" panose="020B0606030504020204" pitchFamily="34" charset="0"/>
              </a:rPr>
              <a:t> Μαρία 6226</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7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D21500E-6FF5-D748-C48C-9A5223684ADE}"/>
              </a:ext>
            </a:extLst>
          </p:cNvPr>
          <p:cNvSpPr>
            <a:spLocks noGrp="1"/>
          </p:cNvSpPr>
          <p:nvPr>
            <p:ph type="title"/>
          </p:nvPr>
        </p:nvSpPr>
        <p:spPr>
          <a:xfrm>
            <a:off x="686834" y="1153572"/>
            <a:ext cx="3200400" cy="4461163"/>
          </a:xfrm>
        </p:spPr>
        <p:txBody>
          <a:bodyPr>
            <a:normAutofit/>
          </a:bodyPr>
          <a:lstStyle/>
          <a:p>
            <a:r>
              <a:rPr lang="el-GR" sz="3400" dirty="0">
                <a:solidFill>
                  <a:srgbClr val="FFFFFF"/>
                </a:solidFill>
              </a:rPr>
              <a:t>5</a:t>
            </a:r>
            <a:r>
              <a:rPr lang="el-GR" sz="3400" baseline="30000" dirty="0">
                <a:solidFill>
                  <a:srgbClr val="FFFFFF"/>
                </a:solidFill>
              </a:rPr>
              <a:t>η</a:t>
            </a:r>
            <a:r>
              <a:rPr lang="el-GR" sz="3400" dirty="0">
                <a:solidFill>
                  <a:srgbClr val="FFFFFF"/>
                </a:solidFill>
              </a:rPr>
              <a:t> Δράση: Αναγνωρίζοντας τα φυτά </a:t>
            </a:r>
            <a:endParaRPr lang="en-US"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9A7DB5D9-EB22-3B08-597D-7EA5C206D985}"/>
              </a:ext>
            </a:extLst>
          </p:cNvPr>
          <p:cNvSpPr>
            <a:spLocks noGrp="1"/>
          </p:cNvSpPr>
          <p:nvPr>
            <p:ph idx="1"/>
          </p:nvPr>
        </p:nvSpPr>
        <p:spPr>
          <a:xfrm>
            <a:off x="4447308" y="591344"/>
            <a:ext cx="6906491" cy="5585619"/>
          </a:xfrm>
        </p:spPr>
        <p:txBody>
          <a:bodyPr anchor="ctr">
            <a:normAutofit/>
          </a:bodyPr>
          <a:lstStyle/>
          <a:p>
            <a:pPr marL="0" indent="0">
              <a:buNone/>
            </a:pPr>
            <a:r>
              <a:rPr lang="el-GR" dirty="0"/>
              <a:t>Ομάδα φοιτητών/τριών </a:t>
            </a:r>
          </a:p>
          <a:p>
            <a:pPr marL="0" indent="0">
              <a:buNone/>
            </a:pPr>
            <a:endParaRPr lang="el-GR" dirty="0"/>
          </a:p>
          <a:p>
            <a:pPr marL="0" indent="0">
              <a:buNone/>
            </a:pPr>
            <a:r>
              <a:rPr lang="el-GR" dirty="0" err="1"/>
              <a:t>Τσακιργιάννη</a:t>
            </a:r>
            <a:r>
              <a:rPr lang="el-GR" dirty="0"/>
              <a:t> Βασιλική 6173, </a:t>
            </a:r>
          </a:p>
          <a:p>
            <a:pPr marL="0" indent="0">
              <a:buNone/>
            </a:pPr>
            <a:r>
              <a:rPr lang="el-GR" dirty="0"/>
              <a:t>Ζωή Βαφειάδου 6136, </a:t>
            </a:r>
          </a:p>
          <a:p>
            <a:pPr marL="0" indent="0">
              <a:buNone/>
            </a:pPr>
            <a:r>
              <a:rPr lang="el-GR" dirty="0"/>
              <a:t>Γεωργία Δέσποινα </a:t>
            </a:r>
            <a:r>
              <a:rPr lang="el-GR" dirty="0" err="1"/>
              <a:t>Καρακασίδου</a:t>
            </a:r>
            <a:r>
              <a:rPr lang="el-GR" dirty="0"/>
              <a:t> 6327</a:t>
            </a:r>
            <a:endParaRPr lang="en-US" dirty="0"/>
          </a:p>
        </p:txBody>
      </p:sp>
    </p:spTree>
    <p:extLst>
      <p:ext uri="{BB962C8B-B14F-4D97-AF65-F5344CB8AC3E}">
        <p14:creationId xmlns:p14="http://schemas.microsoft.com/office/powerpoint/2010/main" val="1766825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16AA9D8-DF21-8003-8132-A1DC0E0A7457}"/>
              </a:ext>
            </a:extLst>
          </p:cNvPr>
          <p:cNvSpPr>
            <a:spLocks noGrp="1"/>
          </p:cNvSpPr>
          <p:nvPr>
            <p:ph type="title"/>
          </p:nvPr>
        </p:nvSpPr>
        <p:spPr>
          <a:xfrm>
            <a:off x="1452656" y="1444741"/>
            <a:ext cx="9357865" cy="1041901"/>
          </a:xfrm>
        </p:spPr>
        <p:txBody>
          <a:bodyPr>
            <a:normAutofit/>
          </a:bodyPr>
          <a:lstStyle/>
          <a:p>
            <a:r>
              <a:rPr lang="el-GR" sz="4000" dirty="0"/>
              <a:t>Αναγνωρίζοντας τα φυτά </a:t>
            </a:r>
            <a:endParaRPr lang="en-US" sz="4000" dirty="0"/>
          </a:p>
        </p:txBody>
      </p:sp>
      <p:sp>
        <p:nvSpPr>
          <p:cNvPr id="4" name="Θέση περιεχομένου 3">
            <a:extLst>
              <a:ext uri="{FF2B5EF4-FFF2-40B4-BE49-F238E27FC236}">
                <a16:creationId xmlns:a16="http://schemas.microsoft.com/office/drawing/2014/main" id="{3B6EE345-1441-A582-0BF9-662567705232}"/>
              </a:ext>
            </a:extLst>
          </p:cNvPr>
          <p:cNvSpPr>
            <a:spLocks noGrp="1"/>
          </p:cNvSpPr>
          <p:nvPr>
            <p:ph sz="half" idx="1"/>
          </p:nvPr>
        </p:nvSpPr>
        <p:spPr>
          <a:xfrm>
            <a:off x="1452656" y="2723199"/>
            <a:ext cx="4483324" cy="2699968"/>
          </a:xfrm>
        </p:spPr>
        <p:txBody>
          <a:bodyPr>
            <a:normAutofit/>
          </a:bodyPr>
          <a:lstStyle/>
          <a:p>
            <a:pPr marL="0" indent="0">
              <a:buNone/>
            </a:pPr>
            <a:r>
              <a:rPr lang="el-GR" sz="1100"/>
              <a:t>Στόχος της δραστηριότητας:</a:t>
            </a:r>
          </a:p>
          <a:p>
            <a:pPr marL="0" indent="0">
              <a:buNone/>
            </a:pPr>
            <a:r>
              <a:rPr lang="el-GR" sz="1100"/>
              <a:t>Τα παιδιά θα αναπτύξουν γνώσεις και δεξιότητες αναγνώρισης φυτών και θα εκπαιδευτούν στη διαχείριση ρίσκου [χρήση της τεχνολογίας, [δεν γνωρίζουμε εάν θα έχουμε και tablet στο σχολείο για όλες τις ομάδες παιδιών] με βιωματικό τρόπο μέσα από ένα δια δραστικό παιχνίδι ανακάλυψης. </a:t>
            </a:r>
          </a:p>
          <a:p>
            <a:pPr marL="0" indent="0">
              <a:buNone/>
            </a:pPr>
            <a:r>
              <a:rPr lang="el-GR" sz="1100"/>
              <a:t>Tα παιδιά θα αναγνωρίσουν και θα μάθουν ονομασίες βασικών φυτών μέσα από το παιχνίδι και θα κατανοήσουν την σημασία των φυτών για το περιβάλλον και τη φύση. Θα αναπτύξουν το λεξιλόγιο τους σχετικά με τα φυτά και τη φύση και θα αναπτύξουν την δεξιότητα προσανατολισμού και αναζήτησης στον χώρο. Ταυτόχρονα θα σκεφτούν κριτικά την επαφή ή όχι με τα φυτά στο πλαίσιο της ασφάλειάς τους και θα αξιοποιήσουν εποικοδομητικά την τεχνολογία ως εργαλείο. </a:t>
            </a:r>
          </a:p>
          <a:p>
            <a:endParaRPr lang="en-US" sz="1100"/>
          </a:p>
        </p:txBody>
      </p:sp>
      <p:sp>
        <p:nvSpPr>
          <p:cNvPr id="5" name="Θέση περιεχομένου 4">
            <a:extLst>
              <a:ext uri="{FF2B5EF4-FFF2-40B4-BE49-F238E27FC236}">
                <a16:creationId xmlns:a16="http://schemas.microsoft.com/office/drawing/2014/main" id="{49205824-6F08-7AE9-8F8D-DB3629680E43}"/>
              </a:ext>
            </a:extLst>
          </p:cNvPr>
          <p:cNvSpPr>
            <a:spLocks noGrp="1"/>
          </p:cNvSpPr>
          <p:nvPr>
            <p:ph sz="half" idx="2"/>
          </p:nvPr>
        </p:nvSpPr>
        <p:spPr>
          <a:xfrm>
            <a:off x="6256020" y="2701427"/>
            <a:ext cx="4554501" cy="2699968"/>
          </a:xfrm>
        </p:spPr>
        <p:txBody>
          <a:bodyPr>
            <a:normAutofit/>
          </a:bodyPr>
          <a:lstStyle/>
          <a:p>
            <a:pPr marL="0" indent="0">
              <a:buNone/>
            </a:pPr>
            <a:r>
              <a:rPr lang="el-GR" sz="1100" dirty="0"/>
              <a:t>Υλικά &amp; Εξοπλισμός (Οι εικόνες των φυτών τα </a:t>
            </a:r>
            <a:r>
              <a:rPr lang="el-GR" sz="1100" dirty="0" err="1"/>
              <a:t>κειμενάκια</a:t>
            </a:r>
            <a:r>
              <a:rPr lang="el-GR" sz="1100" dirty="0"/>
              <a:t> και η καρτέλα ακολουθούν )</a:t>
            </a:r>
          </a:p>
          <a:p>
            <a:r>
              <a:rPr lang="el-GR" sz="1100" dirty="0"/>
              <a:t> Εκτυπωμένες εικόνες φυτών και λουλουδιών. *2</a:t>
            </a:r>
          </a:p>
          <a:p>
            <a:r>
              <a:rPr lang="el-GR" sz="1100" dirty="0"/>
              <a:t>Εκτυπωμένα </a:t>
            </a:r>
            <a:r>
              <a:rPr lang="el-GR" sz="1100" dirty="0" err="1"/>
              <a:t>κειμενάκια</a:t>
            </a:r>
            <a:r>
              <a:rPr lang="el-GR" sz="1100" dirty="0"/>
              <a:t> με ονομασίες φυτών, λίγες πληροφορίες για αυτά και οι φράσεις : Σωστή επιλογή ! και </a:t>
            </a:r>
            <a:r>
              <a:rPr lang="el-GR" sz="1100" dirty="0" err="1"/>
              <a:t>Ούπς</a:t>
            </a:r>
            <a:r>
              <a:rPr lang="el-GR" sz="1100" dirty="0"/>
              <a:t> λάθος επιλογή, </a:t>
            </a:r>
            <a:r>
              <a:rPr lang="el-GR" sz="1100" dirty="0" err="1"/>
              <a:t>ξαναπροσπάθησε</a:t>
            </a:r>
            <a:r>
              <a:rPr lang="el-GR" sz="1100" dirty="0"/>
              <a:t>! *2</a:t>
            </a:r>
          </a:p>
          <a:p>
            <a:r>
              <a:rPr lang="el-GR" sz="1100" dirty="0" err="1"/>
              <a:t>Tablet</a:t>
            </a:r>
            <a:r>
              <a:rPr lang="el-GR" sz="1100" dirty="0"/>
              <a:t>   </a:t>
            </a:r>
          </a:p>
          <a:p>
            <a:r>
              <a:rPr lang="el-GR" sz="1100" dirty="0"/>
              <a:t> Διαδρομή ή χάρτης με σταθμούς όπου βρίσκονται τα φυτά</a:t>
            </a:r>
          </a:p>
          <a:p>
            <a:r>
              <a:rPr lang="el-GR" sz="1100" dirty="0"/>
              <a:t>Χαρτί Α4 πλαστικοποιημένο η όχι με 7 στήλες και 2 γραμμές. (καρτέλα φυτολογίου) * 4</a:t>
            </a:r>
          </a:p>
          <a:p>
            <a:r>
              <a:rPr lang="el-GR" sz="1100" dirty="0"/>
              <a:t>Μαρκαδόρος για συμπλήρωση *4</a:t>
            </a:r>
          </a:p>
          <a:p>
            <a:endParaRPr lang="en-US" sz="1100" dirty="0"/>
          </a:p>
        </p:txBody>
      </p:sp>
    </p:spTree>
    <p:extLst>
      <p:ext uri="{BB962C8B-B14F-4D97-AF65-F5344CB8AC3E}">
        <p14:creationId xmlns:p14="http://schemas.microsoft.com/office/powerpoint/2010/main" val="353609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66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φυτό, ηλίανθος, εξωτερικός χώρος/ύπαιθρος, λουλούδι&#10;&#10;Το περιεχόμενο που δημιουργείται από τεχνολογία AI ενδέχεται να είναι εσφαλμένο.">
            <a:extLst>
              <a:ext uri="{FF2B5EF4-FFF2-40B4-BE49-F238E27FC236}">
                <a16:creationId xmlns:a16="http://schemas.microsoft.com/office/drawing/2014/main" id="{0E6C7304-3260-EAA1-DE89-95D6C9D1473F}"/>
              </a:ext>
            </a:extLst>
          </p:cNvPr>
          <p:cNvPicPr>
            <a:picLocks noChangeAspect="1"/>
          </p:cNvPicPr>
          <p:nvPr/>
        </p:nvPicPr>
        <p:blipFill>
          <a:blip r:embed="rId2"/>
          <a:stretch>
            <a:fillRect/>
          </a:stretch>
        </p:blipFill>
        <p:spPr>
          <a:xfrm>
            <a:off x="2501763" y="643467"/>
            <a:ext cx="7188474" cy="5571066"/>
          </a:xfrm>
          <a:prstGeom prst="rect">
            <a:avLst/>
          </a:prstGeom>
        </p:spPr>
      </p:pic>
    </p:spTree>
    <p:extLst>
      <p:ext uri="{BB962C8B-B14F-4D97-AF65-F5344CB8AC3E}">
        <p14:creationId xmlns:p14="http://schemas.microsoft.com/office/powerpoint/2010/main" val="3895691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φυτό, λουλούδι&#10;&#10;Το περιεχόμενο που δημιουργείται από τεχνολογία AI ενδέχεται να είναι εσφαλμένο.">
            <a:extLst>
              <a:ext uri="{FF2B5EF4-FFF2-40B4-BE49-F238E27FC236}">
                <a16:creationId xmlns:a16="http://schemas.microsoft.com/office/drawing/2014/main" id="{8BDDD980-E8BE-2467-F411-55184AB11E24}"/>
              </a:ext>
            </a:extLst>
          </p:cNvPr>
          <p:cNvPicPr>
            <a:picLocks noChangeAspect="1"/>
          </p:cNvPicPr>
          <p:nvPr/>
        </p:nvPicPr>
        <p:blipFill>
          <a:blip r:embed="rId3"/>
          <a:stretch>
            <a:fillRect/>
          </a:stretch>
        </p:blipFill>
        <p:spPr>
          <a:xfrm>
            <a:off x="457200" y="947929"/>
            <a:ext cx="11277600" cy="4962141"/>
          </a:xfrm>
          <a:prstGeom prst="rect">
            <a:avLst/>
          </a:prstGeom>
        </p:spPr>
      </p:pic>
    </p:spTree>
    <p:extLst>
      <p:ext uri="{BB962C8B-B14F-4D97-AF65-F5344CB8AC3E}">
        <p14:creationId xmlns:p14="http://schemas.microsoft.com/office/powerpoint/2010/main" val="5964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χριστουγεννιάτικο δέντρο, Χριστούγεννα, δέντρο&#10;&#10;Το περιεχόμενο που δημιουργείται από τεχνολογία AI ενδέχεται να είναι εσφαλμένο.">
            <a:extLst>
              <a:ext uri="{FF2B5EF4-FFF2-40B4-BE49-F238E27FC236}">
                <a16:creationId xmlns:a16="http://schemas.microsoft.com/office/drawing/2014/main" id="{2019C65B-E5D2-8A63-9B55-5F5A277FE2DA}"/>
              </a:ext>
            </a:extLst>
          </p:cNvPr>
          <p:cNvPicPr>
            <a:picLocks noChangeAspect="1"/>
          </p:cNvPicPr>
          <p:nvPr/>
        </p:nvPicPr>
        <p:blipFill>
          <a:blip r:embed="rId2"/>
          <a:stretch>
            <a:fillRect/>
          </a:stretch>
        </p:blipFill>
        <p:spPr>
          <a:xfrm>
            <a:off x="2818902" y="643467"/>
            <a:ext cx="6554196" cy="5571066"/>
          </a:xfrm>
          <a:prstGeom prst="rect">
            <a:avLst/>
          </a:prstGeom>
        </p:spPr>
      </p:pic>
    </p:spTree>
    <p:extLst>
      <p:ext uri="{BB962C8B-B14F-4D97-AF65-F5344CB8AC3E}">
        <p14:creationId xmlns:p14="http://schemas.microsoft.com/office/powerpoint/2010/main" val="3697064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8102C4-2BCF-2B1B-A4D3-7A869594818A}"/>
              </a:ext>
            </a:extLst>
          </p:cNvPr>
          <p:cNvSpPr>
            <a:spLocks noGrp="1"/>
          </p:cNvSpPr>
          <p:nvPr>
            <p:ph type="title"/>
          </p:nvPr>
        </p:nvSpPr>
        <p:spPr>
          <a:xfrm>
            <a:off x="686834" y="1153572"/>
            <a:ext cx="3200400" cy="4461163"/>
          </a:xfrm>
        </p:spPr>
        <p:txBody>
          <a:bodyPr>
            <a:normAutofit/>
          </a:bodyPr>
          <a:lstStyle/>
          <a:p>
            <a:r>
              <a:rPr lang="el-GR" sz="3400" dirty="0">
                <a:solidFill>
                  <a:srgbClr val="FFFFFF"/>
                </a:solidFill>
              </a:rPr>
              <a:t>Αναγνωρίζοντας τα φυτά </a:t>
            </a:r>
            <a:endParaRPr lang="en-US" sz="34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82838683-CA73-60E9-485E-8C9574BD8233}"/>
              </a:ext>
            </a:extLst>
          </p:cNvPr>
          <p:cNvSpPr>
            <a:spLocks noGrp="1"/>
          </p:cNvSpPr>
          <p:nvPr>
            <p:ph idx="1"/>
          </p:nvPr>
        </p:nvSpPr>
        <p:spPr>
          <a:xfrm>
            <a:off x="4343400" y="591344"/>
            <a:ext cx="7467600" cy="6266656"/>
          </a:xfrm>
        </p:spPr>
        <p:txBody>
          <a:bodyPr anchor="ctr">
            <a:normAutofit/>
          </a:bodyPr>
          <a:lstStyle/>
          <a:p>
            <a:pPr marL="0" indent="0">
              <a:buNone/>
            </a:pPr>
            <a:r>
              <a:rPr lang="el-GR" sz="1600" dirty="0"/>
              <a:t>2. Σύνδεση με την ιστορία: </a:t>
            </a:r>
          </a:p>
          <a:p>
            <a:pPr marL="0" indent="0">
              <a:buNone/>
            </a:pPr>
            <a:r>
              <a:rPr lang="el-GR" sz="1600" dirty="0"/>
              <a:t>Ο </a:t>
            </a:r>
            <a:r>
              <a:rPr lang="el-GR" sz="1600" dirty="0" err="1"/>
              <a:t>αγριόκουρκος</a:t>
            </a:r>
            <a:r>
              <a:rPr lang="el-GR" sz="1600" dirty="0"/>
              <a:t> λέει στα παιδιά:</a:t>
            </a:r>
          </a:p>
          <a:p>
            <a:pPr marL="0" indent="0">
              <a:buNone/>
            </a:pPr>
            <a:r>
              <a:rPr lang="el-GR" sz="1600" dirty="0"/>
              <a:t>«Έχω και μια άλλη βοήθεια για να βρούμε τη φωλιά μου. Θυμάμαι κάποια φυτά που είναι εκεί κοντά. Δεν είναι όλα ασφαλή να τα πιάσουμε ή να τα μυρίσουμε»</a:t>
            </a:r>
          </a:p>
          <a:p>
            <a:pPr marL="0" indent="0">
              <a:buNone/>
            </a:pPr>
            <a:r>
              <a:rPr lang="el-GR" sz="1600" dirty="0"/>
              <a:t>Ο/Η φοιτητής/</a:t>
            </a:r>
            <a:r>
              <a:rPr lang="el-GR" sz="1600" dirty="0" err="1"/>
              <a:t>τρια</a:t>
            </a:r>
            <a:r>
              <a:rPr lang="el-GR" sz="1600" dirty="0"/>
              <a:t> ρωτά τα παιδιά:</a:t>
            </a:r>
          </a:p>
          <a:p>
            <a:pPr marL="0" indent="0">
              <a:buNone/>
            </a:pPr>
            <a:r>
              <a:rPr lang="el-GR" sz="1600" dirty="0"/>
              <a:t>«Ποια φυτά μπορεί να βρούμε στο δάσος; Ξέρετε κάποια φυτά που είναι επικίνδυνο να τα πιάσουμε, να τα μυρίσουμε ή να φάμε τους καρπούς τους;» (καταιγισμός ιδεών) </a:t>
            </a:r>
          </a:p>
          <a:p>
            <a:pPr marL="0" indent="0">
              <a:buNone/>
            </a:pPr>
            <a:r>
              <a:rPr lang="el-GR" sz="1600" dirty="0"/>
              <a:t>Ο </a:t>
            </a:r>
            <a:r>
              <a:rPr lang="el-GR" sz="1600" dirty="0" err="1"/>
              <a:t>αγριόκουρκος</a:t>
            </a:r>
            <a:r>
              <a:rPr lang="el-GR" sz="1600" dirty="0"/>
              <a:t> λέει στα παιδιά:</a:t>
            </a:r>
          </a:p>
          <a:p>
            <a:pPr marL="0" indent="0">
              <a:buNone/>
            </a:pPr>
            <a:r>
              <a:rPr lang="el-GR" sz="1600" dirty="0"/>
              <a:t>Λοιπόν κοντά στη φωλιά μου έχει πικραλίδα, λάπαθο, </a:t>
            </a:r>
            <a:r>
              <a:rPr lang="el-GR" sz="1600" dirty="0" err="1"/>
              <a:t>σκυλόχορτο</a:t>
            </a:r>
            <a:r>
              <a:rPr lang="el-GR" sz="1600" dirty="0"/>
              <a:t>, κίτρινη μαργαρίτα, γαϊδουράγκαθο, τσουκνίδα, άγρια </a:t>
            </a:r>
            <a:r>
              <a:rPr lang="el-GR" sz="1600" dirty="0" err="1"/>
              <a:t>βατομουρια</a:t>
            </a:r>
            <a:r>
              <a:rPr lang="el-GR" sz="1600" dirty="0"/>
              <a:t>,</a:t>
            </a:r>
          </a:p>
          <a:p>
            <a:pPr marL="0" indent="0">
              <a:buNone/>
            </a:pPr>
            <a:endParaRPr lang="el-GR" sz="1600" dirty="0"/>
          </a:p>
          <a:p>
            <a:pPr marL="0" indent="0">
              <a:buNone/>
            </a:pPr>
            <a:r>
              <a:rPr lang="el-GR" sz="1600" dirty="0"/>
              <a:t>Δείχνουμε μια-μία τις εικόνες, τα παιδιά </a:t>
            </a:r>
            <a:r>
              <a:rPr lang="el-GR" sz="1600" dirty="0" err="1"/>
              <a:t>προσπάθούν</a:t>
            </a:r>
            <a:r>
              <a:rPr lang="el-GR" sz="1600" dirty="0"/>
              <a:t> να μαντέψουν ποιο φυτό είναι και τα χαρακτηριστικά του. Διαβάζουμε τις οδηγίες και στη συνέχεια παίζουμε με τους χάρτες και τις εικόνες των φυτών.</a:t>
            </a:r>
          </a:p>
          <a:p>
            <a:pPr marL="0" indent="0">
              <a:buNone/>
            </a:pPr>
            <a:r>
              <a:rPr lang="el-GR" sz="1600" dirty="0"/>
              <a:t>Έχουμε </a:t>
            </a:r>
            <a:r>
              <a:rPr lang="el-GR" sz="1600" dirty="0" err="1"/>
              <a:t>ετοιμασει</a:t>
            </a:r>
            <a:r>
              <a:rPr lang="el-GR" sz="1600" dirty="0"/>
              <a:t> έναν ψηφιακό χάρτη με τις εικόνες των φυτών. Τους προβάλουμε και προσπαθούν να αναγνωρίσουν τα φυτά. </a:t>
            </a:r>
            <a:endParaRPr lang="el-GR" sz="1300" dirty="0"/>
          </a:p>
          <a:p>
            <a:pPr marL="0" indent="0">
              <a:buNone/>
            </a:pPr>
            <a:r>
              <a:rPr lang="el-GR" sz="1300" dirty="0"/>
              <a:t>ΣΤΗ ΣΥΝΕΧΕΙΑ ΔΙΑΜΟΡΦΩΝΟΥΝ ΣΤΟ ΤΕΤΡΓΩΝΙΣΜΕΝΟ ΔΑΠΕΔΟ ΤΗ ΔΙΑΔΡΟΜΗ ΜΕ ΒΑΣΗ ΤΑ ΦΥΤΑ. </a:t>
            </a:r>
          </a:p>
          <a:p>
            <a:pPr marL="0" indent="0">
              <a:buNone/>
            </a:pPr>
            <a:r>
              <a:rPr lang="el-GR" sz="1300" dirty="0"/>
              <a:t> </a:t>
            </a:r>
            <a:endParaRPr lang="en-US" sz="1300" dirty="0"/>
          </a:p>
        </p:txBody>
      </p:sp>
    </p:spTree>
    <p:extLst>
      <p:ext uri="{BB962C8B-B14F-4D97-AF65-F5344CB8AC3E}">
        <p14:creationId xmlns:p14="http://schemas.microsoft.com/office/powerpoint/2010/main" val="79365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0376B79-8332-9AB2-CF05-13CE4CF5506A}"/>
              </a:ext>
            </a:extLst>
          </p:cNvPr>
          <p:cNvSpPr>
            <a:spLocks noGrp="1"/>
          </p:cNvSpPr>
          <p:nvPr>
            <p:ph type="title"/>
          </p:nvPr>
        </p:nvSpPr>
        <p:spPr>
          <a:xfrm>
            <a:off x="1043631" y="809898"/>
            <a:ext cx="9942716" cy="1554480"/>
          </a:xfrm>
        </p:spPr>
        <p:txBody>
          <a:bodyPr anchor="ctr">
            <a:normAutofit/>
          </a:bodyPr>
          <a:lstStyle/>
          <a:p>
            <a:r>
              <a:rPr lang="el-GR" dirty="0"/>
              <a:t>6</a:t>
            </a:r>
            <a:r>
              <a:rPr lang="el-GR" baseline="30000" dirty="0"/>
              <a:t>η</a:t>
            </a:r>
            <a:r>
              <a:rPr lang="el-GR" dirty="0"/>
              <a:t> Δράση: Ο </a:t>
            </a:r>
            <a:r>
              <a:rPr lang="el-GR"/>
              <a:t>Αγριόκουρκος</a:t>
            </a:r>
            <a:r>
              <a:rPr lang="el-GR" dirty="0"/>
              <a:t> και η Αποστολή μας για ένα καθαρό Περιβάλλον</a:t>
            </a:r>
            <a:endParaRPr lang="en-US" dirty="0"/>
          </a:p>
        </p:txBody>
      </p:sp>
      <p:sp>
        <p:nvSpPr>
          <p:cNvPr id="3" name="Θέση περιεχομένου 2">
            <a:extLst>
              <a:ext uri="{FF2B5EF4-FFF2-40B4-BE49-F238E27FC236}">
                <a16:creationId xmlns:a16="http://schemas.microsoft.com/office/drawing/2014/main" id="{2266FE6D-9E15-6689-830D-731BFD654949}"/>
              </a:ext>
            </a:extLst>
          </p:cNvPr>
          <p:cNvSpPr>
            <a:spLocks noGrp="1"/>
          </p:cNvSpPr>
          <p:nvPr>
            <p:ph idx="1"/>
          </p:nvPr>
        </p:nvSpPr>
        <p:spPr>
          <a:xfrm>
            <a:off x="1045028" y="3017522"/>
            <a:ext cx="9941319" cy="3124658"/>
          </a:xfrm>
        </p:spPr>
        <p:txBody>
          <a:bodyPr anchor="ctr">
            <a:normAutofit/>
          </a:bodyPr>
          <a:lstStyle/>
          <a:p>
            <a:pPr marL="0" indent="0">
              <a:buNone/>
            </a:pPr>
            <a:r>
              <a:rPr lang="el-GR" sz="2400"/>
              <a:t>Ομάδα φοιτητών/τριών </a:t>
            </a:r>
          </a:p>
          <a:p>
            <a:pPr marL="0" indent="0">
              <a:buNone/>
            </a:pPr>
            <a:endParaRPr lang="el-GR" sz="2400"/>
          </a:p>
          <a:p>
            <a:pPr marL="0" indent="0">
              <a:buNone/>
            </a:pPr>
            <a:r>
              <a:rPr lang="el-GR" sz="2400"/>
              <a:t>Βαϊράμη Δήμητρα, ΑΕΜ 6255</a:t>
            </a:r>
          </a:p>
          <a:p>
            <a:pPr marL="0" indent="0">
              <a:buNone/>
            </a:pPr>
            <a:r>
              <a:rPr lang="el-GR" sz="2400"/>
              <a:t>Θέου Ελευθερία, ΑΕΜ 6190</a:t>
            </a:r>
          </a:p>
          <a:p>
            <a:pPr marL="0" indent="0">
              <a:buNone/>
            </a:pPr>
            <a:r>
              <a:rPr lang="el-GR" sz="2400"/>
              <a:t>Κωστή Μαρίνα, ΑΕΜ 6301</a:t>
            </a:r>
          </a:p>
          <a:p>
            <a:pPr marL="0" indent="0">
              <a:buNone/>
            </a:pPr>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08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Τίτλος 3">
            <a:extLst>
              <a:ext uri="{FF2B5EF4-FFF2-40B4-BE49-F238E27FC236}">
                <a16:creationId xmlns:a16="http://schemas.microsoft.com/office/drawing/2014/main" id="{70F25CFA-0E1E-F1A4-0FDB-012CE03DBB72}"/>
              </a:ext>
            </a:extLst>
          </p:cNvPr>
          <p:cNvSpPr>
            <a:spLocks noGrp="1"/>
          </p:cNvSpPr>
          <p:nvPr>
            <p:ph type="title"/>
          </p:nvPr>
        </p:nvSpPr>
        <p:spPr>
          <a:xfrm>
            <a:off x="838200" y="1412488"/>
            <a:ext cx="2899189" cy="4363844"/>
          </a:xfrm>
        </p:spPr>
        <p:txBody>
          <a:bodyPr anchor="t">
            <a:normAutofit/>
          </a:bodyPr>
          <a:lstStyle/>
          <a:p>
            <a:r>
              <a:rPr lang="el-GR" sz="3700">
                <a:solidFill>
                  <a:srgbClr val="FFFFFF"/>
                </a:solidFill>
              </a:rPr>
              <a:t>Ο Αγριόκουρκος και η Αποστολή μας για ένα καθαρό Περιβάλλον</a:t>
            </a:r>
            <a:endParaRPr lang="en-US" sz="3700">
              <a:solidFill>
                <a:srgbClr val="FFFFFF"/>
              </a:solidFill>
            </a:endParaRPr>
          </a:p>
        </p:txBody>
      </p:sp>
      <p:sp>
        <p:nvSpPr>
          <p:cNvPr id="5" name="Θέση περιεχομένου 4">
            <a:extLst>
              <a:ext uri="{FF2B5EF4-FFF2-40B4-BE49-F238E27FC236}">
                <a16:creationId xmlns:a16="http://schemas.microsoft.com/office/drawing/2014/main" id="{CD2B924C-13CB-2A23-96B1-8686B67E0842}"/>
              </a:ext>
            </a:extLst>
          </p:cNvPr>
          <p:cNvSpPr>
            <a:spLocks noGrp="1"/>
          </p:cNvSpPr>
          <p:nvPr>
            <p:ph sz="half" idx="1"/>
          </p:nvPr>
        </p:nvSpPr>
        <p:spPr>
          <a:xfrm>
            <a:off x="4380855" y="1412489"/>
            <a:ext cx="3427283" cy="4363844"/>
          </a:xfrm>
        </p:spPr>
        <p:txBody>
          <a:bodyPr>
            <a:normAutofit/>
          </a:bodyPr>
          <a:lstStyle/>
          <a:p>
            <a:pPr marL="0" indent="0">
              <a:buNone/>
            </a:pPr>
            <a:r>
              <a:rPr lang="el-GR" sz="1400" dirty="0"/>
              <a:t>Υλικά </a:t>
            </a:r>
          </a:p>
          <a:p>
            <a:pPr>
              <a:buFont typeface="Wingdings" panose="05000000000000000000" pitchFamily="2" charset="2"/>
              <a:buChar char="§"/>
            </a:pPr>
            <a:r>
              <a:rPr lang="el-GR" sz="1400" dirty="0"/>
              <a:t>χάρτινη κούτα</a:t>
            </a:r>
          </a:p>
          <a:p>
            <a:pPr>
              <a:buFont typeface="Wingdings" panose="05000000000000000000" pitchFamily="2" charset="2"/>
              <a:buChar char="§"/>
            </a:pPr>
            <a:r>
              <a:rPr lang="el-GR" sz="1400" dirty="0"/>
              <a:t>πλαστικά και γυάλινα μπουκάλια</a:t>
            </a:r>
          </a:p>
          <a:p>
            <a:pPr>
              <a:buFont typeface="Wingdings" panose="05000000000000000000" pitchFamily="2" charset="2"/>
              <a:buChar char="§"/>
            </a:pPr>
            <a:r>
              <a:rPr lang="el-GR" sz="1400" dirty="0"/>
              <a:t>σακούλες</a:t>
            </a:r>
          </a:p>
          <a:p>
            <a:pPr>
              <a:buFont typeface="Wingdings" panose="05000000000000000000" pitchFamily="2" charset="2"/>
              <a:buChar char="§"/>
            </a:pPr>
            <a:r>
              <a:rPr lang="el-GR" sz="1400" dirty="0"/>
              <a:t>χαρτιά</a:t>
            </a:r>
          </a:p>
          <a:p>
            <a:pPr>
              <a:buFont typeface="Wingdings" panose="05000000000000000000" pitchFamily="2" charset="2"/>
              <a:buChar char="§"/>
            </a:pPr>
            <a:r>
              <a:rPr lang="el-GR" sz="1400" dirty="0"/>
              <a:t>κουκουνάρια</a:t>
            </a:r>
          </a:p>
          <a:p>
            <a:pPr>
              <a:buFont typeface="Wingdings" panose="05000000000000000000" pitchFamily="2" charset="2"/>
              <a:buChar char="§"/>
            </a:pPr>
            <a:r>
              <a:rPr lang="el-GR" sz="1400" dirty="0"/>
              <a:t>φύλλα</a:t>
            </a:r>
          </a:p>
          <a:p>
            <a:pPr>
              <a:buFont typeface="Wingdings" panose="05000000000000000000" pitchFamily="2" charset="2"/>
              <a:buChar char="§"/>
            </a:pPr>
            <a:r>
              <a:rPr lang="el-GR" sz="1400" dirty="0"/>
              <a:t>πέτρες</a:t>
            </a:r>
          </a:p>
          <a:p>
            <a:pPr>
              <a:buFont typeface="Wingdings" panose="05000000000000000000" pitchFamily="2" charset="2"/>
              <a:buChar char="§"/>
            </a:pPr>
            <a:r>
              <a:rPr lang="el-GR" sz="1400" dirty="0"/>
              <a:t>τρεις αυτοσχέδιοι κάδοι (ο μπλε για χαρτί, ο πράσινος για γυαλί, ο κίτρινος για πλαστικό)</a:t>
            </a:r>
          </a:p>
          <a:p>
            <a:pPr>
              <a:buFont typeface="Wingdings" panose="05000000000000000000" pitchFamily="2" charset="2"/>
              <a:buChar char="§"/>
            </a:pPr>
            <a:r>
              <a:rPr lang="el-GR" sz="1400" dirty="0"/>
              <a:t>Μαντήλια για να δεθούν τα χέρια (ή και τα πόδια) </a:t>
            </a:r>
          </a:p>
          <a:p>
            <a:pPr>
              <a:buFont typeface="Wingdings" panose="05000000000000000000" pitchFamily="2" charset="2"/>
              <a:buChar char="§"/>
            </a:pPr>
            <a:r>
              <a:rPr lang="el-GR" sz="1400" dirty="0"/>
              <a:t>Ανεξίτηλοι μαρκαδόροι σε διαφορετικά χρώματα </a:t>
            </a:r>
          </a:p>
          <a:p>
            <a:endParaRPr lang="en-US" sz="1400" dirty="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Θέση περιεχομένου 5">
            <a:extLst>
              <a:ext uri="{FF2B5EF4-FFF2-40B4-BE49-F238E27FC236}">
                <a16:creationId xmlns:a16="http://schemas.microsoft.com/office/drawing/2014/main" id="{6B03F4FE-9CA4-C909-51E9-706399E12D93}"/>
              </a:ext>
            </a:extLst>
          </p:cNvPr>
          <p:cNvSpPr>
            <a:spLocks noGrp="1"/>
          </p:cNvSpPr>
          <p:nvPr>
            <p:ph sz="half" idx="2"/>
          </p:nvPr>
        </p:nvSpPr>
        <p:spPr>
          <a:xfrm>
            <a:off x="8451604" y="1412489"/>
            <a:ext cx="3197701" cy="4363844"/>
          </a:xfrm>
        </p:spPr>
        <p:txBody>
          <a:bodyPr>
            <a:normAutofit/>
          </a:bodyPr>
          <a:lstStyle/>
          <a:p>
            <a:pPr marL="0" indent="0">
              <a:buNone/>
            </a:pPr>
            <a:r>
              <a:rPr lang="el-GR" sz="2000" dirty="0"/>
              <a:t>Στόχοι:</a:t>
            </a:r>
          </a:p>
          <a:p>
            <a:r>
              <a:rPr lang="el-GR" sz="2000" dirty="0"/>
              <a:t>Ανάπτυξη της οικολογικής συνείδησης</a:t>
            </a:r>
          </a:p>
          <a:p>
            <a:r>
              <a:rPr lang="el-GR" sz="2000" dirty="0"/>
              <a:t>Συνεργασία, συντονισμός</a:t>
            </a:r>
            <a:endParaRPr lang="en-US" sz="2000" dirty="0"/>
          </a:p>
        </p:txBody>
      </p:sp>
    </p:spTree>
    <p:extLst>
      <p:ext uri="{BB962C8B-B14F-4D97-AF65-F5344CB8AC3E}">
        <p14:creationId xmlns:p14="http://schemas.microsoft.com/office/powerpoint/2010/main" val="1662462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id="{34F4BF65-E12B-3FFC-9851-4CBFB88324B1}"/>
              </a:ext>
            </a:extLst>
          </p:cNvPr>
          <p:cNvSpPr>
            <a:spLocks noGrp="1"/>
          </p:cNvSpPr>
          <p:nvPr>
            <p:ph type="title"/>
          </p:nvPr>
        </p:nvSpPr>
        <p:spPr>
          <a:xfrm>
            <a:off x="1043631" y="809898"/>
            <a:ext cx="9942716" cy="1554480"/>
          </a:xfrm>
        </p:spPr>
        <p:txBody>
          <a:bodyPr anchor="ctr">
            <a:normAutofit/>
          </a:bodyPr>
          <a:lstStyle/>
          <a:p>
            <a:r>
              <a:rPr lang="el-GR" sz="4800"/>
              <a:t>Ο Αγριόκουρκος και η Αποστολή μας για ένα καθαρό Περιβάλλον</a:t>
            </a:r>
            <a:endParaRPr lang="en-US" sz="4800"/>
          </a:p>
        </p:txBody>
      </p:sp>
      <p:sp>
        <p:nvSpPr>
          <p:cNvPr id="6" name="Θέση περιεχομένου 5">
            <a:extLst>
              <a:ext uri="{FF2B5EF4-FFF2-40B4-BE49-F238E27FC236}">
                <a16:creationId xmlns:a16="http://schemas.microsoft.com/office/drawing/2014/main" id="{20FEDB19-41EE-F560-1FF6-AB98CCED7B09}"/>
              </a:ext>
            </a:extLst>
          </p:cNvPr>
          <p:cNvSpPr>
            <a:spLocks noGrp="1"/>
          </p:cNvSpPr>
          <p:nvPr>
            <p:ph idx="1"/>
          </p:nvPr>
        </p:nvSpPr>
        <p:spPr>
          <a:xfrm>
            <a:off x="1045028" y="3017522"/>
            <a:ext cx="9941319" cy="3124658"/>
          </a:xfrm>
        </p:spPr>
        <p:txBody>
          <a:bodyPr anchor="ctr">
            <a:normAutofit/>
          </a:bodyPr>
          <a:lstStyle/>
          <a:p>
            <a:r>
              <a:rPr lang="el-GR" sz="2200"/>
              <a:t>«Ήρθε η ώρα να βοηθήσουμε τον αγριόκουρκο για να έχει ένα πιο καθαρό σπίτι»</a:t>
            </a:r>
          </a:p>
          <a:p>
            <a:r>
              <a:rPr lang="el-GR" sz="2200"/>
              <a:t>«Πώς θα το κάνουμε αυτό;» </a:t>
            </a:r>
          </a:p>
          <a:p>
            <a:pPr marL="0" indent="0">
              <a:buNone/>
            </a:pPr>
            <a:r>
              <a:rPr lang="el-GR" sz="2200"/>
              <a:t>Τα παιδιά λένε την άποψή τους; Εξηγούμε ότι θα πρέπει να συλλέξουμε μόνο τα σκουπίδια. Προκύπτει το ερώτημα:</a:t>
            </a:r>
          </a:p>
          <a:p>
            <a:r>
              <a:rPr lang="el-GR" sz="2200"/>
              <a:t>«Και που θα βάλουμε τα σκουπίδια;»</a:t>
            </a:r>
          </a:p>
          <a:p>
            <a:pPr marL="0" indent="0">
              <a:buNone/>
            </a:pPr>
            <a:r>
              <a:rPr lang="el-GR" sz="2200"/>
              <a:t>Τα παιδιά συζητούν και προκύπτει η ιδέα με τις ερωτήσεις των φοιτητών/τριών να τα βάλουμε σε κάδους ανακύκλωσης με βάση το υλικό τους </a:t>
            </a: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29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65652F-72F2-E3EC-0237-1AA1D84FC6B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Τίτλος 4">
            <a:extLst>
              <a:ext uri="{FF2B5EF4-FFF2-40B4-BE49-F238E27FC236}">
                <a16:creationId xmlns:a16="http://schemas.microsoft.com/office/drawing/2014/main" id="{A13581E4-2462-ADDA-07C6-5A6E441837DC}"/>
              </a:ext>
            </a:extLst>
          </p:cNvPr>
          <p:cNvSpPr>
            <a:spLocks noGrp="1"/>
          </p:cNvSpPr>
          <p:nvPr>
            <p:ph type="title"/>
          </p:nvPr>
        </p:nvSpPr>
        <p:spPr>
          <a:xfrm>
            <a:off x="1043631" y="809898"/>
            <a:ext cx="9942716" cy="1554480"/>
          </a:xfrm>
        </p:spPr>
        <p:txBody>
          <a:bodyPr anchor="ctr">
            <a:normAutofit/>
          </a:bodyPr>
          <a:lstStyle/>
          <a:p>
            <a:r>
              <a:rPr lang="el-GR" sz="4800" dirty="0"/>
              <a:t>Ο </a:t>
            </a:r>
            <a:r>
              <a:rPr lang="el-GR" sz="4800" dirty="0" err="1"/>
              <a:t>Αγριόκουρκος</a:t>
            </a:r>
            <a:r>
              <a:rPr lang="el-GR" sz="4800" dirty="0"/>
              <a:t> και η Αποστολή μας για ένα καθαρό Περιβάλλον</a:t>
            </a:r>
            <a:endParaRPr lang="en-US" sz="4800" dirty="0"/>
          </a:p>
        </p:txBody>
      </p:sp>
      <p:sp>
        <p:nvSpPr>
          <p:cNvPr id="6" name="Θέση περιεχομένου 5">
            <a:extLst>
              <a:ext uri="{FF2B5EF4-FFF2-40B4-BE49-F238E27FC236}">
                <a16:creationId xmlns:a16="http://schemas.microsoft.com/office/drawing/2014/main" id="{504B3A66-484F-E986-F2D9-4F7A779A9526}"/>
              </a:ext>
            </a:extLst>
          </p:cNvPr>
          <p:cNvSpPr>
            <a:spLocks noGrp="1"/>
          </p:cNvSpPr>
          <p:nvPr>
            <p:ph idx="1"/>
          </p:nvPr>
        </p:nvSpPr>
        <p:spPr>
          <a:xfrm>
            <a:off x="653141" y="2704014"/>
            <a:ext cx="10907487" cy="3438166"/>
          </a:xfrm>
        </p:spPr>
        <p:txBody>
          <a:bodyPr anchor="ctr">
            <a:noAutofit/>
          </a:bodyPr>
          <a:lstStyle/>
          <a:p>
            <a:r>
              <a:rPr lang="el-GR" sz="1600" dirty="0"/>
              <a:t>Στην αυλή έχουμε τοποθετήσει σε διαφορετικά σημεία τα υλικά (σκουπίδια και φυσικά υλικά) </a:t>
            </a:r>
          </a:p>
          <a:p>
            <a:r>
              <a:rPr lang="el-GR" sz="1600" dirty="0"/>
              <a:t>Έχουμε όμως συγκεκριμένο χρόνο για να συλλέξουμε και να διαχωρίσουμε τα υλικά για τους κάδους. </a:t>
            </a:r>
          </a:p>
          <a:p>
            <a:r>
              <a:rPr lang="el-GR" sz="1600" dirty="0"/>
              <a:t>Τα παιδιά σε ζευγάρια έχουν δεμένα τα χέρια (αριστερό με δεξί) ή και τα πόδια, και πρέπει να συντονίσουν την κίνησή τους. </a:t>
            </a:r>
          </a:p>
          <a:p>
            <a:r>
              <a:rPr lang="el-GR" sz="1600" dirty="0"/>
              <a:t>Το κάθε ζευγάρι έχει ένα διαφορετικό χρώμα που ψάχνει. Τα σκουπίδια έχουν το καθένα ένα διαφορετικό χρώμα με ανεξίτηλο μαρκαδόρο. Το κάθε ζευγάρι θα πρέπει να συλλέξει τα σκουπίδια που έχουν το δικό του χρώμα. </a:t>
            </a:r>
          </a:p>
          <a:p>
            <a:r>
              <a:rPr lang="el-GR" sz="1600" dirty="0"/>
              <a:t>Κάθε φορά μπορεί το ζευγάρι να συλλέξει μόνο ένα σκουπίδι (για το κάθε παιδί), δηλαδή δύο συνολικά. Μόλις το κάθε παιδί βρει το σκουπίδι του, πηγαίνει το ζευγάρι στους κάδους, διαχωρίζουν και τοποθετούν το σκουπίδι στον κάδο με βάση το υλικό). </a:t>
            </a:r>
          </a:p>
          <a:p>
            <a:r>
              <a:rPr lang="el-GR" sz="1600" dirty="0"/>
              <a:t>Μόλις τελειώσει η μουσική που δείχνει τον διαθέσιμο χρόνο, το κάθε ζευγάρι με τη βοήθεια των παιδιών που παρακολουθούν και των φοιτητών ελέγχει εάν έκανε σωστό διαχωρισμό.</a:t>
            </a:r>
          </a:p>
          <a:p>
            <a:r>
              <a:rPr lang="el-GR" sz="1600" dirty="0"/>
              <a:t>Οι ομάδες που παρατηρούν βοηθούν φωνάζοντας οδηγίες για το που είναι τα σκουπίδια με το χρώμα που ψάχνει το κάθε ζευγάρι και ελέγχουν εάν πήραν το σωστό σκουπίδι.  </a:t>
            </a:r>
            <a:endParaRPr lang="en-US" sz="1600" dirty="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03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A20C104-AFD7-1714-3254-6C4D8696365B}"/>
              </a:ext>
            </a:extLst>
          </p:cNvPr>
          <p:cNvSpPr>
            <a:spLocks noGrp="1"/>
          </p:cNvSpPr>
          <p:nvPr>
            <p:ph type="title"/>
          </p:nvPr>
        </p:nvSpPr>
        <p:spPr/>
        <p:txBody>
          <a:bodyPr/>
          <a:lstStyle/>
          <a:p>
            <a:r>
              <a:rPr lang="el-GR" dirty="0"/>
              <a:t>ΠΡΟΕΤΟΙΜΑΣΙΑ ΓΙΑ ΤΗ ΜΑΣΚΟΤ-ΑΓΡΙΟΚΟΥΡΚΟΣ </a:t>
            </a:r>
            <a:endParaRPr lang="en-US" dirty="0"/>
          </a:p>
        </p:txBody>
      </p:sp>
      <p:pic>
        <p:nvPicPr>
          <p:cNvPr id="8" name="Θέση περιεχομένου 7" descr="Εικόνα που περιέχει κείμενο, στιγμιότυπο οθόνης, πτηνό&#10;&#10;Το περιεχόμενο που δημιουργείται από τεχνολογία AI ενδέχεται να είναι εσφαλμένο.">
            <a:extLst>
              <a:ext uri="{FF2B5EF4-FFF2-40B4-BE49-F238E27FC236}">
                <a16:creationId xmlns:a16="http://schemas.microsoft.com/office/drawing/2014/main" id="{DB74D60E-8CE5-373E-7034-356B5525C00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8829" y="1825624"/>
            <a:ext cx="3668485" cy="4564289"/>
          </a:xfrm>
        </p:spPr>
      </p:pic>
      <p:sp>
        <p:nvSpPr>
          <p:cNvPr id="6" name="Θέση περιεχομένου 5">
            <a:extLst>
              <a:ext uri="{FF2B5EF4-FFF2-40B4-BE49-F238E27FC236}">
                <a16:creationId xmlns:a16="http://schemas.microsoft.com/office/drawing/2014/main" id="{BF11ADC8-3ABC-53DA-6E1C-A7BD057E706E}"/>
              </a:ext>
            </a:extLst>
          </p:cNvPr>
          <p:cNvSpPr>
            <a:spLocks noGrp="1"/>
          </p:cNvSpPr>
          <p:nvPr>
            <p:ph sz="half" idx="2"/>
          </p:nvPr>
        </p:nvSpPr>
        <p:spPr>
          <a:xfrm>
            <a:off x="5486400" y="2710543"/>
            <a:ext cx="5867400" cy="3864428"/>
          </a:xfrm>
        </p:spPr>
        <p:txBody>
          <a:bodyPr>
            <a:normAutofit fontScale="62500" lnSpcReduction="20000"/>
          </a:bodyPr>
          <a:lstStyle/>
          <a:p>
            <a:r>
              <a:rPr lang="el-GR" dirty="0"/>
              <a:t>Υλικά </a:t>
            </a:r>
          </a:p>
          <a:p>
            <a:pPr marL="0" indent="0">
              <a:buNone/>
            </a:pPr>
            <a:r>
              <a:rPr lang="el-GR" dirty="0"/>
              <a:t> 1. Μπουκάλι πλαστικό για το σώμα του πουλιού</a:t>
            </a:r>
          </a:p>
          <a:p>
            <a:pPr marL="0" indent="0">
              <a:buNone/>
            </a:pPr>
            <a:r>
              <a:rPr lang="el-GR" dirty="0"/>
              <a:t> 2. Πούπουλα για τα φτερά του πουλιού </a:t>
            </a:r>
          </a:p>
          <a:p>
            <a:pPr marL="0" indent="0">
              <a:buNone/>
            </a:pPr>
            <a:r>
              <a:rPr lang="el-GR" dirty="0"/>
              <a:t> 3.Τέμπερες/ακρυλικό χρώμα για το μπουκάλι (καφέ)</a:t>
            </a:r>
          </a:p>
          <a:p>
            <a:pPr marL="0" indent="0">
              <a:buNone/>
            </a:pPr>
            <a:r>
              <a:rPr lang="el-GR" dirty="0"/>
              <a:t> 4.Χαρτόνι (καφέ ή χρωματιστό )κομμένο σε λωρίδες για την ουρά του πουλιού </a:t>
            </a:r>
          </a:p>
          <a:p>
            <a:pPr marL="0" indent="0">
              <a:buNone/>
            </a:pPr>
            <a:r>
              <a:rPr lang="el-GR" dirty="0"/>
              <a:t> 5.Χαρτόνι για το κεφάλι του πουλιού</a:t>
            </a:r>
          </a:p>
          <a:p>
            <a:pPr marL="0" indent="0">
              <a:buNone/>
            </a:pPr>
            <a:r>
              <a:rPr lang="el-GR" dirty="0"/>
              <a:t> 6.Σύρμα πίπας για τα πόδια </a:t>
            </a:r>
          </a:p>
          <a:p>
            <a:pPr marL="0" indent="0">
              <a:buNone/>
            </a:pPr>
            <a:r>
              <a:rPr lang="el-GR" dirty="0"/>
              <a:t> 7. Πιστολάκι σιλικόνης και Σιλικόνη </a:t>
            </a:r>
          </a:p>
          <a:p>
            <a:pPr marL="0" indent="0">
              <a:buNone/>
            </a:pPr>
            <a:r>
              <a:rPr lang="el-GR" dirty="0"/>
              <a:t> 8. Ψαλίδι </a:t>
            </a:r>
          </a:p>
          <a:p>
            <a:pPr marL="0" indent="0">
              <a:buNone/>
            </a:pPr>
            <a:r>
              <a:rPr lang="el-GR" dirty="0"/>
              <a:t> 9. Μαρκαδόρους (για τα μάτια)</a:t>
            </a:r>
          </a:p>
          <a:p>
            <a:pPr marL="0" indent="0">
              <a:buNone/>
            </a:pPr>
            <a:r>
              <a:rPr lang="el-GR" dirty="0"/>
              <a:t> 10.Γλωσσοπιεστρο ( για να γίνει σαν μαριονέτα )</a:t>
            </a:r>
            <a:endParaRPr lang="en-US" dirty="0"/>
          </a:p>
        </p:txBody>
      </p:sp>
      <p:sp>
        <p:nvSpPr>
          <p:cNvPr id="9" name="Ορθογώνιο 8">
            <a:extLst>
              <a:ext uri="{FF2B5EF4-FFF2-40B4-BE49-F238E27FC236}">
                <a16:creationId xmlns:a16="http://schemas.microsoft.com/office/drawing/2014/main" id="{484D3550-648F-1495-B251-12E5671DBBD1}"/>
              </a:ext>
            </a:extLst>
          </p:cNvPr>
          <p:cNvSpPr/>
          <p:nvPr/>
        </p:nvSpPr>
        <p:spPr>
          <a:xfrm>
            <a:off x="5693229" y="1132115"/>
            <a:ext cx="5660571" cy="13255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Η πρόταση είναι να φτιάξουμε </a:t>
            </a:r>
            <a:r>
              <a:rPr lang="el-GR" b="1" dirty="0"/>
              <a:t>5 </a:t>
            </a:r>
            <a:r>
              <a:rPr lang="el-GR" b="1" dirty="0" err="1"/>
              <a:t>μασκοτ</a:t>
            </a:r>
            <a:r>
              <a:rPr lang="el-GR" b="1" dirty="0"/>
              <a:t> </a:t>
            </a:r>
            <a:r>
              <a:rPr lang="el-GR" dirty="0"/>
              <a:t>ώστε να έχει κάθε ομάδα στο </a:t>
            </a:r>
            <a:r>
              <a:rPr lang="en-US" dirty="0"/>
              <a:t>campus </a:t>
            </a:r>
            <a:r>
              <a:rPr lang="el-GR" dirty="0"/>
              <a:t>από μια. Εξάλλου η κάθε ομάδα στην κάθε τάξη νηπιαγωγείου και δημοτικού θα πρέπει να έχει μια μασκότ για να πει την ιστορία της </a:t>
            </a:r>
            <a:endParaRPr lang="en-US" dirty="0"/>
          </a:p>
        </p:txBody>
      </p:sp>
    </p:spTree>
    <p:extLst>
      <p:ext uri="{BB962C8B-B14F-4D97-AF65-F5344CB8AC3E}">
        <p14:creationId xmlns:p14="http://schemas.microsoft.com/office/powerpoint/2010/main" val="3500939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8B0ABD-D567-39B8-E0E2-D25B02915ED8}"/>
              </a:ext>
            </a:extLst>
          </p:cNvPr>
          <p:cNvSpPr>
            <a:spLocks noGrp="1"/>
          </p:cNvSpPr>
          <p:nvPr>
            <p:ph type="title"/>
          </p:nvPr>
        </p:nvSpPr>
        <p:spPr>
          <a:xfrm>
            <a:off x="1282963" y="1238080"/>
            <a:ext cx="9849751" cy="1349671"/>
          </a:xfrm>
        </p:spPr>
        <p:txBody>
          <a:bodyPr anchor="b">
            <a:normAutofit/>
          </a:bodyPr>
          <a:lstStyle/>
          <a:p>
            <a:r>
              <a:rPr lang="el-GR" sz="5400"/>
              <a:t>Τελική αξιολόγηση- Επέκταση</a:t>
            </a:r>
            <a:endParaRPr lang="en-US" sz="5400"/>
          </a:p>
        </p:txBody>
      </p:sp>
      <p:sp>
        <p:nvSpPr>
          <p:cNvPr id="3" name="Θέση περιεχομένου 2">
            <a:extLst>
              <a:ext uri="{FF2B5EF4-FFF2-40B4-BE49-F238E27FC236}">
                <a16:creationId xmlns:a16="http://schemas.microsoft.com/office/drawing/2014/main" id="{1FEE278F-5CF2-FB4D-3DE3-7C9AF69B6558}"/>
              </a:ext>
            </a:extLst>
          </p:cNvPr>
          <p:cNvSpPr>
            <a:spLocks noGrp="1"/>
          </p:cNvSpPr>
          <p:nvPr>
            <p:ph idx="1"/>
          </p:nvPr>
        </p:nvSpPr>
        <p:spPr>
          <a:xfrm>
            <a:off x="1289304" y="2902913"/>
            <a:ext cx="9849751" cy="3032168"/>
          </a:xfrm>
        </p:spPr>
        <p:txBody>
          <a:bodyPr anchor="ctr">
            <a:normAutofit/>
          </a:bodyPr>
          <a:lstStyle/>
          <a:p>
            <a:r>
              <a:rPr lang="el-GR" sz="2000" dirty="0"/>
              <a:t>Τα παιδιά ζωγραφίζουν την εμπειρία τους και συζητούν για το τι χρειάζεται να κάνουν τις επόμενες μέρες για να οργανώσουν την επίσκεψη στο </a:t>
            </a:r>
            <a:r>
              <a:rPr lang="en-US" sz="2000" dirty="0"/>
              <a:t>campus </a:t>
            </a:r>
          </a:p>
          <a:p>
            <a:r>
              <a:rPr lang="el-GR" sz="2000" dirty="0"/>
              <a:t>Μπορούν με </a:t>
            </a:r>
            <a:r>
              <a:rPr lang="en-US" sz="2000" dirty="0"/>
              <a:t>google earth </a:t>
            </a:r>
            <a:r>
              <a:rPr lang="el-GR" sz="2000" dirty="0"/>
              <a:t>να δουν τον χώρο του </a:t>
            </a:r>
            <a:r>
              <a:rPr lang="en-US" sz="2000" dirty="0"/>
              <a:t>campus </a:t>
            </a:r>
          </a:p>
        </p:txBody>
      </p:sp>
    </p:spTree>
    <p:extLst>
      <p:ext uri="{BB962C8B-B14F-4D97-AF65-F5344CB8AC3E}">
        <p14:creationId xmlns:p14="http://schemas.microsoft.com/office/powerpoint/2010/main" val="80642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Τίτλος 4">
            <a:extLst>
              <a:ext uri="{FF2B5EF4-FFF2-40B4-BE49-F238E27FC236}">
                <a16:creationId xmlns:a16="http://schemas.microsoft.com/office/drawing/2014/main" id="{13B87B6C-1AB5-AB4A-09E9-C5E6AA1C4389}"/>
              </a:ext>
            </a:extLst>
          </p:cNvPr>
          <p:cNvSpPr>
            <a:spLocks noGrp="1"/>
          </p:cNvSpPr>
          <p:nvPr>
            <p:ph type="title"/>
          </p:nvPr>
        </p:nvSpPr>
        <p:spPr>
          <a:xfrm>
            <a:off x="838200" y="365125"/>
            <a:ext cx="10515600" cy="1325563"/>
          </a:xfrm>
        </p:spPr>
        <p:txBody>
          <a:bodyPr>
            <a:normAutofit/>
          </a:bodyPr>
          <a:lstStyle/>
          <a:p>
            <a:r>
              <a:rPr lang="el-GR" dirty="0"/>
              <a:t>1</a:t>
            </a:r>
            <a:r>
              <a:rPr lang="el-GR" baseline="30000" dirty="0"/>
              <a:t>η</a:t>
            </a:r>
            <a:r>
              <a:rPr lang="el-GR" dirty="0"/>
              <a:t> Δράση: Ο ΑΓΡΙΟΚΟΥΡΚΟΣ ΣΥΣΤΗΝΕΤΑΙ ΣΤΑ ΠΑΙΔΙΑ </a:t>
            </a:r>
            <a:endParaRPr lang="en-US" dirty="0"/>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Θέση περιεχομένου 5">
            <a:extLst>
              <a:ext uri="{FF2B5EF4-FFF2-40B4-BE49-F238E27FC236}">
                <a16:creationId xmlns:a16="http://schemas.microsoft.com/office/drawing/2014/main" id="{1775FE59-F159-31A4-B7B2-E7D21FBA619F}"/>
              </a:ext>
            </a:extLst>
          </p:cNvPr>
          <p:cNvSpPr>
            <a:spLocks noGrp="1"/>
          </p:cNvSpPr>
          <p:nvPr>
            <p:ph idx="1"/>
          </p:nvPr>
        </p:nvSpPr>
        <p:spPr>
          <a:xfrm>
            <a:off x="838200" y="1825625"/>
            <a:ext cx="10515600" cy="4351338"/>
          </a:xfrm>
        </p:spPr>
        <p:txBody>
          <a:bodyPr>
            <a:normAutofit/>
          </a:bodyPr>
          <a:lstStyle/>
          <a:p>
            <a:pPr marL="0" indent="0">
              <a:buNone/>
            </a:pPr>
            <a:r>
              <a:rPr lang="el-GR" dirty="0"/>
              <a:t>Ομάδα φοιτητών/τριών</a:t>
            </a:r>
          </a:p>
          <a:p>
            <a:pPr marL="0" indent="0">
              <a:buNone/>
            </a:pPr>
            <a:endParaRPr lang="el-GR" dirty="0"/>
          </a:p>
          <a:p>
            <a:pPr marL="0" indent="0">
              <a:buNone/>
            </a:pPr>
            <a:r>
              <a:rPr lang="el-GR" dirty="0"/>
              <a:t>Ιωάννα Ζάχου ΑΕΜ: 6256</a:t>
            </a:r>
          </a:p>
          <a:p>
            <a:pPr marL="0" indent="0">
              <a:buNone/>
            </a:pPr>
            <a:r>
              <a:rPr lang="el-GR" dirty="0"/>
              <a:t>Διαλεχτή </a:t>
            </a:r>
            <a:r>
              <a:rPr lang="el-GR" dirty="0" err="1"/>
              <a:t>Γιαραμαζίδου</a:t>
            </a:r>
            <a:r>
              <a:rPr lang="el-GR" dirty="0"/>
              <a:t> ( απόφοιτη)</a:t>
            </a:r>
          </a:p>
          <a:p>
            <a:pPr marL="0" indent="0">
              <a:buNone/>
            </a:pPr>
            <a:r>
              <a:rPr lang="el-GR" dirty="0" err="1"/>
              <a:t>Ιμπραχήμ</a:t>
            </a:r>
            <a:r>
              <a:rPr lang="el-GR" dirty="0"/>
              <a:t> </a:t>
            </a:r>
            <a:r>
              <a:rPr lang="el-GR" dirty="0" err="1"/>
              <a:t>Φατιμέ</a:t>
            </a:r>
            <a:r>
              <a:rPr lang="el-GR" dirty="0"/>
              <a:t> ΑΕΜ: 1110029</a:t>
            </a:r>
          </a:p>
          <a:p>
            <a:pPr marL="0" indent="0">
              <a:buNone/>
            </a:pPr>
            <a:r>
              <a:rPr lang="el-GR" dirty="0" err="1"/>
              <a:t>Τζανσέλ</a:t>
            </a:r>
            <a:r>
              <a:rPr lang="el-GR" dirty="0"/>
              <a:t> </a:t>
            </a:r>
            <a:r>
              <a:rPr lang="el-GR" dirty="0" err="1"/>
              <a:t>Ρατζγκιτς</a:t>
            </a:r>
            <a:r>
              <a:rPr lang="el-GR" dirty="0"/>
              <a:t> ΑΕΜ: 1110032</a:t>
            </a:r>
          </a:p>
          <a:p>
            <a:pPr marL="0" indent="0">
              <a:buNone/>
            </a:pPr>
            <a:endParaRPr lang="en-US" dirty="0"/>
          </a:p>
        </p:txBody>
      </p:sp>
    </p:spTree>
    <p:extLst>
      <p:ext uri="{BB962C8B-B14F-4D97-AF65-F5344CB8AC3E}">
        <p14:creationId xmlns:p14="http://schemas.microsoft.com/office/powerpoint/2010/main" val="91978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06384E-12EB-F8E2-D24F-AA57FDE57584}"/>
              </a:ext>
            </a:extLst>
          </p:cNvPr>
          <p:cNvSpPr>
            <a:spLocks noGrp="1"/>
          </p:cNvSpPr>
          <p:nvPr>
            <p:ph type="title"/>
          </p:nvPr>
        </p:nvSpPr>
        <p:spPr>
          <a:xfrm>
            <a:off x="838200" y="174171"/>
            <a:ext cx="10515600" cy="881743"/>
          </a:xfrm>
        </p:spPr>
        <p:txBody>
          <a:bodyPr>
            <a:normAutofit/>
          </a:bodyPr>
          <a:lstStyle/>
          <a:p>
            <a:r>
              <a:rPr lang="el-GR" dirty="0"/>
              <a:t>Ο ΑΓΡΙΟΚΟΥΡΚΟΣ ΣΥΣΤΗΝΕΤΑΙ ΣΤΑ ΠΑΙΔΙΑ </a:t>
            </a:r>
            <a:endParaRPr lang="en-US" dirty="0"/>
          </a:p>
        </p:txBody>
      </p:sp>
      <p:sp>
        <p:nvSpPr>
          <p:cNvPr id="5" name="Θέση περιεχομένου 4">
            <a:extLst>
              <a:ext uri="{FF2B5EF4-FFF2-40B4-BE49-F238E27FC236}">
                <a16:creationId xmlns:a16="http://schemas.microsoft.com/office/drawing/2014/main" id="{AB45C948-D984-12F9-F92F-87E8BF1CA9FB}"/>
              </a:ext>
            </a:extLst>
          </p:cNvPr>
          <p:cNvSpPr>
            <a:spLocks noGrp="1"/>
          </p:cNvSpPr>
          <p:nvPr>
            <p:ph idx="1"/>
          </p:nvPr>
        </p:nvSpPr>
        <p:spPr>
          <a:xfrm>
            <a:off x="838199" y="1317172"/>
            <a:ext cx="10515601" cy="5116286"/>
          </a:xfrm>
        </p:spPr>
        <p:txBody>
          <a:bodyPr>
            <a:noAutofit/>
          </a:bodyPr>
          <a:lstStyle/>
          <a:p>
            <a:r>
              <a:rPr lang="el-GR" sz="1600" dirty="0"/>
              <a:t>Ο </a:t>
            </a:r>
            <a:r>
              <a:rPr lang="el-GR" sz="1600" dirty="0" err="1"/>
              <a:t>αγριόκουρκος</a:t>
            </a:r>
            <a:r>
              <a:rPr lang="el-GR" sz="1600" dirty="0"/>
              <a:t> μπαίνει στην τάξη και συστήνεται στα παιδιά</a:t>
            </a:r>
          </a:p>
          <a:p>
            <a:pPr marL="0" indent="0">
              <a:buNone/>
            </a:pPr>
            <a:r>
              <a:rPr lang="el-GR" sz="1600" dirty="0"/>
              <a:t>«Γειά σας παιδιά, ονομάζομαι </a:t>
            </a:r>
            <a:r>
              <a:rPr lang="el-GR" sz="1600" dirty="0" err="1"/>
              <a:t>Λούκος</a:t>
            </a:r>
            <a:r>
              <a:rPr lang="el-GR" sz="1600" dirty="0"/>
              <a:t> ο </a:t>
            </a:r>
            <a:r>
              <a:rPr lang="el-GR" sz="1600" dirty="0" err="1"/>
              <a:t>αγριόκουρκος</a:t>
            </a:r>
            <a:r>
              <a:rPr lang="el-GR" sz="1600" dirty="0"/>
              <a:t>! Τι μεγάλο ταξίδι μακρινό, έκανα για να φτάσω ως εδώ!» </a:t>
            </a:r>
          </a:p>
          <a:p>
            <a:pPr>
              <a:buFont typeface="Courier New" panose="02070309020205020404" pitchFamily="49" charset="0"/>
              <a:buChar char="o"/>
            </a:pPr>
            <a:r>
              <a:rPr lang="el-GR" sz="1600" dirty="0"/>
              <a:t> Ο/η εκπαιδευτικός ή φοιτητής/</a:t>
            </a:r>
            <a:r>
              <a:rPr lang="el-GR" sz="1600" dirty="0" err="1"/>
              <a:t>τρια</a:t>
            </a:r>
            <a:r>
              <a:rPr lang="el-GR" sz="1600" dirty="0"/>
              <a:t>:</a:t>
            </a:r>
          </a:p>
          <a:p>
            <a:pPr marL="0" indent="0">
              <a:buNone/>
            </a:pPr>
            <a:r>
              <a:rPr lang="el-GR" sz="1600" dirty="0"/>
              <a:t>« Έλα </a:t>
            </a:r>
            <a:r>
              <a:rPr lang="el-GR" sz="1600" dirty="0" err="1"/>
              <a:t>αγριόκουρκε</a:t>
            </a:r>
            <a:r>
              <a:rPr lang="el-GR" sz="1600" dirty="0"/>
              <a:t> λίγο να ξαποστάσεις. Παιδιά έχετε ξαναδεί </a:t>
            </a:r>
            <a:r>
              <a:rPr lang="el-GR" sz="1600" dirty="0" err="1"/>
              <a:t>αγριόκουρκο</a:t>
            </a:r>
            <a:r>
              <a:rPr lang="el-GR" sz="1600" dirty="0"/>
              <a:t>; Ξέρετε τι είναι και που μένει;» </a:t>
            </a:r>
          </a:p>
          <a:p>
            <a:pPr>
              <a:buFontTx/>
              <a:buChar char="-"/>
            </a:pPr>
            <a:r>
              <a:rPr lang="el-GR" sz="1600" dirty="0"/>
              <a:t>Τα παιδιά λένε τις ιδέες τους και επανέρχεται ο </a:t>
            </a:r>
            <a:r>
              <a:rPr lang="el-GR" sz="1600" dirty="0" err="1"/>
              <a:t>αγριόκουρκος</a:t>
            </a:r>
            <a:r>
              <a:rPr lang="el-GR" sz="1600" dirty="0"/>
              <a:t>. Ο/η εκπαιδευτικός ή φοιτητής/</a:t>
            </a:r>
            <a:r>
              <a:rPr lang="el-GR" sz="1600" dirty="0" err="1"/>
              <a:t>τρια</a:t>
            </a:r>
            <a:r>
              <a:rPr lang="el-GR" sz="1600" dirty="0"/>
              <a:t> αναφέρει ότι ο </a:t>
            </a:r>
            <a:r>
              <a:rPr lang="el-GR" sz="1600" dirty="0" err="1"/>
              <a:t>αγριόκουρκος</a:t>
            </a:r>
            <a:r>
              <a:rPr lang="el-GR" sz="1600" dirty="0"/>
              <a:t> είναι ένα πουλί που μένει στα βουνά της Ροδόπης. Εδώ είναι το σπίτι του. </a:t>
            </a:r>
          </a:p>
          <a:p>
            <a:pPr marL="0" indent="0">
              <a:buNone/>
            </a:pPr>
            <a:r>
              <a:rPr lang="el-GR" sz="1600" dirty="0"/>
              <a:t>«Είμαστε 5 φίλοι, που έχουμε χωριστεί σε διάφορα σημεία: ο ένας πήγε στο εξωτερικό, ένας άλλος στο πανεπιστήμιο, δύο στο πειραματικό δημοτικό και εγώ εδώ στο νηπιαγωγείο. Έχουμε φέρει και άλλους φίλους που θέλουν να μας βοηθήσουν. Ζητάμε τη βοήθεια σας γιατί έχουμε ένα μεγάλο πρόβλημα. Κάποτε υπήρχαν πολλοί σαν εμάς </a:t>
            </a:r>
            <a:r>
              <a:rPr lang="el-GR" sz="1600" dirty="0" err="1"/>
              <a:t>αγριόκουρκοι</a:t>
            </a:r>
            <a:r>
              <a:rPr lang="el-GR" sz="1600" dirty="0"/>
              <a:t>. Πλέον όμως είμαστε πολύ λίγοι!  </a:t>
            </a:r>
          </a:p>
          <a:p>
            <a:pPr>
              <a:buFont typeface="Courier New" panose="02070309020205020404" pitchFamily="49" charset="0"/>
              <a:buChar char="o"/>
            </a:pPr>
            <a:r>
              <a:rPr lang="el-GR" sz="1600" dirty="0"/>
              <a:t> Ο/η εκπαιδευτικός ή φοιτητής/</a:t>
            </a:r>
            <a:r>
              <a:rPr lang="el-GR" sz="1600" dirty="0" err="1"/>
              <a:t>τρια</a:t>
            </a:r>
            <a:r>
              <a:rPr lang="el-GR" sz="1600" dirty="0"/>
              <a:t>:</a:t>
            </a:r>
          </a:p>
          <a:p>
            <a:pPr marL="0" indent="0">
              <a:buNone/>
            </a:pPr>
            <a:r>
              <a:rPr lang="el-GR" sz="1600" dirty="0"/>
              <a:t>«Γιατί λέτε παιδιά ότι ο </a:t>
            </a:r>
            <a:r>
              <a:rPr lang="el-GR" sz="1600" dirty="0" err="1"/>
              <a:t>αγριόκουρκος</a:t>
            </a:r>
            <a:r>
              <a:rPr lang="el-GR" sz="1600" dirty="0"/>
              <a:t> απειλείται με εξαφάνιση; Γιατί έχουν μείνει πολλοί λίγοι </a:t>
            </a:r>
            <a:r>
              <a:rPr lang="el-GR" sz="1600" dirty="0" err="1"/>
              <a:t>αγριόκουρκοι</a:t>
            </a:r>
            <a:r>
              <a:rPr lang="el-GR" sz="1600" dirty="0"/>
              <a:t>; </a:t>
            </a:r>
          </a:p>
          <a:p>
            <a:pPr marL="0" indent="0">
              <a:buNone/>
            </a:pPr>
            <a:r>
              <a:rPr lang="el-GR" sz="1600" dirty="0"/>
              <a:t>- Τα παιδιά λένε ιδέες και καταγράφονται οι κίνδυνοι που απειλούν τον </a:t>
            </a:r>
            <a:r>
              <a:rPr lang="el-GR" sz="1600" dirty="0" err="1"/>
              <a:t>αγριόκουρκο</a:t>
            </a:r>
            <a:r>
              <a:rPr lang="el-GR" sz="1600" dirty="0"/>
              <a:t> σε εξαφάνιση (μπορούν να ομαδοποιηθούν σε κινδύνους από τον άνθρωπο και κινδύνους από τη φύση) </a:t>
            </a:r>
          </a:p>
          <a:p>
            <a:pPr marL="0" indent="0">
              <a:buNone/>
            </a:pPr>
            <a:r>
              <a:rPr lang="el-GR" sz="1600" dirty="0"/>
              <a:t>Ο </a:t>
            </a:r>
            <a:r>
              <a:rPr lang="el-GR" sz="1600" dirty="0" err="1"/>
              <a:t>αγριόκουρκος</a:t>
            </a:r>
            <a:r>
              <a:rPr lang="el-GR" sz="1600" dirty="0"/>
              <a:t> συνεχίζει: </a:t>
            </a:r>
          </a:p>
        </p:txBody>
      </p:sp>
    </p:spTree>
    <p:extLst>
      <p:ext uri="{BB962C8B-B14F-4D97-AF65-F5344CB8AC3E}">
        <p14:creationId xmlns:p14="http://schemas.microsoft.com/office/powerpoint/2010/main" val="180745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2610A-C63C-CDC6-AFBD-C7392F8A1075}"/>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4744D336-AC1E-8BFA-71BC-2F0F08A7C5FD}"/>
              </a:ext>
            </a:extLst>
          </p:cNvPr>
          <p:cNvSpPr>
            <a:spLocks noGrp="1"/>
          </p:cNvSpPr>
          <p:nvPr>
            <p:ph type="title"/>
          </p:nvPr>
        </p:nvSpPr>
        <p:spPr>
          <a:xfrm>
            <a:off x="838200" y="174171"/>
            <a:ext cx="10515600" cy="881743"/>
          </a:xfrm>
        </p:spPr>
        <p:txBody>
          <a:bodyPr>
            <a:normAutofit/>
          </a:bodyPr>
          <a:lstStyle/>
          <a:p>
            <a:r>
              <a:rPr lang="el-GR" dirty="0"/>
              <a:t>Ο ΑΓΡΙΟΚΟΥΡΚΟΣ ΣΥΣΤΗΝΕΤΑΙ ΣΤΑ ΠΑΙΔΙΑ </a:t>
            </a:r>
            <a:endParaRPr lang="en-US" dirty="0"/>
          </a:p>
        </p:txBody>
      </p:sp>
      <p:sp>
        <p:nvSpPr>
          <p:cNvPr id="5" name="Θέση περιεχομένου 4">
            <a:extLst>
              <a:ext uri="{FF2B5EF4-FFF2-40B4-BE49-F238E27FC236}">
                <a16:creationId xmlns:a16="http://schemas.microsoft.com/office/drawing/2014/main" id="{7F80516C-7796-B651-BAF5-A53BBC09EAB6}"/>
              </a:ext>
            </a:extLst>
          </p:cNvPr>
          <p:cNvSpPr>
            <a:spLocks noGrp="1"/>
          </p:cNvSpPr>
          <p:nvPr>
            <p:ph idx="1"/>
          </p:nvPr>
        </p:nvSpPr>
        <p:spPr>
          <a:xfrm>
            <a:off x="1126671" y="1426029"/>
            <a:ext cx="9938657" cy="4517572"/>
          </a:xfrm>
        </p:spPr>
        <p:txBody>
          <a:bodyPr>
            <a:noAutofit/>
          </a:bodyPr>
          <a:lstStyle/>
          <a:p>
            <a:pPr marL="0" indent="0">
              <a:buNone/>
            </a:pPr>
            <a:r>
              <a:rPr lang="el-GR" sz="1200" dirty="0"/>
              <a:t> </a:t>
            </a:r>
          </a:p>
          <a:p>
            <a:pPr marL="0" indent="0">
              <a:buNone/>
            </a:pPr>
            <a:r>
              <a:rPr lang="el-GR" sz="1600" dirty="0"/>
              <a:t>« Ακόμα, στα δάση όπου ζούμε εδώ στη Ροδόπη, τα σκουπίδια μαζεύονται σε γρήγορο βαθμό, το οποίο επίσης δεν είναι και πολύ καλό! Πρέπει λοιπόν με εσάς, μικρούς και μεγάλους, από όλα τα μέρη του κόσμου, να βοηθήσουμε τον κόσμο να μάθει ποιοι ακριβώς είμαστε και ποιο είναι το σπίτι μας, ώστε όλοι μαζί να το προστατεύουμε. Όσοι περισσότεροι είμαστε τόσο το καλύτερο ! Για να γίνει αυτό αποφασίσαμε με τους φίλους μου να σας καλέσουμε στο δικό μας σπίτι  στις 2 Απριλίου, όπου θα παίξουμε κάποια παιχνίδια μαζί»</a:t>
            </a:r>
          </a:p>
          <a:p>
            <a:pPr marL="0" indent="0">
              <a:buNone/>
            </a:pPr>
            <a:r>
              <a:rPr lang="el-GR" sz="1600" b="1" dirty="0"/>
              <a:t>Ας γνωριστούμε όμως πρώτα μεταξύ μας (γίνεται παιχνίδι γνωριμίας με μπάλα, παίζει μουσική και όταν σταματά όποιος έχει την μπάλα λέει το όνομά του) </a:t>
            </a:r>
          </a:p>
          <a:p>
            <a:pPr marL="0" indent="0">
              <a:buNone/>
            </a:pPr>
            <a:r>
              <a:rPr lang="el-GR" sz="1600" dirty="0"/>
              <a:t>« Ωστόσο παιδιά, με βρήκε ένα μικρό κακό. Είμαι από την παρέα ο πιο μικρός και ακόμα δυσκολεύομαι να προσανατολιστώ. Αριστερά, δεξιά, βόρεια, νότια, όλα τα ίδια ακούγονται σε μένα! Άρα, έτσι όπως ερχόμουν σε εσάς, μπερδεύτηκα και ξέχασα το δρόμο της επιστροφής, στο σπίτι μου. Θέλετε να με βοηθήσετε να τον βρω;</a:t>
            </a:r>
          </a:p>
          <a:p>
            <a:pPr marL="0" indent="0">
              <a:buNone/>
            </a:pPr>
            <a:r>
              <a:rPr lang="el-GR" sz="1600" dirty="0"/>
              <a:t>Να σας πω λοιπόν τι θυμάμαι για να με βοηθήσετε. Κοντά στο σπίτι μου υπήρχαν κάποια φυτά ( ιδιαίτερη χλωρίδα Κομοτηνής). Ακόμη, συντροφιά μου κάνανε ο Λύκος το Αγριογούρουνο ( συνοδεία από πατημασιά-ίχνη) και το Φίδι (συνοδεία από ήχο).’ Πώς λέτε να μάθω να προσανατολίζομαι;» </a:t>
            </a:r>
            <a:endParaRPr lang="en-US" sz="1600" dirty="0"/>
          </a:p>
        </p:txBody>
      </p:sp>
    </p:spTree>
    <p:extLst>
      <p:ext uri="{BB962C8B-B14F-4D97-AF65-F5344CB8AC3E}">
        <p14:creationId xmlns:p14="http://schemas.microsoft.com/office/powerpoint/2010/main" val="386591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Τίτλος 1">
            <a:extLst>
              <a:ext uri="{FF2B5EF4-FFF2-40B4-BE49-F238E27FC236}">
                <a16:creationId xmlns:a16="http://schemas.microsoft.com/office/drawing/2014/main" id="{CE799A7C-1A8F-EB03-F08C-D5957797DF5A}"/>
              </a:ext>
            </a:extLst>
          </p:cNvPr>
          <p:cNvSpPr>
            <a:spLocks noGrp="1"/>
          </p:cNvSpPr>
          <p:nvPr>
            <p:ph type="title"/>
          </p:nvPr>
        </p:nvSpPr>
        <p:spPr>
          <a:xfrm>
            <a:off x="1179226" y="1280679"/>
            <a:ext cx="9833548" cy="1325563"/>
          </a:xfrm>
        </p:spPr>
        <p:txBody>
          <a:bodyPr anchor="b">
            <a:normAutofit/>
          </a:bodyPr>
          <a:lstStyle/>
          <a:p>
            <a:pPr algn="ctr"/>
            <a:r>
              <a:rPr lang="el-GR" sz="3600" dirty="0">
                <a:solidFill>
                  <a:schemeClr val="tx2"/>
                </a:solidFill>
              </a:rPr>
              <a:t>2</a:t>
            </a:r>
            <a:r>
              <a:rPr lang="el-GR" sz="3600" baseline="30000" dirty="0">
                <a:solidFill>
                  <a:schemeClr val="tx2"/>
                </a:solidFill>
              </a:rPr>
              <a:t>η</a:t>
            </a:r>
            <a:r>
              <a:rPr lang="el-GR" sz="3600" dirty="0">
                <a:solidFill>
                  <a:schemeClr val="tx2"/>
                </a:solidFill>
              </a:rPr>
              <a:t> Δράση: Ας βρούμε τον δρόμο μας με τη «μαγική πυξίδα» </a:t>
            </a:r>
            <a:endParaRPr lang="en-US"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Θέση περιεχομένου 2">
            <a:extLst>
              <a:ext uri="{FF2B5EF4-FFF2-40B4-BE49-F238E27FC236}">
                <a16:creationId xmlns:a16="http://schemas.microsoft.com/office/drawing/2014/main" id="{3B8894C7-9676-E3BA-01A7-6338FFA98917}"/>
              </a:ext>
            </a:extLst>
          </p:cNvPr>
          <p:cNvSpPr>
            <a:spLocks noGrp="1"/>
          </p:cNvSpPr>
          <p:nvPr>
            <p:ph idx="1"/>
          </p:nvPr>
        </p:nvSpPr>
        <p:spPr>
          <a:xfrm>
            <a:off x="1179226" y="2890979"/>
            <a:ext cx="9833548" cy="2693976"/>
          </a:xfrm>
        </p:spPr>
        <p:txBody>
          <a:bodyPr>
            <a:normAutofit/>
          </a:bodyPr>
          <a:lstStyle/>
          <a:p>
            <a:pPr marL="0" indent="0">
              <a:buNone/>
            </a:pPr>
            <a:r>
              <a:rPr lang="el-GR" sz="1800" dirty="0">
                <a:solidFill>
                  <a:schemeClr val="tx2"/>
                </a:solidFill>
              </a:rPr>
              <a:t>Ομάδα φοιτητών/τριών</a:t>
            </a:r>
          </a:p>
          <a:p>
            <a:pPr marL="0" indent="0">
              <a:buNone/>
            </a:pPr>
            <a:endParaRPr lang="el-GR" sz="1800" dirty="0">
              <a:solidFill>
                <a:schemeClr val="tx2"/>
              </a:solidFill>
            </a:endParaRPr>
          </a:p>
          <a:p>
            <a:pPr marL="0" indent="0">
              <a:buNone/>
            </a:pPr>
            <a:r>
              <a:rPr lang="el-GR" sz="1800" dirty="0" err="1">
                <a:solidFill>
                  <a:schemeClr val="tx2"/>
                </a:solidFill>
              </a:rPr>
              <a:t>Σημαιοφορίδου</a:t>
            </a:r>
            <a:r>
              <a:rPr lang="el-GR" sz="1800" dirty="0">
                <a:solidFill>
                  <a:schemeClr val="tx2"/>
                </a:solidFill>
              </a:rPr>
              <a:t> Κατερίνα 6291</a:t>
            </a:r>
          </a:p>
          <a:p>
            <a:pPr marL="0" indent="0">
              <a:buNone/>
            </a:pPr>
            <a:r>
              <a:rPr lang="el-GR" sz="1800" dirty="0" err="1">
                <a:solidFill>
                  <a:schemeClr val="tx2"/>
                </a:solidFill>
              </a:rPr>
              <a:t>Κόνια</a:t>
            </a:r>
            <a:r>
              <a:rPr lang="el-GR" sz="1800" dirty="0">
                <a:solidFill>
                  <a:schemeClr val="tx2"/>
                </a:solidFill>
              </a:rPr>
              <a:t> Δέσποινα 6153</a:t>
            </a:r>
          </a:p>
          <a:p>
            <a:pPr marL="0" indent="0">
              <a:buNone/>
            </a:pPr>
            <a:r>
              <a:rPr lang="el-GR" sz="1800" dirty="0">
                <a:solidFill>
                  <a:schemeClr val="tx2"/>
                </a:solidFill>
              </a:rPr>
              <a:t>Κωνσταντίνου Χριστίνα 6126</a:t>
            </a:r>
          </a:p>
          <a:p>
            <a:endParaRPr lang="en-US"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909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Τίτλος 1">
            <a:extLst>
              <a:ext uri="{FF2B5EF4-FFF2-40B4-BE49-F238E27FC236}">
                <a16:creationId xmlns:a16="http://schemas.microsoft.com/office/drawing/2014/main" id="{958EF6A0-AA40-D3C5-440F-B1DB2EC6DECC}"/>
              </a:ext>
            </a:extLst>
          </p:cNvPr>
          <p:cNvSpPr>
            <a:spLocks noGrp="1"/>
          </p:cNvSpPr>
          <p:nvPr>
            <p:ph type="title"/>
          </p:nvPr>
        </p:nvSpPr>
        <p:spPr>
          <a:xfrm>
            <a:off x="640080" y="1243013"/>
            <a:ext cx="3855720" cy="4371974"/>
          </a:xfrm>
        </p:spPr>
        <p:txBody>
          <a:bodyPr>
            <a:normAutofit/>
          </a:bodyPr>
          <a:lstStyle/>
          <a:p>
            <a:r>
              <a:rPr lang="el-GR" sz="3600">
                <a:solidFill>
                  <a:schemeClr val="tx2"/>
                </a:solidFill>
              </a:rPr>
              <a:t>Ας βρούμε τον δρόμο μας με τη «μαγική πυξίδα» </a:t>
            </a:r>
            <a:endParaRPr lang="en-US" sz="3600">
              <a:solidFill>
                <a:schemeClr val="tx2"/>
              </a:solidFill>
            </a:endParaRPr>
          </a:p>
        </p:txBody>
      </p:sp>
      <p:sp>
        <p:nvSpPr>
          <p:cNvPr id="3" name="Θέση περιεχομένου 2">
            <a:extLst>
              <a:ext uri="{FF2B5EF4-FFF2-40B4-BE49-F238E27FC236}">
                <a16:creationId xmlns:a16="http://schemas.microsoft.com/office/drawing/2014/main" id="{6A733D47-1515-F06C-E1FE-A4BA8B84722E}"/>
              </a:ext>
            </a:extLst>
          </p:cNvPr>
          <p:cNvSpPr>
            <a:spLocks noGrp="1"/>
          </p:cNvSpPr>
          <p:nvPr>
            <p:ph idx="1"/>
          </p:nvPr>
        </p:nvSpPr>
        <p:spPr>
          <a:xfrm>
            <a:off x="6172200" y="804672"/>
            <a:ext cx="5221224" cy="5230368"/>
          </a:xfrm>
        </p:spPr>
        <p:txBody>
          <a:bodyPr anchor="ctr">
            <a:normAutofit/>
          </a:bodyPr>
          <a:lstStyle/>
          <a:p>
            <a:pPr marL="0" indent="0">
              <a:buNone/>
            </a:pPr>
            <a:r>
              <a:rPr lang="el-GR" sz="1800" dirty="0">
                <a:solidFill>
                  <a:schemeClr val="tx2"/>
                </a:solidFill>
              </a:rPr>
              <a:t>Υλικά: </a:t>
            </a:r>
          </a:p>
          <a:p>
            <a:pPr marL="0" indent="0">
              <a:buNone/>
            </a:pPr>
            <a:r>
              <a:rPr lang="el-GR" sz="1800" dirty="0">
                <a:solidFill>
                  <a:schemeClr val="tx2"/>
                </a:solidFill>
              </a:rPr>
              <a:t>α) πυξίδα ή εφαρμογή πυξίδας σε κινητό/</a:t>
            </a:r>
            <a:r>
              <a:rPr lang="el-GR" sz="1800" dirty="0" err="1">
                <a:solidFill>
                  <a:schemeClr val="tx2"/>
                </a:solidFill>
              </a:rPr>
              <a:t>τάμπλετ</a:t>
            </a:r>
            <a:endParaRPr lang="el-GR" sz="1800" dirty="0">
              <a:solidFill>
                <a:schemeClr val="tx2"/>
              </a:solidFill>
            </a:endParaRPr>
          </a:p>
          <a:p>
            <a:pPr marL="0" indent="0">
              <a:buNone/>
            </a:pPr>
            <a:r>
              <a:rPr lang="el-GR" sz="1800" dirty="0">
                <a:solidFill>
                  <a:schemeClr val="tx2"/>
                </a:solidFill>
              </a:rPr>
              <a:t>β) χρωματιστές καρτέλες με τις λέξεις Βορράς, Νότος, Ανατολή, Δύση/διαφορετικό χρώμα η κάθε λέξη </a:t>
            </a:r>
          </a:p>
          <a:p>
            <a:pPr marL="0" indent="0">
              <a:buNone/>
            </a:pPr>
            <a:r>
              <a:rPr lang="el-GR" sz="1800" dirty="0">
                <a:solidFill>
                  <a:schemeClr val="tx2"/>
                </a:solidFill>
              </a:rPr>
              <a:t>γ) μικρά αντικείμενα όπως η μασκότ, ένα σκουπίδι κλπ. </a:t>
            </a:r>
          </a:p>
          <a:p>
            <a:endParaRPr lang="en-US" sz="1800" dirty="0">
              <a:solidFill>
                <a:schemeClr val="tx2"/>
              </a:solidFill>
            </a:endParaRPr>
          </a:p>
        </p:txBody>
      </p:sp>
      <p:sp>
        <p:nvSpPr>
          <p:cNvPr id="5" name="TextBox 4">
            <a:extLst>
              <a:ext uri="{FF2B5EF4-FFF2-40B4-BE49-F238E27FC236}">
                <a16:creationId xmlns:a16="http://schemas.microsoft.com/office/drawing/2014/main" id="{83F1AE0A-5637-3590-9C10-BB3D5D88B111}"/>
              </a:ext>
            </a:extLst>
          </p:cNvPr>
          <p:cNvSpPr txBox="1"/>
          <p:nvPr/>
        </p:nvSpPr>
        <p:spPr>
          <a:xfrm>
            <a:off x="5286540" y="5111710"/>
            <a:ext cx="6106884" cy="923330"/>
          </a:xfrm>
          <a:prstGeom prst="rect">
            <a:avLst/>
          </a:prstGeom>
          <a:solidFill>
            <a:schemeClr val="accent2">
              <a:lumMod val="60000"/>
              <a:lumOff val="40000"/>
            </a:schemeClr>
          </a:solidFill>
        </p:spPr>
        <p:txBody>
          <a:bodyPr wrap="square">
            <a:spAutoFit/>
          </a:bodyPr>
          <a:lstStyle/>
          <a:p>
            <a:r>
              <a:rPr lang="el-GR" dirty="0"/>
              <a:t>Σκοπός: τα παιδιά να κατακτήσουν την έννοια των κατευθύνσεων στον ορίζοντα (Βορράς, Νότος, Ανατολή, Δύση) και να εξοικειωθούν με τη χρήση της πυξίδας </a:t>
            </a:r>
            <a:endParaRPr lang="en-US" dirty="0"/>
          </a:p>
        </p:txBody>
      </p:sp>
    </p:spTree>
    <p:extLst>
      <p:ext uri="{BB962C8B-B14F-4D97-AF65-F5344CB8AC3E}">
        <p14:creationId xmlns:p14="http://schemas.microsoft.com/office/powerpoint/2010/main" val="245919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AA7313D-BE53-B949-3DAE-67516ED9929F}"/>
              </a:ext>
            </a:extLst>
          </p:cNvPr>
          <p:cNvSpPr>
            <a:spLocks noGrp="1"/>
          </p:cNvSpPr>
          <p:nvPr>
            <p:ph type="title"/>
          </p:nvPr>
        </p:nvSpPr>
        <p:spPr>
          <a:xfrm>
            <a:off x="645065" y="1463040"/>
            <a:ext cx="3796306" cy="2690949"/>
          </a:xfrm>
        </p:spPr>
        <p:txBody>
          <a:bodyPr anchor="t">
            <a:normAutofit/>
          </a:bodyPr>
          <a:lstStyle/>
          <a:p>
            <a:r>
              <a:rPr lang="el-GR" dirty="0"/>
              <a:t>Ας βρούμε τον δρόμο μας με τη «μαγική πυξίδα» </a:t>
            </a:r>
            <a:endParaRPr lang="en-US"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C79BD77-2E8F-2D82-122E-E36815BC198E}"/>
              </a:ext>
            </a:extLst>
          </p:cNvPr>
          <p:cNvSpPr>
            <a:spLocks noGrp="1"/>
          </p:cNvSpPr>
          <p:nvPr>
            <p:ph idx="1"/>
          </p:nvPr>
        </p:nvSpPr>
        <p:spPr>
          <a:xfrm>
            <a:off x="5133706" y="1055915"/>
            <a:ext cx="6505298" cy="4707572"/>
          </a:xfrm>
        </p:spPr>
        <p:txBody>
          <a:bodyPr anchor="t">
            <a:normAutofit lnSpcReduction="10000"/>
          </a:bodyPr>
          <a:lstStyle/>
          <a:p>
            <a:pPr marL="514350" indent="-514350">
              <a:buAutoNum type="arabicPeriod"/>
            </a:pPr>
            <a:r>
              <a:rPr lang="el-GR" sz="1600" dirty="0"/>
              <a:t>Ξεκινά μια συζήτηση με αφορμή το πρόβλημα του </a:t>
            </a:r>
            <a:r>
              <a:rPr lang="el-GR" sz="1600" dirty="0" err="1"/>
              <a:t>αγριόκουρκου</a:t>
            </a:r>
            <a:r>
              <a:rPr lang="el-GR" sz="1600" dirty="0"/>
              <a:t>. Ο/Η φοιτητής/</a:t>
            </a:r>
            <a:r>
              <a:rPr lang="el-GR" sz="1600" dirty="0" err="1"/>
              <a:t>τρια</a:t>
            </a:r>
            <a:r>
              <a:rPr lang="el-GR" sz="1600" dirty="0"/>
              <a:t> και ο/η εκπαιδευτικός </a:t>
            </a:r>
            <a:r>
              <a:rPr lang="el-GR" sz="1600" dirty="0" err="1"/>
              <a:t>ρωτού</a:t>
            </a:r>
            <a:r>
              <a:rPr lang="el-GR" sz="1600" dirty="0"/>
              <a:t> τα παιδιά αν έχουν ξαναδεί πυξίδα, αν γνωρίζουν πως λειτουργεί και μέσω της συζήτησης  συλλέγει πληροφορίες για τις </a:t>
            </a:r>
            <a:r>
              <a:rPr lang="el-GR" sz="1600" dirty="0" err="1"/>
              <a:t>προϋπάρχουσες</a:t>
            </a:r>
            <a:r>
              <a:rPr lang="el-GR" sz="1600" dirty="0"/>
              <a:t> γνώσεις των παιδιών</a:t>
            </a:r>
          </a:p>
          <a:p>
            <a:pPr marL="514350" indent="-514350">
              <a:buAutoNum type="arabicPeriod"/>
            </a:pPr>
            <a:r>
              <a:rPr lang="el-GR" sz="1600" dirty="0"/>
              <a:t>Δείχνουμε την πυξίδα και πειραματιζόμαστε σε μικρές ομάδες αρχικά στην τάξη και μετά στον χώρο της αυλής. </a:t>
            </a:r>
          </a:p>
          <a:p>
            <a:pPr marL="0" indent="0">
              <a:buNone/>
            </a:pPr>
            <a:r>
              <a:rPr lang="el-GR" sz="1600" dirty="0"/>
              <a:t>Τραγούδι:</a:t>
            </a:r>
          </a:p>
          <a:p>
            <a:pPr marL="0" indent="0">
              <a:buNone/>
            </a:pPr>
            <a:r>
              <a:rPr lang="el-GR" sz="1600" dirty="0"/>
              <a:t>1ο </a:t>
            </a:r>
            <a:r>
              <a:rPr lang="el-GR" sz="1600" dirty="0" err="1"/>
              <a:t>κουπλέ</a:t>
            </a:r>
            <a:r>
              <a:rPr lang="el-GR" sz="1600" dirty="0"/>
              <a:t>: Έχω μια μικρή πυξίδα πάντα ξέρει πού να πάει αν τη στρίψω, αν τη δω, τον Βορρά θα βρω σωστό.</a:t>
            </a:r>
          </a:p>
          <a:p>
            <a:pPr marL="0" indent="0">
              <a:buNone/>
            </a:pPr>
            <a:r>
              <a:rPr lang="el-GR" sz="1600" dirty="0"/>
              <a:t>Ρεφρέν: Δεξιά, αριστερά, πάμε όλοι χαρωπά η πυξίδα οδηγεί, μη φοβάσαι πουθενά Νότος, Βορράς, Ανατολή, Δύση έλα μαζί μου η χαρά θα γεμίσει </a:t>
            </a:r>
          </a:p>
          <a:p>
            <a:pPr marL="0" indent="0">
              <a:buNone/>
            </a:pPr>
            <a:r>
              <a:rPr lang="el-GR" sz="1600" dirty="0"/>
              <a:t>2ο </a:t>
            </a:r>
            <a:r>
              <a:rPr lang="el-GR" sz="1600" dirty="0" err="1"/>
              <a:t>κουπλέ</a:t>
            </a:r>
            <a:r>
              <a:rPr lang="el-GR" sz="1600" dirty="0"/>
              <a:t>: το πρωί κοιτώ τον ήλιο Ανατολή τον βλέπω εκεί, το βραδάκι σαν να δύσει </a:t>
            </a:r>
            <a:r>
              <a:rPr lang="el-GR" sz="1600" dirty="0" err="1"/>
              <a:t>πάσι</a:t>
            </a:r>
            <a:r>
              <a:rPr lang="el-GR" sz="1600" dirty="0"/>
              <a:t> στη Δύση να κρυφτεί </a:t>
            </a:r>
          </a:p>
          <a:p>
            <a:pPr marL="0" indent="0">
              <a:buNone/>
            </a:pPr>
            <a:r>
              <a:rPr lang="el-GR" sz="1600" dirty="0"/>
              <a:t>Ρεφρέν: Δεξιά, αριστερά, πάμε όλοι χαρωπά η πυξίδα οδηγεί, μη φοβάσαι πουθενά Νότος, Βορράς, Ανατολή, Δύση έλα μαζί μου η χαρά θα γεμίσει </a:t>
            </a:r>
          </a:p>
          <a:p>
            <a:pPr marL="0" indent="0">
              <a:buNone/>
            </a:pPr>
            <a:endParaRPr lang="el-GR" sz="1200" dirty="0"/>
          </a:p>
        </p:txBody>
      </p:sp>
    </p:spTree>
    <p:extLst>
      <p:ext uri="{BB962C8B-B14F-4D97-AF65-F5344CB8AC3E}">
        <p14:creationId xmlns:p14="http://schemas.microsoft.com/office/powerpoint/2010/main" val="184989231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387</TotalTime>
  <Words>2733</Words>
  <Application>Microsoft Office PowerPoint</Application>
  <PresentationFormat>Ευρεία οθόνη</PresentationFormat>
  <Paragraphs>191</Paragraphs>
  <Slides>30</Slides>
  <Notes>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30</vt:i4>
      </vt:variant>
    </vt:vector>
  </HeadingPairs>
  <TitlesOfParts>
    <vt:vector size="38" baseType="lpstr">
      <vt:lpstr>Aptos</vt:lpstr>
      <vt:lpstr>Aptos Display</vt:lpstr>
      <vt:lpstr>Arial</vt:lpstr>
      <vt:lpstr>Calibri</vt:lpstr>
      <vt:lpstr>Courier New</vt:lpstr>
      <vt:lpstr>Open Sans</vt:lpstr>
      <vt:lpstr>Wingdings</vt:lpstr>
      <vt:lpstr>Θέμα του Office</vt:lpstr>
      <vt:lpstr>ΠΡΟΕΤΟΙΜΑΣΙΑ ΓΙΑ ΔΡΑΣΕΙΣ ΣΤΟ ΣΧΟΛΕΙΟ ΠΡΙΝ ΤΟ CAMPUS</vt:lpstr>
      <vt:lpstr>ΠΡΟΕΤΟΙΜΑΣΙΑ ΓΙΑ ΤΗ ΜΑΣΚΟΤ</vt:lpstr>
      <vt:lpstr>ΠΡΟΕΤΟΙΜΑΣΙΑ ΓΙΑ ΤΗ ΜΑΣΚΟΤ-ΑΓΡΙΟΚΟΥΡΚΟΣ </vt:lpstr>
      <vt:lpstr>1η Δράση: Ο ΑΓΡΙΟΚΟΥΡΚΟΣ ΣΥΣΤΗΝΕΤΑΙ ΣΤΑ ΠΑΙΔΙΑ </vt:lpstr>
      <vt:lpstr>Ο ΑΓΡΙΟΚΟΥΡΚΟΣ ΣΥΣΤΗΝΕΤΑΙ ΣΤΑ ΠΑΙΔΙΑ </vt:lpstr>
      <vt:lpstr>Ο ΑΓΡΙΟΚΟΥΡΚΟΣ ΣΥΣΤΗΝΕΤΑΙ ΣΤΑ ΠΑΙΔΙΑ </vt:lpstr>
      <vt:lpstr>2η Δράση: Ας βρούμε τον δρόμο μας με τη «μαγική πυξίδα» </vt:lpstr>
      <vt:lpstr>Ας βρούμε τον δρόμο μας με τη «μαγική πυξίδα» </vt:lpstr>
      <vt:lpstr>Ας βρούμε τον δρόμο μας με τη «μαγική πυξίδα» </vt:lpstr>
      <vt:lpstr>Ας βρούμε τον δρόμο μας με τη «μαγική πυξίδα» </vt:lpstr>
      <vt:lpstr>3η Δράση: Ο Αγριόκουρκος και οι φίλοι του τα ζώα </vt:lpstr>
      <vt:lpstr>Ο Αγριόκουρκος και οι φίλοι του τα ζώα </vt:lpstr>
      <vt:lpstr>Ο Αγριόκουρκος και οι φίλοι του τα ζώα </vt:lpstr>
      <vt:lpstr>Ο Αγριόκουρκος και οι φίλοι του τα ζώα </vt:lpstr>
      <vt:lpstr>4η Δράση: Ένα μονοπάτι γεμάτο περιπέτειες </vt:lpstr>
      <vt:lpstr>Ένα μονοπάτι γεμάτο περιπέτειες </vt:lpstr>
      <vt:lpstr>Ένα μονοπάτι γεμάτο περιπέτειες </vt:lpstr>
      <vt:lpstr>Ένα μονοπάτι γεμάτο περιπέτειες </vt:lpstr>
      <vt:lpstr>Ένα μονοπάτι γεμάτο περιπέτειες </vt:lpstr>
      <vt:lpstr>5η Δράση: Αναγνωρίζοντας τα φυτά </vt:lpstr>
      <vt:lpstr>Αναγνωρίζοντας τα φυτά </vt:lpstr>
      <vt:lpstr>Παρουσίαση του PowerPoint</vt:lpstr>
      <vt:lpstr>Παρουσίαση του PowerPoint</vt:lpstr>
      <vt:lpstr>Παρουσίαση του PowerPoint</vt:lpstr>
      <vt:lpstr>Αναγνωρίζοντας τα φυτά </vt:lpstr>
      <vt:lpstr>6η Δράση: Ο Αγριόκουρκος και η Αποστολή μας για ένα καθαρό Περιβάλλον</vt:lpstr>
      <vt:lpstr>Ο Αγριόκουρκος και η Αποστολή μας για ένα καθαρό Περιβάλλον</vt:lpstr>
      <vt:lpstr>Ο Αγριόκουρκος και η Αποστολή μας για ένα καθαρό Περιβάλλον</vt:lpstr>
      <vt:lpstr>Ο Αγριόκουρκος και η Αποστολή μας για ένα καθαρό Περιβάλλον</vt:lpstr>
      <vt:lpstr>Τελική αξιολόγηση- Επέκταση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Ευθυμία Πεντέρη</dc:creator>
  <cp:lastModifiedBy>Ευθυμία Πεντέρη</cp:lastModifiedBy>
  <cp:revision>1</cp:revision>
  <dcterms:created xsi:type="dcterms:W3CDTF">2025-03-07T09:12:19Z</dcterms:created>
  <dcterms:modified xsi:type="dcterms:W3CDTF">2025-03-25T17:33:07Z</dcterms:modified>
</cp:coreProperties>
</file>