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Arcade Gamer" charset="1" panose="00000000000000000000"/>
      <p:regular r:id="rId14"/>
    </p:embeddedFont>
    <p:embeddedFont>
      <p:font typeface="Retropix" charset="1" panose="000000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1.png" Type="http://schemas.openxmlformats.org/officeDocument/2006/relationships/image"/><Relationship Id="rId11" Target="../media/image22.svg" Type="http://schemas.openxmlformats.org/officeDocument/2006/relationships/image"/><Relationship Id="rId12" Target="../media/image7.png" Type="http://schemas.openxmlformats.org/officeDocument/2006/relationships/image"/><Relationship Id="rId13" Target="../media/image8.svg" Type="http://schemas.openxmlformats.org/officeDocument/2006/relationships/image"/><Relationship Id="rId14" Target="../media/image9.png" Type="http://schemas.openxmlformats.org/officeDocument/2006/relationships/image"/><Relationship Id="rId15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7.png" Type="http://schemas.openxmlformats.org/officeDocument/2006/relationships/image"/><Relationship Id="rId5" Target="../media/image18.svg" Type="http://schemas.openxmlformats.org/officeDocument/2006/relationships/image"/><Relationship Id="rId6" Target="../media/image19.png" Type="http://schemas.openxmlformats.org/officeDocument/2006/relationships/image"/><Relationship Id="rId7" Target="../media/image20.svg" Type="http://schemas.openxmlformats.org/officeDocument/2006/relationships/image"/><Relationship Id="rId8" Target="../media/image15.png" Type="http://schemas.openxmlformats.org/officeDocument/2006/relationships/image"/><Relationship Id="rId9" Target="../media/image1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5.png" Type="http://schemas.openxmlformats.org/officeDocument/2006/relationships/image"/><Relationship Id="rId11" Target="../media/image6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23.png" Type="http://schemas.openxmlformats.org/officeDocument/2006/relationships/image"/><Relationship Id="rId9" Target="../media/image24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9.png" Type="http://schemas.openxmlformats.org/officeDocument/2006/relationships/image"/><Relationship Id="rId11" Target="../media/image20.svg" Type="http://schemas.openxmlformats.org/officeDocument/2006/relationships/image"/><Relationship Id="rId12" Target="../media/image21.png" Type="http://schemas.openxmlformats.org/officeDocument/2006/relationships/image"/><Relationship Id="rId13" Target="../media/image2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15.png" Type="http://schemas.openxmlformats.org/officeDocument/2006/relationships/image"/><Relationship Id="rId7" Target="../media/image16.svg" Type="http://schemas.openxmlformats.org/officeDocument/2006/relationships/image"/><Relationship Id="rId8" Target="../media/image17.png" Type="http://schemas.openxmlformats.org/officeDocument/2006/relationships/image"/><Relationship Id="rId9" Target="../media/image18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5.png" Type="http://schemas.openxmlformats.org/officeDocument/2006/relationships/image"/><Relationship Id="rId11" Target="../media/image6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23.png" Type="http://schemas.openxmlformats.org/officeDocument/2006/relationships/image"/><Relationship Id="rId9" Target="../media/image24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7.png" Type="http://schemas.openxmlformats.org/officeDocument/2006/relationships/image"/><Relationship Id="rId11" Target="../media/image8.svg" Type="http://schemas.openxmlformats.org/officeDocument/2006/relationships/image"/><Relationship Id="rId12" Target="../media/image9.png" Type="http://schemas.openxmlformats.org/officeDocument/2006/relationships/image"/><Relationship Id="rId13" Target="../media/image10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9.png" Type="http://schemas.openxmlformats.org/officeDocument/2006/relationships/image"/><Relationship Id="rId5" Target="../media/image20.svg" Type="http://schemas.openxmlformats.org/officeDocument/2006/relationships/image"/><Relationship Id="rId6" Target="../media/image15.png" Type="http://schemas.openxmlformats.org/officeDocument/2006/relationships/image"/><Relationship Id="rId7" Target="../media/image16.svg" Type="http://schemas.openxmlformats.org/officeDocument/2006/relationships/image"/><Relationship Id="rId8" Target="../media/image21.png" Type="http://schemas.openxmlformats.org/officeDocument/2006/relationships/image"/><Relationship Id="rId9" Target="../media/image22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png" Type="http://schemas.openxmlformats.org/officeDocument/2006/relationships/image"/><Relationship Id="rId11" Target="../media/image12.svg" Type="http://schemas.openxmlformats.org/officeDocument/2006/relationships/image"/><Relationship Id="rId12" Target="../media/image23.png" Type="http://schemas.openxmlformats.org/officeDocument/2006/relationships/image"/><Relationship Id="rId13" Target="../media/image24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15.png" Type="http://schemas.openxmlformats.org/officeDocument/2006/relationships/image"/><Relationship Id="rId5" Target="../media/image1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5.png" Type="http://schemas.openxmlformats.org/officeDocument/2006/relationships/image"/><Relationship Id="rId9" Target="../media/image6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11.png" Type="http://schemas.openxmlformats.org/officeDocument/2006/relationships/image"/><Relationship Id="rId11" Target="../media/image12.svg" Type="http://schemas.openxmlformats.org/officeDocument/2006/relationships/image"/><Relationship Id="rId12" Target="../media/image13.png" Type="http://schemas.openxmlformats.org/officeDocument/2006/relationships/image"/><Relationship Id="rId13" Target="../media/image14.svg" Type="http://schemas.openxmlformats.org/officeDocument/2006/relationships/image"/><Relationship Id="rId14" Target="../media/image15.png" Type="http://schemas.openxmlformats.org/officeDocument/2006/relationships/image"/><Relationship Id="rId15" Target="../media/image16.svg" Type="http://schemas.openxmlformats.org/officeDocument/2006/relationships/image"/><Relationship Id="rId16" Target="../media/image17.png" Type="http://schemas.openxmlformats.org/officeDocument/2006/relationships/image"/><Relationship Id="rId17" Target="../media/image18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Relationship Id="rId6" Target="../media/image7.png" Type="http://schemas.openxmlformats.org/officeDocument/2006/relationships/image"/><Relationship Id="rId7" Target="../media/image8.svg" Type="http://schemas.openxmlformats.org/officeDocument/2006/relationships/image"/><Relationship Id="rId8" Target="../media/image9.png" Type="http://schemas.openxmlformats.org/officeDocument/2006/relationships/image"/><Relationship Id="rId9" Target="../media/image10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00A2FF">
                <a:alpha val="100000"/>
              </a:srgbClr>
            </a:gs>
            <a:gs pos="100000">
              <a:srgbClr val="6BEFFE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55415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093662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028700" y="5852278"/>
            <a:ext cx="2198902" cy="2779024"/>
          </a:xfrm>
          <a:custGeom>
            <a:avLst/>
            <a:gdLst/>
            <a:ahLst/>
            <a:cxnLst/>
            <a:rect r="r" b="b" t="t" l="l"/>
            <a:pathLst>
              <a:path h="2779024" w="2198902">
                <a:moveTo>
                  <a:pt x="0" y="0"/>
                </a:moveTo>
                <a:lnTo>
                  <a:pt x="2198902" y="0"/>
                </a:lnTo>
                <a:lnTo>
                  <a:pt x="2198902" y="2779024"/>
                </a:lnTo>
                <a:lnTo>
                  <a:pt x="0" y="277902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3497389" y="3868117"/>
            <a:ext cx="1275383" cy="1275383"/>
          </a:xfrm>
          <a:custGeom>
            <a:avLst/>
            <a:gdLst/>
            <a:ahLst/>
            <a:cxnLst/>
            <a:rect r="r" b="b" t="t" l="l"/>
            <a:pathLst>
              <a:path h="1275383" w="1275383">
                <a:moveTo>
                  <a:pt x="0" y="0"/>
                </a:moveTo>
                <a:lnTo>
                  <a:pt x="1275383" y="0"/>
                </a:lnTo>
                <a:lnTo>
                  <a:pt x="1275383" y="1275383"/>
                </a:lnTo>
                <a:lnTo>
                  <a:pt x="0" y="127538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083029" y="5449765"/>
            <a:ext cx="1272717" cy="3170844"/>
          </a:xfrm>
          <a:custGeom>
            <a:avLst/>
            <a:gdLst/>
            <a:ahLst/>
            <a:cxnLst/>
            <a:rect r="r" b="b" t="t" l="l"/>
            <a:pathLst>
              <a:path h="3170844" w="1272717">
                <a:moveTo>
                  <a:pt x="0" y="0"/>
                </a:moveTo>
                <a:lnTo>
                  <a:pt x="1272718" y="0"/>
                </a:lnTo>
                <a:lnTo>
                  <a:pt x="1272718" y="3170844"/>
                </a:lnTo>
                <a:lnTo>
                  <a:pt x="0" y="317084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-10069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2502422" y="7573690"/>
            <a:ext cx="1163374" cy="1057612"/>
          </a:xfrm>
          <a:custGeom>
            <a:avLst/>
            <a:gdLst/>
            <a:ahLst/>
            <a:cxnLst/>
            <a:rect r="r" b="b" t="t" l="l"/>
            <a:pathLst>
              <a:path h="1057612" w="1163374">
                <a:moveTo>
                  <a:pt x="0" y="0"/>
                </a:moveTo>
                <a:lnTo>
                  <a:pt x="1163374" y="0"/>
                </a:lnTo>
                <a:lnTo>
                  <a:pt x="1163374" y="1057612"/>
                </a:lnTo>
                <a:lnTo>
                  <a:pt x="0" y="105761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3514974" y="2610318"/>
            <a:ext cx="1257799" cy="1257799"/>
          </a:xfrm>
          <a:custGeom>
            <a:avLst/>
            <a:gdLst/>
            <a:ahLst/>
            <a:cxnLst/>
            <a:rect r="r" b="b" t="t" l="l"/>
            <a:pathLst>
              <a:path h="1257799" w="1257799">
                <a:moveTo>
                  <a:pt x="0" y="0"/>
                </a:moveTo>
                <a:lnTo>
                  <a:pt x="1257798" y="0"/>
                </a:lnTo>
                <a:lnTo>
                  <a:pt x="1257798" y="1257799"/>
                </a:lnTo>
                <a:lnTo>
                  <a:pt x="0" y="125779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3668014" y="6914869"/>
            <a:ext cx="1104758" cy="1716433"/>
          </a:xfrm>
          <a:custGeom>
            <a:avLst/>
            <a:gdLst/>
            <a:ahLst/>
            <a:cxnLst/>
            <a:rect r="r" b="b" t="t" l="l"/>
            <a:pathLst>
              <a:path h="1716433" w="1104758">
                <a:moveTo>
                  <a:pt x="0" y="0"/>
                </a:moveTo>
                <a:lnTo>
                  <a:pt x="1104758" y="0"/>
                </a:lnTo>
                <a:lnTo>
                  <a:pt x="1104758" y="1716433"/>
                </a:lnTo>
                <a:lnTo>
                  <a:pt x="0" y="171643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14216781" y="4301274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5785578" y="2452043"/>
            <a:ext cx="6716844" cy="166042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891"/>
              </a:lnSpc>
            </a:pPr>
            <a:r>
              <a:rPr lang="en-US" sz="11545">
                <a:solidFill>
                  <a:srgbClr val="FFFFFF"/>
                </a:solidFill>
                <a:latin typeface="Arcade Gamer"/>
                <a:ea typeface="Arcade Gamer"/>
                <a:cs typeface="Arcade Gamer"/>
                <a:sym typeface="Arcade Gamer"/>
              </a:rPr>
              <a:t>GAMES</a:t>
            </a:r>
          </a:p>
        </p:txBody>
      </p:sp>
      <p:sp>
        <p:nvSpPr>
          <p:cNvPr name="Freeform 12" id="12"/>
          <p:cNvSpPr/>
          <p:nvPr/>
        </p:nvSpPr>
        <p:spPr>
          <a:xfrm flipH="false" flipV="false" rot="0">
            <a:off x="7099608" y="5852278"/>
            <a:ext cx="4088783" cy="884664"/>
          </a:xfrm>
          <a:custGeom>
            <a:avLst/>
            <a:gdLst/>
            <a:ahLst/>
            <a:cxnLst/>
            <a:rect r="r" b="b" t="t" l="l"/>
            <a:pathLst>
              <a:path h="884664" w="4088783">
                <a:moveTo>
                  <a:pt x="0" y="0"/>
                </a:moveTo>
                <a:lnTo>
                  <a:pt x="4088784" y="0"/>
                </a:lnTo>
                <a:lnTo>
                  <a:pt x="4088784" y="884664"/>
                </a:lnTo>
                <a:lnTo>
                  <a:pt x="0" y="884664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3" id="13"/>
          <p:cNvSpPr txBox="true"/>
          <p:nvPr/>
        </p:nvSpPr>
        <p:spPr>
          <a:xfrm rot="0">
            <a:off x="7791024" y="6119733"/>
            <a:ext cx="2705951" cy="3592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98"/>
              </a:lnSpc>
            </a:pPr>
            <a:r>
              <a:rPr lang="en-US" sz="2425">
                <a:solidFill>
                  <a:srgbClr val="000000"/>
                </a:solidFill>
                <a:latin typeface="Arcade Gamer"/>
                <a:ea typeface="Arcade Gamer"/>
                <a:cs typeface="Arcade Gamer"/>
                <a:sym typeface="Arcade Gamer"/>
              </a:rPr>
              <a:t>LET’S PLAY!</a:t>
            </a:r>
          </a:p>
        </p:txBody>
      </p:sp>
      <p:sp>
        <p:nvSpPr>
          <p:cNvPr name="Freeform 14" id="14"/>
          <p:cNvSpPr/>
          <p:nvPr/>
        </p:nvSpPr>
        <p:spPr>
          <a:xfrm flipH="false" flipV="false" rot="0">
            <a:off x="15632633" y="6516077"/>
            <a:ext cx="1118559" cy="2115225"/>
          </a:xfrm>
          <a:custGeom>
            <a:avLst/>
            <a:gdLst/>
            <a:ahLst/>
            <a:cxnLst/>
            <a:rect r="r" b="b" t="t" l="l"/>
            <a:pathLst>
              <a:path h="2115225" w="1118559">
                <a:moveTo>
                  <a:pt x="0" y="0"/>
                </a:moveTo>
                <a:lnTo>
                  <a:pt x="1118559" y="0"/>
                </a:lnTo>
                <a:lnTo>
                  <a:pt x="1118559" y="2115225"/>
                </a:lnTo>
                <a:lnTo>
                  <a:pt x="0" y="211522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-164406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2222006" y="3868117"/>
            <a:ext cx="1275383" cy="1275383"/>
          </a:xfrm>
          <a:custGeom>
            <a:avLst/>
            <a:gdLst/>
            <a:ahLst/>
            <a:cxnLst/>
            <a:rect r="r" b="b" t="t" l="l"/>
            <a:pathLst>
              <a:path h="1275383" w="1275383">
                <a:moveTo>
                  <a:pt x="0" y="0"/>
                </a:moveTo>
                <a:lnTo>
                  <a:pt x="1275383" y="0"/>
                </a:lnTo>
                <a:lnTo>
                  <a:pt x="1275383" y="1275383"/>
                </a:lnTo>
                <a:lnTo>
                  <a:pt x="0" y="127538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00A2FF">
                <a:alpha val="100000"/>
              </a:srgbClr>
            </a:gs>
            <a:gs pos="100000">
              <a:srgbClr val="6BEFFE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55415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093662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7099608" y="5852278"/>
            <a:ext cx="4088783" cy="884664"/>
          </a:xfrm>
          <a:custGeom>
            <a:avLst/>
            <a:gdLst/>
            <a:ahLst/>
            <a:cxnLst/>
            <a:rect r="r" b="b" t="t" l="l"/>
            <a:pathLst>
              <a:path h="884664" w="4088783">
                <a:moveTo>
                  <a:pt x="0" y="0"/>
                </a:moveTo>
                <a:lnTo>
                  <a:pt x="4088784" y="0"/>
                </a:lnTo>
                <a:lnTo>
                  <a:pt x="4088784" y="884664"/>
                </a:lnTo>
                <a:lnTo>
                  <a:pt x="0" y="88466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4588382" y="2552331"/>
            <a:ext cx="9290312" cy="5084334"/>
          </a:xfrm>
          <a:custGeom>
            <a:avLst/>
            <a:gdLst/>
            <a:ahLst/>
            <a:cxnLst/>
            <a:rect r="r" b="b" t="t" l="l"/>
            <a:pathLst>
              <a:path h="5084334" w="9290312">
                <a:moveTo>
                  <a:pt x="0" y="0"/>
                </a:moveTo>
                <a:lnTo>
                  <a:pt x="9290312" y="0"/>
                </a:lnTo>
                <a:lnTo>
                  <a:pt x="9290312" y="5084334"/>
                </a:lnTo>
                <a:lnTo>
                  <a:pt x="0" y="508433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4364469" y="5437341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7359525" y="1499117"/>
            <a:ext cx="3468274" cy="750408"/>
          </a:xfrm>
          <a:custGeom>
            <a:avLst/>
            <a:gdLst/>
            <a:ahLst/>
            <a:cxnLst/>
            <a:rect r="r" b="b" t="t" l="l"/>
            <a:pathLst>
              <a:path h="750408" w="3468274">
                <a:moveTo>
                  <a:pt x="0" y="0"/>
                </a:moveTo>
                <a:lnTo>
                  <a:pt x="3468274" y="0"/>
                </a:lnTo>
                <a:lnTo>
                  <a:pt x="3468274" y="750408"/>
                </a:lnTo>
                <a:lnTo>
                  <a:pt x="0" y="750408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7647180" y="1713304"/>
            <a:ext cx="2892963" cy="3431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84"/>
              </a:lnSpc>
              <a:spcBef>
                <a:spcPct val="0"/>
              </a:spcBef>
            </a:pPr>
            <a:r>
              <a:rPr lang="en-US" sz="2217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TEAM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7923623" y="3321331"/>
            <a:ext cx="2765395" cy="37829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597"/>
              </a:lnSpc>
              <a:spcBef>
                <a:spcPct val="0"/>
              </a:spcBef>
            </a:pPr>
            <a:r>
              <a:rPr lang="en-US" sz="2521">
                <a:solidFill>
                  <a:srgbClr val="0FFF5E"/>
                </a:solidFill>
                <a:latin typeface="Retropix"/>
                <a:ea typeface="Retropix"/>
                <a:cs typeface="Retropix"/>
                <a:sym typeface="Retropix"/>
              </a:rPr>
              <a:t>NAMES: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15986583" y="4250047"/>
            <a:ext cx="1272717" cy="4381255"/>
          </a:xfrm>
          <a:custGeom>
            <a:avLst/>
            <a:gdLst/>
            <a:ahLst/>
            <a:cxnLst/>
            <a:rect r="r" b="b" t="t" l="l"/>
            <a:pathLst>
              <a:path h="4381255" w="1272717">
                <a:moveTo>
                  <a:pt x="0" y="0"/>
                </a:moveTo>
                <a:lnTo>
                  <a:pt x="1272717" y="0"/>
                </a:lnTo>
                <a:lnTo>
                  <a:pt x="1272717" y="4381255"/>
                </a:lnTo>
                <a:lnTo>
                  <a:pt x="0" y="43812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-45245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4364469" y="6516077"/>
            <a:ext cx="1118559" cy="2115225"/>
          </a:xfrm>
          <a:custGeom>
            <a:avLst/>
            <a:gdLst/>
            <a:ahLst/>
            <a:cxnLst/>
            <a:rect r="r" b="b" t="t" l="l"/>
            <a:pathLst>
              <a:path h="2115225" w="1118559">
                <a:moveTo>
                  <a:pt x="0" y="0"/>
                </a:moveTo>
                <a:lnTo>
                  <a:pt x="1118559" y="0"/>
                </a:lnTo>
                <a:lnTo>
                  <a:pt x="1118559" y="2115225"/>
                </a:lnTo>
                <a:lnTo>
                  <a:pt x="0" y="211522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-164406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6120334" y="3082788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144252" y="7548096"/>
            <a:ext cx="1163374" cy="1057612"/>
          </a:xfrm>
          <a:custGeom>
            <a:avLst/>
            <a:gdLst/>
            <a:ahLst/>
            <a:cxnLst/>
            <a:rect r="r" b="b" t="t" l="l"/>
            <a:pathLst>
              <a:path h="1057612" w="1163374">
                <a:moveTo>
                  <a:pt x="0" y="0"/>
                </a:moveTo>
                <a:lnTo>
                  <a:pt x="1163373" y="0"/>
                </a:lnTo>
                <a:lnTo>
                  <a:pt x="1163373" y="1057612"/>
                </a:lnTo>
                <a:lnTo>
                  <a:pt x="0" y="1057612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168659" y="5725127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2959440" y="6978613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4581293" y="4101840"/>
            <a:ext cx="5036630" cy="25451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91710" indent="-295855" lvl="1">
              <a:lnSpc>
                <a:spcPts val="2822"/>
              </a:lnSpc>
              <a:buFont typeface="Arial"/>
              <a:buChar char="•"/>
            </a:pPr>
            <a:r>
              <a:rPr lang="en-US" sz="274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ΛΥΔΙΑ ΔΗΜΗΤΡΙΑΔΗ</a:t>
            </a:r>
          </a:p>
          <a:p>
            <a:pPr algn="l">
              <a:lnSpc>
                <a:spcPts val="2822"/>
              </a:lnSpc>
            </a:pPr>
          </a:p>
          <a:p>
            <a:pPr algn="l" marL="591710" indent="-295855" lvl="1">
              <a:lnSpc>
                <a:spcPts val="2822"/>
              </a:lnSpc>
              <a:buFont typeface="Arial"/>
              <a:buChar char="•"/>
            </a:pPr>
            <a:r>
              <a:rPr lang="en-US" sz="274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ΑΡΙΑΔΝΗ ΚΑΛΟΥΔΑΚΗ</a:t>
            </a:r>
          </a:p>
          <a:p>
            <a:pPr algn="l">
              <a:lnSpc>
                <a:spcPts val="2822"/>
              </a:lnSpc>
            </a:pPr>
          </a:p>
          <a:p>
            <a:pPr algn="l" marL="591710" indent="-295855" lvl="1">
              <a:lnSpc>
                <a:spcPts val="2822"/>
              </a:lnSpc>
              <a:buFont typeface="Arial"/>
              <a:buChar char="•"/>
            </a:pPr>
            <a:r>
              <a:rPr lang="en-US" sz="274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ΖΗΣΗΣ ΠΑΠΑΙΩΑΝΝΟΥ</a:t>
            </a:r>
          </a:p>
          <a:p>
            <a:pPr algn="l">
              <a:lnSpc>
                <a:spcPts val="2822"/>
              </a:lnSpc>
            </a:pPr>
          </a:p>
          <a:p>
            <a:pPr algn="ctr">
              <a:lnSpc>
                <a:spcPts val="2822"/>
              </a:lnSpc>
              <a:spcBef>
                <a:spcPct val="0"/>
              </a:spcBef>
            </a:pPr>
          </a:p>
        </p:txBody>
      </p:sp>
      <p:sp>
        <p:nvSpPr>
          <p:cNvPr name="TextBox 17" id="17"/>
          <p:cNvSpPr txBox="true"/>
          <p:nvPr/>
        </p:nvSpPr>
        <p:spPr>
          <a:xfrm rot="0">
            <a:off x="8802123" y="4101840"/>
            <a:ext cx="5135336" cy="21927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91710" indent="-295855" lvl="1">
              <a:lnSpc>
                <a:spcPts val="2822"/>
              </a:lnSpc>
              <a:buFont typeface="Arial"/>
              <a:buChar char="•"/>
            </a:pPr>
            <a:r>
              <a:rPr lang="en-US" sz="274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ΛΑΜΠΡΙΝΗ ΤΖΑΡΤΖΑΝΗ</a:t>
            </a:r>
          </a:p>
          <a:p>
            <a:pPr algn="l">
              <a:lnSpc>
                <a:spcPts val="2822"/>
              </a:lnSpc>
            </a:pPr>
          </a:p>
          <a:p>
            <a:pPr algn="l" marL="591710" indent="-295855" lvl="1">
              <a:lnSpc>
                <a:spcPts val="2822"/>
              </a:lnSpc>
              <a:buFont typeface="Arial"/>
              <a:buChar char="•"/>
            </a:pPr>
            <a:r>
              <a:rPr lang="en-US" sz="274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ΝΙΚΟΛΙΝΑ ΚΑΡΚΟΥ</a:t>
            </a:r>
          </a:p>
          <a:p>
            <a:pPr algn="l">
              <a:lnSpc>
                <a:spcPts val="2822"/>
              </a:lnSpc>
            </a:pPr>
          </a:p>
          <a:p>
            <a:pPr algn="l" marL="591710" indent="-295855" lvl="1">
              <a:lnSpc>
                <a:spcPts val="2822"/>
              </a:lnSpc>
              <a:buFont typeface="Arial"/>
              <a:buChar char="•"/>
            </a:pPr>
            <a:r>
              <a:rPr lang="en-US" sz="274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ΣΑΒΒΑΣ ΣΑΒΒΑΚΗΣ</a:t>
            </a:r>
          </a:p>
          <a:p>
            <a:pPr algn="ctr">
              <a:lnSpc>
                <a:spcPts val="2822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00A2FF">
                <a:alpha val="100000"/>
              </a:srgbClr>
            </a:gs>
            <a:gs pos="100000">
              <a:srgbClr val="6BEFFE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55415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093662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28675" y="5377111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28675" y="6516077"/>
            <a:ext cx="1118559" cy="2115225"/>
          </a:xfrm>
          <a:custGeom>
            <a:avLst/>
            <a:gdLst/>
            <a:ahLst/>
            <a:cxnLst/>
            <a:rect r="r" b="b" t="t" l="l"/>
            <a:pathLst>
              <a:path h="2115225" w="1118559">
                <a:moveTo>
                  <a:pt x="0" y="0"/>
                </a:moveTo>
                <a:lnTo>
                  <a:pt x="1118559" y="0"/>
                </a:lnTo>
                <a:lnTo>
                  <a:pt x="1118559" y="2115225"/>
                </a:lnTo>
                <a:lnTo>
                  <a:pt x="0" y="211522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-164406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4460889" y="3735889"/>
            <a:ext cx="3005303" cy="1601007"/>
          </a:xfrm>
          <a:custGeom>
            <a:avLst/>
            <a:gdLst/>
            <a:ahLst/>
            <a:cxnLst/>
            <a:rect r="r" b="b" t="t" l="l"/>
            <a:pathLst>
              <a:path h="1601007" w="3005303">
                <a:moveTo>
                  <a:pt x="0" y="0"/>
                </a:moveTo>
                <a:lnTo>
                  <a:pt x="3005303" y="0"/>
                </a:lnTo>
                <a:lnTo>
                  <a:pt x="3005303" y="1601007"/>
                </a:lnTo>
                <a:lnTo>
                  <a:pt x="0" y="160100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158141" y="4250047"/>
            <a:ext cx="1272717" cy="4381255"/>
          </a:xfrm>
          <a:custGeom>
            <a:avLst/>
            <a:gdLst/>
            <a:ahLst/>
            <a:cxnLst/>
            <a:rect r="r" b="b" t="t" l="l"/>
            <a:pathLst>
              <a:path h="4381255" w="1272717">
                <a:moveTo>
                  <a:pt x="0" y="0"/>
                </a:moveTo>
                <a:lnTo>
                  <a:pt x="1272717" y="0"/>
                </a:lnTo>
                <a:lnTo>
                  <a:pt x="1272717" y="4381255"/>
                </a:lnTo>
                <a:lnTo>
                  <a:pt x="0" y="438125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-45245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724388" y="1657599"/>
            <a:ext cx="1275383" cy="1275383"/>
          </a:xfrm>
          <a:custGeom>
            <a:avLst/>
            <a:gdLst/>
            <a:ahLst/>
            <a:cxnLst/>
            <a:rect r="r" b="b" t="t" l="l"/>
            <a:pathLst>
              <a:path h="1275383" w="1275383">
                <a:moveTo>
                  <a:pt x="0" y="0"/>
                </a:moveTo>
                <a:lnTo>
                  <a:pt x="1275383" y="0"/>
                </a:lnTo>
                <a:lnTo>
                  <a:pt x="1275383" y="1275383"/>
                </a:lnTo>
                <a:lnTo>
                  <a:pt x="0" y="127538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741972" y="399801"/>
            <a:ext cx="1257799" cy="1257799"/>
          </a:xfrm>
          <a:custGeom>
            <a:avLst/>
            <a:gdLst/>
            <a:ahLst/>
            <a:cxnLst/>
            <a:rect r="r" b="b" t="t" l="l"/>
            <a:pathLst>
              <a:path h="1257799" w="1257799">
                <a:moveTo>
                  <a:pt x="0" y="0"/>
                </a:moveTo>
                <a:lnTo>
                  <a:pt x="1257799" y="0"/>
                </a:lnTo>
                <a:lnTo>
                  <a:pt x="1257799" y="1257798"/>
                </a:lnTo>
                <a:lnTo>
                  <a:pt x="0" y="125779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828574" y="1394072"/>
            <a:ext cx="10530177" cy="10305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73"/>
              </a:lnSpc>
            </a:pPr>
            <a:r>
              <a:rPr lang="en-US" sz="7159">
                <a:solidFill>
                  <a:srgbClr val="FFFFFF"/>
                </a:solidFill>
                <a:latin typeface="Arcade Gamer"/>
                <a:ea typeface="Arcade Gamer"/>
                <a:cs typeface="Arcade Gamer"/>
                <a:sym typeface="Arcade Gamer"/>
              </a:rPr>
              <a:t>ΣΤΟΧΟΣ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4098831" y="2712606"/>
            <a:ext cx="10259919" cy="48240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43"/>
              </a:lnSpc>
              <a:spcBef>
                <a:spcPct val="0"/>
              </a:spcBef>
            </a:pPr>
            <a:r>
              <a:rPr lang="en-US" sz="3148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ΜΕΣΑ ΑΠΟ ΤΟ ΠΑΙΧΝΙΔΙ ΑΝΑΠΤΥΣΟΝΤΑΙ...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4205308" y="4324076"/>
            <a:ext cx="3516465" cy="3427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267"/>
              </a:lnSpc>
              <a:spcBef>
                <a:spcPct val="0"/>
              </a:spcBef>
            </a:pPr>
            <a:r>
              <a:rPr lang="en-US" sz="22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ΚΟΙΝΩΝΙΚΟΠΟΙΗΣΗ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7816504" y="3735889"/>
            <a:ext cx="3005303" cy="1601007"/>
          </a:xfrm>
          <a:custGeom>
            <a:avLst/>
            <a:gdLst/>
            <a:ahLst/>
            <a:cxnLst/>
            <a:rect r="r" b="b" t="t" l="l"/>
            <a:pathLst>
              <a:path h="1601007" w="3005303">
                <a:moveTo>
                  <a:pt x="0" y="0"/>
                </a:moveTo>
                <a:lnTo>
                  <a:pt x="3005304" y="0"/>
                </a:lnTo>
                <a:lnTo>
                  <a:pt x="3005304" y="1601007"/>
                </a:lnTo>
                <a:lnTo>
                  <a:pt x="0" y="160100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8142617" y="4324076"/>
            <a:ext cx="2353077" cy="4151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2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ΣΥΝΕΡΓΑΣΙΑ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11353447" y="3735889"/>
            <a:ext cx="3005303" cy="1601007"/>
          </a:xfrm>
          <a:custGeom>
            <a:avLst/>
            <a:gdLst/>
            <a:ahLst/>
            <a:cxnLst/>
            <a:rect r="r" b="b" t="t" l="l"/>
            <a:pathLst>
              <a:path h="1601007" w="3005303">
                <a:moveTo>
                  <a:pt x="0" y="0"/>
                </a:moveTo>
                <a:lnTo>
                  <a:pt x="3005303" y="0"/>
                </a:lnTo>
                <a:lnTo>
                  <a:pt x="3005303" y="1601007"/>
                </a:lnTo>
                <a:lnTo>
                  <a:pt x="0" y="160100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11593333" y="4340172"/>
            <a:ext cx="2353077" cy="3990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679"/>
              </a:lnSpc>
              <a:spcBef>
                <a:spcPct val="0"/>
              </a:spcBef>
            </a:pPr>
            <a:r>
              <a:rPr lang="en-US" sz="26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ΕΜΠΙΣΤΟΣΥΝΗ</a:t>
            </a:r>
          </a:p>
        </p:txBody>
      </p:sp>
      <p:sp>
        <p:nvSpPr>
          <p:cNvPr name="Freeform 17" id="17"/>
          <p:cNvSpPr/>
          <p:nvPr/>
        </p:nvSpPr>
        <p:spPr>
          <a:xfrm flipH="false" flipV="false" rot="0">
            <a:off x="11353447" y="5972683"/>
            <a:ext cx="3005303" cy="1601007"/>
          </a:xfrm>
          <a:custGeom>
            <a:avLst/>
            <a:gdLst/>
            <a:ahLst/>
            <a:cxnLst/>
            <a:rect r="r" b="b" t="t" l="l"/>
            <a:pathLst>
              <a:path h="1601007" w="3005303">
                <a:moveTo>
                  <a:pt x="0" y="0"/>
                </a:moveTo>
                <a:lnTo>
                  <a:pt x="3005303" y="0"/>
                </a:lnTo>
                <a:lnTo>
                  <a:pt x="3005303" y="1601007"/>
                </a:lnTo>
                <a:lnTo>
                  <a:pt x="0" y="160100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7816504" y="5972683"/>
            <a:ext cx="3005303" cy="1601007"/>
          </a:xfrm>
          <a:custGeom>
            <a:avLst/>
            <a:gdLst/>
            <a:ahLst/>
            <a:cxnLst/>
            <a:rect r="r" b="b" t="t" l="l"/>
            <a:pathLst>
              <a:path h="1601007" w="3005303">
                <a:moveTo>
                  <a:pt x="0" y="0"/>
                </a:moveTo>
                <a:lnTo>
                  <a:pt x="3005304" y="0"/>
                </a:lnTo>
                <a:lnTo>
                  <a:pt x="3005304" y="1601007"/>
                </a:lnTo>
                <a:lnTo>
                  <a:pt x="0" y="160100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9" id="19"/>
          <p:cNvSpPr/>
          <p:nvPr/>
        </p:nvSpPr>
        <p:spPr>
          <a:xfrm flipH="false" flipV="false" rot="0">
            <a:off x="4460889" y="5972683"/>
            <a:ext cx="3005303" cy="1601007"/>
          </a:xfrm>
          <a:custGeom>
            <a:avLst/>
            <a:gdLst/>
            <a:ahLst/>
            <a:cxnLst/>
            <a:rect r="r" b="b" t="t" l="l"/>
            <a:pathLst>
              <a:path h="1601007" w="3005303">
                <a:moveTo>
                  <a:pt x="0" y="0"/>
                </a:moveTo>
                <a:lnTo>
                  <a:pt x="3005303" y="0"/>
                </a:lnTo>
                <a:lnTo>
                  <a:pt x="3005303" y="1601007"/>
                </a:lnTo>
                <a:lnTo>
                  <a:pt x="0" y="160100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4625077" y="6560848"/>
            <a:ext cx="2676927" cy="4151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2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ΕΝΣΥΝΑΙΣΘΗΣΗ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8142617" y="6387192"/>
            <a:ext cx="2353077" cy="7624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2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ΚΙΝΗΤΙΚΕΣ ΔΕΞΙΟΤΗΤΕΣ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11679560" y="6560848"/>
            <a:ext cx="2353077" cy="4151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2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ΣΥΓΚΕΝΤΡΩΣΗ</a:t>
            </a:r>
          </a:p>
        </p:txBody>
      </p:sp>
      <p:sp>
        <p:nvSpPr>
          <p:cNvPr name="Freeform 23" id="23"/>
          <p:cNvSpPr/>
          <p:nvPr/>
        </p:nvSpPr>
        <p:spPr>
          <a:xfrm flipH="false" flipV="false" rot="0">
            <a:off x="14859428" y="5946594"/>
            <a:ext cx="3005303" cy="1601007"/>
          </a:xfrm>
          <a:custGeom>
            <a:avLst/>
            <a:gdLst/>
            <a:ahLst/>
            <a:cxnLst/>
            <a:rect r="r" b="b" t="t" l="l"/>
            <a:pathLst>
              <a:path h="1601007" w="3005303">
                <a:moveTo>
                  <a:pt x="0" y="0"/>
                </a:moveTo>
                <a:lnTo>
                  <a:pt x="3005303" y="0"/>
                </a:lnTo>
                <a:lnTo>
                  <a:pt x="3005303" y="1601007"/>
                </a:lnTo>
                <a:lnTo>
                  <a:pt x="0" y="160100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4" id="24"/>
          <p:cNvSpPr txBox="true"/>
          <p:nvPr/>
        </p:nvSpPr>
        <p:spPr>
          <a:xfrm rot="0">
            <a:off x="15185540" y="6506552"/>
            <a:ext cx="2353077" cy="4151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2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ΦΑΝΤΑΣΙΑ</a:t>
            </a:r>
          </a:p>
        </p:txBody>
      </p:sp>
      <p:sp>
        <p:nvSpPr>
          <p:cNvPr name="Freeform 25" id="25"/>
          <p:cNvSpPr/>
          <p:nvPr/>
        </p:nvSpPr>
        <p:spPr>
          <a:xfrm flipH="false" flipV="false" rot="0">
            <a:off x="14859428" y="3735889"/>
            <a:ext cx="3005303" cy="1601007"/>
          </a:xfrm>
          <a:custGeom>
            <a:avLst/>
            <a:gdLst/>
            <a:ahLst/>
            <a:cxnLst/>
            <a:rect r="r" b="b" t="t" l="l"/>
            <a:pathLst>
              <a:path h="1601007" w="3005303">
                <a:moveTo>
                  <a:pt x="0" y="0"/>
                </a:moveTo>
                <a:lnTo>
                  <a:pt x="3005303" y="0"/>
                </a:lnTo>
                <a:lnTo>
                  <a:pt x="3005303" y="1601007"/>
                </a:lnTo>
                <a:lnTo>
                  <a:pt x="0" y="160100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6" id="26"/>
          <p:cNvSpPr txBox="true"/>
          <p:nvPr/>
        </p:nvSpPr>
        <p:spPr>
          <a:xfrm rot="0">
            <a:off x="15216000" y="4340172"/>
            <a:ext cx="2353077" cy="4151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2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ΗΘΙΚΕΣ ΑΞΙΕΣ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00A2FF">
                <a:alpha val="100000"/>
              </a:srgbClr>
            </a:gs>
            <a:gs pos="100000">
              <a:srgbClr val="6BEFFE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55415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093662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045962" y="6386184"/>
            <a:ext cx="1275383" cy="1275383"/>
          </a:xfrm>
          <a:custGeom>
            <a:avLst/>
            <a:gdLst/>
            <a:ahLst/>
            <a:cxnLst/>
            <a:rect r="r" b="b" t="t" l="l"/>
            <a:pathLst>
              <a:path h="1275383" w="1275383">
                <a:moveTo>
                  <a:pt x="0" y="0"/>
                </a:moveTo>
                <a:lnTo>
                  <a:pt x="1275383" y="0"/>
                </a:lnTo>
                <a:lnTo>
                  <a:pt x="1275383" y="1275383"/>
                </a:lnTo>
                <a:lnTo>
                  <a:pt x="0" y="127538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2723896" y="3652271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7099608" y="5852278"/>
            <a:ext cx="4088783" cy="884664"/>
          </a:xfrm>
          <a:custGeom>
            <a:avLst/>
            <a:gdLst/>
            <a:ahLst/>
            <a:cxnLst/>
            <a:rect r="r" b="b" t="t" l="l"/>
            <a:pathLst>
              <a:path h="884664" w="4088783">
                <a:moveTo>
                  <a:pt x="0" y="0"/>
                </a:moveTo>
                <a:lnTo>
                  <a:pt x="4088784" y="0"/>
                </a:lnTo>
                <a:lnTo>
                  <a:pt x="4088784" y="884664"/>
                </a:lnTo>
                <a:lnTo>
                  <a:pt x="0" y="884664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4750220" y="2738904"/>
            <a:ext cx="8787559" cy="4809192"/>
          </a:xfrm>
          <a:custGeom>
            <a:avLst/>
            <a:gdLst/>
            <a:ahLst/>
            <a:cxnLst/>
            <a:rect r="r" b="b" t="t" l="l"/>
            <a:pathLst>
              <a:path h="4809192" w="8787559">
                <a:moveTo>
                  <a:pt x="0" y="0"/>
                </a:moveTo>
                <a:lnTo>
                  <a:pt x="8787560" y="0"/>
                </a:lnTo>
                <a:lnTo>
                  <a:pt x="8787560" y="4809192"/>
                </a:lnTo>
                <a:lnTo>
                  <a:pt x="0" y="480919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2655687" y="4791237"/>
            <a:ext cx="1275383" cy="1275383"/>
          </a:xfrm>
          <a:custGeom>
            <a:avLst/>
            <a:gdLst/>
            <a:ahLst/>
            <a:cxnLst/>
            <a:rect r="r" b="b" t="t" l="l"/>
            <a:pathLst>
              <a:path h="1275383" w="1275383">
                <a:moveTo>
                  <a:pt x="0" y="0"/>
                </a:moveTo>
                <a:lnTo>
                  <a:pt x="1275383" y="0"/>
                </a:lnTo>
                <a:lnTo>
                  <a:pt x="1275383" y="1275383"/>
                </a:lnTo>
                <a:lnTo>
                  <a:pt x="0" y="127538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5854052" y="3138804"/>
            <a:ext cx="6579897" cy="74145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954"/>
              </a:lnSpc>
              <a:spcBef>
                <a:spcPct val="0"/>
              </a:spcBef>
            </a:pPr>
            <a:r>
              <a:rPr lang="en-US" sz="481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HOW TO PLAY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14427536" y="3880261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4359327" y="5019227"/>
            <a:ext cx="1275383" cy="1275383"/>
          </a:xfrm>
          <a:custGeom>
            <a:avLst/>
            <a:gdLst/>
            <a:ahLst/>
            <a:cxnLst/>
            <a:rect r="r" b="b" t="t" l="l"/>
            <a:pathLst>
              <a:path h="1275383" w="1275383">
                <a:moveTo>
                  <a:pt x="0" y="0"/>
                </a:moveTo>
                <a:lnTo>
                  <a:pt x="1275383" y="0"/>
                </a:lnTo>
                <a:lnTo>
                  <a:pt x="1275383" y="1275383"/>
                </a:lnTo>
                <a:lnTo>
                  <a:pt x="0" y="127538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5634710" y="5019227"/>
            <a:ext cx="1275383" cy="1275383"/>
          </a:xfrm>
          <a:custGeom>
            <a:avLst/>
            <a:gdLst/>
            <a:ahLst/>
            <a:cxnLst/>
            <a:rect r="r" b="b" t="t" l="l"/>
            <a:pathLst>
              <a:path h="1275383" w="1275383">
                <a:moveTo>
                  <a:pt x="0" y="0"/>
                </a:moveTo>
                <a:lnTo>
                  <a:pt x="1275383" y="0"/>
                </a:lnTo>
                <a:lnTo>
                  <a:pt x="1275383" y="1275383"/>
                </a:lnTo>
                <a:lnTo>
                  <a:pt x="0" y="127538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7359525" y="1499117"/>
            <a:ext cx="3468274" cy="750408"/>
          </a:xfrm>
          <a:custGeom>
            <a:avLst/>
            <a:gdLst/>
            <a:ahLst/>
            <a:cxnLst/>
            <a:rect r="r" b="b" t="t" l="l"/>
            <a:pathLst>
              <a:path h="750408" w="3468274">
                <a:moveTo>
                  <a:pt x="0" y="0"/>
                </a:moveTo>
                <a:lnTo>
                  <a:pt x="3468274" y="0"/>
                </a:lnTo>
                <a:lnTo>
                  <a:pt x="3468274" y="750408"/>
                </a:lnTo>
                <a:lnTo>
                  <a:pt x="0" y="750408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7647180" y="1593085"/>
            <a:ext cx="2892963" cy="5624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78"/>
              </a:lnSpc>
              <a:spcBef>
                <a:spcPct val="0"/>
              </a:spcBef>
            </a:pPr>
            <a:r>
              <a:rPr lang="en-US" sz="2017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THE FLOOR IS FULL OF RUBBISH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311250" y="3889786"/>
            <a:ext cx="7564824" cy="32297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854"/>
              </a:lnSpc>
            </a:pPr>
            <a:r>
              <a:rPr lang="en-US" sz="1800">
                <a:solidFill>
                  <a:srgbClr val="FFFFFF"/>
                </a:solidFill>
                <a:latin typeface="Arcade Gamer"/>
                <a:ea typeface="Arcade Gamer"/>
                <a:cs typeface="Arcade Gamer"/>
                <a:sym typeface="Arcade Gamer"/>
              </a:rPr>
              <a:t>ΕΡΧΕΤΑΙ ΣΕ ΕΜΑΣ ΜΙΑ ΟΜΑΔΑ</a:t>
            </a:r>
          </a:p>
          <a:p>
            <a:pPr algn="l">
              <a:lnSpc>
                <a:spcPts val="1854"/>
              </a:lnSpc>
            </a:pPr>
          </a:p>
          <a:p>
            <a:pPr algn="l">
              <a:lnSpc>
                <a:spcPts val="1854"/>
              </a:lnSpc>
            </a:pPr>
            <a:r>
              <a:rPr lang="en-US" sz="1800">
                <a:solidFill>
                  <a:srgbClr val="FFFFFF"/>
                </a:solidFill>
                <a:latin typeface="Arcade Gamer"/>
                <a:ea typeface="Arcade Gamer"/>
                <a:cs typeface="Arcade Gamer"/>
                <a:sym typeface="Arcade Gamer"/>
              </a:rPr>
              <a:t>ΧΩΡΙΖΟΥΜΕ ΤΗΝ ΥΠΑΡΧΟΥΣΑ ΟΜΑΔΑ ΣΕ ΔΥΟ ΥΠΟ-ΟΜΑΔΕΣ</a:t>
            </a:r>
          </a:p>
          <a:p>
            <a:pPr algn="l">
              <a:lnSpc>
                <a:spcPts val="1854"/>
              </a:lnSpc>
            </a:pPr>
          </a:p>
          <a:p>
            <a:pPr algn="l">
              <a:lnSpc>
                <a:spcPts val="1854"/>
              </a:lnSpc>
            </a:pPr>
            <a:r>
              <a:rPr lang="en-US" sz="1800">
                <a:solidFill>
                  <a:srgbClr val="FFFFFF"/>
                </a:solidFill>
                <a:latin typeface="Arcade Gamer"/>
                <a:ea typeface="Arcade Gamer"/>
                <a:cs typeface="Arcade Gamer"/>
                <a:sym typeface="Arcade Gamer"/>
              </a:rPr>
              <a:t>ΟΛΑ ΤΑ ΠΑΙΔΙΑ ΚΑΝΟΥΝ ΔΥΑΔΕΣ, ΤΟ ΕΝΑ ΚΛΕΙΝΕΙ ΤΑ ΜΑΤΙΑ ΤΟΥ, ΚΑΙ ΤΟ ΠΑΙΔΙ ’ΟΔΗΓΟΣ’ ΚΡΑΤΑΕΙ ΜΙΑ ΣΑΚΟΥΛΑ</a:t>
            </a:r>
          </a:p>
          <a:p>
            <a:pPr algn="l">
              <a:lnSpc>
                <a:spcPts val="1854"/>
              </a:lnSpc>
            </a:pPr>
          </a:p>
          <a:p>
            <a:pPr algn="l">
              <a:lnSpc>
                <a:spcPts val="1854"/>
              </a:lnSpc>
            </a:pPr>
            <a:r>
              <a:rPr lang="en-US" sz="1800">
                <a:solidFill>
                  <a:srgbClr val="FFFFFF"/>
                </a:solidFill>
                <a:latin typeface="Arcade Gamer"/>
                <a:ea typeface="Arcade Gamer"/>
                <a:cs typeface="Arcade Gamer"/>
                <a:sym typeface="Arcade Gamer"/>
              </a:rPr>
              <a:t>ΥΠΑΡΧΕΙ ΕΝΑΣ ΧΩΡΟΣ ΟΡΙΟΘΕΤΗΜΕΝΟΣ, ΟΠΟΥ ΜΕΣΑ ΥΠΑΡΧΟΥΝ ΔΙΑΦΟΡΑ ΣΚΟΥΠΙΔΙΑ ΚΑΙ ΑΝΤΙΚΕΙΜΕΝΑ ΤΗΣ ΦΥΣΗΣ</a:t>
            </a:r>
          </a:p>
          <a:p>
            <a:pPr algn="l">
              <a:lnSpc>
                <a:spcPts val="1854"/>
              </a:lnSpc>
            </a:pPr>
          </a:p>
          <a:p>
            <a:pPr algn="l">
              <a:lnSpc>
                <a:spcPts val="1854"/>
              </a:lnSpc>
              <a:spcBef>
                <a:spcPct val="0"/>
              </a:spcBef>
            </a:pPr>
            <a:r>
              <a:rPr lang="en-US" sz="1800">
                <a:solidFill>
                  <a:srgbClr val="FFFFFF"/>
                </a:solidFill>
                <a:latin typeface="Arcade Gamer"/>
                <a:ea typeface="Arcade Gamer"/>
                <a:cs typeface="Arcade Gamer"/>
                <a:sym typeface="Arcade Gamer"/>
              </a:rPr>
              <a:t>ΣΚΟΠΟΣ ΕΙΝΑΙ ΤΟ ΠΑΙΔΙ ‘ΟΔΗΓΟΣ’ ΝΑ ΚΑΘΟΔΗΓΗΣΕΙ ΤΟΝ ΣΥΜΠΑΙΚΤΗ ΤΟΥ ΚΑΙ ΝΑ ΜΑΖΕΨΕΙ ΤΑ ΣΚΟΥΠΙΔΙΑ ΑΠΟ ΚΑΤΩ, ΝΑ ΜΑΝΤΕΨΕΙ ΤΙ ΕΙΝΑΙ ΚΑΙ ΜΕΤΑ ΝΑ ΤΑ ΒΑΛΕΙ ΣΤΗΝ ΣΑΚΟΥΛΑ ΠΟΥ ΚΡΑΤΑΕΙ Ο ‘ΟΔΗΓΟΣ’</a:t>
            </a:r>
          </a:p>
        </p:txBody>
      </p:sp>
      <p:sp>
        <p:nvSpPr>
          <p:cNvPr name="Freeform 16" id="16"/>
          <p:cNvSpPr/>
          <p:nvPr/>
        </p:nvSpPr>
        <p:spPr>
          <a:xfrm flipH="false" flipV="false" rot="0">
            <a:off x="220661" y="260000"/>
            <a:ext cx="4529559" cy="2478904"/>
          </a:xfrm>
          <a:custGeom>
            <a:avLst/>
            <a:gdLst/>
            <a:ahLst/>
            <a:cxnLst/>
            <a:rect r="r" b="b" t="t" l="l"/>
            <a:pathLst>
              <a:path h="2478904" w="4529559">
                <a:moveTo>
                  <a:pt x="0" y="0"/>
                </a:moveTo>
                <a:lnTo>
                  <a:pt x="4529559" y="0"/>
                </a:lnTo>
                <a:lnTo>
                  <a:pt x="4529559" y="2478904"/>
                </a:lnTo>
                <a:lnTo>
                  <a:pt x="0" y="2478904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695623" y="549593"/>
            <a:ext cx="666155" cy="3007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78"/>
              </a:lnSpc>
              <a:spcBef>
                <a:spcPct val="0"/>
              </a:spcBef>
            </a:pPr>
            <a:r>
              <a:rPr lang="en-US" sz="2017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NOTE: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220661" y="952266"/>
            <a:ext cx="4367721" cy="107226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435628" indent="-217814" lvl="1">
              <a:lnSpc>
                <a:spcPts val="2078"/>
              </a:lnSpc>
              <a:buFont typeface="Arial"/>
              <a:buChar char="•"/>
            </a:pPr>
            <a:r>
              <a:rPr lang="en-US" sz="2017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ΚΛΕΙΣΤΑ ΜΑΤΙΑ ΕΧΟΥΝ ΤΑ ΝΗΠΕΙΑ ΚΑΙ Ο ΟΔΗΓΟΣ ΜΕ ΤΗΝ ΣΑΚΟΥΛΑ ΕΙΝΑΙ ΤΟΥ ΔΗΜΟΤΙΚΟΥ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00A2FF">
                <a:alpha val="100000"/>
              </a:srgbClr>
            </a:gs>
            <a:gs pos="100000">
              <a:srgbClr val="6BEFFE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55415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093662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28675" y="5377111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28675" y="6516077"/>
            <a:ext cx="1118559" cy="2115225"/>
          </a:xfrm>
          <a:custGeom>
            <a:avLst/>
            <a:gdLst/>
            <a:ahLst/>
            <a:cxnLst/>
            <a:rect r="r" b="b" t="t" l="l"/>
            <a:pathLst>
              <a:path h="2115225" w="1118559">
                <a:moveTo>
                  <a:pt x="0" y="0"/>
                </a:moveTo>
                <a:lnTo>
                  <a:pt x="1118559" y="0"/>
                </a:lnTo>
                <a:lnTo>
                  <a:pt x="1118559" y="2115225"/>
                </a:lnTo>
                <a:lnTo>
                  <a:pt x="0" y="211522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-164406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6450927" y="4757975"/>
            <a:ext cx="5285471" cy="2815714"/>
          </a:xfrm>
          <a:custGeom>
            <a:avLst/>
            <a:gdLst/>
            <a:ahLst/>
            <a:cxnLst/>
            <a:rect r="r" b="b" t="t" l="l"/>
            <a:pathLst>
              <a:path h="2815714" w="5285471">
                <a:moveTo>
                  <a:pt x="0" y="0"/>
                </a:moveTo>
                <a:lnTo>
                  <a:pt x="5285470" y="0"/>
                </a:lnTo>
                <a:lnTo>
                  <a:pt x="5285470" y="2815715"/>
                </a:lnTo>
                <a:lnTo>
                  <a:pt x="0" y="2815715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158141" y="4250047"/>
            <a:ext cx="1272717" cy="4381255"/>
          </a:xfrm>
          <a:custGeom>
            <a:avLst/>
            <a:gdLst/>
            <a:ahLst/>
            <a:cxnLst/>
            <a:rect r="r" b="b" t="t" l="l"/>
            <a:pathLst>
              <a:path h="4381255" w="1272717">
                <a:moveTo>
                  <a:pt x="0" y="0"/>
                </a:moveTo>
                <a:lnTo>
                  <a:pt x="1272717" y="0"/>
                </a:lnTo>
                <a:lnTo>
                  <a:pt x="1272717" y="4381255"/>
                </a:lnTo>
                <a:lnTo>
                  <a:pt x="0" y="438125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-45245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741972" y="5165292"/>
            <a:ext cx="1275383" cy="1275383"/>
          </a:xfrm>
          <a:custGeom>
            <a:avLst/>
            <a:gdLst/>
            <a:ahLst/>
            <a:cxnLst/>
            <a:rect r="r" b="b" t="t" l="l"/>
            <a:pathLst>
              <a:path h="1275383" w="1275383">
                <a:moveTo>
                  <a:pt x="0" y="0"/>
                </a:moveTo>
                <a:lnTo>
                  <a:pt x="1275383" y="0"/>
                </a:lnTo>
                <a:lnTo>
                  <a:pt x="1275383" y="1275383"/>
                </a:lnTo>
                <a:lnTo>
                  <a:pt x="0" y="127538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5759556" y="3907493"/>
            <a:ext cx="1257799" cy="1257799"/>
          </a:xfrm>
          <a:custGeom>
            <a:avLst/>
            <a:gdLst/>
            <a:ahLst/>
            <a:cxnLst/>
            <a:rect r="r" b="b" t="t" l="l"/>
            <a:pathLst>
              <a:path h="1257799" w="1257799">
                <a:moveTo>
                  <a:pt x="0" y="0"/>
                </a:moveTo>
                <a:lnTo>
                  <a:pt x="1257799" y="0"/>
                </a:lnTo>
                <a:lnTo>
                  <a:pt x="1257799" y="1257799"/>
                </a:lnTo>
                <a:lnTo>
                  <a:pt x="0" y="1257799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878912" y="2094280"/>
            <a:ext cx="10530177" cy="196377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73"/>
              </a:lnSpc>
            </a:pPr>
            <a:r>
              <a:rPr lang="en-US" sz="7159">
                <a:solidFill>
                  <a:srgbClr val="FFFFFF"/>
                </a:solidFill>
                <a:latin typeface="Arcade Gamer"/>
                <a:ea typeface="Arcade Gamer"/>
                <a:cs typeface="Arcade Gamer"/>
                <a:sym typeface="Arcade Gamer"/>
              </a:rPr>
              <a:t>THE MAIN PURPOSE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6963487" y="4911558"/>
            <a:ext cx="4260349" cy="24990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82"/>
              </a:lnSpc>
              <a:spcBef>
                <a:spcPct val="0"/>
              </a:spcBef>
            </a:pPr>
            <a:r>
              <a:rPr lang="en-US" sz="27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ΜΕ ΤΗΝ ΛΗΞΗ ΤΟΥ ΧΡΟΝΟΥ Η ΚΑΘΕ ΟΜΑΔΑ ΜΕΤΡΑΕΙ ΤΟΝ ΑΡΙΘΜΟ ΤΩΝ ΣΚΟΥΠΙΔΙΩΝ ΚΑΙ ΓΙΑ ΚΑΘΕ ΣΚΟΥΠΙΔΙ ΠΑΙΡΝΟΥΝ ΚΑΙ ΕΝΑΝ ΠΟΝΤΟ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00A2FF">
                <a:alpha val="100000"/>
              </a:srgbClr>
            </a:gs>
            <a:gs pos="100000">
              <a:srgbClr val="6BEFFE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55415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093662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2307625" y="1830091"/>
            <a:ext cx="5826815" cy="3188857"/>
          </a:xfrm>
          <a:custGeom>
            <a:avLst/>
            <a:gdLst/>
            <a:ahLst/>
            <a:cxnLst/>
            <a:rect r="r" b="b" t="t" l="l"/>
            <a:pathLst>
              <a:path h="3188857" w="5826815">
                <a:moveTo>
                  <a:pt x="0" y="0"/>
                </a:moveTo>
                <a:lnTo>
                  <a:pt x="5826816" y="0"/>
                </a:lnTo>
                <a:lnTo>
                  <a:pt x="5826816" y="3188858"/>
                </a:lnTo>
                <a:lnTo>
                  <a:pt x="0" y="31888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424873" y="2834037"/>
            <a:ext cx="5592321" cy="16790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78"/>
              </a:lnSpc>
            </a:pPr>
            <a:r>
              <a:rPr lang="en-US" sz="1823" spc="68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Η ΚΑΘΕ ΟΜΑΔΑ ΘΑ ΠΡΕΠΕΙ ΝΑ ΦΤΙΑΞΕΙ ΕΝΑ ΣΚΕΤΣΑΚΙ ΜΕ ΘΕΜΑ ΤΗΝ ΦΥΣΗ( Π.Χ. ΚΑΝΤΕ ΕΝΑ ΣΚΕΤΣ ΔΕΙΧΝΟΝΤΑΣ </a:t>
            </a:r>
          </a:p>
          <a:p>
            <a:pPr algn="ctr">
              <a:lnSpc>
                <a:spcPts val="1878"/>
              </a:lnSpc>
            </a:pPr>
            <a:r>
              <a:rPr lang="en-US" sz="1823" spc="68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ΠΩΣ ΠΡΕΠΕΙ ΝΑ ΣΥΜΠΕΡΙΦΕΡΟΜΑΣΤΕ </a:t>
            </a:r>
          </a:p>
          <a:p>
            <a:pPr algn="ctr">
              <a:lnSpc>
                <a:spcPts val="1878"/>
              </a:lnSpc>
              <a:spcBef>
                <a:spcPct val="0"/>
              </a:spcBef>
            </a:pPr>
            <a:r>
              <a:rPr lang="en-US" sz="1823" spc="680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ΣΤΗΝ ΦΥΣΗ</a:t>
            </a:r>
          </a:p>
        </p:txBody>
      </p:sp>
      <p:sp>
        <p:nvSpPr>
          <p:cNvPr name="Freeform 6" id="6"/>
          <p:cNvSpPr/>
          <p:nvPr/>
        </p:nvSpPr>
        <p:spPr>
          <a:xfrm flipH="false" flipV="false" rot="0">
            <a:off x="14364469" y="5437341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6803516" y="597200"/>
            <a:ext cx="3468274" cy="750408"/>
          </a:xfrm>
          <a:custGeom>
            <a:avLst/>
            <a:gdLst/>
            <a:ahLst/>
            <a:cxnLst/>
            <a:rect r="r" b="b" t="t" l="l"/>
            <a:pathLst>
              <a:path h="750408" w="3468274">
                <a:moveTo>
                  <a:pt x="0" y="0"/>
                </a:moveTo>
                <a:lnTo>
                  <a:pt x="3468275" y="0"/>
                </a:lnTo>
                <a:lnTo>
                  <a:pt x="3468275" y="750408"/>
                </a:lnTo>
                <a:lnTo>
                  <a:pt x="0" y="75040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7091172" y="820895"/>
            <a:ext cx="2892963" cy="30301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78"/>
              </a:lnSpc>
              <a:spcBef>
                <a:spcPct val="0"/>
              </a:spcBef>
            </a:pPr>
            <a:r>
              <a:rPr lang="en-US" sz="2017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If we have time...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838335" y="2157259"/>
            <a:ext cx="2765395" cy="3007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082"/>
              </a:lnSpc>
              <a:spcBef>
                <a:spcPct val="0"/>
              </a:spcBef>
            </a:pPr>
            <a:r>
              <a:rPr lang="en-US" sz="2021">
                <a:solidFill>
                  <a:srgbClr val="0FFF5E"/>
                </a:solidFill>
                <a:latin typeface="Retropix"/>
                <a:ea typeface="Retropix"/>
                <a:cs typeface="Retropix"/>
                <a:sym typeface="Retropix"/>
              </a:rPr>
              <a:t>Answer: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15986583" y="4250047"/>
            <a:ext cx="1272717" cy="4381255"/>
          </a:xfrm>
          <a:custGeom>
            <a:avLst/>
            <a:gdLst/>
            <a:ahLst/>
            <a:cxnLst/>
            <a:rect r="r" b="b" t="t" l="l"/>
            <a:pathLst>
              <a:path h="4381255" w="1272717">
                <a:moveTo>
                  <a:pt x="0" y="0"/>
                </a:moveTo>
                <a:lnTo>
                  <a:pt x="1272717" y="0"/>
                </a:lnTo>
                <a:lnTo>
                  <a:pt x="1272717" y="4381255"/>
                </a:lnTo>
                <a:lnTo>
                  <a:pt x="0" y="438125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-45245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4364469" y="6516077"/>
            <a:ext cx="1118559" cy="2115225"/>
          </a:xfrm>
          <a:custGeom>
            <a:avLst/>
            <a:gdLst/>
            <a:ahLst/>
            <a:cxnLst/>
            <a:rect r="r" b="b" t="t" l="l"/>
            <a:pathLst>
              <a:path h="2115225" w="1118559">
                <a:moveTo>
                  <a:pt x="0" y="0"/>
                </a:moveTo>
                <a:lnTo>
                  <a:pt x="1118559" y="0"/>
                </a:lnTo>
                <a:lnTo>
                  <a:pt x="1118559" y="2115225"/>
                </a:lnTo>
                <a:lnTo>
                  <a:pt x="0" y="2115225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-164406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16120334" y="3082788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0">
            <a:off x="1144252" y="7548096"/>
            <a:ext cx="1163374" cy="1057612"/>
          </a:xfrm>
          <a:custGeom>
            <a:avLst/>
            <a:gdLst/>
            <a:ahLst/>
            <a:cxnLst/>
            <a:rect r="r" b="b" t="t" l="l"/>
            <a:pathLst>
              <a:path h="1057612" w="1163374">
                <a:moveTo>
                  <a:pt x="0" y="0"/>
                </a:moveTo>
                <a:lnTo>
                  <a:pt x="1163373" y="0"/>
                </a:lnTo>
                <a:lnTo>
                  <a:pt x="1163373" y="1057612"/>
                </a:lnTo>
                <a:lnTo>
                  <a:pt x="0" y="1057612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168659" y="5725127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2959440" y="6978613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6" id="16"/>
          <p:cNvSpPr/>
          <p:nvPr/>
        </p:nvSpPr>
        <p:spPr>
          <a:xfrm flipH="false" flipV="false" rot="0">
            <a:off x="7740396" y="5230697"/>
            <a:ext cx="5826815" cy="3188857"/>
          </a:xfrm>
          <a:custGeom>
            <a:avLst/>
            <a:gdLst/>
            <a:ahLst/>
            <a:cxnLst/>
            <a:rect r="r" b="b" t="t" l="l"/>
            <a:pathLst>
              <a:path h="3188857" w="5826815">
                <a:moveTo>
                  <a:pt x="0" y="0"/>
                </a:moveTo>
                <a:lnTo>
                  <a:pt x="5826815" y="0"/>
                </a:lnTo>
                <a:lnTo>
                  <a:pt x="5826815" y="3188857"/>
                </a:lnTo>
                <a:lnTo>
                  <a:pt x="0" y="31888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7" id="17"/>
          <p:cNvSpPr txBox="true"/>
          <p:nvPr/>
        </p:nvSpPr>
        <p:spPr>
          <a:xfrm rot="0">
            <a:off x="8155046" y="5565234"/>
            <a:ext cx="765215" cy="3548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387"/>
              </a:lnSpc>
              <a:spcBef>
                <a:spcPct val="0"/>
              </a:spcBef>
            </a:pPr>
            <a:r>
              <a:rPr lang="en-US" sz="2317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NOTE: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8134441" y="6447025"/>
            <a:ext cx="5100193" cy="9146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84"/>
              </a:lnSpc>
              <a:spcBef>
                <a:spcPct val="0"/>
              </a:spcBef>
            </a:pPr>
            <a:r>
              <a:rPr lang="en-US" sz="2217">
                <a:solidFill>
                  <a:srgbClr val="FFFFFF"/>
                </a:solidFill>
                <a:latin typeface="Retropix"/>
                <a:ea typeface="Retropix"/>
                <a:cs typeface="Retropix"/>
                <a:sym typeface="Retropix"/>
              </a:rPr>
              <a:t>ΤΟ ΝΗΗΠΕΙΑΓΩΓΕΙΟ ΘΑ ΗΤΑΝ ΠΡΟΤΙΙΜΟΤΕΡΟ ΝΑ ΚΑΝΕΙ ΜΙΑ ΜΙΚΡΗ ΠΡΟΕΤΙΜΑΣΙΑ ΓΙΑ ΤΟ ΘΕΑΤΡΙΚΟ 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00A2FF">
                <a:alpha val="100000"/>
              </a:srgbClr>
            </a:gs>
            <a:gs pos="100000">
              <a:srgbClr val="6BEFFE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55415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093662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828675" y="5377111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828675" y="6516077"/>
            <a:ext cx="1118559" cy="2115225"/>
          </a:xfrm>
          <a:custGeom>
            <a:avLst/>
            <a:gdLst/>
            <a:ahLst/>
            <a:cxnLst/>
            <a:rect r="r" b="b" t="t" l="l"/>
            <a:pathLst>
              <a:path h="2115225" w="1118559">
                <a:moveTo>
                  <a:pt x="0" y="0"/>
                </a:moveTo>
                <a:lnTo>
                  <a:pt x="1118559" y="0"/>
                </a:lnTo>
                <a:lnTo>
                  <a:pt x="1118559" y="2115225"/>
                </a:lnTo>
                <a:lnTo>
                  <a:pt x="0" y="211522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-164406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158141" y="4250047"/>
            <a:ext cx="1272717" cy="4381255"/>
          </a:xfrm>
          <a:custGeom>
            <a:avLst/>
            <a:gdLst/>
            <a:ahLst/>
            <a:cxnLst/>
            <a:rect r="r" b="b" t="t" l="l"/>
            <a:pathLst>
              <a:path h="4381255" w="1272717">
                <a:moveTo>
                  <a:pt x="0" y="0"/>
                </a:moveTo>
                <a:lnTo>
                  <a:pt x="1272717" y="0"/>
                </a:lnTo>
                <a:lnTo>
                  <a:pt x="1272717" y="4381255"/>
                </a:lnTo>
                <a:lnTo>
                  <a:pt x="0" y="438125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-45245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741972" y="5165292"/>
            <a:ext cx="1275383" cy="1275383"/>
          </a:xfrm>
          <a:custGeom>
            <a:avLst/>
            <a:gdLst/>
            <a:ahLst/>
            <a:cxnLst/>
            <a:rect r="r" b="b" t="t" l="l"/>
            <a:pathLst>
              <a:path h="1275383" w="1275383">
                <a:moveTo>
                  <a:pt x="0" y="0"/>
                </a:moveTo>
                <a:lnTo>
                  <a:pt x="1275383" y="0"/>
                </a:lnTo>
                <a:lnTo>
                  <a:pt x="1275383" y="1275383"/>
                </a:lnTo>
                <a:lnTo>
                  <a:pt x="0" y="1275383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759556" y="3907493"/>
            <a:ext cx="1257799" cy="1257799"/>
          </a:xfrm>
          <a:custGeom>
            <a:avLst/>
            <a:gdLst/>
            <a:ahLst/>
            <a:cxnLst/>
            <a:rect r="r" b="b" t="t" l="l"/>
            <a:pathLst>
              <a:path h="1257799" w="1257799">
                <a:moveTo>
                  <a:pt x="0" y="0"/>
                </a:moveTo>
                <a:lnTo>
                  <a:pt x="1257799" y="0"/>
                </a:lnTo>
                <a:lnTo>
                  <a:pt x="1257799" y="1257799"/>
                </a:lnTo>
                <a:lnTo>
                  <a:pt x="0" y="125779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3878912" y="2581243"/>
            <a:ext cx="10530177" cy="103059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373"/>
              </a:lnSpc>
            </a:pPr>
            <a:r>
              <a:rPr lang="en-US" sz="7159">
                <a:solidFill>
                  <a:srgbClr val="FFFFFF"/>
                </a:solidFill>
                <a:latin typeface="Arcade Gamer"/>
                <a:ea typeface="Arcade Gamer"/>
                <a:cs typeface="Arcade Gamer"/>
                <a:sym typeface="Arcade Gamer"/>
              </a:rPr>
              <a:t>materials</a:t>
            </a:r>
          </a:p>
        </p:txBody>
      </p:sp>
      <p:sp>
        <p:nvSpPr>
          <p:cNvPr name="Freeform 10" id="10"/>
          <p:cNvSpPr/>
          <p:nvPr/>
        </p:nvSpPr>
        <p:spPr>
          <a:xfrm flipH="false" flipV="false" rot="0">
            <a:off x="5923735" y="4250047"/>
            <a:ext cx="5862143" cy="3122924"/>
          </a:xfrm>
          <a:custGeom>
            <a:avLst/>
            <a:gdLst/>
            <a:ahLst/>
            <a:cxnLst/>
            <a:rect r="r" b="b" t="t" l="l"/>
            <a:pathLst>
              <a:path h="3122924" w="5862143">
                <a:moveTo>
                  <a:pt x="0" y="0"/>
                </a:moveTo>
                <a:lnTo>
                  <a:pt x="5862143" y="0"/>
                </a:lnTo>
                <a:lnTo>
                  <a:pt x="5862143" y="3122924"/>
                </a:lnTo>
                <a:lnTo>
                  <a:pt x="0" y="312292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5842011" y="4607094"/>
            <a:ext cx="6025591" cy="239930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561553" indent="-280776" lvl="1">
              <a:lnSpc>
                <a:spcPts val="2679"/>
              </a:lnSpc>
              <a:buFont typeface="Arial"/>
              <a:buChar char="•"/>
            </a:pPr>
            <a:r>
              <a:rPr lang="en-US" sz="26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ΣΑΚΟΥΛΕΣ ΣΚΟΥΠΙΔΙΩΝ</a:t>
            </a:r>
          </a:p>
          <a:p>
            <a:pPr algn="l" marL="561553" indent="-280776" lvl="1">
              <a:lnSpc>
                <a:spcPts val="2679"/>
              </a:lnSpc>
              <a:buFont typeface="Arial"/>
              <a:buChar char="•"/>
            </a:pPr>
            <a:r>
              <a:rPr lang="en-US" sz="26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ΜΑΝΤΗΛΙΑ</a:t>
            </a:r>
          </a:p>
          <a:p>
            <a:pPr algn="l" marL="561553" indent="-280776" lvl="1">
              <a:lnSpc>
                <a:spcPts val="2679"/>
              </a:lnSpc>
              <a:buFont typeface="Arial"/>
              <a:buChar char="•"/>
            </a:pPr>
            <a:r>
              <a:rPr lang="en-US" sz="26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ΥΛΙΚΑ ΤΗΣ ΦΥΣΗΣ</a:t>
            </a:r>
          </a:p>
          <a:p>
            <a:pPr algn="l" marL="561553" indent="-280776" lvl="1">
              <a:lnSpc>
                <a:spcPts val="2679"/>
              </a:lnSpc>
              <a:buFont typeface="Arial"/>
              <a:buChar char="•"/>
            </a:pPr>
            <a:r>
              <a:rPr lang="en-US" sz="26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ΣΚΟΥΠΙΔΙΑ ( ΜΠΟΥΚΑΛΙΑ, ΑΛΟΥΜΙΝΟΧΑΡΤΟ, ΤΕΝΕΚΕΔΑΚΙΑ</a:t>
            </a:r>
          </a:p>
          <a:p>
            <a:pPr algn="l" marL="561553" indent="-280776" lvl="1">
              <a:lnSpc>
                <a:spcPts val="2679"/>
              </a:lnSpc>
              <a:buFont typeface="Arial"/>
              <a:buChar char="•"/>
            </a:pPr>
            <a:r>
              <a:rPr lang="en-US" sz="26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ΤΑΙΝΙΑ ΣΗΜΑΝΣΗΣ</a:t>
            </a:r>
          </a:p>
          <a:p>
            <a:pPr algn="l" marL="561553" indent="-280776" lvl="1">
              <a:lnSpc>
                <a:spcPts val="2679"/>
              </a:lnSpc>
              <a:buFont typeface="Arial"/>
              <a:buChar char="•"/>
            </a:pPr>
            <a:r>
              <a:rPr lang="en-US" sz="2600">
                <a:solidFill>
                  <a:srgbClr val="000000"/>
                </a:solidFill>
                <a:latin typeface="Retropix"/>
                <a:ea typeface="Retropix"/>
                <a:cs typeface="Retropix"/>
                <a:sym typeface="Retropix"/>
              </a:rPr>
              <a:t>4-6 ΚΟΝΟΥΣ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true">
          <a:gsLst>
            <a:gs pos="0">
              <a:srgbClr val="00A2FF">
                <a:alpha val="100000"/>
              </a:srgbClr>
            </a:gs>
            <a:gs pos="100000">
              <a:srgbClr val="6BEFFE">
                <a:alpha val="100000"/>
              </a:srgbClr>
            </a:gs>
          </a:gsLst>
          <a:lin ang="54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55415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9093662" y="8631302"/>
            <a:ext cx="9687595" cy="1655698"/>
          </a:xfrm>
          <a:custGeom>
            <a:avLst/>
            <a:gdLst/>
            <a:ahLst/>
            <a:cxnLst/>
            <a:rect r="r" b="b" t="t" l="l"/>
            <a:pathLst>
              <a:path h="1655698" w="9687595">
                <a:moveTo>
                  <a:pt x="0" y="0"/>
                </a:moveTo>
                <a:lnTo>
                  <a:pt x="9687595" y="0"/>
                </a:lnTo>
                <a:lnTo>
                  <a:pt x="9687595" y="1655698"/>
                </a:lnTo>
                <a:lnTo>
                  <a:pt x="0" y="165569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15588000" y="3601623"/>
            <a:ext cx="1275383" cy="1275383"/>
          </a:xfrm>
          <a:custGeom>
            <a:avLst/>
            <a:gdLst/>
            <a:ahLst/>
            <a:cxnLst/>
            <a:rect r="r" b="b" t="t" l="l"/>
            <a:pathLst>
              <a:path h="1275383" w="1275383">
                <a:moveTo>
                  <a:pt x="0" y="0"/>
                </a:moveTo>
                <a:lnTo>
                  <a:pt x="1275383" y="0"/>
                </a:lnTo>
                <a:lnTo>
                  <a:pt x="1275383" y="1275383"/>
                </a:lnTo>
                <a:lnTo>
                  <a:pt x="0" y="1275383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1696241" y="5456014"/>
            <a:ext cx="1272717" cy="3170844"/>
          </a:xfrm>
          <a:custGeom>
            <a:avLst/>
            <a:gdLst/>
            <a:ahLst/>
            <a:cxnLst/>
            <a:rect r="r" b="b" t="t" l="l"/>
            <a:pathLst>
              <a:path h="3170844" w="1272717">
                <a:moveTo>
                  <a:pt x="0" y="0"/>
                </a:moveTo>
                <a:lnTo>
                  <a:pt x="1272717" y="0"/>
                </a:lnTo>
                <a:lnTo>
                  <a:pt x="1272717" y="3170844"/>
                </a:lnTo>
                <a:lnTo>
                  <a:pt x="0" y="317084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-10069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13937459" y="7579939"/>
            <a:ext cx="1163374" cy="1057612"/>
          </a:xfrm>
          <a:custGeom>
            <a:avLst/>
            <a:gdLst/>
            <a:ahLst/>
            <a:cxnLst/>
            <a:rect r="r" b="b" t="t" l="l"/>
            <a:pathLst>
              <a:path h="1057612" w="1163374">
                <a:moveTo>
                  <a:pt x="0" y="0"/>
                </a:moveTo>
                <a:lnTo>
                  <a:pt x="1163374" y="0"/>
                </a:lnTo>
                <a:lnTo>
                  <a:pt x="1163374" y="1057612"/>
                </a:lnTo>
                <a:lnTo>
                  <a:pt x="0" y="1057612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15588000" y="2343824"/>
            <a:ext cx="1257799" cy="1257799"/>
          </a:xfrm>
          <a:custGeom>
            <a:avLst/>
            <a:gdLst/>
            <a:ahLst/>
            <a:cxnLst/>
            <a:rect r="r" b="b" t="t" l="l"/>
            <a:pathLst>
              <a:path h="1257799" w="1257799">
                <a:moveTo>
                  <a:pt x="0" y="0"/>
                </a:moveTo>
                <a:lnTo>
                  <a:pt x="1257799" y="0"/>
                </a:lnTo>
                <a:lnTo>
                  <a:pt x="1257799" y="1257799"/>
                </a:lnTo>
                <a:lnTo>
                  <a:pt x="0" y="125779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0">
            <a:off x="15377058" y="6288134"/>
            <a:ext cx="1505288" cy="2338724"/>
          </a:xfrm>
          <a:custGeom>
            <a:avLst/>
            <a:gdLst/>
            <a:ahLst/>
            <a:cxnLst/>
            <a:rect r="r" b="b" t="t" l="l"/>
            <a:pathLst>
              <a:path h="2338724" w="1505288">
                <a:moveTo>
                  <a:pt x="0" y="0"/>
                </a:moveTo>
                <a:lnTo>
                  <a:pt x="1505288" y="0"/>
                </a:lnTo>
                <a:lnTo>
                  <a:pt x="1505288" y="2338724"/>
                </a:lnTo>
                <a:lnTo>
                  <a:pt x="0" y="2338724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829992" y="4307523"/>
            <a:ext cx="1138966" cy="1138966"/>
          </a:xfrm>
          <a:custGeom>
            <a:avLst/>
            <a:gdLst/>
            <a:ahLst/>
            <a:cxnLst/>
            <a:rect r="r" b="b" t="t" l="l"/>
            <a:pathLst>
              <a:path h="1138966" w="1138966">
                <a:moveTo>
                  <a:pt x="0" y="0"/>
                </a:moveTo>
                <a:lnTo>
                  <a:pt x="1138966" y="0"/>
                </a:lnTo>
                <a:lnTo>
                  <a:pt x="1138966" y="1138966"/>
                </a:lnTo>
                <a:lnTo>
                  <a:pt x="0" y="1138966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0" id="10"/>
          <p:cNvSpPr txBox="true"/>
          <p:nvPr/>
        </p:nvSpPr>
        <p:spPr>
          <a:xfrm rot="0">
            <a:off x="3697533" y="3169250"/>
            <a:ext cx="11403300" cy="21300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011"/>
              </a:lnSpc>
            </a:pPr>
            <a:r>
              <a:rPr lang="en-US" sz="7777">
                <a:solidFill>
                  <a:srgbClr val="FFFFFF"/>
                </a:solidFill>
                <a:latin typeface="Arcade Gamer"/>
                <a:ea typeface="Arcade Gamer"/>
                <a:cs typeface="Arcade Gamer"/>
                <a:sym typeface="Arcade Gamer"/>
              </a:rPr>
              <a:t>THANKS FOR YOUR ATTENTION</a:t>
            </a:r>
          </a:p>
        </p:txBody>
      </p:sp>
      <p:sp>
        <p:nvSpPr>
          <p:cNvPr name="Freeform 11" id="11"/>
          <p:cNvSpPr/>
          <p:nvPr/>
        </p:nvSpPr>
        <p:spPr>
          <a:xfrm flipH="false" flipV="false" rot="0">
            <a:off x="7099608" y="6030205"/>
            <a:ext cx="4088783" cy="884664"/>
          </a:xfrm>
          <a:custGeom>
            <a:avLst/>
            <a:gdLst/>
            <a:ahLst/>
            <a:cxnLst/>
            <a:rect r="r" b="b" t="t" l="l"/>
            <a:pathLst>
              <a:path h="884664" w="4088783">
                <a:moveTo>
                  <a:pt x="0" y="0"/>
                </a:moveTo>
                <a:lnTo>
                  <a:pt x="4088784" y="0"/>
                </a:lnTo>
                <a:lnTo>
                  <a:pt x="4088784" y="884664"/>
                </a:lnTo>
                <a:lnTo>
                  <a:pt x="0" y="884664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7791024" y="6297659"/>
            <a:ext cx="2705951" cy="3592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498"/>
              </a:lnSpc>
            </a:pPr>
            <a:r>
              <a:rPr lang="en-US" sz="2425">
                <a:solidFill>
                  <a:srgbClr val="000000"/>
                </a:solidFill>
                <a:latin typeface="Arcade Gamer"/>
                <a:ea typeface="Arcade Gamer"/>
                <a:cs typeface="Arcade Gamer"/>
                <a:sym typeface="Arcade Gamer"/>
              </a:rPr>
              <a:t>END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3245844" y="6522327"/>
            <a:ext cx="1118559" cy="2115225"/>
          </a:xfrm>
          <a:custGeom>
            <a:avLst/>
            <a:gdLst/>
            <a:ahLst/>
            <a:cxnLst/>
            <a:rect r="r" b="b" t="t" l="l"/>
            <a:pathLst>
              <a:path h="2115225" w="1118559">
                <a:moveTo>
                  <a:pt x="0" y="0"/>
                </a:moveTo>
                <a:lnTo>
                  <a:pt x="1118560" y="0"/>
                </a:lnTo>
                <a:lnTo>
                  <a:pt x="1118560" y="2115224"/>
                </a:lnTo>
                <a:lnTo>
                  <a:pt x="0" y="211522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-164406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DAGgMH34bAU</dc:identifier>
  <dcterms:modified xsi:type="dcterms:W3CDTF">2011-08-01T06:04:30Z</dcterms:modified>
  <cp:revision>1</cp:revision>
  <dc:title>GAME</dc:title>
</cp:coreProperties>
</file>