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7" r:id="rId2"/>
    <p:sldId id="258" r:id="rId3"/>
    <p:sldId id="260" r:id="rId4"/>
    <p:sldId id="261" r:id="rId5"/>
    <p:sldId id="262" r:id="rId6"/>
    <p:sldId id="267" r:id="rId7"/>
    <p:sldId id="26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9A5315"/>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DECE7"/>
          </a:solidFill>
        </a:fill>
      </a:tcStyle>
    </a:wholeTbl>
    <a:band1H>
      <a:tcStyle>
        <a:tcBdr/>
        <a:fill>
          <a:solidFill>
            <a:srgbClr val="FAD6CC"/>
          </a:solidFill>
        </a:fill>
      </a:tcStyle>
    </a:band1H>
    <a:band2H>
      <a:tcStyle>
        <a:tcBdr/>
      </a:tcStyle>
    </a:band2H>
    <a:band1V>
      <a:tcStyle>
        <a:tcBdr/>
        <a:fill>
          <a:solidFill>
            <a:srgbClr val="FAD6CC"/>
          </a:solidFill>
        </a:fill>
      </a:tcStyle>
    </a:band1V>
    <a:band2V>
      <a:tcStyle>
        <a:tcBdr/>
      </a:tcStyle>
    </a:band2V>
    <a:lastCol>
      <a:tcTxStyle b="on">
        <a:font>
          <a:latin typeface="+mn-lt"/>
          <a:ea typeface="+mn-ea"/>
          <a:cs typeface="+mn-cs"/>
        </a:font>
        <a:srgbClr val="FFFFFF"/>
      </a:tcTxStyle>
      <a:tcStyle>
        <a:tcBdr/>
        <a:fill>
          <a:solidFill>
            <a:srgbClr val="F3771A"/>
          </a:solidFill>
        </a:fill>
      </a:tcStyle>
    </a:lastCol>
    <a:firstCol>
      <a:tcTxStyle b="on">
        <a:font>
          <a:latin typeface="+mn-lt"/>
          <a:ea typeface="+mn-ea"/>
          <a:cs typeface="+mn-cs"/>
        </a:font>
        <a:srgbClr val="FFFFFF"/>
      </a:tcTxStyle>
      <a:tcStyle>
        <a:tcBdr/>
        <a:fill>
          <a:solidFill>
            <a:srgbClr val="F3771A"/>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F3771A"/>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F3771A"/>
          </a:solidFill>
        </a:fill>
      </a:tcStyle>
    </a:firstRow>
  </a:tblStyle>
  <a:tblStyle styleId="{F5AB1C69-6EDB-4FF4-983F-18BD219EF322}" styleName="">
    <a:wholeTbl>
      <a:tcTxStyle>
        <a:font>
          <a:latin typeface="+mn-lt"/>
          <a:ea typeface="+mn-ea"/>
          <a:cs typeface="+mn-cs"/>
        </a:font>
        <a:srgbClr val="9A5315"/>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BF4E8"/>
          </a:solidFill>
        </a:fill>
      </a:tcStyle>
    </a:wholeTbl>
    <a:band1H>
      <a:tcStyle>
        <a:tcBdr/>
        <a:fill>
          <a:solidFill>
            <a:srgbClr val="D4E8CD"/>
          </a:solidFill>
        </a:fill>
      </a:tcStyle>
    </a:band1H>
    <a:band2H>
      <a:tcStyle>
        <a:tcBdr/>
      </a:tcStyle>
    </a:band2H>
    <a:band1V>
      <a:tcStyle>
        <a:tcBdr/>
        <a:fill>
          <a:solidFill>
            <a:srgbClr val="D4E8CD"/>
          </a:solidFill>
        </a:fill>
      </a:tcStyle>
    </a:band1V>
    <a:band2V>
      <a:tcStyle>
        <a:tcBdr/>
      </a:tcStyle>
    </a:band2V>
    <a:lastCol>
      <a:tcTxStyle b="on">
        <a:font>
          <a:latin typeface="+mn-lt"/>
          <a:ea typeface="+mn-ea"/>
          <a:cs typeface="+mn-cs"/>
        </a:font>
        <a:srgbClr val="FFFFFF"/>
      </a:tcTxStyle>
      <a:tcStyle>
        <a:tcBdr/>
        <a:fill>
          <a:solidFill>
            <a:srgbClr val="6DC025"/>
          </a:solidFill>
        </a:fill>
      </a:tcStyle>
    </a:lastCol>
    <a:firstCol>
      <a:tcTxStyle b="on">
        <a:font>
          <a:latin typeface="+mn-lt"/>
          <a:ea typeface="+mn-ea"/>
          <a:cs typeface="+mn-cs"/>
        </a:font>
        <a:srgbClr val="FFFFFF"/>
      </a:tcTxStyle>
      <a:tcStyle>
        <a:tcBdr/>
        <a:fill>
          <a:solidFill>
            <a:srgbClr val="6DC02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6DC02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6DC02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handoutMaster" Target="handoutMasters/handoutMaster1.xml" /><Relationship Id="rId4" Type="http://schemas.openxmlformats.org/officeDocument/2006/relationships/slide" Target="slides/slide3.xml" /><Relationship Id="rId9" Type="http://schemas.openxmlformats.org/officeDocument/2006/relationships/notesMaster" Target="notesMasters/notesMaster1.xml" /><Relationship Id="rId14" Type="http://schemas.openxmlformats.org/officeDocument/2006/relationships/tableStyles" Target="tableStyle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9A121B-A6EC-8CBD-6CD1-25AC44C307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3F20146-1FE3-74C4-3EE7-B2808CC501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B6367B-F357-41EE-8917-C35D88372DAD}" type="datetimeFigureOut">
              <a:t>3/3/2025</a:t>
            </a:fld>
            <a:endParaRPr lang="en-US"/>
          </a:p>
        </p:txBody>
      </p:sp>
      <p:sp>
        <p:nvSpPr>
          <p:cNvPr id="4" name="Footer Placeholder 3">
            <a:extLst>
              <a:ext uri="{FF2B5EF4-FFF2-40B4-BE49-F238E27FC236}">
                <a16:creationId xmlns:a16="http://schemas.microsoft.com/office/drawing/2014/main" id="{0DDC4342-41B3-967E-4AC0-7B9A269FA5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7925635-6CE9-A565-D9E2-9D01268D15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1ECA51-819B-468F-8540-9F9A8705E613}" type="slidenum">
              <a:t>‹#›</a:t>
            </a:fld>
            <a:endParaRPr lang="en-US"/>
          </a:p>
        </p:txBody>
      </p:sp>
      <p:sp>
        <p:nvSpPr>
          <p:cNvPr id="6" name="Σύμβολο κράτησης θέσης κεφαλίδας 1">
            <a:extLst>
              <a:ext uri="{FF2B5EF4-FFF2-40B4-BE49-F238E27FC236}">
                <a16:creationId xmlns:a16="http://schemas.microsoft.com/office/drawing/2014/main" id="{49B3999B-037A-9345-25A0-547E31B08EB8}"/>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200" b="0" i="0" u="none" strike="noStrike" kern="1200" cap="none" spc="0" baseline="0">
              <a:solidFill>
                <a:srgbClr val="9A5315"/>
              </a:solidFill>
              <a:uFillTx/>
              <a:latin typeface="Segoe Print"/>
            </a:endParaRPr>
          </a:p>
        </p:txBody>
      </p:sp>
      <p:sp>
        <p:nvSpPr>
          <p:cNvPr id="7" name="Σύμβολο κράτησης θέσης ημερομηνίας 2">
            <a:extLst>
              <a:ext uri="{FF2B5EF4-FFF2-40B4-BE49-F238E27FC236}">
                <a16:creationId xmlns:a16="http://schemas.microsoft.com/office/drawing/2014/main" id="{C2BF45F0-56FA-2D0F-865B-8F7C8D8DDBB0}"/>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3C4B70C-17AF-45DE-B654-1109A5CC40FB}" type="datetime1">
              <a:rPr lang="el-GR" sz="1200" b="0" i="0" u="none" strike="noStrike" kern="1200" cap="none" spc="0" baseline="0">
                <a:solidFill>
                  <a:srgbClr val="9A5315"/>
                </a:solidFill>
                <a:uFillTx/>
                <a:latin typeface="Segoe Print"/>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3/3/2025</a:t>
            </a:fld>
            <a:endParaRPr lang="el-GR" sz="1200" b="0" i="0" u="none" strike="noStrike" kern="1200" cap="none" spc="0" baseline="0">
              <a:solidFill>
                <a:srgbClr val="9A5315"/>
              </a:solidFill>
              <a:uFillTx/>
              <a:latin typeface="Segoe Print"/>
            </a:endParaRPr>
          </a:p>
        </p:txBody>
      </p:sp>
      <p:sp>
        <p:nvSpPr>
          <p:cNvPr id="8" name="Σύμβολο κράτησης θέσης υποσέλιδου 3">
            <a:extLst>
              <a:ext uri="{FF2B5EF4-FFF2-40B4-BE49-F238E27FC236}">
                <a16:creationId xmlns:a16="http://schemas.microsoft.com/office/drawing/2014/main" id="{B25BA97F-F8B5-4209-2C9D-76DCCDB8924D}"/>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200" b="0" i="0" u="none" strike="noStrike" kern="1200" cap="none" spc="0" baseline="0">
              <a:solidFill>
                <a:srgbClr val="9A5315"/>
              </a:solidFill>
              <a:uFillTx/>
              <a:latin typeface="Segoe Print"/>
            </a:endParaRPr>
          </a:p>
        </p:txBody>
      </p:sp>
      <p:sp>
        <p:nvSpPr>
          <p:cNvPr id="9" name="Σύμβολο κράτησης θέσης αριθμού διαφάνειας 4">
            <a:extLst>
              <a:ext uri="{FF2B5EF4-FFF2-40B4-BE49-F238E27FC236}">
                <a16:creationId xmlns:a16="http://schemas.microsoft.com/office/drawing/2014/main" id="{058F1469-5AFF-2274-3E9D-BAAAAD15BD5E}"/>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43010B8-BAD0-4458-988B-88D7F12882E3}" type="slidenum">
              <a:t>‹#›</a:t>
            </a:fld>
            <a:endParaRPr lang="el-GR" sz="1200" b="0" i="0" u="none" strike="noStrike" kern="1200" cap="none" spc="0" baseline="0">
              <a:solidFill>
                <a:srgbClr val="9A5315"/>
              </a:solidFill>
              <a:uFillTx/>
              <a:latin typeface="Segoe Print"/>
            </a:endParaRPr>
          </a:p>
        </p:txBody>
      </p:sp>
    </p:spTree>
    <p:extLst>
      <p:ext uri="{BB962C8B-B14F-4D97-AF65-F5344CB8AC3E}">
        <p14:creationId xmlns:p14="http://schemas.microsoft.com/office/powerpoint/2010/main" val="1071929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Σύμβολο κράτησης θέσης κεφαλίδας 1">
            <a:extLst>
              <a:ext uri="{FF2B5EF4-FFF2-40B4-BE49-F238E27FC236}">
                <a16:creationId xmlns:a16="http://schemas.microsoft.com/office/drawing/2014/main" id="{7327D36A-65BA-59F8-5B2D-6D386903442F}"/>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l-GR" sz="1200" b="0" i="0" u="none" strike="noStrike" kern="1200" cap="none" spc="0" baseline="0">
                <a:solidFill>
                  <a:srgbClr val="9A5315"/>
                </a:solidFill>
                <a:uFillTx/>
                <a:latin typeface="Segoe Print"/>
              </a:defRPr>
            </a:lvl1pPr>
          </a:lstStyle>
          <a:p>
            <a:pPr lvl="0"/>
            <a:endParaRPr lang="el-GR"/>
          </a:p>
        </p:txBody>
      </p:sp>
      <p:sp>
        <p:nvSpPr>
          <p:cNvPr id="9" name="Σύμβολο κράτησης θέσης ημερομηνίας 2">
            <a:extLst>
              <a:ext uri="{FF2B5EF4-FFF2-40B4-BE49-F238E27FC236}">
                <a16:creationId xmlns:a16="http://schemas.microsoft.com/office/drawing/2014/main" id="{83636512-5781-B99D-4D4F-EEE169B52BE5}"/>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l-GR" sz="1200" b="0" i="0" u="none" strike="noStrike" kern="1200" cap="none" spc="0" baseline="0">
                <a:solidFill>
                  <a:srgbClr val="9A5315"/>
                </a:solidFill>
                <a:uFillTx/>
                <a:latin typeface="Segoe Print"/>
              </a:defRPr>
            </a:lvl1pPr>
          </a:lstStyle>
          <a:p>
            <a:pPr lvl="0"/>
            <a:fld id="{EF1EFABF-A243-441D-9B1D-E6EC2595B3DB}" type="datetime1">
              <a:rPr lang="el-GR"/>
              <a:pPr lvl="0"/>
              <a:t>3/3/2025</a:t>
            </a:fld>
            <a:endParaRPr lang="el-GR"/>
          </a:p>
        </p:txBody>
      </p:sp>
      <p:sp>
        <p:nvSpPr>
          <p:cNvPr id="10" name="Σύμβολο κράτησης θέσης εικόνας διαφάνειας 3">
            <a:extLst>
              <a:ext uri="{FF2B5EF4-FFF2-40B4-BE49-F238E27FC236}">
                <a16:creationId xmlns:a16="http://schemas.microsoft.com/office/drawing/2014/main" id="{BA5958B9-3FC6-8AC6-0637-8C550D16B039}"/>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11" name="Σύμβολο κράτησης θέσης σημειώσεων 4">
            <a:extLst>
              <a:ext uri="{FF2B5EF4-FFF2-40B4-BE49-F238E27FC236}">
                <a16:creationId xmlns:a16="http://schemas.microsoft.com/office/drawing/2014/main" id="{864374A3-C197-B69B-E3C9-B22023354117}"/>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2" name="Σύμβολο κράτησης θέσης υποσέλιδου 5">
            <a:extLst>
              <a:ext uri="{FF2B5EF4-FFF2-40B4-BE49-F238E27FC236}">
                <a16:creationId xmlns:a16="http://schemas.microsoft.com/office/drawing/2014/main" id="{339643B5-4FE3-F8C0-E6D6-081A921468EF}"/>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l-GR" sz="1200" b="0" i="0" u="none" strike="noStrike" kern="1200" cap="none" spc="0" baseline="0">
                <a:solidFill>
                  <a:srgbClr val="9A5315"/>
                </a:solidFill>
                <a:uFillTx/>
                <a:latin typeface="Segoe Print"/>
              </a:defRPr>
            </a:lvl1pPr>
          </a:lstStyle>
          <a:p>
            <a:pPr lvl="0"/>
            <a:endParaRPr lang="el-GR"/>
          </a:p>
        </p:txBody>
      </p:sp>
      <p:sp>
        <p:nvSpPr>
          <p:cNvPr id="13" name="Σύμβολο κράτησης θέσης αριθμού διαφάνειας 6">
            <a:extLst>
              <a:ext uri="{FF2B5EF4-FFF2-40B4-BE49-F238E27FC236}">
                <a16:creationId xmlns:a16="http://schemas.microsoft.com/office/drawing/2014/main" id="{5BB456CE-C6B0-4DD4-4460-8D8276A53A71}"/>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l-GR" sz="1200" b="0" i="0" u="none" strike="noStrike" kern="1200" cap="none" spc="0" baseline="0">
                <a:solidFill>
                  <a:srgbClr val="9A5315"/>
                </a:solidFill>
                <a:uFillTx/>
                <a:latin typeface="Segoe Print"/>
              </a:defRPr>
            </a:lvl1pPr>
          </a:lstStyle>
          <a:p>
            <a:pPr lvl="0"/>
            <a:fld id="{6A680607-8D23-4E77-936A-BCEC12F05E9C}" type="slidenum">
              <a:t>‹#›</a:t>
            </a:fld>
            <a:endParaRPr lang="el-GR"/>
          </a:p>
        </p:txBody>
      </p:sp>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1CC38-4EE7-45E4-BE99-06230D328D6C}" type="datetimeFigureOut">
              <a:t>3/3/2025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DD2264-3910-4215-9600-F4D42EA8B364}" type="slidenum">
              <a:t>‹#›</a:t>
            </a:fld>
            <a:endParaRPr lang="en-US"/>
          </a:p>
        </p:txBody>
      </p:sp>
    </p:spTree>
    <p:extLst>
      <p:ext uri="{BB962C8B-B14F-4D97-AF65-F5344CB8AC3E}">
        <p14:creationId xmlns:p14="http://schemas.microsoft.com/office/powerpoint/2010/main" val="1883083871"/>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l-GR" sz="1200" b="0" i="0" u="none" strike="noStrike" kern="1200" cap="none" spc="0" baseline="0">
        <a:solidFill>
          <a:srgbClr val="9A5315"/>
        </a:solidFill>
        <a:uFillTx/>
        <a:latin typeface="Segoe Print"/>
      </a:defRPr>
    </a:lvl1pPr>
    <a:lvl2pPr marL="457200" marR="0" lvl="1" indent="0" algn="l" defTabSz="914400" rtl="0" fontAlgn="auto" hangingPunct="1">
      <a:lnSpc>
        <a:spcPct val="100000"/>
      </a:lnSpc>
      <a:spcBef>
        <a:spcPts val="0"/>
      </a:spcBef>
      <a:spcAft>
        <a:spcPts val="0"/>
      </a:spcAft>
      <a:buNone/>
      <a:tabLst/>
      <a:defRPr lang="el-GR" sz="1200" b="0" i="0" u="none" strike="noStrike" kern="1200" cap="none" spc="0" baseline="0">
        <a:solidFill>
          <a:srgbClr val="9A5315"/>
        </a:solidFill>
        <a:uFillTx/>
        <a:latin typeface="Segoe Print"/>
      </a:defRPr>
    </a:lvl2pPr>
    <a:lvl3pPr marL="914400" marR="0" lvl="2" indent="0" algn="l" defTabSz="914400" rtl="0" fontAlgn="auto" hangingPunct="1">
      <a:lnSpc>
        <a:spcPct val="100000"/>
      </a:lnSpc>
      <a:spcBef>
        <a:spcPts val="0"/>
      </a:spcBef>
      <a:spcAft>
        <a:spcPts val="0"/>
      </a:spcAft>
      <a:buNone/>
      <a:tabLst/>
      <a:defRPr lang="el-GR" sz="1200" b="0" i="0" u="none" strike="noStrike" kern="1200" cap="none" spc="0" baseline="0">
        <a:solidFill>
          <a:srgbClr val="9A5315"/>
        </a:solidFill>
        <a:uFillTx/>
        <a:latin typeface="Segoe Print"/>
      </a:defRPr>
    </a:lvl3pPr>
    <a:lvl4pPr marL="1371600" marR="0" lvl="3" indent="0" algn="l" defTabSz="914400" rtl="0" fontAlgn="auto" hangingPunct="1">
      <a:lnSpc>
        <a:spcPct val="100000"/>
      </a:lnSpc>
      <a:spcBef>
        <a:spcPts val="0"/>
      </a:spcBef>
      <a:spcAft>
        <a:spcPts val="0"/>
      </a:spcAft>
      <a:buNone/>
      <a:tabLst/>
      <a:defRPr lang="el-GR" sz="1200" b="0" i="0" u="none" strike="noStrike" kern="1200" cap="none" spc="0" baseline="0">
        <a:solidFill>
          <a:srgbClr val="9A5315"/>
        </a:solidFill>
        <a:uFillTx/>
        <a:latin typeface="Segoe Print"/>
      </a:defRPr>
    </a:lvl4pPr>
    <a:lvl5pPr marL="1828800" marR="0" lvl="4" indent="0" algn="l" defTabSz="914400" rtl="0" fontAlgn="auto" hangingPunct="1">
      <a:lnSpc>
        <a:spcPct val="100000"/>
      </a:lnSpc>
      <a:spcBef>
        <a:spcPts val="0"/>
      </a:spcBef>
      <a:spcAft>
        <a:spcPts val="0"/>
      </a:spcAft>
      <a:buNone/>
      <a:tabLst/>
      <a:defRPr lang="el-GR" sz="1200" b="0" i="0" u="none" strike="noStrike" kern="1200" cap="none" spc="0" baseline="0">
        <a:solidFill>
          <a:srgbClr val="9A5315"/>
        </a:solidFill>
        <a:uFillTx/>
        <a:latin typeface="Segoe Print"/>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a:blip r:embed="rId2"/>
          <a:stretch>
            <a:fillRect/>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B20C1D-C34C-5A5F-88A8-BC908FC0B6CE}"/>
              </a:ext>
            </a:extLst>
          </p:cNvPr>
          <p:cNvSpPr txBox="1">
            <a:spLocks noGrp="1"/>
          </p:cNvSpPr>
          <p:nvPr>
            <p:ph type="ctrTitle"/>
          </p:nvPr>
        </p:nvSpPr>
        <p:spPr>
          <a:xfrm>
            <a:off x="4265611" y="1752603"/>
            <a:ext cx="6858000" cy="1828800"/>
          </a:xfrm>
        </p:spPr>
        <p:txBody>
          <a:bodyPr/>
          <a:lstStyle>
            <a:lvl1pPr>
              <a:defRPr sz="5400"/>
            </a:lvl1pPr>
          </a:lstStyle>
          <a:p>
            <a:pPr lvl="0"/>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17F27A0B-22B9-E5C7-36C3-801DE48CCCA0}"/>
              </a:ext>
            </a:extLst>
          </p:cNvPr>
          <p:cNvSpPr txBox="1">
            <a:spLocks noGrp="1"/>
          </p:cNvSpPr>
          <p:nvPr>
            <p:ph type="subTitle" idx="1"/>
          </p:nvPr>
        </p:nvSpPr>
        <p:spPr>
          <a:xfrm>
            <a:off x="4265611" y="3733796"/>
            <a:ext cx="6858000" cy="914400"/>
          </a:xfrm>
        </p:spPr>
        <p:txBody>
          <a:bodyPr/>
          <a:lstStyle>
            <a:lvl1pPr marL="0" indent="0">
              <a:spcBef>
                <a:spcPts val="0"/>
              </a:spcBef>
              <a:buNone/>
              <a:defRPr/>
            </a:lvl1pPr>
          </a:lstStyle>
          <a:p>
            <a:pPr lvl="0"/>
            <a:r>
              <a:rPr lang="el-GR"/>
              <a:t>Στυλ κύριου υπότιτλου</a:t>
            </a:r>
          </a:p>
        </p:txBody>
      </p:sp>
    </p:spTree>
    <p:extLst>
      <p:ext uri="{BB962C8B-B14F-4D97-AF65-F5344CB8AC3E}">
        <p14:creationId xmlns:p14="http://schemas.microsoft.com/office/powerpoint/2010/main" val="3092443456"/>
      </p:ext>
    </p:extLst>
  </p:cSld>
  <p:clrMapOvr>
    <a:masterClrMapping/>
  </p:clrMapOvr>
  <p:transition spd="med">
    <p:fad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ρεις εικόνες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7D1747-E5AA-1C06-A5CC-48D6AAD33C96}"/>
              </a:ext>
            </a:extLst>
          </p:cNvPr>
          <p:cNvSpPr txBox="1">
            <a:spLocks noGrp="1"/>
          </p:cNvSpPr>
          <p:nvPr>
            <p:ph type="title"/>
          </p:nvPr>
        </p:nvSpPr>
        <p:spPr>
          <a:xfrm>
            <a:off x="9066211" y="421593"/>
            <a:ext cx="2286000" cy="1885511"/>
          </a:xfrm>
        </p:spPr>
        <p:txBody>
          <a:bodyPr/>
          <a:lstStyle>
            <a:lvl1pPr>
              <a:defRPr sz="2400"/>
            </a:lvl1pPr>
          </a:lstStyle>
          <a:p>
            <a:pPr lvl="0"/>
            <a:r>
              <a:rPr lang="el-GR"/>
              <a:t>Κάντε κλικ για να επεξεργαστείτε τον τίτλο υποδείγματος</a:t>
            </a:r>
          </a:p>
        </p:txBody>
      </p:sp>
      <p:grpSp>
        <p:nvGrpSpPr>
          <p:cNvPr id="3" name="Ομάδα 83">
            <a:extLst>
              <a:ext uri="{FF2B5EF4-FFF2-40B4-BE49-F238E27FC236}">
                <a16:creationId xmlns:a16="http://schemas.microsoft.com/office/drawing/2014/main" id="{0690DBA6-A440-0361-3601-D06A0E00DB46}"/>
              </a:ext>
            </a:extLst>
          </p:cNvPr>
          <p:cNvGrpSpPr/>
          <p:nvPr/>
        </p:nvGrpSpPr>
        <p:grpSpPr>
          <a:xfrm>
            <a:off x="595220" y="781400"/>
            <a:ext cx="4411851" cy="5053659"/>
            <a:chOff x="595220" y="781400"/>
            <a:chExt cx="4411851" cy="5053659"/>
          </a:xfrm>
        </p:grpSpPr>
        <p:sp>
          <p:nvSpPr>
            <p:cNvPr id="4" name="Ελεύθερη σχεδίαση 41">
              <a:extLst>
                <a:ext uri="{FF2B5EF4-FFF2-40B4-BE49-F238E27FC236}">
                  <a16:creationId xmlns:a16="http://schemas.microsoft.com/office/drawing/2014/main" id="{3C37220F-A9D0-B9AD-3B5A-1367709637CC}"/>
                </a:ext>
              </a:extLst>
            </p:cNvPr>
            <p:cNvSpPr/>
            <p:nvPr/>
          </p:nvSpPr>
          <p:spPr>
            <a:xfrm rot="16199987" flipV="1">
              <a:off x="2803413" y="4188409"/>
              <a:ext cx="15544" cy="3086794"/>
            </a:xfrm>
            <a:custGeom>
              <a:avLst/>
              <a:gdLst>
                <a:gd name="f0" fmla="val 10800000"/>
                <a:gd name="f1" fmla="val 5400000"/>
                <a:gd name="f2" fmla="val 180"/>
                <a:gd name="f3" fmla="val w"/>
                <a:gd name="f4" fmla="val h"/>
                <a:gd name="f5" fmla="val 0"/>
                <a:gd name="f6" fmla="val 5"/>
                <a:gd name="f7" fmla="val 868"/>
                <a:gd name="f8" fmla="val 3"/>
                <a:gd name="f9" fmla="val 4"/>
                <a:gd name="f10" fmla="val 73"/>
                <a:gd name="f11" fmla="val 145"/>
                <a:gd name="f12" fmla="val 217"/>
                <a:gd name="f13" fmla="val 253"/>
                <a:gd name="f14" fmla="val 290"/>
                <a:gd name="f15" fmla="val 326"/>
                <a:gd name="f16" fmla="val 362"/>
                <a:gd name="f17" fmla="val 398"/>
                <a:gd name="f18" fmla="val 434"/>
                <a:gd name="f19" fmla="val 507"/>
                <a:gd name="f20" fmla="val 579"/>
                <a:gd name="f21" fmla="val 651"/>
                <a:gd name="f22" fmla="val 687"/>
                <a:gd name="f23" fmla="val 724"/>
                <a:gd name="f24" fmla="val 760"/>
                <a:gd name="f25" fmla="val 796"/>
                <a:gd name="f26" fmla="val 832"/>
                <a:gd name="f27" fmla="val 2"/>
                <a:gd name="f28" fmla="val 1"/>
                <a:gd name="f29" fmla="+- 0 0 -90"/>
                <a:gd name="f30" fmla="*/ f3 1 5"/>
                <a:gd name="f31" fmla="*/ f4 1 868"/>
                <a:gd name="f32" fmla="+- f7 0 f5"/>
                <a:gd name="f33" fmla="+- f6 0 f5"/>
                <a:gd name="f34" fmla="*/ f29 f0 1"/>
                <a:gd name="f35" fmla="*/ f33 1 5"/>
                <a:gd name="f36" fmla="*/ f32 1 868"/>
                <a:gd name="f37" fmla="*/ 3 f33 1"/>
                <a:gd name="f38" fmla="*/ 0 f32 1"/>
                <a:gd name="f39" fmla="*/ 4 f33 1"/>
                <a:gd name="f40" fmla="*/ 217 f32 1"/>
                <a:gd name="f41" fmla="*/ 326 f32 1"/>
                <a:gd name="f42" fmla="*/ 434 f32 1"/>
                <a:gd name="f43" fmla="*/ 651 f32 1"/>
                <a:gd name="f44" fmla="*/ 760 f32 1"/>
                <a:gd name="f45" fmla="*/ 868 f32 1"/>
                <a:gd name="f46" fmla="*/ 2 f33 1"/>
                <a:gd name="f47" fmla="*/ 1 f33 1"/>
                <a:gd name="f48" fmla="*/ 0 f33 1"/>
                <a:gd name="f49" fmla="*/ f34 1 f2"/>
                <a:gd name="f50" fmla="*/ f37 1 5"/>
                <a:gd name="f51" fmla="*/ f38 1 868"/>
                <a:gd name="f52" fmla="*/ f39 1 5"/>
                <a:gd name="f53" fmla="*/ f40 1 868"/>
                <a:gd name="f54" fmla="*/ f41 1 868"/>
                <a:gd name="f55" fmla="*/ f42 1 868"/>
                <a:gd name="f56" fmla="*/ f43 1 868"/>
                <a:gd name="f57" fmla="*/ f44 1 868"/>
                <a:gd name="f58" fmla="*/ f45 1 868"/>
                <a:gd name="f59" fmla="*/ f46 1 5"/>
                <a:gd name="f60" fmla="*/ f47 1 5"/>
                <a:gd name="f61" fmla="*/ f48 1 5"/>
                <a:gd name="f62" fmla="*/ 0 1 f35"/>
                <a:gd name="f63" fmla="*/ f6 1 f35"/>
                <a:gd name="f64" fmla="*/ 0 1 f36"/>
                <a:gd name="f65" fmla="*/ f7 1 f36"/>
                <a:gd name="f66" fmla="+- f49 0 f1"/>
                <a:gd name="f67" fmla="*/ f50 1 f35"/>
                <a:gd name="f68" fmla="*/ f51 1 f36"/>
                <a:gd name="f69" fmla="*/ f52 1 f35"/>
                <a:gd name="f70" fmla="*/ f53 1 f36"/>
                <a:gd name="f71" fmla="*/ f54 1 f36"/>
                <a:gd name="f72" fmla="*/ f55 1 f36"/>
                <a:gd name="f73" fmla="*/ f56 1 f36"/>
                <a:gd name="f74" fmla="*/ f57 1 f36"/>
                <a:gd name="f75" fmla="*/ f58 1 f36"/>
                <a:gd name="f76" fmla="*/ f59 1 f35"/>
                <a:gd name="f77" fmla="*/ f60 1 f35"/>
                <a:gd name="f78" fmla="*/ f61 1 f35"/>
                <a:gd name="f79" fmla="*/ f62 f30 1"/>
                <a:gd name="f80" fmla="*/ f63 f30 1"/>
                <a:gd name="f81" fmla="*/ f65 f31 1"/>
                <a:gd name="f82" fmla="*/ f64 f31 1"/>
                <a:gd name="f83" fmla="*/ f67 f30 1"/>
                <a:gd name="f84" fmla="*/ f68 f31 1"/>
                <a:gd name="f85" fmla="*/ f69 f30 1"/>
                <a:gd name="f86" fmla="*/ f70 f31 1"/>
                <a:gd name="f87" fmla="*/ f71 f31 1"/>
                <a:gd name="f88" fmla="*/ f72 f31 1"/>
                <a:gd name="f89" fmla="*/ f73 f31 1"/>
                <a:gd name="f90" fmla="*/ f74 f31 1"/>
                <a:gd name="f91" fmla="*/ f75 f31 1"/>
                <a:gd name="f92" fmla="*/ f76 f30 1"/>
                <a:gd name="f93" fmla="*/ f77 f30 1"/>
                <a:gd name="f94" fmla="*/ f78 f30 1"/>
              </a:gdLst>
              <a:ahLst/>
              <a:cxnLst>
                <a:cxn ang="3cd4">
                  <a:pos x="hc" y="t"/>
                </a:cxn>
                <a:cxn ang="0">
                  <a:pos x="r" y="vc"/>
                </a:cxn>
                <a:cxn ang="cd4">
                  <a:pos x="hc" y="b"/>
                </a:cxn>
                <a:cxn ang="cd2">
                  <a:pos x="l" y="vc"/>
                </a:cxn>
                <a:cxn ang="f66">
                  <a:pos x="f83" y="f84"/>
                </a:cxn>
                <a:cxn ang="f66">
                  <a:pos x="f85" y="f86"/>
                </a:cxn>
                <a:cxn ang="f66">
                  <a:pos x="f83" y="f87"/>
                </a:cxn>
                <a:cxn ang="f66">
                  <a:pos x="f85" y="f88"/>
                </a:cxn>
                <a:cxn ang="f66">
                  <a:pos x="f85" y="f89"/>
                </a:cxn>
                <a:cxn ang="f66">
                  <a:pos x="f85" y="f90"/>
                </a:cxn>
                <a:cxn ang="f66">
                  <a:pos x="f83" y="f91"/>
                </a:cxn>
                <a:cxn ang="f66">
                  <a:pos x="f92" y="f91"/>
                </a:cxn>
                <a:cxn ang="f66">
                  <a:pos x="f93" y="f90"/>
                </a:cxn>
                <a:cxn ang="f66">
                  <a:pos x="f94" y="f89"/>
                </a:cxn>
                <a:cxn ang="f66">
                  <a:pos x="f93" y="f88"/>
                </a:cxn>
                <a:cxn ang="f66">
                  <a:pos x="f92" y="f87"/>
                </a:cxn>
                <a:cxn ang="f66">
                  <a:pos x="f93" y="f86"/>
                </a:cxn>
                <a:cxn ang="f66">
                  <a:pos x="f92" y="f84"/>
                </a:cxn>
                <a:cxn ang="f66">
                  <a:pos x="f83" y="f84"/>
                </a:cxn>
              </a:cxnLst>
              <a:rect l="f79" t="f82" r="f80" b="f81"/>
              <a:pathLst>
                <a:path w="5" h="868">
                  <a:moveTo>
                    <a:pt x="f8" y="f5"/>
                  </a:moveTo>
                  <a:cubicBezTo>
                    <a:pt x="f9" y="f10"/>
                    <a:pt x="f9" y="f11"/>
                    <a:pt x="f9" y="f12"/>
                  </a:cubicBezTo>
                  <a:cubicBezTo>
                    <a:pt x="f9" y="f13"/>
                    <a:pt x="f8" y="f14"/>
                    <a:pt x="f8" y="f15"/>
                  </a:cubicBezTo>
                  <a:cubicBezTo>
                    <a:pt x="f8" y="f16"/>
                    <a:pt x="f8" y="f17"/>
                    <a:pt x="f9" y="f18"/>
                  </a:cubicBezTo>
                  <a:cubicBezTo>
                    <a:pt x="f9" y="f19"/>
                    <a:pt x="f6" y="f20"/>
                    <a:pt x="f9" y="f21"/>
                  </a:cubicBezTo>
                  <a:cubicBezTo>
                    <a:pt x="f6" y="f22"/>
                    <a:pt x="f9" y="f23"/>
                    <a:pt x="f9" y="f24"/>
                  </a:cubicBezTo>
                  <a:cubicBezTo>
                    <a:pt x="f9" y="f25"/>
                    <a:pt x="f8" y="f26"/>
                    <a:pt x="f8" y="f7"/>
                  </a:cubicBezTo>
                  <a:cubicBezTo>
                    <a:pt x="f27" y="f7"/>
                    <a:pt x="f27" y="f7"/>
                    <a:pt x="f27" y="f7"/>
                  </a:cubicBezTo>
                  <a:cubicBezTo>
                    <a:pt x="f27" y="f26"/>
                    <a:pt x="f28" y="f25"/>
                    <a:pt x="f28" y="f24"/>
                  </a:cubicBezTo>
                  <a:cubicBezTo>
                    <a:pt x="f28" y="f23"/>
                    <a:pt x="f5" y="f22"/>
                    <a:pt x="f5" y="f21"/>
                  </a:cubicBezTo>
                  <a:cubicBezTo>
                    <a:pt x="f5" y="f20"/>
                    <a:pt x="f28" y="f19"/>
                    <a:pt x="f28" y="f18"/>
                  </a:cubicBezTo>
                  <a:cubicBezTo>
                    <a:pt x="f27" y="f17"/>
                    <a:pt x="f27" y="f16"/>
                    <a:pt x="f27" y="f15"/>
                  </a:cubicBezTo>
                  <a:cubicBezTo>
                    <a:pt x="f27" y="f14"/>
                    <a:pt x="f28" y="f13"/>
                    <a:pt x="f28" y="f12"/>
                  </a:cubicBezTo>
                  <a:cubicBezTo>
                    <a:pt x="f5" y="f11"/>
                    <a:pt x="f28" y="f10"/>
                    <a:pt x="f27" y="f5"/>
                  </a:cubicBezTo>
                  <a:lnTo>
                    <a:pt x="f8" y="f5"/>
                  </a:ln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5" name="Ελεύθερη σχεδίαση 42">
              <a:extLst>
                <a:ext uri="{FF2B5EF4-FFF2-40B4-BE49-F238E27FC236}">
                  <a16:creationId xmlns:a16="http://schemas.microsoft.com/office/drawing/2014/main" id="{7F728699-2C46-7E33-CD82-6EDE08C8AD08}"/>
                </a:ext>
              </a:extLst>
            </p:cNvPr>
            <p:cNvSpPr/>
            <p:nvPr/>
          </p:nvSpPr>
          <p:spPr>
            <a:xfrm rot="16199987" flipV="1">
              <a:off x="-1224675" y="3275005"/>
              <a:ext cx="3827998" cy="17565"/>
            </a:xfrm>
            <a:custGeom>
              <a:avLst/>
              <a:gdLst>
                <a:gd name="f0" fmla="val 10800000"/>
                <a:gd name="f1" fmla="val 5400000"/>
                <a:gd name="f2" fmla="val 180"/>
                <a:gd name="f3" fmla="val w"/>
                <a:gd name="f4" fmla="val h"/>
                <a:gd name="f5" fmla="val 0"/>
                <a:gd name="f6" fmla="val 1216"/>
                <a:gd name="f7" fmla="val 5"/>
                <a:gd name="f8" fmla="val 2"/>
                <a:gd name="f9" fmla="val 101"/>
                <a:gd name="f10" fmla="val 1"/>
                <a:gd name="f11" fmla="val 202"/>
                <a:gd name="f12" fmla="val 304"/>
                <a:gd name="f13" fmla="val 354"/>
                <a:gd name="f14" fmla="val 405"/>
                <a:gd name="f15" fmla="val 456"/>
                <a:gd name="f16" fmla="val 506"/>
                <a:gd name="f17" fmla="val 557"/>
                <a:gd name="f18" fmla="val 608"/>
                <a:gd name="f19" fmla="val 709"/>
                <a:gd name="f20" fmla="val 810"/>
                <a:gd name="f21" fmla="val 912"/>
                <a:gd name="f22" fmla="val 962"/>
                <a:gd name="f23" fmla="val 1013"/>
                <a:gd name="f24" fmla="val 1064"/>
                <a:gd name="f25" fmla="val 1114"/>
                <a:gd name="f26" fmla="val 1165"/>
                <a:gd name="f27" fmla="val 3"/>
                <a:gd name="f28" fmla="val 4"/>
                <a:gd name="f29" fmla="+- 0 0 -90"/>
                <a:gd name="f30" fmla="*/ f3 1 1216"/>
                <a:gd name="f31" fmla="*/ f4 1 5"/>
                <a:gd name="f32" fmla="+- f7 0 f5"/>
                <a:gd name="f33" fmla="+- f6 0 f5"/>
                <a:gd name="f34" fmla="*/ f29 f0 1"/>
                <a:gd name="f35" fmla="*/ f32 1 5"/>
                <a:gd name="f36" fmla="*/ f33 1 1216"/>
                <a:gd name="f37" fmla="*/ 0 f33 1"/>
                <a:gd name="f38" fmla="*/ 2 f32 1"/>
                <a:gd name="f39" fmla="*/ 304 f33 1"/>
                <a:gd name="f40" fmla="*/ 1 f32 1"/>
                <a:gd name="f41" fmla="*/ 456 f33 1"/>
                <a:gd name="f42" fmla="*/ 608 f33 1"/>
                <a:gd name="f43" fmla="*/ 912 f33 1"/>
                <a:gd name="f44" fmla="*/ 0 f32 1"/>
                <a:gd name="f45" fmla="*/ 1064 f33 1"/>
                <a:gd name="f46" fmla="*/ 1216 f33 1"/>
                <a:gd name="f47" fmla="*/ 4 f32 1"/>
                <a:gd name="f48" fmla="*/ 3 f32 1"/>
                <a:gd name="f49" fmla="*/ f34 1 f2"/>
                <a:gd name="f50" fmla="*/ f37 1 1216"/>
                <a:gd name="f51" fmla="*/ f38 1 5"/>
                <a:gd name="f52" fmla="*/ f39 1 1216"/>
                <a:gd name="f53" fmla="*/ f40 1 5"/>
                <a:gd name="f54" fmla="*/ f41 1 1216"/>
                <a:gd name="f55" fmla="*/ f42 1 1216"/>
                <a:gd name="f56" fmla="*/ f43 1 1216"/>
                <a:gd name="f57" fmla="*/ f44 1 5"/>
                <a:gd name="f58" fmla="*/ f45 1 1216"/>
                <a:gd name="f59" fmla="*/ f46 1 1216"/>
                <a:gd name="f60" fmla="*/ f47 1 5"/>
                <a:gd name="f61" fmla="*/ f48 1 5"/>
                <a:gd name="f62" fmla="*/ 0 1 f36"/>
                <a:gd name="f63" fmla="*/ f6 1 f36"/>
                <a:gd name="f64" fmla="*/ 0 1 f35"/>
                <a:gd name="f65" fmla="*/ f7 1 f35"/>
                <a:gd name="f66" fmla="+- f49 0 f1"/>
                <a:gd name="f67" fmla="*/ f50 1 f36"/>
                <a:gd name="f68" fmla="*/ f51 1 f35"/>
                <a:gd name="f69" fmla="*/ f52 1 f36"/>
                <a:gd name="f70" fmla="*/ f53 1 f35"/>
                <a:gd name="f71" fmla="*/ f54 1 f36"/>
                <a:gd name="f72" fmla="*/ f55 1 f36"/>
                <a:gd name="f73" fmla="*/ f56 1 f36"/>
                <a:gd name="f74" fmla="*/ f57 1 f35"/>
                <a:gd name="f75" fmla="*/ f58 1 f36"/>
                <a:gd name="f76" fmla="*/ f59 1 f36"/>
                <a:gd name="f77" fmla="*/ f60 1 f35"/>
                <a:gd name="f78" fmla="*/ f61 1 f35"/>
                <a:gd name="f79" fmla="*/ f62 f30 1"/>
                <a:gd name="f80" fmla="*/ f63 f30 1"/>
                <a:gd name="f81" fmla="*/ f65 f31 1"/>
                <a:gd name="f82" fmla="*/ f64 f31 1"/>
                <a:gd name="f83" fmla="*/ f67 f30 1"/>
                <a:gd name="f84" fmla="*/ f68 f31 1"/>
                <a:gd name="f85" fmla="*/ f69 f30 1"/>
                <a:gd name="f86" fmla="*/ f70 f31 1"/>
                <a:gd name="f87" fmla="*/ f71 f30 1"/>
                <a:gd name="f88" fmla="*/ f72 f30 1"/>
                <a:gd name="f89" fmla="*/ f73 f30 1"/>
                <a:gd name="f90" fmla="*/ f74 f31 1"/>
                <a:gd name="f91" fmla="*/ f75 f30 1"/>
                <a:gd name="f92" fmla="*/ f76 f30 1"/>
                <a:gd name="f93" fmla="*/ f77 f31 1"/>
                <a:gd name="f94" fmla="*/ f78 f31 1"/>
              </a:gdLst>
              <a:ahLst/>
              <a:cxnLst>
                <a:cxn ang="3cd4">
                  <a:pos x="hc" y="t"/>
                </a:cxn>
                <a:cxn ang="0">
                  <a:pos x="r" y="vc"/>
                </a:cxn>
                <a:cxn ang="cd4">
                  <a:pos x="hc" y="b"/>
                </a:cxn>
                <a:cxn ang="cd2">
                  <a:pos x="l" y="vc"/>
                </a:cxn>
                <a:cxn ang="f66">
                  <a:pos x="f83" y="f84"/>
                </a:cxn>
                <a:cxn ang="f66">
                  <a:pos x="f85" y="f86"/>
                </a:cxn>
                <a:cxn ang="f66">
                  <a:pos x="f87" y="f84"/>
                </a:cxn>
                <a:cxn ang="f66">
                  <a:pos x="f88" y="f86"/>
                </a:cxn>
                <a:cxn ang="f66">
                  <a:pos x="f89" y="f90"/>
                </a:cxn>
                <a:cxn ang="f66">
                  <a:pos x="f91" y="f86"/>
                </a:cxn>
                <a:cxn ang="f66">
                  <a:pos x="f92" y="f84"/>
                </a:cxn>
                <a:cxn ang="f66">
                  <a:pos x="f92" y="f84"/>
                </a:cxn>
                <a:cxn ang="f66">
                  <a:pos x="f91" y="f93"/>
                </a:cxn>
                <a:cxn ang="f66">
                  <a:pos x="f89" y="f93"/>
                </a:cxn>
                <a:cxn ang="f66">
                  <a:pos x="f88" y="f94"/>
                </a:cxn>
                <a:cxn ang="f66">
                  <a:pos x="f87" y="f94"/>
                </a:cxn>
                <a:cxn ang="f66">
                  <a:pos x="f85" y="f93"/>
                </a:cxn>
                <a:cxn ang="f66">
                  <a:pos x="f83" y="f84"/>
                </a:cxn>
              </a:cxnLst>
              <a:rect l="f79" t="f82" r="f80" b="f81"/>
              <a:pathLst>
                <a:path w="1216" h="5">
                  <a:moveTo>
                    <a:pt x="f5" y="f8"/>
                  </a:moveTo>
                  <a:cubicBezTo>
                    <a:pt x="f9" y="f10"/>
                    <a:pt x="f11" y="f5"/>
                    <a:pt x="f12" y="f10"/>
                  </a:cubicBezTo>
                  <a:cubicBezTo>
                    <a:pt x="f13" y="f10"/>
                    <a:pt x="f14" y="f8"/>
                    <a:pt x="f15" y="f8"/>
                  </a:cubicBezTo>
                  <a:cubicBezTo>
                    <a:pt x="f16" y="f8"/>
                    <a:pt x="f17" y="f10"/>
                    <a:pt x="f18" y="f10"/>
                  </a:cubicBezTo>
                  <a:cubicBezTo>
                    <a:pt x="f19" y="f10"/>
                    <a:pt x="f20" y="f5"/>
                    <a:pt x="f21" y="f5"/>
                  </a:cubicBezTo>
                  <a:cubicBezTo>
                    <a:pt x="f22" y="f5"/>
                    <a:pt x="f23" y="f10"/>
                    <a:pt x="f24" y="f10"/>
                  </a:cubicBezTo>
                  <a:cubicBezTo>
                    <a:pt x="f25" y="f10"/>
                    <a:pt x="f26" y="f10"/>
                    <a:pt x="f6" y="f8"/>
                  </a:cubicBezTo>
                  <a:cubicBezTo>
                    <a:pt x="f6" y="f8"/>
                    <a:pt x="f6" y="f8"/>
                    <a:pt x="f6" y="f8"/>
                  </a:cubicBezTo>
                  <a:cubicBezTo>
                    <a:pt x="f26" y="f27"/>
                    <a:pt x="f25" y="f27"/>
                    <a:pt x="f24" y="f28"/>
                  </a:cubicBezTo>
                  <a:cubicBezTo>
                    <a:pt x="f23" y="f28"/>
                    <a:pt x="f22" y="f28"/>
                    <a:pt x="f21" y="f28"/>
                  </a:cubicBezTo>
                  <a:cubicBezTo>
                    <a:pt x="f20" y="f7"/>
                    <a:pt x="f19" y="f28"/>
                    <a:pt x="f18" y="f27"/>
                  </a:cubicBezTo>
                  <a:cubicBezTo>
                    <a:pt x="f17" y="f27"/>
                    <a:pt x="f16" y="f27"/>
                    <a:pt x="f15" y="f27"/>
                  </a:cubicBezTo>
                  <a:cubicBezTo>
                    <a:pt x="f14" y="f27"/>
                    <a:pt x="f13" y="f28"/>
                    <a:pt x="f12" y="f28"/>
                  </a:cubicBezTo>
                  <a:cubicBezTo>
                    <a:pt x="f11" y="f28"/>
                    <a:pt x="f9" y="f28"/>
                    <a:pt x="f5" y="f8"/>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6" name="Ελεύθερη σχεδίαση 43">
              <a:extLst>
                <a:ext uri="{FF2B5EF4-FFF2-40B4-BE49-F238E27FC236}">
                  <a16:creationId xmlns:a16="http://schemas.microsoft.com/office/drawing/2014/main" id="{1CD8AB38-7821-E404-79D9-60F376D12CC2}"/>
                </a:ext>
              </a:extLst>
            </p:cNvPr>
            <p:cNvSpPr/>
            <p:nvPr/>
          </p:nvSpPr>
          <p:spPr>
            <a:xfrm rot="16199987" flipV="1">
              <a:off x="2976952" y="3299452"/>
              <a:ext cx="3836877" cy="17565"/>
            </a:xfrm>
            <a:custGeom>
              <a:avLst/>
              <a:gdLst>
                <a:gd name="f0" fmla="val 10800000"/>
                <a:gd name="f1" fmla="val 5400000"/>
                <a:gd name="f2" fmla="val 180"/>
                <a:gd name="f3" fmla="val w"/>
                <a:gd name="f4" fmla="val h"/>
                <a:gd name="f5" fmla="val 0"/>
                <a:gd name="f6" fmla="val 1219"/>
                <a:gd name="f7" fmla="val 5"/>
                <a:gd name="f8" fmla="val 2"/>
                <a:gd name="f9" fmla="val 101"/>
                <a:gd name="f10" fmla="val 1"/>
                <a:gd name="f11" fmla="val 203"/>
                <a:gd name="f12" fmla="val 304"/>
                <a:gd name="f13" fmla="val 355"/>
                <a:gd name="f14" fmla="val 406"/>
                <a:gd name="f15" fmla="val 457"/>
                <a:gd name="f16" fmla="val 508"/>
                <a:gd name="f17" fmla="val 559"/>
                <a:gd name="f18" fmla="val 609"/>
                <a:gd name="f19" fmla="val 711"/>
                <a:gd name="f20" fmla="val 813"/>
                <a:gd name="f21" fmla="val 914"/>
                <a:gd name="f22" fmla="val 965"/>
                <a:gd name="f23" fmla="val 1016"/>
                <a:gd name="f24" fmla="val 1067"/>
                <a:gd name="f25" fmla="val 1117"/>
                <a:gd name="f26" fmla="val 1168"/>
                <a:gd name="f27" fmla="val 3"/>
                <a:gd name="f28" fmla="val 4"/>
                <a:gd name="f29" fmla="+- 0 0 -90"/>
                <a:gd name="f30" fmla="*/ f3 1 1219"/>
                <a:gd name="f31" fmla="*/ f4 1 5"/>
                <a:gd name="f32" fmla="+- f7 0 f5"/>
                <a:gd name="f33" fmla="+- f6 0 f5"/>
                <a:gd name="f34" fmla="*/ f29 f0 1"/>
                <a:gd name="f35" fmla="*/ f32 1 5"/>
                <a:gd name="f36" fmla="*/ f33 1 1219"/>
                <a:gd name="f37" fmla="*/ 0 f33 1"/>
                <a:gd name="f38" fmla="*/ 2 f32 1"/>
                <a:gd name="f39" fmla="*/ 304 f33 1"/>
                <a:gd name="f40" fmla="*/ 1 f32 1"/>
                <a:gd name="f41" fmla="*/ 457 f33 1"/>
                <a:gd name="f42" fmla="*/ 609 f33 1"/>
                <a:gd name="f43" fmla="*/ 914 f33 1"/>
                <a:gd name="f44" fmla="*/ 0 f32 1"/>
                <a:gd name="f45" fmla="*/ 1067 f33 1"/>
                <a:gd name="f46" fmla="*/ 1219 f33 1"/>
                <a:gd name="f47" fmla="*/ 3 f32 1"/>
                <a:gd name="f48" fmla="*/ 4 f32 1"/>
                <a:gd name="f49" fmla="*/ f34 1 f2"/>
                <a:gd name="f50" fmla="*/ f37 1 1219"/>
                <a:gd name="f51" fmla="*/ f38 1 5"/>
                <a:gd name="f52" fmla="*/ f39 1 1219"/>
                <a:gd name="f53" fmla="*/ f40 1 5"/>
                <a:gd name="f54" fmla="*/ f41 1 1219"/>
                <a:gd name="f55" fmla="*/ f42 1 1219"/>
                <a:gd name="f56" fmla="*/ f43 1 1219"/>
                <a:gd name="f57" fmla="*/ f44 1 5"/>
                <a:gd name="f58" fmla="*/ f45 1 1219"/>
                <a:gd name="f59" fmla="*/ f46 1 1219"/>
                <a:gd name="f60" fmla="*/ f47 1 5"/>
                <a:gd name="f61" fmla="*/ f48 1 5"/>
                <a:gd name="f62" fmla="*/ 0 1 f36"/>
                <a:gd name="f63" fmla="*/ f6 1 f36"/>
                <a:gd name="f64" fmla="*/ 0 1 f35"/>
                <a:gd name="f65" fmla="*/ f7 1 f35"/>
                <a:gd name="f66" fmla="+- f49 0 f1"/>
                <a:gd name="f67" fmla="*/ f50 1 f36"/>
                <a:gd name="f68" fmla="*/ f51 1 f35"/>
                <a:gd name="f69" fmla="*/ f52 1 f36"/>
                <a:gd name="f70" fmla="*/ f53 1 f35"/>
                <a:gd name="f71" fmla="*/ f54 1 f36"/>
                <a:gd name="f72" fmla="*/ f55 1 f36"/>
                <a:gd name="f73" fmla="*/ f56 1 f36"/>
                <a:gd name="f74" fmla="*/ f57 1 f35"/>
                <a:gd name="f75" fmla="*/ f58 1 f36"/>
                <a:gd name="f76" fmla="*/ f59 1 f36"/>
                <a:gd name="f77" fmla="*/ f60 1 f35"/>
                <a:gd name="f78" fmla="*/ f61 1 f35"/>
                <a:gd name="f79" fmla="*/ f62 f30 1"/>
                <a:gd name="f80" fmla="*/ f63 f30 1"/>
                <a:gd name="f81" fmla="*/ f65 f31 1"/>
                <a:gd name="f82" fmla="*/ f64 f31 1"/>
                <a:gd name="f83" fmla="*/ f67 f30 1"/>
                <a:gd name="f84" fmla="*/ f68 f31 1"/>
                <a:gd name="f85" fmla="*/ f69 f30 1"/>
                <a:gd name="f86" fmla="*/ f70 f31 1"/>
                <a:gd name="f87" fmla="*/ f71 f30 1"/>
                <a:gd name="f88" fmla="*/ f72 f30 1"/>
                <a:gd name="f89" fmla="*/ f73 f30 1"/>
                <a:gd name="f90" fmla="*/ f74 f31 1"/>
                <a:gd name="f91" fmla="*/ f75 f30 1"/>
                <a:gd name="f92" fmla="*/ f76 f30 1"/>
                <a:gd name="f93" fmla="*/ f77 f31 1"/>
                <a:gd name="f94" fmla="*/ f78 f31 1"/>
              </a:gdLst>
              <a:ahLst/>
              <a:cxnLst>
                <a:cxn ang="3cd4">
                  <a:pos x="hc" y="t"/>
                </a:cxn>
                <a:cxn ang="0">
                  <a:pos x="r" y="vc"/>
                </a:cxn>
                <a:cxn ang="cd4">
                  <a:pos x="hc" y="b"/>
                </a:cxn>
                <a:cxn ang="cd2">
                  <a:pos x="l" y="vc"/>
                </a:cxn>
                <a:cxn ang="f66">
                  <a:pos x="f83" y="f84"/>
                </a:cxn>
                <a:cxn ang="f66">
                  <a:pos x="f85" y="f86"/>
                </a:cxn>
                <a:cxn ang="f66">
                  <a:pos x="f87" y="f84"/>
                </a:cxn>
                <a:cxn ang="f66">
                  <a:pos x="f88" y="f86"/>
                </a:cxn>
                <a:cxn ang="f66">
                  <a:pos x="f89" y="f90"/>
                </a:cxn>
                <a:cxn ang="f66">
                  <a:pos x="f91" y="f86"/>
                </a:cxn>
                <a:cxn ang="f66">
                  <a:pos x="f92" y="f84"/>
                </a:cxn>
                <a:cxn ang="f66">
                  <a:pos x="f92" y="f93"/>
                </a:cxn>
                <a:cxn ang="f66">
                  <a:pos x="f91" y="f94"/>
                </a:cxn>
                <a:cxn ang="f66">
                  <a:pos x="f89" y="f94"/>
                </a:cxn>
                <a:cxn ang="f66">
                  <a:pos x="f88" y="f93"/>
                </a:cxn>
                <a:cxn ang="f66">
                  <a:pos x="f87" y="f93"/>
                </a:cxn>
                <a:cxn ang="f66">
                  <a:pos x="f85" y="f94"/>
                </a:cxn>
                <a:cxn ang="f66">
                  <a:pos x="f83" y="f93"/>
                </a:cxn>
                <a:cxn ang="f66">
                  <a:pos x="f83" y="f84"/>
                </a:cxn>
              </a:cxnLst>
              <a:rect l="f79" t="f82" r="f80" b="f81"/>
              <a:pathLst>
                <a:path w="1219" h="5">
                  <a:moveTo>
                    <a:pt x="f5" y="f8"/>
                  </a:moveTo>
                  <a:cubicBezTo>
                    <a:pt x="f9" y="f10"/>
                    <a:pt x="f11" y="f5"/>
                    <a:pt x="f12" y="f10"/>
                  </a:cubicBezTo>
                  <a:cubicBezTo>
                    <a:pt x="f13" y="f10"/>
                    <a:pt x="f14" y="f8"/>
                    <a:pt x="f15" y="f8"/>
                  </a:cubicBezTo>
                  <a:cubicBezTo>
                    <a:pt x="f16" y="f8"/>
                    <a:pt x="f17" y="f10"/>
                    <a:pt x="f18" y="f10"/>
                  </a:cubicBezTo>
                  <a:cubicBezTo>
                    <a:pt x="f19" y="f10"/>
                    <a:pt x="f20" y="f5"/>
                    <a:pt x="f21" y="f5"/>
                  </a:cubicBezTo>
                  <a:cubicBezTo>
                    <a:pt x="f22" y="f5"/>
                    <a:pt x="f23" y="f10"/>
                    <a:pt x="f24" y="f10"/>
                  </a:cubicBezTo>
                  <a:cubicBezTo>
                    <a:pt x="f25" y="f10"/>
                    <a:pt x="f26" y="f10"/>
                    <a:pt x="f6" y="f8"/>
                  </a:cubicBezTo>
                  <a:cubicBezTo>
                    <a:pt x="f6" y="f27"/>
                    <a:pt x="f6" y="f27"/>
                    <a:pt x="f6" y="f27"/>
                  </a:cubicBezTo>
                  <a:cubicBezTo>
                    <a:pt x="f26" y="f27"/>
                    <a:pt x="f25" y="f28"/>
                    <a:pt x="f24" y="f28"/>
                  </a:cubicBezTo>
                  <a:cubicBezTo>
                    <a:pt x="f23" y="f28"/>
                    <a:pt x="f22" y="f28"/>
                    <a:pt x="f21" y="f28"/>
                  </a:cubicBezTo>
                  <a:cubicBezTo>
                    <a:pt x="f20" y="f7"/>
                    <a:pt x="f19" y="f28"/>
                    <a:pt x="f18" y="f27"/>
                  </a:cubicBezTo>
                  <a:cubicBezTo>
                    <a:pt x="f17" y="f27"/>
                    <a:pt x="f16" y="f27"/>
                    <a:pt x="f15" y="f27"/>
                  </a:cubicBezTo>
                  <a:cubicBezTo>
                    <a:pt x="f14" y="f27"/>
                    <a:pt x="f13" y="f28"/>
                    <a:pt x="f12" y="f28"/>
                  </a:cubicBezTo>
                  <a:cubicBezTo>
                    <a:pt x="f11" y="f28"/>
                    <a:pt x="f9" y="f28"/>
                    <a:pt x="f5" y="f27"/>
                  </a:cubicBezTo>
                  <a:lnTo>
                    <a:pt x="f5" y="f8"/>
                  </a:ln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7" name="Ελεύθερη σχεδίαση 44">
              <a:extLst>
                <a:ext uri="{FF2B5EF4-FFF2-40B4-BE49-F238E27FC236}">
                  <a16:creationId xmlns:a16="http://schemas.microsoft.com/office/drawing/2014/main" id="{2A59CAF5-D728-F8E5-894A-233A5241C0E5}"/>
                </a:ext>
              </a:extLst>
            </p:cNvPr>
            <p:cNvSpPr/>
            <p:nvPr/>
          </p:nvSpPr>
          <p:spPr>
            <a:xfrm rot="16199987" flipV="1">
              <a:off x="2778171" y="-651286"/>
              <a:ext cx="13322" cy="3034088"/>
            </a:xfrm>
            <a:custGeom>
              <a:avLst/>
              <a:gdLst>
                <a:gd name="f0" fmla="val 10800000"/>
                <a:gd name="f1" fmla="val 5400000"/>
                <a:gd name="f2" fmla="val 180"/>
                <a:gd name="f3" fmla="val w"/>
                <a:gd name="f4" fmla="val h"/>
                <a:gd name="f5" fmla="val 0"/>
                <a:gd name="f6" fmla="val 4"/>
                <a:gd name="f7" fmla="val 853"/>
                <a:gd name="f8" fmla="val 2"/>
                <a:gd name="f9" fmla="val 782"/>
                <a:gd name="f10" fmla="val 711"/>
                <a:gd name="f11" fmla="val 640"/>
                <a:gd name="f12" fmla="val 604"/>
                <a:gd name="f13" fmla="val 1"/>
                <a:gd name="f14" fmla="val 569"/>
                <a:gd name="f15" fmla="val 533"/>
                <a:gd name="f16" fmla="val 498"/>
                <a:gd name="f17" fmla="val 462"/>
                <a:gd name="f18" fmla="val 427"/>
                <a:gd name="f19" fmla="val 356"/>
                <a:gd name="f20" fmla="val 284"/>
                <a:gd name="f21" fmla="val 213"/>
                <a:gd name="f22" fmla="val 178"/>
                <a:gd name="f23" fmla="val 142"/>
                <a:gd name="f24" fmla="val 107"/>
                <a:gd name="f25" fmla="val 71"/>
                <a:gd name="f26" fmla="val 36"/>
                <a:gd name="f27" fmla="val 3"/>
                <a:gd name="f28" fmla="+- 0 0 -90"/>
                <a:gd name="f29" fmla="*/ f3 1 4"/>
                <a:gd name="f30" fmla="*/ f4 1 853"/>
                <a:gd name="f31" fmla="+- f7 0 f5"/>
                <a:gd name="f32" fmla="+- f6 0 f5"/>
                <a:gd name="f33" fmla="*/ f28 f0 1"/>
                <a:gd name="f34" fmla="*/ f32 1 4"/>
                <a:gd name="f35" fmla="*/ f31 1 853"/>
                <a:gd name="f36" fmla="*/ 2 f32 1"/>
                <a:gd name="f37" fmla="*/ 853 f31 1"/>
                <a:gd name="f38" fmla="*/ 0 f32 1"/>
                <a:gd name="f39" fmla="*/ 640 f31 1"/>
                <a:gd name="f40" fmla="*/ 1 f32 1"/>
                <a:gd name="f41" fmla="*/ 533 f31 1"/>
                <a:gd name="f42" fmla="*/ 427 f31 1"/>
                <a:gd name="f43" fmla="*/ 213 f31 1"/>
                <a:gd name="f44" fmla="*/ 107 f31 1"/>
                <a:gd name="f45" fmla="*/ 0 f31 1"/>
                <a:gd name="f46" fmla="*/ 3 f32 1"/>
                <a:gd name="f47" fmla="*/ 4 f32 1"/>
                <a:gd name="f48" fmla="*/ f33 1 f2"/>
                <a:gd name="f49" fmla="*/ f36 1 4"/>
                <a:gd name="f50" fmla="*/ f37 1 853"/>
                <a:gd name="f51" fmla="*/ f38 1 4"/>
                <a:gd name="f52" fmla="*/ f39 1 853"/>
                <a:gd name="f53" fmla="*/ f40 1 4"/>
                <a:gd name="f54" fmla="*/ f41 1 853"/>
                <a:gd name="f55" fmla="*/ f42 1 853"/>
                <a:gd name="f56" fmla="*/ f43 1 853"/>
                <a:gd name="f57" fmla="*/ f44 1 853"/>
                <a:gd name="f58" fmla="*/ f45 1 853"/>
                <a:gd name="f59" fmla="*/ f46 1 4"/>
                <a:gd name="f60" fmla="*/ f47 1 4"/>
                <a:gd name="f61" fmla="*/ 0 1 f34"/>
                <a:gd name="f62" fmla="*/ f6 1 f34"/>
                <a:gd name="f63" fmla="*/ 0 1 f35"/>
                <a:gd name="f64" fmla="*/ f7 1 f35"/>
                <a:gd name="f65" fmla="+- f48 0 f1"/>
                <a:gd name="f66" fmla="*/ f49 1 f34"/>
                <a:gd name="f67" fmla="*/ f50 1 f35"/>
                <a:gd name="f68" fmla="*/ f51 1 f34"/>
                <a:gd name="f69" fmla="*/ f52 1 f35"/>
                <a:gd name="f70" fmla="*/ f53 1 f34"/>
                <a:gd name="f71" fmla="*/ f54 1 f35"/>
                <a:gd name="f72" fmla="*/ f55 1 f35"/>
                <a:gd name="f73" fmla="*/ f56 1 f35"/>
                <a:gd name="f74" fmla="*/ f57 1 f35"/>
                <a:gd name="f75" fmla="*/ f58 1 f35"/>
                <a:gd name="f76" fmla="*/ f59 1 f34"/>
                <a:gd name="f77" fmla="*/ f60 1 f34"/>
                <a:gd name="f78" fmla="*/ f61 f29 1"/>
                <a:gd name="f79" fmla="*/ f62 f29 1"/>
                <a:gd name="f80" fmla="*/ f64 f30 1"/>
                <a:gd name="f81" fmla="*/ f63 f30 1"/>
                <a:gd name="f82" fmla="*/ f66 f29 1"/>
                <a:gd name="f83" fmla="*/ f67 f30 1"/>
                <a:gd name="f84" fmla="*/ f68 f29 1"/>
                <a:gd name="f85" fmla="*/ f69 f30 1"/>
                <a:gd name="f86" fmla="*/ f70 f29 1"/>
                <a:gd name="f87" fmla="*/ f71 f30 1"/>
                <a:gd name="f88" fmla="*/ f72 f30 1"/>
                <a:gd name="f89" fmla="*/ f73 f30 1"/>
                <a:gd name="f90" fmla="*/ f74 f30 1"/>
                <a:gd name="f91" fmla="*/ f75 f30 1"/>
                <a:gd name="f92" fmla="*/ f76 f29 1"/>
                <a:gd name="f93" fmla="*/ f77 f29 1"/>
              </a:gdLst>
              <a:ahLst/>
              <a:cxnLst>
                <a:cxn ang="3cd4">
                  <a:pos x="hc" y="t"/>
                </a:cxn>
                <a:cxn ang="0">
                  <a:pos x="r" y="vc"/>
                </a:cxn>
                <a:cxn ang="cd4">
                  <a:pos x="hc" y="b"/>
                </a:cxn>
                <a:cxn ang="cd2">
                  <a:pos x="l" y="vc"/>
                </a:cxn>
                <a:cxn ang="f65">
                  <a:pos x="f82" y="f83"/>
                </a:cxn>
                <a:cxn ang="f65">
                  <a:pos x="f84" y="f85"/>
                </a:cxn>
                <a:cxn ang="f65">
                  <a:pos x="f86" y="f87"/>
                </a:cxn>
                <a:cxn ang="f65">
                  <a:pos x="f86" y="f88"/>
                </a:cxn>
                <a:cxn ang="f65">
                  <a:pos x="f84" y="f89"/>
                </a:cxn>
                <a:cxn ang="f65">
                  <a:pos x="f84" y="f90"/>
                </a:cxn>
                <a:cxn ang="f65">
                  <a:pos x="f82" y="f91"/>
                </a:cxn>
                <a:cxn ang="f65">
                  <a:pos x="f82" y="f91"/>
                </a:cxn>
                <a:cxn ang="f65">
                  <a:pos x="f92" y="f90"/>
                </a:cxn>
                <a:cxn ang="f65">
                  <a:pos x="f93" y="f89"/>
                </a:cxn>
                <a:cxn ang="f65">
                  <a:pos x="f92" y="f88"/>
                </a:cxn>
                <a:cxn ang="f65">
                  <a:pos x="f82" y="f87"/>
                </a:cxn>
                <a:cxn ang="f65">
                  <a:pos x="f92" y="f85"/>
                </a:cxn>
                <a:cxn ang="f65">
                  <a:pos x="f82" y="f83"/>
                </a:cxn>
              </a:cxnLst>
              <a:rect l="f78" t="f81" r="f79" b="f80"/>
              <a:pathLst>
                <a:path w="4" h="853">
                  <a:moveTo>
                    <a:pt x="f8" y="f7"/>
                  </a:moveTo>
                  <a:cubicBezTo>
                    <a:pt x="f5" y="f9"/>
                    <a:pt x="f5" y="f10"/>
                    <a:pt x="f5" y="f11"/>
                  </a:cubicBezTo>
                  <a:cubicBezTo>
                    <a:pt x="f5" y="f12"/>
                    <a:pt x="f13" y="f14"/>
                    <a:pt x="f13" y="f15"/>
                  </a:cubicBezTo>
                  <a:cubicBezTo>
                    <a:pt x="f13" y="f16"/>
                    <a:pt x="f13" y="f17"/>
                    <a:pt x="f13" y="f18"/>
                  </a:cubicBezTo>
                  <a:cubicBezTo>
                    <a:pt x="f5" y="f19"/>
                    <a:pt x="f5" y="f20"/>
                    <a:pt x="f5" y="f21"/>
                  </a:cubicBezTo>
                  <a:cubicBezTo>
                    <a:pt x="f5" y="f22"/>
                    <a:pt x="f5" y="f23"/>
                    <a:pt x="f5" y="f24"/>
                  </a:cubicBezTo>
                  <a:cubicBezTo>
                    <a:pt x="f13" y="f25"/>
                    <a:pt x="f13" y="f26"/>
                    <a:pt x="f8" y="f5"/>
                  </a:cubicBezTo>
                  <a:cubicBezTo>
                    <a:pt x="f8" y="f5"/>
                    <a:pt x="f8" y="f5"/>
                    <a:pt x="f8" y="f5"/>
                  </a:cubicBezTo>
                  <a:cubicBezTo>
                    <a:pt x="f27" y="f26"/>
                    <a:pt x="f27" y="f25"/>
                    <a:pt x="f27" y="f24"/>
                  </a:cubicBezTo>
                  <a:cubicBezTo>
                    <a:pt x="f6" y="f23"/>
                    <a:pt x="f6" y="f22"/>
                    <a:pt x="f6" y="f21"/>
                  </a:cubicBezTo>
                  <a:cubicBezTo>
                    <a:pt x="f6" y="f20"/>
                    <a:pt x="f27" y="f19"/>
                    <a:pt x="f27" y="f18"/>
                  </a:cubicBezTo>
                  <a:cubicBezTo>
                    <a:pt x="f27" y="f17"/>
                    <a:pt x="f8" y="f16"/>
                    <a:pt x="f8" y="f15"/>
                  </a:cubicBezTo>
                  <a:cubicBezTo>
                    <a:pt x="f27" y="f14"/>
                    <a:pt x="f27" y="f12"/>
                    <a:pt x="f27" y="f11"/>
                  </a:cubicBezTo>
                  <a:cubicBezTo>
                    <a:pt x="f6" y="f10"/>
                    <a:pt x="f27" y="f9"/>
                    <a:pt x="f8" y="f7"/>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8" name="Ελεύθερη σχεδίαση 45">
              <a:extLst>
                <a:ext uri="{FF2B5EF4-FFF2-40B4-BE49-F238E27FC236}">
                  <a16:creationId xmlns:a16="http://schemas.microsoft.com/office/drawing/2014/main" id="{CF705197-9649-1C56-FE10-4F7816C24145}"/>
                </a:ext>
              </a:extLst>
            </p:cNvPr>
            <p:cNvSpPr/>
            <p:nvPr/>
          </p:nvSpPr>
          <p:spPr>
            <a:xfrm rot="16199987" flipV="1">
              <a:off x="618775" y="5323014"/>
              <a:ext cx="477389" cy="524499"/>
            </a:xfrm>
            <a:custGeom>
              <a:avLst/>
              <a:gdLst>
                <a:gd name="f0" fmla="val 10800000"/>
                <a:gd name="f1" fmla="val 5400000"/>
                <a:gd name="f2" fmla="val 180"/>
                <a:gd name="f3" fmla="val w"/>
                <a:gd name="f4" fmla="val h"/>
                <a:gd name="f5" fmla="val 0"/>
                <a:gd name="f6" fmla="val 152"/>
                <a:gd name="f7" fmla="val 148"/>
                <a:gd name="f8" fmla="val 127"/>
                <a:gd name="f9" fmla="val 122"/>
                <a:gd name="f10" fmla="val 115"/>
                <a:gd name="f11" fmla="val 118"/>
                <a:gd name="f12" fmla="val 99"/>
                <a:gd name="f13" fmla="val 137"/>
                <a:gd name="f14" fmla="val 84"/>
                <a:gd name="f15" fmla="val 134"/>
                <a:gd name="f16" fmla="val 92"/>
                <a:gd name="f17" fmla="val 142"/>
                <a:gd name="f18" fmla="val 106"/>
                <a:gd name="f19" fmla="val 130"/>
                <a:gd name="f20" fmla="val 112"/>
                <a:gd name="f21" fmla="val 131"/>
                <a:gd name="f22" fmla="val 95"/>
                <a:gd name="f23" fmla="val 147"/>
                <a:gd name="f24" fmla="val 66"/>
                <a:gd name="f25" fmla="val 48"/>
                <a:gd name="f26" fmla="val 19"/>
                <a:gd name="f27" fmla="val 1"/>
                <a:gd name="f28" fmla="val 123"/>
                <a:gd name="f29" fmla="val 4"/>
                <a:gd name="f30" fmla="val 6"/>
                <a:gd name="f31" fmla="val 82"/>
                <a:gd name="f32" fmla="val 74"/>
                <a:gd name="f33" fmla="val 20"/>
                <a:gd name="f34" fmla="val 61"/>
                <a:gd name="f35" fmla="val 23"/>
                <a:gd name="f36" fmla="val 58"/>
                <a:gd name="f37" fmla="val 22"/>
                <a:gd name="f38" fmla="val 60"/>
                <a:gd name="f39" fmla="val 26"/>
                <a:gd name="f40" fmla="val 25"/>
                <a:gd name="f41" fmla="val 45"/>
                <a:gd name="f42" fmla="val 33"/>
                <a:gd name="f43" fmla="val 34"/>
                <a:gd name="f44" fmla="val 31"/>
                <a:gd name="f45" fmla="val 30"/>
                <a:gd name="f46" fmla="val 12"/>
                <a:gd name="f47" fmla="val 8"/>
                <a:gd name="f48" fmla="val 36"/>
                <a:gd name="f49" fmla="val 7"/>
                <a:gd name="f50" fmla="val 41"/>
                <a:gd name="f51" fmla="val 57"/>
                <a:gd name="f52" fmla="val 40"/>
                <a:gd name="f53" fmla="val 59"/>
                <a:gd name="f54" fmla="val 63"/>
                <a:gd name="f55" fmla="val 43"/>
                <a:gd name="f56" fmla="val 69"/>
                <a:gd name="f57" fmla="val 75"/>
                <a:gd name="f58" fmla="val 80"/>
                <a:gd name="f59" fmla="val 27"/>
                <a:gd name="f60" fmla="val 79"/>
                <a:gd name="f61" fmla="val 67"/>
                <a:gd name="f62" fmla="val 88"/>
                <a:gd name="f63" fmla="val 14"/>
                <a:gd name="f64" fmla="val 64"/>
                <a:gd name="f65" fmla="val 132"/>
                <a:gd name="f66" fmla="val 54"/>
                <a:gd name="f67" fmla="val 73"/>
                <a:gd name="f68" fmla="val 97"/>
                <a:gd name="f69" fmla="val 86"/>
                <a:gd name="f70" fmla="val 81"/>
                <a:gd name="f71" fmla="val 126"/>
                <a:gd name="f72" fmla="val 77"/>
                <a:gd name="f73" fmla="val 101"/>
                <a:gd name="f74" fmla="val 133"/>
                <a:gd name="f75" fmla="val 102"/>
                <a:gd name="f76" fmla="val 129"/>
                <a:gd name="f77" fmla="val 143"/>
                <a:gd name="f78" fmla="val 117"/>
                <a:gd name="f79" fmla="val 124"/>
                <a:gd name="f80" fmla="val 114"/>
                <a:gd name="f81" fmla="val 116"/>
                <a:gd name="f82" fmla="val 128"/>
                <a:gd name="f83" fmla="val 91"/>
                <a:gd name="f84" fmla="val 78"/>
                <a:gd name="f85" fmla="val 98"/>
                <a:gd name="f86" fmla="val 68"/>
                <a:gd name="f87" fmla="val 119"/>
                <a:gd name="f88" fmla="val 125"/>
                <a:gd name="f89" fmla="val 9"/>
                <a:gd name="f90" fmla="val 121"/>
                <a:gd name="f91" fmla="val 28"/>
                <a:gd name="f92" fmla="val 56"/>
                <a:gd name="f93" fmla="val 135"/>
                <a:gd name="f94" fmla="val 145"/>
                <a:gd name="f95" fmla="val 13"/>
                <a:gd name="f96" fmla="val 37"/>
                <a:gd name="f97" fmla="val 38"/>
                <a:gd name="f98" fmla="val 72"/>
                <a:gd name="f99" fmla="val 42"/>
                <a:gd name="f100" fmla="val 49"/>
                <a:gd name="f101" fmla="val 70"/>
                <a:gd name="f102" fmla="+- 0 0 -90"/>
                <a:gd name="f103" fmla="*/ f3 1 152"/>
                <a:gd name="f104" fmla="*/ f4 1 148"/>
                <a:gd name="f105" fmla="+- f7 0 f5"/>
                <a:gd name="f106" fmla="+- f6 0 f5"/>
                <a:gd name="f107" fmla="*/ f102 f0 1"/>
                <a:gd name="f108" fmla="*/ f106 1 152"/>
                <a:gd name="f109" fmla="*/ f105 1 148"/>
                <a:gd name="f110" fmla="*/ 127 f106 1"/>
                <a:gd name="f111" fmla="*/ 122 f105 1"/>
                <a:gd name="f112" fmla="*/ 84 f106 1"/>
                <a:gd name="f113" fmla="*/ 134 f105 1"/>
                <a:gd name="f114" fmla="*/ 112 f106 1"/>
                <a:gd name="f115" fmla="*/ 131 f105 1"/>
                <a:gd name="f116" fmla="*/ 48 f106 1"/>
                <a:gd name="f117" fmla="*/ 142 f105 1"/>
                <a:gd name="f118" fmla="*/ 4 f106 1"/>
                <a:gd name="f119" fmla="*/ 95 f105 1"/>
                <a:gd name="f120" fmla="*/ 20 f106 1"/>
                <a:gd name="f121" fmla="*/ 61 f105 1"/>
                <a:gd name="f122" fmla="*/ 26 f106 1"/>
                <a:gd name="f123" fmla="*/ 58 f105 1"/>
                <a:gd name="f124" fmla="*/ 31 f106 1"/>
                <a:gd name="f125" fmla="*/ 23 f105 1"/>
                <a:gd name="f126" fmla="*/ 19 f106 1"/>
                <a:gd name="f127" fmla="*/ 0 f105 1"/>
                <a:gd name="f128" fmla="*/ 33 f106 1"/>
                <a:gd name="f129" fmla="*/ 57 f105 1"/>
                <a:gd name="f130" fmla="*/ 41 f106 1"/>
                <a:gd name="f131" fmla="*/ 63 f105 1"/>
                <a:gd name="f132" fmla="*/ 36 f106 1"/>
                <a:gd name="f133" fmla="*/ 80 f105 1"/>
                <a:gd name="f134" fmla="*/ 67 f105 1"/>
                <a:gd name="f135" fmla="*/ 64 f106 1"/>
                <a:gd name="f136" fmla="*/ 132 f105 1"/>
                <a:gd name="f137" fmla="*/ 112 f105 1"/>
                <a:gd name="f138" fmla="*/ 77 f106 1"/>
                <a:gd name="f139" fmla="*/ 152 f106 1"/>
                <a:gd name="f140" fmla="*/ 129 f105 1"/>
                <a:gd name="f141" fmla="*/ 114 f106 1"/>
                <a:gd name="f142" fmla="*/ 74 f106 1"/>
                <a:gd name="f143" fmla="*/ 128 f105 1"/>
                <a:gd name="f144" fmla="*/ 68 f106 1"/>
                <a:gd name="f145" fmla="*/ 66 f106 1"/>
                <a:gd name="f146" fmla="*/ 117 f105 1"/>
                <a:gd name="f147" fmla="*/ 125 f105 1"/>
                <a:gd name="f148" fmla="*/ 73 f106 1"/>
                <a:gd name="f149" fmla="*/ 114 f105 1"/>
                <a:gd name="f150" fmla="*/ 9 f106 1"/>
                <a:gd name="f151" fmla="*/ 88 f105 1"/>
                <a:gd name="f152" fmla="*/ 56 f106 1"/>
                <a:gd name="f153" fmla="*/ 135 f105 1"/>
                <a:gd name="f154" fmla="*/ 37 f106 1"/>
                <a:gd name="f155" fmla="*/ 77 f105 1"/>
                <a:gd name="f156" fmla="*/ 30 f106 1"/>
                <a:gd name="f157" fmla="*/ 31 f105 1"/>
                <a:gd name="f158" fmla="*/ 74 f105 1"/>
                <a:gd name="f159" fmla="*/ f107 1 f2"/>
                <a:gd name="f160" fmla="*/ f110 1 152"/>
                <a:gd name="f161" fmla="*/ f111 1 148"/>
                <a:gd name="f162" fmla="*/ f112 1 152"/>
                <a:gd name="f163" fmla="*/ f113 1 148"/>
                <a:gd name="f164" fmla="*/ f114 1 152"/>
                <a:gd name="f165" fmla="*/ f115 1 148"/>
                <a:gd name="f166" fmla="*/ f116 1 152"/>
                <a:gd name="f167" fmla="*/ f117 1 148"/>
                <a:gd name="f168" fmla="*/ f118 1 152"/>
                <a:gd name="f169" fmla="*/ f119 1 148"/>
                <a:gd name="f170" fmla="*/ f120 1 152"/>
                <a:gd name="f171" fmla="*/ f121 1 148"/>
                <a:gd name="f172" fmla="*/ f122 1 152"/>
                <a:gd name="f173" fmla="*/ f123 1 148"/>
                <a:gd name="f174" fmla="*/ f124 1 152"/>
                <a:gd name="f175" fmla="*/ f125 1 148"/>
                <a:gd name="f176" fmla="*/ f126 1 152"/>
                <a:gd name="f177" fmla="*/ f127 1 148"/>
                <a:gd name="f178" fmla="*/ f128 1 152"/>
                <a:gd name="f179" fmla="*/ f129 1 148"/>
                <a:gd name="f180" fmla="*/ f130 1 152"/>
                <a:gd name="f181" fmla="*/ f131 1 148"/>
                <a:gd name="f182" fmla="*/ f132 1 152"/>
                <a:gd name="f183" fmla="*/ f133 1 148"/>
                <a:gd name="f184" fmla="*/ f134 1 148"/>
                <a:gd name="f185" fmla="*/ f135 1 152"/>
                <a:gd name="f186" fmla="*/ f136 1 148"/>
                <a:gd name="f187" fmla="*/ f137 1 148"/>
                <a:gd name="f188" fmla="*/ f138 1 152"/>
                <a:gd name="f189" fmla="*/ f139 1 152"/>
                <a:gd name="f190" fmla="*/ f140 1 148"/>
                <a:gd name="f191" fmla="*/ f141 1 152"/>
                <a:gd name="f192" fmla="*/ f142 1 152"/>
                <a:gd name="f193" fmla="*/ f143 1 148"/>
                <a:gd name="f194" fmla="*/ f144 1 152"/>
                <a:gd name="f195" fmla="*/ f145 1 152"/>
                <a:gd name="f196" fmla="*/ f146 1 148"/>
                <a:gd name="f197" fmla="*/ f147 1 148"/>
                <a:gd name="f198" fmla="*/ f148 1 152"/>
                <a:gd name="f199" fmla="*/ f149 1 148"/>
                <a:gd name="f200" fmla="*/ f150 1 152"/>
                <a:gd name="f201" fmla="*/ f151 1 148"/>
                <a:gd name="f202" fmla="*/ f152 1 152"/>
                <a:gd name="f203" fmla="*/ f153 1 148"/>
                <a:gd name="f204" fmla="*/ f154 1 152"/>
                <a:gd name="f205" fmla="*/ f155 1 148"/>
                <a:gd name="f206" fmla="*/ f156 1 152"/>
                <a:gd name="f207" fmla="*/ f157 1 148"/>
                <a:gd name="f208" fmla="*/ f158 1 148"/>
                <a:gd name="f209" fmla="*/ 0 1 f108"/>
                <a:gd name="f210" fmla="*/ f6 1 f108"/>
                <a:gd name="f211" fmla="*/ 0 1 f109"/>
                <a:gd name="f212" fmla="*/ f7 1 f109"/>
                <a:gd name="f213" fmla="+- f159 0 f1"/>
                <a:gd name="f214" fmla="*/ f160 1 f108"/>
                <a:gd name="f215" fmla="*/ f161 1 f109"/>
                <a:gd name="f216" fmla="*/ f162 1 f108"/>
                <a:gd name="f217" fmla="*/ f163 1 f109"/>
                <a:gd name="f218" fmla="*/ f164 1 f108"/>
                <a:gd name="f219" fmla="*/ f165 1 f109"/>
                <a:gd name="f220" fmla="*/ f166 1 f108"/>
                <a:gd name="f221" fmla="*/ f167 1 f109"/>
                <a:gd name="f222" fmla="*/ f168 1 f108"/>
                <a:gd name="f223" fmla="*/ f169 1 f109"/>
                <a:gd name="f224" fmla="*/ f170 1 f108"/>
                <a:gd name="f225" fmla="*/ f171 1 f109"/>
                <a:gd name="f226" fmla="*/ f172 1 f108"/>
                <a:gd name="f227" fmla="*/ f173 1 f109"/>
                <a:gd name="f228" fmla="*/ f174 1 f108"/>
                <a:gd name="f229" fmla="*/ f175 1 f109"/>
                <a:gd name="f230" fmla="*/ f176 1 f108"/>
                <a:gd name="f231" fmla="*/ f177 1 f109"/>
                <a:gd name="f232" fmla="*/ f178 1 f108"/>
                <a:gd name="f233" fmla="*/ f179 1 f109"/>
                <a:gd name="f234" fmla="*/ f180 1 f108"/>
                <a:gd name="f235" fmla="*/ f181 1 f109"/>
                <a:gd name="f236" fmla="*/ f182 1 f108"/>
                <a:gd name="f237" fmla="*/ f183 1 f109"/>
                <a:gd name="f238" fmla="*/ f184 1 f109"/>
                <a:gd name="f239" fmla="*/ f185 1 f108"/>
                <a:gd name="f240" fmla="*/ f186 1 f109"/>
                <a:gd name="f241" fmla="*/ f187 1 f109"/>
                <a:gd name="f242" fmla="*/ f188 1 f108"/>
                <a:gd name="f243" fmla="*/ f189 1 f108"/>
                <a:gd name="f244" fmla="*/ f190 1 f109"/>
                <a:gd name="f245" fmla="*/ f191 1 f108"/>
                <a:gd name="f246" fmla="*/ f192 1 f108"/>
                <a:gd name="f247" fmla="*/ f193 1 f109"/>
                <a:gd name="f248" fmla="*/ f194 1 f108"/>
                <a:gd name="f249" fmla="*/ f195 1 f108"/>
                <a:gd name="f250" fmla="*/ f196 1 f109"/>
                <a:gd name="f251" fmla="*/ f197 1 f109"/>
                <a:gd name="f252" fmla="*/ f198 1 f108"/>
                <a:gd name="f253" fmla="*/ f199 1 f109"/>
                <a:gd name="f254" fmla="*/ f200 1 f108"/>
                <a:gd name="f255" fmla="*/ f201 1 f109"/>
                <a:gd name="f256" fmla="*/ f202 1 f108"/>
                <a:gd name="f257" fmla="*/ f203 1 f109"/>
                <a:gd name="f258" fmla="*/ f204 1 f108"/>
                <a:gd name="f259" fmla="*/ f205 1 f109"/>
                <a:gd name="f260" fmla="*/ f206 1 f108"/>
                <a:gd name="f261" fmla="*/ f207 1 f109"/>
                <a:gd name="f262" fmla="*/ f208 1 f109"/>
                <a:gd name="f263" fmla="*/ f209 f103 1"/>
                <a:gd name="f264" fmla="*/ f210 f103 1"/>
                <a:gd name="f265" fmla="*/ f212 f104 1"/>
                <a:gd name="f266" fmla="*/ f211 f104 1"/>
                <a:gd name="f267" fmla="*/ f214 f103 1"/>
                <a:gd name="f268" fmla="*/ f215 f104 1"/>
                <a:gd name="f269" fmla="*/ f216 f103 1"/>
                <a:gd name="f270" fmla="*/ f217 f104 1"/>
                <a:gd name="f271" fmla="*/ f218 f103 1"/>
                <a:gd name="f272" fmla="*/ f219 f104 1"/>
                <a:gd name="f273" fmla="*/ f220 f103 1"/>
                <a:gd name="f274" fmla="*/ f221 f104 1"/>
                <a:gd name="f275" fmla="*/ f222 f103 1"/>
                <a:gd name="f276" fmla="*/ f223 f104 1"/>
                <a:gd name="f277" fmla="*/ f224 f103 1"/>
                <a:gd name="f278" fmla="*/ f225 f104 1"/>
                <a:gd name="f279" fmla="*/ f226 f103 1"/>
                <a:gd name="f280" fmla="*/ f227 f104 1"/>
                <a:gd name="f281" fmla="*/ f228 f103 1"/>
                <a:gd name="f282" fmla="*/ f229 f104 1"/>
                <a:gd name="f283" fmla="*/ f230 f103 1"/>
                <a:gd name="f284" fmla="*/ f231 f104 1"/>
                <a:gd name="f285" fmla="*/ f232 f103 1"/>
                <a:gd name="f286" fmla="*/ f233 f104 1"/>
                <a:gd name="f287" fmla="*/ f234 f103 1"/>
                <a:gd name="f288" fmla="*/ f235 f104 1"/>
                <a:gd name="f289" fmla="*/ f236 f103 1"/>
                <a:gd name="f290" fmla="*/ f237 f104 1"/>
                <a:gd name="f291" fmla="*/ f238 f104 1"/>
                <a:gd name="f292" fmla="*/ f239 f103 1"/>
                <a:gd name="f293" fmla="*/ f240 f104 1"/>
                <a:gd name="f294" fmla="*/ f241 f104 1"/>
                <a:gd name="f295" fmla="*/ f242 f103 1"/>
                <a:gd name="f296" fmla="*/ f243 f103 1"/>
                <a:gd name="f297" fmla="*/ f244 f104 1"/>
                <a:gd name="f298" fmla="*/ f245 f103 1"/>
                <a:gd name="f299" fmla="*/ f246 f103 1"/>
                <a:gd name="f300" fmla="*/ f247 f104 1"/>
                <a:gd name="f301" fmla="*/ f248 f103 1"/>
                <a:gd name="f302" fmla="*/ f249 f103 1"/>
                <a:gd name="f303" fmla="*/ f250 f104 1"/>
                <a:gd name="f304" fmla="*/ f251 f104 1"/>
                <a:gd name="f305" fmla="*/ f252 f103 1"/>
                <a:gd name="f306" fmla="*/ f253 f104 1"/>
                <a:gd name="f307" fmla="*/ f254 f103 1"/>
                <a:gd name="f308" fmla="*/ f255 f104 1"/>
                <a:gd name="f309" fmla="*/ f256 f103 1"/>
                <a:gd name="f310" fmla="*/ f257 f104 1"/>
                <a:gd name="f311" fmla="*/ f258 f103 1"/>
                <a:gd name="f312" fmla="*/ f259 f104 1"/>
                <a:gd name="f313" fmla="*/ f260 f103 1"/>
                <a:gd name="f314" fmla="*/ f261 f104 1"/>
                <a:gd name="f315" fmla="*/ f262 f104 1"/>
              </a:gdLst>
              <a:ahLst/>
              <a:cxnLst>
                <a:cxn ang="3cd4">
                  <a:pos x="hc" y="t"/>
                </a:cxn>
                <a:cxn ang="0">
                  <a:pos x="r" y="vc"/>
                </a:cxn>
                <a:cxn ang="cd4">
                  <a:pos x="hc" y="b"/>
                </a:cxn>
                <a:cxn ang="cd2">
                  <a:pos x="l" y="vc"/>
                </a:cxn>
                <a:cxn ang="f213">
                  <a:pos x="f267" y="f268"/>
                </a:cxn>
                <a:cxn ang="f213">
                  <a:pos x="f269" y="f270"/>
                </a:cxn>
                <a:cxn ang="f213">
                  <a:pos x="f271" y="f272"/>
                </a:cxn>
                <a:cxn ang="f213">
                  <a:pos x="f273" y="f274"/>
                </a:cxn>
                <a:cxn ang="f213">
                  <a:pos x="f275" y="f276"/>
                </a:cxn>
                <a:cxn ang="f213">
                  <a:pos x="f277" y="f278"/>
                </a:cxn>
                <a:cxn ang="f213">
                  <a:pos x="f279" y="f280"/>
                </a:cxn>
                <a:cxn ang="f213">
                  <a:pos x="f281" y="f282"/>
                </a:cxn>
                <a:cxn ang="f213">
                  <a:pos x="f283" y="f284"/>
                </a:cxn>
                <a:cxn ang="f213">
                  <a:pos x="f285" y="f286"/>
                </a:cxn>
                <a:cxn ang="f213">
                  <a:pos x="f287" y="f288"/>
                </a:cxn>
                <a:cxn ang="f213">
                  <a:pos x="f289" y="f290"/>
                </a:cxn>
                <a:cxn ang="f213">
                  <a:pos x="f279" y="f291"/>
                </a:cxn>
                <a:cxn ang="f213">
                  <a:pos x="f292" y="f293"/>
                </a:cxn>
                <a:cxn ang="f213">
                  <a:pos x="f269" y="f294"/>
                </a:cxn>
                <a:cxn ang="f213">
                  <a:pos x="f295" y="f272"/>
                </a:cxn>
                <a:cxn ang="f213">
                  <a:pos x="f296" y="f297"/>
                </a:cxn>
                <a:cxn ang="f213">
                  <a:pos x="f298" y="f272"/>
                </a:cxn>
                <a:cxn ang="f213">
                  <a:pos x="f267" y="f268"/>
                </a:cxn>
                <a:cxn ang="f213">
                  <a:pos x="f299" y="f300"/>
                </a:cxn>
                <a:cxn ang="f213">
                  <a:pos x="f301" y="f294"/>
                </a:cxn>
                <a:cxn ang="f213">
                  <a:pos x="f302" y="f303"/>
                </a:cxn>
                <a:cxn ang="f213">
                  <a:pos x="f302" y="f304"/>
                </a:cxn>
                <a:cxn ang="f213">
                  <a:pos x="f305" y="f300"/>
                </a:cxn>
                <a:cxn ang="f213">
                  <a:pos x="f299" y="f306"/>
                </a:cxn>
                <a:cxn ang="f213">
                  <a:pos x="f299" y="f300"/>
                </a:cxn>
                <a:cxn ang="f213">
                  <a:pos x="f307" y="f308"/>
                </a:cxn>
                <a:cxn ang="f213">
                  <a:pos x="f309" y="f310"/>
                </a:cxn>
                <a:cxn ang="f213">
                  <a:pos x="f307" y="f308"/>
                </a:cxn>
                <a:cxn ang="f213">
                  <a:pos x="f311" y="f278"/>
                </a:cxn>
                <a:cxn ang="f213">
                  <a:pos x="f281" y="f312"/>
                </a:cxn>
                <a:cxn ang="f213">
                  <a:pos x="f311" y="f278"/>
                </a:cxn>
                <a:cxn ang="f213">
                  <a:pos x="f313" y="f286"/>
                </a:cxn>
                <a:cxn ang="f213">
                  <a:pos x="f285" y="f314"/>
                </a:cxn>
                <a:cxn ang="f213">
                  <a:pos x="f313" y="f286"/>
                </a:cxn>
                <a:cxn ang="f213">
                  <a:pos x="f313" y="f278"/>
                </a:cxn>
                <a:cxn ang="f213">
                  <a:pos x="f313" y="f315"/>
                </a:cxn>
                <a:cxn ang="f213">
                  <a:pos x="f313" y="f278"/>
                </a:cxn>
              </a:cxnLst>
              <a:rect l="f263" t="f266" r="f264" b="f265"/>
              <a:pathLst>
                <a:path w="152" h="148">
                  <a:moveTo>
                    <a:pt x="f8" y="f9"/>
                  </a:moveTo>
                  <a:cubicBezTo>
                    <a:pt x="f10" y="f11"/>
                    <a:pt x="f12" y="f13"/>
                    <a:pt x="f14" y="f15"/>
                  </a:cubicBezTo>
                  <a:cubicBezTo>
                    <a:pt x="f16" y="f17"/>
                    <a:pt x="f18" y="f19"/>
                    <a:pt x="f20" y="f21"/>
                  </a:cubicBezTo>
                  <a:cubicBezTo>
                    <a:pt x="f22" y="f23"/>
                    <a:pt x="f24" y="f8"/>
                    <a:pt x="f25" y="f17"/>
                  </a:cubicBezTo>
                  <a:cubicBezTo>
                    <a:pt x="f26" y="f17"/>
                    <a:pt x="f27" y="f28"/>
                    <a:pt x="f29" y="f22"/>
                  </a:cubicBezTo>
                  <a:cubicBezTo>
                    <a:pt x="f30" y="f31"/>
                    <a:pt x="f26" y="f32"/>
                    <a:pt x="f33" y="f34"/>
                  </a:cubicBezTo>
                  <a:cubicBezTo>
                    <a:pt x="f35" y="f36"/>
                    <a:pt x="f37" y="f38"/>
                    <a:pt x="f39" y="f36"/>
                  </a:cubicBezTo>
                  <a:cubicBezTo>
                    <a:pt x="f40" y="f41"/>
                    <a:pt x="f42" y="f43"/>
                    <a:pt x="f44" y="f35"/>
                  </a:cubicBezTo>
                  <a:cubicBezTo>
                    <a:pt x="f45" y="f46"/>
                    <a:pt x="f26" y="f47"/>
                    <a:pt x="f26" y="f5"/>
                  </a:cubicBezTo>
                  <a:cubicBezTo>
                    <a:pt x="f48" y="f49"/>
                    <a:pt x="f50" y="f48"/>
                    <a:pt x="f42" y="f51"/>
                  </a:cubicBezTo>
                  <a:cubicBezTo>
                    <a:pt x="f43" y="f38"/>
                    <a:pt x="f52" y="f53"/>
                    <a:pt x="f50" y="f54"/>
                  </a:cubicBezTo>
                  <a:cubicBezTo>
                    <a:pt x="f55" y="f56"/>
                    <a:pt x="f52" y="f57"/>
                    <a:pt x="f48" y="f58"/>
                  </a:cubicBezTo>
                  <a:cubicBezTo>
                    <a:pt x="f59" y="f60"/>
                    <a:pt x="f33" y="f32"/>
                    <a:pt x="f39" y="f61"/>
                  </a:cubicBezTo>
                  <a:cubicBezTo>
                    <a:pt x="f27" y="f62"/>
                    <a:pt x="f63" y="f7"/>
                    <a:pt x="f64" y="f65"/>
                  </a:cubicBezTo>
                  <a:cubicBezTo>
                    <a:pt x="f66" y="f11"/>
                    <a:pt x="f67" y="f68"/>
                    <a:pt x="f14" y="f20"/>
                  </a:cubicBezTo>
                  <a:cubicBezTo>
                    <a:pt x="f69" y="f28"/>
                    <a:pt x="f70" y="f71"/>
                    <a:pt x="f72" y="f21"/>
                  </a:cubicBezTo>
                  <a:cubicBezTo>
                    <a:pt x="f73" y="f13"/>
                    <a:pt x="f74" y="f75"/>
                    <a:pt x="f6" y="f76"/>
                  </a:cubicBezTo>
                  <a:cubicBezTo>
                    <a:pt x="f77" y="f78"/>
                    <a:pt x="f79" y="f79"/>
                    <a:pt x="f80" y="f21"/>
                  </a:cubicBezTo>
                  <a:cubicBezTo>
                    <a:pt x="f81" y="f71"/>
                    <a:pt x="f28" y="f71"/>
                    <a:pt x="f8" y="f9"/>
                  </a:cubicBezTo>
                  <a:close/>
                  <a:moveTo>
                    <a:pt x="f32" y="f82"/>
                  </a:moveTo>
                  <a:cubicBezTo>
                    <a:pt x="f83" y="f8"/>
                    <a:pt x="f84" y="f85"/>
                    <a:pt x="f86" y="f20"/>
                  </a:cubicBezTo>
                  <a:cubicBezTo>
                    <a:pt x="f57" y="f20"/>
                    <a:pt x="f56" y="f78"/>
                    <a:pt x="f24" y="f78"/>
                  </a:cubicBezTo>
                  <a:cubicBezTo>
                    <a:pt x="f24" y="f87"/>
                    <a:pt x="f24" y="f9"/>
                    <a:pt x="f24" y="f88"/>
                  </a:cubicBezTo>
                  <a:cubicBezTo>
                    <a:pt x="f86" y="f71"/>
                    <a:pt x="f56" y="f82"/>
                    <a:pt x="f67" y="f82"/>
                  </a:cubicBezTo>
                  <a:cubicBezTo>
                    <a:pt x="f57" y="f79"/>
                    <a:pt x="f58" y="f78"/>
                    <a:pt x="f32" y="f80"/>
                  </a:cubicBezTo>
                  <a:cubicBezTo>
                    <a:pt x="f14" y="f10"/>
                    <a:pt x="f84" y="f88"/>
                    <a:pt x="f32" y="f82"/>
                  </a:cubicBezTo>
                  <a:close/>
                  <a:moveTo>
                    <a:pt x="f89" y="f62"/>
                  </a:moveTo>
                  <a:cubicBezTo>
                    <a:pt x="f5" y="f90"/>
                    <a:pt x="f91" y="f7"/>
                    <a:pt x="f92" y="f93"/>
                  </a:cubicBezTo>
                  <a:cubicBezTo>
                    <a:pt x="f33" y="f94"/>
                    <a:pt x="f95" y="f10"/>
                    <a:pt x="f89" y="f62"/>
                  </a:cubicBezTo>
                  <a:close/>
                  <a:moveTo>
                    <a:pt x="f96" y="f34"/>
                  </a:moveTo>
                  <a:cubicBezTo>
                    <a:pt x="f97" y="f56"/>
                    <a:pt x="f43" y="f98"/>
                    <a:pt x="f44" y="f72"/>
                  </a:cubicBezTo>
                  <a:cubicBezTo>
                    <a:pt x="f52" y="f84"/>
                    <a:pt x="f99" y="f24"/>
                    <a:pt x="f96" y="f34"/>
                  </a:cubicBezTo>
                  <a:close/>
                  <a:moveTo>
                    <a:pt x="f45" y="f51"/>
                  </a:moveTo>
                  <a:cubicBezTo>
                    <a:pt x="f45" y="f100"/>
                    <a:pt x="f97" y="f52"/>
                    <a:pt x="f42" y="f44"/>
                  </a:cubicBezTo>
                  <a:cubicBezTo>
                    <a:pt x="f43" y="f50"/>
                    <a:pt x="f39" y="f100"/>
                    <a:pt x="f45" y="f51"/>
                  </a:cubicBezTo>
                  <a:close/>
                  <a:moveTo>
                    <a:pt x="f45" y="f34"/>
                  </a:moveTo>
                  <a:cubicBezTo>
                    <a:pt x="f91" y="f54"/>
                    <a:pt x="f59" y="f98"/>
                    <a:pt x="f45" y="f32"/>
                  </a:cubicBezTo>
                  <a:cubicBezTo>
                    <a:pt x="f42" y="f101"/>
                    <a:pt x="f48" y="f54"/>
                    <a:pt x="f45" y="f34"/>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9" name="Ελεύθερη σχεδίαση 46">
              <a:extLst>
                <a:ext uri="{FF2B5EF4-FFF2-40B4-BE49-F238E27FC236}">
                  <a16:creationId xmlns:a16="http://schemas.microsoft.com/office/drawing/2014/main" id="{86AE3A36-8249-74A4-27D4-2DAC1E6351A1}"/>
                </a:ext>
              </a:extLst>
            </p:cNvPr>
            <p:cNvSpPr/>
            <p:nvPr/>
          </p:nvSpPr>
          <p:spPr>
            <a:xfrm rot="16199987" flipV="1">
              <a:off x="630077" y="5324843"/>
              <a:ext cx="477389" cy="511954"/>
            </a:xfrm>
            <a:custGeom>
              <a:avLst/>
              <a:gdLst>
                <a:gd name="f0" fmla="val 10800000"/>
                <a:gd name="f1" fmla="val 5400000"/>
                <a:gd name="f2" fmla="val 180"/>
                <a:gd name="f3" fmla="val w"/>
                <a:gd name="f4" fmla="val h"/>
                <a:gd name="f5" fmla="val 0"/>
                <a:gd name="f6" fmla="val 151"/>
                <a:gd name="f7" fmla="val 144"/>
                <a:gd name="f8" fmla="val 47"/>
                <a:gd name="f9" fmla="val 46"/>
                <a:gd name="f10" fmla="val 32"/>
                <a:gd name="f11" fmla="val 19"/>
                <a:gd name="f12" fmla="val 139"/>
                <a:gd name="f13" fmla="val 11"/>
                <a:gd name="f14" fmla="val 129"/>
                <a:gd name="f15" fmla="val 3"/>
                <a:gd name="f16" fmla="val 121"/>
                <a:gd name="f17" fmla="val 109"/>
                <a:gd name="f18" fmla="val 2"/>
                <a:gd name="f19" fmla="val 96"/>
                <a:gd name="f20" fmla="val 90"/>
                <a:gd name="f21" fmla="val 6"/>
                <a:gd name="f22" fmla="val 84"/>
                <a:gd name="f23" fmla="val 10"/>
                <a:gd name="f24" fmla="val 79"/>
                <a:gd name="f25" fmla="val 13"/>
                <a:gd name="f26" fmla="val 73"/>
                <a:gd name="f27" fmla="val 17"/>
                <a:gd name="f28" fmla="val 68"/>
                <a:gd name="f29" fmla="val 62"/>
                <a:gd name="f30" fmla="val 60"/>
                <a:gd name="f31" fmla="val 20"/>
                <a:gd name="f32" fmla="val 59"/>
                <a:gd name="f33" fmla="val 21"/>
                <a:gd name="f34" fmla="val 22"/>
                <a:gd name="f35" fmla="val 23"/>
                <a:gd name="f36" fmla="val 53"/>
                <a:gd name="f37" fmla="val 24"/>
                <a:gd name="f38" fmla="val 26"/>
                <a:gd name="f39" fmla="val 41"/>
                <a:gd name="f40" fmla="val 28"/>
                <a:gd name="f41" fmla="val 35"/>
                <a:gd name="f42" fmla="val 30"/>
                <a:gd name="f43" fmla="val 29"/>
                <a:gd name="f44" fmla="val 25"/>
                <a:gd name="f45" fmla="val 15"/>
                <a:gd name="f46" fmla="val 12"/>
                <a:gd name="f47" fmla="val 8"/>
                <a:gd name="f48" fmla="val 16"/>
                <a:gd name="f49" fmla="val 5"/>
                <a:gd name="f50" fmla="val 1"/>
                <a:gd name="f51" fmla="val 40"/>
                <a:gd name="f52" fmla="val 37"/>
                <a:gd name="f53" fmla="val 58"/>
                <a:gd name="f54" fmla="val 34"/>
                <a:gd name="f55" fmla="val 61"/>
                <a:gd name="f56" fmla="val 39"/>
                <a:gd name="f57" fmla="val 63"/>
                <a:gd name="f58" fmla="val 43"/>
                <a:gd name="f59" fmla="val 72"/>
                <a:gd name="f60" fmla="val 78"/>
                <a:gd name="f61" fmla="val 81"/>
                <a:gd name="f62" fmla="val 76"/>
                <a:gd name="f63" fmla="val 75"/>
                <a:gd name="f64" fmla="val 71"/>
                <a:gd name="f65" fmla="val 82"/>
                <a:gd name="f66" fmla="val 98"/>
                <a:gd name="f67" fmla="val 112"/>
                <a:gd name="f68" fmla="val 127"/>
                <a:gd name="f69" fmla="val 135"/>
                <a:gd name="f70" fmla="val 51"/>
                <a:gd name="f71" fmla="val 56"/>
                <a:gd name="f72" fmla="val 134"/>
                <a:gd name="f73" fmla="val 133"/>
                <a:gd name="f74" fmla="val 128"/>
                <a:gd name="f75" fmla="val 57"/>
                <a:gd name="f76" fmla="val 122"/>
                <a:gd name="f77" fmla="val 116"/>
                <a:gd name="f78" fmla="val 111"/>
                <a:gd name="f79" fmla="val 107"/>
                <a:gd name="f80" fmla="val 108"/>
                <a:gd name="f81" fmla="val 83"/>
                <a:gd name="f82" fmla="val 113"/>
                <a:gd name="f83" fmla="val 126"/>
                <a:gd name="f84" fmla="val 77"/>
                <a:gd name="f85" fmla="val 130"/>
                <a:gd name="f86" fmla="val 131"/>
                <a:gd name="f87" fmla="val 132"/>
                <a:gd name="f88" fmla="val 80"/>
                <a:gd name="f89" fmla="val 125"/>
                <a:gd name="f90" fmla="val 115"/>
                <a:gd name="f91" fmla="val 123"/>
                <a:gd name="f92" fmla="val 119"/>
                <a:gd name="f93" fmla="val 146"/>
                <a:gd name="f94" fmla="val 150"/>
                <a:gd name="f95" fmla="val 142"/>
                <a:gd name="f96" fmla="val 124"/>
                <a:gd name="f97" fmla="val 136"/>
                <a:gd name="f98" fmla="val 110"/>
                <a:gd name="f99" fmla="val 105"/>
                <a:gd name="f100" fmla="val 137"/>
                <a:gd name="f101" fmla="val 99"/>
                <a:gd name="f102" fmla="val 86"/>
                <a:gd name="f103" fmla="val 74"/>
                <a:gd name="f104" fmla="val 138"/>
                <a:gd name="f105" fmla="val 70"/>
                <a:gd name="f106" fmla="val 66"/>
                <a:gd name="f107" fmla="val 52"/>
                <a:gd name="f108" fmla="val 140"/>
                <a:gd name="f109" fmla="val 7"/>
                <a:gd name="f110" fmla="val 89"/>
                <a:gd name="f111" fmla="val 4"/>
                <a:gd name="f112" fmla="val 93"/>
                <a:gd name="f113" fmla="val 120"/>
                <a:gd name="f114" fmla="val 92"/>
                <a:gd name="f115" fmla="val 97"/>
                <a:gd name="f116" fmla="val 67"/>
                <a:gd name="f117" fmla="val 65"/>
                <a:gd name="f118" fmla="val 64"/>
                <a:gd name="f119" fmla="val 117"/>
                <a:gd name="f120" fmla="val 114"/>
                <a:gd name="f121" fmla="val 69"/>
                <a:gd name="f122" fmla="val 54"/>
                <a:gd name="f123" fmla="val 49"/>
                <a:gd name="f124" fmla="val 44"/>
                <a:gd name="f125" fmla="val 103"/>
                <a:gd name="f126" fmla="val 14"/>
                <a:gd name="f127" fmla="val 31"/>
                <a:gd name="f128" fmla="val 106"/>
                <a:gd name="f129" fmla="val 104"/>
                <a:gd name="f130" fmla="val 102"/>
                <a:gd name="f131" fmla="val 95"/>
                <a:gd name="f132" fmla="val 45"/>
                <a:gd name="f133" fmla="val 48"/>
                <a:gd name="f134" fmla="val 27"/>
                <a:gd name="f135" fmla="val 33"/>
                <a:gd name="f136" fmla="val 36"/>
                <a:gd name="f137" fmla="val 38"/>
                <a:gd name="f138" fmla="val 18"/>
                <a:gd name="f139" fmla="val 55"/>
                <a:gd name="f140" fmla="val 42"/>
                <a:gd name="f141" fmla="val 85"/>
                <a:gd name="f142" fmla="val 87"/>
                <a:gd name="f143" fmla="val 101"/>
                <a:gd name="f144" fmla="val 118"/>
                <a:gd name="f145" fmla="val 141"/>
                <a:gd name="f146" fmla="val 143"/>
                <a:gd name="f147" fmla="+- 0 0 -90"/>
                <a:gd name="f148" fmla="*/ f3 1 151"/>
                <a:gd name="f149" fmla="*/ f4 1 144"/>
                <a:gd name="f150" fmla="+- f7 0 f5"/>
                <a:gd name="f151" fmla="+- f6 0 f5"/>
                <a:gd name="f152" fmla="*/ f147 f0 1"/>
                <a:gd name="f153" fmla="*/ f151 1 151"/>
                <a:gd name="f154" fmla="*/ f150 1 144"/>
                <a:gd name="f155" fmla="*/ 2 f151 1"/>
                <a:gd name="f156" fmla="*/ 96 f150 1"/>
                <a:gd name="f157" fmla="*/ 21 f151 1"/>
                <a:gd name="f158" fmla="*/ 59 f150 1"/>
                <a:gd name="f159" fmla="*/ 22 f151 1"/>
                <a:gd name="f160" fmla="*/ 12 f150 1"/>
                <a:gd name="f161" fmla="*/ 32 f151 1"/>
                <a:gd name="f162" fmla="*/ 58 f150 1"/>
                <a:gd name="f163" fmla="*/ 34 f151 1"/>
                <a:gd name="f164" fmla="*/ 81 f150 1"/>
                <a:gd name="f165" fmla="*/ 15 f151 1"/>
                <a:gd name="f166" fmla="*/ 112 f150 1"/>
                <a:gd name="f167" fmla="*/ 73 f151 1"/>
                <a:gd name="f168" fmla="*/ 107 f150 1"/>
                <a:gd name="f169" fmla="*/ 76 f151 1"/>
                <a:gd name="f170" fmla="*/ 131 f150 1"/>
                <a:gd name="f171" fmla="*/ 151 f151 1"/>
                <a:gd name="f172" fmla="*/ 130 f150 1"/>
                <a:gd name="f173" fmla="*/ 110 f151 1"/>
                <a:gd name="f174" fmla="*/ 134 f150 1"/>
                <a:gd name="f175" fmla="*/ 66 f151 1"/>
                <a:gd name="f176" fmla="*/ 138 f150 1"/>
                <a:gd name="f177" fmla="*/ 12 f151 1"/>
                <a:gd name="f178" fmla="*/ 128 f150 1"/>
                <a:gd name="f179" fmla="*/ 86 f151 1"/>
                <a:gd name="f180" fmla="*/ 75 f151 1"/>
                <a:gd name="f181" fmla="*/ 133 f150 1"/>
                <a:gd name="f182" fmla="*/ 77 f151 1"/>
                <a:gd name="f183" fmla="*/ 64 f151 1"/>
                <a:gd name="f184" fmla="*/ 117 f150 1"/>
                <a:gd name="f185" fmla="*/ 65 f151 1"/>
                <a:gd name="f186" fmla="*/ 114 f150 1"/>
                <a:gd name="f187" fmla="*/ 63 f151 1"/>
                <a:gd name="f188" fmla="*/ 54 f151 1"/>
                <a:gd name="f189" fmla="*/ 137 f150 1"/>
                <a:gd name="f190" fmla="*/ 7 f151 1"/>
                <a:gd name="f191" fmla="*/ 86 f150 1"/>
                <a:gd name="f192" fmla="*/ 41 f151 1"/>
                <a:gd name="f193" fmla="*/ 139 f150 1"/>
                <a:gd name="f194" fmla="*/ 92 f151 1"/>
                <a:gd name="f195" fmla="*/ 26 f151 1"/>
                <a:gd name="f196" fmla="*/ 65 f150 1"/>
                <a:gd name="f197" fmla="*/ 64 f150 1"/>
                <a:gd name="f198" fmla="*/ 72 f150 1"/>
                <a:gd name="f199" fmla="*/ 33 f151 1"/>
                <a:gd name="f200" fmla="*/ 80 f150 1"/>
                <a:gd name="f201" fmla="*/ 38 f151 1"/>
                <a:gd name="f202" fmla="*/ 73 f150 1"/>
                <a:gd name="f203" fmla="*/ 28 f151 1"/>
                <a:gd name="f204" fmla="*/ 78 f150 1"/>
                <a:gd name="f205" fmla="*/ 61 f150 1"/>
                <a:gd name="f206" fmla="*/ 18 f151 1"/>
                <a:gd name="f207" fmla="*/ 2 f150 1"/>
                <a:gd name="f208" fmla="*/ 31 f151 1"/>
                <a:gd name="f209" fmla="*/ 32 f150 1"/>
                <a:gd name="f210" fmla="*/ 27 f151 1"/>
                <a:gd name="f211" fmla="*/ 42 f150 1"/>
                <a:gd name="f212" fmla="*/ 121 f151 1"/>
                <a:gd name="f213" fmla="*/ 123 f150 1"/>
                <a:gd name="f214" fmla="*/ 67 f151 1"/>
                <a:gd name="f215" fmla="*/ 127 f150 1"/>
                <a:gd name="f216" fmla="*/ 74 f151 1"/>
                <a:gd name="f217" fmla="*/ 118 f150 1"/>
                <a:gd name="f218" fmla="*/ 70 f151 1"/>
                <a:gd name="f219" fmla="*/ 79 f151 1"/>
                <a:gd name="f220" fmla="*/ 120 f150 1"/>
                <a:gd name="f221" fmla="*/ 122 f151 1"/>
                <a:gd name="f222" fmla="*/ 122 f150 1"/>
                <a:gd name="f223" fmla="*/ 123 f151 1"/>
                <a:gd name="f224" fmla="*/ 125 f150 1"/>
                <a:gd name="f225" fmla="*/ 81 f151 1"/>
                <a:gd name="f226" fmla="*/ 74 f150 1"/>
                <a:gd name="f227" fmla="*/ 63 f150 1"/>
                <a:gd name="f228" fmla="*/ 29 f151 1"/>
                <a:gd name="f229" fmla="*/ 49 f150 1"/>
                <a:gd name="f230" fmla="*/ f152 1 f2"/>
                <a:gd name="f231" fmla="*/ f155 1 151"/>
                <a:gd name="f232" fmla="*/ f156 1 144"/>
                <a:gd name="f233" fmla="*/ f157 1 151"/>
                <a:gd name="f234" fmla="*/ f158 1 144"/>
                <a:gd name="f235" fmla="*/ f159 1 151"/>
                <a:gd name="f236" fmla="*/ f160 1 144"/>
                <a:gd name="f237" fmla="*/ f161 1 151"/>
                <a:gd name="f238" fmla="*/ f162 1 144"/>
                <a:gd name="f239" fmla="*/ f163 1 151"/>
                <a:gd name="f240" fmla="*/ f164 1 144"/>
                <a:gd name="f241" fmla="*/ f165 1 151"/>
                <a:gd name="f242" fmla="*/ f166 1 144"/>
                <a:gd name="f243" fmla="*/ f167 1 151"/>
                <a:gd name="f244" fmla="*/ f168 1 144"/>
                <a:gd name="f245" fmla="*/ f169 1 151"/>
                <a:gd name="f246" fmla="*/ f170 1 144"/>
                <a:gd name="f247" fmla="*/ f171 1 151"/>
                <a:gd name="f248" fmla="*/ f172 1 144"/>
                <a:gd name="f249" fmla="*/ f173 1 151"/>
                <a:gd name="f250" fmla="*/ f174 1 144"/>
                <a:gd name="f251" fmla="*/ f175 1 151"/>
                <a:gd name="f252" fmla="*/ f176 1 144"/>
                <a:gd name="f253" fmla="*/ f177 1 151"/>
                <a:gd name="f254" fmla="*/ f178 1 144"/>
                <a:gd name="f255" fmla="*/ f179 1 151"/>
                <a:gd name="f256" fmla="*/ f180 1 151"/>
                <a:gd name="f257" fmla="*/ f181 1 144"/>
                <a:gd name="f258" fmla="*/ f182 1 151"/>
                <a:gd name="f259" fmla="*/ f183 1 151"/>
                <a:gd name="f260" fmla="*/ f184 1 144"/>
                <a:gd name="f261" fmla="*/ f185 1 151"/>
                <a:gd name="f262" fmla="*/ f186 1 144"/>
                <a:gd name="f263" fmla="*/ f187 1 151"/>
                <a:gd name="f264" fmla="*/ f188 1 151"/>
                <a:gd name="f265" fmla="*/ f189 1 144"/>
                <a:gd name="f266" fmla="*/ f190 1 151"/>
                <a:gd name="f267" fmla="*/ f191 1 144"/>
                <a:gd name="f268" fmla="*/ f192 1 151"/>
                <a:gd name="f269" fmla="*/ f193 1 144"/>
                <a:gd name="f270" fmla="*/ f194 1 151"/>
                <a:gd name="f271" fmla="*/ f195 1 151"/>
                <a:gd name="f272" fmla="*/ f196 1 144"/>
                <a:gd name="f273" fmla="*/ f197 1 144"/>
                <a:gd name="f274" fmla="*/ f198 1 144"/>
                <a:gd name="f275" fmla="*/ f199 1 151"/>
                <a:gd name="f276" fmla="*/ f200 1 144"/>
                <a:gd name="f277" fmla="*/ f201 1 151"/>
                <a:gd name="f278" fmla="*/ f202 1 144"/>
                <a:gd name="f279" fmla="*/ f203 1 151"/>
                <a:gd name="f280" fmla="*/ f204 1 144"/>
                <a:gd name="f281" fmla="*/ f205 1 144"/>
                <a:gd name="f282" fmla="*/ f206 1 151"/>
                <a:gd name="f283" fmla="*/ f207 1 144"/>
                <a:gd name="f284" fmla="*/ f208 1 151"/>
                <a:gd name="f285" fmla="*/ f209 1 144"/>
                <a:gd name="f286" fmla="*/ f210 1 151"/>
                <a:gd name="f287" fmla="*/ f211 1 144"/>
                <a:gd name="f288" fmla="*/ f212 1 151"/>
                <a:gd name="f289" fmla="*/ f213 1 144"/>
                <a:gd name="f290" fmla="*/ f214 1 151"/>
                <a:gd name="f291" fmla="*/ f215 1 144"/>
                <a:gd name="f292" fmla="*/ f216 1 151"/>
                <a:gd name="f293" fmla="*/ f217 1 144"/>
                <a:gd name="f294" fmla="*/ f218 1 151"/>
                <a:gd name="f295" fmla="*/ f219 1 151"/>
                <a:gd name="f296" fmla="*/ f220 1 144"/>
                <a:gd name="f297" fmla="*/ f221 1 151"/>
                <a:gd name="f298" fmla="*/ f222 1 144"/>
                <a:gd name="f299" fmla="*/ f223 1 151"/>
                <a:gd name="f300" fmla="*/ f224 1 144"/>
                <a:gd name="f301" fmla="*/ f225 1 151"/>
                <a:gd name="f302" fmla="*/ f226 1 144"/>
                <a:gd name="f303" fmla="*/ f227 1 144"/>
                <a:gd name="f304" fmla="*/ f228 1 151"/>
                <a:gd name="f305" fmla="*/ f229 1 144"/>
                <a:gd name="f306" fmla="*/ 0 1 f153"/>
                <a:gd name="f307" fmla="*/ f6 1 f153"/>
                <a:gd name="f308" fmla="*/ 0 1 f154"/>
                <a:gd name="f309" fmla="*/ f7 1 f154"/>
                <a:gd name="f310" fmla="+- f230 0 f1"/>
                <a:gd name="f311" fmla="*/ f231 1 f153"/>
                <a:gd name="f312" fmla="*/ f232 1 f154"/>
                <a:gd name="f313" fmla="*/ f233 1 f153"/>
                <a:gd name="f314" fmla="*/ f234 1 f154"/>
                <a:gd name="f315" fmla="*/ f235 1 f153"/>
                <a:gd name="f316" fmla="*/ f236 1 f154"/>
                <a:gd name="f317" fmla="*/ f237 1 f153"/>
                <a:gd name="f318" fmla="*/ f238 1 f154"/>
                <a:gd name="f319" fmla="*/ f239 1 f153"/>
                <a:gd name="f320" fmla="*/ f240 1 f154"/>
                <a:gd name="f321" fmla="*/ f241 1 f153"/>
                <a:gd name="f322" fmla="*/ f242 1 f154"/>
                <a:gd name="f323" fmla="*/ f243 1 f153"/>
                <a:gd name="f324" fmla="*/ f244 1 f154"/>
                <a:gd name="f325" fmla="*/ f245 1 f153"/>
                <a:gd name="f326" fmla="*/ f246 1 f154"/>
                <a:gd name="f327" fmla="*/ f247 1 f153"/>
                <a:gd name="f328" fmla="*/ f248 1 f154"/>
                <a:gd name="f329" fmla="*/ f249 1 f153"/>
                <a:gd name="f330" fmla="*/ f250 1 f154"/>
                <a:gd name="f331" fmla="*/ f251 1 f153"/>
                <a:gd name="f332" fmla="*/ f252 1 f154"/>
                <a:gd name="f333" fmla="*/ f253 1 f153"/>
                <a:gd name="f334" fmla="*/ f254 1 f154"/>
                <a:gd name="f335" fmla="*/ f255 1 f153"/>
                <a:gd name="f336" fmla="*/ f256 1 f153"/>
                <a:gd name="f337" fmla="*/ f257 1 f154"/>
                <a:gd name="f338" fmla="*/ f258 1 f153"/>
                <a:gd name="f339" fmla="*/ f259 1 f153"/>
                <a:gd name="f340" fmla="*/ f260 1 f154"/>
                <a:gd name="f341" fmla="*/ f261 1 f153"/>
                <a:gd name="f342" fmla="*/ f262 1 f154"/>
                <a:gd name="f343" fmla="*/ f263 1 f153"/>
                <a:gd name="f344" fmla="*/ f264 1 f153"/>
                <a:gd name="f345" fmla="*/ f265 1 f154"/>
                <a:gd name="f346" fmla="*/ f266 1 f153"/>
                <a:gd name="f347" fmla="*/ f267 1 f154"/>
                <a:gd name="f348" fmla="*/ f268 1 f153"/>
                <a:gd name="f349" fmla="*/ f269 1 f154"/>
                <a:gd name="f350" fmla="*/ f270 1 f153"/>
                <a:gd name="f351" fmla="*/ f271 1 f153"/>
                <a:gd name="f352" fmla="*/ f272 1 f154"/>
                <a:gd name="f353" fmla="*/ f273 1 f154"/>
                <a:gd name="f354" fmla="*/ f274 1 f154"/>
                <a:gd name="f355" fmla="*/ f275 1 f153"/>
                <a:gd name="f356" fmla="*/ f276 1 f154"/>
                <a:gd name="f357" fmla="*/ f277 1 f153"/>
                <a:gd name="f358" fmla="*/ f278 1 f154"/>
                <a:gd name="f359" fmla="*/ f279 1 f153"/>
                <a:gd name="f360" fmla="*/ f280 1 f154"/>
                <a:gd name="f361" fmla="*/ f281 1 f154"/>
                <a:gd name="f362" fmla="*/ f282 1 f153"/>
                <a:gd name="f363" fmla="*/ f283 1 f154"/>
                <a:gd name="f364" fmla="*/ f284 1 f153"/>
                <a:gd name="f365" fmla="*/ f285 1 f154"/>
                <a:gd name="f366" fmla="*/ f286 1 f153"/>
                <a:gd name="f367" fmla="*/ f287 1 f154"/>
                <a:gd name="f368" fmla="*/ f288 1 f153"/>
                <a:gd name="f369" fmla="*/ f289 1 f154"/>
                <a:gd name="f370" fmla="*/ f290 1 f153"/>
                <a:gd name="f371" fmla="*/ f291 1 f154"/>
                <a:gd name="f372" fmla="*/ f292 1 f153"/>
                <a:gd name="f373" fmla="*/ f293 1 f154"/>
                <a:gd name="f374" fmla="*/ f294 1 f153"/>
                <a:gd name="f375" fmla="*/ f295 1 f153"/>
                <a:gd name="f376" fmla="*/ f296 1 f154"/>
                <a:gd name="f377" fmla="*/ f297 1 f153"/>
                <a:gd name="f378" fmla="*/ f298 1 f154"/>
                <a:gd name="f379" fmla="*/ f299 1 f153"/>
                <a:gd name="f380" fmla="*/ f300 1 f154"/>
                <a:gd name="f381" fmla="*/ f301 1 f153"/>
                <a:gd name="f382" fmla="*/ f302 1 f154"/>
                <a:gd name="f383" fmla="*/ f303 1 f154"/>
                <a:gd name="f384" fmla="*/ f304 1 f153"/>
                <a:gd name="f385" fmla="*/ f305 1 f154"/>
                <a:gd name="f386" fmla="*/ f306 f148 1"/>
                <a:gd name="f387" fmla="*/ f307 f148 1"/>
                <a:gd name="f388" fmla="*/ f309 f149 1"/>
                <a:gd name="f389" fmla="*/ f308 f149 1"/>
                <a:gd name="f390" fmla="*/ f311 f148 1"/>
                <a:gd name="f391" fmla="*/ f312 f149 1"/>
                <a:gd name="f392" fmla="*/ f313 f148 1"/>
                <a:gd name="f393" fmla="*/ f314 f149 1"/>
                <a:gd name="f394" fmla="*/ f315 f148 1"/>
                <a:gd name="f395" fmla="*/ f316 f149 1"/>
                <a:gd name="f396" fmla="*/ f317 f148 1"/>
                <a:gd name="f397" fmla="*/ f318 f149 1"/>
                <a:gd name="f398" fmla="*/ f319 f148 1"/>
                <a:gd name="f399" fmla="*/ f320 f149 1"/>
                <a:gd name="f400" fmla="*/ f321 f148 1"/>
                <a:gd name="f401" fmla="*/ f322 f149 1"/>
                <a:gd name="f402" fmla="*/ f323 f148 1"/>
                <a:gd name="f403" fmla="*/ f324 f149 1"/>
                <a:gd name="f404" fmla="*/ f325 f148 1"/>
                <a:gd name="f405" fmla="*/ f326 f149 1"/>
                <a:gd name="f406" fmla="*/ f327 f148 1"/>
                <a:gd name="f407" fmla="*/ f328 f149 1"/>
                <a:gd name="f408" fmla="*/ f329 f148 1"/>
                <a:gd name="f409" fmla="*/ f330 f149 1"/>
                <a:gd name="f410" fmla="*/ f331 f148 1"/>
                <a:gd name="f411" fmla="*/ f332 f149 1"/>
                <a:gd name="f412" fmla="*/ f333 f148 1"/>
                <a:gd name="f413" fmla="*/ f334 f149 1"/>
                <a:gd name="f414" fmla="*/ f335 f148 1"/>
                <a:gd name="f415" fmla="*/ f336 f148 1"/>
                <a:gd name="f416" fmla="*/ f337 f149 1"/>
                <a:gd name="f417" fmla="*/ f338 f148 1"/>
                <a:gd name="f418" fmla="*/ f339 f148 1"/>
                <a:gd name="f419" fmla="*/ f340 f149 1"/>
                <a:gd name="f420" fmla="*/ f341 f148 1"/>
                <a:gd name="f421" fmla="*/ f342 f149 1"/>
                <a:gd name="f422" fmla="*/ f343 f148 1"/>
                <a:gd name="f423" fmla="*/ f344 f148 1"/>
                <a:gd name="f424" fmla="*/ f345 f149 1"/>
                <a:gd name="f425" fmla="*/ f346 f148 1"/>
                <a:gd name="f426" fmla="*/ f347 f149 1"/>
                <a:gd name="f427" fmla="*/ f348 f148 1"/>
                <a:gd name="f428" fmla="*/ f349 f149 1"/>
                <a:gd name="f429" fmla="*/ f350 f148 1"/>
                <a:gd name="f430" fmla="*/ f351 f148 1"/>
                <a:gd name="f431" fmla="*/ f352 f149 1"/>
                <a:gd name="f432" fmla="*/ f353 f149 1"/>
                <a:gd name="f433" fmla="*/ f354 f149 1"/>
                <a:gd name="f434" fmla="*/ f355 f148 1"/>
                <a:gd name="f435" fmla="*/ f356 f149 1"/>
                <a:gd name="f436" fmla="*/ f357 f148 1"/>
                <a:gd name="f437" fmla="*/ f358 f149 1"/>
                <a:gd name="f438" fmla="*/ f359 f148 1"/>
                <a:gd name="f439" fmla="*/ f360 f149 1"/>
                <a:gd name="f440" fmla="*/ f361 f149 1"/>
                <a:gd name="f441" fmla="*/ f362 f148 1"/>
                <a:gd name="f442" fmla="*/ f363 f149 1"/>
                <a:gd name="f443" fmla="*/ f364 f148 1"/>
                <a:gd name="f444" fmla="*/ f365 f149 1"/>
                <a:gd name="f445" fmla="*/ f366 f148 1"/>
                <a:gd name="f446" fmla="*/ f367 f149 1"/>
                <a:gd name="f447" fmla="*/ f368 f148 1"/>
                <a:gd name="f448" fmla="*/ f369 f149 1"/>
                <a:gd name="f449" fmla="*/ f370 f148 1"/>
                <a:gd name="f450" fmla="*/ f371 f149 1"/>
                <a:gd name="f451" fmla="*/ f372 f148 1"/>
                <a:gd name="f452" fmla="*/ f373 f149 1"/>
                <a:gd name="f453" fmla="*/ f374 f148 1"/>
                <a:gd name="f454" fmla="*/ f375 f148 1"/>
                <a:gd name="f455" fmla="*/ f376 f149 1"/>
                <a:gd name="f456" fmla="*/ f377 f148 1"/>
                <a:gd name="f457" fmla="*/ f378 f149 1"/>
                <a:gd name="f458" fmla="*/ f379 f148 1"/>
                <a:gd name="f459" fmla="*/ f380 f149 1"/>
                <a:gd name="f460" fmla="*/ f381 f148 1"/>
                <a:gd name="f461" fmla="*/ f382 f149 1"/>
                <a:gd name="f462" fmla="*/ f383 f149 1"/>
                <a:gd name="f463" fmla="*/ f384 f148 1"/>
                <a:gd name="f464" fmla="*/ f385 f149 1"/>
              </a:gdLst>
              <a:ahLst/>
              <a:cxnLst>
                <a:cxn ang="3cd4">
                  <a:pos x="hc" y="t"/>
                </a:cxn>
                <a:cxn ang="0">
                  <a:pos x="r" y="vc"/>
                </a:cxn>
                <a:cxn ang="cd4">
                  <a:pos x="hc" y="b"/>
                </a:cxn>
                <a:cxn ang="cd2">
                  <a:pos x="l" y="vc"/>
                </a:cxn>
                <a:cxn ang="f310">
                  <a:pos x="f390" y="f391"/>
                </a:cxn>
                <a:cxn ang="f310">
                  <a:pos x="f392" y="f393"/>
                </a:cxn>
                <a:cxn ang="f310">
                  <a:pos x="f394" y="f395"/>
                </a:cxn>
                <a:cxn ang="f310">
                  <a:pos x="f396" y="f397"/>
                </a:cxn>
                <a:cxn ang="f310">
                  <a:pos x="f398" y="f399"/>
                </a:cxn>
                <a:cxn ang="f310">
                  <a:pos x="f400" y="f401"/>
                </a:cxn>
                <a:cxn ang="f310">
                  <a:pos x="f402" y="f403"/>
                </a:cxn>
                <a:cxn ang="f310">
                  <a:pos x="f404" y="f405"/>
                </a:cxn>
                <a:cxn ang="f310">
                  <a:pos x="f406" y="f407"/>
                </a:cxn>
                <a:cxn ang="f310">
                  <a:pos x="f408" y="f409"/>
                </a:cxn>
                <a:cxn ang="f310">
                  <a:pos x="f410" y="f411"/>
                </a:cxn>
                <a:cxn ang="f310">
                  <a:pos x="f412" y="f413"/>
                </a:cxn>
                <a:cxn ang="f310">
                  <a:pos x="f414" y="f411"/>
                </a:cxn>
                <a:cxn ang="f310">
                  <a:pos x="f414" y="f409"/>
                </a:cxn>
                <a:cxn ang="f310">
                  <a:pos x="f415" y="f416"/>
                </a:cxn>
                <a:cxn ang="f310">
                  <a:pos x="f417" y="f413"/>
                </a:cxn>
                <a:cxn ang="f310">
                  <a:pos x="f410" y="f413"/>
                </a:cxn>
                <a:cxn ang="f310">
                  <a:pos x="f418" y="f419"/>
                </a:cxn>
                <a:cxn ang="f310">
                  <a:pos x="f420" y="f421"/>
                </a:cxn>
                <a:cxn ang="f310">
                  <a:pos x="f422" y="f416"/>
                </a:cxn>
                <a:cxn ang="f310">
                  <a:pos x="f423" y="f424"/>
                </a:cxn>
                <a:cxn ang="f310">
                  <a:pos x="f425" y="f426"/>
                </a:cxn>
                <a:cxn ang="f310">
                  <a:pos x="f427" y="f428"/>
                </a:cxn>
                <a:cxn ang="f310">
                  <a:pos x="f429" y="f411"/>
                </a:cxn>
                <a:cxn ang="f310">
                  <a:pos x="f427" y="f424"/>
                </a:cxn>
                <a:cxn ang="f310">
                  <a:pos x="f430" y="f431"/>
                </a:cxn>
                <a:cxn ang="f310">
                  <a:pos x="f396" y="f432"/>
                </a:cxn>
                <a:cxn ang="f310">
                  <a:pos x="f430" y="f433"/>
                </a:cxn>
                <a:cxn ang="f310">
                  <a:pos x="f434" y="f435"/>
                </a:cxn>
                <a:cxn ang="f310">
                  <a:pos x="f436" y="f437"/>
                </a:cxn>
                <a:cxn ang="f310">
                  <a:pos x="f438" y="f439"/>
                </a:cxn>
                <a:cxn ang="f310">
                  <a:pos x="f398" y="f440"/>
                </a:cxn>
                <a:cxn ang="f310">
                  <a:pos x="f441" y="f442"/>
                </a:cxn>
                <a:cxn ang="f310">
                  <a:pos x="f443" y="f444"/>
                </a:cxn>
                <a:cxn ang="f310">
                  <a:pos x="f445" y="f397"/>
                </a:cxn>
                <a:cxn ang="f310">
                  <a:pos x="f438" y="f446"/>
                </a:cxn>
                <a:cxn ang="f310">
                  <a:pos x="f392" y="f440"/>
                </a:cxn>
                <a:cxn ang="f310">
                  <a:pos x="f425" y="f426"/>
                </a:cxn>
                <a:cxn ang="f310">
                  <a:pos x="f408" y="f405"/>
                </a:cxn>
                <a:cxn ang="f310">
                  <a:pos x="f447" y="f448"/>
                </a:cxn>
                <a:cxn ang="f310">
                  <a:pos x="f449" y="f450"/>
                </a:cxn>
                <a:cxn ang="f310">
                  <a:pos x="f451" y="f452"/>
                </a:cxn>
                <a:cxn ang="f310">
                  <a:pos x="f418" y="f452"/>
                </a:cxn>
                <a:cxn ang="f310">
                  <a:pos x="f415" y="f452"/>
                </a:cxn>
                <a:cxn ang="f310">
                  <a:pos x="f453" y="f421"/>
                </a:cxn>
                <a:cxn ang="f310">
                  <a:pos x="f454" y="f455"/>
                </a:cxn>
                <a:cxn ang="f310">
                  <a:pos x="f456" y="f457"/>
                </a:cxn>
                <a:cxn ang="f310">
                  <a:pos x="f458" y="f459"/>
                </a:cxn>
                <a:cxn ang="f310">
                  <a:pos x="f456" y="f457"/>
                </a:cxn>
                <a:cxn ang="f310">
                  <a:pos x="f460" y="f421"/>
                </a:cxn>
                <a:cxn ang="f310">
                  <a:pos x="f396" y="f461"/>
                </a:cxn>
                <a:cxn ang="f310">
                  <a:pos x="f438" y="f462"/>
                </a:cxn>
                <a:cxn ang="f310">
                  <a:pos x="f438" y="f462"/>
                </a:cxn>
                <a:cxn ang="f310">
                  <a:pos x="f463" y="f464"/>
                </a:cxn>
              </a:cxnLst>
              <a:rect l="f386" t="f389" r="f387" b="f388"/>
              <a:pathLst>
                <a:path w="151" h="144">
                  <a:moveTo>
                    <a:pt x="f8" y="f7"/>
                  </a:moveTo>
                  <a:cubicBezTo>
                    <a:pt x="f9" y="f7"/>
                    <a:pt x="f9" y="f7"/>
                    <a:pt x="f9" y="f7"/>
                  </a:cubicBezTo>
                  <a:cubicBezTo>
                    <a:pt x="f10" y="f7"/>
                    <a:pt x="f11" y="f12"/>
                    <a:pt x="f13" y="f14"/>
                  </a:cubicBezTo>
                  <a:cubicBezTo>
                    <a:pt x="f15" y="f16"/>
                    <a:pt x="f5" y="f17"/>
                    <a:pt x="f18" y="f19"/>
                  </a:cubicBezTo>
                  <a:cubicBezTo>
                    <a:pt x="f15" y="f20"/>
                    <a:pt x="f21" y="f22"/>
                    <a:pt x="f23" y="f24"/>
                  </a:cubicBezTo>
                  <a:cubicBezTo>
                    <a:pt x="f25" y="f26"/>
                    <a:pt x="f27" y="f28"/>
                    <a:pt x="f27" y="f29"/>
                  </a:cubicBezTo>
                  <a:cubicBezTo>
                    <a:pt x="f27" y="f29"/>
                    <a:pt x="f27" y="f29"/>
                    <a:pt x="f27" y="f29"/>
                  </a:cubicBezTo>
                  <a:cubicBezTo>
                    <a:pt x="f11" y="f30"/>
                    <a:pt x="f31" y="f32"/>
                    <a:pt x="f33" y="f32"/>
                  </a:cubicBezTo>
                  <a:cubicBezTo>
                    <a:pt x="f33" y="f32"/>
                    <a:pt x="f34" y="f32"/>
                    <a:pt x="f35" y="f32"/>
                  </a:cubicBezTo>
                  <a:cubicBezTo>
                    <a:pt x="f35" y="f36"/>
                    <a:pt x="f37" y="f8"/>
                    <a:pt x="f38" y="f39"/>
                  </a:cubicBezTo>
                  <a:cubicBezTo>
                    <a:pt x="f40" y="f41"/>
                    <a:pt x="f42" y="f42"/>
                    <a:pt x="f43" y="f37"/>
                  </a:cubicBezTo>
                  <a:cubicBezTo>
                    <a:pt x="f40" y="f11"/>
                    <a:pt x="f44" y="f45"/>
                    <a:pt x="f34" y="f46"/>
                  </a:cubicBezTo>
                  <a:cubicBezTo>
                    <a:pt x="f11" y="f47"/>
                    <a:pt x="f48" y="f49"/>
                    <a:pt x="f48" y="f50"/>
                  </a:cubicBezTo>
                  <a:cubicBezTo>
                    <a:pt x="f48" y="f5"/>
                    <a:pt x="f48" y="f5"/>
                    <a:pt x="f48" y="f5"/>
                  </a:cubicBezTo>
                  <a:cubicBezTo>
                    <a:pt x="f27" y="f5"/>
                    <a:pt x="f27" y="f5"/>
                    <a:pt x="f27" y="f5"/>
                  </a:cubicBezTo>
                  <a:cubicBezTo>
                    <a:pt x="f41" y="f47"/>
                    <a:pt x="f51" y="f52"/>
                    <a:pt x="f10" y="f53"/>
                  </a:cubicBezTo>
                  <a:cubicBezTo>
                    <a:pt x="f10" y="f32"/>
                    <a:pt x="f54" y="f32"/>
                    <a:pt x="f41" y="f30"/>
                  </a:cubicBezTo>
                  <a:cubicBezTo>
                    <a:pt x="f52" y="f55"/>
                    <a:pt x="f56" y="f55"/>
                    <a:pt x="f51" y="f57"/>
                  </a:cubicBezTo>
                  <a:cubicBezTo>
                    <a:pt x="f58" y="f59"/>
                    <a:pt x="f52" y="f60"/>
                    <a:pt x="f54" y="f61"/>
                  </a:cubicBezTo>
                  <a:cubicBezTo>
                    <a:pt x="f54" y="f61"/>
                    <a:pt x="f54" y="f61"/>
                    <a:pt x="f54" y="f61"/>
                  </a:cubicBezTo>
                  <a:cubicBezTo>
                    <a:pt x="f54" y="f61"/>
                    <a:pt x="f54" y="f61"/>
                    <a:pt x="f54" y="f61"/>
                  </a:cubicBezTo>
                  <a:cubicBezTo>
                    <a:pt x="f40" y="f61"/>
                    <a:pt x="f35" y="f24"/>
                    <a:pt x="f34" y="f62"/>
                  </a:cubicBezTo>
                  <a:cubicBezTo>
                    <a:pt x="f33" y="f63"/>
                    <a:pt x="f33" y="f26"/>
                    <a:pt x="f33" y="f64"/>
                  </a:cubicBezTo>
                  <a:cubicBezTo>
                    <a:pt x="f46" y="f65"/>
                    <a:pt x="f23" y="f66"/>
                    <a:pt x="f45" y="f67"/>
                  </a:cubicBezTo>
                  <a:cubicBezTo>
                    <a:pt x="f31" y="f68"/>
                    <a:pt x="f10" y="f69"/>
                    <a:pt x="f9" y="f69"/>
                  </a:cubicBezTo>
                  <a:cubicBezTo>
                    <a:pt x="f70" y="f69"/>
                    <a:pt x="f71" y="f72"/>
                    <a:pt x="f55" y="f73"/>
                  </a:cubicBezTo>
                  <a:cubicBezTo>
                    <a:pt x="f53" y="f74"/>
                    <a:pt x="f75" y="f76"/>
                    <a:pt x="f30" y="f77"/>
                  </a:cubicBezTo>
                  <a:cubicBezTo>
                    <a:pt x="f57" y="f78"/>
                    <a:pt x="f28" y="f79"/>
                    <a:pt x="f26" y="f79"/>
                  </a:cubicBezTo>
                  <a:cubicBezTo>
                    <a:pt x="f63" y="f79"/>
                    <a:pt x="f24" y="f80"/>
                    <a:pt x="f81" y="f82"/>
                  </a:cubicBezTo>
                  <a:cubicBezTo>
                    <a:pt x="f81" y="f82"/>
                    <a:pt x="f81" y="f82"/>
                    <a:pt x="f81" y="f82"/>
                  </a:cubicBezTo>
                  <a:cubicBezTo>
                    <a:pt x="f22" y="f76"/>
                    <a:pt x="f61" y="f83"/>
                    <a:pt x="f84" y="f85"/>
                  </a:cubicBezTo>
                  <a:cubicBezTo>
                    <a:pt x="f84" y="f85"/>
                    <a:pt x="f84" y="f86"/>
                    <a:pt x="f62" y="f86"/>
                  </a:cubicBezTo>
                  <a:cubicBezTo>
                    <a:pt x="f60" y="f87"/>
                    <a:pt x="f88" y="f87"/>
                    <a:pt x="f65" y="f87"/>
                  </a:cubicBezTo>
                  <a:cubicBezTo>
                    <a:pt x="f20" y="f87"/>
                    <a:pt x="f66" y="f14"/>
                    <a:pt x="f79" y="f89"/>
                  </a:cubicBezTo>
                  <a:cubicBezTo>
                    <a:pt x="f90" y="f76"/>
                    <a:pt x="f91" y="f92"/>
                    <a:pt x="f86" y="f92"/>
                  </a:cubicBezTo>
                  <a:cubicBezTo>
                    <a:pt x="f12" y="f92"/>
                    <a:pt x="f93" y="f91"/>
                    <a:pt x="f6" y="f85"/>
                  </a:cubicBezTo>
                  <a:cubicBezTo>
                    <a:pt x="f94" y="f86"/>
                    <a:pt x="f94" y="f86"/>
                    <a:pt x="f94" y="f86"/>
                  </a:cubicBezTo>
                  <a:cubicBezTo>
                    <a:pt x="f93" y="f68"/>
                    <a:pt x="f95" y="f96"/>
                    <a:pt x="f97" y="f96"/>
                  </a:cubicBezTo>
                  <a:cubicBezTo>
                    <a:pt x="f83" y="f96"/>
                    <a:pt x="f90" y="f86"/>
                    <a:pt x="f67" y="f87"/>
                  </a:cubicBezTo>
                  <a:cubicBezTo>
                    <a:pt x="f98" y="f72"/>
                    <a:pt x="f98" y="f72"/>
                    <a:pt x="f98" y="f72"/>
                  </a:cubicBezTo>
                  <a:cubicBezTo>
                    <a:pt x="f98" y="f73"/>
                    <a:pt x="f98" y="f73"/>
                    <a:pt x="f98" y="f73"/>
                  </a:cubicBezTo>
                  <a:cubicBezTo>
                    <a:pt x="f99" y="f100"/>
                    <a:pt x="f101" y="f12"/>
                    <a:pt x="f20" y="f12"/>
                  </a:cubicBezTo>
                  <a:cubicBezTo>
                    <a:pt x="f102" y="f12"/>
                    <a:pt x="f65" y="f12"/>
                    <a:pt x="f60" y="f12"/>
                  </a:cubicBezTo>
                  <a:cubicBezTo>
                    <a:pt x="f103" y="f104"/>
                    <a:pt x="f105" y="f104"/>
                    <a:pt x="f106" y="f104"/>
                  </a:cubicBezTo>
                  <a:cubicBezTo>
                    <a:pt x="f53" y="f104"/>
                    <a:pt x="f107" y="f108"/>
                    <a:pt x="f8" y="f7"/>
                  </a:cubicBezTo>
                  <a:close/>
                  <a:moveTo>
                    <a:pt x="f109" y="f102"/>
                  </a:moveTo>
                  <a:cubicBezTo>
                    <a:pt x="f49" y="f110"/>
                    <a:pt x="f111" y="f112"/>
                    <a:pt x="f15" y="f19"/>
                  </a:cubicBezTo>
                  <a:cubicBezTo>
                    <a:pt x="f18" y="f17"/>
                    <a:pt x="f49" y="f113"/>
                    <a:pt x="f46" y="f74"/>
                  </a:cubicBezTo>
                  <a:cubicBezTo>
                    <a:pt x="f31" y="f100"/>
                    <a:pt x="f10" y="f95"/>
                    <a:pt x="f9" y="f95"/>
                  </a:cubicBezTo>
                  <a:cubicBezTo>
                    <a:pt x="f70" y="f104"/>
                    <a:pt x="f75" y="f97"/>
                    <a:pt x="f106" y="f97"/>
                  </a:cubicBezTo>
                  <a:cubicBezTo>
                    <a:pt x="f105" y="f97"/>
                    <a:pt x="f103" y="f100"/>
                    <a:pt x="f60" y="f100"/>
                  </a:cubicBezTo>
                  <a:cubicBezTo>
                    <a:pt x="f61" y="f100"/>
                    <a:pt x="f81" y="f104"/>
                    <a:pt x="f102" y="f104"/>
                  </a:cubicBezTo>
                  <a:cubicBezTo>
                    <a:pt x="f22" y="f100"/>
                    <a:pt x="f81" y="f97"/>
                    <a:pt x="f61" y="f69"/>
                  </a:cubicBezTo>
                  <a:cubicBezTo>
                    <a:pt x="f88" y="f73"/>
                    <a:pt x="f88" y="f73"/>
                    <a:pt x="f88" y="f73"/>
                  </a:cubicBezTo>
                  <a:cubicBezTo>
                    <a:pt x="f65" y="f72"/>
                    <a:pt x="f65" y="f72"/>
                    <a:pt x="f65" y="f72"/>
                  </a:cubicBezTo>
                  <a:cubicBezTo>
                    <a:pt x="f81" y="f72"/>
                    <a:pt x="f22" y="f72"/>
                    <a:pt x="f102" y="f72"/>
                  </a:cubicBezTo>
                  <a:cubicBezTo>
                    <a:pt x="f114" y="f72"/>
                    <a:pt x="f101" y="f86"/>
                    <a:pt x="f99" y="f74"/>
                  </a:cubicBezTo>
                  <a:cubicBezTo>
                    <a:pt x="f99" y="f74"/>
                    <a:pt x="f99" y="f74"/>
                    <a:pt x="f99" y="f74"/>
                  </a:cubicBezTo>
                  <a:cubicBezTo>
                    <a:pt x="f115" y="f86"/>
                    <a:pt x="f110" y="f73"/>
                    <a:pt x="f65" y="f73"/>
                  </a:cubicBezTo>
                  <a:cubicBezTo>
                    <a:pt x="f24" y="f73"/>
                    <a:pt x="f84" y="f73"/>
                    <a:pt x="f63" y="f73"/>
                  </a:cubicBezTo>
                  <a:cubicBezTo>
                    <a:pt x="f103" y="f87"/>
                    <a:pt x="f103" y="f87"/>
                    <a:pt x="f103" y="f87"/>
                  </a:cubicBezTo>
                  <a:cubicBezTo>
                    <a:pt x="f103" y="f86"/>
                    <a:pt x="f103" y="f86"/>
                    <a:pt x="f103" y="f86"/>
                  </a:cubicBezTo>
                  <a:cubicBezTo>
                    <a:pt x="f63" y="f86"/>
                    <a:pt x="f62" y="f85"/>
                    <a:pt x="f62" y="f14"/>
                  </a:cubicBezTo>
                  <a:cubicBezTo>
                    <a:pt x="f84" y="f14"/>
                    <a:pt x="f84" y="f74"/>
                    <a:pt x="f84" y="f74"/>
                  </a:cubicBezTo>
                  <a:cubicBezTo>
                    <a:pt x="f62" y="f14"/>
                    <a:pt x="f103" y="f85"/>
                    <a:pt x="f59" y="f85"/>
                  </a:cubicBezTo>
                  <a:cubicBezTo>
                    <a:pt x="f105" y="f85"/>
                    <a:pt x="f105" y="f85"/>
                    <a:pt x="f105" y="f85"/>
                  </a:cubicBezTo>
                  <a:cubicBezTo>
                    <a:pt x="f105" y="f85"/>
                    <a:pt x="f105" y="f85"/>
                    <a:pt x="f105" y="f85"/>
                  </a:cubicBezTo>
                  <a:cubicBezTo>
                    <a:pt x="f28" y="f85"/>
                    <a:pt x="f116" y="f14"/>
                    <a:pt x="f106" y="f74"/>
                  </a:cubicBezTo>
                  <a:cubicBezTo>
                    <a:pt x="f117" y="f74"/>
                    <a:pt x="f118" y="f68"/>
                    <a:pt x="f57" y="f68"/>
                  </a:cubicBezTo>
                  <a:cubicBezTo>
                    <a:pt x="f57" y="f68"/>
                    <a:pt x="f57" y="f68"/>
                    <a:pt x="f57" y="f68"/>
                  </a:cubicBezTo>
                  <a:cubicBezTo>
                    <a:pt x="f57" y="f119"/>
                    <a:pt x="f57" y="f119"/>
                    <a:pt x="f57" y="f119"/>
                  </a:cubicBezTo>
                  <a:cubicBezTo>
                    <a:pt x="f118" y="f119"/>
                    <a:pt x="f118" y="f119"/>
                    <a:pt x="f118" y="f119"/>
                  </a:cubicBezTo>
                  <a:cubicBezTo>
                    <a:pt x="f118" y="f119"/>
                    <a:pt x="f118" y="f119"/>
                    <a:pt x="f118" y="f119"/>
                  </a:cubicBezTo>
                  <a:cubicBezTo>
                    <a:pt x="f106" y="f119"/>
                    <a:pt x="f28" y="f90"/>
                    <a:pt x="f28" y="f120"/>
                  </a:cubicBezTo>
                  <a:cubicBezTo>
                    <a:pt x="f28" y="f120"/>
                    <a:pt x="f28" y="f120"/>
                    <a:pt x="f106" y="f120"/>
                  </a:cubicBezTo>
                  <a:cubicBezTo>
                    <a:pt x="f117" y="f120"/>
                    <a:pt x="f117" y="f120"/>
                    <a:pt x="f117" y="f120"/>
                  </a:cubicBezTo>
                  <a:cubicBezTo>
                    <a:pt x="f106" y="f82"/>
                    <a:pt x="f106" y="f82"/>
                    <a:pt x="f106" y="f82"/>
                  </a:cubicBezTo>
                  <a:cubicBezTo>
                    <a:pt x="f116" y="f98"/>
                    <a:pt x="f121" y="f17"/>
                    <a:pt x="f64" y="f17"/>
                  </a:cubicBezTo>
                  <a:cubicBezTo>
                    <a:pt x="f116" y="f98"/>
                    <a:pt x="f118" y="f82"/>
                    <a:pt x="f29" y="f119"/>
                  </a:cubicBezTo>
                  <a:cubicBezTo>
                    <a:pt x="f32" y="f76"/>
                    <a:pt x="f32" y="f74"/>
                    <a:pt x="f57" y="f73"/>
                  </a:cubicBezTo>
                  <a:cubicBezTo>
                    <a:pt x="f57" y="f72"/>
                    <a:pt x="f57" y="f72"/>
                    <a:pt x="f57" y="f72"/>
                  </a:cubicBezTo>
                  <a:cubicBezTo>
                    <a:pt x="f29" y="f72"/>
                    <a:pt x="f29" y="f72"/>
                    <a:pt x="f29" y="f72"/>
                  </a:cubicBezTo>
                  <a:cubicBezTo>
                    <a:pt x="f32" y="f69"/>
                    <a:pt x="f71" y="f97"/>
                    <a:pt x="f122" y="f97"/>
                  </a:cubicBezTo>
                  <a:cubicBezTo>
                    <a:pt x="f122" y="f100"/>
                    <a:pt x="f122" y="f100"/>
                    <a:pt x="f122" y="f100"/>
                  </a:cubicBezTo>
                  <a:cubicBezTo>
                    <a:pt x="f123" y="f12"/>
                    <a:pt x="f124" y="f108"/>
                    <a:pt x="f56" y="f108"/>
                  </a:cubicBezTo>
                  <a:cubicBezTo>
                    <a:pt x="f43" y="f108"/>
                    <a:pt x="f11" y="f69"/>
                    <a:pt x="f25" y="f68"/>
                  </a:cubicBezTo>
                  <a:cubicBezTo>
                    <a:pt x="f49" y="f77"/>
                    <a:pt x="f18" y="f125"/>
                    <a:pt x="f21" y="f110"/>
                  </a:cubicBezTo>
                  <a:lnTo>
                    <a:pt x="f109" y="f102"/>
                  </a:lnTo>
                  <a:close/>
                  <a:moveTo>
                    <a:pt x="f109" y="f112"/>
                  </a:moveTo>
                  <a:cubicBezTo>
                    <a:pt x="f111" y="f99"/>
                    <a:pt x="f109" y="f119"/>
                    <a:pt x="f126" y="f83"/>
                  </a:cubicBezTo>
                  <a:cubicBezTo>
                    <a:pt x="f33" y="f69"/>
                    <a:pt x="f127" y="f12"/>
                    <a:pt x="f39" y="f12"/>
                  </a:cubicBezTo>
                  <a:cubicBezTo>
                    <a:pt x="f39" y="f12"/>
                    <a:pt x="f39" y="f12"/>
                    <a:pt x="f39" y="f12"/>
                  </a:cubicBezTo>
                  <a:cubicBezTo>
                    <a:pt x="f48" y="f12"/>
                    <a:pt x="f23" y="f82"/>
                    <a:pt x="f109" y="f112"/>
                  </a:cubicBezTo>
                  <a:close/>
                  <a:moveTo>
                    <a:pt x="f80" y="f73"/>
                  </a:moveTo>
                  <a:cubicBezTo>
                    <a:pt x="f128" y="f73"/>
                    <a:pt x="f129" y="f72"/>
                    <a:pt x="f130" y="f69"/>
                  </a:cubicBezTo>
                  <a:cubicBezTo>
                    <a:pt x="f101" y="f97"/>
                    <a:pt x="f131" y="f100"/>
                    <a:pt x="f114" y="f104"/>
                  </a:cubicBezTo>
                  <a:cubicBezTo>
                    <a:pt x="f101" y="f104"/>
                    <a:pt x="f129" y="f97"/>
                    <a:pt x="f80" y="f73"/>
                  </a:cubicBezTo>
                  <a:close/>
                  <a:moveTo>
                    <a:pt x="f109" y="f102"/>
                  </a:moveTo>
                  <a:cubicBezTo>
                    <a:pt x="f109" y="f110"/>
                    <a:pt x="f109" y="f110"/>
                    <a:pt x="f109" y="f110"/>
                  </a:cubicBezTo>
                  <a:cubicBezTo>
                    <a:pt x="f46" y="f120"/>
                    <a:pt x="f27" y="f100"/>
                    <a:pt x="f39" y="f100"/>
                  </a:cubicBezTo>
                  <a:cubicBezTo>
                    <a:pt x="f58" y="f100"/>
                    <a:pt x="f132" y="f100"/>
                    <a:pt x="f133" y="f100"/>
                  </a:cubicBezTo>
                  <a:cubicBezTo>
                    <a:pt x="f10" y="f100"/>
                    <a:pt x="f11" y="f74"/>
                    <a:pt x="f25" y="f82"/>
                  </a:cubicBezTo>
                  <a:cubicBezTo>
                    <a:pt x="f109" y="f19"/>
                    <a:pt x="f46" y="f84"/>
                    <a:pt x="f35" y="f116"/>
                  </a:cubicBezTo>
                  <a:cubicBezTo>
                    <a:pt x="f38" y="f117"/>
                    <a:pt x="f38" y="f117"/>
                    <a:pt x="f38" y="f117"/>
                  </a:cubicBezTo>
                  <a:cubicBezTo>
                    <a:pt x="f38" y="f57"/>
                    <a:pt x="f134" y="f29"/>
                    <a:pt x="f134" y="f29"/>
                  </a:cubicBezTo>
                  <a:cubicBezTo>
                    <a:pt x="f40" y="f55"/>
                    <a:pt x="f40" y="f55"/>
                    <a:pt x="f40" y="f55"/>
                  </a:cubicBezTo>
                  <a:cubicBezTo>
                    <a:pt x="f40" y="f55"/>
                    <a:pt x="f40" y="f55"/>
                    <a:pt x="f40" y="f55"/>
                  </a:cubicBezTo>
                  <a:cubicBezTo>
                    <a:pt x="f42" y="f29"/>
                    <a:pt x="f127" y="f57"/>
                    <a:pt x="f10" y="f118"/>
                  </a:cubicBezTo>
                  <a:cubicBezTo>
                    <a:pt x="f135" y="f28"/>
                    <a:pt x="f42" y="f26"/>
                    <a:pt x="f43" y="f63"/>
                  </a:cubicBezTo>
                  <a:cubicBezTo>
                    <a:pt x="f40" y="f62"/>
                    <a:pt x="f40" y="f62"/>
                    <a:pt x="f40" y="f62"/>
                  </a:cubicBezTo>
                  <a:cubicBezTo>
                    <a:pt x="f40" y="f62"/>
                    <a:pt x="f40" y="f62"/>
                    <a:pt x="f40" y="f62"/>
                  </a:cubicBezTo>
                  <a:cubicBezTo>
                    <a:pt x="f134" y="f63"/>
                    <a:pt x="f38" y="f103"/>
                    <a:pt x="f38" y="f59"/>
                  </a:cubicBezTo>
                  <a:cubicBezTo>
                    <a:pt x="f44" y="f105"/>
                    <a:pt x="f38" y="f28"/>
                    <a:pt x="f38" y="f106"/>
                  </a:cubicBezTo>
                  <a:cubicBezTo>
                    <a:pt x="f37" y="f28"/>
                    <a:pt x="f37" y="f28"/>
                    <a:pt x="f37" y="f28"/>
                  </a:cubicBezTo>
                  <a:cubicBezTo>
                    <a:pt x="f34" y="f64"/>
                    <a:pt x="f34" y="f26"/>
                    <a:pt x="f35" y="f63"/>
                  </a:cubicBezTo>
                  <a:cubicBezTo>
                    <a:pt x="f37" y="f60"/>
                    <a:pt x="f40" y="f88"/>
                    <a:pt x="f135" y="f88"/>
                  </a:cubicBezTo>
                  <a:cubicBezTo>
                    <a:pt x="f136" y="f84"/>
                    <a:pt x="f39" y="f64"/>
                    <a:pt x="f56" y="f118"/>
                  </a:cubicBezTo>
                  <a:cubicBezTo>
                    <a:pt x="f137" y="f57"/>
                    <a:pt x="f52" y="f29"/>
                    <a:pt x="f41" y="f29"/>
                  </a:cubicBezTo>
                  <a:cubicBezTo>
                    <a:pt x="f136" y="f29"/>
                    <a:pt x="f136" y="f29"/>
                    <a:pt x="f136" y="f29"/>
                  </a:cubicBezTo>
                  <a:cubicBezTo>
                    <a:pt x="f137" y="f118"/>
                    <a:pt x="f56" y="f121"/>
                    <a:pt x="f137" y="f26"/>
                  </a:cubicBezTo>
                  <a:cubicBezTo>
                    <a:pt x="f136" y="f84"/>
                    <a:pt x="f54" y="f24"/>
                    <a:pt x="f42" y="f24"/>
                  </a:cubicBezTo>
                  <a:cubicBezTo>
                    <a:pt x="f42" y="f24"/>
                    <a:pt x="f42" y="f24"/>
                    <a:pt x="f42" y="f24"/>
                  </a:cubicBezTo>
                  <a:cubicBezTo>
                    <a:pt x="f42" y="f24"/>
                    <a:pt x="f42" y="f24"/>
                    <a:pt x="f43" y="f24"/>
                  </a:cubicBezTo>
                  <a:cubicBezTo>
                    <a:pt x="f40" y="f60"/>
                    <a:pt x="f40" y="f60"/>
                    <a:pt x="f40" y="f60"/>
                  </a:cubicBezTo>
                  <a:cubicBezTo>
                    <a:pt x="f43" y="f60"/>
                    <a:pt x="f43" y="f60"/>
                    <a:pt x="f43" y="f60"/>
                  </a:cubicBezTo>
                  <a:cubicBezTo>
                    <a:pt x="f43" y="f62"/>
                    <a:pt x="f42" y="f63"/>
                    <a:pt x="f127" y="f103"/>
                  </a:cubicBezTo>
                  <a:cubicBezTo>
                    <a:pt x="f135" y="f64"/>
                    <a:pt x="f41" y="f28"/>
                    <a:pt x="f54" y="f29"/>
                  </a:cubicBezTo>
                  <a:cubicBezTo>
                    <a:pt x="f54" y="f55"/>
                    <a:pt x="f54" y="f55"/>
                    <a:pt x="f54" y="f55"/>
                  </a:cubicBezTo>
                  <a:cubicBezTo>
                    <a:pt x="f135" y="f55"/>
                    <a:pt x="f127" y="f30"/>
                    <a:pt x="f42" y="f53"/>
                  </a:cubicBezTo>
                  <a:cubicBezTo>
                    <a:pt x="f42" y="f53"/>
                    <a:pt x="f42" y="f53"/>
                    <a:pt x="f42" y="f53"/>
                  </a:cubicBezTo>
                  <a:cubicBezTo>
                    <a:pt x="f42" y="f53"/>
                    <a:pt x="f42" y="f53"/>
                    <a:pt x="f42" y="f53"/>
                  </a:cubicBezTo>
                  <a:cubicBezTo>
                    <a:pt x="f137" y="f56"/>
                    <a:pt x="f54" y="f23"/>
                    <a:pt x="f138" y="f18"/>
                  </a:cubicBezTo>
                  <a:cubicBezTo>
                    <a:pt x="f138" y="f49"/>
                    <a:pt x="f31" y="f47"/>
                    <a:pt x="f35" y="f13"/>
                  </a:cubicBezTo>
                  <a:cubicBezTo>
                    <a:pt x="f38" y="f126"/>
                    <a:pt x="f43" y="f138"/>
                    <a:pt x="f42" y="f37"/>
                  </a:cubicBezTo>
                  <a:cubicBezTo>
                    <a:pt x="f42" y="f38"/>
                    <a:pt x="f42" y="f40"/>
                    <a:pt x="f42" y="f42"/>
                  </a:cubicBezTo>
                  <a:cubicBezTo>
                    <a:pt x="f127" y="f10"/>
                    <a:pt x="f127" y="f10"/>
                    <a:pt x="f127" y="f10"/>
                  </a:cubicBezTo>
                  <a:cubicBezTo>
                    <a:pt x="f41" y="f137"/>
                    <a:pt x="f135" y="f124"/>
                    <a:pt x="f127" y="f123"/>
                  </a:cubicBezTo>
                  <a:cubicBezTo>
                    <a:pt x="f42" y="f107"/>
                    <a:pt x="f43" y="f139"/>
                    <a:pt x="f43" y="f53"/>
                  </a:cubicBezTo>
                  <a:cubicBezTo>
                    <a:pt x="f43" y="f55"/>
                    <a:pt x="f43" y="f55"/>
                    <a:pt x="f43" y="f55"/>
                  </a:cubicBezTo>
                  <a:cubicBezTo>
                    <a:pt x="f134" y="f53"/>
                    <a:pt x="f134" y="f53"/>
                    <a:pt x="f134" y="f53"/>
                  </a:cubicBezTo>
                  <a:cubicBezTo>
                    <a:pt x="f44" y="f36"/>
                    <a:pt x="f38" y="f123"/>
                    <a:pt x="f40" y="f124"/>
                  </a:cubicBezTo>
                  <a:cubicBezTo>
                    <a:pt x="f43" y="f51"/>
                    <a:pt x="f127" y="f136"/>
                    <a:pt x="f42" y="f10"/>
                  </a:cubicBezTo>
                  <a:cubicBezTo>
                    <a:pt x="f42" y="f10"/>
                    <a:pt x="f42" y="f10"/>
                    <a:pt x="f42" y="f10"/>
                  </a:cubicBezTo>
                  <a:cubicBezTo>
                    <a:pt x="f42" y="f41"/>
                    <a:pt x="f43" y="f137"/>
                    <a:pt x="f40" y="f140"/>
                  </a:cubicBezTo>
                  <a:cubicBezTo>
                    <a:pt x="f38" y="f8"/>
                    <a:pt x="f37" y="f36"/>
                    <a:pt x="f37" y="f32"/>
                  </a:cubicBezTo>
                  <a:cubicBezTo>
                    <a:pt x="f44" y="f30"/>
                    <a:pt x="f44" y="f30"/>
                    <a:pt x="f44" y="f30"/>
                  </a:cubicBezTo>
                  <a:cubicBezTo>
                    <a:pt x="f37" y="f30"/>
                    <a:pt x="f37" y="f30"/>
                    <a:pt x="f37" y="f30"/>
                  </a:cubicBezTo>
                  <a:cubicBezTo>
                    <a:pt x="f35" y="f55"/>
                    <a:pt x="f34" y="f55"/>
                    <a:pt x="f33" y="f55"/>
                  </a:cubicBezTo>
                  <a:cubicBezTo>
                    <a:pt x="f33" y="f55"/>
                    <a:pt x="f33" y="f55"/>
                    <a:pt x="f33" y="f55"/>
                  </a:cubicBezTo>
                  <a:cubicBezTo>
                    <a:pt x="f31" y="f55"/>
                    <a:pt x="f31" y="f55"/>
                    <a:pt x="f11" y="f29"/>
                  </a:cubicBezTo>
                  <a:cubicBezTo>
                    <a:pt x="f138" y="f121"/>
                    <a:pt x="f126" y="f103"/>
                    <a:pt x="f13" y="f24"/>
                  </a:cubicBezTo>
                  <a:cubicBezTo>
                    <a:pt x="f23" y="f65"/>
                    <a:pt x="f47" y="f22"/>
                    <a:pt x="f109" y="f102"/>
                  </a:cubicBezTo>
                  <a:close/>
                  <a:moveTo>
                    <a:pt x="f141" y="f97"/>
                  </a:moveTo>
                  <a:cubicBezTo>
                    <a:pt x="f102" y="f97"/>
                    <a:pt x="f142" y="f100"/>
                    <a:pt x="f110" y="f100"/>
                  </a:cubicBezTo>
                  <a:cubicBezTo>
                    <a:pt x="f112" y="f100"/>
                    <a:pt x="f115" y="f69"/>
                    <a:pt x="f143" y="f73"/>
                  </a:cubicBezTo>
                  <a:cubicBezTo>
                    <a:pt x="f99" y="f87"/>
                    <a:pt x="f80" y="f86"/>
                    <a:pt x="f98" y="f86"/>
                  </a:cubicBezTo>
                  <a:cubicBezTo>
                    <a:pt x="f78" y="f86"/>
                    <a:pt x="f78" y="f86"/>
                    <a:pt x="f78" y="f86"/>
                  </a:cubicBezTo>
                  <a:cubicBezTo>
                    <a:pt x="f82" y="f14"/>
                    <a:pt x="f77" y="f68"/>
                    <a:pt x="f144" y="f83"/>
                  </a:cubicBezTo>
                  <a:cubicBezTo>
                    <a:pt x="f113" y="f89"/>
                    <a:pt x="f76" y="f89"/>
                    <a:pt x="f91" y="f96"/>
                  </a:cubicBezTo>
                  <a:cubicBezTo>
                    <a:pt x="f76" y="f96"/>
                    <a:pt x="f76" y="f91"/>
                    <a:pt x="f16" y="f91"/>
                  </a:cubicBezTo>
                  <a:cubicBezTo>
                    <a:pt x="f119" y="f91"/>
                    <a:pt x="f78" y="f83"/>
                    <a:pt x="f128" y="f14"/>
                  </a:cubicBezTo>
                  <a:cubicBezTo>
                    <a:pt x="f101" y="f87"/>
                    <a:pt x="f114" y="f97"/>
                    <a:pt x="f141" y="f97"/>
                  </a:cubicBezTo>
                  <a:close/>
                  <a:moveTo>
                    <a:pt x="f118" y="f83"/>
                  </a:moveTo>
                  <a:cubicBezTo>
                    <a:pt x="f117" y="f83"/>
                    <a:pt x="f106" y="f83"/>
                    <a:pt x="f116" y="f68"/>
                  </a:cubicBezTo>
                  <a:cubicBezTo>
                    <a:pt x="f28" y="f74"/>
                    <a:pt x="f121" y="f74"/>
                    <a:pt x="f105" y="f74"/>
                  </a:cubicBezTo>
                  <a:cubicBezTo>
                    <a:pt x="f105" y="f74"/>
                    <a:pt x="f105" y="f74"/>
                    <a:pt x="f105" y="f74"/>
                  </a:cubicBezTo>
                  <a:cubicBezTo>
                    <a:pt x="f105" y="f74"/>
                    <a:pt x="f64" y="f74"/>
                    <a:pt x="f64" y="f68"/>
                  </a:cubicBezTo>
                  <a:cubicBezTo>
                    <a:pt x="f59" y="f89"/>
                    <a:pt x="f63" y="f16"/>
                    <a:pt x="f103" y="f144"/>
                  </a:cubicBezTo>
                  <a:cubicBezTo>
                    <a:pt x="f103" y="f119"/>
                    <a:pt x="f26" y="f77"/>
                    <a:pt x="f59" y="f90"/>
                  </a:cubicBezTo>
                  <a:cubicBezTo>
                    <a:pt x="f105" y="f120"/>
                    <a:pt x="f105" y="f120"/>
                    <a:pt x="f105" y="f120"/>
                  </a:cubicBezTo>
                  <a:cubicBezTo>
                    <a:pt x="f105" y="f120"/>
                    <a:pt x="f105" y="f120"/>
                    <a:pt x="f105" y="f120"/>
                  </a:cubicBezTo>
                  <a:cubicBezTo>
                    <a:pt x="f105" y="f77"/>
                    <a:pt x="f116" y="f144"/>
                    <a:pt x="f118" y="f144"/>
                  </a:cubicBezTo>
                  <a:cubicBezTo>
                    <a:pt x="f118" y="f144"/>
                    <a:pt x="f118" y="f144"/>
                    <a:pt x="f118" y="f144"/>
                  </a:cubicBezTo>
                  <a:lnTo>
                    <a:pt x="f118" y="f83"/>
                  </a:lnTo>
                  <a:close/>
                  <a:moveTo>
                    <a:pt x="f63" y="f77"/>
                  </a:moveTo>
                  <a:cubicBezTo>
                    <a:pt x="f63" y="f119"/>
                    <a:pt x="f63" y="f119"/>
                    <a:pt x="f63" y="f144"/>
                  </a:cubicBezTo>
                  <a:cubicBezTo>
                    <a:pt x="f62" y="f16"/>
                    <a:pt x="f103" y="f89"/>
                    <a:pt x="f59" y="f74"/>
                  </a:cubicBezTo>
                  <a:cubicBezTo>
                    <a:pt x="f63" y="f83"/>
                    <a:pt x="f84" y="f16"/>
                    <a:pt x="f84" y="f144"/>
                  </a:cubicBezTo>
                  <a:cubicBezTo>
                    <a:pt x="f62" y="f144"/>
                    <a:pt x="f62" y="f119"/>
                    <a:pt x="f63" y="f77"/>
                  </a:cubicBezTo>
                  <a:close/>
                  <a:moveTo>
                    <a:pt x="f105" y="f120"/>
                  </a:moveTo>
                  <a:cubicBezTo>
                    <a:pt x="f59" y="f120"/>
                    <a:pt x="f59" y="f120"/>
                    <a:pt x="f59" y="f120"/>
                  </a:cubicBezTo>
                  <a:cubicBezTo>
                    <a:pt x="f62" y="f90"/>
                    <a:pt x="f60" y="f119"/>
                    <a:pt x="f60" y="f144"/>
                  </a:cubicBezTo>
                  <a:cubicBezTo>
                    <a:pt x="f24" y="f16"/>
                    <a:pt x="f84" y="f89"/>
                    <a:pt x="f103" y="f74"/>
                  </a:cubicBezTo>
                  <a:cubicBezTo>
                    <a:pt x="f24" y="f83"/>
                    <a:pt x="f24" y="f76"/>
                    <a:pt x="f24" y="f113"/>
                  </a:cubicBezTo>
                  <a:cubicBezTo>
                    <a:pt x="f24" y="f77"/>
                    <a:pt x="f62" y="f98"/>
                    <a:pt x="f59" y="f98"/>
                  </a:cubicBezTo>
                  <a:cubicBezTo>
                    <a:pt x="f64" y="f98"/>
                    <a:pt x="f121" y="f78"/>
                    <a:pt x="f28" y="f82"/>
                  </a:cubicBezTo>
                  <a:cubicBezTo>
                    <a:pt x="f121" y="f82"/>
                    <a:pt x="f121" y="f82"/>
                    <a:pt x="f105" y="f120"/>
                  </a:cubicBezTo>
                  <a:close/>
                  <a:moveTo>
                    <a:pt x="f76" y="f76"/>
                  </a:moveTo>
                  <a:cubicBezTo>
                    <a:pt x="f91" y="f76"/>
                    <a:pt x="f96" y="f76"/>
                    <a:pt x="f89" y="f91"/>
                  </a:cubicBezTo>
                  <a:cubicBezTo>
                    <a:pt x="f83" y="f91"/>
                    <a:pt x="f83" y="f91"/>
                    <a:pt x="f83" y="f91"/>
                  </a:cubicBezTo>
                  <a:cubicBezTo>
                    <a:pt x="f89" y="f96"/>
                    <a:pt x="f89" y="f96"/>
                    <a:pt x="f89" y="f96"/>
                  </a:cubicBezTo>
                  <a:cubicBezTo>
                    <a:pt x="f89" y="f96"/>
                    <a:pt x="f96" y="f89"/>
                    <a:pt x="f91" y="f89"/>
                  </a:cubicBezTo>
                  <a:cubicBezTo>
                    <a:pt x="f68" y="f96"/>
                    <a:pt x="f86" y="f91"/>
                    <a:pt x="f97" y="f91"/>
                  </a:cubicBezTo>
                  <a:cubicBezTo>
                    <a:pt x="f12" y="f91"/>
                    <a:pt x="f145" y="f91"/>
                    <a:pt x="f146" y="f96"/>
                  </a:cubicBezTo>
                  <a:cubicBezTo>
                    <a:pt x="f108" y="f76"/>
                    <a:pt x="f97" y="f16"/>
                    <a:pt x="f86" y="f16"/>
                  </a:cubicBezTo>
                  <a:cubicBezTo>
                    <a:pt x="f74" y="f16"/>
                    <a:pt x="f89" y="f16"/>
                    <a:pt x="f76" y="f76"/>
                  </a:cubicBezTo>
                  <a:close/>
                  <a:moveTo>
                    <a:pt x="f59" y="f17"/>
                  </a:moveTo>
                  <a:cubicBezTo>
                    <a:pt x="f84" y="f17"/>
                    <a:pt x="f61" y="f90"/>
                    <a:pt x="f61" y="f113"/>
                  </a:cubicBezTo>
                  <a:cubicBezTo>
                    <a:pt x="f61" y="f16"/>
                    <a:pt x="f61" y="f76"/>
                    <a:pt x="f61" y="f91"/>
                  </a:cubicBezTo>
                  <a:cubicBezTo>
                    <a:pt x="f65" y="f16"/>
                    <a:pt x="f65" y="f144"/>
                    <a:pt x="f61" y="f120"/>
                  </a:cubicBezTo>
                  <a:cubicBezTo>
                    <a:pt x="f24" y="f98"/>
                    <a:pt x="f63" y="f80"/>
                    <a:pt x="f64" y="f17"/>
                  </a:cubicBezTo>
                  <a:cubicBezTo>
                    <a:pt x="f59" y="f17"/>
                    <a:pt x="f59" y="f17"/>
                    <a:pt x="f59" y="f17"/>
                  </a:cubicBezTo>
                  <a:close/>
                  <a:moveTo>
                    <a:pt x="f136" y="f117"/>
                  </a:moveTo>
                  <a:cubicBezTo>
                    <a:pt x="f136" y="f121"/>
                    <a:pt x="f54" y="f59"/>
                    <a:pt x="f10" y="f103"/>
                  </a:cubicBezTo>
                  <a:cubicBezTo>
                    <a:pt x="f10" y="f63"/>
                    <a:pt x="f127" y="f62"/>
                    <a:pt x="f127" y="f84"/>
                  </a:cubicBezTo>
                  <a:cubicBezTo>
                    <a:pt x="f54" y="f84"/>
                    <a:pt x="f136" y="f103"/>
                    <a:pt x="f136" y="f26"/>
                  </a:cubicBezTo>
                  <a:cubicBezTo>
                    <a:pt x="f52" y="f105"/>
                    <a:pt x="f52" y="f116"/>
                    <a:pt x="f136" y="f117"/>
                  </a:cubicBezTo>
                  <a:close/>
                  <a:moveTo>
                    <a:pt x="f40" y="f57"/>
                  </a:moveTo>
                  <a:cubicBezTo>
                    <a:pt x="f134" y="f117"/>
                    <a:pt x="f134" y="f121"/>
                    <a:pt x="f134" y="f59"/>
                  </a:cubicBezTo>
                  <a:cubicBezTo>
                    <a:pt x="f134" y="f26"/>
                    <a:pt x="f40" y="f26"/>
                    <a:pt x="f40" y="f103"/>
                  </a:cubicBezTo>
                  <a:cubicBezTo>
                    <a:pt x="f42" y="f64"/>
                    <a:pt x="f10" y="f116"/>
                    <a:pt x="f127" y="f117"/>
                  </a:cubicBezTo>
                  <a:cubicBezTo>
                    <a:pt x="f42" y="f118"/>
                    <a:pt x="f42" y="f57"/>
                    <a:pt x="f40" y="f57"/>
                  </a:cubicBezTo>
                  <a:close/>
                  <a:moveTo>
                    <a:pt x="f10" y="f136"/>
                  </a:moveTo>
                  <a:cubicBezTo>
                    <a:pt x="f127" y="f56"/>
                    <a:pt x="f42" y="f140"/>
                    <a:pt x="f43" y="f124"/>
                  </a:cubicBezTo>
                  <a:cubicBezTo>
                    <a:pt x="f40" y="f133"/>
                    <a:pt x="f134" y="f70"/>
                    <a:pt x="f40" y="f139"/>
                  </a:cubicBezTo>
                  <a:cubicBezTo>
                    <a:pt x="f40" y="f36"/>
                    <a:pt x="f43" y="f70"/>
                    <a:pt x="f43" y="f123"/>
                  </a:cubicBezTo>
                  <a:cubicBezTo>
                    <a:pt x="f127" y="f132"/>
                    <a:pt x="f10" y="f39"/>
                    <a:pt x="f10" y="f136"/>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10" name="Ελεύθερη σχεδίαση 47">
              <a:extLst>
                <a:ext uri="{FF2B5EF4-FFF2-40B4-BE49-F238E27FC236}">
                  <a16:creationId xmlns:a16="http://schemas.microsoft.com/office/drawing/2014/main" id="{AC8F1FCF-BDB4-09E9-8BC7-E763DD081309}"/>
                </a:ext>
              </a:extLst>
            </p:cNvPr>
            <p:cNvSpPr/>
            <p:nvPr/>
          </p:nvSpPr>
          <p:spPr>
            <a:xfrm rot="16199987" flipV="1">
              <a:off x="4488077" y="5321076"/>
              <a:ext cx="508479" cy="519488"/>
            </a:xfrm>
            <a:custGeom>
              <a:avLst/>
              <a:gdLst>
                <a:gd name="f0" fmla="val 10800000"/>
                <a:gd name="f1" fmla="val 5400000"/>
                <a:gd name="f2" fmla="val 180"/>
                <a:gd name="f3" fmla="val w"/>
                <a:gd name="f4" fmla="val h"/>
                <a:gd name="f5" fmla="val 0"/>
                <a:gd name="f6" fmla="val 161"/>
                <a:gd name="f7" fmla="val 146"/>
                <a:gd name="f8" fmla="val 50"/>
                <a:gd name="f9" fmla="val 8"/>
                <a:gd name="f10" fmla="val 55"/>
                <a:gd name="f11" fmla="val 14"/>
                <a:gd name="f12" fmla="val 53"/>
                <a:gd name="f13" fmla="val 20"/>
                <a:gd name="f14" fmla="val 60"/>
                <a:gd name="f15" fmla="val 25"/>
                <a:gd name="f16" fmla="val 62"/>
                <a:gd name="f17" fmla="val 23"/>
                <a:gd name="f18" fmla="val 58"/>
                <a:gd name="f19" fmla="val 18"/>
                <a:gd name="f20" fmla="val 54"/>
                <a:gd name="f21" fmla="val 17"/>
                <a:gd name="f22" fmla="val 64"/>
                <a:gd name="f23" fmla="val 13"/>
                <a:gd name="f24" fmla="val 65"/>
                <a:gd name="f25" fmla="val 63"/>
                <a:gd name="f26" fmla="val 34"/>
                <a:gd name="f27" fmla="val 59"/>
                <a:gd name="f28" fmla="val 36"/>
                <a:gd name="f29" fmla="val 37"/>
                <a:gd name="f30" fmla="val 49"/>
                <a:gd name="f31" fmla="val 43"/>
                <a:gd name="f32" fmla="val 31"/>
                <a:gd name="f33" fmla="val 19"/>
                <a:gd name="f34" fmla="val 41"/>
                <a:gd name="f35" fmla="val 9"/>
                <a:gd name="f36" fmla="val 16"/>
                <a:gd name="f37" fmla="val 72"/>
                <a:gd name="f38" fmla="val 30"/>
                <a:gd name="f39" fmla="val 81"/>
                <a:gd name="f40" fmla="val 92"/>
                <a:gd name="f41" fmla="val 111"/>
                <a:gd name="f42" fmla="val 38"/>
                <a:gd name="f43" fmla="val 129"/>
                <a:gd name="f44" fmla="val 27"/>
                <a:gd name="f45" fmla="val 28"/>
                <a:gd name="f46" fmla="val 137"/>
                <a:gd name="f47" fmla="val 39"/>
                <a:gd name="f48" fmla="val 121"/>
                <a:gd name="f49" fmla="val 33"/>
                <a:gd name="f50" fmla="val 104"/>
                <a:gd name="f51" fmla="val 102"/>
                <a:gd name="f52" fmla="val 29"/>
                <a:gd name="f53" fmla="val 26"/>
                <a:gd name="f54" fmla="val 100"/>
                <a:gd name="f55" fmla="val 101"/>
                <a:gd name="f56" fmla="val 89"/>
                <a:gd name="f57" fmla="val 7"/>
                <a:gd name="f58" fmla="val 79"/>
                <a:gd name="f59" fmla="val 4"/>
                <a:gd name="f60" fmla="val 1"/>
                <a:gd name="f61" fmla="val 12"/>
                <a:gd name="f62" fmla="val 6"/>
                <a:gd name="f63" fmla="val 10"/>
                <a:gd name="f64" fmla="val 45"/>
                <a:gd name="f65" fmla="val 47"/>
                <a:gd name="f66" fmla="val 5"/>
                <a:gd name="f67" fmla="val 51"/>
                <a:gd name="f68" fmla="val 86"/>
                <a:gd name="f69" fmla="val 128"/>
                <a:gd name="f70" fmla="val 46"/>
                <a:gd name="f71" fmla="val 145"/>
                <a:gd name="f72" fmla="val 144"/>
                <a:gd name="f73" fmla="val 3"/>
                <a:gd name="f74" fmla="val 142"/>
                <a:gd name="f75" fmla="val 2"/>
                <a:gd name="f76" fmla="val 149"/>
                <a:gd name="f77" fmla="val 141"/>
                <a:gd name="f78" fmla="val 71"/>
                <a:gd name="f79" fmla="val 151"/>
                <a:gd name="f80" fmla="val 148"/>
                <a:gd name="f81" fmla="val 130"/>
                <a:gd name="f82" fmla="val 93"/>
                <a:gd name="f83" fmla="val 70"/>
                <a:gd name="f84" fmla="val 87"/>
                <a:gd name="f85" fmla="val 21"/>
                <a:gd name="f86" fmla="val 105"/>
                <a:gd name="f87" fmla="val 84"/>
                <a:gd name="f88" fmla="val 22"/>
                <a:gd name="f89" fmla="val 78"/>
                <a:gd name="f90" fmla="val 57"/>
                <a:gd name="f91" fmla="val 24"/>
                <a:gd name="f92" fmla="val 56"/>
                <a:gd name="f93" fmla="val 40"/>
                <a:gd name="f94" fmla="+- 0 0 -90"/>
                <a:gd name="f95" fmla="*/ f3 1 161"/>
                <a:gd name="f96" fmla="*/ f4 1 146"/>
                <a:gd name="f97" fmla="+- f7 0 f5"/>
                <a:gd name="f98" fmla="+- f6 0 f5"/>
                <a:gd name="f99" fmla="*/ f94 f0 1"/>
                <a:gd name="f100" fmla="*/ f98 1 161"/>
                <a:gd name="f101" fmla="*/ f97 1 146"/>
                <a:gd name="f102" fmla="*/ 50 f98 1"/>
                <a:gd name="f103" fmla="*/ 8 f97 1"/>
                <a:gd name="f104" fmla="*/ 60 f98 1"/>
                <a:gd name="f105" fmla="*/ 25 f97 1"/>
                <a:gd name="f106" fmla="*/ 54 f98 1"/>
                <a:gd name="f107" fmla="*/ 17 f97 1"/>
                <a:gd name="f108" fmla="*/ 63 f98 1"/>
                <a:gd name="f109" fmla="*/ 34 f97 1"/>
                <a:gd name="f110" fmla="*/ 49 f98 1"/>
                <a:gd name="f111" fmla="*/ 37 f97 1"/>
                <a:gd name="f112" fmla="*/ 41 f98 1"/>
                <a:gd name="f113" fmla="*/ 13 f97 1"/>
                <a:gd name="f114" fmla="*/ 16 f98 1"/>
                <a:gd name="f115" fmla="*/ 62 f97 1"/>
                <a:gd name="f116" fmla="*/ 34 f98 1"/>
                <a:gd name="f117" fmla="*/ 92 f97 1"/>
                <a:gd name="f118" fmla="*/ 27 f98 1"/>
                <a:gd name="f119" fmla="*/ 146 f97 1"/>
                <a:gd name="f120" fmla="*/ 33 f98 1"/>
                <a:gd name="f121" fmla="*/ 104 f97 1"/>
                <a:gd name="f122" fmla="*/ 26 f98 1"/>
                <a:gd name="f123" fmla="*/ 102 f97 1"/>
                <a:gd name="f124" fmla="*/ 30 f98 1"/>
                <a:gd name="f125" fmla="*/ 101 f97 1"/>
                <a:gd name="f126" fmla="*/ 4 f98 1"/>
                <a:gd name="f127" fmla="*/ 60 f97 1"/>
                <a:gd name="f128" fmla="*/ 10 f97 1"/>
                <a:gd name="f129" fmla="*/ 51 f98 1"/>
                <a:gd name="f130" fmla="*/ 4 f97 1"/>
                <a:gd name="f131" fmla="*/ 145 f98 1"/>
                <a:gd name="f132" fmla="*/ 142 f98 1"/>
                <a:gd name="f133" fmla="*/ 0 f97 1"/>
                <a:gd name="f134" fmla="*/ 141 f98 1"/>
                <a:gd name="f135" fmla="*/ 33 f97 1"/>
                <a:gd name="f136" fmla="*/ 137 f98 1"/>
                <a:gd name="f137" fmla="*/ 31 f97 1"/>
                <a:gd name="f138" fmla="*/ 148 f98 1"/>
                <a:gd name="f139" fmla="*/ 16 f97 1"/>
                <a:gd name="f140" fmla="*/ 70 f98 1"/>
                <a:gd name="f141" fmla="*/ 84 f97 1"/>
                <a:gd name="f142" fmla="*/ 22 f98 1"/>
                <a:gd name="f143" fmla="*/ 57 f98 1"/>
                <a:gd name="f144" fmla="*/ 28 f97 1"/>
                <a:gd name="f145" fmla="*/ 46 f98 1"/>
                <a:gd name="f146" fmla="*/ f99 1 f2"/>
                <a:gd name="f147" fmla="*/ f102 1 161"/>
                <a:gd name="f148" fmla="*/ f103 1 146"/>
                <a:gd name="f149" fmla="*/ f104 1 161"/>
                <a:gd name="f150" fmla="*/ f105 1 146"/>
                <a:gd name="f151" fmla="*/ f106 1 161"/>
                <a:gd name="f152" fmla="*/ f107 1 146"/>
                <a:gd name="f153" fmla="*/ f108 1 161"/>
                <a:gd name="f154" fmla="*/ f109 1 146"/>
                <a:gd name="f155" fmla="*/ f110 1 161"/>
                <a:gd name="f156" fmla="*/ f111 1 146"/>
                <a:gd name="f157" fmla="*/ f112 1 161"/>
                <a:gd name="f158" fmla="*/ f113 1 146"/>
                <a:gd name="f159" fmla="*/ f114 1 161"/>
                <a:gd name="f160" fmla="*/ f115 1 146"/>
                <a:gd name="f161" fmla="*/ f116 1 161"/>
                <a:gd name="f162" fmla="*/ f117 1 146"/>
                <a:gd name="f163" fmla="*/ f118 1 161"/>
                <a:gd name="f164" fmla="*/ f119 1 146"/>
                <a:gd name="f165" fmla="*/ f120 1 161"/>
                <a:gd name="f166" fmla="*/ f121 1 146"/>
                <a:gd name="f167" fmla="*/ f122 1 161"/>
                <a:gd name="f168" fmla="*/ f123 1 146"/>
                <a:gd name="f169" fmla="*/ f124 1 161"/>
                <a:gd name="f170" fmla="*/ f125 1 146"/>
                <a:gd name="f171" fmla="*/ f126 1 161"/>
                <a:gd name="f172" fmla="*/ f127 1 146"/>
                <a:gd name="f173" fmla="*/ f128 1 146"/>
                <a:gd name="f174" fmla="*/ f129 1 161"/>
                <a:gd name="f175" fmla="*/ f130 1 146"/>
                <a:gd name="f176" fmla="*/ f131 1 161"/>
                <a:gd name="f177" fmla="*/ f132 1 161"/>
                <a:gd name="f178" fmla="*/ f133 1 146"/>
                <a:gd name="f179" fmla="*/ f134 1 161"/>
                <a:gd name="f180" fmla="*/ f135 1 146"/>
                <a:gd name="f181" fmla="*/ f136 1 161"/>
                <a:gd name="f182" fmla="*/ f137 1 146"/>
                <a:gd name="f183" fmla="*/ f138 1 161"/>
                <a:gd name="f184" fmla="*/ f139 1 146"/>
                <a:gd name="f185" fmla="*/ f140 1 161"/>
                <a:gd name="f186" fmla="*/ f141 1 146"/>
                <a:gd name="f187" fmla="*/ f142 1 161"/>
                <a:gd name="f188" fmla="*/ f143 1 161"/>
                <a:gd name="f189" fmla="*/ f144 1 146"/>
                <a:gd name="f190" fmla="*/ f145 1 161"/>
                <a:gd name="f191" fmla="*/ 0 1 f100"/>
                <a:gd name="f192" fmla="*/ f6 1 f100"/>
                <a:gd name="f193" fmla="*/ 0 1 f101"/>
                <a:gd name="f194" fmla="*/ f7 1 f101"/>
                <a:gd name="f195" fmla="+- f146 0 f1"/>
                <a:gd name="f196" fmla="*/ f147 1 f100"/>
                <a:gd name="f197" fmla="*/ f148 1 f101"/>
                <a:gd name="f198" fmla="*/ f149 1 f100"/>
                <a:gd name="f199" fmla="*/ f150 1 f101"/>
                <a:gd name="f200" fmla="*/ f151 1 f100"/>
                <a:gd name="f201" fmla="*/ f152 1 f101"/>
                <a:gd name="f202" fmla="*/ f153 1 f100"/>
                <a:gd name="f203" fmla="*/ f154 1 f101"/>
                <a:gd name="f204" fmla="*/ f155 1 f100"/>
                <a:gd name="f205" fmla="*/ f156 1 f101"/>
                <a:gd name="f206" fmla="*/ f157 1 f100"/>
                <a:gd name="f207" fmla="*/ f158 1 f101"/>
                <a:gd name="f208" fmla="*/ f159 1 f100"/>
                <a:gd name="f209" fmla="*/ f160 1 f101"/>
                <a:gd name="f210" fmla="*/ f161 1 f100"/>
                <a:gd name="f211" fmla="*/ f162 1 f101"/>
                <a:gd name="f212" fmla="*/ f163 1 f100"/>
                <a:gd name="f213" fmla="*/ f164 1 f101"/>
                <a:gd name="f214" fmla="*/ f165 1 f100"/>
                <a:gd name="f215" fmla="*/ f166 1 f101"/>
                <a:gd name="f216" fmla="*/ f167 1 f100"/>
                <a:gd name="f217" fmla="*/ f168 1 f101"/>
                <a:gd name="f218" fmla="*/ f169 1 f100"/>
                <a:gd name="f219" fmla="*/ f170 1 f101"/>
                <a:gd name="f220" fmla="*/ f171 1 f100"/>
                <a:gd name="f221" fmla="*/ f172 1 f101"/>
                <a:gd name="f222" fmla="*/ f173 1 f101"/>
                <a:gd name="f223" fmla="*/ f174 1 f100"/>
                <a:gd name="f224" fmla="*/ f175 1 f101"/>
                <a:gd name="f225" fmla="*/ f176 1 f100"/>
                <a:gd name="f226" fmla="*/ f177 1 f100"/>
                <a:gd name="f227" fmla="*/ f178 1 f101"/>
                <a:gd name="f228" fmla="*/ f179 1 f100"/>
                <a:gd name="f229" fmla="*/ f180 1 f101"/>
                <a:gd name="f230" fmla="*/ f181 1 f100"/>
                <a:gd name="f231" fmla="*/ f182 1 f101"/>
                <a:gd name="f232" fmla="*/ f183 1 f100"/>
                <a:gd name="f233" fmla="*/ f184 1 f101"/>
                <a:gd name="f234" fmla="*/ f185 1 f100"/>
                <a:gd name="f235" fmla="*/ f186 1 f101"/>
                <a:gd name="f236" fmla="*/ f187 1 f100"/>
                <a:gd name="f237" fmla="*/ f188 1 f100"/>
                <a:gd name="f238" fmla="*/ f189 1 f101"/>
                <a:gd name="f239" fmla="*/ f190 1 f100"/>
                <a:gd name="f240" fmla="*/ f191 f95 1"/>
                <a:gd name="f241" fmla="*/ f192 f95 1"/>
                <a:gd name="f242" fmla="*/ f194 f96 1"/>
                <a:gd name="f243" fmla="*/ f193 f96 1"/>
                <a:gd name="f244" fmla="*/ f196 f95 1"/>
                <a:gd name="f245" fmla="*/ f197 f96 1"/>
                <a:gd name="f246" fmla="*/ f198 f95 1"/>
                <a:gd name="f247" fmla="*/ f199 f96 1"/>
                <a:gd name="f248" fmla="*/ f200 f95 1"/>
                <a:gd name="f249" fmla="*/ f201 f96 1"/>
                <a:gd name="f250" fmla="*/ f202 f95 1"/>
                <a:gd name="f251" fmla="*/ f203 f96 1"/>
                <a:gd name="f252" fmla="*/ f204 f95 1"/>
                <a:gd name="f253" fmla="*/ f205 f96 1"/>
                <a:gd name="f254" fmla="*/ f206 f95 1"/>
                <a:gd name="f255" fmla="*/ f207 f96 1"/>
                <a:gd name="f256" fmla="*/ f208 f95 1"/>
                <a:gd name="f257" fmla="*/ f209 f96 1"/>
                <a:gd name="f258" fmla="*/ f210 f95 1"/>
                <a:gd name="f259" fmla="*/ f211 f96 1"/>
                <a:gd name="f260" fmla="*/ f212 f95 1"/>
                <a:gd name="f261" fmla="*/ f213 f96 1"/>
                <a:gd name="f262" fmla="*/ f214 f95 1"/>
                <a:gd name="f263" fmla="*/ f215 f96 1"/>
                <a:gd name="f264" fmla="*/ f216 f95 1"/>
                <a:gd name="f265" fmla="*/ f217 f96 1"/>
                <a:gd name="f266" fmla="*/ f218 f95 1"/>
                <a:gd name="f267" fmla="*/ f219 f96 1"/>
                <a:gd name="f268" fmla="*/ f220 f95 1"/>
                <a:gd name="f269" fmla="*/ f221 f96 1"/>
                <a:gd name="f270" fmla="*/ f222 f96 1"/>
                <a:gd name="f271" fmla="*/ f223 f95 1"/>
                <a:gd name="f272" fmla="*/ f224 f96 1"/>
                <a:gd name="f273" fmla="*/ f225 f95 1"/>
                <a:gd name="f274" fmla="*/ f226 f95 1"/>
                <a:gd name="f275" fmla="*/ f227 f96 1"/>
                <a:gd name="f276" fmla="*/ f228 f95 1"/>
                <a:gd name="f277" fmla="*/ f229 f96 1"/>
                <a:gd name="f278" fmla="*/ f230 f95 1"/>
                <a:gd name="f279" fmla="*/ f231 f96 1"/>
                <a:gd name="f280" fmla="*/ f232 f95 1"/>
                <a:gd name="f281" fmla="*/ f233 f96 1"/>
                <a:gd name="f282" fmla="*/ f234 f95 1"/>
                <a:gd name="f283" fmla="*/ f235 f96 1"/>
                <a:gd name="f284" fmla="*/ f236 f95 1"/>
                <a:gd name="f285" fmla="*/ f237 f95 1"/>
                <a:gd name="f286" fmla="*/ f238 f96 1"/>
                <a:gd name="f287" fmla="*/ f239 f95 1"/>
              </a:gdLst>
              <a:ahLst/>
              <a:cxnLst>
                <a:cxn ang="3cd4">
                  <a:pos x="hc" y="t"/>
                </a:cxn>
                <a:cxn ang="0">
                  <a:pos x="r" y="vc"/>
                </a:cxn>
                <a:cxn ang="cd4">
                  <a:pos x="hc" y="b"/>
                </a:cxn>
                <a:cxn ang="cd2">
                  <a:pos x="l" y="vc"/>
                </a:cxn>
                <a:cxn ang="f195">
                  <a:pos x="f244" y="f245"/>
                </a:cxn>
                <a:cxn ang="f195">
                  <a:pos x="f246" y="f247"/>
                </a:cxn>
                <a:cxn ang="f195">
                  <a:pos x="f248" y="f249"/>
                </a:cxn>
                <a:cxn ang="f195">
                  <a:pos x="f250" y="f251"/>
                </a:cxn>
                <a:cxn ang="f195">
                  <a:pos x="f252" y="f253"/>
                </a:cxn>
                <a:cxn ang="f195">
                  <a:pos x="f254" y="f255"/>
                </a:cxn>
                <a:cxn ang="f195">
                  <a:pos x="f256" y="f257"/>
                </a:cxn>
                <a:cxn ang="f195">
                  <a:pos x="f258" y="f259"/>
                </a:cxn>
                <a:cxn ang="f195">
                  <a:pos x="f260" y="f261"/>
                </a:cxn>
                <a:cxn ang="f195">
                  <a:pos x="f262" y="f263"/>
                </a:cxn>
                <a:cxn ang="f195">
                  <a:pos x="f264" y="f265"/>
                </a:cxn>
                <a:cxn ang="f195">
                  <a:pos x="f266" y="f267"/>
                </a:cxn>
                <a:cxn ang="f195">
                  <a:pos x="f268" y="f269"/>
                </a:cxn>
                <a:cxn ang="f195">
                  <a:pos x="f254" y="f270"/>
                </a:cxn>
                <a:cxn ang="f195">
                  <a:pos x="f271" y="f272"/>
                </a:cxn>
                <a:cxn ang="f195">
                  <a:pos x="f273" y="f255"/>
                </a:cxn>
                <a:cxn ang="f195">
                  <a:pos x="f274" y="f275"/>
                </a:cxn>
                <a:cxn ang="f195">
                  <a:pos x="f276" y="f277"/>
                </a:cxn>
                <a:cxn ang="f195">
                  <a:pos x="f244" y="f245"/>
                </a:cxn>
                <a:cxn ang="f195">
                  <a:pos x="f278" y="f279"/>
                </a:cxn>
                <a:cxn ang="f195">
                  <a:pos x="f280" y="f281"/>
                </a:cxn>
                <a:cxn ang="f195">
                  <a:pos x="f282" y="f245"/>
                </a:cxn>
                <a:cxn ang="f195">
                  <a:pos x="f278" y="f279"/>
                </a:cxn>
                <a:cxn ang="f195">
                  <a:pos x="f264" y="f283"/>
                </a:cxn>
                <a:cxn ang="f195">
                  <a:pos x="f284" y="f281"/>
                </a:cxn>
                <a:cxn ang="f195">
                  <a:pos x="f264" y="f283"/>
                </a:cxn>
                <a:cxn ang="f195">
                  <a:pos x="f285" y="f286"/>
                </a:cxn>
                <a:cxn ang="f195">
                  <a:pos x="f287" y="f281"/>
                </a:cxn>
                <a:cxn ang="f195">
                  <a:pos x="f285" y="f286"/>
                </a:cxn>
                <a:cxn ang="f195">
                  <a:pos x="f285" y="f279"/>
                </a:cxn>
                <a:cxn ang="f195">
                  <a:pos x="f287" y="f286"/>
                </a:cxn>
                <a:cxn ang="f195">
                  <a:pos x="f285" y="f279"/>
                </a:cxn>
              </a:cxnLst>
              <a:rect l="f240" t="f243" r="f241" b="f242"/>
              <a:pathLst>
                <a:path w="161" h="146">
                  <a:moveTo>
                    <a:pt x="f8" y="f9"/>
                  </a:moveTo>
                  <a:cubicBezTo>
                    <a:pt x="f10" y="f11"/>
                    <a:pt x="f12" y="f13"/>
                    <a:pt x="f14" y="f15"/>
                  </a:cubicBezTo>
                  <a:cubicBezTo>
                    <a:pt x="f16" y="f17"/>
                    <a:pt x="f18" y="f19"/>
                    <a:pt x="f20" y="f21"/>
                  </a:cubicBezTo>
                  <a:cubicBezTo>
                    <a:pt x="f22" y="f23"/>
                    <a:pt x="f24" y="f15"/>
                    <a:pt x="f25" y="f26"/>
                  </a:cubicBezTo>
                  <a:cubicBezTo>
                    <a:pt x="f27" y="f28"/>
                    <a:pt x="f10" y="f29"/>
                    <a:pt x="f30" y="f29"/>
                  </a:cubicBezTo>
                  <a:cubicBezTo>
                    <a:pt x="f31" y="f32"/>
                    <a:pt x="f31" y="f33"/>
                    <a:pt x="f34" y="f23"/>
                  </a:cubicBezTo>
                  <a:cubicBezTo>
                    <a:pt x="f11" y="f11"/>
                    <a:pt x="f35" y="f34"/>
                    <a:pt x="f36" y="f16"/>
                  </a:cubicBezTo>
                  <a:cubicBezTo>
                    <a:pt x="f33" y="f37"/>
                    <a:pt x="f38" y="f39"/>
                    <a:pt x="f26" y="f40"/>
                  </a:cubicBezTo>
                  <a:cubicBezTo>
                    <a:pt x="f34" y="f41"/>
                    <a:pt x="f42" y="f43"/>
                    <a:pt x="f44" y="f7"/>
                  </a:cubicBezTo>
                  <a:cubicBezTo>
                    <a:pt x="f45" y="f46"/>
                    <a:pt x="f47" y="f48"/>
                    <a:pt x="f49" y="f50"/>
                  </a:cubicBezTo>
                  <a:cubicBezTo>
                    <a:pt x="f32" y="f51"/>
                    <a:pt x="f52" y="f51"/>
                    <a:pt x="f53" y="f51"/>
                  </a:cubicBezTo>
                  <a:cubicBezTo>
                    <a:pt x="f53" y="f54"/>
                    <a:pt x="f45" y="f55"/>
                    <a:pt x="f38" y="f55"/>
                  </a:cubicBezTo>
                  <a:cubicBezTo>
                    <a:pt x="f45" y="f56"/>
                    <a:pt x="f57" y="f58"/>
                    <a:pt x="f59" y="f14"/>
                  </a:cubicBezTo>
                  <a:cubicBezTo>
                    <a:pt x="f60" y="f26"/>
                    <a:pt x="f61" y="f62"/>
                    <a:pt x="f34" y="f63"/>
                  </a:cubicBezTo>
                  <a:cubicBezTo>
                    <a:pt x="f64" y="f35"/>
                    <a:pt x="f65" y="f66"/>
                    <a:pt x="f67" y="f59"/>
                  </a:cubicBezTo>
                  <a:cubicBezTo>
                    <a:pt x="f68" y="f60"/>
                    <a:pt x="f69" y="f70"/>
                    <a:pt x="f71" y="f23"/>
                  </a:cubicBezTo>
                  <a:cubicBezTo>
                    <a:pt x="f7" y="f62"/>
                    <a:pt x="f72" y="f73"/>
                    <a:pt x="f74" y="f5"/>
                  </a:cubicBezTo>
                  <a:cubicBezTo>
                    <a:pt x="f6" y="f75"/>
                    <a:pt x="f76" y="f52"/>
                    <a:pt x="f77" y="f49"/>
                  </a:cubicBezTo>
                  <a:cubicBezTo>
                    <a:pt x="f41" y="f65"/>
                    <a:pt x="f78" y="f59"/>
                    <a:pt x="f8" y="f9"/>
                  </a:cubicBezTo>
                  <a:close/>
                  <a:moveTo>
                    <a:pt x="f46" y="f32"/>
                  </a:moveTo>
                  <a:cubicBezTo>
                    <a:pt x="f74" y="f52"/>
                    <a:pt x="f79" y="f21"/>
                    <a:pt x="f80" y="f36"/>
                  </a:cubicBezTo>
                  <a:cubicBezTo>
                    <a:pt x="f81" y="f31"/>
                    <a:pt x="f82" y="f11"/>
                    <a:pt x="f83" y="f9"/>
                  </a:cubicBezTo>
                  <a:cubicBezTo>
                    <a:pt x="f84" y="f85"/>
                    <a:pt x="f86" y="f49"/>
                    <a:pt x="f46" y="f32"/>
                  </a:cubicBezTo>
                  <a:close/>
                  <a:moveTo>
                    <a:pt x="f53" y="f87"/>
                  </a:moveTo>
                  <a:cubicBezTo>
                    <a:pt x="f63" y="f78"/>
                    <a:pt x="f57" y="f44"/>
                    <a:pt x="f88" y="f36"/>
                  </a:cubicBezTo>
                  <a:cubicBezTo>
                    <a:pt x="f5" y="f52"/>
                    <a:pt x="f66" y="f89"/>
                    <a:pt x="f53" y="f87"/>
                  </a:cubicBezTo>
                  <a:close/>
                  <a:moveTo>
                    <a:pt x="f90" y="f45"/>
                  </a:moveTo>
                  <a:cubicBezTo>
                    <a:pt x="f10" y="f88"/>
                    <a:pt x="f12" y="f36"/>
                    <a:pt x="f70" y="f36"/>
                  </a:cubicBezTo>
                  <a:cubicBezTo>
                    <a:pt x="f70" y="f17"/>
                    <a:pt x="f8" y="f44"/>
                    <a:pt x="f90" y="f45"/>
                  </a:cubicBezTo>
                  <a:close/>
                  <a:moveTo>
                    <a:pt x="f90" y="f32"/>
                  </a:moveTo>
                  <a:cubicBezTo>
                    <a:pt x="f67" y="f49"/>
                    <a:pt x="f30" y="f91"/>
                    <a:pt x="f70" y="f45"/>
                  </a:cubicBezTo>
                  <a:cubicBezTo>
                    <a:pt x="f65" y="f32"/>
                    <a:pt x="f92" y="f93"/>
                    <a:pt x="f90" y="f32"/>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11" name="Ελεύθερη σχεδίαση 48">
              <a:extLst>
                <a:ext uri="{FF2B5EF4-FFF2-40B4-BE49-F238E27FC236}">
                  <a16:creationId xmlns:a16="http://schemas.microsoft.com/office/drawing/2014/main" id="{EC3B0CCF-1A31-BCD5-741D-2A950A904958}"/>
                </a:ext>
              </a:extLst>
            </p:cNvPr>
            <p:cNvSpPr/>
            <p:nvPr/>
          </p:nvSpPr>
          <p:spPr>
            <a:xfrm rot="16199987" flipV="1">
              <a:off x="4504440" y="5321319"/>
              <a:ext cx="470723" cy="534539"/>
            </a:xfrm>
            <a:custGeom>
              <a:avLst/>
              <a:gdLst>
                <a:gd name="f0" fmla="val 10800000"/>
                <a:gd name="f1" fmla="val 5400000"/>
                <a:gd name="f2" fmla="val 180"/>
                <a:gd name="f3" fmla="val w"/>
                <a:gd name="f4" fmla="val h"/>
                <a:gd name="f5" fmla="val 0"/>
                <a:gd name="f6" fmla="val 150"/>
                <a:gd name="f7" fmla="val 12"/>
                <a:gd name="f8" fmla="val 20"/>
                <a:gd name="f9" fmla="val 143"/>
                <a:gd name="f10" fmla="val 32"/>
                <a:gd name="f11" fmla="val 138"/>
                <a:gd name="f12" fmla="val 34"/>
                <a:gd name="f13" fmla="val 120"/>
                <a:gd name="f14" fmla="val 43"/>
                <a:gd name="f15" fmla="val 99"/>
                <a:gd name="f16" fmla="val 81"/>
                <a:gd name="f17" fmla="val 22"/>
                <a:gd name="f18" fmla="val 69"/>
                <a:gd name="f19" fmla="val 15"/>
                <a:gd name="f20" fmla="val 57"/>
                <a:gd name="f21" fmla="val 9"/>
                <a:gd name="f22" fmla="val 48"/>
                <a:gd name="f23" fmla="val 10"/>
                <a:gd name="f24" fmla="val 50"/>
                <a:gd name="f25" fmla="val 51"/>
                <a:gd name="f26" fmla="val 52"/>
                <a:gd name="f27" fmla="val 17"/>
                <a:gd name="f28" fmla="val 54"/>
                <a:gd name="f29" fmla="val 16"/>
                <a:gd name="f30" fmla="val 56"/>
                <a:gd name="f31" fmla="val 58"/>
                <a:gd name="f32" fmla="val 61"/>
                <a:gd name="f33" fmla="val 19"/>
                <a:gd name="f34" fmla="val 24"/>
                <a:gd name="f35" fmla="val 27"/>
                <a:gd name="f36" fmla="val 30"/>
                <a:gd name="f37" fmla="val 33"/>
                <a:gd name="f38" fmla="val 60"/>
                <a:gd name="f39" fmla="val 35"/>
                <a:gd name="f40" fmla="val 36"/>
                <a:gd name="f41" fmla="val 38"/>
                <a:gd name="f42" fmla="val 39"/>
                <a:gd name="f43" fmla="val 45"/>
                <a:gd name="f44" fmla="val 41"/>
                <a:gd name="f45" fmla="val 40"/>
                <a:gd name="f46" fmla="val 26"/>
                <a:gd name="f47" fmla="val 18"/>
                <a:gd name="f48" fmla="val 14"/>
                <a:gd name="f49" fmla="val 21"/>
                <a:gd name="f50" fmla="val 11"/>
                <a:gd name="f51" fmla="val 47"/>
                <a:gd name="f52" fmla="val 63"/>
                <a:gd name="f53" fmla="val 68"/>
                <a:gd name="f54" fmla="val 72"/>
                <a:gd name="f55" fmla="val 77"/>
                <a:gd name="f56" fmla="val 82"/>
                <a:gd name="f57" fmla="val 87"/>
                <a:gd name="f58" fmla="val 93"/>
                <a:gd name="f59" fmla="val 111"/>
                <a:gd name="f60" fmla="val 130"/>
                <a:gd name="f61" fmla="val 25"/>
                <a:gd name="f62" fmla="val 148"/>
                <a:gd name="f63" fmla="val 23"/>
                <a:gd name="f64" fmla="val 147"/>
                <a:gd name="f65" fmla="val 144"/>
                <a:gd name="f66" fmla="val 141"/>
                <a:gd name="f67" fmla="val 137"/>
                <a:gd name="f68" fmla="val 28"/>
                <a:gd name="f69" fmla="val 131"/>
                <a:gd name="f70" fmla="val 31"/>
                <a:gd name="f71" fmla="val 123"/>
                <a:gd name="f72" fmla="val 116"/>
                <a:gd name="f73" fmla="val 112"/>
                <a:gd name="f74" fmla="val 108"/>
                <a:gd name="f75" fmla="val 29"/>
                <a:gd name="f76" fmla="val 105"/>
                <a:gd name="f77" fmla="val 104"/>
                <a:gd name="f78" fmla="val 103"/>
                <a:gd name="f79" fmla="val 101"/>
                <a:gd name="f80" fmla="val 97"/>
                <a:gd name="f81" fmla="val 88"/>
                <a:gd name="f82" fmla="val 2"/>
                <a:gd name="f83" fmla="val 1"/>
                <a:gd name="f84" fmla="val 55"/>
                <a:gd name="f85" fmla="val 37"/>
                <a:gd name="f86" fmla="val 5"/>
                <a:gd name="f87" fmla="val 13"/>
                <a:gd name="f88" fmla="val 7"/>
                <a:gd name="f89" fmla="val 44"/>
                <a:gd name="f90" fmla="val 6"/>
                <a:gd name="f91" fmla="val 46"/>
                <a:gd name="f92" fmla="val 4"/>
                <a:gd name="f93" fmla="val 62"/>
                <a:gd name="f94" fmla="val 3"/>
                <a:gd name="f95" fmla="val 91"/>
                <a:gd name="f96" fmla="val 113"/>
                <a:gd name="f97" fmla="val 142"/>
                <a:gd name="f98" fmla="val 140"/>
                <a:gd name="f99" fmla="val 139"/>
                <a:gd name="f100" fmla="val 146"/>
                <a:gd name="f101" fmla="val 100"/>
                <a:gd name="f102" fmla="val 8"/>
                <a:gd name="f103" fmla="val 132"/>
                <a:gd name="f104" fmla="val 76"/>
                <a:gd name="f105" fmla="val 42"/>
                <a:gd name="f106" fmla="val 80"/>
                <a:gd name="f107" fmla="val 92"/>
                <a:gd name="f108" fmla="val 102"/>
                <a:gd name="f109" fmla="val 124"/>
                <a:gd name="f110" fmla="val 127"/>
                <a:gd name="f111" fmla="val 110"/>
                <a:gd name="f112" fmla="val 83"/>
                <a:gd name="f113" fmla="val 78"/>
                <a:gd name="f114" fmla="val 73"/>
                <a:gd name="f115" fmla="val 64"/>
                <a:gd name="f116" fmla="val 71"/>
                <a:gd name="f117" fmla="val 79"/>
                <a:gd name="f118" fmla="val 84"/>
                <a:gd name="f119" fmla="val 86"/>
                <a:gd name="f120" fmla="val 85"/>
                <a:gd name="f121" fmla="val 49"/>
                <a:gd name="f122" fmla="val 53"/>
                <a:gd name="f123" fmla="val 59"/>
                <a:gd name="f124" fmla="val 74"/>
                <a:gd name="f125" fmla="val 134"/>
                <a:gd name="f126" fmla="val 66"/>
                <a:gd name="f127" fmla="val 67"/>
                <a:gd name="f128" fmla="val 145"/>
                <a:gd name="f129" fmla="val 133"/>
                <a:gd name="f130" fmla="+- 0 0 -90"/>
                <a:gd name="f131" fmla="*/ f3 1 150"/>
                <a:gd name="f132" fmla="*/ f4 1 150"/>
                <a:gd name="f133" fmla="+- f6 0 f5"/>
                <a:gd name="f134" fmla="*/ f130 f0 1"/>
                <a:gd name="f135" fmla="*/ f133 1 150"/>
                <a:gd name="f136" fmla="*/ 81 f133 1"/>
                <a:gd name="f137" fmla="*/ 22 f133 1"/>
                <a:gd name="f138" fmla="*/ 52 f133 1"/>
                <a:gd name="f139" fmla="*/ 17 f133 1"/>
                <a:gd name="f140" fmla="*/ 60 f133 1"/>
                <a:gd name="f141" fmla="*/ 35 f133 1"/>
                <a:gd name="f142" fmla="*/ 45 f133 1"/>
                <a:gd name="f143" fmla="*/ 39 f133 1"/>
                <a:gd name="f144" fmla="*/ 20 f133 1"/>
                <a:gd name="f145" fmla="*/ 14 f133 1"/>
                <a:gd name="f146" fmla="*/ 63 f133 1"/>
                <a:gd name="f147" fmla="*/ 25 f133 1"/>
                <a:gd name="f148" fmla="*/ 148 f133 1"/>
                <a:gd name="f149" fmla="*/ 26 f133 1"/>
                <a:gd name="f150" fmla="*/ 137 f133 1"/>
                <a:gd name="f151" fmla="*/ 23 f133 1"/>
                <a:gd name="f152" fmla="*/ 104 f133 1"/>
                <a:gd name="f153" fmla="*/ 101 f133 1"/>
                <a:gd name="f154" fmla="*/ 1 f133 1"/>
                <a:gd name="f155" fmla="*/ 61 f133 1"/>
                <a:gd name="f156" fmla="*/ 38 f133 1"/>
                <a:gd name="f157" fmla="*/ 10 f133 1"/>
                <a:gd name="f158" fmla="*/ 91 f133 1"/>
                <a:gd name="f159" fmla="*/ 16 f133 1"/>
                <a:gd name="f160" fmla="*/ 139 f133 1"/>
                <a:gd name="f161" fmla="*/ 2 f133 1"/>
                <a:gd name="f162" fmla="*/ 150 f133 1"/>
                <a:gd name="f163" fmla="*/ 12 f133 1"/>
                <a:gd name="f164" fmla="*/ 82 f133 1"/>
                <a:gd name="f165" fmla="*/ 141 f133 1"/>
                <a:gd name="f166" fmla="*/ 143 f133 1"/>
                <a:gd name="f167" fmla="*/ 44 f133 1"/>
                <a:gd name="f168" fmla="*/ 9 f133 1"/>
                <a:gd name="f169" fmla="*/ 28 f133 1"/>
                <a:gd name="f170" fmla="*/ 102 f133 1"/>
                <a:gd name="f171" fmla="*/ 30 f133 1"/>
                <a:gd name="f172" fmla="*/ 32 f133 1"/>
                <a:gd name="f173" fmla="*/ 116 f133 1"/>
                <a:gd name="f174" fmla="*/ 31 f133 1"/>
                <a:gd name="f175" fmla="*/ 93 f133 1"/>
                <a:gd name="f176" fmla="*/ 11 f133 1"/>
                <a:gd name="f177" fmla="*/ 85 f133 1"/>
                <a:gd name="f178" fmla="*/ 19 f133 1"/>
                <a:gd name="f179" fmla="*/ 13 f133 1"/>
                <a:gd name="f180" fmla="*/ 42 f133 1"/>
                <a:gd name="f181" fmla="*/ 29 f133 1"/>
                <a:gd name="f182" fmla="*/ 48 f133 1"/>
                <a:gd name="f183" fmla="*/ 55 f133 1"/>
                <a:gd name="f184" fmla="*/ 27 f133 1"/>
                <a:gd name="f185" fmla="*/ 58 f133 1"/>
                <a:gd name="f186" fmla="*/ 56 f133 1"/>
                <a:gd name="f187" fmla="*/ 50 f133 1"/>
                <a:gd name="f188" fmla="*/ 18 f133 1"/>
                <a:gd name="f189" fmla="*/ 57 f133 1"/>
                <a:gd name="f190" fmla="*/ 53 f133 1"/>
                <a:gd name="f191" fmla="*/ 33 f133 1"/>
                <a:gd name="f192" fmla="*/ 8 f133 1"/>
                <a:gd name="f193" fmla="*/ 46 f133 1"/>
                <a:gd name="f194" fmla="*/ 146 f133 1"/>
                <a:gd name="f195" fmla="*/ 134 f133 1"/>
                <a:gd name="f196" fmla="*/ 67 f133 1"/>
                <a:gd name="f197" fmla="*/ 145 f133 1"/>
                <a:gd name="f198" fmla="*/ 133 f133 1"/>
                <a:gd name="f199" fmla="*/ 71 f133 1"/>
                <a:gd name="f200" fmla="*/ 54 f133 1"/>
                <a:gd name="f201" fmla="*/ 43 f133 1"/>
                <a:gd name="f202" fmla="*/ f134 1 f2"/>
                <a:gd name="f203" fmla="*/ f136 1 150"/>
                <a:gd name="f204" fmla="*/ f137 1 150"/>
                <a:gd name="f205" fmla="*/ f138 1 150"/>
                <a:gd name="f206" fmla="*/ f139 1 150"/>
                <a:gd name="f207" fmla="*/ f140 1 150"/>
                <a:gd name="f208" fmla="*/ f141 1 150"/>
                <a:gd name="f209" fmla="*/ f142 1 150"/>
                <a:gd name="f210" fmla="*/ f143 1 150"/>
                <a:gd name="f211" fmla="*/ f144 1 150"/>
                <a:gd name="f212" fmla="*/ f145 1 150"/>
                <a:gd name="f213" fmla="*/ f146 1 150"/>
                <a:gd name="f214" fmla="*/ f147 1 150"/>
                <a:gd name="f215" fmla="*/ f148 1 150"/>
                <a:gd name="f216" fmla="*/ f149 1 150"/>
                <a:gd name="f217" fmla="*/ f150 1 150"/>
                <a:gd name="f218" fmla="*/ f151 1 150"/>
                <a:gd name="f219" fmla="*/ f152 1 150"/>
                <a:gd name="f220" fmla="*/ f153 1 150"/>
                <a:gd name="f221" fmla="*/ f154 1 150"/>
                <a:gd name="f222" fmla="*/ f155 1 150"/>
                <a:gd name="f223" fmla="*/ f156 1 150"/>
                <a:gd name="f224" fmla="*/ f157 1 150"/>
                <a:gd name="f225" fmla="*/ f158 1 150"/>
                <a:gd name="f226" fmla="*/ f159 1 150"/>
                <a:gd name="f227" fmla="*/ f160 1 150"/>
                <a:gd name="f228" fmla="*/ f161 1 150"/>
                <a:gd name="f229" fmla="*/ f162 1 150"/>
                <a:gd name="f230" fmla="*/ f163 1 150"/>
                <a:gd name="f231" fmla="*/ f164 1 150"/>
                <a:gd name="f232" fmla="*/ f165 1 150"/>
                <a:gd name="f233" fmla="*/ f166 1 150"/>
                <a:gd name="f234" fmla="*/ f167 1 150"/>
                <a:gd name="f235" fmla="*/ f168 1 150"/>
                <a:gd name="f236" fmla="*/ f169 1 150"/>
                <a:gd name="f237" fmla="*/ f170 1 150"/>
                <a:gd name="f238" fmla="*/ f171 1 150"/>
                <a:gd name="f239" fmla="*/ f172 1 150"/>
                <a:gd name="f240" fmla="*/ f173 1 150"/>
                <a:gd name="f241" fmla="*/ f174 1 150"/>
                <a:gd name="f242" fmla="*/ f175 1 150"/>
                <a:gd name="f243" fmla="*/ f176 1 150"/>
                <a:gd name="f244" fmla="*/ f177 1 150"/>
                <a:gd name="f245" fmla="*/ f178 1 150"/>
                <a:gd name="f246" fmla="*/ f179 1 150"/>
                <a:gd name="f247" fmla="*/ f180 1 150"/>
                <a:gd name="f248" fmla="*/ f181 1 150"/>
                <a:gd name="f249" fmla="*/ f182 1 150"/>
                <a:gd name="f250" fmla="*/ f183 1 150"/>
                <a:gd name="f251" fmla="*/ f184 1 150"/>
                <a:gd name="f252" fmla="*/ f185 1 150"/>
                <a:gd name="f253" fmla="*/ f186 1 150"/>
                <a:gd name="f254" fmla="*/ f187 1 150"/>
                <a:gd name="f255" fmla="*/ f188 1 150"/>
                <a:gd name="f256" fmla="*/ f189 1 150"/>
                <a:gd name="f257" fmla="*/ f190 1 150"/>
                <a:gd name="f258" fmla="*/ f191 1 150"/>
                <a:gd name="f259" fmla="*/ f192 1 150"/>
                <a:gd name="f260" fmla="*/ f193 1 150"/>
                <a:gd name="f261" fmla="*/ f194 1 150"/>
                <a:gd name="f262" fmla="*/ f195 1 150"/>
                <a:gd name="f263" fmla="*/ f196 1 150"/>
                <a:gd name="f264" fmla="*/ f197 1 150"/>
                <a:gd name="f265" fmla="*/ f198 1 150"/>
                <a:gd name="f266" fmla="*/ f199 1 150"/>
                <a:gd name="f267" fmla="*/ f200 1 150"/>
                <a:gd name="f268" fmla="*/ f201 1 150"/>
                <a:gd name="f269" fmla="*/ 0 1 f135"/>
                <a:gd name="f270" fmla="*/ f6 1 f135"/>
                <a:gd name="f271" fmla="+- f202 0 f1"/>
                <a:gd name="f272" fmla="*/ f203 1 f135"/>
                <a:gd name="f273" fmla="*/ f204 1 f135"/>
                <a:gd name="f274" fmla="*/ f205 1 f135"/>
                <a:gd name="f275" fmla="*/ f206 1 f135"/>
                <a:gd name="f276" fmla="*/ f207 1 f135"/>
                <a:gd name="f277" fmla="*/ f208 1 f135"/>
                <a:gd name="f278" fmla="*/ f209 1 f135"/>
                <a:gd name="f279" fmla="*/ f210 1 f135"/>
                <a:gd name="f280" fmla="*/ f211 1 f135"/>
                <a:gd name="f281" fmla="*/ f212 1 f135"/>
                <a:gd name="f282" fmla="*/ f213 1 f135"/>
                <a:gd name="f283" fmla="*/ f214 1 f135"/>
                <a:gd name="f284" fmla="*/ f215 1 f135"/>
                <a:gd name="f285" fmla="*/ f216 1 f135"/>
                <a:gd name="f286" fmla="*/ f217 1 f135"/>
                <a:gd name="f287" fmla="*/ f218 1 f135"/>
                <a:gd name="f288" fmla="*/ f219 1 f135"/>
                <a:gd name="f289" fmla="*/ f220 1 f135"/>
                <a:gd name="f290" fmla="*/ f221 1 f135"/>
                <a:gd name="f291" fmla="*/ f222 1 f135"/>
                <a:gd name="f292" fmla="*/ f223 1 f135"/>
                <a:gd name="f293" fmla="*/ f224 1 f135"/>
                <a:gd name="f294" fmla="*/ f225 1 f135"/>
                <a:gd name="f295" fmla="*/ f226 1 f135"/>
                <a:gd name="f296" fmla="*/ f227 1 f135"/>
                <a:gd name="f297" fmla="*/ f228 1 f135"/>
                <a:gd name="f298" fmla="*/ f229 1 f135"/>
                <a:gd name="f299" fmla="*/ f230 1 f135"/>
                <a:gd name="f300" fmla="*/ f231 1 f135"/>
                <a:gd name="f301" fmla="*/ f232 1 f135"/>
                <a:gd name="f302" fmla="*/ f233 1 f135"/>
                <a:gd name="f303" fmla="*/ f234 1 f135"/>
                <a:gd name="f304" fmla="*/ f235 1 f135"/>
                <a:gd name="f305" fmla="*/ f236 1 f135"/>
                <a:gd name="f306" fmla="*/ f237 1 f135"/>
                <a:gd name="f307" fmla="*/ f238 1 f135"/>
                <a:gd name="f308" fmla="*/ f239 1 f135"/>
                <a:gd name="f309" fmla="*/ f240 1 f135"/>
                <a:gd name="f310" fmla="*/ f241 1 f135"/>
                <a:gd name="f311" fmla="*/ f242 1 f135"/>
                <a:gd name="f312" fmla="*/ f243 1 f135"/>
                <a:gd name="f313" fmla="*/ f244 1 f135"/>
                <a:gd name="f314" fmla="*/ f245 1 f135"/>
                <a:gd name="f315" fmla="*/ f246 1 f135"/>
                <a:gd name="f316" fmla="*/ f247 1 f135"/>
                <a:gd name="f317" fmla="*/ f248 1 f135"/>
                <a:gd name="f318" fmla="*/ f249 1 f135"/>
                <a:gd name="f319" fmla="*/ f250 1 f135"/>
                <a:gd name="f320" fmla="*/ f251 1 f135"/>
                <a:gd name="f321" fmla="*/ f252 1 f135"/>
                <a:gd name="f322" fmla="*/ f253 1 f135"/>
                <a:gd name="f323" fmla="*/ f254 1 f135"/>
                <a:gd name="f324" fmla="*/ f255 1 f135"/>
                <a:gd name="f325" fmla="*/ f256 1 f135"/>
                <a:gd name="f326" fmla="*/ f257 1 f135"/>
                <a:gd name="f327" fmla="*/ f258 1 f135"/>
                <a:gd name="f328" fmla="*/ f259 1 f135"/>
                <a:gd name="f329" fmla="*/ f260 1 f135"/>
                <a:gd name="f330" fmla="*/ f261 1 f135"/>
                <a:gd name="f331" fmla="*/ f262 1 f135"/>
                <a:gd name="f332" fmla="*/ f263 1 f135"/>
                <a:gd name="f333" fmla="*/ f264 1 f135"/>
                <a:gd name="f334" fmla="*/ f265 1 f135"/>
                <a:gd name="f335" fmla="*/ f266 1 f135"/>
                <a:gd name="f336" fmla="*/ f267 1 f135"/>
                <a:gd name="f337" fmla="*/ f268 1 f135"/>
                <a:gd name="f338" fmla="*/ f269 f131 1"/>
                <a:gd name="f339" fmla="*/ f270 f131 1"/>
                <a:gd name="f340" fmla="*/ f270 f132 1"/>
                <a:gd name="f341" fmla="*/ f269 f132 1"/>
                <a:gd name="f342" fmla="*/ f272 f131 1"/>
                <a:gd name="f343" fmla="*/ f273 f132 1"/>
                <a:gd name="f344" fmla="*/ f274 f131 1"/>
                <a:gd name="f345" fmla="*/ f275 f132 1"/>
                <a:gd name="f346" fmla="*/ f276 f131 1"/>
                <a:gd name="f347" fmla="*/ f277 f132 1"/>
                <a:gd name="f348" fmla="*/ f278 f131 1"/>
                <a:gd name="f349" fmla="*/ f279 f132 1"/>
                <a:gd name="f350" fmla="*/ f279 f131 1"/>
                <a:gd name="f351" fmla="*/ f280 f132 1"/>
                <a:gd name="f352" fmla="*/ f281 f131 1"/>
                <a:gd name="f353" fmla="*/ f282 f132 1"/>
                <a:gd name="f354" fmla="*/ f283 f131 1"/>
                <a:gd name="f355" fmla="*/ f284 f132 1"/>
                <a:gd name="f356" fmla="*/ f285 f131 1"/>
                <a:gd name="f357" fmla="*/ f286 f132 1"/>
                <a:gd name="f358" fmla="*/ f287 f131 1"/>
                <a:gd name="f359" fmla="*/ f288 f132 1"/>
                <a:gd name="f360" fmla="*/ f289 f132 1"/>
                <a:gd name="f361" fmla="*/ f290 f131 1"/>
                <a:gd name="f362" fmla="*/ f291 f132 1"/>
                <a:gd name="f363" fmla="*/ f292 f131 1"/>
                <a:gd name="f364" fmla="*/ f293 f132 1"/>
                <a:gd name="f365" fmla="*/ f294 f131 1"/>
                <a:gd name="f366" fmla="*/ f295 f132 1"/>
                <a:gd name="f367" fmla="*/ f296 f131 1"/>
                <a:gd name="f368" fmla="*/ f297 f132 1"/>
                <a:gd name="f369" fmla="*/ f298 f131 1"/>
                <a:gd name="f370" fmla="*/ f299 f132 1"/>
                <a:gd name="f371" fmla="*/ f300 f131 1"/>
                <a:gd name="f372" fmla="*/ f301 f131 1"/>
                <a:gd name="f373" fmla="*/ f302 f131 1"/>
                <a:gd name="f374" fmla="*/ f281 f132 1"/>
                <a:gd name="f375" fmla="*/ f303 f131 1"/>
                <a:gd name="f376" fmla="*/ f304 f132 1"/>
                <a:gd name="f377" fmla="*/ f297 f131 1"/>
                <a:gd name="f378" fmla="*/ f276 f132 1"/>
                <a:gd name="f379" fmla="*/ f305 f131 1"/>
                <a:gd name="f380" fmla="*/ f306 f132 1"/>
                <a:gd name="f381" fmla="*/ f307 f131 1"/>
                <a:gd name="f382" fmla="*/ f308 f131 1"/>
                <a:gd name="f383" fmla="*/ f309 f132 1"/>
                <a:gd name="f384" fmla="*/ f310 f131 1"/>
                <a:gd name="f385" fmla="*/ f311 f132 1"/>
                <a:gd name="f386" fmla="*/ f312 f131 1"/>
                <a:gd name="f387" fmla="*/ f313 f132 1"/>
                <a:gd name="f388" fmla="*/ f314 f131 1"/>
                <a:gd name="f389" fmla="*/ f315 f132 1"/>
                <a:gd name="f390" fmla="*/ f316 f131 1"/>
                <a:gd name="f391" fmla="*/ f317 f132 1"/>
                <a:gd name="f392" fmla="*/ f318 f131 1"/>
                <a:gd name="f393" fmla="*/ f319 f131 1"/>
                <a:gd name="f394" fmla="*/ f308 f132 1"/>
                <a:gd name="f395" fmla="*/ f307 f132 1"/>
                <a:gd name="f396" fmla="*/ f320 f132 1"/>
                <a:gd name="f397" fmla="*/ f321 f131 1"/>
                <a:gd name="f398" fmla="*/ f283 f132 1"/>
                <a:gd name="f399" fmla="*/ f322 f131 1"/>
                <a:gd name="f400" fmla="*/ f323 f131 1"/>
                <a:gd name="f401" fmla="*/ f324 f132 1"/>
                <a:gd name="f402" fmla="*/ f325 f131 1"/>
                <a:gd name="f403" fmla="*/ f326 f131 1"/>
                <a:gd name="f404" fmla="*/ f327 f132 1"/>
                <a:gd name="f405" fmla="*/ f328 f131 1"/>
                <a:gd name="f406" fmla="*/ f329 f132 1"/>
                <a:gd name="f407" fmla="*/ f330 f131 1"/>
                <a:gd name="f408" fmla="*/ f331 f131 1"/>
                <a:gd name="f409" fmla="*/ f332 f131 1"/>
                <a:gd name="f410" fmla="*/ f333 f131 1"/>
                <a:gd name="f411" fmla="*/ f334 f131 1"/>
                <a:gd name="f412" fmla="*/ f310 f132 1"/>
                <a:gd name="f413" fmla="*/ f335 f131 1"/>
                <a:gd name="f414" fmla="*/ f312 f132 1"/>
                <a:gd name="f415" fmla="*/ f336 f131 1"/>
                <a:gd name="f416" fmla="*/ f337 f131 1"/>
              </a:gdLst>
              <a:ahLst/>
              <a:cxnLst>
                <a:cxn ang="3cd4">
                  <a:pos x="hc" y="t"/>
                </a:cxn>
                <a:cxn ang="0">
                  <a:pos x="r" y="vc"/>
                </a:cxn>
                <a:cxn ang="cd4">
                  <a:pos x="hc" y="b"/>
                </a:cxn>
                <a:cxn ang="cd2">
                  <a:pos x="l" y="vc"/>
                </a:cxn>
                <a:cxn ang="f271">
                  <a:pos x="f342" y="f343"/>
                </a:cxn>
                <a:cxn ang="f271">
                  <a:pos x="f344" y="f345"/>
                </a:cxn>
                <a:cxn ang="f271">
                  <a:pos x="f346" y="f347"/>
                </a:cxn>
                <a:cxn ang="f271">
                  <a:pos x="f348" y="f349"/>
                </a:cxn>
                <a:cxn ang="f271">
                  <a:pos x="f350" y="f351"/>
                </a:cxn>
                <a:cxn ang="f271">
                  <a:pos x="f352" y="f353"/>
                </a:cxn>
                <a:cxn ang="f271">
                  <a:pos x="f354" y="f355"/>
                </a:cxn>
                <a:cxn ang="f271">
                  <a:pos x="f356" y="f357"/>
                </a:cxn>
                <a:cxn ang="f271">
                  <a:pos x="f358" y="f359"/>
                </a:cxn>
                <a:cxn ang="f271">
                  <a:pos x="f356" y="f360"/>
                </a:cxn>
                <a:cxn ang="f271">
                  <a:pos x="f361" y="f362"/>
                </a:cxn>
                <a:cxn ang="f271">
                  <a:pos x="f363" y="f364"/>
                </a:cxn>
                <a:cxn ang="f271">
                  <a:pos x="f365" y="f366"/>
                </a:cxn>
                <a:cxn ang="f271">
                  <a:pos x="f367" y="f368"/>
                </a:cxn>
                <a:cxn ang="f271">
                  <a:pos x="f369" y="f370"/>
                </a:cxn>
                <a:cxn ang="f271">
                  <a:pos x="f371" y="f351"/>
                </a:cxn>
                <a:cxn ang="f271">
                  <a:pos x="f372" y="f368"/>
                </a:cxn>
                <a:cxn ang="f271">
                  <a:pos x="f373" y="f374"/>
                </a:cxn>
                <a:cxn ang="f271">
                  <a:pos x="f375" y="f376"/>
                </a:cxn>
                <a:cxn ang="f271">
                  <a:pos x="f363" y="f370"/>
                </a:cxn>
                <a:cxn ang="f271">
                  <a:pos x="f377" y="f378"/>
                </a:cxn>
                <a:cxn ang="f271">
                  <a:pos x="f379" y="f380"/>
                </a:cxn>
                <a:cxn ang="f271">
                  <a:pos x="f381" y="f359"/>
                </a:cxn>
                <a:cxn ang="f271">
                  <a:pos x="f382" y="f383"/>
                </a:cxn>
                <a:cxn ang="f271">
                  <a:pos x="f384" y="f385"/>
                </a:cxn>
                <a:cxn ang="f271">
                  <a:pos x="f386" y="f362"/>
                </a:cxn>
                <a:cxn ang="f271">
                  <a:pos x="f358" y="f387"/>
                </a:cxn>
                <a:cxn ang="f271">
                  <a:pos x="f388" y="f345"/>
                </a:cxn>
                <a:cxn ang="f271">
                  <a:pos x="f350" y="f389"/>
                </a:cxn>
                <a:cxn ang="f271">
                  <a:pos x="f390" y="f391"/>
                </a:cxn>
                <a:cxn ang="f271">
                  <a:pos x="f392" y="f391"/>
                </a:cxn>
                <a:cxn ang="f271">
                  <a:pos x="f393" y="f394"/>
                </a:cxn>
                <a:cxn ang="f271">
                  <a:pos x="f390" y="f395"/>
                </a:cxn>
                <a:cxn ang="f271">
                  <a:pos x="f346" y="f396"/>
                </a:cxn>
                <a:cxn ang="f271">
                  <a:pos x="f397" y="f398"/>
                </a:cxn>
                <a:cxn ang="f271">
                  <a:pos x="f399" y="f396"/>
                </a:cxn>
                <a:cxn ang="f271">
                  <a:pos x="f400" y="f401"/>
                </a:cxn>
                <a:cxn ang="f271">
                  <a:pos x="f348" y="f376"/>
                </a:cxn>
                <a:cxn ang="f271">
                  <a:pos x="f402" y="f398"/>
                </a:cxn>
                <a:cxn ang="f271">
                  <a:pos x="f403" y="f404"/>
                </a:cxn>
                <a:cxn ang="f271">
                  <a:pos x="f375" y="f391"/>
                </a:cxn>
                <a:cxn ang="f271">
                  <a:pos x="f405" y="f406"/>
                </a:cxn>
                <a:cxn ang="f271">
                  <a:pos x="f407" y="f401"/>
                </a:cxn>
                <a:cxn ang="f271">
                  <a:pos x="f408" y="f404"/>
                </a:cxn>
                <a:cxn ang="f271">
                  <a:pos x="f409" y="f376"/>
                </a:cxn>
                <a:cxn ang="f271">
                  <a:pos x="f410" y="f366"/>
                </a:cxn>
                <a:cxn ang="f271">
                  <a:pos x="f411" y="f412"/>
                </a:cxn>
                <a:cxn ang="f271">
                  <a:pos x="f413" y="f414"/>
                </a:cxn>
                <a:cxn ang="f271">
                  <a:pos x="f415" y="f395"/>
                </a:cxn>
                <a:cxn ang="f271">
                  <a:pos x="f416" y="f366"/>
                </a:cxn>
                <a:cxn ang="f271">
                  <a:pos x="f416" y="f345"/>
                </a:cxn>
              </a:cxnLst>
              <a:rect l="f338" t="f341" r="f339" b="f340"/>
              <a:pathLst>
                <a:path w="150" h="150">
                  <a:moveTo>
                    <a:pt x="f6" y="f7"/>
                  </a:moveTo>
                  <a:cubicBezTo>
                    <a:pt x="f6" y="f8"/>
                    <a:pt x="f9" y="f10"/>
                    <a:pt x="f11" y="f12"/>
                  </a:cubicBezTo>
                  <a:cubicBezTo>
                    <a:pt x="f13" y="f14"/>
                    <a:pt x="f15" y="f10"/>
                    <a:pt x="f16" y="f17"/>
                  </a:cubicBezTo>
                  <a:cubicBezTo>
                    <a:pt x="f18" y="f19"/>
                    <a:pt x="f20" y="f21"/>
                    <a:pt x="f22" y="f23"/>
                  </a:cubicBezTo>
                  <a:cubicBezTo>
                    <a:pt x="f24" y="f7"/>
                    <a:pt x="f25" y="f19"/>
                    <a:pt x="f26" y="f27"/>
                  </a:cubicBezTo>
                  <a:cubicBezTo>
                    <a:pt x="f26" y="f27"/>
                    <a:pt x="f26" y="f27"/>
                    <a:pt x="f26" y="f27"/>
                  </a:cubicBezTo>
                  <a:cubicBezTo>
                    <a:pt x="f28" y="f29"/>
                    <a:pt x="f30" y="f29"/>
                    <a:pt x="f31" y="f27"/>
                  </a:cubicBezTo>
                  <a:cubicBezTo>
                    <a:pt x="f32" y="f33"/>
                    <a:pt x="f32" y="f34"/>
                    <a:pt x="f32" y="f35"/>
                  </a:cubicBezTo>
                  <a:cubicBezTo>
                    <a:pt x="f32" y="f36"/>
                    <a:pt x="f32" y="f37"/>
                    <a:pt x="f38" y="f39"/>
                  </a:cubicBezTo>
                  <a:cubicBezTo>
                    <a:pt x="f38" y="f39"/>
                    <a:pt x="f38" y="f39"/>
                    <a:pt x="f38" y="f39"/>
                  </a:cubicBezTo>
                  <a:cubicBezTo>
                    <a:pt x="f38" y="f40"/>
                    <a:pt x="f38" y="f40"/>
                    <a:pt x="f38" y="f40"/>
                  </a:cubicBezTo>
                  <a:cubicBezTo>
                    <a:pt x="f20" y="f41"/>
                    <a:pt x="f26" y="f42"/>
                    <a:pt x="f43" y="f42"/>
                  </a:cubicBezTo>
                  <a:cubicBezTo>
                    <a:pt x="f43" y="f42"/>
                    <a:pt x="f43" y="f42"/>
                    <a:pt x="f43" y="f42"/>
                  </a:cubicBezTo>
                  <a:cubicBezTo>
                    <a:pt x="f43" y="f41"/>
                    <a:pt x="f43" y="f41"/>
                    <a:pt x="f43" y="f41"/>
                  </a:cubicBezTo>
                  <a:cubicBezTo>
                    <a:pt x="f44" y="f12"/>
                    <a:pt x="f45" y="f46"/>
                    <a:pt x="f42" y="f8"/>
                  </a:cubicBezTo>
                  <a:cubicBezTo>
                    <a:pt x="f42" y="f47"/>
                    <a:pt x="f41" y="f29"/>
                    <a:pt x="f41" y="f48"/>
                  </a:cubicBezTo>
                  <a:cubicBezTo>
                    <a:pt x="f49" y="f19"/>
                    <a:pt x="f50" y="f35"/>
                    <a:pt x="f50" y="f51"/>
                  </a:cubicBezTo>
                  <a:cubicBezTo>
                    <a:pt x="f50" y="f26"/>
                    <a:pt x="f7" y="f31"/>
                    <a:pt x="f48" y="f52"/>
                  </a:cubicBezTo>
                  <a:cubicBezTo>
                    <a:pt x="f19" y="f53"/>
                    <a:pt x="f47" y="f54"/>
                    <a:pt x="f17" y="f55"/>
                  </a:cubicBezTo>
                  <a:cubicBezTo>
                    <a:pt x="f46" y="f56"/>
                    <a:pt x="f36" y="f57"/>
                    <a:pt x="f10" y="f58"/>
                  </a:cubicBezTo>
                  <a:cubicBezTo>
                    <a:pt x="f42" y="f59"/>
                    <a:pt x="f40" y="f60"/>
                    <a:pt x="f61" y="f62"/>
                  </a:cubicBezTo>
                  <a:cubicBezTo>
                    <a:pt x="f63" y="f6"/>
                    <a:pt x="f63" y="f6"/>
                    <a:pt x="f63" y="f6"/>
                  </a:cubicBezTo>
                  <a:cubicBezTo>
                    <a:pt x="f63" y="f64"/>
                    <a:pt x="f63" y="f64"/>
                    <a:pt x="f63" y="f64"/>
                  </a:cubicBezTo>
                  <a:cubicBezTo>
                    <a:pt x="f34" y="f65"/>
                    <a:pt x="f61" y="f66"/>
                    <a:pt x="f46" y="f67"/>
                  </a:cubicBezTo>
                  <a:cubicBezTo>
                    <a:pt x="f68" y="f69"/>
                    <a:pt x="f70" y="f71"/>
                    <a:pt x="f70" y="f72"/>
                  </a:cubicBezTo>
                  <a:cubicBezTo>
                    <a:pt x="f70" y="f73"/>
                    <a:pt x="f36" y="f74"/>
                    <a:pt x="f75" y="f76"/>
                  </a:cubicBezTo>
                  <a:cubicBezTo>
                    <a:pt x="f68" y="f77"/>
                    <a:pt x="f46" y="f77"/>
                    <a:pt x="f63" y="f77"/>
                  </a:cubicBezTo>
                  <a:cubicBezTo>
                    <a:pt x="f17" y="f77"/>
                    <a:pt x="f17" y="f77"/>
                    <a:pt x="f17" y="f77"/>
                  </a:cubicBezTo>
                  <a:cubicBezTo>
                    <a:pt x="f17" y="f78"/>
                    <a:pt x="f17" y="f78"/>
                    <a:pt x="f17" y="f78"/>
                  </a:cubicBezTo>
                  <a:cubicBezTo>
                    <a:pt x="f17" y="f79"/>
                    <a:pt x="f34" y="f79"/>
                    <a:pt x="f46" y="f79"/>
                  </a:cubicBezTo>
                  <a:cubicBezTo>
                    <a:pt x="f46" y="f79"/>
                    <a:pt x="f46" y="f79"/>
                    <a:pt x="f46" y="f79"/>
                  </a:cubicBezTo>
                  <a:cubicBezTo>
                    <a:pt x="f61" y="f80"/>
                    <a:pt x="f49" y="f58"/>
                    <a:pt x="f27" y="f81"/>
                  </a:cubicBezTo>
                  <a:cubicBezTo>
                    <a:pt x="f23" y="f16"/>
                    <a:pt x="f82" y="f54"/>
                    <a:pt x="f83" y="f32"/>
                  </a:cubicBezTo>
                  <a:cubicBezTo>
                    <a:pt x="f5" y="f31"/>
                    <a:pt x="f5" y="f84"/>
                    <a:pt x="f5" y="f26"/>
                  </a:cubicBezTo>
                  <a:cubicBezTo>
                    <a:pt x="f5" y="f85"/>
                    <a:pt x="f86" y="f34"/>
                    <a:pt x="f87" y="f27"/>
                  </a:cubicBezTo>
                  <a:cubicBezTo>
                    <a:pt x="f8" y="f50"/>
                    <a:pt x="f68" y="f21"/>
                    <a:pt x="f41" y="f23"/>
                  </a:cubicBezTo>
                  <a:cubicBezTo>
                    <a:pt x="f45" y="f23"/>
                    <a:pt x="f44" y="f21"/>
                    <a:pt x="f14" y="f88"/>
                  </a:cubicBezTo>
                  <a:cubicBezTo>
                    <a:pt x="f89" y="f90"/>
                    <a:pt x="f91" y="f86"/>
                    <a:pt x="f22" y="f92"/>
                  </a:cubicBezTo>
                  <a:cubicBezTo>
                    <a:pt x="f93" y="f94"/>
                    <a:pt x="f55" y="f21"/>
                    <a:pt x="f95" y="f29"/>
                  </a:cubicBezTo>
                  <a:cubicBezTo>
                    <a:pt x="f96" y="f61"/>
                    <a:pt x="f69" y="f37"/>
                    <a:pt x="f66" y="f87"/>
                  </a:cubicBezTo>
                  <a:cubicBezTo>
                    <a:pt x="f97" y="f7"/>
                    <a:pt x="f97" y="f50"/>
                    <a:pt x="f97" y="f23"/>
                  </a:cubicBezTo>
                  <a:cubicBezTo>
                    <a:pt x="f97" y="f88"/>
                    <a:pt x="f98" y="f92"/>
                    <a:pt x="f99" y="f82"/>
                  </a:cubicBezTo>
                  <a:cubicBezTo>
                    <a:pt x="f11" y="f5"/>
                    <a:pt x="f11" y="f5"/>
                    <a:pt x="f11" y="f5"/>
                  </a:cubicBezTo>
                  <a:cubicBezTo>
                    <a:pt x="f99" y="f5"/>
                    <a:pt x="f99" y="f5"/>
                    <a:pt x="f99" y="f5"/>
                  </a:cubicBezTo>
                  <a:cubicBezTo>
                    <a:pt x="f100" y="f83"/>
                    <a:pt x="f6" y="f86"/>
                    <a:pt x="f6" y="f7"/>
                  </a:cubicBezTo>
                  <a:close/>
                  <a:moveTo>
                    <a:pt x="f43" y="f21"/>
                  </a:moveTo>
                  <a:cubicBezTo>
                    <a:pt x="f51" y="f21"/>
                    <a:pt x="f51" y="f21"/>
                    <a:pt x="f51" y="f21"/>
                  </a:cubicBezTo>
                  <a:cubicBezTo>
                    <a:pt x="f30" y="f88"/>
                    <a:pt x="f53" y="f87"/>
                    <a:pt x="f56" y="f8"/>
                  </a:cubicBezTo>
                  <a:cubicBezTo>
                    <a:pt x="f101" y="f36"/>
                    <a:pt x="f13" y="f44"/>
                    <a:pt x="f11" y="f37"/>
                  </a:cubicBezTo>
                  <a:cubicBezTo>
                    <a:pt x="f97" y="f70"/>
                    <a:pt x="f62" y="f8"/>
                    <a:pt x="f62" y="f7"/>
                  </a:cubicBezTo>
                  <a:cubicBezTo>
                    <a:pt x="f62" y="f102"/>
                    <a:pt x="f64" y="f94"/>
                    <a:pt x="f66" y="f82"/>
                  </a:cubicBezTo>
                  <a:cubicBezTo>
                    <a:pt x="f97" y="f92"/>
                    <a:pt x="f9" y="f88"/>
                    <a:pt x="f9" y="f23"/>
                  </a:cubicBezTo>
                  <a:cubicBezTo>
                    <a:pt x="f9" y="f50"/>
                    <a:pt x="f9" y="f87"/>
                    <a:pt x="f9" y="f48"/>
                  </a:cubicBezTo>
                  <a:cubicBezTo>
                    <a:pt x="f9" y="f48"/>
                    <a:pt x="f9" y="f48"/>
                    <a:pt x="f9" y="f48"/>
                  </a:cubicBezTo>
                  <a:cubicBezTo>
                    <a:pt x="f103" y="f39"/>
                    <a:pt x="f73" y="f46"/>
                    <a:pt x="f95" y="f27"/>
                  </a:cubicBezTo>
                  <a:cubicBezTo>
                    <a:pt x="f104" y="f50"/>
                    <a:pt x="f93" y="f86"/>
                    <a:pt x="f22" y="f90"/>
                  </a:cubicBezTo>
                  <a:cubicBezTo>
                    <a:pt x="f91" y="f90"/>
                    <a:pt x="f43" y="f88"/>
                    <a:pt x="f89" y="f21"/>
                  </a:cubicBezTo>
                  <a:cubicBezTo>
                    <a:pt x="f105" y="f23"/>
                    <a:pt x="f44" y="f50"/>
                    <a:pt x="f42" y="f7"/>
                  </a:cubicBezTo>
                  <a:cubicBezTo>
                    <a:pt x="f41" y="f7"/>
                    <a:pt x="f41" y="f7"/>
                    <a:pt x="f41" y="f7"/>
                  </a:cubicBezTo>
                  <a:cubicBezTo>
                    <a:pt x="f41" y="f7"/>
                    <a:pt x="f41" y="f7"/>
                    <a:pt x="f41" y="f7"/>
                  </a:cubicBezTo>
                  <a:cubicBezTo>
                    <a:pt x="f75" y="f23"/>
                    <a:pt x="f8" y="f87"/>
                    <a:pt x="f48" y="f47"/>
                  </a:cubicBezTo>
                  <a:cubicBezTo>
                    <a:pt x="f90" y="f61"/>
                    <a:pt x="f82" y="f85"/>
                    <a:pt x="f82" y="f26"/>
                  </a:cubicBezTo>
                  <a:cubicBezTo>
                    <a:pt x="f82" y="f84"/>
                    <a:pt x="f82" y="f31"/>
                    <a:pt x="f82" y="f38"/>
                  </a:cubicBezTo>
                  <a:cubicBezTo>
                    <a:pt x="f92" y="f54"/>
                    <a:pt x="f50" y="f106"/>
                    <a:pt x="f47" y="f57"/>
                  </a:cubicBezTo>
                  <a:cubicBezTo>
                    <a:pt x="f63" y="f107"/>
                    <a:pt x="f35" y="f80"/>
                    <a:pt x="f68" y="f108"/>
                  </a:cubicBezTo>
                  <a:cubicBezTo>
                    <a:pt x="f68" y="f108"/>
                    <a:pt x="f68" y="f108"/>
                    <a:pt x="f68" y="f108"/>
                  </a:cubicBezTo>
                  <a:cubicBezTo>
                    <a:pt x="f35" y="f108"/>
                    <a:pt x="f35" y="f108"/>
                    <a:pt x="f35" y="f108"/>
                  </a:cubicBezTo>
                  <a:cubicBezTo>
                    <a:pt x="f35" y="f108"/>
                    <a:pt x="f35" y="f108"/>
                    <a:pt x="f35" y="f108"/>
                  </a:cubicBezTo>
                  <a:cubicBezTo>
                    <a:pt x="f68" y="f78"/>
                    <a:pt x="f75" y="f78"/>
                    <a:pt x="f36" y="f77"/>
                  </a:cubicBezTo>
                  <a:cubicBezTo>
                    <a:pt x="f70" y="f77"/>
                    <a:pt x="f70" y="f77"/>
                    <a:pt x="f70" y="f77"/>
                  </a:cubicBezTo>
                  <a:cubicBezTo>
                    <a:pt x="f70" y="f77"/>
                    <a:pt x="f70" y="f77"/>
                    <a:pt x="f70" y="f77"/>
                  </a:cubicBezTo>
                  <a:cubicBezTo>
                    <a:pt x="f10" y="f74"/>
                    <a:pt x="f10" y="f73"/>
                    <a:pt x="f10" y="f72"/>
                  </a:cubicBezTo>
                  <a:cubicBezTo>
                    <a:pt x="f10" y="f109"/>
                    <a:pt x="f36" y="f69"/>
                    <a:pt x="f68" y="f11"/>
                  </a:cubicBezTo>
                  <a:cubicBezTo>
                    <a:pt x="f35" y="f98"/>
                    <a:pt x="f46" y="f66"/>
                    <a:pt x="f46" y="f9"/>
                  </a:cubicBezTo>
                  <a:cubicBezTo>
                    <a:pt x="f39" y="f110"/>
                    <a:pt x="f85" y="f111"/>
                    <a:pt x="f70" y="f58"/>
                  </a:cubicBezTo>
                  <a:cubicBezTo>
                    <a:pt x="f68" y="f81"/>
                    <a:pt x="f61" y="f112"/>
                    <a:pt x="f49" y="f113"/>
                  </a:cubicBezTo>
                  <a:cubicBezTo>
                    <a:pt x="f27" y="f114"/>
                    <a:pt x="f48" y="f18"/>
                    <a:pt x="f7" y="f115"/>
                  </a:cubicBezTo>
                  <a:cubicBezTo>
                    <a:pt x="f7" y="f52"/>
                    <a:pt x="f7" y="f93"/>
                    <a:pt x="f50" y="f32"/>
                  </a:cubicBezTo>
                  <a:cubicBezTo>
                    <a:pt x="f87" y="f116"/>
                    <a:pt x="f27" y="f117"/>
                    <a:pt x="f63" y="f118"/>
                  </a:cubicBezTo>
                  <a:cubicBezTo>
                    <a:pt x="f46" y="f119"/>
                    <a:pt x="f46" y="f119"/>
                    <a:pt x="f46" y="f119"/>
                  </a:cubicBezTo>
                  <a:cubicBezTo>
                    <a:pt x="f63" y="f120"/>
                    <a:pt x="f63" y="f120"/>
                    <a:pt x="f63" y="f120"/>
                  </a:cubicBezTo>
                  <a:cubicBezTo>
                    <a:pt x="f23" y="f56"/>
                    <a:pt x="f92" y="f115"/>
                    <a:pt x="f92" y="f121"/>
                  </a:cubicBezTo>
                  <a:cubicBezTo>
                    <a:pt x="f92" y="f12"/>
                    <a:pt x="f21" y="f49"/>
                    <a:pt x="f47" y="f29"/>
                  </a:cubicBezTo>
                  <a:cubicBezTo>
                    <a:pt x="f33" y="f27"/>
                    <a:pt x="f33" y="f27"/>
                    <a:pt x="f33" y="f27"/>
                  </a:cubicBezTo>
                  <a:cubicBezTo>
                    <a:pt x="f19" y="f49"/>
                    <a:pt x="f7" y="f68"/>
                    <a:pt x="f23" y="f85"/>
                  </a:cubicBezTo>
                  <a:cubicBezTo>
                    <a:pt x="f87" y="f17"/>
                    <a:pt x="f63" y="f48"/>
                    <a:pt x="f41" y="f87"/>
                  </a:cubicBezTo>
                  <a:cubicBezTo>
                    <a:pt x="f42" y="f87"/>
                    <a:pt x="f42" y="f87"/>
                    <a:pt x="f42" y="f87"/>
                  </a:cubicBezTo>
                  <a:cubicBezTo>
                    <a:pt x="f42" y="f87"/>
                    <a:pt x="f42" y="f87"/>
                    <a:pt x="f42" y="f87"/>
                  </a:cubicBezTo>
                  <a:cubicBezTo>
                    <a:pt x="f45" y="f19"/>
                    <a:pt x="f45" y="f47"/>
                    <a:pt x="f45" y="f8"/>
                  </a:cubicBezTo>
                  <a:cubicBezTo>
                    <a:pt x="f44" y="f63"/>
                    <a:pt x="f44" y="f46"/>
                    <a:pt x="f105" y="f75"/>
                  </a:cubicBezTo>
                  <a:cubicBezTo>
                    <a:pt x="f105" y="f75"/>
                    <a:pt x="f105" y="f75"/>
                    <a:pt x="f105" y="f75"/>
                  </a:cubicBezTo>
                  <a:cubicBezTo>
                    <a:pt x="f14" y="f68"/>
                    <a:pt x="f89" y="f35"/>
                    <a:pt x="f89" y="f35"/>
                  </a:cubicBezTo>
                  <a:cubicBezTo>
                    <a:pt x="f91" y="f35"/>
                    <a:pt x="f51" y="f68"/>
                    <a:pt x="f22" y="f75"/>
                  </a:cubicBezTo>
                  <a:cubicBezTo>
                    <a:pt x="f24" y="f70"/>
                    <a:pt x="f26" y="f10"/>
                    <a:pt x="f28" y="f70"/>
                  </a:cubicBezTo>
                  <a:cubicBezTo>
                    <a:pt x="f84" y="f70"/>
                    <a:pt x="f84" y="f70"/>
                    <a:pt x="f84" y="f70"/>
                  </a:cubicBezTo>
                  <a:cubicBezTo>
                    <a:pt x="f84" y="f10"/>
                    <a:pt x="f84" y="f10"/>
                    <a:pt x="f84" y="f10"/>
                  </a:cubicBezTo>
                  <a:cubicBezTo>
                    <a:pt x="f28" y="f39"/>
                    <a:pt x="f122" y="f40"/>
                    <a:pt x="f26" y="f85"/>
                  </a:cubicBezTo>
                  <a:cubicBezTo>
                    <a:pt x="f22" y="f41"/>
                    <a:pt x="f14" y="f10"/>
                    <a:pt x="f105" y="f36"/>
                  </a:cubicBezTo>
                  <a:cubicBezTo>
                    <a:pt x="f105" y="f36"/>
                    <a:pt x="f105" y="f36"/>
                    <a:pt x="f105" y="f36"/>
                  </a:cubicBezTo>
                  <a:cubicBezTo>
                    <a:pt x="f14" y="f37"/>
                    <a:pt x="f89" y="f39"/>
                    <a:pt x="f91" y="f85"/>
                  </a:cubicBezTo>
                  <a:cubicBezTo>
                    <a:pt x="f26" y="f41"/>
                    <a:pt x="f30" y="f85"/>
                    <a:pt x="f123" y="f39"/>
                  </a:cubicBezTo>
                  <a:cubicBezTo>
                    <a:pt x="f38" y="f10"/>
                    <a:pt x="f38" y="f36"/>
                    <a:pt x="f38" y="f35"/>
                  </a:cubicBezTo>
                  <a:cubicBezTo>
                    <a:pt x="f38" y="f63"/>
                    <a:pt x="f123" y="f8"/>
                    <a:pt x="f20" y="f47"/>
                  </a:cubicBezTo>
                  <a:cubicBezTo>
                    <a:pt x="f30" y="f47"/>
                    <a:pt x="f84" y="f47"/>
                    <a:pt x="f122" y="f47"/>
                  </a:cubicBezTo>
                  <a:cubicBezTo>
                    <a:pt x="f30" y="f33"/>
                    <a:pt x="f31" y="f17"/>
                    <a:pt x="f31" y="f61"/>
                  </a:cubicBezTo>
                  <a:cubicBezTo>
                    <a:pt x="f31" y="f46"/>
                    <a:pt x="f31" y="f46"/>
                    <a:pt x="f20" y="f35"/>
                  </a:cubicBezTo>
                  <a:cubicBezTo>
                    <a:pt x="f20" y="f35"/>
                    <a:pt x="f20" y="f35"/>
                    <a:pt x="f20" y="f35"/>
                  </a:cubicBezTo>
                  <a:cubicBezTo>
                    <a:pt x="f30" y="f35"/>
                    <a:pt x="f30" y="f35"/>
                    <a:pt x="f30" y="f35"/>
                  </a:cubicBezTo>
                  <a:cubicBezTo>
                    <a:pt x="f122" y="f34"/>
                    <a:pt x="f26" y="f49"/>
                    <a:pt x="f25" y="f33"/>
                  </a:cubicBezTo>
                  <a:cubicBezTo>
                    <a:pt x="f121" y="f47"/>
                    <a:pt x="f121" y="f47"/>
                    <a:pt x="f121" y="f47"/>
                  </a:cubicBezTo>
                  <a:cubicBezTo>
                    <a:pt x="f24" y="f47"/>
                    <a:pt x="f24" y="f47"/>
                    <a:pt x="f24" y="f47"/>
                  </a:cubicBezTo>
                  <a:cubicBezTo>
                    <a:pt x="f24" y="f27"/>
                    <a:pt x="f24" y="f27"/>
                    <a:pt x="f24" y="f27"/>
                  </a:cubicBezTo>
                  <a:cubicBezTo>
                    <a:pt x="f121" y="f19"/>
                    <a:pt x="f121" y="f7"/>
                    <a:pt x="f91" y="f23"/>
                  </a:cubicBezTo>
                  <a:lnTo>
                    <a:pt x="f43" y="f21"/>
                  </a:lnTo>
                  <a:close/>
                  <a:moveTo>
                    <a:pt x="f20" y="f61"/>
                  </a:moveTo>
                  <a:cubicBezTo>
                    <a:pt x="f20" y="f34"/>
                    <a:pt x="f84" y="f49"/>
                    <a:pt x="f122" y="f33"/>
                  </a:cubicBezTo>
                  <a:cubicBezTo>
                    <a:pt x="f122" y="f49"/>
                    <a:pt x="f28" y="f63"/>
                    <a:pt x="f20" y="f61"/>
                  </a:cubicBezTo>
                  <a:close/>
                  <a:moveTo>
                    <a:pt x="f89" y="f75"/>
                  </a:moveTo>
                  <a:cubicBezTo>
                    <a:pt x="f43" y="f10"/>
                    <a:pt x="f121" y="f40"/>
                    <a:pt x="f25" y="f39"/>
                  </a:cubicBezTo>
                  <a:cubicBezTo>
                    <a:pt x="f26" y="f39"/>
                    <a:pt x="f122" y="f12"/>
                    <a:pt x="f122" y="f37"/>
                  </a:cubicBezTo>
                  <a:cubicBezTo>
                    <a:pt x="f25" y="f37"/>
                    <a:pt x="f121" y="f10"/>
                    <a:pt x="f51" y="f36"/>
                  </a:cubicBezTo>
                  <a:cubicBezTo>
                    <a:pt x="f91" y="f36"/>
                    <a:pt x="f43" y="f75"/>
                    <a:pt x="f43" y="f75"/>
                  </a:cubicBezTo>
                  <a:cubicBezTo>
                    <a:pt x="f89" y="f75"/>
                    <a:pt x="f89" y="f75"/>
                    <a:pt x="f89" y="f75"/>
                  </a:cubicBezTo>
                  <a:close/>
                  <a:moveTo>
                    <a:pt x="f86" y="f121"/>
                  </a:moveTo>
                  <a:cubicBezTo>
                    <a:pt x="f86" y="f93"/>
                    <a:pt x="f23" y="f55"/>
                    <a:pt x="f33" y="f56"/>
                  </a:cubicBezTo>
                  <a:cubicBezTo>
                    <a:pt x="f7" y="f124"/>
                    <a:pt x="f102" y="f31"/>
                    <a:pt x="f102" y="f91"/>
                  </a:cubicBezTo>
                  <a:cubicBezTo>
                    <a:pt x="f102" y="f40"/>
                    <a:pt x="f23" y="f68"/>
                    <a:pt x="f87" y="f17"/>
                  </a:cubicBezTo>
                  <a:cubicBezTo>
                    <a:pt x="f102" y="f75"/>
                    <a:pt x="f86" y="f41"/>
                    <a:pt x="f86" y="f121"/>
                  </a:cubicBezTo>
                  <a:close/>
                  <a:moveTo>
                    <a:pt x="f100" y="f47"/>
                  </a:moveTo>
                  <a:cubicBezTo>
                    <a:pt x="f100" y="f47"/>
                    <a:pt x="f100" y="f47"/>
                    <a:pt x="f100" y="f47"/>
                  </a:cubicBezTo>
                  <a:cubicBezTo>
                    <a:pt x="f100" y="f49"/>
                    <a:pt x="f99" y="f70"/>
                    <a:pt x="f125" y="f37"/>
                  </a:cubicBezTo>
                  <a:cubicBezTo>
                    <a:pt x="f125" y="f37"/>
                    <a:pt x="f125" y="f37"/>
                    <a:pt x="f125" y="f37"/>
                  </a:cubicBezTo>
                  <a:cubicBezTo>
                    <a:pt x="f78" y="f39"/>
                    <a:pt x="f120" y="f34"/>
                    <a:pt x="f126" y="f23"/>
                  </a:cubicBezTo>
                  <a:cubicBezTo>
                    <a:pt x="f52" y="f102"/>
                    <a:pt x="f52" y="f102"/>
                    <a:pt x="f52" y="f102"/>
                  </a:cubicBezTo>
                  <a:cubicBezTo>
                    <a:pt x="f127" y="f21"/>
                    <a:pt x="f127" y="f21"/>
                    <a:pt x="f127" y="f21"/>
                  </a:cubicBezTo>
                  <a:cubicBezTo>
                    <a:pt x="f114" y="f23"/>
                    <a:pt x="f106" y="f87"/>
                    <a:pt x="f81" y="f27"/>
                  </a:cubicBezTo>
                  <a:cubicBezTo>
                    <a:pt x="f74" y="f46"/>
                    <a:pt x="f69" y="f40"/>
                    <a:pt x="f65" y="f29"/>
                  </a:cubicBezTo>
                  <a:cubicBezTo>
                    <a:pt x="f128" y="f29"/>
                    <a:pt x="f128" y="f29"/>
                    <a:pt x="f128" y="f29"/>
                  </a:cubicBezTo>
                  <a:cubicBezTo>
                    <a:pt x="f128" y="f29"/>
                    <a:pt x="f128" y="f29"/>
                    <a:pt x="f128" y="f29"/>
                  </a:cubicBezTo>
                  <a:cubicBezTo>
                    <a:pt x="f100" y="f29"/>
                    <a:pt x="f100" y="f29"/>
                    <a:pt x="f100" y="f47"/>
                  </a:cubicBezTo>
                  <a:close/>
                  <a:moveTo>
                    <a:pt x="f129" y="f70"/>
                  </a:moveTo>
                  <a:cubicBezTo>
                    <a:pt x="f11" y="f75"/>
                    <a:pt x="f65" y="f49"/>
                    <a:pt x="f128" y="f47"/>
                  </a:cubicBezTo>
                  <a:cubicBezTo>
                    <a:pt x="f69" y="f85"/>
                    <a:pt x="f74" y="f35"/>
                    <a:pt x="f57" y="f47"/>
                  </a:cubicBezTo>
                  <a:cubicBezTo>
                    <a:pt x="f16" y="f19"/>
                    <a:pt x="f104" y="f87"/>
                    <a:pt x="f116" y="f50"/>
                  </a:cubicBezTo>
                  <a:cubicBezTo>
                    <a:pt x="f81" y="f63"/>
                    <a:pt x="f76" y="f37"/>
                    <a:pt x="f129" y="f70"/>
                  </a:cubicBezTo>
                  <a:close/>
                  <a:moveTo>
                    <a:pt x="f84" y="f36"/>
                  </a:moveTo>
                  <a:cubicBezTo>
                    <a:pt x="f28" y="f36"/>
                    <a:pt x="f28" y="f36"/>
                    <a:pt x="f28" y="f36"/>
                  </a:cubicBezTo>
                  <a:cubicBezTo>
                    <a:pt x="f51" y="f75"/>
                    <a:pt x="f105" y="f61"/>
                    <a:pt x="f105" y="f27"/>
                  </a:cubicBezTo>
                  <a:cubicBezTo>
                    <a:pt x="f105" y="f29"/>
                    <a:pt x="f105" y="f29"/>
                    <a:pt x="f105" y="f29"/>
                  </a:cubicBezTo>
                  <a:cubicBezTo>
                    <a:pt x="f14" y="f29"/>
                    <a:pt x="f14" y="f29"/>
                    <a:pt x="f14" y="f29"/>
                  </a:cubicBezTo>
                  <a:cubicBezTo>
                    <a:pt x="f24" y="f27"/>
                    <a:pt x="f122" y="f63"/>
                    <a:pt x="f84" y="f75"/>
                  </a:cubicBezTo>
                  <a:lnTo>
                    <a:pt x="f84" y="f36"/>
                  </a:lnTo>
                  <a:close/>
                  <a:moveTo>
                    <a:pt x="f14" y="f27"/>
                  </a:moveTo>
                  <a:cubicBezTo>
                    <a:pt x="f89" y="f34"/>
                    <a:pt x="f51" y="f35"/>
                    <a:pt x="f122" y="f68"/>
                  </a:cubicBezTo>
                  <a:cubicBezTo>
                    <a:pt x="f25" y="f63"/>
                    <a:pt x="f121" y="f33"/>
                    <a:pt x="f14" y="f27"/>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12" name="Ελεύθερη σχεδίαση 49">
              <a:extLst>
                <a:ext uri="{FF2B5EF4-FFF2-40B4-BE49-F238E27FC236}">
                  <a16:creationId xmlns:a16="http://schemas.microsoft.com/office/drawing/2014/main" id="{48A2AFC0-9914-EB23-FEA4-3EDB31A0FB3B}"/>
                </a:ext>
              </a:extLst>
            </p:cNvPr>
            <p:cNvSpPr/>
            <p:nvPr/>
          </p:nvSpPr>
          <p:spPr>
            <a:xfrm rot="16199987" flipV="1">
              <a:off x="4462880" y="771438"/>
              <a:ext cx="468511" cy="519488"/>
            </a:xfrm>
            <a:custGeom>
              <a:avLst/>
              <a:gdLst>
                <a:gd name="f0" fmla="val 10800000"/>
                <a:gd name="f1" fmla="val 5400000"/>
                <a:gd name="f2" fmla="val 180"/>
                <a:gd name="f3" fmla="val w"/>
                <a:gd name="f4" fmla="val h"/>
                <a:gd name="f5" fmla="val 0"/>
                <a:gd name="f6" fmla="val 149"/>
                <a:gd name="f7" fmla="val 146"/>
                <a:gd name="f8" fmla="val 61"/>
                <a:gd name="f9" fmla="val 17"/>
                <a:gd name="f10" fmla="val 64"/>
                <a:gd name="f11" fmla="val 67"/>
                <a:gd name="f12" fmla="val 9"/>
                <a:gd name="f13" fmla="val 70"/>
                <a:gd name="f14" fmla="val 13"/>
                <a:gd name="f15" fmla="val 68"/>
                <a:gd name="f16" fmla="val 15"/>
                <a:gd name="f17" fmla="val 65"/>
                <a:gd name="f18" fmla="val 22"/>
                <a:gd name="f19" fmla="val 78"/>
                <a:gd name="f20" fmla="val 72"/>
                <a:gd name="f21" fmla="val 11"/>
                <a:gd name="f22" fmla="val 71"/>
                <a:gd name="f23" fmla="val 8"/>
                <a:gd name="f24" fmla="val 75"/>
                <a:gd name="f25" fmla="val 4"/>
                <a:gd name="f26" fmla="val 81"/>
                <a:gd name="f27" fmla="val 77"/>
                <a:gd name="f28" fmla="val 20"/>
                <a:gd name="f29" fmla="val 103"/>
                <a:gd name="f30" fmla="val 144"/>
                <a:gd name="f31" fmla="val 7"/>
                <a:gd name="f32" fmla="val 39"/>
                <a:gd name="f33" fmla="val 148"/>
                <a:gd name="f34" fmla="val 63"/>
                <a:gd name="f35" fmla="val 123"/>
                <a:gd name="f36" fmla="val 79"/>
                <a:gd name="f37" fmla="val 125"/>
                <a:gd name="f38" fmla="val 130"/>
                <a:gd name="f39" fmla="val 105"/>
                <a:gd name="f40" fmla="val 138"/>
                <a:gd name="f41" fmla="val 94"/>
                <a:gd name="f42" fmla="val 99"/>
                <a:gd name="f43" fmla="val 104"/>
                <a:gd name="f44" fmla="val 147"/>
                <a:gd name="f45" fmla="val 114"/>
                <a:gd name="f46" fmla="val 120"/>
                <a:gd name="f47" fmla="val 142"/>
                <a:gd name="f48" fmla="val 135"/>
                <a:gd name="f49" fmla="val 122"/>
                <a:gd name="f50" fmla="val 129"/>
                <a:gd name="f51" fmla="val 119"/>
                <a:gd name="f52" fmla="val 131"/>
                <a:gd name="f53" fmla="val 143"/>
                <a:gd name="f54" fmla="val 141"/>
                <a:gd name="f55" fmla="val 124"/>
                <a:gd name="f56" fmla="val 108"/>
                <a:gd name="f57" fmla="val 95"/>
                <a:gd name="f58" fmla="val 118"/>
                <a:gd name="f59" fmla="val 88"/>
                <a:gd name="f60" fmla="val 121"/>
                <a:gd name="f61" fmla="val 76"/>
                <a:gd name="f62" fmla="val 57"/>
                <a:gd name="f63" fmla="val 40"/>
                <a:gd name="f64" fmla="val 132"/>
                <a:gd name="f65" fmla="val 18"/>
                <a:gd name="f66" fmla="val 101"/>
                <a:gd name="f67" fmla="val 5"/>
                <a:gd name="f68" fmla="val 33"/>
                <a:gd name="f69" fmla="val 46"/>
                <a:gd name="f70" fmla="val 31"/>
                <a:gd name="f71" fmla="val 30"/>
                <a:gd name="f72" fmla="val 16"/>
                <a:gd name="f73" fmla="val 27"/>
                <a:gd name="f74" fmla="val 14"/>
                <a:gd name="f75" fmla="val 12"/>
                <a:gd name="f76" fmla="val 37"/>
                <a:gd name="f77" fmla="val 23"/>
                <a:gd name="f78" fmla="val 60"/>
                <a:gd name="f79" fmla="val 24"/>
                <a:gd name="f80" fmla="val 62"/>
                <a:gd name="f81" fmla="val 58"/>
                <a:gd name="f82" fmla="val 10"/>
                <a:gd name="f83" fmla="val 59"/>
                <a:gd name="f84" fmla="val 49"/>
                <a:gd name="f85" fmla="val 25"/>
                <a:gd name="f86" fmla="val 41"/>
                <a:gd name="f87" fmla="val 26"/>
                <a:gd name="f88" fmla="val 32"/>
                <a:gd name="f89" fmla="val 98"/>
                <a:gd name="f90" fmla="val 85"/>
                <a:gd name="f91" fmla="val 90"/>
                <a:gd name="f92" fmla="val 140"/>
                <a:gd name="f93" fmla="val 29"/>
                <a:gd name="f94" fmla="val 34"/>
                <a:gd name="f95" fmla="val 139"/>
                <a:gd name="f96" fmla="val 127"/>
                <a:gd name="f97" fmla="val 73"/>
                <a:gd name="f98" fmla="val 145"/>
                <a:gd name="f99" fmla="val 113"/>
                <a:gd name="f100" fmla="val 109"/>
                <a:gd name="f101" fmla="val 106"/>
                <a:gd name="f102" fmla="val 126"/>
                <a:gd name="f103" fmla="val 134"/>
                <a:gd name="f104" fmla="val 100"/>
                <a:gd name="f105" fmla="val 137"/>
                <a:gd name="f106" fmla="val 107"/>
                <a:gd name="f107" fmla="+- 0 0 -90"/>
                <a:gd name="f108" fmla="*/ f3 1 149"/>
                <a:gd name="f109" fmla="*/ f4 1 146"/>
                <a:gd name="f110" fmla="+- f7 0 f5"/>
                <a:gd name="f111" fmla="+- f6 0 f5"/>
                <a:gd name="f112" fmla="*/ f107 f0 1"/>
                <a:gd name="f113" fmla="*/ f111 1 149"/>
                <a:gd name="f114" fmla="*/ f110 1 146"/>
                <a:gd name="f115" fmla="*/ 61 f111 1"/>
                <a:gd name="f116" fmla="*/ 17 f110 1"/>
                <a:gd name="f117" fmla="*/ 70 f111 1"/>
                <a:gd name="f118" fmla="*/ 13 f110 1"/>
                <a:gd name="f119" fmla="*/ 67 f111 1"/>
                <a:gd name="f120" fmla="*/ 22 f110 1"/>
                <a:gd name="f121" fmla="*/ 71 f111 1"/>
                <a:gd name="f122" fmla="*/ 8 f110 1"/>
                <a:gd name="f123" fmla="*/ 77 f111 1"/>
                <a:gd name="f124" fmla="*/ 20 f110 1"/>
                <a:gd name="f125" fmla="*/ 146 f111 1"/>
                <a:gd name="f126" fmla="*/ 39 f110 1"/>
                <a:gd name="f127" fmla="*/ 125 f111 1"/>
                <a:gd name="f128" fmla="*/ 103 f110 1"/>
                <a:gd name="f129" fmla="*/ 99 f110 1"/>
                <a:gd name="f130" fmla="*/ 148 f111 1"/>
                <a:gd name="f131" fmla="*/ 120 f110 1"/>
                <a:gd name="f132" fmla="*/ 129 f111 1"/>
                <a:gd name="f133" fmla="*/ 119 f110 1"/>
                <a:gd name="f134" fmla="*/ 141 f111 1"/>
                <a:gd name="f135" fmla="*/ 143 f110 1"/>
                <a:gd name="f136" fmla="*/ 124 f111 1"/>
                <a:gd name="f137" fmla="*/ 108 f110 1"/>
                <a:gd name="f138" fmla="*/ 121 f111 1"/>
                <a:gd name="f139" fmla="*/ 76 f110 1"/>
                <a:gd name="f140" fmla="*/ 132 f111 1"/>
                <a:gd name="f141" fmla="*/ 18 f110 1"/>
                <a:gd name="f142" fmla="*/ 46 f111 1"/>
                <a:gd name="f143" fmla="*/ 31 f110 1"/>
                <a:gd name="f144" fmla="*/ 0 f111 1"/>
                <a:gd name="f145" fmla="*/ 27 f110 1"/>
                <a:gd name="f146" fmla="*/ 60 f111 1"/>
                <a:gd name="f147" fmla="*/ 24 f110 1"/>
                <a:gd name="f148" fmla="*/ 58 f111 1"/>
                <a:gd name="f149" fmla="*/ 11 f110 1"/>
                <a:gd name="f150" fmla="*/ 68 f111 1"/>
                <a:gd name="f151" fmla="*/ 31 f111 1"/>
                <a:gd name="f152" fmla="*/ 25 f110 1"/>
                <a:gd name="f153" fmla="*/ 101 f111 1"/>
                <a:gd name="f154" fmla="*/ 88 f111 1"/>
                <a:gd name="f155" fmla="*/ 142 f111 1"/>
                <a:gd name="f156" fmla="*/ 32 f110 1"/>
                <a:gd name="f157" fmla="*/ 34 f110 1"/>
                <a:gd name="f158" fmla="*/ 122 f111 1"/>
                <a:gd name="f159" fmla="*/ 95 f110 1"/>
                <a:gd name="f160" fmla="*/ 145 f111 1"/>
                <a:gd name="f161" fmla="*/ 106 f110 1"/>
                <a:gd name="f162" fmla="*/ 134 f111 1"/>
                <a:gd name="f163" fmla="*/ f112 1 f2"/>
                <a:gd name="f164" fmla="*/ f115 1 149"/>
                <a:gd name="f165" fmla="*/ f116 1 146"/>
                <a:gd name="f166" fmla="*/ f117 1 149"/>
                <a:gd name="f167" fmla="*/ f118 1 146"/>
                <a:gd name="f168" fmla="*/ f119 1 149"/>
                <a:gd name="f169" fmla="*/ f120 1 146"/>
                <a:gd name="f170" fmla="*/ f121 1 149"/>
                <a:gd name="f171" fmla="*/ f122 1 146"/>
                <a:gd name="f172" fmla="*/ f123 1 149"/>
                <a:gd name="f173" fmla="*/ f124 1 146"/>
                <a:gd name="f174" fmla="*/ f125 1 149"/>
                <a:gd name="f175" fmla="*/ f126 1 146"/>
                <a:gd name="f176" fmla="*/ f127 1 149"/>
                <a:gd name="f177" fmla="*/ f128 1 146"/>
                <a:gd name="f178" fmla="*/ f129 1 146"/>
                <a:gd name="f179" fmla="*/ f130 1 149"/>
                <a:gd name="f180" fmla="*/ f131 1 146"/>
                <a:gd name="f181" fmla="*/ f132 1 149"/>
                <a:gd name="f182" fmla="*/ f133 1 146"/>
                <a:gd name="f183" fmla="*/ f134 1 149"/>
                <a:gd name="f184" fmla="*/ f135 1 146"/>
                <a:gd name="f185" fmla="*/ f136 1 149"/>
                <a:gd name="f186" fmla="*/ f137 1 146"/>
                <a:gd name="f187" fmla="*/ f138 1 149"/>
                <a:gd name="f188" fmla="*/ f139 1 146"/>
                <a:gd name="f189" fmla="*/ f140 1 149"/>
                <a:gd name="f190" fmla="*/ f141 1 146"/>
                <a:gd name="f191" fmla="*/ f142 1 149"/>
                <a:gd name="f192" fmla="*/ f143 1 146"/>
                <a:gd name="f193" fmla="*/ f144 1 149"/>
                <a:gd name="f194" fmla="*/ f145 1 146"/>
                <a:gd name="f195" fmla="*/ f146 1 149"/>
                <a:gd name="f196" fmla="*/ f147 1 146"/>
                <a:gd name="f197" fmla="*/ f148 1 149"/>
                <a:gd name="f198" fmla="*/ f149 1 146"/>
                <a:gd name="f199" fmla="*/ f150 1 149"/>
                <a:gd name="f200" fmla="*/ f151 1 149"/>
                <a:gd name="f201" fmla="*/ f152 1 146"/>
                <a:gd name="f202" fmla="*/ f153 1 149"/>
                <a:gd name="f203" fmla="*/ f154 1 149"/>
                <a:gd name="f204" fmla="*/ f155 1 149"/>
                <a:gd name="f205" fmla="*/ f156 1 146"/>
                <a:gd name="f206" fmla="*/ f157 1 146"/>
                <a:gd name="f207" fmla="*/ f158 1 149"/>
                <a:gd name="f208" fmla="*/ f159 1 146"/>
                <a:gd name="f209" fmla="*/ f160 1 149"/>
                <a:gd name="f210" fmla="*/ f161 1 146"/>
                <a:gd name="f211" fmla="*/ f162 1 149"/>
                <a:gd name="f212" fmla="*/ 0 1 f113"/>
                <a:gd name="f213" fmla="*/ f6 1 f113"/>
                <a:gd name="f214" fmla="*/ 0 1 f114"/>
                <a:gd name="f215" fmla="*/ f7 1 f114"/>
                <a:gd name="f216" fmla="+- f163 0 f1"/>
                <a:gd name="f217" fmla="*/ f164 1 f113"/>
                <a:gd name="f218" fmla="*/ f165 1 f114"/>
                <a:gd name="f219" fmla="*/ f166 1 f113"/>
                <a:gd name="f220" fmla="*/ f167 1 f114"/>
                <a:gd name="f221" fmla="*/ f168 1 f113"/>
                <a:gd name="f222" fmla="*/ f169 1 f114"/>
                <a:gd name="f223" fmla="*/ f170 1 f113"/>
                <a:gd name="f224" fmla="*/ f171 1 f114"/>
                <a:gd name="f225" fmla="*/ f172 1 f113"/>
                <a:gd name="f226" fmla="*/ f173 1 f114"/>
                <a:gd name="f227" fmla="*/ f174 1 f113"/>
                <a:gd name="f228" fmla="*/ f175 1 f114"/>
                <a:gd name="f229" fmla="*/ f176 1 f113"/>
                <a:gd name="f230" fmla="*/ f177 1 f114"/>
                <a:gd name="f231" fmla="*/ f178 1 f114"/>
                <a:gd name="f232" fmla="*/ f179 1 f113"/>
                <a:gd name="f233" fmla="*/ f180 1 f114"/>
                <a:gd name="f234" fmla="*/ f181 1 f113"/>
                <a:gd name="f235" fmla="*/ f182 1 f114"/>
                <a:gd name="f236" fmla="*/ f183 1 f113"/>
                <a:gd name="f237" fmla="*/ f184 1 f114"/>
                <a:gd name="f238" fmla="*/ f185 1 f113"/>
                <a:gd name="f239" fmla="*/ f186 1 f114"/>
                <a:gd name="f240" fmla="*/ f187 1 f113"/>
                <a:gd name="f241" fmla="*/ f188 1 f114"/>
                <a:gd name="f242" fmla="*/ f189 1 f113"/>
                <a:gd name="f243" fmla="*/ f190 1 f114"/>
                <a:gd name="f244" fmla="*/ f191 1 f113"/>
                <a:gd name="f245" fmla="*/ f192 1 f114"/>
                <a:gd name="f246" fmla="*/ f193 1 f113"/>
                <a:gd name="f247" fmla="*/ f194 1 f114"/>
                <a:gd name="f248" fmla="*/ f195 1 f113"/>
                <a:gd name="f249" fmla="*/ f196 1 f114"/>
                <a:gd name="f250" fmla="*/ f197 1 f113"/>
                <a:gd name="f251" fmla="*/ f198 1 f114"/>
                <a:gd name="f252" fmla="*/ f199 1 f113"/>
                <a:gd name="f253" fmla="*/ f200 1 f113"/>
                <a:gd name="f254" fmla="*/ f201 1 f114"/>
                <a:gd name="f255" fmla="*/ f202 1 f113"/>
                <a:gd name="f256" fmla="*/ f203 1 f113"/>
                <a:gd name="f257" fmla="*/ f204 1 f113"/>
                <a:gd name="f258" fmla="*/ f205 1 f114"/>
                <a:gd name="f259" fmla="*/ f206 1 f114"/>
                <a:gd name="f260" fmla="*/ f207 1 f113"/>
                <a:gd name="f261" fmla="*/ f208 1 f114"/>
                <a:gd name="f262" fmla="*/ f209 1 f113"/>
                <a:gd name="f263" fmla="*/ f210 1 f114"/>
                <a:gd name="f264" fmla="*/ f211 1 f113"/>
                <a:gd name="f265" fmla="*/ f212 f108 1"/>
                <a:gd name="f266" fmla="*/ f213 f108 1"/>
                <a:gd name="f267" fmla="*/ f215 f109 1"/>
                <a:gd name="f268" fmla="*/ f214 f109 1"/>
                <a:gd name="f269" fmla="*/ f217 f108 1"/>
                <a:gd name="f270" fmla="*/ f218 f109 1"/>
                <a:gd name="f271" fmla="*/ f219 f108 1"/>
                <a:gd name="f272" fmla="*/ f220 f109 1"/>
                <a:gd name="f273" fmla="*/ f221 f108 1"/>
                <a:gd name="f274" fmla="*/ f222 f109 1"/>
                <a:gd name="f275" fmla="*/ f223 f108 1"/>
                <a:gd name="f276" fmla="*/ f224 f109 1"/>
                <a:gd name="f277" fmla="*/ f225 f108 1"/>
                <a:gd name="f278" fmla="*/ f226 f109 1"/>
                <a:gd name="f279" fmla="*/ f227 f108 1"/>
                <a:gd name="f280" fmla="*/ f228 f109 1"/>
                <a:gd name="f281" fmla="*/ f229 f108 1"/>
                <a:gd name="f282" fmla="*/ f230 f109 1"/>
                <a:gd name="f283" fmla="*/ f231 f109 1"/>
                <a:gd name="f284" fmla="*/ f232 f108 1"/>
                <a:gd name="f285" fmla="*/ f233 f109 1"/>
                <a:gd name="f286" fmla="*/ f234 f108 1"/>
                <a:gd name="f287" fmla="*/ f235 f109 1"/>
                <a:gd name="f288" fmla="*/ f236 f108 1"/>
                <a:gd name="f289" fmla="*/ f237 f109 1"/>
                <a:gd name="f290" fmla="*/ f238 f108 1"/>
                <a:gd name="f291" fmla="*/ f239 f109 1"/>
                <a:gd name="f292" fmla="*/ f240 f108 1"/>
                <a:gd name="f293" fmla="*/ f241 f109 1"/>
                <a:gd name="f294" fmla="*/ f242 f108 1"/>
                <a:gd name="f295" fmla="*/ f243 f109 1"/>
                <a:gd name="f296" fmla="*/ f244 f108 1"/>
                <a:gd name="f297" fmla="*/ f245 f109 1"/>
                <a:gd name="f298" fmla="*/ f246 f108 1"/>
                <a:gd name="f299" fmla="*/ f247 f109 1"/>
                <a:gd name="f300" fmla="*/ f248 f108 1"/>
                <a:gd name="f301" fmla="*/ f249 f109 1"/>
                <a:gd name="f302" fmla="*/ f250 f108 1"/>
                <a:gd name="f303" fmla="*/ f251 f109 1"/>
                <a:gd name="f304" fmla="*/ f252 f108 1"/>
                <a:gd name="f305" fmla="*/ f253 f108 1"/>
                <a:gd name="f306" fmla="*/ f254 f109 1"/>
                <a:gd name="f307" fmla="*/ f255 f108 1"/>
                <a:gd name="f308" fmla="*/ f256 f108 1"/>
                <a:gd name="f309" fmla="*/ f257 f108 1"/>
                <a:gd name="f310" fmla="*/ f258 f109 1"/>
                <a:gd name="f311" fmla="*/ f259 f109 1"/>
                <a:gd name="f312" fmla="*/ f260 f108 1"/>
                <a:gd name="f313" fmla="*/ f261 f109 1"/>
                <a:gd name="f314" fmla="*/ f262 f108 1"/>
                <a:gd name="f315" fmla="*/ f263 f109 1"/>
                <a:gd name="f316" fmla="*/ f264 f108 1"/>
              </a:gdLst>
              <a:ahLst/>
              <a:cxnLst>
                <a:cxn ang="3cd4">
                  <a:pos x="hc" y="t"/>
                </a:cxn>
                <a:cxn ang="0">
                  <a:pos x="r" y="vc"/>
                </a:cxn>
                <a:cxn ang="cd4">
                  <a:pos x="hc" y="b"/>
                </a:cxn>
                <a:cxn ang="cd2">
                  <a:pos x="l" y="vc"/>
                </a:cxn>
                <a:cxn ang="f216">
                  <a:pos x="f269" y="f270"/>
                </a:cxn>
                <a:cxn ang="f216">
                  <a:pos x="f271" y="f272"/>
                </a:cxn>
                <a:cxn ang="f216">
                  <a:pos x="f273" y="f274"/>
                </a:cxn>
                <a:cxn ang="f216">
                  <a:pos x="f275" y="f276"/>
                </a:cxn>
                <a:cxn ang="f216">
                  <a:pos x="f277" y="f278"/>
                </a:cxn>
                <a:cxn ang="f216">
                  <a:pos x="f279" y="f280"/>
                </a:cxn>
                <a:cxn ang="f216">
                  <a:pos x="f281" y="f282"/>
                </a:cxn>
                <a:cxn ang="f216">
                  <a:pos x="f279" y="f283"/>
                </a:cxn>
                <a:cxn ang="f216">
                  <a:pos x="f284" y="f285"/>
                </a:cxn>
                <a:cxn ang="f216">
                  <a:pos x="f286" y="f287"/>
                </a:cxn>
                <a:cxn ang="f216">
                  <a:pos x="f288" y="f289"/>
                </a:cxn>
                <a:cxn ang="f216">
                  <a:pos x="f290" y="f291"/>
                </a:cxn>
                <a:cxn ang="f216">
                  <a:pos x="f292" y="f293"/>
                </a:cxn>
                <a:cxn ang="f216">
                  <a:pos x="f294" y="f295"/>
                </a:cxn>
                <a:cxn ang="f216">
                  <a:pos x="f296" y="f297"/>
                </a:cxn>
                <a:cxn ang="f216">
                  <a:pos x="f298" y="f299"/>
                </a:cxn>
                <a:cxn ang="f216">
                  <a:pos x="f300" y="f301"/>
                </a:cxn>
                <a:cxn ang="f216">
                  <a:pos x="f302" y="f303"/>
                </a:cxn>
                <a:cxn ang="f216">
                  <a:pos x="f304" y="f276"/>
                </a:cxn>
                <a:cxn ang="f216">
                  <a:pos x="f269" y="f270"/>
                </a:cxn>
                <a:cxn ang="f216">
                  <a:pos x="f302" y="f299"/>
                </a:cxn>
                <a:cxn ang="f216">
                  <a:pos x="f305" y="f306"/>
                </a:cxn>
                <a:cxn ang="f216">
                  <a:pos x="f302" y="f299"/>
                </a:cxn>
                <a:cxn ang="f216">
                  <a:pos x="f307" y="f303"/>
                </a:cxn>
                <a:cxn ang="f216">
                  <a:pos x="f308" y="f278"/>
                </a:cxn>
                <a:cxn ang="f216">
                  <a:pos x="f307" y="f303"/>
                </a:cxn>
                <a:cxn ang="f216">
                  <a:pos x="f309" y="f310"/>
                </a:cxn>
                <a:cxn ang="f216">
                  <a:pos x="f288" y="f311"/>
                </a:cxn>
                <a:cxn ang="f216">
                  <a:pos x="f312" y="f313"/>
                </a:cxn>
                <a:cxn ang="f216">
                  <a:pos x="f309" y="f310"/>
                </a:cxn>
                <a:cxn ang="f216">
                  <a:pos x="f314" y="f287"/>
                </a:cxn>
                <a:cxn ang="f216">
                  <a:pos x="f309" y="f315"/>
                </a:cxn>
                <a:cxn ang="f216">
                  <a:pos x="f294" y="f315"/>
                </a:cxn>
                <a:cxn ang="f216">
                  <a:pos x="f314" y="f287"/>
                </a:cxn>
                <a:cxn ang="f216">
                  <a:pos x="f279" y="f282"/>
                </a:cxn>
                <a:cxn ang="f216">
                  <a:pos x="f316" y="f282"/>
                </a:cxn>
                <a:cxn ang="f216">
                  <a:pos x="f279" y="f282"/>
                </a:cxn>
              </a:cxnLst>
              <a:rect l="f265" t="f268" r="f266" b="f267"/>
              <a:pathLst>
                <a:path w="149" h="146">
                  <a:moveTo>
                    <a:pt x="f8" y="f9"/>
                  </a:moveTo>
                  <a:cubicBezTo>
                    <a:pt x="f10" y="f9"/>
                    <a:pt x="f11" y="f12"/>
                    <a:pt x="f13" y="f14"/>
                  </a:cubicBezTo>
                  <a:cubicBezTo>
                    <a:pt x="f15" y="f16"/>
                    <a:pt x="f17" y="f9"/>
                    <a:pt x="f11" y="f18"/>
                  </a:cubicBezTo>
                  <a:cubicBezTo>
                    <a:pt x="f19" y="f18"/>
                    <a:pt x="f20" y="f21"/>
                    <a:pt x="f22" y="f23"/>
                  </a:cubicBezTo>
                  <a:cubicBezTo>
                    <a:pt x="f24" y="f25"/>
                    <a:pt x="f26" y="f16"/>
                    <a:pt x="f27" y="f28"/>
                  </a:cubicBezTo>
                  <a:cubicBezTo>
                    <a:pt x="f29" y="f5"/>
                    <a:pt x="f30" y="f31"/>
                    <a:pt x="f7" y="f32"/>
                  </a:cubicBezTo>
                  <a:cubicBezTo>
                    <a:pt x="f33" y="f34"/>
                    <a:pt x="f35" y="f36"/>
                    <a:pt x="f37" y="f29"/>
                  </a:cubicBezTo>
                  <a:cubicBezTo>
                    <a:pt x="f38" y="f39"/>
                    <a:pt x="f40" y="f41"/>
                    <a:pt x="f7" y="f42"/>
                  </a:cubicBezTo>
                  <a:cubicBezTo>
                    <a:pt x="f6" y="f43"/>
                    <a:pt x="f44" y="f45"/>
                    <a:pt x="f33" y="f46"/>
                  </a:cubicBezTo>
                  <a:cubicBezTo>
                    <a:pt x="f47" y="f37"/>
                    <a:pt x="f48" y="f49"/>
                    <a:pt x="f50" y="f51"/>
                  </a:cubicBezTo>
                  <a:cubicBezTo>
                    <a:pt x="f50" y="f52"/>
                    <a:pt x="f50" y="f53"/>
                    <a:pt x="f54" y="f53"/>
                  </a:cubicBezTo>
                  <a:cubicBezTo>
                    <a:pt x="f46" y="f7"/>
                    <a:pt x="f37" y="f37"/>
                    <a:pt x="f55" y="f56"/>
                  </a:cubicBezTo>
                  <a:cubicBezTo>
                    <a:pt x="f35" y="f57"/>
                    <a:pt x="f58" y="f59"/>
                    <a:pt x="f60" y="f61"/>
                  </a:cubicBezTo>
                  <a:cubicBezTo>
                    <a:pt x="f37" y="f62"/>
                    <a:pt x="f6" y="f63"/>
                    <a:pt x="f64" y="f65"/>
                  </a:cubicBezTo>
                  <a:cubicBezTo>
                    <a:pt x="f66" y="f67"/>
                    <a:pt x="f61" y="f68"/>
                    <a:pt x="f69" y="f70"/>
                  </a:cubicBezTo>
                  <a:cubicBezTo>
                    <a:pt x="f70" y="f71"/>
                    <a:pt x="f72" y="f72"/>
                    <a:pt x="f5" y="f73"/>
                  </a:cubicBezTo>
                  <a:cubicBezTo>
                    <a:pt x="f74" y="f75"/>
                    <a:pt x="f76" y="f77"/>
                    <a:pt x="f78" y="f79"/>
                  </a:cubicBezTo>
                  <a:cubicBezTo>
                    <a:pt x="f80" y="f18"/>
                    <a:pt x="f81" y="f16"/>
                    <a:pt x="f81" y="f21"/>
                  </a:cubicBezTo>
                  <a:cubicBezTo>
                    <a:pt x="f8" y="f82"/>
                    <a:pt x="f10" y="f25"/>
                    <a:pt x="f15" y="f23"/>
                  </a:cubicBezTo>
                  <a:cubicBezTo>
                    <a:pt x="f11" y="f12"/>
                    <a:pt x="f83" y="f12"/>
                    <a:pt x="f8" y="f9"/>
                  </a:cubicBezTo>
                  <a:close/>
                  <a:moveTo>
                    <a:pt x="f81" y="f73"/>
                  </a:moveTo>
                  <a:cubicBezTo>
                    <a:pt x="f84" y="f85"/>
                    <a:pt x="f86" y="f18"/>
                    <a:pt x="f70" y="f85"/>
                  </a:cubicBezTo>
                  <a:cubicBezTo>
                    <a:pt x="f86" y="f87"/>
                    <a:pt x="f84" y="f88"/>
                    <a:pt x="f81" y="f73"/>
                  </a:cubicBezTo>
                  <a:close/>
                  <a:moveTo>
                    <a:pt x="f66" y="f21"/>
                  </a:moveTo>
                  <a:cubicBezTo>
                    <a:pt x="f89" y="f74"/>
                    <a:pt x="f90" y="f16"/>
                    <a:pt x="f59" y="f28"/>
                  </a:cubicBezTo>
                  <a:cubicBezTo>
                    <a:pt x="f91" y="f16"/>
                    <a:pt x="f43" y="f72"/>
                    <a:pt x="f66" y="f21"/>
                  </a:cubicBezTo>
                  <a:close/>
                  <a:moveTo>
                    <a:pt x="f47" y="f88"/>
                  </a:moveTo>
                  <a:cubicBezTo>
                    <a:pt x="f92" y="f93"/>
                    <a:pt x="f40" y="f71"/>
                    <a:pt x="f54" y="f94"/>
                  </a:cubicBezTo>
                  <a:cubicBezTo>
                    <a:pt x="f95" y="f83"/>
                    <a:pt x="f60" y="f11"/>
                    <a:pt x="f49" y="f57"/>
                  </a:cubicBezTo>
                  <a:cubicBezTo>
                    <a:pt x="f96" y="f97"/>
                    <a:pt x="f7" y="f83"/>
                    <a:pt x="f47" y="f88"/>
                  </a:cubicBezTo>
                  <a:close/>
                  <a:moveTo>
                    <a:pt x="f98" y="f51"/>
                  </a:moveTo>
                  <a:cubicBezTo>
                    <a:pt x="f98" y="f99"/>
                    <a:pt x="f98" y="f100"/>
                    <a:pt x="f47" y="f101"/>
                  </a:cubicBezTo>
                  <a:cubicBezTo>
                    <a:pt x="f95" y="f101"/>
                    <a:pt x="f48" y="f101"/>
                    <a:pt x="f64" y="f101"/>
                  </a:cubicBezTo>
                  <a:cubicBezTo>
                    <a:pt x="f102" y="f99"/>
                    <a:pt x="f103" y="f60"/>
                    <a:pt x="f98" y="f51"/>
                  </a:cubicBezTo>
                  <a:close/>
                  <a:moveTo>
                    <a:pt x="f7" y="f29"/>
                  </a:moveTo>
                  <a:cubicBezTo>
                    <a:pt x="f47" y="f104"/>
                    <a:pt x="f105" y="f104"/>
                    <a:pt x="f103" y="f29"/>
                  </a:cubicBezTo>
                  <a:cubicBezTo>
                    <a:pt x="f95" y="f66"/>
                    <a:pt x="f30" y="f106"/>
                    <a:pt x="f7" y="f29"/>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13" name="Ελεύθερη σχεδίαση 50">
              <a:extLst>
                <a:ext uri="{FF2B5EF4-FFF2-40B4-BE49-F238E27FC236}">
                  <a16:creationId xmlns:a16="http://schemas.microsoft.com/office/drawing/2014/main" id="{B4894CD4-F199-0C46-F0A3-B3DFA98C879C}"/>
                </a:ext>
              </a:extLst>
            </p:cNvPr>
            <p:cNvSpPr/>
            <p:nvPr/>
          </p:nvSpPr>
          <p:spPr>
            <a:xfrm rot="16199987" flipV="1">
              <a:off x="4455355" y="786498"/>
              <a:ext cx="468511" cy="489368"/>
            </a:xfrm>
            <a:custGeom>
              <a:avLst/>
              <a:gdLst>
                <a:gd name="f0" fmla="val 10800000"/>
                <a:gd name="f1" fmla="val 5400000"/>
                <a:gd name="f2" fmla="val 180"/>
                <a:gd name="f3" fmla="val w"/>
                <a:gd name="f4" fmla="val h"/>
                <a:gd name="f5" fmla="val 0"/>
                <a:gd name="f6" fmla="val 149"/>
                <a:gd name="f7" fmla="val 138"/>
                <a:gd name="f8" fmla="val 65"/>
                <a:gd name="f9" fmla="val 66"/>
                <a:gd name="f10" fmla="val 68"/>
                <a:gd name="f11" fmla="val 1"/>
                <a:gd name="f12" fmla="val 69"/>
                <a:gd name="f13" fmla="val 2"/>
                <a:gd name="f14" fmla="val 3"/>
                <a:gd name="f15" fmla="val 67"/>
                <a:gd name="f16" fmla="val 4"/>
                <a:gd name="f17" fmla="val 63"/>
                <a:gd name="f18" fmla="val 62"/>
                <a:gd name="f19" fmla="val 6"/>
                <a:gd name="f20" fmla="val 7"/>
                <a:gd name="f21" fmla="val 61"/>
                <a:gd name="f22" fmla="val 8"/>
                <a:gd name="f23" fmla="val 10"/>
                <a:gd name="f24" fmla="val 9"/>
                <a:gd name="f25" fmla="val 64"/>
                <a:gd name="f26" fmla="val 5"/>
                <a:gd name="f27" fmla="val 70"/>
                <a:gd name="f28" fmla="val 71"/>
                <a:gd name="f29" fmla="val 11"/>
                <a:gd name="f30" fmla="val 12"/>
                <a:gd name="f31" fmla="val 16"/>
                <a:gd name="f32" fmla="val 15"/>
                <a:gd name="f33" fmla="val 72"/>
                <a:gd name="f34" fmla="val 14"/>
                <a:gd name="f35" fmla="val 74"/>
                <a:gd name="f36" fmla="val 73"/>
                <a:gd name="f37" fmla="val 75"/>
                <a:gd name="f38" fmla="val 77"/>
                <a:gd name="f39" fmla="val 78"/>
                <a:gd name="f40" fmla="val 79"/>
                <a:gd name="f41" fmla="val 88"/>
                <a:gd name="f42" fmla="val 99"/>
                <a:gd name="f43" fmla="val 110"/>
                <a:gd name="f44" fmla="val 131"/>
                <a:gd name="f45" fmla="val 145"/>
                <a:gd name="f46" fmla="val 147"/>
                <a:gd name="f47" fmla="val 33"/>
                <a:gd name="f48" fmla="val 148"/>
                <a:gd name="f49" fmla="val 45"/>
                <a:gd name="f50" fmla="val 142"/>
                <a:gd name="f51" fmla="val 55"/>
                <a:gd name="f52" fmla="val 137"/>
                <a:gd name="f53" fmla="val 125"/>
                <a:gd name="f54" fmla="val 85"/>
                <a:gd name="f55" fmla="val 126"/>
                <a:gd name="f56" fmla="val 97"/>
                <a:gd name="f57" fmla="val 127"/>
                <a:gd name="f58" fmla="val 130"/>
                <a:gd name="f59" fmla="val 96"/>
                <a:gd name="f60" fmla="val 132"/>
                <a:gd name="f61" fmla="val 95"/>
                <a:gd name="f62" fmla="val 135"/>
                <a:gd name="f63" fmla="val 93"/>
                <a:gd name="f64" fmla="val 91"/>
                <a:gd name="f65" fmla="val 144"/>
                <a:gd name="f66" fmla="val 92"/>
                <a:gd name="f67" fmla="val 101"/>
                <a:gd name="f68" fmla="val 106"/>
                <a:gd name="f69" fmla="val 109"/>
                <a:gd name="f70" fmla="val 112"/>
                <a:gd name="f71" fmla="val 114"/>
                <a:gd name="f72" fmla="val 115"/>
                <a:gd name="f73" fmla="val 146"/>
                <a:gd name="f74" fmla="val 117"/>
                <a:gd name="f75" fmla="val 143"/>
                <a:gd name="f76" fmla="val 118"/>
                <a:gd name="f77" fmla="val 141"/>
                <a:gd name="f78" fmla="val 134"/>
                <a:gd name="f79" fmla="val 116"/>
                <a:gd name="f80" fmla="val 136"/>
                <a:gd name="f81" fmla="val 139"/>
                <a:gd name="f82" fmla="val 123"/>
                <a:gd name="f83" fmla="val 108"/>
                <a:gd name="f84" fmla="val 105"/>
                <a:gd name="f85" fmla="val 102"/>
                <a:gd name="f86" fmla="val 122"/>
                <a:gd name="f87" fmla="val 94"/>
                <a:gd name="f88" fmla="val 121"/>
                <a:gd name="f89" fmla="val 90"/>
                <a:gd name="f90" fmla="val 120"/>
                <a:gd name="f91" fmla="val 84"/>
                <a:gd name="f92" fmla="val 57"/>
                <a:gd name="f93" fmla="val 129"/>
                <a:gd name="f94" fmla="val 51"/>
                <a:gd name="f95" fmla="val 39"/>
                <a:gd name="f96" fmla="val 27"/>
                <a:gd name="f97" fmla="val 13"/>
                <a:gd name="f98" fmla="val 104"/>
                <a:gd name="f99" fmla="val 83"/>
                <a:gd name="f100" fmla="val 18"/>
                <a:gd name="f101" fmla="val 22"/>
                <a:gd name="f102" fmla="val 26"/>
                <a:gd name="f103" fmla="val 49"/>
                <a:gd name="f104" fmla="val 48"/>
                <a:gd name="f105" fmla="val 47"/>
                <a:gd name="f106" fmla="val 40"/>
                <a:gd name="f107" fmla="val 25"/>
                <a:gd name="f108" fmla="val 35"/>
                <a:gd name="f109" fmla="val 23"/>
                <a:gd name="f110" fmla="val 30"/>
                <a:gd name="f111" fmla="val 19"/>
                <a:gd name="f112" fmla="val 17"/>
                <a:gd name="f113" fmla="val 21"/>
                <a:gd name="f114" fmla="val 20"/>
                <a:gd name="f115" fmla="val 46"/>
                <a:gd name="f116" fmla="val 53"/>
                <a:gd name="f117" fmla="val 59"/>
                <a:gd name="f118" fmla="val 60"/>
                <a:gd name="f119" fmla="val 58"/>
                <a:gd name="f120" fmla="val 76"/>
                <a:gd name="f121" fmla="val 32"/>
                <a:gd name="f122" fmla="val 24"/>
                <a:gd name="f123" fmla="val 29"/>
                <a:gd name="f124" fmla="val 31"/>
                <a:gd name="f125" fmla="val 34"/>
                <a:gd name="f126" fmla="val 37"/>
                <a:gd name="f127" fmla="val 54"/>
                <a:gd name="f128" fmla="val 56"/>
                <a:gd name="f129" fmla="val 50"/>
                <a:gd name="f130" fmla="val 43"/>
                <a:gd name="f131" fmla="val 36"/>
                <a:gd name="f132" fmla="val 41"/>
                <a:gd name="f133" fmla="val 82"/>
                <a:gd name="f134" fmla="val 86"/>
                <a:gd name="f135" fmla="val 87"/>
                <a:gd name="f136" fmla="val 100"/>
                <a:gd name="f137" fmla="val 98"/>
                <a:gd name="f138" fmla="val 124"/>
                <a:gd name="f139" fmla="val 107"/>
                <a:gd name="f140" fmla="val 89"/>
                <a:gd name="f141" fmla="val 133"/>
                <a:gd name="f142" fmla="val 52"/>
                <a:gd name="f143" fmla="val 80"/>
                <a:gd name="f144" fmla="val 140"/>
                <a:gd name="f145" fmla="val 28"/>
                <a:gd name="f146" fmla="val 81"/>
                <a:gd name="f147" fmla="val 103"/>
                <a:gd name="f148" fmla="val 128"/>
                <a:gd name="f149" fmla="val 38"/>
                <a:gd name="f150" fmla="val 44"/>
                <a:gd name="f151" fmla="val 113"/>
                <a:gd name="f152" fmla="val 111"/>
                <a:gd name="f153" fmla="+- 0 0 -90"/>
                <a:gd name="f154" fmla="*/ f3 1 149"/>
                <a:gd name="f155" fmla="*/ f4 1 138"/>
                <a:gd name="f156" fmla="+- f7 0 f5"/>
                <a:gd name="f157" fmla="+- f6 0 f5"/>
                <a:gd name="f158" fmla="*/ f153 f0 1"/>
                <a:gd name="f159" fmla="*/ f157 1 149"/>
                <a:gd name="f160" fmla="*/ f156 1 138"/>
                <a:gd name="f161" fmla="*/ 69 f157 1"/>
                <a:gd name="f162" fmla="*/ 3 f156 1"/>
                <a:gd name="f163" fmla="*/ 64 f157 1"/>
                <a:gd name="f164" fmla="*/ 7 f156 1"/>
                <a:gd name="f165" fmla="*/ 70 f157 1"/>
                <a:gd name="f166" fmla="*/ 73 f157 1"/>
                <a:gd name="f167" fmla="*/ 1 f156 1"/>
                <a:gd name="f168" fmla="*/ 147 f157 1"/>
                <a:gd name="f169" fmla="*/ 33 f156 1"/>
                <a:gd name="f170" fmla="*/ 142 f157 1"/>
                <a:gd name="f171" fmla="*/ 91 f156 1"/>
                <a:gd name="f172" fmla="*/ 149 f157 1"/>
                <a:gd name="f173" fmla="*/ 114 f156 1"/>
                <a:gd name="f174" fmla="*/ 130 f157 1"/>
                <a:gd name="f175" fmla="*/ 137 f157 1"/>
                <a:gd name="f176" fmla="*/ 138 f156 1"/>
                <a:gd name="f177" fmla="*/ 122 f157 1"/>
                <a:gd name="f178" fmla="*/ 94 f156 1"/>
                <a:gd name="f179" fmla="*/ 129 f157 1"/>
                <a:gd name="f180" fmla="*/ 51 f156 1"/>
                <a:gd name="f181" fmla="*/ 49 f157 1"/>
                <a:gd name="f182" fmla="*/ 26 f156 1"/>
                <a:gd name="f183" fmla="*/ 1 f157 1"/>
                <a:gd name="f184" fmla="*/ 21 f156 1"/>
                <a:gd name="f185" fmla="*/ 39 f157 1"/>
                <a:gd name="f186" fmla="*/ 15 f156 1"/>
                <a:gd name="f187" fmla="*/ 58 f157 1"/>
                <a:gd name="f188" fmla="*/ 5 f156 1"/>
                <a:gd name="f189" fmla="*/ 67 f157 1"/>
                <a:gd name="f190" fmla="*/ 2 f156 1"/>
                <a:gd name="f191" fmla="*/ 60 f157 1"/>
                <a:gd name="f192" fmla="*/ 10 f156 1"/>
                <a:gd name="f193" fmla="*/ 77 f157 1"/>
                <a:gd name="f194" fmla="*/ 14 f156 1"/>
                <a:gd name="f195" fmla="*/ 68 f157 1"/>
                <a:gd name="f196" fmla="*/ 8 f156 1"/>
                <a:gd name="f197" fmla="*/ 61 f157 1"/>
                <a:gd name="f198" fmla="*/ 12 f156 1"/>
                <a:gd name="f199" fmla="*/ 19 f156 1"/>
                <a:gd name="f200" fmla="*/ 7 f157 1"/>
                <a:gd name="f201" fmla="*/ 17 f156 1"/>
                <a:gd name="f202" fmla="*/ 40 f157 1"/>
                <a:gd name="f203" fmla="*/ 20 f156 1"/>
                <a:gd name="f204" fmla="*/ 31 f157 1"/>
                <a:gd name="f205" fmla="*/ 24 f156 1"/>
                <a:gd name="f206" fmla="*/ 87 f157 1"/>
                <a:gd name="f207" fmla="*/ 124 f157 1"/>
                <a:gd name="f208" fmla="*/ 97 f156 1"/>
                <a:gd name="f209" fmla="*/ 101 f157 1"/>
                <a:gd name="f210" fmla="*/ 4 f156 1"/>
                <a:gd name="f211" fmla="*/ 89 f157 1"/>
                <a:gd name="f212" fmla="*/ 133 f157 1"/>
                <a:gd name="f213" fmla="*/ 131 f157 1"/>
                <a:gd name="f214" fmla="*/ 55 f156 1"/>
                <a:gd name="f215" fmla="*/ 140 f157 1"/>
                <a:gd name="f216" fmla="*/ 123 f157 1"/>
                <a:gd name="f217" fmla="*/ 89 f156 1"/>
                <a:gd name="f218" fmla="*/ 135 f157 1"/>
                <a:gd name="f219" fmla="*/ 137 f156 1"/>
                <a:gd name="f220" fmla="*/ 141 f157 1"/>
                <a:gd name="f221" fmla="*/ 116 f156 1"/>
                <a:gd name="f222" fmla="*/ 98 f156 1"/>
                <a:gd name="f223" fmla="*/ 99 f156 1"/>
                <a:gd name="f224" fmla="*/ 146 f157 1"/>
                <a:gd name="f225" fmla="*/ 88 f157 1"/>
                <a:gd name="f226" fmla="*/ 95 f157 1"/>
                <a:gd name="f227" fmla="*/ 9 f156 1"/>
                <a:gd name="f228" fmla="*/ 56 f157 1"/>
                <a:gd name="f229" fmla="*/ 28 f156 1"/>
                <a:gd name="f230" fmla="*/ 66 f156 1"/>
                <a:gd name="f231" fmla="*/ 143 f157 1"/>
                <a:gd name="f232" fmla="*/ 100 f156 1"/>
                <a:gd name="f233" fmla="*/ 108 f156 1"/>
                <a:gd name="f234" fmla="*/ 107 f156 1"/>
                <a:gd name="f235" fmla="*/ f158 1 f2"/>
                <a:gd name="f236" fmla="*/ f161 1 149"/>
                <a:gd name="f237" fmla="*/ f162 1 138"/>
                <a:gd name="f238" fmla="*/ f163 1 149"/>
                <a:gd name="f239" fmla="*/ f164 1 138"/>
                <a:gd name="f240" fmla="*/ f165 1 149"/>
                <a:gd name="f241" fmla="*/ f166 1 149"/>
                <a:gd name="f242" fmla="*/ f167 1 138"/>
                <a:gd name="f243" fmla="*/ f168 1 149"/>
                <a:gd name="f244" fmla="*/ f169 1 138"/>
                <a:gd name="f245" fmla="*/ f170 1 149"/>
                <a:gd name="f246" fmla="*/ f171 1 138"/>
                <a:gd name="f247" fmla="*/ f172 1 149"/>
                <a:gd name="f248" fmla="*/ f173 1 138"/>
                <a:gd name="f249" fmla="*/ f174 1 149"/>
                <a:gd name="f250" fmla="*/ f175 1 149"/>
                <a:gd name="f251" fmla="*/ f176 1 138"/>
                <a:gd name="f252" fmla="*/ f177 1 149"/>
                <a:gd name="f253" fmla="*/ f178 1 138"/>
                <a:gd name="f254" fmla="*/ f179 1 149"/>
                <a:gd name="f255" fmla="*/ f180 1 138"/>
                <a:gd name="f256" fmla="*/ f181 1 149"/>
                <a:gd name="f257" fmla="*/ f182 1 138"/>
                <a:gd name="f258" fmla="*/ f183 1 149"/>
                <a:gd name="f259" fmla="*/ f184 1 138"/>
                <a:gd name="f260" fmla="*/ f185 1 149"/>
                <a:gd name="f261" fmla="*/ f186 1 138"/>
                <a:gd name="f262" fmla="*/ f187 1 149"/>
                <a:gd name="f263" fmla="*/ f188 1 138"/>
                <a:gd name="f264" fmla="*/ f189 1 149"/>
                <a:gd name="f265" fmla="*/ f190 1 138"/>
                <a:gd name="f266" fmla="*/ f191 1 149"/>
                <a:gd name="f267" fmla="*/ f192 1 138"/>
                <a:gd name="f268" fmla="*/ f193 1 149"/>
                <a:gd name="f269" fmla="*/ f194 1 138"/>
                <a:gd name="f270" fmla="*/ f195 1 149"/>
                <a:gd name="f271" fmla="*/ f196 1 138"/>
                <a:gd name="f272" fmla="*/ f197 1 149"/>
                <a:gd name="f273" fmla="*/ f198 1 138"/>
                <a:gd name="f274" fmla="*/ f199 1 138"/>
                <a:gd name="f275" fmla="*/ f200 1 149"/>
                <a:gd name="f276" fmla="*/ f201 1 138"/>
                <a:gd name="f277" fmla="*/ f202 1 149"/>
                <a:gd name="f278" fmla="*/ f203 1 138"/>
                <a:gd name="f279" fmla="*/ f204 1 149"/>
                <a:gd name="f280" fmla="*/ f205 1 138"/>
                <a:gd name="f281" fmla="*/ f206 1 149"/>
                <a:gd name="f282" fmla="*/ f207 1 149"/>
                <a:gd name="f283" fmla="*/ f208 1 138"/>
                <a:gd name="f284" fmla="*/ f209 1 149"/>
                <a:gd name="f285" fmla="*/ f210 1 138"/>
                <a:gd name="f286" fmla="*/ f211 1 149"/>
                <a:gd name="f287" fmla="*/ f212 1 149"/>
                <a:gd name="f288" fmla="*/ f213 1 149"/>
                <a:gd name="f289" fmla="*/ f214 1 138"/>
                <a:gd name="f290" fmla="*/ f215 1 149"/>
                <a:gd name="f291" fmla="*/ f216 1 149"/>
                <a:gd name="f292" fmla="*/ f217 1 138"/>
                <a:gd name="f293" fmla="*/ f218 1 149"/>
                <a:gd name="f294" fmla="*/ f219 1 138"/>
                <a:gd name="f295" fmla="*/ f220 1 149"/>
                <a:gd name="f296" fmla="*/ f221 1 138"/>
                <a:gd name="f297" fmla="*/ f222 1 138"/>
                <a:gd name="f298" fmla="*/ f223 1 138"/>
                <a:gd name="f299" fmla="*/ f224 1 149"/>
                <a:gd name="f300" fmla="*/ f225 1 149"/>
                <a:gd name="f301" fmla="*/ f226 1 149"/>
                <a:gd name="f302" fmla="*/ f227 1 138"/>
                <a:gd name="f303" fmla="*/ f228 1 149"/>
                <a:gd name="f304" fmla="*/ f229 1 138"/>
                <a:gd name="f305" fmla="*/ f230 1 138"/>
                <a:gd name="f306" fmla="*/ f231 1 149"/>
                <a:gd name="f307" fmla="*/ f232 1 138"/>
                <a:gd name="f308" fmla="*/ f233 1 138"/>
                <a:gd name="f309" fmla="*/ f234 1 138"/>
                <a:gd name="f310" fmla="*/ 0 1 f159"/>
                <a:gd name="f311" fmla="*/ f6 1 f159"/>
                <a:gd name="f312" fmla="*/ 0 1 f160"/>
                <a:gd name="f313" fmla="*/ f7 1 f160"/>
                <a:gd name="f314" fmla="+- f235 0 f1"/>
                <a:gd name="f315" fmla="*/ f236 1 f159"/>
                <a:gd name="f316" fmla="*/ f237 1 f160"/>
                <a:gd name="f317" fmla="*/ f238 1 f159"/>
                <a:gd name="f318" fmla="*/ f239 1 f160"/>
                <a:gd name="f319" fmla="*/ f240 1 f159"/>
                <a:gd name="f320" fmla="*/ f241 1 f159"/>
                <a:gd name="f321" fmla="*/ f242 1 f160"/>
                <a:gd name="f322" fmla="*/ f243 1 f159"/>
                <a:gd name="f323" fmla="*/ f244 1 f160"/>
                <a:gd name="f324" fmla="*/ f245 1 f159"/>
                <a:gd name="f325" fmla="*/ f246 1 f160"/>
                <a:gd name="f326" fmla="*/ f247 1 f159"/>
                <a:gd name="f327" fmla="*/ f248 1 f160"/>
                <a:gd name="f328" fmla="*/ f249 1 f159"/>
                <a:gd name="f329" fmla="*/ f250 1 f159"/>
                <a:gd name="f330" fmla="*/ f251 1 f160"/>
                <a:gd name="f331" fmla="*/ f252 1 f159"/>
                <a:gd name="f332" fmla="*/ f253 1 f160"/>
                <a:gd name="f333" fmla="*/ f254 1 f159"/>
                <a:gd name="f334" fmla="*/ f255 1 f160"/>
                <a:gd name="f335" fmla="*/ f256 1 f159"/>
                <a:gd name="f336" fmla="*/ f257 1 f160"/>
                <a:gd name="f337" fmla="*/ f258 1 f159"/>
                <a:gd name="f338" fmla="*/ f259 1 f160"/>
                <a:gd name="f339" fmla="*/ f260 1 f159"/>
                <a:gd name="f340" fmla="*/ f261 1 f160"/>
                <a:gd name="f341" fmla="*/ f262 1 f159"/>
                <a:gd name="f342" fmla="*/ f263 1 f160"/>
                <a:gd name="f343" fmla="*/ f264 1 f159"/>
                <a:gd name="f344" fmla="*/ f265 1 f160"/>
                <a:gd name="f345" fmla="*/ f266 1 f159"/>
                <a:gd name="f346" fmla="*/ f267 1 f160"/>
                <a:gd name="f347" fmla="*/ f268 1 f159"/>
                <a:gd name="f348" fmla="*/ f269 1 f160"/>
                <a:gd name="f349" fmla="*/ f270 1 f159"/>
                <a:gd name="f350" fmla="*/ f271 1 f160"/>
                <a:gd name="f351" fmla="*/ f272 1 f159"/>
                <a:gd name="f352" fmla="*/ f273 1 f160"/>
                <a:gd name="f353" fmla="*/ f274 1 f160"/>
                <a:gd name="f354" fmla="*/ f275 1 f159"/>
                <a:gd name="f355" fmla="*/ f276 1 f160"/>
                <a:gd name="f356" fmla="*/ f277 1 f159"/>
                <a:gd name="f357" fmla="*/ f278 1 f160"/>
                <a:gd name="f358" fmla="*/ f279 1 f159"/>
                <a:gd name="f359" fmla="*/ f280 1 f160"/>
                <a:gd name="f360" fmla="*/ f281 1 f159"/>
                <a:gd name="f361" fmla="*/ f282 1 f159"/>
                <a:gd name="f362" fmla="*/ f283 1 f160"/>
                <a:gd name="f363" fmla="*/ f284 1 f159"/>
                <a:gd name="f364" fmla="*/ f285 1 f160"/>
                <a:gd name="f365" fmla="*/ f286 1 f159"/>
                <a:gd name="f366" fmla="*/ f287 1 f159"/>
                <a:gd name="f367" fmla="*/ f288 1 f159"/>
                <a:gd name="f368" fmla="*/ f289 1 f160"/>
                <a:gd name="f369" fmla="*/ f290 1 f159"/>
                <a:gd name="f370" fmla="*/ f291 1 f159"/>
                <a:gd name="f371" fmla="*/ f292 1 f160"/>
                <a:gd name="f372" fmla="*/ f293 1 f159"/>
                <a:gd name="f373" fmla="*/ f294 1 f160"/>
                <a:gd name="f374" fmla="*/ f295 1 f159"/>
                <a:gd name="f375" fmla="*/ f296 1 f160"/>
                <a:gd name="f376" fmla="*/ f297 1 f160"/>
                <a:gd name="f377" fmla="*/ f298 1 f160"/>
                <a:gd name="f378" fmla="*/ f299 1 f159"/>
                <a:gd name="f379" fmla="*/ f300 1 f159"/>
                <a:gd name="f380" fmla="*/ f301 1 f159"/>
                <a:gd name="f381" fmla="*/ f302 1 f160"/>
                <a:gd name="f382" fmla="*/ f303 1 f159"/>
                <a:gd name="f383" fmla="*/ f304 1 f160"/>
                <a:gd name="f384" fmla="*/ f305 1 f160"/>
                <a:gd name="f385" fmla="*/ f306 1 f159"/>
                <a:gd name="f386" fmla="*/ f307 1 f160"/>
                <a:gd name="f387" fmla="*/ f308 1 f160"/>
                <a:gd name="f388" fmla="*/ f309 1 f160"/>
                <a:gd name="f389" fmla="*/ f310 f154 1"/>
                <a:gd name="f390" fmla="*/ f311 f154 1"/>
                <a:gd name="f391" fmla="*/ f313 f155 1"/>
                <a:gd name="f392" fmla="*/ f312 f155 1"/>
                <a:gd name="f393" fmla="*/ f315 f154 1"/>
                <a:gd name="f394" fmla="*/ f316 f155 1"/>
                <a:gd name="f395" fmla="*/ f317 f154 1"/>
                <a:gd name="f396" fmla="*/ f318 f155 1"/>
                <a:gd name="f397" fmla="*/ f319 f154 1"/>
                <a:gd name="f398" fmla="*/ f320 f154 1"/>
                <a:gd name="f399" fmla="*/ f321 f155 1"/>
                <a:gd name="f400" fmla="*/ f322 f154 1"/>
                <a:gd name="f401" fmla="*/ f323 f155 1"/>
                <a:gd name="f402" fmla="*/ f324 f154 1"/>
                <a:gd name="f403" fmla="*/ f325 f155 1"/>
                <a:gd name="f404" fmla="*/ f326 f154 1"/>
                <a:gd name="f405" fmla="*/ f327 f155 1"/>
                <a:gd name="f406" fmla="*/ f328 f154 1"/>
                <a:gd name="f407" fmla="*/ f329 f154 1"/>
                <a:gd name="f408" fmla="*/ f330 f155 1"/>
                <a:gd name="f409" fmla="*/ f331 f154 1"/>
                <a:gd name="f410" fmla="*/ f332 f155 1"/>
                <a:gd name="f411" fmla="*/ f333 f154 1"/>
                <a:gd name="f412" fmla="*/ f334 f155 1"/>
                <a:gd name="f413" fmla="*/ f335 f154 1"/>
                <a:gd name="f414" fmla="*/ f336 f155 1"/>
                <a:gd name="f415" fmla="*/ f337 f154 1"/>
                <a:gd name="f416" fmla="*/ f338 f155 1"/>
                <a:gd name="f417" fmla="*/ f339 f154 1"/>
                <a:gd name="f418" fmla="*/ f340 f155 1"/>
                <a:gd name="f419" fmla="*/ f341 f154 1"/>
                <a:gd name="f420" fmla="*/ f342 f155 1"/>
                <a:gd name="f421" fmla="*/ f343 f154 1"/>
                <a:gd name="f422" fmla="*/ f344 f155 1"/>
                <a:gd name="f423" fmla="*/ f345 f154 1"/>
                <a:gd name="f424" fmla="*/ f346 f155 1"/>
                <a:gd name="f425" fmla="*/ f347 f154 1"/>
                <a:gd name="f426" fmla="*/ f348 f155 1"/>
                <a:gd name="f427" fmla="*/ f349 f154 1"/>
                <a:gd name="f428" fmla="*/ f350 f155 1"/>
                <a:gd name="f429" fmla="*/ f351 f154 1"/>
                <a:gd name="f430" fmla="*/ f352 f155 1"/>
                <a:gd name="f431" fmla="*/ f353 f155 1"/>
                <a:gd name="f432" fmla="*/ f354 f154 1"/>
                <a:gd name="f433" fmla="*/ f355 f155 1"/>
                <a:gd name="f434" fmla="*/ f356 f154 1"/>
                <a:gd name="f435" fmla="*/ f357 f155 1"/>
                <a:gd name="f436" fmla="*/ f358 f154 1"/>
                <a:gd name="f437" fmla="*/ f359 f155 1"/>
                <a:gd name="f438" fmla="*/ f360 f154 1"/>
                <a:gd name="f439" fmla="*/ f361 f154 1"/>
                <a:gd name="f440" fmla="*/ f362 f155 1"/>
                <a:gd name="f441" fmla="*/ f363 f154 1"/>
                <a:gd name="f442" fmla="*/ f364 f155 1"/>
                <a:gd name="f443" fmla="*/ f365 f154 1"/>
                <a:gd name="f444" fmla="*/ f366 f154 1"/>
                <a:gd name="f445" fmla="*/ f367 f154 1"/>
                <a:gd name="f446" fmla="*/ f368 f155 1"/>
                <a:gd name="f447" fmla="*/ f369 f154 1"/>
                <a:gd name="f448" fmla="*/ f370 f154 1"/>
                <a:gd name="f449" fmla="*/ f371 f155 1"/>
                <a:gd name="f450" fmla="*/ f372 f154 1"/>
                <a:gd name="f451" fmla="*/ f373 f155 1"/>
                <a:gd name="f452" fmla="*/ f374 f154 1"/>
                <a:gd name="f453" fmla="*/ f375 f155 1"/>
                <a:gd name="f454" fmla="*/ f376 f155 1"/>
                <a:gd name="f455" fmla="*/ f377 f155 1"/>
                <a:gd name="f456" fmla="*/ f378 f154 1"/>
                <a:gd name="f457" fmla="*/ f379 f154 1"/>
                <a:gd name="f458" fmla="*/ f380 f154 1"/>
                <a:gd name="f459" fmla="*/ f381 f155 1"/>
                <a:gd name="f460" fmla="*/ f382 f154 1"/>
                <a:gd name="f461" fmla="*/ f383 f155 1"/>
                <a:gd name="f462" fmla="*/ f384 f155 1"/>
                <a:gd name="f463" fmla="*/ f385 f154 1"/>
                <a:gd name="f464" fmla="*/ f386 f155 1"/>
                <a:gd name="f465" fmla="*/ f387 f155 1"/>
                <a:gd name="f466" fmla="*/ f388 f155 1"/>
              </a:gdLst>
              <a:ahLst/>
              <a:cxnLst>
                <a:cxn ang="3cd4">
                  <a:pos x="hc" y="t"/>
                </a:cxn>
                <a:cxn ang="0">
                  <a:pos x="r" y="vc"/>
                </a:cxn>
                <a:cxn ang="cd4">
                  <a:pos x="hc" y="b"/>
                </a:cxn>
                <a:cxn ang="cd2">
                  <a:pos x="l" y="vc"/>
                </a:cxn>
                <a:cxn ang="f314">
                  <a:pos x="f393" y="f394"/>
                </a:cxn>
                <a:cxn ang="f314">
                  <a:pos x="f395" y="f396"/>
                </a:cxn>
                <a:cxn ang="f314">
                  <a:pos x="f397" y="f396"/>
                </a:cxn>
                <a:cxn ang="f314">
                  <a:pos x="f397" y="f394"/>
                </a:cxn>
                <a:cxn ang="f314">
                  <a:pos x="f398" y="f399"/>
                </a:cxn>
                <a:cxn ang="f314">
                  <a:pos x="f400" y="f401"/>
                </a:cxn>
                <a:cxn ang="f314">
                  <a:pos x="f402" y="f403"/>
                </a:cxn>
                <a:cxn ang="f314">
                  <a:pos x="f404" y="f405"/>
                </a:cxn>
                <a:cxn ang="f314">
                  <a:pos x="f406" y="f405"/>
                </a:cxn>
                <a:cxn ang="f314">
                  <a:pos x="f407" y="f408"/>
                </a:cxn>
                <a:cxn ang="f314">
                  <a:pos x="f409" y="f410"/>
                </a:cxn>
                <a:cxn ang="f314">
                  <a:pos x="f411" y="f412"/>
                </a:cxn>
                <a:cxn ang="f314">
                  <a:pos x="f413" y="f414"/>
                </a:cxn>
                <a:cxn ang="f314">
                  <a:pos x="f415" y="f416"/>
                </a:cxn>
                <a:cxn ang="f314">
                  <a:pos x="f417" y="f418"/>
                </a:cxn>
                <a:cxn ang="f314">
                  <a:pos x="f419" y="f420"/>
                </a:cxn>
                <a:cxn ang="f314">
                  <a:pos x="f421" y="f422"/>
                </a:cxn>
                <a:cxn ang="f314">
                  <a:pos x="f423" y="f424"/>
                </a:cxn>
                <a:cxn ang="f314">
                  <a:pos x="f425" y="f426"/>
                </a:cxn>
                <a:cxn ang="f314">
                  <a:pos x="f398" y="f418"/>
                </a:cxn>
                <a:cxn ang="f314">
                  <a:pos x="f427" y="f428"/>
                </a:cxn>
                <a:cxn ang="f314">
                  <a:pos x="f429" y="f430"/>
                </a:cxn>
                <a:cxn ang="f314">
                  <a:pos x="f423" y="f431"/>
                </a:cxn>
                <a:cxn ang="f314">
                  <a:pos x="f432" y="f433"/>
                </a:cxn>
                <a:cxn ang="f314">
                  <a:pos x="f434" y="f433"/>
                </a:cxn>
                <a:cxn ang="f314">
                  <a:pos x="f423" y="f435"/>
                </a:cxn>
                <a:cxn ang="f314">
                  <a:pos x="f436" y="f435"/>
                </a:cxn>
                <a:cxn ang="f314">
                  <a:pos x="f413" y="f437"/>
                </a:cxn>
                <a:cxn ang="f314">
                  <a:pos x="f438" y="f430"/>
                </a:cxn>
                <a:cxn ang="f314">
                  <a:pos x="f425" y="f426"/>
                </a:cxn>
                <a:cxn ang="f314">
                  <a:pos x="f439" y="f440"/>
                </a:cxn>
                <a:cxn ang="f314">
                  <a:pos x="f441" y="f442"/>
                </a:cxn>
                <a:cxn ang="f314">
                  <a:pos x="f443" y="f426"/>
                </a:cxn>
                <a:cxn ang="f314">
                  <a:pos x="f444" y="f430"/>
                </a:cxn>
                <a:cxn ang="f314">
                  <a:pos x="f445" y="f446"/>
                </a:cxn>
                <a:cxn ang="f314">
                  <a:pos x="f447" y="f437"/>
                </a:cxn>
                <a:cxn ang="f314">
                  <a:pos x="f448" y="f449"/>
                </a:cxn>
                <a:cxn ang="f314">
                  <a:pos x="f450" y="f451"/>
                </a:cxn>
                <a:cxn ang="f314">
                  <a:pos x="f452" y="f453"/>
                </a:cxn>
                <a:cxn ang="f314">
                  <a:pos x="f400" y="f454"/>
                </a:cxn>
                <a:cxn ang="f314">
                  <a:pos x="f445" y="f455"/>
                </a:cxn>
                <a:cxn ang="f314">
                  <a:pos x="f456" y="f410"/>
                </a:cxn>
                <a:cxn ang="f314">
                  <a:pos x="f457" y="f430"/>
                </a:cxn>
                <a:cxn ang="f314">
                  <a:pos x="f458" y="f459"/>
                </a:cxn>
                <a:cxn ang="f314">
                  <a:pos x="f434" y="f431"/>
                </a:cxn>
                <a:cxn ang="f314">
                  <a:pos x="f460" y="f416"/>
                </a:cxn>
                <a:cxn ang="f314">
                  <a:pos x="f452" y="f461"/>
                </a:cxn>
                <a:cxn ang="f314">
                  <a:pos x="f445" y="f462"/>
                </a:cxn>
                <a:cxn ang="f314">
                  <a:pos x="f452" y="f440"/>
                </a:cxn>
                <a:cxn ang="f314">
                  <a:pos x="f463" y="f464"/>
                </a:cxn>
                <a:cxn ang="f314">
                  <a:pos x="f406" y="f465"/>
                </a:cxn>
                <a:cxn ang="f314">
                  <a:pos x="f445" y="f466"/>
                </a:cxn>
              </a:cxnLst>
              <a:rect l="f389" t="f392" r="f390" b="f391"/>
              <a:pathLst>
                <a:path w="149" h="138">
                  <a:moveTo>
                    <a:pt x="f8" y="f5"/>
                  </a:moveTo>
                  <a:cubicBezTo>
                    <a:pt x="f9" y="f5"/>
                    <a:pt x="f10" y="f11"/>
                    <a:pt x="f12" y="f13"/>
                  </a:cubicBezTo>
                  <a:cubicBezTo>
                    <a:pt x="f12" y="f13"/>
                    <a:pt x="f12" y="f13"/>
                    <a:pt x="f12" y="f13"/>
                  </a:cubicBezTo>
                  <a:cubicBezTo>
                    <a:pt x="f12" y="f14"/>
                    <a:pt x="f12" y="f14"/>
                    <a:pt x="f12" y="f14"/>
                  </a:cubicBezTo>
                  <a:cubicBezTo>
                    <a:pt x="f10" y="f14"/>
                    <a:pt x="f10" y="f14"/>
                    <a:pt x="f15" y="f16"/>
                  </a:cubicBezTo>
                  <a:cubicBezTo>
                    <a:pt x="f8" y="f16"/>
                    <a:pt x="f17" y="f16"/>
                    <a:pt x="f18" y="f19"/>
                  </a:cubicBezTo>
                  <a:cubicBezTo>
                    <a:pt x="f18" y="f20"/>
                    <a:pt x="f21" y="f22"/>
                    <a:pt x="f18" y="f23"/>
                  </a:cubicBezTo>
                  <a:cubicBezTo>
                    <a:pt x="f17" y="f24"/>
                    <a:pt x="f17" y="f22"/>
                    <a:pt x="f25" y="f20"/>
                  </a:cubicBezTo>
                  <a:cubicBezTo>
                    <a:pt x="f9" y="f19"/>
                    <a:pt x="f15" y="f26"/>
                    <a:pt x="f10" y="f26"/>
                  </a:cubicBezTo>
                  <a:cubicBezTo>
                    <a:pt x="f12" y="f26"/>
                    <a:pt x="f27" y="f26"/>
                    <a:pt x="f27" y="f19"/>
                  </a:cubicBezTo>
                  <a:cubicBezTo>
                    <a:pt x="f28" y="f19"/>
                    <a:pt x="f28" y="f19"/>
                    <a:pt x="f28" y="f19"/>
                  </a:cubicBezTo>
                  <a:cubicBezTo>
                    <a:pt x="f27" y="f20"/>
                    <a:pt x="f27" y="f20"/>
                    <a:pt x="f27" y="f20"/>
                  </a:cubicBezTo>
                  <a:cubicBezTo>
                    <a:pt x="f27" y="f22"/>
                    <a:pt x="f12" y="f22"/>
                    <a:pt x="f12" y="f24"/>
                  </a:cubicBezTo>
                  <a:cubicBezTo>
                    <a:pt x="f10" y="f29"/>
                    <a:pt x="f15" y="f30"/>
                    <a:pt x="f15" y="f31"/>
                  </a:cubicBezTo>
                  <a:cubicBezTo>
                    <a:pt x="f27" y="f31"/>
                    <a:pt x="f28" y="f32"/>
                    <a:pt x="f33" y="f34"/>
                  </a:cubicBezTo>
                  <a:cubicBezTo>
                    <a:pt x="f35" y="f29"/>
                    <a:pt x="f28" y="f26"/>
                    <a:pt x="f27" y="f14"/>
                  </a:cubicBezTo>
                  <a:cubicBezTo>
                    <a:pt x="f27" y="f13"/>
                    <a:pt x="f27" y="f13"/>
                    <a:pt x="f27" y="f13"/>
                  </a:cubicBezTo>
                  <a:cubicBezTo>
                    <a:pt x="f28" y="f13"/>
                    <a:pt x="f28" y="f13"/>
                    <a:pt x="f28" y="f13"/>
                  </a:cubicBezTo>
                  <a:cubicBezTo>
                    <a:pt x="f28" y="f11"/>
                    <a:pt x="f33" y="f11"/>
                    <a:pt x="f36" y="f11"/>
                  </a:cubicBezTo>
                  <a:cubicBezTo>
                    <a:pt x="f36" y="f11"/>
                    <a:pt x="f36" y="f11"/>
                    <a:pt x="f36" y="f11"/>
                  </a:cubicBezTo>
                  <a:cubicBezTo>
                    <a:pt x="f37" y="f11"/>
                    <a:pt x="f38" y="f14"/>
                    <a:pt x="f39" y="f26"/>
                  </a:cubicBezTo>
                  <a:cubicBezTo>
                    <a:pt x="f40" y="f20"/>
                    <a:pt x="f40" y="f24"/>
                    <a:pt x="f40" y="f29"/>
                  </a:cubicBezTo>
                  <a:cubicBezTo>
                    <a:pt x="f41" y="f26"/>
                    <a:pt x="f42" y="f13"/>
                    <a:pt x="f43" y="f13"/>
                  </a:cubicBezTo>
                  <a:cubicBezTo>
                    <a:pt x="f44" y="f13"/>
                    <a:pt x="f45" y="f34"/>
                    <a:pt x="f46" y="f47"/>
                  </a:cubicBezTo>
                  <a:cubicBezTo>
                    <a:pt x="f48" y="f49"/>
                    <a:pt x="f50" y="f51"/>
                    <a:pt x="f52" y="f8"/>
                  </a:cubicBezTo>
                  <a:cubicBezTo>
                    <a:pt x="f44" y="f37"/>
                    <a:pt x="f53" y="f54"/>
                    <a:pt x="f55" y="f56"/>
                  </a:cubicBezTo>
                  <a:cubicBezTo>
                    <a:pt x="f57" y="f56"/>
                    <a:pt x="f58" y="f59"/>
                    <a:pt x="f60" y="f61"/>
                  </a:cubicBezTo>
                  <a:cubicBezTo>
                    <a:pt x="f62" y="f63"/>
                    <a:pt x="f7" y="f64"/>
                    <a:pt x="f50" y="f64"/>
                  </a:cubicBezTo>
                  <a:cubicBezTo>
                    <a:pt x="f65" y="f64"/>
                    <a:pt x="f45" y="f66"/>
                    <a:pt x="f46" y="f63"/>
                  </a:cubicBezTo>
                  <a:cubicBezTo>
                    <a:pt x="f46" y="f63"/>
                    <a:pt x="f46" y="f63"/>
                    <a:pt x="f46" y="f63"/>
                  </a:cubicBezTo>
                  <a:cubicBezTo>
                    <a:pt x="f6" y="f59"/>
                    <a:pt x="f6" y="f67"/>
                    <a:pt x="f6" y="f68"/>
                  </a:cubicBezTo>
                  <a:cubicBezTo>
                    <a:pt x="f48" y="f69"/>
                    <a:pt x="f48" y="f70"/>
                    <a:pt x="f6" y="f71"/>
                  </a:cubicBezTo>
                  <a:cubicBezTo>
                    <a:pt x="f6" y="f72"/>
                    <a:pt x="f6" y="f72"/>
                    <a:pt x="f6" y="f72"/>
                  </a:cubicBezTo>
                  <a:cubicBezTo>
                    <a:pt x="f48" y="f72"/>
                    <a:pt x="f48" y="f72"/>
                    <a:pt x="f48" y="f72"/>
                  </a:cubicBezTo>
                  <a:cubicBezTo>
                    <a:pt x="f73" y="f74"/>
                    <a:pt x="f75" y="f76"/>
                    <a:pt x="f77" y="f76"/>
                  </a:cubicBezTo>
                  <a:cubicBezTo>
                    <a:pt x="f52" y="f76"/>
                    <a:pt x="f78" y="f79"/>
                    <a:pt x="f58" y="f71"/>
                  </a:cubicBezTo>
                  <a:cubicBezTo>
                    <a:pt x="f58" y="f72"/>
                    <a:pt x="f58" y="f72"/>
                    <a:pt x="f58" y="f72"/>
                  </a:cubicBezTo>
                  <a:cubicBezTo>
                    <a:pt x="f58" y="f55"/>
                    <a:pt x="f58" y="f80"/>
                    <a:pt x="f77" y="f80"/>
                  </a:cubicBezTo>
                  <a:cubicBezTo>
                    <a:pt x="f77" y="f7"/>
                    <a:pt x="f77" y="f7"/>
                    <a:pt x="f77" y="f7"/>
                  </a:cubicBezTo>
                  <a:cubicBezTo>
                    <a:pt x="f81" y="f7"/>
                    <a:pt x="f7" y="f7"/>
                    <a:pt x="f52" y="f7"/>
                  </a:cubicBezTo>
                  <a:cubicBezTo>
                    <a:pt x="f82" y="f7"/>
                    <a:pt x="f82" y="f53"/>
                    <a:pt x="f82" y="f70"/>
                  </a:cubicBezTo>
                  <a:cubicBezTo>
                    <a:pt x="f82" y="f83"/>
                    <a:pt x="f82" y="f84"/>
                    <a:pt x="f82" y="f85"/>
                  </a:cubicBezTo>
                  <a:cubicBezTo>
                    <a:pt x="f82" y="f42"/>
                    <a:pt x="f86" y="f59"/>
                    <a:pt x="f86" y="f87"/>
                  </a:cubicBezTo>
                  <a:cubicBezTo>
                    <a:pt x="f86" y="f87"/>
                    <a:pt x="f86" y="f87"/>
                    <a:pt x="f86" y="f87"/>
                  </a:cubicBezTo>
                  <a:cubicBezTo>
                    <a:pt x="f86" y="f63"/>
                    <a:pt x="f86" y="f63"/>
                    <a:pt x="f86" y="f63"/>
                  </a:cubicBezTo>
                  <a:cubicBezTo>
                    <a:pt x="f88" y="f66"/>
                    <a:pt x="f88" y="f64"/>
                    <a:pt x="f88" y="f89"/>
                  </a:cubicBezTo>
                  <a:cubicBezTo>
                    <a:pt x="f90" y="f91"/>
                    <a:pt x="f76" y="f39"/>
                    <a:pt x="f90" y="f27"/>
                  </a:cubicBezTo>
                  <a:cubicBezTo>
                    <a:pt x="f86" y="f25"/>
                    <a:pt x="f53" y="f92"/>
                    <a:pt x="f93" y="f94"/>
                  </a:cubicBezTo>
                  <a:cubicBezTo>
                    <a:pt x="f80" y="f95"/>
                    <a:pt x="f75" y="f96"/>
                    <a:pt x="f60" y="f97"/>
                  </a:cubicBezTo>
                  <a:cubicBezTo>
                    <a:pt x="f55" y="f29"/>
                    <a:pt x="f88" y="f23"/>
                    <a:pt x="f72" y="f23"/>
                  </a:cubicBezTo>
                  <a:cubicBezTo>
                    <a:pt x="f98" y="f23"/>
                    <a:pt x="f63" y="f34"/>
                    <a:pt x="f99" y="f100"/>
                  </a:cubicBezTo>
                  <a:cubicBezTo>
                    <a:pt x="f33" y="f101"/>
                    <a:pt x="f21" y="f102"/>
                    <a:pt x="f103" y="f102"/>
                  </a:cubicBezTo>
                  <a:cubicBezTo>
                    <a:pt x="f104" y="f102"/>
                    <a:pt x="f105" y="f102"/>
                    <a:pt x="f49" y="f102"/>
                  </a:cubicBezTo>
                  <a:cubicBezTo>
                    <a:pt x="f106" y="f107"/>
                    <a:pt x="f108" y="f109"/>
                    <a:pt x="f110" y="f101"/>
                  </a:cubicBezTo>
                  <a:cubicBezTo>
                    <a:pt x="f107" y="f111"/>
                    <a:pt x="f111" y="f112"/>
                    <a:pt x="f97" y="f112"/>
                  </a:cubicBezTo>
                  <a:cubicBezTo>
                    <a:pt x="f24" y="f112"/>
                    <a:pt x="f16" y="f111"/>
                    <a:pt x="f11" y="f113"/>
                  </a:cubicBezTo>
                  <a:cubicBezTo>
                    <a:pt x="f5" y="f114"/>
                    <a:pt x="f5" y="f114"/>
                    <a:pt x="f5" y="f114"/>
                  </a:cubicBezTo>
                  <a:cubicBezTo>
                    <a:pt x="f26" y="f32"/>
                    <a:pt x="f29" y="f97"/>
                    <a:pt x="f114" y="f97"/>
                  </a:cubicBezTo>
                  <a:cubicBezTo>
                    <a:pt x="f114" y="f97"/>
                    <a:pt x="f114" y="f97"/>
                    <a:pt x="f114" y="f97"/>
                  </a:cubicBezTo>
                  <a:cubicBezTo>
                    <a:pt x="f102" y="f97"/>
                    <a:pt x="f47" y="f34"/>
                    <a:pt x="f95" y="f32"/>
                  </a:cubicBezTo>
                  <a:cubicBezTo>
                    <a:pt x="f115" y="f31"/>
                    <a:pt x="f116" y="f112"/>
                    <a:pt x="f117" y="f112"/>
                  </a:cubicBezTo>
                  <a:cubicBezTo>
                    <a:pt x="f21" y="f31"/>
                    <a:pt x="f118" y="f97"/>
                    <a:pt x="f117" y="f23"/>
                  </a:cubicBezTo>
                  <a:cubicBezTo>
                    <a:pt x="f119" y="f22"/>
                    <a:pt x="f119" y="f20"/>
                    <a:pt x="f119" y="f26"/>
                  </a:cubicBezTo>
                  <a:cubicBezTo>
                    <a:pt x="f119" y="f26"/>
                    <a:pt x="f119" y="f26"/>
                    <a:pt x="f119" y="f26"/>
                  </a:cubicBezTo>
                  <a:cubicBezTo>
                    <a:pt x="f119" y="f16"/>
                    <a:pt x="f119" y="f16"/>
                    <a:pt x="f119" y="f16"/>
                  </a:cubicBezTo>
                  <a:cubicBezTo>
                    <a:pt x="f117" y="f16"/>
                    <a:pt x="f117" y="f14"/>
                    <a:pt x="f118" y="f14"/>
                  </a:cubicBezTo>
                  <a:cubicBezTo>
                    <a:pt x="f18" y="f11"/>
                    <a:pt x="f17" y="f5"/>
                    <a:pt x="f8" y="f5"/>
                  </a:cubicBezTo>
                  <a:close/>
                  <a:moveTo>
                    <a:pt x="f15" y="f13"/>
                  </a:moveTo>
                  <a:cubicBezTo>
                    <a:pt x="f8" y="f11"/>
                    <a:pt x="f17" y="f13"/>
                    <a:pt x="f21" y="f16"/>
                  </a:cubicBezTo>
                  <a:cubicBezTo>
                    <a:pt x="f118" y="f16"/>
                    <a:pt x="f118" y="f26"/>
                    <a:pt x="f117" y="f26"/>
                  </a:cubicBezTo>
                  <a:cubicBezTo>
                    <a:pt x="f117" y="f20"/>
                    <a:pt x="f118" y="f22"/>
                    <a:pt x="f118" y="f23"/>
                  </a:cubicBezTo>
                  <a:cubicBezTo>
                    <a:pt x="f118" y="f23"/>
                    <a:pt x="f118" y="f23"/>
                    <a:pt x="f118" y="f23"/>
                  </a:cubicBezTo>
                  <a:cubicBezTo>
                    <a:pt x="f118" y="f22"/>
                    <a:pt x="f118" y="f20"/>
                    <a:pt x="f21" y="f26"/>
                  </a:cubicBezTo>
                  <a:cubicBezTo>
                    <a:pt x="f18" y="f14"/>
                    <a:pt x="f8" y="f14"/>
                    <a:pt x="f9" y="f13"/>
                  </a:cubicBezTo>
                  <a:cubicBezTo>
                    <a:pt x="f9" y="f13"/>
                    <a:pt x="f15" y="f13"/>
                    <a:pt x="f15" y="f13"/>
                  </a:cubicBezTo>
                  <a:close/>
                  <a:moveTo>
                    <a:pt x="f38" y="f34"/>
                  </a:moveTo>
                  <a:cubicBezTo>
                    <a:pt x="f120" y="f97"/>
                    <a:pt x="f120" y="f97"/>
                    <a:pt x="f120" y="f97"/>
                  </a:cubicBezTo>
                  <a:cubicBezTo>
                    <a:pt x="f39" y="f29"/>
                    <a:pt x="f39" y="f22"/>
                    <a:pt x="f38" y="f19"/>
                  </a:cubicBezTo>
                  <a:cubicBezTo>
                    <a:pt x="f37" y="f14"/>
                    <a:pt x="f36" y="f11"/>
                    <a:pt x="f33" y="f13"/>
                  </a:cubicBezTo>
                  <a:cubicBezTo>
                    <a:pt x="f36" y="f26"/>
                    <a:pt x="f120" y="f29"/>
                    <a:pt x="f36" y="f32"/>
                  </a:cubicBezTo>
                  <a:cubicBezTo>
                    <a:pt x="f33" y="f31"/>
                    <a:pt x="f27" y="f112"/>
                    <a:pt x="f15" y="f112"/>
                  </a:cubicBezTo>
                  <a:cubicBezTo>
                    <a:pt x="f9" y="f112"/>
                    <a:pt x="f9" y="f112"/>
                    <a:pt x="f9" y="f112"/>
                  </a:cubicBezTo>
                  <a:cubicBezTo>
                    <a:pt x="f9" y="f112"/>
                    <a:pt x="f9" y="f112"/>
                    <a:pt x="f9" y="f112"/>
                  </a:cubicBezTo>
                  <a:cubicBezTo>
                    <a:pt x="f8" y="f30"/>
                    <a:pt x="f9" y="f23"/>
                    <a:pt x="f10" y="f22"/>
                  </a:cubicBezTo>
                  <a:cubicBezTo>
                    <a:pt x="f10" y="f22"/>
                    <a:pt x="f10" y="f20"/>
                    <a:pt x="f12" y="f20"/>
                  </a:cubicBezTo>
                  <a:cubicBezTo>
                    <a:pt x="f12" y="f19"/>
                    <a:pt x="f10" y="f19"/>
                    <a:pt x="f10" y="f19"/>
                  </a:cubicBezTo>
                  <a:cubicBezTo>
                    <a:pt x="f15" y="f19"/>
                    <a:pt x="f9" y="f20"/>
                    <a:pt x="f8" y="f22"/>
                  </a:cubicBezTo>
                  <a:cubicBezTo>
                    <a:pt x="f25" y="f23"/>
                    <a:pt x="f17" y="f29"/>
                    <a:pt x="f21" y="f30"/>
                  </a:cubicBezTo>
                  <a:cubicBezTo>
                    <a:pt x="f21" y="f30"/>
                    <a:pt x="f21" y="f30"/>
                    <a:pt x="f21" y="f30"/>
                  </a:cubicBezTo>
                  <a:cubicBezTo>
                    <a:pt x="f21" y="f34"/>
                    <a:pt x="f18" y="f112"/>
                    <a:pt x="f118" y="f100"/>
                  </a:cubicBezTo>
                  <a:cubicBezTo>
                    <a:pt x="f118" y="f111"/>
                    <a:pt x="f118" y="f111"/>
                    <a:pt x="f118" y="f111"/>
                  </a:cubicBezTo>
                  <a:cubicBezTo>
                    <a:pt x="f118" y="f111"/>
                    <a:pt x="f118" y="f111"/>
                    <a:pt x="f118" y="f111"/>
                  </a:cubicBezTo>
                  <a:cubicBezTo>
                    <a:pt x="f116" y="f100"/>
                    <a:pt x="f115" y="f112"/>
                    <a:pt x="f95" y="f31"/>
                  </a:cubicBezTo>
                  <a:cubicBezTo>
                    <a:pt x="f121" y="f32"/>
                    <a:pt x="f102" y="f34"/>
                    <a:pt x="f114" y="f34"/>
                  </a:cubicBezTo>
                  <a:cubicBezTo>
                    <a:pt x="f114" y="f34"/>
                    <a:pt x="f114" y="f34"/>
                    <a:pt x="f114" y="f34"/>
                  </a:cubicBezTo>
                  <a:cubicBezTo>
                    <a:pt x="f32" y="f34"/>
                    <a:pt x="f29" y="f32"/>
                    <a:pt x="f20" y="f112"/>
                  </a:cubicBezTo>
                  <a:cubicBezTo>
                    <a:pt x="f24" y="f31"/>
                    <a:pt x="f29" y="f31"/>
                    <a:pt x="f97" y="f31"/>
                  </a:cubicBezTo>
                  <a:cubicBezTo>
                    <a:pt x="f100" y="f31"/>
                    <a:pt x="f122" y="f100"/>
                    <a:pt x="f123" y="f111"/>
                  </a:cubicBezTo>
                  <a:cubicBezTo>
                    <a:pt x="f124" y="f111"/>
                    <a:pt x="f124" y="f111"/>
                    <a:pt x="f124" y="f111"/>
                  </a:cubicBezTo>
                  <a:cubicBezTo>
                    <a:pt x="f125" y="f100"/>
                    <a:pt x="f126" y="f112"/>
                    <a:pt x="f106" y="f112"/>
                  </a:cubicBezTo>
                  <a:cubicBezTo>
                    <a:pt x="f106" y="f112"/>
                    <a:pt x="f106" y="f112"/>
                    <a:pt x="f106" y="f112"/>
                  </a:cubicBezTo>
                  <a:cubicBezTo>
                    <a:pt x="f49" y="f112"/>
                    <a:pt x="f103" y="f100"/>
                    <a:pt x="f127" y="f111"/>
                  </a:cubicBezTo>
                  <a:cubicBezTo>
                    <a:pt x="f51" y="f111"/>
                    <a:pt x="f92" y="f114"/>
                    <a:pt x="f119" y="f114"/>
                  </a:cubicBezTo>
                  <a:cubicBezTo>
                    <a:pt x="f118" y="f114"/>
                    <a:pt x="f118" y="f114"/>
                    <a:pt x="f118" y="f114"/>
                  </a:cubicBezTo>
                  <a:cubicBezTo>
                    <a:pt x="f117" y="f113"/>
                    <a:pt x="f117" y="f113"/>
                    <a:pt x="f117" y="f113"/>
                  </a:cubicBezTo>
                  <a:cubicBezTo>
                    <a:pt x="f128" y="f109"/>
                    <a:pt x="f116" y="f122"/>
                    <a:pt x="f129" y="f122"/>
                  </a:cubicBezTo>
                  <a:cubicBezTo>
                    <a:pt x="f105" y="f122"/>
                    <a:pt x="f130" y="f109"/>
                    <a:pt x="f106" y="f101"/>
                  </a:cubicBezTo>
                  <a:cubicBezTo>
                    <a:pt x="f126" y="f113"/>
                    <a:pt x="f125" y="f114"/>
                    <a:pt x="f124" y="f114"/>
                  </a:cubicBezTo>
                  <a:cubicBezTo>
                    <a:pt x="f110" y="f114"/>
                    <a:pt x="f110" y="f114"/>
                    <a:pt x="f110" y="f114"/>
                  </a:cubicBezTo>
                  <a:cubicBezTo>
                    <a:pt x="f110" y="f114"/>
                    <a:pt x="f124" y="f114"/>
                    <a:pt x="f124" y="f114"/>
                  </a:cubicBezTo>
                  <a:cubicBezTo>
                    <a:pt x="f131" y="f101"/>
                    <a:pt x="f132" y="f122"/>
                    <a:pt x="f115" y="f122"/>
                  </a:cubicBezTo>
                  <a:cubicBezTo>
                    <a:pt x="f105" y="f122"/>
                    <a:pt x="f104" y="f122"/>
                    <a:pt x="f103" y="f122"/>
                  </a:cubicBezTo>
                  <a:cubicBezTo>
                    <a:pt x="f21" y="f122"/>
                    <a:pt x="f33" y="f114"/>
                    <a:pt x="f133" y="f31"/>
                  </a:cubicBezTo>
                  <a:cubicBezTo>
                    <a:pt x="f91" y="f31"/>
                    <a:pt x="f134" y="f32"/>
                    <a:pt x="f41" y="f34"/>
                  </a:cubicBezTo>
                  <a:cubicBezTo>
                    <a:pt x="f41" y="f34"/>
                    <a:pt x="f41" y="f34"/>
                    <a:pt x="f41" y="f34"/>
                  </a:cubicBezTo>
                  <a:cubicBezTo>
                    <a:pt x="f135" y="f97"/>
                    <a:pt x="f135" y="f30"/>
                    <a:pt x="f135" y="f30"/>
                  </a:cubicBezTo>
                  <a:cubicBezTo>
                    <a:pt x="f41" y="f23"/>
                    <a:pt x="f64" y="f24"/>
                    <a:pt x="f87" y="f20"/>
                  </a:cubicBezTo>
                  <a:cubicBezTo>
                    <a:pt x="f56" y="f20"/>
                    <a:pt x="f42" y="f19"/>
                    <a:pt x="f136" y="f26"/>
                  </a:cubicBezTo>
                  <a:cubicBezTo>
                    <a:pt x="f67" y="f16"/>
                    <a:pt x="f67" y="f16"/>
                    <a:pt x="f67" y="f16"/>
                  </a:cubicBezTo>
                  <a:cubicBezTo>
                    <a:pt x="f66" y="f19"/>
                    <a:pt x="f91" y="f24"/>
                    <a:pt x="f38" y="f34"/>
                  </a:cubicBezTo>
                  <a:close/>
                  <a:moveTo>
                    <a:pt x="f55" y="f137"/>
                  </a:moveTo>
                  <a:cubicBezTo>
                    <a:pt x="f55" y="f137"/>
                    <a:pt x="f53" y="f137"/>
                    <a:pt x="f53" y="f137"/>
                  </a:cubicBezTo>
                  <a:cubicBezTo>
                    <a:pt x="f138" y="f137"/>
                    <a:pt x="f138" y="f137"/>
                    <a:pt x="f138" y="f137"/>
                  </a:cubicBezTo>
                  <a:cubicBezTo>
                    <a:pt x="f138" y="f56"/>
                    <a:pt x="f138" y="f56"/>
                    <a:pt x="f138" y="f56"/>
                  </a:cubicBezTo>
                  <a:cubicBezTo>
                    <a:pt x="f82" y="f54"/>
                    <a:pt x="f93" y="f35"/>
                    <a:pt x="f62" y="f25"/>
                  </a:cubicBezTo>
                  <a:cubicBezTo>
                    <a:pt x="f77" y="f127"/>
                    <a:pt x="f46" y="f49"/>
                    <a:pt x="f73" y="f125"/>
                  </a:cubicBezTo>
                  <a:cubicBezTo>
                    <a:pt x="f65" y="f32"/>
                    <a:pt x="f58" y="f16"/>
                    <a:pt x="f43" y="f16"/>
                  </a:cubicBezTo>
                  <a:cubicBezTo>
                    <a:pt x="f139" y="f16"/>
                    <a:pt x="f98" y="f16"/>
                    <a:pt x="f67" y="f16"/>
                  </a:cubicBezTo>
                  <a:cubicBezTo>
                    <a:pt x="f85" y="f26"/>
                    <a:pt x="f85" y="f26"/>
                    <a:pt x="f85" y="f26"/>
                  </a:cubicBezTo>
                  <a:cubicBezTo>
                    <a:pt x="f85" y="f19"/>
                    <a:pt x="f85" y="f19"/>
                    <a:pt x="f85" y="f20"/>
                  </a:cubicBezTo>
                  <a:cubicBezTo>
                    <a:pt x="f67" y="f24"/>
                    <a:pt x="f42" y="f23"/>
                    <a:pt x="f59" y="f29"/>
                  </a:cubicBezTo>
                  <a:cubicBezTo>
                    <a:pt x="f63" y="f29"/>
                    <a:pt x="f89" y="f30"/>
                    <a:pt x="f140" y="f34"/>
                  </a:cubicBezTo>
                  <a:cubicBezTo>
                    <a:pt x="f56" y="f29"/>
                    <a:pt x="f68" y="f22"/>
                    <a:pt x="f72" y="f22"/>
                  </a:cubicBezTo>
                  <a:cubicBezTo>
                    <a:pt x="f88" y="f22"/>
                    <a:pt x="f57" y="f24"/>
                    <a:pt x="f60" y="f30"/>
                  </a:cubicBezTo>
                  <a:cubicBezTo>
                    <a:pt x="f141" y="f30"/>
                    <a:pt x="f141" y="f30"/>
                    <a:pt x="f141" y="f30"/>
                  </a:cubicBezTo>
                  <a:cubicBezTo>
                    <a:pt x="f141" y="f30"/>
                    <a:pt x="f141" y="f30"/>
                    <a:pt x="f141" y="f30"/>
                  </a:cubicBezTo>
                  <a:cubicBezTo>
                    <a:pt x="f45" y="f96"/>
                    <a:pt x="f52" y="f106"/>
                    <a:pt x="f58" y="f142"/>
                  </a:cubicBezTo>
                  <a:cubicBezTo>
                    <a:pt x="f55" y="f119"/>
                    <a:pt x="f82" y="f25"/>
                    <a:pt x="f86" y="f28"/>
                  </a:cubicBezTo>
                  <a:cubicBezTo>
                    <a:pt x="f90" y="f120"/>
                    <a:pt x="f88" y="f143"/>
                    <a:pt x="f88" y="f91"/>
                  </a:cubicBezTo>
                  <a:cubicBezTo>
                    <a:pt x="f86" y="f33"/>
                    <a:pt x="f55" y="f17"/>
                    <a:pt x="f44" y="f51"/>
                  </a:cubicBezTo>
                  <a:cubicBezTo>
                    <a:pt x="f62" y="f105"/>
                    <a:pt x="f81" y="f95"/>
                    <a:pt x="f144" y="f145"/>
                  </a:cubicBezTo>
                  <a:cubicBezTo>
                    <a:pt x="f81" y="f96"/>
                    <a:pt x="f7" y="f107"/>
                    <a:pt x="f81" y="f122"/>
                  </a:cubicBezTo>
                  <a:cubicBezTo>
                    <a:pt x="f81" y="f122"/>
                    <a:pt x="f81" y="f122"/>
                    <a:pt x="f144" y="f122"/>
                  </a:cubicBezTo>
                  <a:cubicBezTo>
                    <a:pt x="f144" y="f122"/>
                    <a:pt x="f144" y="f122"/>
                    <a:pt x="f144" y="f122"/>
                  </a:cubicBezTo>
                  <a:cubicBezTo>
                    <a:pt x="f77" y="f122"/>
                    <a:pt x="f50" y="f122"/>
                    <a:pt x="f75" y="f102"/>
                  </a:cubicBezTo>
                  <a:cubicBezTo>
                    <a:pt x="f75" y="f102"/>
                    <a:pt x="f75" y="f102"/>
                    <a:pt x="f75" y="f102"/>
                  </a:cubicBezTo>
                  <a:cubicBezTo>
                    <a:pt x="f45" y="f130"/>
                    <a:pt x="f81" y="f51"/>
                    <a:pt x="f141" y="f9"/>
                  </a:cubicBezTo>
                  <a:cubicBezTo>
                    <a:pt x="f93" y="f36"/>
                    <a:pt x="f53" y="f146"/>
                    <a:pt x="f82" y="f140"/>
                  </a:cubicBezTo>
                  <a:cubicBezTo>
                    <a:pt x="f82" y="f89"/>
                    <a:pt x="f82" y="f89"/>
                    <a:pt x="f82" y="f89"/>
                  </a:cubicBezTo>
                  <a:cubicBezTo>
                    <a:pt x="f82" y="f87"/>
                    <a:pt x="f138" y="f56"/>
                    <a:pt x="f138" y="f85"/>
                  </a:cubicBezTo>
                  <a:cubicBezTo>
                    <a:pt x="f53" y="f84"/>
                    <a:pt x="f53" y="f83"/>
                    <a:pt x="f53" y="f70"/>
                  </a:cubicBezTo>
                  <a:cubicBezTo>
                    <a:pt x="f53" y="f138"/>
                    <a:pt x="f53" y="f62"/>
                    <a:pt x="f62" y="f52"/>
                  </a:cubicBezTo>
                  <a:cubicBezTo>
                    <a:pt x="f93" y="f141"/>
                    <a:pt x="f93" y="f138"/>
                    <a:pt x="f93" y="f72"/>
                  </a:cubicBezTo>
                  <a:cubicBezTo>
                    <a:pt x="f93" y="f70"/>
                    <a:pt x="f93" y="f70"/>
                    <a:pt x="f93" y="f70"/>
                  </a:cubicBezTo>
                  <a:cubicBezTo>
                    <a:pt x="f58" y="f70"/>
                    <a:pt x="f58" y="f70"/>
                    <a:pt x="f58" y="f70"/>
                  </a:cubicBezTo>
                  <a:cubicBezTo>
                    <a:pt x="f141" y="f72"/>
                    <a:pt x="f52" y="f79"/>
                    <a:pt x="f77" y="f79"/>
                  </a:cubicBezTo>
                  <a:cubicBezTo>
                    <a:pt x="f75" y="f79"/>
                    <a:pt x="f45" y="f72"/>
                    <a:pt x="f46" y="f71"/>
                  </a:cubicBezTo>
                  <a:cubicBezTo>
                    <a:pt x="f46" y="f70"/>
                    <a:pt x="f46" y="f69"/>
                    <a:pt x="f46" y="f68"/>
                  </a:cubicBezTo>
                  <a:cubicBezTo>
                    <a:pt x="f46" y="f147"/>
                    <a:pt x="f46" y="f136"/>
                    <a:pt x="f46" y="f137"/>
                  </a:cubicBezTo>
                  <a:cubicBezTo>
                    <a:pt x="f46" y="f137"/>
                    <a:pt x="f46" y="f137"/>
                    <a:pt x="f46" y="f137"/>
                  </a:cubicBezTo>
                  <a:cubicBezTo>
                    <a:pt x="f73" y="f42"/>
                    <a:pt x="f45" y="f42"/>
                    <a:pt x="f65" y="f42"/>
                  </a:cubicBezTo>
                  <a:cubicBezTo>
                    <a:pt x="f75" y="f42"/>
                    <a:pt x="f50" y="f42"/>
                    <a:pt x="f77" y="f42"/>
                  </a:cubicBezTo>
                  <a:cubicBezTo>
                    <a:pt x="f7" y="f137"/>
                    <a:pt x="f80" y="f56"/>
                    <a:pt x="f78" y="f137"/>
                  </a:cubicBezTo>
                  <a:cubicBezTo>
                    <a:pt x="f44" y="f42"/>
                    <a:pt x="f44" y="f42"/>
                    <a:pt x="f44" y="f42"/>
                  </a:cubicBezTo>
                  <a:cubicBezTo>
                    <a:pt x="f141" y="f56"/>
                    <a:pt x="f141" y="f56"/>
                    <a:pt x="f141" y="f56"/>
                  </a:cubicBezTo>
                  <a:cubicBezTo>
                    <a:pt x="f52" y="f63"/>
                    <a:pt x="f50" y="f63"/>
                    <a:pt x="f46" y="f56"/>
                  </a:cubicBezTo>
                  <a:cubicBezTo>
                    <a:pt x="f46" y="f56"/>
                    <a:pt x="f46" y="f56"/>
                    <a:pt x="f46" y="f56"/>
                  </a:cubicBezTo>
                  <a:cubicBezTo>
                    <a:pt x="f46" y="f59"/>
                    <a:pt x="f73" y="f61"/>
                    <a:pt x="f73" y="f87"/>
                  </a:cubicBezTo>
                  <a:cubicBezTo>
                    <a:pt x="f45" y="f63"/>
                    <a:pt x="f75" y="f63"/>
                    <a:pt x="f50" y="f63"/>
                  </a:cubicBezTo>
                  <a:cubicBezTo>
                    <a:pt x="f81" y="f63"/>
                    <a:pt x="f80" y="f87"/>
                    <a:pt x="f141" y="f59"/>
                  </a:cubicBezTo>
                  <a:cubicBezTo>
                    <a:pt x="f58" y="f56"/>
                    <a:pt x="f148" y="f137"/>
                    <a:pt x="f55" y="f137"/>
                  </a:cubicBezTo>
                  <a:close/>
                  <a:moveTo>
                    <a:pt x="f41" y="f30"/>
                  </a:moveTo>
                  <a:cubicBezTo>
                    <a:pt x="f89" y="f29"/>
                    <a:pt x="f63" y="f23"/>
                    <a:pt x="f61" y="f24"/>
                  </a:cubicBezTo>
                  <a:cubicBezTo>
                    <a:pt x="f137" y="f22"/>
                    <a:pt x="f136" y="f22"/>
                    <a:pt x="f67" y="f20"/>
                  </a:cubicBezTo>
                  <a:cubicBezTo>
                    <a:pt x="f67" y="f20"/>
                    <a:pt x="f67" y="f19"/>
                    <a:pt x="f67" y="f19"/>
                  </a:cubicBezTo>
                  <a:cubicBezTo>
                    <a:pt x="f42" y="f20"/>
                    <a:pt x="f56" y="f22"/>
                    <a:pt x="f61" y="f24"/>
                  </a:cubicBezTo>
                  <a:cubicBezTo>
                    <a:pt x="f66" y="f23"/>
                    <a:pt x="f140" y="f29"/>
                    <a:pt x="f41" y="f30"/>
                  </a:cubicBezTo>
                  <a:close/>
                  <a:moveTo>
                    <a:pt x="f128" y="f113"/>
                  </a:moveTo>
                  <a:cubicBezTo>
                    <a:pt x="f51" y="f113"/>
                    <a:pt x="f127" y="f113"/>
                    <a:pt x="f116" y="f114"/>
                  </a:cubicBezTo>
                  <a:cubicBezTo>
                    <a:pt x="f103" y="f111"/>
                    <a:pt x="f49" y="f111"/>
                    <a:pt x="f106" y="f111"/>
                  </a:cubicBezTo>
                  <a:cubicBezTo>
                    <a:pt x="f95" y="f111"/>
                    <a:pt x="f126" y="f111"/>
                    <a:pt x="f108" y="f111"/>
                  </a:cubicBezTo>
                  <a:cubicBezTo>
                    <a:pt x="f126" y="f114"/>
                    <a:pt x="f149" y="f114"/>
                    <a:pt x="f106" y="f114"/>
                  </a:cubicBezTo>
                  <a:cubicBezTo>
                    <a:pt x="f150" y="f113"/>
                    <a:pt x="f105" y="f101"/>
                    <a:pt x="f129" y="f101"/>
                  </a:cubicBezTo>
                  <a:cubicBezTo>
                    <a:pt x="f142" y="f101"/>
                    <a:pt x="f127" y="f101"/>
                    <a:pt x="f128" y="f113"/>
                  </a:cubicBezTo>
                  <a:close/>
                  <a:moveTo>
                    <a:pt x="f77" y="f96"/>
                  </a:moveTo>
                  <a:cubicBezTo>
                    <a:pt x="f77" y="f102"/>
                    <a:pt x="f77" y="f102"/>
                    <a:pt x="f144" y="f107"/>
                  </a:cubicBezTo>
                  <a:cubicBezTo>
                    <a:pt x="f77" y="f102"/>
                    <a:pt x="f77" y="f96"/>
                    <a:pt x="f77" y="f96"/>
                  </a:cubicBezTo>
                  <a:cubicBezTo>
                    <a:pt x="f77" y="f145"/>
                    <a:pt x="f77" y="f145"/>
                    <a:pt x="f77" y="f145"/>
                  </a:cubicBezTo>
                  <a:cubicBezTo>
                    <a:pt x="f77" y="f145"/>
                    <a:pt x="f77" y="f145"/>
                    <a:pt x="f77" y="f145"/>
                  </a:cubicBezTo>
                  <a:cubicBezTo>
                    <a:pt x="f77" y="f106"/>
                    <a:pt x="f80" y="f104"/>
                    <a:pt x="f60" y="f128"/>
                  </a:cubicBezTo>
                  <a:cubicBezTo>
                    <a:pt x="f148" y="f25"/>
                    <a:pt x="f82" y="f33"/>
                    <a:pt x="f82" y="f91"/>
                  </a:cubicBezTo>
                  <a:cubicBezTo>
                    <a:pt x="f53" y="f38"/>
                    <a:pt x="f148" y="f28"/>
                    <a:pt x="f44" y="f9"/>
                  </a:cubicBezTo>
                  <a:cubicBezTo>
                    <a:pt x="f7" y="f127"/>
                    <a:pt x="f65" y="f130"/>
                    <a:pt x="f77" y="f96"/>
                  </a:cubicBezTo>
                  <a:close/>
                  <a:moveTo>
                    <a:pt x="f45" y="f137"/>
                  </a:moveTo>
                  <a:cubicBezTo>
                    <a:pt x="f50" y="f61"/>
                    <a:pt x="f81" y="f61"/>
                    <a:pt x="f80" y="f59"/>
                  </a:cubicBezTo>
                  <a:cubicBezTo>
                    <a:pt x="f7" y="f59"/>
                    <a:pt x="f144" y="f56"/>
                    <a:pt x="f77" y="f56"/>
                  </a:cubicBezTo>
                  <a:cubicBezTo>
                    <a:pt x="f75" y="f137"/>
                    <a:pt x="f65" y="f137"/>
                    <a:pt x="f45" y="f137"/>
                  </a:cubicBezTo>
                  <a:close/>
                  <a:moveTo>
                    <a:pt x="f60" y="f136"/>
                  </a:moveTo>
                  <a:cubicBezTo>
                    <a:pt x="f50" y="f136"/>
                    <a:pt x="f50" y="f136"/>
                    <a:pt x="f50" y="f136"/>
                  </a:cubicBezTo>
                  <a:cubicBezTo>
                    <a:pt x="f75" y="f136"/>
                    <a:pt x="f75" y="f136"/>
                    <a:pt x="f75" y="f136"/>
                  </a:cubicBezTo>
                  <a:cubicBezTo>
                    <a:pt x="f73" y="f85"/>
                    <a:pt x="f73" y="f83"/>
                    <a:pt x="f73" y="f151"/>
                  </a:cubicBezTo>
                  <a:cubicBezTo>
                    <a:pt x="f73" y="f71"/>
                    <a:pt x="f73" y="f71"/>
                    <a:pt x="f73" y="f71"/>
                  </a:cubicBezTo>
                  <a:cubicBezTo>
                    <a:pt x="f45" y="f71"/>
                    <a:pt x="f45" y="f71"/>
                    <a:pt x="f45" y="f71"/>
                  </a:cubicBezTo>
                  <a:cubicBezTo>
                    <a:pt x="f7" y="f72"/>
                    <a:pt x="f60" y="f70"/>
                    <a:pt x="f58" y="f83"/>
                  </a:cubicBezTo>
                  <a:cubicBezTo>
                    <a:pt x="f93" y="f84"/>
                    <a:pt x="f93" y="f85"/>
                    <a:pt x="f60" y="f136"/>
                  </a:cubicBezTo>
                  <a:close/>
                  <a:moveTo>
                    <a:pt x="f50" y="f67"/>
                  </a:moveTo>
                  <a:cubicBezTo>
                    <a:pt x="f141" y="f67"/>
                    <a:pt x="f141" y="f67"/>
                    <a:pt x="f141" y="f67"/>
                  </a:cubicBezTo>
                  <a:cubicBezTo>
                    <a:pt x="f44" y="f147"/>
                    <a:pt x="f58" y="f84"/>
                    <a:pt x="f44" y="f139"/>
                  </a:cubicBezTo>
                  <a:cubicBezTo>
                    <a:pt x="f141" y="f152"/>
                    <a:pt x="f7" y="f151"/>
                    <a:pt x="f65" y="f70"/>
                  </a:cubicBezTo>
                  <a:cubicBezTo>
                    <a:pt x="f45" y="f68"/>
                    <a:pt x="f65" y="f147"/>
                    <a:pt x="f50" y="f67"/>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14" name="Ελεύθερη σχεδίαση 51">
              <a:extLst>
                <a:ext uri="{FF2B5EF4-FFF2-40B4-BE49-F238E27FC236}">
                  <a16:creationId xmlns:a16="http://schemas.microsoft.com/office/drawing/2014/main" id="{CD35485A-01DD-E7F0-B080-40F3E8E41C02}"/>
                </a:ext>
              </a:extLst>
            </p:cNvPr>
            <p:cNvSpPr/>
            <p:nvPr/>
          </p:nvSpPr>
          <p:spPr>
            <a:xfrm rot="16199987" flipV="1">
              <a:off x="665500" y="721159"/>
              <a:ext cx="424098" cy="544580"/>
            </a:xfrm>
            <a:custGeom>
              <a:avLst/>
              <a:gdLst>
                <a:gd name="f0" fmla="val 10800000"/>
                <a:gd name="f1" fmla="val 5400000"/>
                <a:gd name="f2" fmla="val 180"/>
                <a:gd name="f3" fmla="val w"/>
                <a:gd name="f4" fmla="val h"/>
                <a:gd name="f5" fmla="val 0"/>
                <a:gd name="f6" fmla="val 135"/>
                <a:gd name="f7" fmla="val 153"/>
                <a:gd name="f8" fmla="val 47"/>
                <a:gd name="f9" fmla="val 133"/>
                <a:gd name="f10" fmla="val 62"/>
                <a:gd name="f11" fmla="val 76"/>
                <a:gd name="f12" fmla="val 119"/>
                <a:gd name="f13" fmla="val 91"/>
                <a:gd name="f14" fmla="val 114"/>
                <a:gd name="f15" fmla="val 82"/>
                <a:gd name="f16" fmla="val 120"/>
                <a:gd name="f17" fmla="val 63"/>
                <a:gd name="f18" fmla="val 134"/>
                <a:gd name="f19" fmla="val 138"/>
                <a:gd name="f20" fmla="val 28"/>
                <a:gd name="f21" fmla="val 143"/>
                <a:gd name="f22" fmla="val 144"/>
                <a:gd name="f23" fmla="val 124"/>
                <a:gd name="f24" fmla="val 6"/>
                <a:gd name="f25" fmla="val 123"/>
                <a:gd name="f26" fmla="val 1"/>
                <a:gd name="f27" fmla="val 132"/>
                <a:gd name="f28" fmla="val 4"/>
                <a:gd name="f29" fmla="val 38"/>
                <a:gd name="f30" fmla="val 148"/>
                <a:gd name="f31" fmla="val 65"/>
                <a:gd name="f32" fmla="val 113"/>
                <a:gd name="f33" fmla="val 97"/>
                <a:gd name="f34" fmla="val 109"/>
                <a:gd name="f35" fmla="val 98"/>
                <a:gd name="f36" fmla="val 104"/>
                <a:gd name="f37" fmla="val 100"/>
                <a:gd name="f38" fmla="val 94"/>
                <a:gd name="f39" fmla="val 85"/>
                <a:gd name="f40" fmla="val 131"/>
                <a:gd name="f41" fmla="val 46"/>
                <a:gd name="f42" fmla="val 125"/>
                <a:gd name="f43" fmla="val 22"/>
                <a:gd name="f44" fmla="val 12"/>
                <a:gd name="f45" fmla="val 101"/>
                <a:gd name="f46" fmla="val 15"/>
                <a:gd name="f47" fmla="val 9"/>
                <a:gd name="f48" fmla="val 107"/>
                <a:gd name="f49" fmla="val 5"/>
                <a:gd name="f50" fmla="val 18"/>
                <a:gd name="f51" fmla="val 30"/>
                <a:gd name="f52" fmla="val 56"/>
                <a:gd name="f53" fmla="val 111"/>
                <a:gd name="f54" fmla="val 90"/>
                <a:gd name="f55" fmla="val 106"/>
                <a:gd name="f56" fmla="val 105"/>
                <a:gd name="f57" fmla="val 126"/>
                <a:gd name="f58" fmla="val 137"/>
                <a:gd name="f59" fmla="val 130"/>
                <a:gd name="f60" fmla="val 95"/>
                <a:gd name="f61" fmla="val 78"/>
                <a:gd name="f62" fmla="val 127"/>
                <a:gd name="f63" fmla="val 102"/>
                <a:gd name="f64" fmla="val 112"/>
                <a:gd name="f65" fmla="val 84"/>
                <a:gd name="f66" fmla="val 128"/>
                <a:gd name="f67" fmla="val 36"/>
                <a:gd name="f68" fmla="val 83"/>
                <a:gd name="f69" fmla="val 110"/>
                <a:gd name="f70" fmla="val 117"/>
                <a:gd name="f71" fmla="val 118"/>
                <a:gd name="f72" fmla="val 121"/>
                <a:gd name="f73" fmla="val 108"/>
                <a:gd name="f74" fmla="val 115"/>
                <a:gd name="f75" fmla="+- 0 0 -90"/>
                <a:gd name="f76" fmla="*/ f3 1 135"/>
                <a:gd name="f77" fmla="*/ f4 1 153"/>
                <a:gd name="f78" fmla="+- f7 0 f5"/>
                <a:gd name="f79" fmla="+- f6 0 f5"/>
                <a:gd name="f80" fmla="*/ f75 f0 1"/>
                <a:gd name="f81" fmla="*/ f79 1 135"/>
                <a:gd name="f82" fmla="*/ f78 1 153"/>
                <a:gd name="f83" fmla="*/ 47 f79 1"/>
                <a:gd name="f84" fmla="*/ 133 f78 1"/>
                <a:gd name="f85" fmla="*/ 91 f79 1"/>
                <a:gd name="f86" fmla="*/ 114 f78 1"/>
                <a:gd name="f87" fmla="*/ 138 f78 1"/>
                <a:gd name="f88" fmla="*/ 0 f79 1"/>
                <a:gd name="f89" fmla="*/ 124 f78 1"/>
                <a:gd name="f90" fmla="*/ 4 f79 1"/>
                <a:gd name="f91" fmla="*/ 97 f79 1"/>
                <a:gd name="f92" fmla="*/ 109 f78 1"/>
                <a:gd name="f93" fmla="*/ 100 f79 1"/>
                <a:gd name="f94" fmla="*/ 94 f78 1"/>
                <a:gd name="f95" fmla="*/ 125 f79 1"/>
                <a:gd name="f96" fmla="*/ 22 f78 1"/>
                <a:gd name="f97" fmla="*/ 101 f79 1"/>
                <a:gd name="f98" fmla="*/ 15 f78 1"/>
                <a:gd name="f99" fmla="*/ 114 f79 1"/>
                <a:gd name="f100" fmla="*/ 5 f78 1"/>
                <a:gd name="f101" fmla="*/ 132 f79 1"/>
                <a:gd name="f102" fmla="*/ 30 f78 1"/>
                <a:gd name="f103" fmla="*/ 107 f79 1"/>
                <a:gd name="f104" fmla="*/ 106 f78 1"/>
                <a:gd name="f105" fmla="*/ 137 f78 1"/>
                <a:gd name="f106" fmla="*/ 95 f79 1"/>
                <a:gd name="f107" fmla="*/ 113 f78 1"/>
                <a:gd name="f108" fmla="*/ 102 f79 1"/>
                <a:gd name="f109" fmla="*/ 107 f78 1"/>
                <a:gd name="f110" fmla="*/ 128 f79 1"/>
                <a:gd name="f111" fmla="*/ 36 f78 1"/>
                <a:gd name="f112" fmla="*/ 110 f78 1"/>
                <a:gd name="f113" fmla="*/ 118 f79 1"/>
                <a:gd name="f114" fmla="*/ 128 f78 1"/>
                <a:gd name="f115" fmla="*/ 104 f79 1"/>
                <a:gd name="f116" fmla="*/ 131 f78 1"/>
                <a:gd name="f117" fmla="*/ 115 f79 1"/>
                <a:gd name="f118" fmla="*/ f80 1 f2"/>
                <a:gd name="f119" fmla="*/ f83 1 135"/>
                <a:gd name="f120" fmla="*/ f84 1 153"/>
                <a:gd name="f121" fmla="*/ f85 1 135"/>
                <a:gd name="f122" fmla="*/ f86 1 153"/>
                <a:gd name="f123" fmla="*/ f87 1 153"/>
                <a:gd name="f124" fmla="*/ f88 1 135"/>
                <a:gd name="f125" fmla="*/ f89 1 153"/>
                <a:gd name="f126" fmla="*/ f90 1 135"/>
                <a:gd name="f127" fmla="*/ f91 1 135"/>
                <a:gd name="f128" fmla="*/ f92 1 153"/>
                <a:gd name="f129" fmla="*/ f93 1 135"/>
                <a:gd name="f130" fmla="*/ f94 1 153"/>
                <a:gd name="f131" fmla="*/ f95 1 135"/>
                <a:gd name="f132" fmla="*/ f96 1 153"/>
                <a:gd name="f133" fmla="*/ f97 1 135"/>
                <a:gd name="f134" fmla="*/ f98 1 153"/>
                <a:gd name="f135" fmla="*/ f99 1 135"/>
                <a:gd name="f136" fmla="*/ f100 1 153"/>
                <a:gd name="f137" fmla="*/ f101 1 135"/>
                <a:gd name="f138" fmla="*/ f102 1 153"/>
                <a:gd name="f139" fmla="*/ f103 1 135"/>
                <a:gd name="f140" fmla="*/ f104 1 153"/>
                <a:gd name="f141" fmla="*/ f105 1 153"/>
                <a:gd name="f142" fmla="*/ f106 1 135"/>
                <a:gd name="f143" fmla="*/ f107 1 153"/>
                <a:gd name="f144" fmla="*/ f108 1 135"/>
                <a:gd name="f145" fmla="*/ f109 1 153"/>
                <a:gd name="f146" fmla="*/ f110 1 135"/>
                <a:gd name="f147" fmla="*/ f111 1 153"/>
                <a:gd name="f148" fmla="*/ f112 1 153"/>
                <a:gd name="f149" fmla="*/ f113 1 135"/>
                <a:gd name="f150" fmla="*/ f114 1 153"/>
                <a:gd name="f151" fmla="*/ f115 1 135"/>
                <a:gd name="f152" fmla="*/ f116 1 153"/>
                <a:gd name="f153" fmla="*/ f117 1 135"/>
                <a:gd name="f154" fmla="*/ 0 1 f81"/>
                <a:gd name="f155" fmla="*/ f6 1 f81"/>
                <a:gd name="f156" fmla="*/ 0 1 f82"/>
                <a:gd name="f157" fmla="*/ f7 1 f82"/>
                <a:gd name="f158" fmla="+- f118 0 f1"/>
                <a:gd name="f159" fmla="*/ f119 1 f81"/>
                <a:gd name="f160" fmla="*/ f120 1 f82"/>
                <a:gd name="f161" fmla="*/ f121 1 f81"/>
                <a:gd name="f162" fmla="*/ f122 1 f82"/>
                <a:gd name="f163" fmla="*/ f123 1 f82"/>
                <a:gd name="f164" fmla="*/ f124 1 f81"/>
                <a:gd name="f165" fmla="*/ f125 1 f82"/>
                <a:gd name="f166" fmla="*/ f126 1 f81"/>
                <a:gd name="f167" fmla="*/ f127 1 f81"/>
                <a:gd name="f168" fmla="*/ f128 1 f82"/>
                <a:gd name="f169" fmla="*/ f129 1 f81"/>
                <a:gd name="f170" fmla="*/ f130 1 f82"/>
                <a:gd name="f171" fmla="*/ f131 1 f81"/>
                <a:gd name="f172" fmla="*/ f132 1 f82"/>
                <a:gd name="f173" fmla="*/ f133 1 f81"/>
                <a:gd name="f174" fmla="*/ f134 1 f82"/>
                <a:gd name="f175" fmla="*/ f135 1 f81"/>
                <a:gd name="f176" fmla="*/ f136 1 f82"/>
                <a:gd name="f177" fmla="*/ f137 1 f81"/>
                <a:gd name="f178" fmla="*/ f138 1 f82"/>
                <a:gd name="f179" fmla="*/ f139 1 f81"/>
                <a:gd name="f180" fmla="*/ f140 1 f82"/>
                <a:gd name="f181" fmla="*/ f141 1 f82"/>
                <a:gd name="f182" fmla="*/ f142 1 f81"/>
                <a:gd name="f183" fmla="*/ f143 1 f82"/>
                <a:gd name="f184" fmla="*/ f144 1 f81"/>
                <a:gd name="f185" fmla="*/ f145 1 f82"/>
                <a:gd name="f186" fmla="*/ f146 1 f81"/>
                <a:gd name="f187" fmla="*/ f147 1 f82"/>
                <a:gd name="f188" fmla="*/ f148 1 f82"/>
                <a:gd name="f189" fmla="*/ f149 1 f81"/>
                <a:gd name="f190" fmla="*/ f150 1 f82"/>
                <a:gd name="f191" fmla="*/ f151 1 f81"/>
                <a:gd name="f192" fmla="*/ f152 1 f82"/>
                <a:gd name="f193" fmla="*/ f153 1 f81"/>
                <a:gd name="f194" fmla="*/ f154 f76 1"/>
                <a:gd name="f195" fmla="*/ f155 f76 1"/>
                <a:gd name="f196" fmla="*/ f157 f77 1"/>
                <a:gd name="f197" fmla="*/ f156 f77 1"/>
                <a:gd name="f198" fmla="*/ f159 f76 1"/>
                <a:gd name="f199" fmla="*/ f160 f77 1"/>
                <a:gd name="f200" fmla="*/ f161 f76 1"/>
                <a:gd name="f201" fmla="*/ f162 f77 1"/>
                <a:gd name="f202" fmla="*/ f163 f77 1"/>
                <a:gd name="f203" fmla="*/ f164 f76 1"/>
                <a:gd name="f204" fmla="*/ f165 f77 1"/>
                <a:gd name="f205" fmla="*/ f166 f76 1"/>
                <a:gd name="f206" fmla="*/ f167 f76 1"/>
                <a:gd name="f207" fmla="*/ f168 f77 1"/>
                <a:gd name="f208" fmla="*/ f169 f76 1"/>
                <a:gd name="f209" fmla="*/ f170 f77 1"/>
                <a:gd name="f210" fmla="*/ f171 f76 1"/>
                <a:gd name="f211" fmla="*/ f172 f77 1"/>
                <a:gd name="f212" fmla="*/ f173 f76 1"/>
                <a:gd name="f213" fmla="*/ f174 f77 1"/>
                <a:gd name="f214" fmla="*/ f175 f76 1"/>
                <a:gd name="f215" fmla="*/ f176 f77 1"/>
                <a:gd name="f216" fmla="*/ f177 f76 1"/>
                <a:gd name="f217" fmla="*/ f178 f77 1"/>
                <a:gd name="f218" fmla="*/ f179 f76 1"/>
                <a:gd name="f219" fmla="*/ f180 f77 1"/>
                <a:gd name="f220" fmla="*/ f181 f77 1"/>
                <a:gd name="f221" fmla="*/ f182 f76 1"/>
                <a:gd name="f222" fmla="*/ f183 f77 1"/>
                <a:gd name="f223" fmla="*/ f184 f76 1"/>
                <a:gd name="f224" fmla="*/ f185 f77 1"/>
                <a:gd name="f225" fmla="*/ f186 f76 1"/>
                <a:gd name="f226" fmla="*/ f187 f77 1"/>
                <a:gd name="f227" fmla="*/ f188 f77 1"/>
                <a:gd name="f228" fmla="*/ f189 f76 1"/>
                <a:gd name="f229" fmla="*/ f190 f77 1"/>
                <a:gd name="f230" fmla="*/ f191 f76 1"/>
                <a:gd name="f231" fmla="*/ f192 f77 1"/>
                <a:gd name="f232" fmla="*/ f193 f76 1"/>
              </a:gdLst>
              <a:ahLst/>
              <a:cxnLst>
                <a:cxn ang="3cd4">
                  <a:pos x="hc" y="t"/>
                </a:cxn>
                <a:cxn ang="0">
                  <a:pos x="r" y="vc"/>
                </a:cxn>
                <a:cxn ang="cd4">
                  <a:pos x="hc" y="b"/>
                </a:cxn>
                <a:cxn ang="cd2">
                  <a:pos x="l" y="vc"/>
                </a:cxn>
                <a:cxn ang="f158">
                  <a:pos x="f198" y="f199"/>
                </a:cxn>
                <a:cxn ang="f158">
                  <a:pos x="f200" y="f201"/>
                </a:cxn>
                <a:cxn ang="f158">
                  <a:pos x="f198" y="f202"/>
                </a:cxn>
                <a:cxn ang="f158">
                  <a:pos x="f203" y="f204"/>
                </a:cxn>
                <a:cxn ang="f158">
                  <a:pos x="f205" y="f199"/>
                </a:cxn>
                <a:cxn ang="f158">
                  <a:pos x="f206" y="f207"/>
                </a:cxn>
                <a:cxn ang="f158">
                  <a:pos x="f208" y="f209"/>
                </a:cxn>
                <a:cxn ang="f158">
                  <a:pos x="f210" y="f211"/>
                </a:cxn>
                <a:cxn ang="f158">
                  <a:pos x="f212" y="f213"/>
                </a:cxn>
                <a:cxn ang="f158">
                  <a:pos x="f214" y="f215"/>
                </a:cxn>
                <a:cxn ang="f158">
                  <a:pos x="f216" y="f217"/>
                </a:cxn>
                <a:cxn ang="f158">
                  <a:pos x="f218" y="f219"/>
                </a:cxn>
                <a:cxn ang="f158">
                  <a:pos x="f208" y="f220"/>
                </a:cxn>
                <a:cxn ang="f158">
                  <a:pos x="f221" y="f222"/>
                </a:cxn>
                <a:cxn ang="f158">
                  <a:pos x="f198" y="f199"/>
                </a:cxn>
                <a:cxn ang="f158">
                  <a:pos x="f223" y="f224"/>
                </a:cxn>
                <a:cxn ang="f158">
                  <a:pos x="f225" y="f226"/>
                </a:cxn>
                <a:cxn ang="f158">
                  <a:pos x="f223" y="f224"/>
                </a:cxn>
                <a:cxn ang="f158">
                  <a:pos x="f214" y="f227"/>
                </a:cxn>
                <a:cxn ang="f158">
                  <a:pos x="f228" y="f229"/>
                </a:cxn>
                <a:cxn ang="f158">
                  <a:pos x="f214" y="f227"/>
                </a:cxn>
                <a:cxn ang="f158">
                  <a:pos x="f230" y="f227"/>
                </a:cxn>
                <a:cxn ang="f158">
                  <a:pos x="f223" y="f231"/>
                </a:cxn>
                <a:cxn ang="f158">
                  <a:pos x="f232" y="f199"/>
                </a:cxn>
                <a:cxn ang="f158">
                  <a:pos x="f230" y="f227"/>
                </a:cxn>
              </a:cxnLst>
              <a:rect l="f194" t="f197" r="f195" b="f196"/>
              <a:pathLst>
                <a:path w="135" h="153">
                  <a:moveTo>
                    <a:pt x="f8" y="f9"/>
                  </a:moveTo>
                  <a:cubicBezTo>
                    <a:pt x="f10" y="f9"/>
                    <a:pt x="f11" y="f12"/>
                    <a:pt x="f13" y="f14"/>
                  </a:cubicBezTo>
                  <a:cubicBezTo>
                    <a:pt x="f15" y="f16"/>
                    <a:pt x="f17" y="f18"/>
                    <a:pt x="f8" y="f19"/>
                  </a:cubicBezTo>
                  <a:cubicBezTo>
                    <a:pt x="f20" y="f21"/>
                    <a:pt x="f5" y="f22"/>
                    <a:pt x="f5" y="f23"/>
                  </a:cubicBezTo>
                  <a:cubicBezTo>
                    <a:pt x="f24" y="f25"/>
                    <a:pt x="f26" y="f27"/>
                    <a:pt x="f28" y="f9"/>
                  </a:cubicBezTo>
                  <a:cubicBezTo>
                    <a:pt x="f29" y="f30"/>
                    <a:pt x="f31" y="f32"/>
                    <a:pt x="f33" y="f34"/>
                  </a:cubicBezTo>
                  <a:cubicBezTo>
                    <a:pt x="f35" y="f36"/>
                    <a:pt x="f37" y="f37"/>
                    <a:pt x="f37" y="f38"/>
                  </a:cubicBezTo>
                  <a:cubicBezTo>
                    <a:pt x="f34" y="f39"/>
                    <a:pt x="f40" y="f41"/>
                    <a:pt x="f42" y="f43"/>
                  </a:cubicBezTo>
                  <a:cubicBezTo>
                    <a:pt x="f25" y="f44"/>
                    <a:pt x="f34" y="f5"/>
                    <a:pt x="f45" y="f46"/>
                  </a:cubicBezTo>
                  <a:cubicBezTo>
                    <a:pt x="f33" y="f47"/>
                    <a:pt x="f48" y="f28"/>
                    <a:pt x="f14" y="f49"/>
                  </a:cubicBezTo>
                  <a:cubicBezTo>
                    <a:pt x="f42" y="f24"/>
                    <a:pt x="f40" y="f50"/>
                    <a:pt x="f27" y="f51"/>
                  </a:cubicBezTo>
                  <a:cubicBezTo>
                    <a:pt x="f6" y="f52"/>
                    <a:pt x="f53" y="f54"/>
                    <a:pt x="f48" y="f55"/>
                  </a:cubicBezTo>
                  <a:cubicBezTo>
                    <a:pt x="f9" y="f56"/>
                    <a:pt x="f57" y="f7"/>
                    <a:pt x="f37" y="f58"/>
                  </a:cubicBezTo>
                  <a:cubicBezTo>
                    <a:pt x="f33" y="f59"/>
                    <a:pt x="f35" y="f16"/>
                    <a:pt x="f60" y="f32"/>
                  </a:cubicBezTo>
                  <a:cubicBezTo>
                    <a:pt x="f61" y="f32"/>
                    <a:pt x="f17" y="f62"/>
                    <a:pt x="f8" y="f9"/>
                  </a:cubicBezTo>
                  <a:close/>
                  <a:moveTo>
                    <a:pt x="f63" y="f48"/>
                  </a:moveTo>
                  <a:cubicBezTo>
                    <a:pt x="f64" y="f65"/>
                    <a:pt x="f59" y="f17"/>
                    <a:pt x="f66" y="f67"/>
                  </a:cubicBezTo>
                  <a:cubicBezTo>
                    <a:pt x="f57" y="f31"/>
                    <a:pt x="f56" y="f68"/>
                    <a:pt x="f63" y="f48"/>
                  </a:cubicBezTo>
                  <a:close/>
                  <a:moveTo>
                    <a:pt x="f14" y="f69"/>
                  </a:moveTo>
                  <a:cubicBezTo>
                    <a:pt x="f70" y="f71"/>
                    <a:pt x="f72" y="f72"/>
                    <a:pt x="f71" y="f66"/>
                  </a:cubicBezTo>
                  <a:cubicBezTo>
                    <a:pt x="f66" y="f42"/>
                    <a:pt x="f12" y="f64"/>
                    <a:pt x="f14" y="f69"/>
                  </a:cubicBezTo>
                  <a:close/>
                  <a:moveTo>
                    <a:pt x="f36" y="f69"/>
                  </a:moveTo>
                  <a:cubicBezTo>
                    <a:pt x="f37" y="f14"/>
                    <a:pt x="f37" y="f42"/>
                    <a:pt x="f63" y="f40"/>
                  </a:cubicBezTo>
                  <a:cubicBezTo>
                    <a:pt x="f73" y="f27"/>
                    <a:pt x="f69" y="f6"/>
                    <a:pt x="f74" y="f9"/>
                  </a:cubicBezTo>
                  <a:cubicBezTo>
                    <a:pt x="f16" y="f72"/>
                    <a:pt x="f14" y="f53"/>
                    <a:pt x="f36" y="f69"/>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15" name="Ελεύθερη σχεδίαση 52">
              <a:extLst>
                <a:ext uri="{FF2B5EF4-FFF2-40B4-BE49-F238E27FC236}">
                  <a16:creationId xmlns:a16="http://schemas.microsoft.com/office/drawing/2014/main" id="{99563484-88FF-A299-0B94-31AEC0AD8555}"/>
                </a:ext>
              </a:extLst>
            </p:cNvPr>
            <p:cNvSpPr/>
            <p:nvPr/>
          </p:nvSpPr>
          <p:spPr>
            <a:xfrm rot="16199987" flipV="1">
              <a:off x="674576" y="749730"/>
              <a:ext cx="428542" cy="491883"/>
            </a:xfrm>
            <a:custGeom>
              <a:avLst/>
              <a:gdLst>
                <a:gd name="f0" fmla="val 10800000"/>
                <a:gd name="f1" fmla="val 5400000"/>
                <a:gd name="f2" fmla="val 180"/>
                <a:gd name="f3" fmla="val w"/>
                <a:gd name="f4" fmla="val h"/>
                <a:gd name="f5" fmla="val 0"/>
                <a:gd name="f6" fmla="val 136"/>
                <a:gd name="f7" fmla="val 138"/>
                <a:gd name="f8" fmla="val 26"/>
                <a:gd name="f9" fmla="val 16"/>
                <a:gd name="f10" fmla="val 9"/>
                <a:gd name="f11" fmla="val 5"/>
                <a:gd name="f12" fmla="val 131"/>
                <a:gd name="f13" fmla="val 2"/>
                <a:gd name="f14" fmla="val 129"/>
                <a:gd name="f15" fmla="val 125"/>
                <a:gd name="f16" fmla="val 120"/>
                <a:gd name="f17" fmla="val 1"/>
                <a:gd name="f18" fmla="val 119"/>
                <a:gd name="f19" fmla="val 3"/>
                <a:gd name="f20" fmla="val 4"/>
                <a:gd name="f21" fmla="val 121"/>
                <a:gd name="f22" fmla="val 123"/>
                <a:gd name="f23" fmla="val 124"/>
                <a:gd name="f24" fmla="val 126"/>
                <a:gd name="f25" fmla="val 128"/>
                <a:gd name="f26" fmla="val 6"/>
                <a:gd name="f27" fmla="val 11"/>
                <a:gd name="f28" fmla="val 17"/>
                <a:gd name="f29" fmla="val 132"/>
                <a:gd name="f30" fmla="val 23"/>
                <a:gd name="f31" fmla="val 37"/>
                <a:gd name="f32" fmla="val 49"/>
                <a:gd name="f33" fmla="val 63"/>
                <a:gd name="f34" fmla="val 118"/>
                <a:gd name="f35" fmla="val 74"/>
                <a:gd name="f36" fmla="val 112"/>
                <a:gd name="f37" fmla="val 85"/>
                <a:gd name="f38" fmla="val 106"/>
                <a:gd name="f39" fmla="val 97"/>
                <a:gd name="f40" fmla="val 104"/>
                <a:gd name="f41" fmla="val 99"/>
                <a:gd name="f42" fmla="val 100"/>
                <a:gd name="f43" fmla="val 96"/>
                <a:gd name="f44" fmla="val 90"/>
                <a:gd name="f45" fmla="val 109"/>
                <a:gd name="f46" fmla="val 81"/>
                <a:gd name="f47" fmla="val 42"/>
                <a:gd name="f48" fmla="val 18"/>
                <a:gd name="f49" fmla="val 12"/>
                <a:gd name="f50" fmla="val 117"/>
                <a:gd name="f51" fmla="val 111"/>
                <a:gd name="f52" fmla="val 108"/>
                <a:gd name="f53" fmla="val 105"/>
                <a:gd name="f54" fmla="val 7"/>
                <a:gd name="f55" fmla="val 103"/>
                <a:gd name="f56" fmla="val 102"/>
                <a:gd name="f57" fmla="val 101"/>
                <a:gd name="f58" fmla="val 8"/>
                <a:gd name="f59" fmla="val 114"/>
                <a:gd name="f60" fmla="val 115"/>
                <a:gd name="f61" fmla="val 127"/>
                <a:gd name="f62" fmla="val 133"/>
                <a:gd name="f63" fmla="val 14"/>
                <a:gd name="f64" fmla="val 134"/>
                <a:gd name="f65" fmla="val 44"/>
                <a:gd name="f66" fmla="val 66"/>
                <a:gd name="f67" fmla="val 83"/>
                <a:gd name="f68" fmla="val 113"/>
                <a:gd name="f69" fmla="val 110"/>
                <a:gd name="f70" fmla="val 137"/>
                <a:gd name="f71" fmla="val 107"/>
                <a:gd name="f72" fmla="val 98"/>
                <a:gd name="f73" fmla="val 130"/>
                <a:gd name="f74" fmla="val 116"/>
                <a:gd name="f75" fmla="val 95"/>
                <a:gd name="f76" fmla="val 94"/>
                <a:gd name="f77" fmla="val 92"/>
                <a:gd name="f78" fmla="val 91"/>
                <a:gd name="f79" fmla="val 89"/>
                <a:gd name="f80" fmla="val 87"/>
                <a:gd name="f81" fmla="val 77"/>
                <a:gd name="f82" fmla="val 61"/>
                <a:gd name="f83" fmla="val 48"/>
                <a:gd name="f84" fmla="val 135"/>
                <a:gd name="f85" fmla="val 41"/>
                <a:gd name="f86" fmla="val 33"/>
                <a:gd name="f87" fmla="val 10"/>
                <a:gd name="f88" fmla="val 76"/>
                <a:gd name="f89" fmla="val 86"/>
                <a:gd name="f90" fmla="val 82"/>
                <a:gd name="f91" fmla="val 78"/>
                <a:gd name="f92" fmla="val 75"/>
                <a:gd name="f93" fmla="val 57"/>
                <a:gd name="f94" fmla="val 54"/>
                <a:gd name="f95" fmla="val 59"/>
                <a:gd name="f96" fmla="val 65"/>
                <a:gd name="f97" fmla="val 122"/>
                <a:gd name="f98" fmla="val 15"/>
                <a:gd name="f99" fmla="val 64"/>
                <a:gd name="f100" fmla="val 51"/>
                <a:gd name="f101" fmla="val 73"/>
                <a:gd name="f102" fmla="val 53"/>
                <a:gd name="f103" fmla="val 60"/>
                <a:gd name="f104" fmla="val 67"/>
                <a:gd name="f105" fmla="val 79"/>
                <a:gd name="f106" fmla="val 84"/>
                <a:gd name="f107" fmla="val 72"/>
                <a:gd name="f108" fmla="val 47"/>
                <a:gd name="f109" fmla="val 32"/>
                <a:gd name="f110" fmla="val 68"/>
                <a:gd name="f111" fmla="val 88"/>
                <a:gd name="f112" fmla="val 71"/>
                <a:gd name="f113" fmla="val 58"/>
                <a:gd name="f114" fmla="+- 0 0 -90"/>
                <a:gd name="f115" fmla="*/ f3 1 136"/>
                <a:gd name="f116" fmla="*/ f4 1 138"/>
                <a:gd name="f117" fmla="+- f7 0 f5"/>
                <a:gd name="f118" fmla="+- f6 0 f5"/>
                <a:gd name="f119" fmla="*/ f114 f0 1"/>
                <a:gd name="f120" fmla="*/ f118 1 136"/>
                <a:gd name="f121" fmla="*/ f117 1 138"/>
                <a:gd name="f122" fmla="*/ 0 f118 1"/>
                <a:gd name="f123" fmla="*/ 120 f117 1"/>
                <a:gd name="f124" fmla="*/ 4 f118 1"/>
                <a:gd name="f125" fmla="*/ 23 f118 1"/>
                <a:gd name="f126" fmla="*/ 132 f117 1"/>
                <a:gd name="f127" fmla="*/ 97 f118 1"/>
                <a:gd name="f128" fmla="*/ 104 f117 1"/>
                <a:gd name="f129" fmla="*/ 100 f118 1"/>
                <a:gd name="f130" fmla="*/ 90 f117 1"/>
                <a:gd name="f131" fmla="*/ 103 f118 1"/>
                <a:gd name="f132" fmla="*/ 11 f117 1"/>
                <a:gd name="f133" fmla="*/ 101 f118 1"/>
                <a:gd name="f134" fmla="*/ 6 f117 1"/>
                <a:gd name="f135" fmla="*/ 134 f118 1"/>
                <a:gd name="f136" fmla="*/ 26 f117 1"/>
                <a:gd name="f137" fmla="*/ 125 f118 1"/>
                <a:gd name="f138" fmla="*/ 119 f117 1"/>
                <a:gd name="f139" fmla="*/ 133 f117 1"/>
                <a:gd name="f140" fmla="*/ 96 f118 1"/>
                <a:gd name="f141" fmla="*/ 110 f117 1"/>
                <a:gd name="f142" fmla="*/ 87 f118 1"/>
                <a:gd name="f143" fmla="*/ 115 f117 1"/>
                <a:gd name="f144" fmla="*/ 5 f118 1"/>
                <a:gd name="f145" fmla="*/ 129 f117 1"/>
                <a:gd name="f146" fmla="*/ 48 f118 1"/>
                <a:gd name="f147" fmla="*/ 134 f117 1"/>
                <a:gd name="f148" fmla="*/ 65 f118 1"/>
                <a:gd name="f149" fmla="*/ 108 f117 1"/>
                <a:gd name="f150" fmla="*/ 109 f117 1"/>
                <a:gd name="f151" fmla="*/ 111 f118 1"/>
                <a:gd name="f152" fmla="*/ 135 f117 1"/>
                <a:gd name="f153" fmla="*/ 118 f118 1"/>
                <a:gd name="f154" fmla="*/ 125 f117 1"/>
                <a:gd name="f155" fmla="*/ 117 f118 1"/>
                <a:gd name="f156" fmla="*/ 108 f118 1"/>
                <a:gd name="f157" fmla="*/ 128 f117 1"/>
                <a:gd name="f158" fmla="*/ 105 f118 1"/>
                <a:gd name="f159" fmla="*/ 105 f117 1"/>
                <a:gd name="f160" fmla="*/ 124 f117 1"/>
                <a:gd name="f161" fmla="*/ 114 f118 1"/>
                <a:gd name="f162" fmla="*/ 102 f117 1"/>
                <a:gd name="f163" fmla="*/ 115 f118 1"/>
                <a:gd name="f164" fmla="*/ 82 f117 1"/>
                <a:gd name="f165" fmla="*/ 102 f118 1"/>
                <a:gd name="f166" fmla="*/ 7 f117 1"/>
                <a:gd name="f167" fmla="*/ 127 f118 1"/>
                <a:gd name="f168" fmla="*/ 18 f117 1"/>
                <a:gd name="f169" fmla="*/ 98 f118 1"/>
                <a:gd name="f170" fmla="*/ 104 f118 1"/>
                <a:gd name="f171" fmla="*/ 127 f117 1"/>
                <a:gd name="f172" fmla="*/ 113 f117 1"/>
                <a:gd name="f173" fmla="*/ 89 f118 1"/>
                <a:gd name="f174" fmla="*/ 74 f118 1"/>
                <a:gd name="f175" fmla="*/ 118 f117 1"/>
                <a:gd name="f176" fmla="*/ 2 f118 1"/>
                <a:gd name="f177" fmla="*/ 121 f117 1"/>
                <a:gd name="f178" fmla="*/ 120 f118 1"/>
                <a:gd name="f179" fmla="*/ 123 f117 1"/>
                <a:gd name="f180" fmla="*/ 128 f118 1"/>
                <a:gd name="f181" fmla="*/ 32 f117 1"/>
                <a:gd name="f182" fmla="*/ 103 f117 1"/>
                <a:gd name="f183" fmla="*/ 116 f118 1"/>
                <a:gd name="f184" fmla="*/ 72 f117 1"/>
                <a:gd name="f185" fmla="*/ 44 f117 1"/>
                <a:gd name="f186" fmla="*/ f119 1 f2"/>
                <a:gd name="f187" fmla="*/ f122 1 136"/>
                <a:gd name="f188" fmla="*/ f123 1 138"/>
                <a:gd name="f189" fmla="*/ f124 1 136"/>
                <a:gd name="f190" fmla="*/ f125 1 136"/>
                <a:gd name="f191" fmla="*/ f126 1 138"/>
                <a:gd name="f192" fmla="*/ f127 1 136"/>
                <a:gd name="f193" fmla="*/ f128 1 138"/>
                <a:gd name="f194" fmla="*/ f129 1 136"/>
                <a:gd name="f195" fmla="*/ f130 1 138"/>
                <a:gd name="f196" fmla="*/ f131 1 136"/>
                <a:gd name="f197" fmla="*/ f132 1 138"/>
                <a:gd name="f198" fmla="*/ f133 1 136"/>
                <a:gd name="f199" fmla="*/ f134 1 138"/>
                <a:gd name="f200" fmla="*/ f135 1 136"/>
                <a:gd name="f201" fmla="*/ f136 1 138"/>
                <a:gd name="f202" fmla="*/ f137 1 136"/>
                <a:gd name="f203" fmla="*/ f138 1 138"/>
                <a:gd name="f204" fmla="*/ f139 1 138"/>
                <a:gd name="f205" fmla="*/ f140 1 136"/>
                <a:gd name="f206" fmla="*/ f141 1 138"/>
                <a:gd name="f207" fmla="*/ f142 1 136"/>
                <a:gd name="f208" fmla="*/ f143 1 138"/>
                <a:gd name="f209" fmla="*/ f144 1 136"/>
                <a:gd name="f210" fmla="*/ f145 1 138"/>
                <a:gd name="f211" fmla="*/ f146 1 136"/>
                <a:gd name="f212" fmla="*/ f147 1 138"/>
                <a:gd name="f213" fmla="*/ f148 1 136"/>
                <a:gd name="f214" fmla="*/ f149 1 138"/>
                <a:gd name="f215" fmla="*/ f150 1 138"/>
                <a:gd name="f216" fmla="*/ f151 1 136"/>
                <a:gd name="f217" fmla="*/ f152 1 138"/>
                <a:gd name="f218" fmla="*/ f153 1 136"/>
                <a:gd name="f219" fmla="*/ f154 1 138"/>
                <a:gd name="f220" fmla="*/ f155 1 136"/>
                <a:gd name="f221" fmla="*/ f156 1 136"/>
                <a:gd name="f222" fmla="*/ f157 1 138"/>
                <a:gd name="f223" fmla="*/ f158 1 136"/>
                <a:gd name="f224" fmla="*/ f159 1 138"/>
                <a:gd name="f225" fmla="*/ f160 1 138"/>
                <a:gd name="f226" fmla="*/ f161 1 136"/>
                <a:gd name="f227" fmla="*/ f162 1 138"/>
                <a:gd name="f228" fmla="*/ f163 1 136"/>
                <a:gd name="f229" fmla="*/ f164 1 138"/>
                <a:gd name="f230" fmla="*/ f165 1 136"/>
                <a:gd name="f231" fmla="*/ f166 1 138"/>
                <a:gd name="f232" fmla="*/ f167 1 136"/>
                <a:gd name="f233" fmla="*/ f168 1 138"/>
                <a:gd name="f234" fmla="*/ f169 1 136"/>
                <a:gd name="f235" fmla="*/ f170 1 136"/>
                <a:gd name="f236" fmla="*/ f171 1 138"/>
                <a:gd name="f237" fmla="*/ f172 1 138"/>
                <a:gd name="f238" fmla="*/ f173 1 136"/>
                <a:gd name="f239" fmla="*/ f174 1 136"/>
                <a:gd name="f240" fmla="*/ f175 1 138"/>
                <a:gd name="f241" fmla="*/ f176 1 136"/>
                <a:gd name="f242" fmla="*/ f177 1 138"/>
                <a:gd name="f243" fmla="*/ f178 1 136"/>
                <a:gd name="f244" fmla="*/ f179 1 138"/>
                <a:gd name="f245" fmla="*/ f180 1 136"/>
                <a:gd name="f246" fmla="*/ f181 1 138"/>
                <a:gd name="f247" fmla="*/ f182 1 138"/>
                <a:gd name="f248" fmla="*/ f183 1 136"/>
                <a:gd name="f249" fmla="*/ f184 1 138"/>
                <a:gd name="f250" fmla="*/ f185 1 138"/>
                <a:gd name="f251" fmla="*/ 0 1 f120"/>
                <a:gd name="f252" fmla="*/ f6 1 f120"/>
                <a:gd name="f253" fmla="*/ 0 1 f121"/>
                <a:gd name="f254" fmla="*/ f7 1 f121"/>
                <a:gd name="f255" fmla="+- f186 0 f1"/>
                <a:gd name="f256" fmla="*/ f187 1 f120"/>
                <a:gd name="f257" fmla="*/ f188 1 f121"/>
                <a:gd name="f258" fmla="*/ f189 1 f120"/>
                <a:gd name="f259" fmla="*/ f190 1 f120"/>
                <a:gd name="f260" fmla="*/ f191 1 f121"/>
                <a:gd name="f261" fmla="*/ f192 1 f120"/>
                <a:gd name="f262" fmla="*/ f193 1 f121"/>
                <a:gd name="f263" fmla="*/ f194 1 f120"/>
                <a:gd name="f264" fmla="*/ f195 1 f121"/>
                <a:gd name="f265" fmla="*/ f196 1 f120"/>
                <a:gd name="f266" fmla="*/ f197 1 f121"/>
                <a:gd name="f267" fmla="*/ f198 1 f120"/>
                <a:gd name="f268" fmla="*/ f199 1 f121"/>
                <a:gd name="f269" fmla="*/ f200 1 f120"/>
                <a:gd name="f270" fmla="*/ f201 1 f121"/>
                <a:gd name="f271" fmla="*/ f202 1 f120"/>
                <a:gd name="f272" fmla="*/ f203 1 f121"/>
                <a:gd name="f273" fmla="*/ f204 1 f121"/>
                <a:gd name="f274" fmla="*/ f205 1 f120"/>
                <a:gd name="f275" fmla="*/ f206 1 f121"/>
                <a:gd name="f276" fmla="*/ f207 1 f120"/>
                <a:gd name="f277" fmla="*/ f208 1 f121"/>
                <a:gd name="f278" fmla="*/ f209 1 f120"/>
                <a:gd name="f279" fmla="*/ f210 1 f121"/>
                <a:gd name="f280" fmla="*/ f211 1 f120"/>
                <a:gd name="f281" fmla="*/ f212 1 f121"/>
                <a:gd name="f282" fmla="*/ f213 1 f120"/>
                <a:gd name="f283" fmla="*/ f214 1 f121"/>
                <a:gd name="f284" fmla="*/ f215 1 f121"/>
                <a:gd name="f285" fmla="*/ f216 1 f120"/>
                <a:gd name="f286" fmla="*/ f217 1 f121"/>
                <a:gd name="f287" fmla="*/ f218 1 f120"/>
                <a:gd name="f288" fmla="*/ f219 1 f121"/>
                <a:gd name="f289" fmla="*/ f220 1 f120"/>
                <a:gd name="f290" fmla="*/ f221 1 f120"/>
                <a:gd name="f291" fmla="*/ f222 1 f121"/>
                <a:gd name="f292" fmla="*/ f223 1 f120"/>
                <a:gd name="f293" fmla="*/ f224 1 f121"/>
                <a:gd name="f294" fmla="*/ f225 1 f121"/>
                <a:gd name="f295" fmla="*/ f226 1 f120"/>
                <a:gd name="f296" fmla="*/ f227 1 f121"/>
                <a:gd name="f297" fmla="*/ f228 1 f120"/>
                <a:gd name="f298" fmla="*/ f229 1 f121"/>
                <a:gd name="f299" fmla="*/ f230 1 f120"/>
                <a:gd name="f300" fmla="*/ f231 1 f121"/>
                <a:gd name="f301" fmla="*/ f232 1 f120"/>
                <a:gd name="f302" fmla="*/ f233 1 f121"/>
                <a:gd name="f303" fmla="*/ f234 1 f120"/>
                <a:gd name="f304" fmla="*/ f235 1 f120"/>
                <a:gd name="f305" fmla="*/ f236 1 f121"/>
                <a:gd name="f306" fmla="*/ f237 1 f121"/>
                <a:gd name="f307" fmla="*/ f238 1 f120"/>
                <a:gd name="f308" fmla="*/ f239 1 f120"/>
                <a:gd name="f309" fmla="*/ f240 1 f121"/>
                <a:gd name="f310" fmla="*/ f241 1 f120"/>
                <a:gd name="f311" fmla="*/ f242 1 f121"/>
                <a:gd name="f312" fmla="*/ f243 1 f120"/>
                <a:gd name="f313" fmla="*/ f244 1 f121"/>
                <a:gd name="f314" fmla="*/ f245 1 f120"/>
                <a:gd name="f315" fmla="*/ f246 1 f121"/>
                <a:gd name="f316" fmla="*/ f247 1 f121"/>
                <a:gd name="f317" fmla="*/ f248 1 f120"/>
                <a:gd name="f318" fmla="*/ f249 1 f121"/>
                <a:gd name="f319" fmla="*/ f250 1 f121"/>
                <a:gd name="f320" fmla="*/ f251 f115 1"/>
                <a:gd name="f321" fmla="*/ f252 f115 1"/>
                <a:gd name="f322" fmla="*/ f254 f116 1"/>
                <a:gd name="f323" fmla="*/ f253 f116 1"/>
                <a:gd name="f324" fmla="*/ f256 f115 1"/>
                <a:gd name="f325" fmla="*/ f257 f116 1"/>
                <a:gd name="f326" fmla="*/ f258 f115 1"/>
                <a:gd name="f327" fmla="*/ f259 f115 1"/>
                <a:gd name="f328" fmla="*/ f260 f116 1"/>
                <a:gd name="f329" fmla="*/ f261 f115 1"/>
                <a:gd name="f330" fmla="*/ f262 f116 1"/>
                <a:gd name="f331" fmla="*/ f263 f115 1"/>
                <a:gd name="f332" fmla="*/ f264 f116 1"/>
                <a:gd name="f333" fmla="*/ f265 f115 1"/>
                <a:gd name="f334" fmla="*/ f266 f116 1"/>
                <a:gd name="f335" fmla="*/ f267 f115 1"/>
                <a:gd name="f336" fmla="*/ f268 f116 1"/>
                <a:gd name="f337" fmla="*/ f269 f115 1"/>
                <a:gd name="f338" fmla="*/ f270 f116 1"/>
                <a:gd name="f339" fmla="*/ f271 f115 1"/>
                <a:gd name="f340" fmla="*/ f272 f116 1"/>
                <a:gd name="f341" fmla="*/ f273 f116 1"/>
                <a:gd name="f342" fmla="*/ f274 f115 1"/>
                <a:gd name="f343" fmla="*/ f275 f116 1"/>
                <a:gd name="f344" fmla="*/ f276 f115 1"/>
                <a:gd name="f345" fmla="*/ f277 f116 1"/>
                <a:gd name="f346" fmla="*/ f278 f115 1"/>
                <a:gd name="f347" fmla="*/ f279 f116 1"/>
                <a:gd name="f348" fmla="*/ f280 f115 1"/>
                <a:gd name="f349" fmla="*/ f281 f116 1"/>
                <a:gd name="f350" fmla="*/ f282 f115 1"/>
                <a:gd name="f351" fmla="*/ f283 f116 1"/>
                <a:gd name="f352" fmla="*/ f284 f116 1"/>
                <a:gd name="f353" fmla="*/ f285 f115 1"/>
                <a:gd name="f354" fmla="*/ f286 f116 1"/>
                <a:gd name="f355" fmla="*/ f287 f115 1"/>
                <a:gd name="f356" fmla="*/ f288 f116 1"/>
                <a:gd name="f357" fmla="*/ f289 f115 1"/>
                <a:gd name="f358" fmla="*/ f290 f115 1"/>
                <a:gd name="f359" fmla="*/ f291 f116 1"/>
                <a:gd name="f360" fmla="*/ f292 f115 1"/>
                <a:gd name="f361" fmla="*/ f293 f116 1"/>
                <a:gd name="f362" fmla="*/ f294 f116 1"/>
                <a:gd name="f363" fmla="*/ f295 f115 1"/>
                <a:gd name="f364" fmla="*/ f296 f116 1"/>
                <a:gd name="f365" fmla="*/ f297 f115 1"/>
                <a:gd name="f366" fmla="*/ f298 f116 1"/>
                <a:gd name="f367" fmla="*/ f299 f115 1"/>
                <a:gd name="f368" fmla="*/ f300 f116 1"/>
                <a:gd name="f369" fmla="*/ f301 f115 1"/>
                <a:gd name="f370" fmla="*/ f302 f116 1"/>
                <a:gd name="f371" fmla="*/ f303 f115 1"/>
                <a:gd name="f372" fmla="*/ f304 f115 1"/>
                <a:gd name="f373" fmla="*/ f305 f116 1"/>
                <a:gd name="f374" fmla="*/ f306 f116 1"/>
                <a:gd name="f375" fmla="*/ f307 f115 1"/>
                <a:gd name="f376" fmla="*/ f308 f115 1"/>
                <a:gd name="f377" fmla="*/ f309 f116 1"/>
                <a:gd name="f378" fmla="*/ f310 f115 1"/>
                <a:gd name="f379" fmla="*/ f311 f116 1"/>
                <a:gd name="f380" fmla="*/ f312 f115 1"/>
                <a:gd name="f381" fmla="*/ f313 f116 1"/>
                <a:gd name="f382" fmla="*/ f314 f115 1"/>
                <a:gd name="f383" fmla="*/ f315 f116 1"/>
                <a:gd name="f384" fmla="*/ f316 f116 1"/>
                <a:gd name="f385" fmla="*/ f317 f115 1"/>
                <a:gd name="f386" fmla="*/ f318 f116 1"/>
                <a:gd name="f387" fmla="*/ f319 f116 1"/>
              </a:gdLst>
              <a:ahLst/>
              <a:cxnLst>
                <a:cxn ang="3cd4">
                  <a:pos x="hc" y="t"/>
                </a:cxn>
                <a:cxn ang="0">
                  <a:pos x="r" y="vc"/>
                </a:cxn>
                <a:cxn ang="cd4">
                  <a:pos x="hc" y="b"/>
                </a:cxn>
                <a:cxn ang="cd2">
                  <a:pos x="l" y="vc"/>
                </a:cxn>
                <a:cxn ang="f255">
                  <a:pos x="f324" y="f325"/>
                </a:cxn>
                <a:cxn ang="f255">
                  <a:pos x="f326" y="f325"/>
                </a:cxn>
                <a:cxn ang="f255">
                  <a:pos x="f327" y="f328"/>
                </a:cxn>
                <a:cxn ang="f255">
                  <a:pos x="f329" y="f330"/>
                </a:cxn>
                <a:cxn ang="f255">
                  <a:pos x="f331" y="f332"/>
                </a:cxn>
                <a:cxn ang="f255">
                  <a:pos x="f333" y="f334"/>
                </a:cxn>
                <a:cxn ang="f255">
                  <a:pos x="f335" y="f336"/>
                </a:cxn>
                <a:cxn ang="f255">
                  <a:pos x="f337" y="f338"/>
                </a:cxn>
                <a:cxn ang="f255">
                  <a:pos x="f339" y="f340"/>
                </a:cxn>
                <a:cxn ang="f255">
                  <a:pos x="f331" y="f341"/>
                </a:cxn>
                <a:cxn ang="f255">
                  <a:pos x="f342" y="f343"/>
                </a:cxn>
                <a:cxn ang="f255">
                  <a:pos x="f344" y="f345"/>
                </a:cxn>
                <a:cxn ang="f255">
                  <a:pos x="f346" y="f347"/>
                </a:cxn>
                <a:cxn ang="f255">
                  <a:pos x="f348" y="f349"/>
                </a:cxn>
                <a:cxn ang="f255">
                  <a:pos x="f348" y="f347"/>
                </a:cxn>
                <a:cxn ang="f255">
                  <a:pos x="f350" y="f325"/>
                </a:cxn>
                <a:cxn ang="f255">
                  <a:pos x="f329" y="f351"/>
                </a:cxn>
                <a:cxn ang="f255">
                  <a:pos x="f329" y="f352"/>
                </a:cxn>
                <a:cxn ang="f255">
                  <a:pos x="f353" y="f354"/>
                </a:cxn>
                <a:cxn ang="f255">
                  <a:pos x="f355" y="f356"/>
                </a:cxn>
                <a:cxn ang="f255">
                  <a:pos x="f357" y="f347"/>
                </a:cxn>
                <a:cxn ang="f255">
                  <a:pos x="f358" y="f347"/>
                </a:cxn>
                <a:cxn ang="f255">
                  <a:pos x="f333" y="f359"/>
                </a:cxn>
                <a:cxn ang="f255">
                  <a:pos x="f360" y="f361"/>
                </a:cxn>
                <a:cxn ang="f255">
                  <a:pos x="f355" y="f362"/>
                </a:cxn>
                <a:cxn ang="f255">
                  <a:pos x="f363" y="f361"/>
                </a:cxn>
                <a:cxn ang="f255">
                  <a:pos x="f358" y="f364"/>
                </a:cxn>
                <a:cxn ang="f255">
                  <a:pos x="f365" y="f366"/>
                </a:cxn>
                <a:cxn ang="f255">
                  <a:pos x="f367" y="f368"/>
                </a:cxn>
                <a:cxn ang="f255">
                  <a:pos x="f369" y="f370"/>
                </a:cxn>
                <a:cxn ang="f255">
                  <a:pos x="f371" y="f361"/>
                </a:cxn>
                <a:cxn ang="f255">
                  <a:pos x="f327" y="f341"/>
                </a:cxn>
                <a:cxn ang="f255">
                  <a:pos x="f372" y="f373"/>
                </a:cxn>
                <a:cxn ang="f255">
                  <a:pos x="f365" y="f374"/>
                </a:cxn>
                <a:cxn ang="f255">
                  <a:pos x="f375" y="f343"/>
                </a:cxn>
                <a:cxn ang="f255">
                  <a:pos x="f376" y="f377"/>
                </a:cxn>
                <a:cxn ang="f255">
                  <a:pos x="f326" y="f373"/>
                </a:cxn>
                <a:cxn ang="f255">
                  <a:pos x="f378" y="f379"/>
                </a:cxn>
                <a:cxn ang="f255">
                  <a:pos x="f380" y="f381"/>
                </a:cxn>
                <a:cxn ang="f255">
                  <a:pos x="f367" y="f351"/>
                </a:cxn>
                <a:cxn ang="f255">
                  <a:pos x="f382" y="f383"/>
                </a:cxn>
                <a:cxn ang="f255">
                  <a:pos x="f372" y="f384"/>
                </a:cxn>
                <a:cxn ang="f255">
                  <a:pos x="f385" y="f386"/>
                </a:cxn>
                <a:cxn ang="f255">
                  <a:pos x="f382" y="f387"/>
                </a:cxn>
              </a:cxnLst>
              <a:rect l="f320" t="f323" r="f321" b="f322"/>
              <a:pathLst>
                <a:path w="136" h="138">
                  <a:moveTo>
                    <a:pt x="f8" y="f7"/>
                  </a:moveTo>
                  <a:cubicBezTo>
                    <a:pt x="f9" y="f7"/>
                    <a:pt x="f10" y="f6"/>
                    <a:pt x="f11" y="f12"/>
                  </a:cubicBezTo>
                  <a:cubicBezTo>
                    <a:pt x="f13" y="f14"/>
                    <a:pt x="f5" y="f15"/>
                    <a:pt x="f5" y="f16"/>
                  </a:cubicBezTo>
                  <a:cubicBezTo>
                    <a:pt x="f5" y="f16"/>
                    <a:pt x="f5" y="f16"/>
                    <a:pt x="f5" y="f16"/>
                  </a:cubicBezTo>
                  <a:cubicBezTo>
                    <a:pt x="f17" y="f18"/>
                    <a:pt x="f17" y="f18"/>
                    <a:pt x="f17" y="f18"/>
                  </a:cubicBezTo>
                  <a:cubicBezTo>
                    <a:pt x="f13" y="f18"/>
                    <a:pt x="f19" y="f18"/>
                    <a:pt x="f20" y="f16"/>
                  </a:cubicBezTo>
                  <a:cubicBezTo>
                    <a:pt x="f11" y="f21"/>
                    <a:pt x="f11" y="f22"/>
                    <a:pt x="f11" y="f23"/>
                  </a:cubicBezTo>
                  <a:cubicBezTo>
                    <a:pt x="f11" y="f24"/>
                    <a:pt x="f11" y="f25"/>
                    <a:pt x="f26" y="f25"/>
                  </a:cubicBezTo>
                  <a:cubicBezTo>
                    <a:pt x="f27" y="f12"/>
                    <a:pt x="f28" y="f29"/>
                    <a:pt x="f30" y="f29"/>
                  </a:cubicBezTo>
                  <a:cubicBezTo>
                    <a:pt x="f31" y="f29"/>
                    <a:pt x="f32" y="f15"/>
                    <a:pt x="f33" y="f34"/>
                  </a:cubicBezTo>
                  <a:cubicBezTo>
                    <a:pt x="f35" y="f36"/>
                    <a:pt x="f37" y="f38"/>
                    <a:pt x="f39" y="f40"/>
                  </a:cubicBezTo>
                  <a:cubicBezTo>
                    <a:pt x="f39" y="f40"/>
                    <a:pt x="f39" y="f40"/>
                    <a:pt x="f39" y="f40"/>
                  </a:cubicBezTo>
                  <a:cubicBezTo>
                    <a:pt x="f41" y="f42"/>
                    <a:pt x="f42" y="f43"/>
                    <a:pt x="f42" y="f44"/>
                  </a:cubicBezTo>
                  <a:cubicBezTo>
                    <a:pt x="f42" y="f44"/>
                    <a:pt x="f42" y="f44"/>
                    <a:pt x="f42" y="f44"/>
                  </a:cubicBezTo>
                  <a:cubicBezTo>
                    <a:pt x="f42" y="f44"/>
                    <a:pt x="f42" y="f44"/>
                    <a:pt x="f42" y="f44"/>
                  </a:cubicBezTo>
                  <a:cubicBezTo>
                    <a:pt x="f45" y="f46"/>
                    <a:pt x="f29" y="f47"/>
                    <a:pt x="f15" y="f48"/>
                  </a:cubicBezTo>
                  <a:cubicBezTo>
                    <a:pt x="f23" y="f49"/>
                    <a:pt x="f50" y="f20"/>
                    <a:pt x="f51" y="f20"/>
                  </a:cubicBezTo>
                  <a:cubicBezTo>
                    <a:pt x="f52" y="f20"/>
                    <a:pt x="f53" y="f54"/>
                    <a:pt x="f55" y="f27"/>
                  </a:cubicBezTo>
                  <a:cubicBezTo>
                    <a:pt x="f56" y="f49"/>
                    <a:pt x="f56" y="f49"/>
                    <a:pt x="f56" y="f49"/>
                  </a:cubicBezTo>
                  <a:cubicBezTo>
                    <a:pt x="f57" y="f27"/>
                    <a:pt x="f57" y="f27"/>
                    <a:pt x="f57" y="f27"/>
                  </a:cubicBezTo>
                  <a:cubicBezTo>
                    <a:pt x="f42" y="f10"/>
                    <a:pt x="f42" y="f58"/>
                    <a:pt x="f57" y="f26"/>
                  </a:cubicBezTo>
                  <a:cubicBezTo>
                    <a:pt x="f55" y="f13"/>
                    <a:pt x="f45" y="f5"/>
                    <a:pt x="f59" y="f5"/>
                  </a:cubicBezTo>
                  <a:cubicBezTo>
                    <a:pt x="f59" y="f5"/>
                    <a:pt x="f59" y="f5"/>
                    <a:pt x="f60" y="f5"/>
                  </a:cubicBezTo>
                  <a:cubicBezTo>
                    <a:pt x="f61" y="f17"/>
                    <a:pt x="f62" y="f63"/>
                    <a:pt x="f64" y="f8"/>
                  </a:cubicBezTo>
                  <a:cubicBezTo>
                    <a:pt x="f6" y="f65"/>
                    <a:pt x="f15" y="f66"/>
                    <a:pt x="f50" y="f67"/>
                  </a:cubicBezTo>
                  <a:cubicBezTo>
                    <a:pt x="f68" y="f44"/>
                    <a:pt x="f69" y="f43"/>
                    <a:pt x="f45" y="f57"/>
                  </a:cubicBezTo>
                  <a:cubicBezTo>
                    <a:pt x="f16" y="f57"/>
                    <a:pt x="f15" y="f69"/>
                    <a:pt x="f15" y="f18"/>
                  </a:cubicBezTo>
                  <a:cubicBezTo>
                    <a:pt x="f15" y="f25"/>
                    <a:pt x="f16" y="f70"/>
                    <a:pt x="f51" y="f70"/>
                  </a:cubicBezTo>
                  <a:cubicBezTo>
                    <a:pt x="f71" y="f70"/>
                    <a:pt x="f40" y="f6"/>
                    <a:pt x="f42" y="f64"/>
                  </a:cubicBezTo>
                  <a:cubicBezTo>
                    <a:pt x="f42" y="f62"/>
                    <a:pt x="f42" y="f62"/>
                    <a:pt x="f42" y="f62"/>
                  </a:cubicBezTo>
                  <a:cubicBezTo>
                    <a:pt x="f42" y="f62"/>
                    <a:pt x="f42" y="f62"/>
                    <a:pt x="f42" y="f62"/>
                  </a:cubicBezTo>
                  <a:cubicBezTo>
                    <a:pt x="f72" y="f73"/>
                    <a:pt x="f72" y="f15"/>
                    <a:pt x="f39" y="f16"/>
                  </a:cubicBezTo>
                  <a:cubicBezTo>
                    <a:pt x="f39" y="f74"/>
                    <a:pt x="f39" y="f68"/>
                    <a:pt x="f43" y="f69"/>
                  </a:cubicBezTo>
                  <a:cubicBezTo>
                    <a:pt x="f75" y="f69"/>
                    <a:pt x="f75" y="f69"/>
                    <a:pt x="f76" y="f69"/>
                  </a:cubicBezTo>
                  <a:cubicBezTo>
                    <a:pt x="f77" y="f51"/>
                    <a:pt x="f77" y="f51"/>
                    <a:pt x="f77" y="f51"/>
                  </a:cubicBezTo>
                  <a:cubicBezTo>
                    <a:pt x="f78" y="f36"/>
                    <a:pt x="f79" y="f68"/>
                    <a:pt x="f80" y="f60"/>
                  </a:cubicBezTo>
                  <a:cubicBezTo>
                    <a:pt x="f81" y="f21"/>
                    <a:pt x="f82" y="f29"/>
                    <a:pt x="f83" y="f84"/>
                  </a:cubicBezTo>
                  <a:cubicBezTo>
                    <a:pt x="f85" y="f70"/>
                    <a:pt x="f86" y="f7"/>
                    <a:pt x="f8" y="f7"/>
                  </a:cubicBezTo>
                  <a:close/>
                  <a:moveTo>
                    <a:pt x="f11" y="f14"/>
                  </a:moveTo>
                  <a:cubicBezTo>
                    <a:pt x="f11" y="f73"/>
                    <a:pt x="f11" y="f73"/>
                    <a:pt x="f26" y="f73"/>
                  </a:cubicBezTo>
                  <a:cubicBezTo>
                    <a:pt x="f87" y="f64"/>
                    <a:pt x="f28" y="f70"/>
                    <a:pt x="f8" y="f70"/>
                  </a:cubicBezTo>
                  <a:cubicBezTo>
                    <a:pt x="f86" y="f70"/>
                    <a:pt x="f85" y="f84"/>
                    <a:pt x="f83" y="f64"/>
                  </a:cubicBezTo>
                  <a:cubicBezTo>
                    <a:pt x="f82" y="f73"/>
                    <a:pt x="f88" y="f16"/>
                    <a:pt x="f89" y="f59"/>
                  </a:cubicBezTo>
                  <a:cubicBezTo>
                    <a:pt x="f90" y="f60"/>
                    <a:pt x="f91" y="f50"/>
                    <a:pt x="f92" y="f18"/>
                  </a:cubicBezTo>
                  <a:cubicBezTo>
                    <a:pt x="f66" y="f23"/>
                    <a:pt x="f93" y="f14"/>
                    <a:pt x="f83" y="f14"/>
                  </a:cubicBezTo>
                  <a:cubicBezTo>
                    <a:pt x="f65" y="f14"/>
                    <a:pt x="f65" y="f14"/>
                    <a:pt x="f65" y="f14"/>
                  </a:cubicBezTo>
                  <a:cubicBezTo>
                    <a:pt x="f83" y="f25"/>
                    <a:pt x="f83" y="f25"/>
                    <a:pt x="f83" y="f25"/>
                  </a:cubicBezTo>
                  <a:cubicBezTo>
                    <a:pt x="f94" y="f24"/>
                    <a:pt x="f95" y="f22"/>
                    <a:pt x="f96" y="f16"/>
                  </a:cubicBezTo>
                  <a:cubicBezTo>
                    <a:pt x="f92" y="f59"/>
                    <a:pt x="f37" y="f52"/>
                    <a:pt x="f43" y="f52"/>
                  </a:cubicBezTo>
                  <a:cubicBezTo>
                    <a:pt x="f43" y="f52"/>
                    <a:pt x="f43" y="f52"/>
                    <a:pt x="f43" y="f52"/>
                  </a:cubicBezTo>
                  <a:cubicBezTo>
                    <a:pt x="f39" y="f52"/>
                    <a:pt x="f39" y="f52"/>
                    <a:pt x="f39" y="f52"/>
                  </a:cubicBezTo>
                  <a:cubicBezTo>
                    <a:pt x="f39" y="f52"/>
                    <a:pt x="f39" y="f52"/>
                    <a:pt x="f39" y="f52"/>
                  </a:cubicBezTo>
                  <a:cubicBezTo>
                    <a:pt x="f39" y="f52"/>
                    <a:pt x="f39" y="f52"/>
                    <a:pt x="f39" y="f52"/>
                  </a:cubicBezTo>
                  <a:cubicBezTo>
                    <a:pt x="f39" y="f45"/>
                    <a:pt x="f39" y="f45"/>
                    <a:pt x="f39" y="f45"/>
                  </a:cubicBezTo>
                  <a:cubicBezTo>
                    <a:pt x="f72" y="f36"/>
                    <a:pt x="f41" y="f74"/>
                    <a:pt x="f41" y="f16"/>
                  </a:cubicBezTo>
                  <a:cubicBezTo>
                    <a:pt x="f41" y="f23"/>
                    <a:pt x="f42" y="f14"/>
                    <a:pt x="f57" y="f29"/>
                  </a:cubicBezTo>
                  <a:cubicBezTo>
                    <a:pt x="f40" y="f64"/>
                    <a:pt x="f52" y="f84"/>
                    <a:pt x="f51" y="f84"/>
                  </a:cubicBezTo>
                  <a:cubicBezTo>
                    <a:pt x="f34" y="f84"/>
                    <a:pt x="f97" y="f14"/>
                    <a:pt x="f22" y="f22"/>
                  </a:cubicBezTo>
                  <a:cubicBezTo>
                    <a:pt x="f97" y="f23"/>
                    <a:pt x="f21" y="f15"/>
                    <a:pt x="f18" y="f15"/>
                  </a:cubicBezTo>
                  <a:cubicBezTo>
                    <a:pt x="f34" y="f15"/>
                    <a:pt x="f34" y="f15"/>
                    <a:pt x="f34" y="f15"/>
                  </a:cubicBezTo>
                  <a:cubicBezTo>
                    <a:pt x="f34" y="f61"/>
                    <a:pt x="f50" y="f25"/>
                    <a:pt x="f50" y="f14"/>
                  </a:cubicBezTo>
                  <a:cubicBezTo>
                    <a:pt x="f50" y="f14"/>
                    <a:pt x="f50" y="f14"/>
                    <a:pt x="f50" y="f14"/>
                  </a:cubicBezTo>
                  <a:cubicBezTo>
                    <a:pt x="f50" y="f14"/>
                    <a:pt x="f50" y="f14"/>
                    <a:pt x="f50" y="f14"/>
                  </a:cubicBezTo>
                  <a:cubicBezTo>
                    <a:pt x="f60" y="f73"/>
                    <a:pt x="f59" y="f73"/>
                    <a:pt x="f68" y="f73"/>
                  </a:cubicBezTo>
                  <a:cubicBezTo>
                    <a:pt x="f68" y="f73"/>
                    <a:pt x="f68" y="f73"/>
                    <a:pt x="f68" y="f73"/>
                  </a:cubicBezTo>
                  <a:cubicBezTo>
                    <a:pt x="f51" y="f73"/>
                    <a:pt x="f45" y="f73"/>
                    <a:pt x="f52" y="f14"/>
                  </a:cubicBezTo>
                  <a:cubicBezTo>
                    <a:pt x="f38" y="f14"/>
                    <a:pt x="f53" y="f25"/>
                    <a:pt x="f55" y="f25"/>
                  </a:cubicBezTo>
                  <a:cubicBezTo>
                    <a:pt x="f55" y="f25"/>
                    <a:pt x="f55" y="f25"/>
                    <a:pt x="f55" y="f25"/>
                  </a:cubicBezTo>
                  <a:cubicBezTo>
                    <a:pt x="f55" y="f25"/>
                    <a:pt x="f55" y="f25"/>
                    <a:pt x="f55" y="f25"/>
                  </a:cubicBezTo>
                  <a:cubicBezTo>
                    <a:pt x="f42" y="f97"/>
                    <a:pt x="f42" y="f69"/>
                    <a:pt x="f40" y="f53"/>
                  </a:cubicBezTo>
                  <a:cubicBezTo>
                    <a:pt x="f53" y="f53"/>
                    <a:pt x="f53" y="f53"/>
                    <a:pt x="f53" y="f53"/>
                  </a:cubicBezTo>
                  <a:cubicBezTo>
                    <a:pt x="f53" y="f53"/>
                    <a:pt x="f53" y="f53"/>
                    <a:pt x="f53" y="f53"/>
                  </a:cubicBezTo>
                  <a:cubicBezTo>
                    <a:pt x="f69" y="f38"/>
                    <a:pt x="f59" y="f52"/>
                    <a:pt x="f74" y="f36"/>
                  </a:cubicBezTo>
                  <a:cubicBezTo>
                    <a:pt x="f34" y="f74"/>
                    <a:pt x="f18" y="f16"/>
                    <a:pt x="f34" y="f23"/>
                  </a:cubicBezTo>
                  <a:cubicBezTo>
                    <a:pt x="f34" y="f23"/>
                    <a:pt x="f34" y="f23"/>
                    <a:pt x="f34" y="f23"/>
                  </a:cubicBezTo>
                  <a:cubicBezTo>
                    <a:pt x="f21" y="f18"/>
                    <a:pt x="f18" y="f74"/>
                    <a:pt x="f50" y="f36"/>
                  </a:cubicBezTo>
                  <a:cubicBezTo>
                    <a:pt x="f74" y="f69"/>
                    <a:pt x="f60" y="f45"/>
                    <a:pt x="f59" y="f38"/>
                  </a:cubicBezTo>
                  <a:cubicBezTo>
                    <a:pt x="f59" y="f53"/>
                    <a:pt x="f59" y="f53"/>
                    <a:pt x="f59" y="f53"/>
                  </a:cubicBezTo>
                  <a:cubicBezTo>
                    <a:pt x="f60" y="f53"/>
                    <a:pt x="f60" y="f53"/>
                    <a:pt x="f60" y="f53"/>
                  </a:cubicBezTo>
                  <a:cubicBezTo>
                    <a:pt x="f50" y="f38"/>
                    <a:pt x="f21" y="f45"/>
                    <a:pt x="f22" y="f68"/>
                  </a:cubicBezTo>
                  <a:cubicBezTo>
                    <a:pt x="f21" y="f71"/>
                    <a:pt x="f74" y="f56"/>
                    <a:pt x="f52" y="f56"/>
                  </a:cubicBezTo>
                  <a:cubicBezTo>
                    <a:pt x="f71" y="f56"/>
                    <a:pt x="f71" y="f56"/>
                    <a:pt x="f71" y="f56"/>
                  </a:cubicBezTo>
                  <a:cubicBezTo>
                    <a:pt x="f71" y="f57"/>
                    <a:pt x="f71" y="f57"/>
                    <a:pt x="f71" y="f57"/>
                  </a:cubicBezTo>
                  <a:cubicBezTo>
                    <a:pt x="f52" y="f39"/>
                    <a:pt x="f36" y="f44"/>
                    <a:pt x="f60" y="f90"/>
                  </a:cubicBezTo>
                  <a:cubicBezTo>
                    <a:pt x="f23" y="f96"/>
                    <a:pt x="f64" y="f65"/>
                    <a:pt x="f62" y="f8"/>
                  </a:cubicBezTo>
                  <a:cubicBezTo>
                    <a:pt x="f12" y="f98"/>
                    <a:pt x="f24" y="f19"/>
                    <a:pt x="f60" y="f13"/>
                  </a:cubicBezTo>
                  <a:cubicBezTo>
                    <a:pt x="f69" y="f17"/>
                    <a:pt x="f40" y="f20"/>
                    <a:pt x="f56" y="f54"/>
                  </a:cubicBezTo>
                  <a:cubicBezTo>
                    <a:pt x="f56" y="f54"/>
                    <a:pt x="f56" y="f58"/>
                    <a:pt x="f56" y="f10"/>
                  </a:cubicBezTo>
                  <a:cubicBezTo>
                    <a:pt x="f53" y="f20"/>
                    <a:pt x="f45" y="f19"/>
                    <a:pt x="f51" y="f19"/>
                  </a:cubicBezTo>
                  <a:cubicBezTo>
                    <a:pt x="f34" y="f19"/>
                    <a:pt x="f15" y="f27"/>
                    <a:pt x="f61" y="f48"/>
                  </a:cubicBezTo>
                  <a:cubicBezTo>
                    <a:pt x="f62" y="f47"/>
                    <a:pt x="f69" y="f46"/>
                    <a:pt x="f57" y="f78"/>
                  </a:cubicBezTo>
                  <a:cubicBezTo>
                    <a:pt x="f56" y="f43"/>
                    <a:pt x="f42" y="f42"/>
                    <a:pt x="f41" y="f40"/>
                  </a:cubicBezTo>
                  <a:cubicBezTo>
                    <a:pt x="f72" y="f53"/>
                    <a:pt x="f72" y="f53"/>
                    <a:pt x="f72" y="f53"/>
                  </a:cubicBezTo>
                  <a:cubicBezTo>
                    <a:pt x="f72" y="f53"/>
                    <a:pt x="f72" y="f53"/>
                    <a:pt x="f72" y="f53"/>
                  </a:cubicBezTo>
                  <a:cubicBezTo>
                    <a:pt x="f89" y="f71"/>
                    <a:pt x="f92" y="f68"/>
                    <a:pt x="f99" y="f18"/>
                  </a:cubicBezTo>
                  <a:cubicBezTo>
                    <a:pt x="f100" y="f24"/>
                    <a:pt x="f31" y="f62"/>
                    <a:pt x="f30" y="f62"/>
                  </a:cubicBezTo>
                  <a:cubicBezTo>
                    <a:pt x="f28" y="f62"/>
                    <a:pt x="f27" y="f29"/>
                    <a:pt x="f11" y="f14"/>
                  </a:cubicBezTo>
                  <a:cubicBezTo>
                    <a:pt x="f11" y="f14"/>
                    <a:pt x="f11" y="f14"/>
                    <a:pt x="f11" y="f14"/>
                  </a:cubicBezTo>
                  <a:close/>
                  <a:moveTo>
                    <a:pt x="f40" y="f61"/>
                  </a:moveTo>
                  <a:cubicBezTo>
                    <a:pt x="f38" y="f61"/>
                    <a:pt x="f71" y="f61"/>
                    <a:pt x="f52" y="f25"/>
                  </a:cubicBezTo>
                  <a:cubicBezTo>
                    <a:pt x="f51" y="f14"/>
                    <a:pt x="f68" y="f14"/>
                    <a:pt x="f74" y="f25"/>
                  </a:cubicBezTo>
                  <a:cubicBezTo>
                    <a:pt x="f34" y="f22"/>
                    <a:pt x="f34" y="f50"/>
                    <a:pt x="f60" y="f68"/>
                  </a:cubicBezTo>
                  <a:cubicBezTo>
                    <a:pt x="f68" y="f69"/>
                    <a:pt x="f45" y="f71"/>
                    <a:pt x="f53" y="f71"/>
                  </a:cubicBezTo>
                  <a:cubicBezTo>
                    <a:pt x="f56" y="f51"/>
                    <a:pt x="f56" y="f21"/>
                    <a:pt x="f40" y="f61"/>
                  </a:cubicBezTo>
                  <a:close/>
                  <a:moveTo>
                    <a:pt x="f79" y="f69"/>
                  </a:moveTo>
                  <a:cubicBezTo>
                    <a:pt x="f46" y="f36"/>
                    <a:pt x="f101" y="f50"/>
                    <a:pt x="f96" y="f21"/>
                  </a:cubicBezTo>
                  <a:cubicBezTo>
                    <a:pt x="f82" y="f22"/>
                    <a:pt x="f93" y="f15"/>
                    <a:pt x="f102" y="f61"/>
                  </a:cubicBezTo>
                  <a:cubicBezTo>
                    <a:pt x="f103" y="f24"/>
                    <a:pt x="f104" y="f97"/>
                    <a:pt x="f35" y="f34"/>
                  </a:cubicBezTo>
                  <a:cubicBezTo>
                    <a:pt x="f105" y="f60"/>
                    <a:pt x="f106" y="f36"/>
                    <a:pt x="f79" y="f69"/>
                  </a:cubicBezTo>
                  <a:close/>
                  <a:moveTo>
                    <a:pt x="f13" y="f21"/>
                  </a:moveTo>
                  <a:cubicBezTo>
                    <a:pt x="f13" y="f22"/>
                    <a:pt x="f19" y="f15"/>
                    <a:pt x="f20" y="f61"/>
                  </a:cubicBezTo>
                  <a:cubicBezTo>
                    <a:pt x="f19" y="f61"/>
                    <a:pt x="f19" y="f15"/>
                    <a:pt x="f19" y="f23"/>
                  </a:cubicBezTo>
                  <a:cubicBezTo>
                    <a:pt x="f19" y="f22"/>
                    <a:pt x="f20" y="f97"/>
                    <a:pt x="f19" y="f21"/>
                  </a:cubicBezTo>
                  <a:cubicBezTo>
                    <a:pt x="f19" y="f21"/>
                    <a:pt x="f19" y="f21"/>
                    <a:pt x="f13" y="f21"/>
                  </a:cubicBezTo>
                  <a:close/>
                  <a:moveTo>
                    <a:pt x="f74" y="f52"/>
                  </a:moveTo>
                  <a:cubicBezTo>
                    <a:pt x="f50" y="f45"/>
                    <a:pt x="f34" y="f69"/>
                    <a:pt x="f34" y="f51"/>
                  </a:cubicBezTo>
                  <a:cubicBezTo>
                    <a:pt x="f16" y="f60"/>
                    <a:pt x="f97" y="f34"/>
                    <a:pt x="f16" y="f22"/>
                  </a:cubicBezTo>
                  <a:cubicBezTo>
                    <a:pt x="f97" y="f97"/>
                    <a:pt x="f22" y="f21"/>
                    <a:pt x="f22" y="f18"/>
                  </a:cubicBezTo>
                  <a:cubicBezTo>
                    <a:pt x="f22" y="f60"/>
                    <a:pt x="f18" y="f69"/>
                    <a:pt x="f74" y="f52"/>
                  </a:cubicBezTo>
                  <a:close/>
                  <a:moveTo>
                    <a:pt x="f56" y="f52"/>
                  </a:moveTo>
                  <a:cubicBezTo>
                    <a:pt x="f55" y="f55"/>
                    <a:pt x="f55" y="f55"/>
                    <a:pt x="f55" y="f55"/>
                  </a:cubicBezTo>
                  <a:cubicBezTo>
                    <a:pt x="f40" y="f77"/>
                    <a:pt x="f45" y="f90"/>
                    <a:pt x="f59" y="f107"/>
                  </a:cubicBezTo>
                  <a:cubicBezTo>
                    <a:pt x="f21" y="f103"/>
                    <a:pt x="f61" y="f108"/>
                    <a:pt x="f25" y="f109"/>
                  </a:cubicBezTo>
                  <a:cubicBezTo>
                    <a:pt x="f73" y="f109"/>
                    <a:pt x="f73" y="f109"/>
                    <a:pt x="f73" y="f109"/>
                  </a:cubicBezTo>
                  <a:cubicBezTo>
                    <a:pt x="f12" y="f100"/>
                    <a:pt x="f97" y="f110"/>
                    <a:pt x="f59" y="f106"/>
                  </a:cubicBezTo>
                  <a:cubicBezTo>
                    <a:pt x="f69" y="f44"/>
                    <a:pt x="f71" y="f39"/>
                    <a:pt x="f40" y="f55"/>
                  </a:cubicBezTo>
                  <a:lnTo>
                    <a:pt x="f56" y="f52"/>
                  </a:lnTo>
                  <a:close/>
                  <a:moveTo>
                    <a:pt x="f25" y="f65"/>
                  </a:moveTo>
                  <a:cubicBezTo>
                    <a:pt x="f15" y="f94"/>
                    <a:pt x="f16" y="f33"/>
                    <a:pt x="f74" y="f107"/>
                  </a:cubicBezTo>
                  <a:cubicBezTo>
                    <a:pt x="f51" y="f46"/>
                    <a:pt x="f71" y="f79"/>
                    <a:pt x="f53" y="f39"/>
                  </a:cubicBezTo>
                  <a:cubicBezTo>
                    <a:pt x="f52" y="f77"/>
                    <a:pt x="f69" y="f111"/>
                    <a:pt x="f36" y="f67"/>
                  </a:cubicBezTo>
                  <a:cubicBezTo>
                    <a:pt x="f18" y="f112"/>
                    <a:pt x="f24" y="f113"/>
                    <a:pt x="f25" y="f65"/>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grpSp>
      <p:sp>
        <p:nvSpPr>
          <p:cNvPr id="16"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a:extLst>
              <a:ext uri="{FF2B5EF4-FFF2-40B4-BE49-F238E27FC236}">
                <a16:creationId xmlns:a16="http://schemas.microsoft.com/office/drawing/2014/main" id="{5183A11D-58B1-60E8-D4F5-02E7B9135AEC}"/>
              </a:ext>
            </a:extLst>
          </p:cNvPr>
          <p:cNvSpPr txBox="1">
            <a:spLocks noGrp="1"/>
          </p:cNvSpPr>
          <p:nvPr>
            <p:ph type="pic" idx="4294967295"/>
          </p:nvPr>
        </p:nvSpPr>
        <p:spPr>
          <a:xfrm>
            <a:off x="840790" y="1020196"/>
            <a:ext cx="3886200" cy="4572000"/>
          </a:xfrm>
          <a:solidFill>
            <a:srgbClr val="D1E5F9"/>
          </a:solidFill>
          <a:ln w="38103">
            <a:solidFill>
              <a:srgbClr val="FFFFFF"/>
            </a:solidFill>
            <a:prstDash val="solid"/>
          </a:ln>
        </p:spPr>
        <p:txBody>
          <a:bodyPr anchorCtr="1"/>
          <a:lstStyle>
            <a:lvl1pPr marL="0" indent="0" algn="ctr">
              <a:buNone/>
              <a:defRPr/>
            </a:lvl1pPr>
          </a:lstStyle>
          <a:p>
            <a:pPr lvl="0"/>
            <a:r>
              <a:rPr lang="el-GR"/>
              <a:t>Κάντε κλικ στο εικονίδιο για να προσθέσετε εικόνα</a:t>
            </a:r>
          </a:p>
        </p:txBody>
      </p:sp>
      <p:grpSp>
        <p:nvGrpSpPr>
          <p:cNvPr id="17" name="Ομάδα 97">
            <a:extLst>
              <a:ext uri="{FF2B5EF4-FFF2-40B4-BE49-F238E27FC236}">
                <a16:creationId xmlns:a16="http://schemas.microsoft.com/office/drawing/2014/main" id="{C70032A0-CB58-D440-A9C9-9074B6A1E4D1}"/>
              </a:ext>
            </a:extLst>
          </p:cNvPr>
          <p:cNvGrpSpPr/>
          <p:nvPr/>
        </p:nvGrpSpPr>
        <p:grpSpPr>
          <a:xfrm>
            <a:off x="5322484" y="319180"/>
            <a:ext cx="3389607" cy="2710839"/>
            <a:chOff x="5322484" y="319180"/>
            <a:chExt cx="3389607" cy="2710839"/>
          </a:xfrm>
        </p:grpSpPr>
        <p:sp>
          <p:nvSpPr>
            <p:cNvPr id="18" name="Ελεύθερη σχεδίαση 41">
              <a:extLst>
                <a:ext uri="{FF2B5EF4-FFF2-40B4-BE49-F238E27FC236}">
                  <a16:creationId xmlns:a16="http://schemas.microsoft.com/office/drawing/2014/main" id="{8F34FD6C-DA17-A9AD-69F3-ADEF76BC553F}"/>
                </a:ext>
              </a:extLst>
            </p:cNvPr>
            <p:cNvSpPr/>
            <p:nvPr/>
          </p:nvSpPr>
          <p:spPr>
            <a:xfrm>
              <a:off x="5386529" y="720099"/>
              <a:ext cx="10424" cy="1896657"/>
            </a:xfrm>
            <a:custGeom>
              <a:avLst/>
              <a:gdLst>
                <a:gd name="f0" fmla="val 10800000"/>
                <a:gd name="f1" fmla="val 5400000"/>
                <a:gd name="f2" fmla="val 180"/>
                <a:gd name="f3" fmla="val w"/>
                <a:gd name="f4" fmla="val h"/>
                <a:gd name="f5" fmla="val 0"/>
                <a:gd name="f6" fmla="val 5"/>
                <a:gd name="f7" fmla="val 868"/>
                <a:gd name="f8" fmla="val 3"/>
                <a:gd name="f9" fmla="val 4"/>
                <a:gd name="f10" fmla="val 73"/>
                <a:gd name="f11" fmla="val 145"/>
                <a:gd name="f12" fmla="val 217"/>
                <a:gd name="f13" fmla="val 253"/>
                <a:gd name="f14" fmla="val 290"/>
                <a:gd name="f15" fmla="val 326"/>
                <a:gd name="f16" fmla="val 362"/>
                <a:gd name="f17" fmla="val 398"/>
                <a:gd name="f18" fmla="val 434"/>
                <a:gd name="f19" fmla="val 507"/>
                <a:gd name="f20" fmla="val 579"/>
                <a:gd name="f21" fmla="val 651"/>
                <a:gd name="f22" fmla="val 687"/>
                <a:gd name="f23" fmla="val 724"/>
                <a:gd name="f24" fmla="val 760"/>
                <a:gd name="f25" fmla="val 796"/>
                <a:gd name="f26" fmla="val 832"/>
                <a:gd name="f27" fmla="val 2"/>
                <a:gd name="f28" fmla="val 1"/>
                <a:gd name="f29" fmla="+- 0 0 -90"/>
                <a:gd name="f30" fmla="*/ f3 1 5"/>
                <a:gd name="f31" fmla="*/ f4 1 868"/>
                <a:gd name="f32" fmla="+- f7 0 f5"/>
                <a:gd name="f33" fmla="+- f6 0 f5"/>
                <a:gd name="f34" fmla="*/ f29 f0 1"/>
                <a:gd name="f35" fmla="*/ f33 1 5"/>
                <a:gd name="f36" fmla="*/ f32 1 868"/>
                <a:gd name="f37" fmla="*/ 3 f33 1"/>
                <a:gd name="f38" fmla="*/ 0 f32 1"/>
                <a:gd name="f39" fmla="*/ 4 f33 1"/>
                <a:gd name="f40" fmla="*/ 217 f32 1"/>
                <a:gd name="f41" fmla="*/ 326 f32 1"/>
                <a:gd name="f42" fmla="*/ 434 f32 1"/>
                <a:gd name="f43" fmla="*/ 651 f32 1"/>
                <a:gd name="f44" fmla="*/ 760 f32 1"/>
                <a:gd name="f45" fmla="*/ 868 f32 1"/>
                <a:gd name="f46" fmla="*/ 2 f33 1"/>
                <a:gd name="f47" fmla="*/ 1 f33 1"/>
                <a:gd name="f48" fmla="*/ 0 f33 1"/>
                <a:gd name="f49" fmla="*/ f34 1 f2"/>
                <a:gd name="f50" fmla="*/ f37 1 5"/>
                <a:gd name="f51" fmla="*/ f38 1 868"/>
                <a:gd name="f52" fmla="*/ f39 1 5"/>
                <a:gd name="f53" fmla="*/ f40 1 868"/>
                <a:gd name="f54" fmla="*/ f41 1 868"/>
                <a:gd name="f55" fmla="*/ f42 1 868"/>
                <a:gd name="f56" fmla="*/ f43 1 868"/>
                <a:gd name="f57" fmla="*/ f44 1 868"/>
                <a:gd name="f58" fmla="*/ f45 1 868"/>
                <a:gd name="f59" fmla="*/ f46 1 5"/>
                <a:gd name="f60" fmla="*/ f47 1 5"/>
                <a:gd name="f61" fmla="*/ f48 1 5"/>
                <a:gd name="f62" fmla="*/ 0 1 f35"/>
                <a:gd name="f63" fmla="*/ f6 1 f35"/>
                <a:gd name="f64" fmla="*/ 0 1 f36"/>
                <a:gd name="f65" fmla="*/ f7 1 f36"/>
                <a:gd name="f66" fmla="+- f49 0 f1"/>
                <a:gd name="f67" fmla="*/ f50 1 f35"/>
                <a:gd name="f68" fmla="*/ f51 1 f36"/>
                <a:gd name="f69" fmla="*/ f52 1 f35"/>
                <a:gd name="f70" fmla="*/ f53 1 f36"/>
                <a:gd name="f71" fmla="*/ f54 1 f36"/>
                <a:gd name="f72" fmla="*/ f55 1 f36"/>
                <a:gd name="f73" fmla="*/ f56 1 f36"/>
                <a:gd name="f74" fmla="*/ f57 1 f36"/>
                <a:gd name="f75" fmla="*/ f58 1 f36"/>
                <a:gd name="f76" fmla="*/ f59 1 f35"/>
                <a:gd name="f77" fmla="*/ f60 1 f35"/>
                <a:gd name="f78" fmla="*/ f61 1 f35"/>
                <a:gd name="f79" fmla="*/ f62 f30 1"/>
                <a:gd name="f80" fmla="*/ f63 f30 1"/>
                <a:gd name="f81" fmla="*/ f65 f31 1"/>
                <a:gd name="f82" fmla="*/ f64 f31 1"/>
                <a:gd name="f83" fmla="*/ f67 f30 1"/>
                <a:gd name="f84" fmla="*/ f68 f31 1"/>
                <a:gd name="f85" fmla="*/ f69 f30 1"/>
                <a:gd name="f86" fmla="*/ f70 f31 1"/>
                <a:gd name="f87" fmla="*/ f71 f31 1"/>
                <a:gd name="f88" fmla="*/ f72 f31 1"/>
                <a:gd name="f89" fmla="*/ f73 f31 1"/>
                <a:gd name="f90" fmla="*/ f74 f31 1"/>
                <a:gd name="f91" fmla="*/ f75 f31 1"/>
                <a:gd name="f92" fmla="*/ f76 f30 1"/>
                <a:gd name="f93" fmla="*/ f77 f30 1"/>
                <a:gd name="f94" fmla="*/ f78 f30 1"/>
              </a:gdLst>
              <a:ahLst/>
              <a:cxnLst>
                <a:cxn ang="3cd4">
                  <a:pos x="hc" y="t"/>
                </a:cxn>
                <a:cxn ang="0">
                  <a:pos x="r" y="vc"/>
                </a:cxn>
                <a:cxn ang="cd4">
                  <a:pos x="hc" y="b"/>
                </a:cxn>
                <a:cxn ang="cd2">
                  <a:pos x="l" y="vc"/>
                </a:cxn>
                <a:cxn ang="f66">
                  <a:pos x="f83" y="f84"/>
                </a:cxn>
                <a:cxn ang="f66">
                  <a:pos x="f85" y="f86"/>
                </a:cxn>
                <a:cxn ang="f66">
                  <a:pos x="f83" y="f87"/>
                </a:cxn>
                <a:cxn ang="f66">
                  <a:pos x="f85" y="f88"/>
                </a:cxn>
                <a:cxn ang="f66">
                  <a:pos x="f85" y="f89"/>
                </a:cxn>
                <a:cxn ang="f66">
                  <a:pos x="f85" y="f90"/>
                </a:cxn>
                <a:cxn ang="f66">
                  <a:pos x="f83" y="f91"/>
                </a:cxn>
                <a:cxn ang="f66">
                  <a:pos x="f92" y="f91"/>
                </a:cxn>
                <a:cxn ang="f66">
                  <a:pos x="f93" y="f90"/>
                </a:cxn>
                <a:cxn ang="f66">
                  <a:pos x="f94" y="f89"/>
                </a:cxn>
                <a:cxn ang="f66">
                  <a:pos x="f93" y="f88"/>
                </a:cxn>
                <a:cxn ang="f66">
                  <a:pos x="f92" y="f87"/>
                </a:cxn>
                <a:cxn ang="f66">
                  <a:pos x="f93" y="f86"/>
                </a:cxn>
                <a:cxn ang="f66">
                  <a:pos x="f92" y="f84"/>
                </a:cxn>
                <a:cxn ang="f66">
                  <a:pos x="f83" y="f84"/>
                </a:cxn>
              </a:cxnLst>
              <a:rect l="f79" t="f82" r="f80" b="f81"/>
              <a:pathLst>
                <a:path w="5" h="868">
                  <a:moveTo>
                    <a:pt x="f8" y="f5"/>
                  </a:moveTo>
                  <a:cubicBezTo>
                    <a:pt x="f9" y="f10"/>
                    <a:pt x="f9" y="f11"/>
                    <a:pt x="f9" y="f12"/>
                  </a:cubicBezTo>
                  <a:cubicBezTo>
                    <a:pt x="f9" y="f13"/>
                    <a:pt x="f8" y="f14"/>
                    <a:pt x="f8" y="f15"/>
                  </a:cubicBezTo>
                  <a:cubicBezTo>
                    <a:pt x="f8" y="f16"/>
                    <a:pt x="f8" y="f17"/>
                    <a:pt x="f9" y="f18"/>
                  </a:cubicBezTo>
                  <a:cubicBezTo>
                    <a:pt x="f9" y="f19"/>
                    <a:pt x="f6" y="f20"/>
                    <a:pt x="f9" y="f21"/>
                  </a:cubicBezTo>
                  <a:cubicBezTo>
                    <a:pt x="f6" y="f22"/>
                    <a:pt x="f9" y="f23"/>
                    <a:pt x="f9" y="f24"/>
                  </a:cubicBezTo>
                  <a:cubicBezTo>
                    <a:pt x="f9" y="f25"/>
                    <a:pt x="f8" y="f26"/>
                    <a:pt x="f8" y="f7"/>
                  </a:cubicBezTo>
                  <a:cubicBezTo>
                    <a:pt x="f27" y="f7"/>
                    <a:pt x="f27" y="f7"/>
                    <a:pt x="f27" y="f7"/>
                  </a:cubicBezTo>
                  <a:cubicBezTo>
                    <a:pt x="f27" y="f26"/>
                    <a:pt x="f28" y="f25"/>
                    <a:pt x="f28" y="f24"/>
                  </a:cubicBezTo>
                  <a:cubicBezTo>
                    <a:pt x="f28" y="f23"/>
                    <a:pt x="f5" y="f22"/>
                    <a:pt x="f5" y="f21"/>
                  </a:cubicBezTo>
                  <a:cubicBezTo>
                    <a:pt x="f5" y="f20"/>
                    <a:pt x="f28" y="f19"/>
                    <a:pt x="f28" y="f18"/>
                  </a:cubicBezTo>
                  <a:cubicBezTo>
                    <a:pt x="f27" y="f17"/>
                    <a:pt x="f27" y="f16"/>
                    <a:pt x="f27" y="f15"/>
                  </a:cubicBezTo>
                  <a:cubicBezTo>
                    <a:pt x="f27" y="f14"/>
                    <a:pt x="f28" y="f13"/>
                    <a:pt x="f28" y="f12"/>
                  </a:cubicBezTo>
                  <a:cubicBezTo>
                    <a:pt x="f5" y="f11"/>
                    <a:pt x="f28" y="f10"/>
                    <a:pt x="f27" y="f5"/>
                  </a:cubicBezTo>
                  <a:lnTo>
                    <a:pt x="f8" y="f5"/>
                  </a:ln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19" name="Ελεύθερη σχεδίαση 42">
              <a:extLst>
                <a:ext uri="{FF2B5EF4-FFF2-40B4-BE49-F238E27FC236}">
                  <a16:creationId xmlns:a16="http://schemas.microsoft.com/office/drawing/2014/main" id="{FEC5F1D4-A2D4-059C-B42C-BCEB468AE9B4}"/>
                </a:ext>
              </a:extLst>
            </p:cNvPr>
            <p:cNvSpPr/>
            <p:nvPr/>
          </p:nvSpPr>
          <p:spPr>
            <a:xfrm>
              <a:off x="5749911" y="2966789"/>
              <a:ext cx="2567525" cy="10789"/>
            </a:xfrm>
            <a:custGeom>
              <a:avLst/>
              <a:gdLst>
                <a:gd name="f0" fmla="val 10800000"/>
                <a:gd name="f1" fmla="val 5400000"/>
                <a:gd name="f2" fmla="val 180"/>
                <a:gd name="f3" fmla="val w"/>
                <a:gd name="f4" fmla="val h"/>
                <a:gd name="f5" fmla="val 0"/>
                <a:gd name="f6" fmla="val 1216"/>
                <a:gd name="f7" fmla="val 5"/>
                <a:gd name="f8" fmla="val 2"/>
                <a:gd name="f9" fmla="val 101"/>
                <a:gd name="f10" fmla="val 1"/>
                <a:gd name="f11" fmla="val 202"/>
                <a:gd name="f12" fmla="val 304"/>
                <a:gd name="f13" fmla="val 354"/>
                <a:gd name="f14" fmla="val 405"/>
                <a:gd name="f15" fmla="val 456"/>
                <a:gd name="f16" fmla="val 506"/>
                <a:gd name="f17" fmla="val 557"/>
                <a:gd name="f18" fmla="val 608"/>
                <a:gd name="f19" fmla="val 709"/>
                <a:gd name="f20" fmla="val 810"/>
                <a:gd name="f21" fmla="val 912"/>
                <a:gd name="f22" fmla="val 962"/>
                <a:gd name="f23" fmla="val 1013"/>
                <a:gd name="f24" fmla="val 1064"/>
                <a:gd name="f25" fmla="val 1114"/>
                <a:gd name="f26" fmla="val 1165"/>
                <a:gd name="f27" fmla="val 3"/>
                <a:gd name="f28" fmla="val 4"/>
                <a:gd name="f29" fmla="+- 0 0 -90"/>
                <a:gd name="f30" fmla="*/ f3 1 1216"/>
                <a:gd name="f31" fmla="*/ f4 1 5"/>
                <a:gd name="f32" fmla="+- f7 0 f5"/>
                <a:gd name="f33" fmla="+- f6 0 f5"/>
                <a:gd name="f34" fmla="*/ f29 f0 1"/>
                <a:gd name="f35" fmla="*/ f32 1 5"/>
                <a:gd name="f36" fmla="*/ f33 1 1216"/>
                <a:gd name="f37" fmla="*/ 0 f33 1"/>
                <a:gd name="f38" fmla="*/ 2 f32 1"/>
                <a:gd name="f39" fmla="*/ 304 f33 1"/>
                <a:gd name="f40" fmla="*/ 1 f32 1"/>
                <a:gd name="f41" fmla="*/ 456 f33 1"/>
                <a:gd name="f42" fmla="*/ 608 f33 1"/>
                <a:gd name="f43" fmla="*/ 912 f33 1"/>
                <a:gd name="f44" fmla="*/ 0 f32 1"/>
                <a:gd name="f45" fmla="*/ 1064 f33 1"/>
                <a:gd name="f46" fmla="*/ 1216 f33 1"/>
                <a:gd name="f47" fmla="*/ 4 f32 1"/>
                <a:gd name="f48" fmla="*/ 3 f32 1"/>
                <a:gd name="f49" fmla="*/ f34 1 f2"/>
                <a:gd name="f50" fmla="*/ f37 1 1216"/>
                <a:gd name="f51" fmla="*/ f38 1 5"/>
                <a:gd name="f52" fmla="*/ f39 1 1216"/>
                <a:gd name="f53" fmla="*/ f40 1 5"/>
                <a:gd name="f54" fmla="*/ f41 1 1216"/>
                <a:gd name="f55" fmla="*/ f42 1 1216"/>
                <a:gd name="f56" fmla="*/ f43 1 1216"/>
                <a:gd name="f57" fmla="*/ f44 1 5"/>
                <a:gd name="f58" fmla="*/ f45 1 1216"/>
                <a:gd name="f59" fmla="*/ f46 1 1216"/>
                <a:gd name="f60" fmla="*/ f47 1 5"/>
                <a:gd name="f61" fmla="*/ f48 1 5"/>
                <a:gd name="f62" fmla="*/ 0 1 f36"/>
                <a:gd name="f63" fmla="*/ f6 1 f36"/>
                <a:gd name="f64" fmla="*/ 0 1 f35"/>
                <a:gd name="f65" fmla="*/ f7 1 f35"/>
                <a:gd name="f66" fmla="+- f49 0 f1"/>
                <a:gd name="f67" fmla="*/ f50 1 f36"/>
                <a:gd name="f68" fmla="*/ f51 1 f35"/>
                <a:gd name="f69" fmla="*/ f52 1 f36"/>
                <a:gd name="f70" fmla="*/ f53 1 f35"/>
                <a:gd name="f71" fmla="*/ f54 1 f36"/>
                <a:gd name="f72" fmla="*/ f55 1 f36"/>
                <a:gd name="f73" fmla="*/ f56 1 f36"/>
                <a:gd name="f74" fmla="*/ f57 1 f35"/>
                <a:gd name="f75" fmla="*/ f58 1 f36"/>
                <a:gd name="f76" fmla="*/ f59 1 f36"/>
                <a:gd name="f77" fmla="*/ f60 1 f35"/>
                <a:gd name="f78" fmla="*/ f61 1 f35"/>
                <a:gd name="f79" fmla="*/ f62 f30 1"/>
                <a:gd name="f80" fmla="*/ f63 f30 1"/>
                <a:gd name="f81" fmla="*/ f65 f31 1"/>
                <a:gd name="f82" fmla="*/ f64 f31 1"/>
                <a:gd name="f83" fmla="*/ f67 f30 1"/>
                <a:gd name="f84" fmla="*/ f68 f31 1"/>
                <a:gd name="f85" fmla="*/ f69 f30 1"/>
                <a:gd name="f86" fmla="*/ f70 f31 1"/>
                <a:gd name="f87" fmla="*/ f71 f30 1"/>
                <a:gd name="f88" fmla="*/ f72 f30 1"/>
                <a:gd name="f89" fmla="*/ f73 f30 1"/>
                <a:gd name="f90" fmla="*/ f74 f31 1"/>
                <a:gd name="f91" fmla="*/ f75 f30 1"/>
                <a:gd name="f92" fmla="*/ f76 f30 1"/>
                <a:gd name="f93" fmla="*/ f77 f31 1"/>
                <a:gd name="f94" fmla="*/ f78 f31 1"/>
              </a:gdLst>
              <a:ahLst/>
              <a:cxnLst>
                <a:cxn ang="3cd4">
                  <a:pos x="hc" y="t"/>
                </a:cxn>
                <a:cxn ang="0">
                  <a:pos x="r" y="vc"/>
                </a:cxn>
                <a:cxn ang="cd4">
                  <a:pos x="hc" y="b"/>
                </a:cxn>
                <a:cxn ang="cd2">
                  <a:pos x="l" y="vc"/>
                </a:cxn>
                <a:cxn ang="f66">
                  <a:pos x="f83" y="f84"/>
                </a:cxn>
                <a:cxn ang="f66">
                  <a:pos x="f85" y="f86"/>
                </a:cxn>
                <a:cxn ang="f66">
                  <a:pos x="f87" y="f84"/>
                </a:cxn>
                <a:cxn ang="f66">
                  <a:pos x="f88" y="f86"/>
                </a:cxn>
                <a:cxn ang="f66">
                  <a:pos x="f89" y="f90"/>
                </a:cxn>
                <a:cxn ang="f66">
                  <a:pos x="f91" y="f86"/>
                </a:cxn>
                <a:cxn ang="f66">
                  <a:pos x="f92" y="f84"/>
                </a:cxn>
                <a:cxn ang="f66">
                  <a:pos x="f92" y="f84"/>
                </a:cxn>
                <a:cxn ang="f66">
                  <a:pos x="f91" y="f93"/>
                </a:cxn>
                <a:cxn ang="f66">
                  <a:pos x="f89" y="f93"/>
                </a:cxn>
                <a:cxn ang="f66">
                  <a:pos x="f88" y="f94"/>
                </a:cxn>
                <a:cxn ang="f66">
                  <a:pos x="f87" y="f94"/>
                </a:cxn>
                <a:cxn ang="f66">
                  <a:pos x="f85" y="f93"/>
                </a:cxn>
                <a:cxn ang="f66">
                  <a:pos x="f83" y="f84"/>
                </a:cxn>
              </a:cxnLst>
              <a:rect l="f79" t="f82" r="f80" b="f81"/>
              <a:pathLst>
                <a:path w="1216" h="5">
                  <a:moveTo>
                    <a:pt x="f5" y="f8"/>
                  </a:moveTo>
                  <a:cubicBezTo>
                    <a:pt x="f9" y="f10"/>
                    <a:pt x="f11" y="f5"/>
                    <a:pt x="f12" y="f10"/>
                  </a:cubicBezTo>
                  <a:cubicBezTo>
                    <a:pt x="f13" y="f10"/>
                    <a:pt x="f14" y="f8"/>
                    <a:pt x="f15" y="f8"/>
                  </a:cubicBezTo>
                  <a:cubicBezTo>
                    <a:pt x="f16" y="f8"/>
                    <a:pt x="f17" y="f10"/>
                    <a:pt x="f18" y="f10"/>
                  </a:cubicBezTo>
                  <a:cubicBezTo>
                    <a:pt x="f19" y="f10"/>
                    <a:pt x="f20" y="f5"/>
                    <a:pt x="f21" y="f5"/>
                  </a:cubicBezTo>
                  <a:cubicBezTo>
                    <a:pt x="f22" y="f5"/>
                    <a:pt x="f23" y="f10"/>
                    <a:pt x="f24" y="f10"/>
                  </a:cubicBezTo>
                  <a:cubicBezTo>
                    <a:pt x="f25" y="f10"/>
                    <a:pt x="f26" y="f10"/>
                    <a:pt x="f6" y="f8"/>
                  </a:cubicBezTo>
                  <a:cubicBezTo>
                    <a:pt x="f6" y="f8"/>
                    <a:pt x="f6" y="f8"/>
                    <a:pt x="f6" y="f8"/>
                  </a:cubicBezTo>
                  <a:cubicBezTo>
                    <a:pt x="f26" y="f27"/>
                    <a:pt x="f25" y="f27"/>
                    <a:pt x="f24" y="f28"/>
                  </a:cubicBezTo>
                  <a:cubicBezTo>
                    <a:pt x="f23" y="f28"/>
                    <a:pt x="f22" y="f28"/>
                    <a:pt x="f21" y="f28"/>
                  </a:cubicBezTo>
                  <a:cubicBezTo>
                    <a:pt x="f20" y="f7"/>
                    <a:pt x="f19" y="f28"/>
                    <a:pt x="f18" y="f27"/>
                  </a:cubicBezTo>
                  <a:cubicBezTo>
                    <a:pt x="f17" y="f27"/>
                    <a:pt x="f16" y="f27"/>
                    <a:pt x="f15" y="f27"/>
                  </a:cubicBezTo>
                  <a:cubicBezTo>
                    <a:pt x="f14" y="f27"/>
                    <a:pt x="f13" y="f28"/>
                    <a:pt x="f12" y="f28"/>
                  </a:cubicBezTo>
                  <a:cubicBezTo>
                    <a:pt x="f11" y="f28"/>
                    <a:pt x="f9" y="f28"/>
                    <a:pt x="f5" y="f8"/>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20" name="Ελεύθερη σχεδίαση 43">
              <a:extLst>
                <a:ext uri="{FF2B5EF4-FFF2-40B4-BE49-F238E27FC236}">
                  <a16:creationId xmlns:a16="http://schemas.microsoft.com/office/drawing/2014/main" id="{E51B402D-E0D4-A384-8DAF-770B6AEA6EF3}"/>
                </a:ext>
              </a:extLst>
            </p:cNvPr>
            <p:cNvSpPr/>
            <p:nvPr/>
          </p:nvSpPr>
          <p:spPr>
            <a:xfrm>
              <a:off x="5730553" y="382402"/>
              <a:ext cx="2573478" cy="10789"/>
            </a:xfrm>
            <a:custGeom>
              <a:avLst/>
              <a:gdLst>
                <a:gd name="f0" fmla="val 10800000"/>
                <a:gd name="f1" fmla="val 5400000"/>
                <a:gd name="f2" fmla="val 180"/>
                <a:gd name="f3" fmla="val w"/>
                <a:gd name="f4" fmla="val h"/>
                <a:gd name="f5" fmla="val 0"/>
                <a:gd name="f6" fmla="val 1219"/>
                <a:gd name="f7" fmla="val 5"/>
                <a:gd name="f8" fmla="val 2"/>
                <a:gd name="f9" fmla="val 101"/>
                <a:gd name="f10" fmla="val 1"/>
                <a:gd name="f11" fmla="val 203"/>
                <a:gd name="f12" fmla="val 304"/>
                <a:gd name="f13" fmla="val 355"/>
                <a:gd name="f14" fmla="val 406"/>
                <a:gd name="f15" fmla="val 457"/>
                <a:gd name="f16" fmla="val 508"/>
                <a:gd name="f17" fmla="val 559"/>
                <a:gd name="f18" fmla="val 609"/>
                <a:gd name="f19" fmla="val 711"/>
                <a:gd name="f20" fmla="val 813"/>
                <a:gd name="f21" fmla="val 914"/>
                <a:gd name="f22" fmla="val 965"/>
                <a:gd name="f23" fmla="val 1016"/>
                <a:gd name="f24" fmla="val 1067"/>
                <a:gd name="f25" fmla="val 1117"/>
                <a:gd name="f26" fmla="val 1168"/>
                <a:gd name="f27" fmla="val 3"/>
                <a:gd name="f28" fmla="val 4"/>
                <a:gd name="f29" fmla="+- 0 0 -90"/>
                <a:gd name="f30" fmla="*/ f3 1 1219"/>
                <a:gd name="f31" fmla="*/ f4 1 5"/>
                <a:gd name="f32" fmla="+- f7 0 f5"/>
                <a:gd name="f33" fmla="+- f6 0 f5"/>
                <a:gd name="f34" fmla="*/ f29 f0 1"/>
                <a:gd name="f35" fmla="*/ f32 1 5"/>
                <a:gd name="f36" fmla="*/ f33 1 1219"/>
                <a:gd name="f37" fmla="*/ 0 f33 1"/>
                <a:gd name="f38" fmla="*/ 2 f32 1"/>
                <a:gd name="f39" fmla="*/ 304 f33 1"/>
                <a:gd name="f40" fmla="*/ 1 f32 1"/>
                <a:gd name="f41" fmla="*/ 457 f33 1"/>
                <a:gd name="f42" fmla="*/ 609 f33 1"/>
                <a:gd name="f43" fmla="*/ 914 f33 1"/>
                <a:gd name="f44" fmla="*/ 0 f32 1"/>
                <a:gd name="f45" fmla="*/ 1067 f33 1"/>
                <a:gd name="f46" fmla="*/ 1219 f33 1"/>
                <a:gd name="f47" fmla="*/ 3 f32 1"/>
                <a:gd name="f48" fmla="*/ 4 f32 1"/>
                <a:gd name="f49" fmla="*/ f34 1 f2"/>
                <a:gd name="f50" fmla="*/ f37 1 1219"/>
                <a:gd name="f51" fmla="*/ f38 1 5"/>
                <a:gd name="f52" fmla="*/ f39 1 1219"/>
                <a:gd name="f53" fmla="*/ f40 1 5"/>
                <a:gd name="f54" fmla="*/ f41 1 1219"/>
                <a:gd name="f55" fmla="*/ f42 1 1219"/>
                <a:gd name="f56" fmla="*/ f43 1 1219"/>
                <a:gd name="f57" fmla="*/ f44 1 5"/>
                <a:gd name="f58" fmla="*/ f45 1 1219"/>
                <a:gd name="f59" fmla="*/ f46 1 1219"/>
                <a:gd name="f60" fmla="*/ f47 1 5"/>
                <a:gd name="f61" fmla="*/ f48 1 5"/>
                <a:gd name="f62" fmla="*/ 0 1 f36"/>
                <a:gd name="f63" fmla="*/ f6 1 f36"/>
                <a:gd name="f64" fmla="*/ 0 1 f35"/>
                <a:gd name="f65" fmla="*/ f7 1 f35"/>
                <a:gd name="f66" fmla="+- f49 0 f1"/>
                <a:gd name="f67" fmla="*/ f50 1 f36"/>
                <a:gd name="f68" fmla="*/ f51 1 f35"/>
                <a:gd name="f69" fmla="*/ f52 1 f36"/>
                <a:gd name="f70" fmla="*/ f53 1 f35"/>
                <a:gd name="f71" fmla="*/ f54 1 f36"/>
                <a:gd name="f72" fmla="*/ f55 1 f36"/>
                <a:gd name="f73" fmla="*/ f56 1 f36"/>
                <a:gd name="f74" fmla="*/ f57 1 f35"/>
                <a:gd name="f75" fmla="*/ f58 1 f36"/>
                <a:gd name="f76" fmla="*/ f59 1 f36"/>
                <a:gd name="f77" fmla="*/ f60 1 f35"/>
                <a:gd name="f78" fmla="*/ f61 1 f35"/>
                <a:gd name="f79" fmla="*/ f62 f30 1"/>
                <a:gd name="f80" fmla="*/ f63 f30 1"/>
                <a:gd name="f81" fmla="*/ f65 f31 1"/>
                <a:gd name="f82" fmla="*/ f64 f31 1"/>
                <a:gd name="f83" fmla="*/ f67 f30 1"/>
                <a:gd name="f84" fmla="*/ f68 f31 1"/>
                <a:gd name="f85" fmla="*/ f69 f30 1"/>
                <a:gd name="f86" fmla="*/ f70 f31 1"/>
                <a:gd name="f87" fmla="*/ f71 f30 1"/>
                <a:gd name="f88" fmla="*/ f72 f30 1"/>
                <a:gd name="f89" fmla="*/ f73 f30 1"/>
                <a:gd name="f90" fmla="*/ f74 f31 1"/>
                <a:gd name="f91" fmla="*/ f75 f30 1"/>
                <a:gd name="f92" fmla="*/ f76 f30 1"/>
                <a:gd name="f93" fmla="*/ f77 f31 1"/>
                <a:gd name="f94" fmla="*/ f78 f31 1"/>
              </a:gdLst>
              <a:ahLst/>
              <a:cxnLst>
                <a:cxn ang="3cd4">
                  <a:pos x="hc" y="t"/>
                </a:cxn>
                <a:cxn ang="0">
                  <a:pos x="r" y="vc"/>
                </a:cxn>
                <a:cxn ang="cd4">
                  <a:pos x="hc" y="b"/>
                </a:cxn>
                <a:cxn ang="cd2">
                  <a:pos x="l" y="vc"/>
                </a:cxn>
                <a:cxn ang="f66">
                  <a:pos x="f83" y="f84"/>
                </a:cxn>
                <a:cxn ang="f66">
                  <a:pos x="f85" y="f86"/>
                </a:cxn>
                <a:cxn ang="f66">
                  <a:pos x="f87" y="f84"/>
                </a:cxn>
                <a:cxn ang="f66">
                  <a:pos x="f88" y="f86"/>
                </a:cxn>
                <a:cxn ang="f66">
                  <a:pos x="f89" y="f90"/>
                </a:cxn>
                <a:cxn ang="f66">
                  <a:pos x="f91" y="f86"/>
                </a:cxn>
                <a:cxn ang="f66">
                  <a:pos x="f92" y="f84"/>
                </a:cxn>
                <a:cxn ang="f66">
                  <a:pos x="f92" y="f93"/>
                </a:cxn>
                <a:cxn ang="f66">
                  <a:pos x="f91" y="f94"/>
                </a:cxn>
                <a:cxn ang="f66">
                  <a:pos x="f89" y="f94"/>
                </a:cxn>
                <a:cxn ang="f66">
                  <a:pos x="f88" y="f93"/>
                </a:cxn>
                <a:cxn ang="f66">
                  <a:pos x="f87" y="f93"/>
                </a:cxn>
                <a:cxn ang="f66">
                  <a:pos x="f85" y="f94"/>
                </a:cxn>
                <a:cxn ang="f66">
                  <a:pos x="f83" y="f93"/>
                </a:cxn>
                <a:cxn ang="f66">
                  <a:pos x="f83" y="f84"/>
                </a:cxn>
              </a:cxnLst>
              <a:rect l="f79" t="f82" r="f80" b="f81"/>
              <a:pathLst>
                <a:path w="1219" h="5">
                  <a:moveTo>
                    <a:pt x="f5" y="f8"/>
                  </a:moveTo>
                  <a:cubicBezTo>
                    <a:pt x="f9" y="f10"/>
                    <a:pt x="f11" y="f5"/>
                    <a:pt x="f12" y="f10"/>
                  </a:cubicBezTo>
                  <a:cubicBezTo>
                    <a:pt x="f13" y="f10"/>
                    <a:pt x="f14" y="f8"/>
                    <a:pt x="f15" y="f8"/>
                  </a:cubicBezTo>
                  <a:cubicBezTo>
                    <a:pt x="f16" y="f8"/>
                    <a:pt x="f17" y="f10"/>
                    <a:pt x="f18" y="f10"/>
                  </a:cubicBezTo>
                  <a:cubicBezTo>
                    <a:pt x="f19" y="f10"/>
                    <a:pt x="f20" y="f5"/>
                    <a:pt x="f21" y="f5"/>
                  </a:cubicBezTo>
                  <a:cubicBezTo>
                    <a:pt x="f22" y="f5"/>
                    <a:pt x="f23" y="f10"/>
                    <a:pt x="f24" y="f10"/>
                  </a:cubicBezTo>
                  <a:cubicBezTo>
                    <a:pt x="f25" y="f10"/>
                    <a:pt x="f26" y="f10"/>
                    <a:pt x="f6" y="f8"/>
                  </a:cubicBezTo>
                  <a:cubicBezTo>
                    <a:pt x="f6" y="f27"/>
                    <a:pt x="f6" y="f27"/>
                    <a:pt x="f6" y="f27"/>
                  </a:cubicBezTo>
                  <a:cubicBezTo>
                    <a:pt x="f26" y="f27"/>
                    <a:pt x="f25" y="f28"/>
                    <a:pt x="f24" y="f28"/>
                  </a:cubicBezTo>
                  <a:cubicBezTo>
                    <a:pt x="f23" y="f28"/>
                    <a:pt x="f22" y="f28"/>
                    <a:pt x="f21" y="f28"/>
                  </a:cubicBezTo>
                  <a:cubicBezTo>
                    <a:pt x="f20" y="f7"/>
                    <a:pt x="f19" y="f28"/>
                    <a:pt x="f18" y="f27"/>
                  </a:cubicBezTo>
                  <a:cubicBezTo>
                    <a:pt x="f17" y="f27"/>
                    <a:pt x="f16" y="f27"/>
                    <a:pt x="f15" y="f27"/>
                  </a:cubicBezTo>
                  <a:cubicBezTo>
                    <a:pt x="f14" y="f27"/>
                    <a:pt x="f13" y="f28"/>
                    <a:pt x="f12" y="f28"/>
                  </a:cubicBezTo>
                  <a:cubicBezTo>
                    <a:pt x="f11" y="f28"/>
                    <a:pt x="f9" y="f28"/>
                    <a:pt x="f5" y="f27"/>
                  </a:cubicBezTo>
                  <a:lnTo>
                    <a:pt x="f5" y="f8"/>
                  </a:ln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21" name="Ελεύθερη σχεδίαση 44">
              <a:extLst>
                <a:ext uri="{FF2B5EF4-FFF2-40B4-BE49-F238E27FC236}">
                  <a16:creationId xmlns:a16="http://schemas.microsoft.com/office/drawing/2014/main" id="{6D136FF2-02CD-EDDA-69C2-55926499600E}"/>
                </a:ext>
              </a:extLst>
            </p:cNvPr>
            <p:cNvSpPr/>
            <p:nvPr/>
          </p:nvSpPr>
          <p:spPr>
            <a:xfrm>
              <a:off x="8651037" y="752478"/>
              <a:ext cx="8933" cy="1864278"/>
            </a:xfrm>
            <a:custGeom>
              <a:avLst/>
              <a:gdLst>
                <a:gd name="f0" fmla="val 10800000"/>
                <a:gd name="f1" fmla="val 5400000"/>
                <a:gd name="f2" fmla="val 180"/>
                <a:gd name="f3" fmla="val w"/>
                <a:gd name="f4" fmla="val h"/>
                <a:gd name="f5" fmla="val 0"/>
                <a:gd name="f6" fmla="val 4"/>
                <a:gd name="f7" fmla="val 853"/>
                <a:gd name="f8" fmla="val 2"/>
                <a:gd name="f9" fmla="val 782"/>
                <a:gd name="f10" fmla="val 711"/>
                <a:gd name="f11" fmla="val 640"/>
                <a:gd name="f12" fmla="val 604"/>
                <a:gd name="f13" fmla="val 1"/>
                <a:gd name="f14" fmla="val 569"/>
                <a:gd name="f15" fmla="val 533"/>
                <a:gd name="f16" fmla="val 498"/>
                <a:gd name="f17" fmla="val 462"/>
                <a:gd name="f18" fmla="val 427"/>
                <a:gd name="f19" fmla="val 356"/>
                <a:gd name="f20" fmla="val 284"/>
                <a:gd name="f21" fmla="val 213"/>
                <a:gd name="f22" fmla="val 178"/>
                <a:gd name="f23" fmla="val 142"/>
                <a:gd name="f24" fmla="val 107"/>
                <a:gd name="f25" fmla="val 71"/>
                <a:gd name="f26" fmla="val 36"/>
                <a:gd name="f27" fmla="val 3"/>
                <a:gd name="f28" fmla="+- 0 0 -90"/>
                <a:gd name="f29" fmla="*/ f3 1 4"/>
                <a:gd name="f30" fmla="*/ f4 1 853"/>
                <a:gd name="f31" fmla="+- f7 0 f5"/>
                <a:gd name="f32" fmla="+- f6 0 f5"/>
                <a:gd name="f33" fmla="*/ f28 f0 1"/>
                <a:gd name="f34" fmla="*/ f32 1 4"/>
                <a:gd name="f35" fmla="*/ f31 1 853"/>
                <a:gd name="f36" fmla="*/ 2 f32 1"/>
                <a:gd name="f37" fmla="*/ 853 f31 1"/>
                <a:gd name="f38" fmla="*/ 0 f32 1"/>
                <a:gd name="f39" fmla="*/ 640 f31 1"/>
                <a:gd name="f40" fmla="*/ 1 f32 1"/>
                <a:gd name="f41" fmla="*/ 533 f31 1"/>
                <a:gd name="f42" fmla="*/ 427 f31 1"/>
                <a:gd name="f43" fmla="*/ 213 f31 1"/>
                <a:gd name="f44" fmla="*/ 107 f31 1"/>
                <a:gd name="f45" fmla="*/ 0 f31 1"/>
                <a:gd name="f46" fmla="*/ 3 f32 1"/>
                <a:gd name="f47" fmla="*/ 4 f32 1"/>
                <a:gd name="f48" fmla="*/ f33 1 f2"/>
                <a:gd name="f49" fmla="*/ f36 1 4"/>
                <a:gd name="f50" fmla="*/ f37 1 853"/>
                <a:gd name="f51" fmla="*/ f38 1 4"/>
                <a:gd name="f52" fmla="*/ f39 1 853"/>
                <a:gd name="f53" fmla="*/ f40 1 4"/>
                <a:gd name="f54" fmla="*/ f41 1 853"/>
                <a:gd name="f55" fmla="*/ f42 1 853"/>
                <a:gd name="f56" fmla="*/ f43 1 853"/>
                <a:gd name="f57" fmla="*/ f44 1 853"/>
                <a:gd name="f58" fmla="*/ f45 1 853"/>
                <a:gd name="f59" fmla="*/ f46 1 4"/>
                <a:gd name="f60" fmla="*/ f47 1 4"/>
                <a:gd name="f61" fmla="*/ 0 1 f34"/>
                <a:gd name="f62" fmla="*/ f6 1 f34"/>
                <a:gd name="f63" fmla="*/ 0 1 f35"/>
                <a:gd name="f64" fmla="*/ f7 1 f35"/>
                <a:gd name="f65" fmla="+- f48 0 f1"/>
                <a:gd name="f66" fmla="*/ f49 1 f34"/>
                <a:gd name="f67" fmla="*/ f50 1 f35"/>
                <a:gd name="f68" fmla="*/ f51 1 f34"/>
                <a:gd name="f69" fmla="*/ f52 1 f35"/>
                <a:gd name="f70" fmla="*/ f53 1 f34"/>
                <a:gd name="f71" fmla="*/ f54 1 f35"/>
                <a:gd name="f72" fmla="*/ f55 1 f35"/>
                <a:gd name="f73" fmla="*/ f56 1 f35"/>
                <a:gd name="f74" fmla="*/ f57 1 f35"/>
                <a:gd name="f75" fmla="*/ f58 1 f35"/>
                <a:gd name="f76" fmla="*/ f59 1 f34"/>
                <a:gd name="f77" fmla="*/ f60 1 f34"/>
                <a:gd name="f78" fmla="*/ f61 f29 1"/>
                <a:gd name="f79" fmla="*/ f62 f29 1"/>
                <a:gd name="f80" fmla="*/ f64 f30 1"/>
                <a:gd name="f81" fmla="*/ f63 f30 1"/>
                <a:gd name="f82" fmla="*/ f66 f29 1"/>
                <a:gd name="f83" fmla="*/ f67 f30 1"/>
                <a:gd name="f84" fmla="*/ f68 f29 1"/>
                <a:gd name="f85" fmla="*/ f69 f30 1"/>
                <a:gd name="f86" fmla="*/ f70 f29 1"/>
                <a:gd name="f87" fmla="*/ f71 f30 1"/>
                <a:gd name="f88" fmla="*/ f72 f30 1"/>
                <a:gd name="f89" fmla="*/ f73 f30 1"/>
                <a:gd name="f90" fmla="*/ f74 f30 1"/>
                <a:gd name="f91" fmla="*/ f75 f30 1"/>
                <a:gd name="f92" fmla="*/ f76 f29 1"/>
                <a:gd name="f93" fmla="*/ f77 f29 1"/>
              </a:gdLst>
              <a:ahLst/>
              <a:cxnLst>
                <a:cxn ang="3cd4">
                  <a:pos x="hc" y="t"/>
                </a:cxn>
                <a:cxn ang="0">
                  <a:pos x="r" y="vc"/>
                </a:cxn>
                <a:cxn ang="cd4">
                  <a:pos x="hc" y="b"/>
                </a:cxn>
                <a:cxn ang="cd2">
                  <a:pos x="l" y="vc"/>
                </a:cxn>
                <a:cxn ang="f65">
                  <a:pos x="f82" y="f83"/>
                </a:cxn>
                <a:cxn ang="f65">
                  <a:pos x="f84" y="f85"/>
                </a:cxn>
                <a:cxn ang="f65">
                  <a:pos x="f86" y="f87"/>
                </a:cxn>
                <a:cxn ang="f65">
                  <a:pos x="f86" y="f88"/>
                </a:cxn>
                <a:cxn ang="f65">
                  <a:pos x="f84" y="f89"/>
                </a:cxn>
                <a:cxn ang="f65">
                  <a:pos x="f84" y="f90"/>
                </a:cxn>
                <a:cxn ang="f65">
                  <a:pos x="f82" y="f91"/>
                </a:cxn>
                <a:cxn ang="f65">
                  <a:pos x="f82" y="f91"/>
                </a:cxn>
                <a:cxn ang="f65">
                  <a:pos x="f92" y="f90"/>
                </a:cxn>
                <a:cxn ang="f65">
                  <a:pos x="f93" y="f89"/>
                </a:cxn>
                <a:cxn ang="f65">
                  <a:pos x="f92" y="f88"/>
                </a:cxn>
                <a:cxn ang="f65">
                  <a:pos x="f82" y="f87"/>
                </a:cxn>
                <a:cxn ang="f65">
                  <a:pos x="f92" y="f85"/>
                </a:cxn>
                <a:cxn ang="f65">
                  <a:pos x="f82" y="f83"/>
                </a:cxn>
              </a:cxnLst>
              <a:rect l="f78" t="f81" r="f79" b="f80"/>
              <a:pathLst>
                <a:path w="4" h="853">
                  <a:moveTo>
                    <a:pt x="f8" y="f7"/>
                  </a:moveTo>
                  <a:cubicBezTo>
                    <a:pt x="f5" y="f9"/>
                    <a:pt x="f5" y="f10"/>
                    <a:pt x="f5" y="f11"/>
                  </a:cubicBezTo>
                  <a:cubicBezTo>
                    <a:pt x="f5" y="f12"/>
                    <a:pt x="f13" y="f14"/>
                    <a:pt x="f13" y="f15"/>
                  </a:cubicBezTo>
                  <a:cubicBezTo>
                    <a:pt x="f13" y="f16"/>
                    <a:pt x="f13" y="f17"/>
                    <a:pt x="f13" y="f18"/>
                  </a:cubicBezTo>
                  <a:cubicBezTo>
                    <a:pt x="f5" y="f19"/>
                    <a:pt x="f5" y="f20"/>
                    <a:pt x="f5" y="f21"/>
                  </a:cubicBezTo>
                  <a:cubicBezTo>
                    <a:pt x="f5" y="f22"/>
                    <a:pt x="f5" y="f23"/>
                    <a:pt x="f5" y="f24"/>
                  </a:cubicBezTo>
                  <a:cubicBezTo>
                    <a:pt x="f13" y="f25"/>
                    <a:pt x="f13" y="f26"/>
                    <a:pt x="f8" y="f5"/>
                  </a:cubicBezTo>
                  <a:cubicBezTo>
                    <a:pt x="f8" y="f5"/>
                    <a:pt x="f8" y="f5"/>
                    <a:pt x="f8" y="f5"/>
                  </a:cubicBezTo>
                  <a:cubicBezTo>
                    <a:pt x="f27" y="f26"/>
                    <a:pt x="f27" y="f25"/>
                    <a:pt x="f27" y="f24"/>
                  </a:cubicBezTo>
                  <a:cubicBezTo>
                    <a:pt x="f6" y="f23"/>
                    <a:pt x="f6" y="f22"/>
                    <a:pt x="f6" y="f21"/>
                  </a:cubicBezTo>
                  <a:cubicBezTo>
                    <a:pt x="f6" y="f20"/>
                    <a:pt x="f27" y="f19"/>
                    <a:pt x="f27" y="f18"/>
                  </a:cubicBezTo>
                  <a:cubicBezTo>
                    <a:pt x="f27" y="f17"/>
                    <a:pt x="f8" y="f16"/>
                    <a:pt x="f8" y="f15"/>
                  </a:cubicBezTo>
                  <a:cubicBezTo>
                    <a:pt x="f27" y="f14"/>
                    <a:pt x="f27" y="f12"/>
                    <a:pt x="f27" y="f11"/>
                  </a:cubicBezTo>
                  <a:cubicBezTo>
                    <a:pt x="f6" y="f10"/>
                    <a:pt x="f27" y="f9"/>
                    <a:pt x="f8" y="f7"/>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22" name="Ελεύθερη σχεδίαση 45">
              <a:extLst>
                <a:ext uri="{FF2B5EF4-FFF2-40B4-BE49-F238E27FC236}">
                  <a16:creationId xmlns:a16="http://schemas.microsoft.com/office/drawing/2014/main" id="{EF37F127-4D21-2A8E-2235-A8CF0E8E7A7B}"/>
                </a:ext>
              </a:extLst>
            </p:cNvPr>
            <p:cNvSpPr/>
            <p:nvPr/>
          </p:nvSpPr>
          <p:spPr>
            <a:xfrm>
              <a:off x="5329937" y="2707739"/>
              <a:ext cx="320195" cy="322280"/>
            </a:xfrm>
            <a:custGeom>
              <a:avLst/>
              <a:gdLst>
                <a:gd name="f0" fmla="val 10800000"/>
                <a:gd name="f1" fmla="val 5400000"/>
                <a:gd name="f2" fmla="val 180"/>
                <a:gd name="f3" fmla="val w"/>
                <a:gd name="f4" fmla="val h"/>
                <a:gd name="f5" fmla="val 0"/>
                <a:gd name="f6" fmla="val 152"/>
                <a:gd name="f7" fmla="val 148"/>
                <a:gd name="f8" fmla="val 127"/>
                <a:gd name="f9" fmla="val 122"/>
                <a:gd name="f10" fmla="val 115"/>
                <a:gd name="f11" fmla="val 118"/>
                <a:gd name="f12" fmla="val 99"/>
                <a:gd name="f13" fmla="val 137"/>
                <a:gd name="f14" fmla="val 84"/>
                <a:gd name="f15" fmla="val 134"/>
                <a:gd name="f16" fmla="val 92"/>
                <a:gd name="f17" fmla="val 142"/>
                <a:gd name="f18" fmla="val 106"/>
                <a:gd name="f19" fmla="val 130"/>
                <a:gd name="f20" fmla="val 112"/>
                <a:gd name="f21" fmla="val 131"/>
                <a:gd name="f22" fmla="val 95"/>
                <a:gd name="f23" fmla="val 147"/>
                <a:gd name="f24" fmla="val 66"/>
                <a:gd name="f25" fmla="val 48"/>
                <a:gd name="f26" fmla="val 19"/>
                <a:gd name="f27" fmla="val 1"/>
                <a:gd name="f28" fmla="val 123"/>
                <a:gd name="f29" fmla="val 4"/>
                <a:gd name="f30" fmla="val 6"/>
                <a:gd name="f31" fmla="val 82"/>
                <a:gd name="f32" fmla="val 74"/>
                <a:gd name="f33" fmla="val 20"/>
                <a:gd name="f34" fmla="val 61"/>
                <a:gd name="f35" fmla="val 23"/>
                <a:gd name="f36" fmla="val 58"/>
                <a:gd name="f37" fmla="val 22"/>
                <a:gd name="f38" fmla="val 60"/>
                <a:gd name="f39" fmla="val 26"/>
                <a:gd name="f40" fmla="val 25"/>
                <a:gd name="f41" fmla="val 45"/>
                <a:gd name="f42" fmla="val 33"/>
                <a:gd name="f43" fmla="val 34"/>
                <a:gd name="f44" fmla="val 31"/>
                <a:gd name="f45" fmla="val 30"/>
                <a:gd name="f46" fmla="val 12"/>
                <a:gd name="f47" fmla="val 8"/>
                <a:gd name="f48" fmla="val 36"/>
                <a:gd name="f49" fmla="val 7"/>
                <a:gd name="f50" fmla="val 41"/>
                <a:gd name="f51" fmla="val 57"/>
                <a:gd name="f52" fmla="val 40"/>
                <a:gd name="f53" fmla="val 59"/>
                <a:gd name="f54" fmla="val 63"/>
                <a:gd name="f55" fmla="val 43"/>
                <a:gd name="f56" fmla="val 69"/>
                <a:gd name="f57" fmla="val 75"/>
                <a:gd name="f58" fmla="val 80"/>
                <a:gd name="f59" fmla="val 27"/>
                <a:gd name="f60" fmla="val 79"/>
                <a:gd name="f61" fmla="val 67"/>
                <a:gd name="f62" fmla="val 88"/>
                <a:gd name="f63" fmla="val 14"/>
                <a:gd name="f64" fmla="val 64"/>
                <a:gd name="f65" fmla="val 132"/>
                <a:gd name="f66" fmla="val 54"/>
                <a:gd name="f67" fmla="val 73"/>
                <a:gd name="f68" fmla="val 97"/>
                <a:gd name="f69" fmla="val 86"/>
                <a:gd name="f70" fmla="val 81"/>
                <a:gd name="f71" fmla="val 126"/>
                <a:gd name="f72" fmla="val 77"/>
                <a:gd name="f73" fmla="val 101"/>
                <a:gd name="f74" fmla="val 133"/>
                <a:gd name="f75" fmla="val 102"/>
                <a:gd name="f76" fmla="val 129"/>
                <a:gd name="f77" fmla="val 143"/>
                <a:gd name="f78" fmla="val 117"/>
                <a:gd name="f79" fmla="val 124"/>
                <a:gd name="f80" fmla="val 114"/>
                <a:gd name="f81" fmla="val 116"/>
                <a:gd name="f82" fmla="val 128"/>
                <a:gd name="f83" fmla="val 91"/>
                <a:gd name="f84" fmla="val 78"/>
                <a:gd name="f85" fmla="val 98"/>
                <a:gd name="f86" fmla="val 68"/>
                <a:gd name="f87" fmla="val 119"/>
                <a:gd name="f88" fmla="val 125"/>
                <a:gd name="f89" fmla="val 9"/>
                <a:gd name="f90" fmla="val 121"/>
                <a:gd name="f91" fmla="val 28"/>
                <a:gd name="f92" fmla="val 56"/>
                <a:gd name="f93" fmla="val 135"/>
                <a:gd name="f94" fmla="val 145"/>
                <a:gd name="f95" fmla="val 13"/>
                <a:gd name="f96" fmla="val 37"/>
                <a:gd name="f97" fmla="val 38"/>
                <a:gd name="f98" fmla="val 72"/>
                <a:gd name="f99" fmla="val 42"/>
                <a:gd name="f100" fmla="val 49"/>
                <a:gd name="f101" fmla="val 70"/>
                <a:gd name="f102" fmla="+- 0 0 -90"/>
                <a:gd name="f103" fmla="*/ f3 1 152"/>
                <a:gd name="f104" fmla="*/ f4 1 148"/>
                <a:gd name="f105" fmla="+- f7 0 f5"/>
                <a:gd name="f106" fmla="+- f6 0 f5"/>
                <a:gd name="f107" fmla="*/ f102 f0 1"/>
                <a:gd name="f108" fmla="*/ f106 1 152"/>
                <a:gd name="f109" fmla="*/ f105 1 148"/>
                <a:gd name="f110" fmla="*/ 127 f106 1"/>
                <a:gd name="f111" fmla="*/ 122 f105 1"/>
                <a:gd name="f112" fmla="*/ 84 f106 1"/>
                <a:gd name="f113" fmla="*/ 134 f105 1"/>
                <a:gd name="f114" fmla="*/ 112 f106 1"/>
                <a:gd name="f115" fmla="*/ 131 f105 1"/>
                <a:gd name="f116" fmla="*/ 48 f106 1"/>
                <a:gd name="f117" fmla="*/ 142 f105 1"/>
                <a:gd name="f118" fmla="*/ 4 f106 1"/>
                <a:gd name="f119" fmla="*/ 95 f105 1"/>
                <a:gd name="f120" fmla="*/ 20 f106 1"/>
                <a:gd name="f121" fmla="*/ 61 f105 1"/>
                <a:gd name="f122" fmla="*/ 26 f106 1"/>
                <a:gd name="f123" fmla="*/ 58 f105 1"/>
                <a:gd name="f124" fmla="*/ 31 f106 1"/>
                <a:gd name="f125" fmla="*/ 23 f105 1"/>
                <a:gd name="f126" fmla="*/ 19 f106 1"/>
                <a:gd name="f127" fmla="*/ 0 f105 1"/>
                <a:gd name="f128" fmla="*/ 33 f106 1"/>
                <a:gd name="f129" fmla="*/ 57 f105 1"/>
                <a:gd name="f130" fmla="*/ 41 f106 1"/>
                <a:gd name="f131" fmla="*/ 63 f105 1"/>
                <a:gd name="f132" fmla="*/ 36 f106 1"/>
                <a:gd name="f133" fmla="*/ 80 f105 1"/>
                <a:gd name="f134" fmla="*/ 67 f105 1"/>
                <a:gd name="f135" fmla="*/ 64 f106 1"/>
                <a:gd name="f136" fmla="*/ 132 f105 1"/>
                <a:gd name="f137" fmla="*/ 112 f105 1"/>
                <a:gd name="f138" fmla="*/ 77 f106 1"/>
                <a:gd name="f139" fmla="*/ 152 f106 1"/>
                <a:gd name="f140" fmla="*/ 129 f105 1"/>
                <a:gd name="f141" fmla="*/ 114 f106 1"/>
                <a:gd name="f142" fmla="*/ 74 f106 1"/>
                <a:gd name="f143" fmla="*/ 128 f105 1"/>
                <a:gd name="f144" fmla="*/ 68 f106 1"/>
                <a:gd name="f145" fmla="*/ 66 f106 1"/>
                <a:gd name="f146" fmla="*/ 117 f105 1"/>
                <a:gd name="f147" fmla="*/ 125 f105 1"/>
                <a:gd name="f148" fmla="*/ 73 f106 1"/>
                <a:gd name="f149" fmla="*/ 114 f105 1"/>
                <a:gd name="f150" fmla="*/ 9 f106 1"/>
                <a:gd name="f151" fmla="*/ 88 f105 1"/>
                <a:gd name="f152" fmla="*/ 56 f106 1"/>
                <a:gd name="f153" fmla="*/ 135 f105 1"/>
                <a:gd name="f154" fmla="*/ 37 f106 1"/>
                <a:gd name="f155" fmla="*/ 77 f105 1"/>
                <a:gd name="f156" fmla="*/ 30 f106 1"/>
                <a:gd name="f157" fmla="*/ 31 f105 1"/>
                <a:gd name="f158" fmla="*/ 74 f105 1"/>
                <a:gd name="f159" fmla="*/ f107 1 f2"/>
                <a:gd name="f160" fmla="*/ f110 1 152"/>
                <a:gd name="f161" fmla="*/ f111 1 148"/>
                <a:gd name="f162" fmla="*/ f112 1 152"/>
                <a:gd name="f163" fmla="*/ f113 1 148"/>
                <a:gd name="f164" fmla="*/ f114 1 152"/>
                <a:gd name="f165" fmla="*/ f115 1 148"/>
                <a:gd name="f166" fmla="*/ f116 1 152"/>
                <a:gd name="f167" fmla="*/ f117 1 148"/>
                <a:gd name="f168" fmla="*/ f118 1 152"/>
                <a:gd name="f169" fmla="*/ f119 1 148"/>
                <a:gd name="f170" fmla="*/ f120 1 152"/>
                <a:gd name="f171" fmla="*/ f121 1 148"/>
                <a:gd name="f172" fmla="*/ f122 1 152"/>
                <a:gd name="f173" fmla="*/ f123 1 148"/>
                <a:gd name="f174" fmla="*/ f124 1 152"/>
                <a:gd name="f175" fmla="*/ f125 1 148"/>
                <a:gd name="f176" fmla="*/ f126 1 152"/>
                <a:gd name="f177" fmla="*/ f127 1 148"/>
                <a:gd name="f178" fmla="*/ f128 1 152"/>
                <a:gd name="f179" fmla="*/ f129 1 148"/>
                <a:gd name="f180" fmla="*/ f130 1 152"/>
                <a:gd name="f181" fmla="*/ f131 1 148"/>
                <a:gd name="f182" fmla="*/ f132 1 152"/>
                <a:gd name="f183" fmla="*/ f133 1 148"/>
                <a:gd name="f184" fmla="*/ f134 1 148"/>
                <a:gd name="f185" fmla="*/ f135 1 152"/>
                <a:gd name="f186" fmla="*/ f136 1 148"/>
                <a:gd name="f187" fmla="*/ f137 1 148"/>
                <a:gd name="f188" fmla="*/ f138 1 152"/>
                <a:gd name="f189" fmla="*/ f139 1 152"/>
                <a:gd name="f190" fmla="*/ f140 1 148"/>
                <a:gd name="f191" fmla="*/ f141 1 152"/>
                <a:gd name="f192" fmla="*/ f142 1 152"/>
                <a:gd name="f193" fmla="*/ f143 1 148"/>
                <a:gd name="f194" fmla="*/ f144 1 152"/>
                <a:gd name="f195" fmla="*/ f145 1 152"/>
                <a:gd name="f196" fmla="*/ f146 1 148"/>
                <a:gd name="f197" fmla="*/ f147 1 148"/>
                <a:gd name="f198" fmla="*/ f148 1 152"/>
                <a:gd name="f199" fmla="*/ f149 1 148"/>
                <a:gd name="f200" fmla="*/ f150 1 152"/>
                <a:gd name="f201" fmla="*/ f151 1 148"/>
                <a:gd name="f202" fmla="*/ f152 1 152"/>
                <a:gd name="f203" fmla="*/ f153 1 148"/>
                <a:gd name="f204" fmla="*/ f154 1 152"/>
                <a:gd name="f205" fmla="*/ f155 1 148"/>
                <a:gd name="f206" fmla="*/ f156 1 152"/>
                <a:gd name="f207" fmla="*/ f157 1 148"/>
                <a:gd name="f208" fmla="*/ f158 1 148"/>
                <a:gd name="f209" fmla="*/ 0 1 f108"/>
                <a:gd name="f210" fmla="*/ f6 1 f108"/>
                <a:gd name="f211" fmla="*/ 0 1 f109"/>
                <a:gd name="f212" fmla="*/ f7 1 f109"/>
                <a:gd name="f213" fmla="+- f159 0 f1"/>
                <a:gd name="f214" fmla="*/ f160 1 f108"/>
                <a:gd name="f215" fmla="*/ f161 1 f109"/>
                <a:gd name="f216" fmla="*/ f162 1 f108"/>
                <a:gd name="f217" fmla="*/ f163 1 f109"/>
                <a:gd name="f218" fmla="*/ f164 1 f108"/>
                <a:gd name="f219" fmla="*/ f165 1 f109"/>
                <a:gd name="f220" fmla="*/ f166 1 f108"/>
                <a:gd name="f221" fmla="*/ f167 1 f109"/>
                <a:gd name="f222" fmla="*/ f168 1 f108"/>
                <a:gd name="f223" fmla="*/ f169 1 f109"/>
                <a:gd name="f224" fmla="*/ f170 1 f108"/>
                <a:gd name="f225" fmla="*/ f171 1 f109"/>
                <a:gd name="f226" fmla="*/ f172 1 f108"/>
                <a:gd name="f227" fmla="*/ f173 1 f109"/>
                <a:gd name="f228" fmla="*/ f174 1 f108"/>
                <a:gd name="f229" fmla="*/ f175 1 f109"/>
                <a:gd name="f230" fmla="*/ f176 1 f108"/>
                <a:gd name="f231" fmla="*/ f177 1 f109"/>
                <a:gd name="f232" fmla="*/ f178 1 f108"/>
                <a:gd name="f233" fmla="*/ f179 1 f109"/>
                <a:gd name="f234" fmla="*/ f180 1 f108"/>
                <a:gd name="f235" fmla="*/ f181 1 f109"/>
                <a:gd name="f236" fmla="*/ f182 1 f108"/>
                <a:gd name="f237" fmla="*/ f183 1 f109"/>
                <a:gd name="f238" fmla="*/ f184 1 f109"/>
                <a:gd name="f239" fmla="*/ f185 1 f108"/>
                <a:gd name="f240" fmla="*/ f186 1 f109"/>
                <a:gd name="f241" fmla="*/ f187 1 f109"/>
                <a:gd name="f242" fmla="*/ f188 1 f108"/>
                <a:gd name="f243" fmla="*/ f189 1 f108"/>
                <a:gd name="f244" fmla="*/ f190 1 f109"/>
                <a:gd name="f245" fmla="*/ f191 1 f108"/>
                <a:gd name="f246" fmla="*/ f192 1 f108"/>
                <a:gd name="f247" fmla="*/ f193 1 f109"/>
                <a:gd name="f248" fmla="*/ f194 1 f108"/>
                <a:gd name="f249" fmla="*/ f195 1 f108"/>
                <a:gd name="f250" fmla="*/ f196 1 f109"/>
                <a:gd name="f251" fmla="*/ f197 1 f109"/>
                <a:gd name="f252" fmla="*/ f198 1 f108"/>
                <a:gd name="f253" fmla="*/ f199 1 f109"/>
                <a:gd name="f254" fmla="*/ f200 1 f108"/>
                <a:gd name="f255" fmla="*/ f201 1 f109"/>
                <a:gd name="f256" fmla="*/ f202 1 f108"/>
                <a:gd name="f257" fmla="*/ f203 1 f109"/>
                <a:gd name="f258" fmla="*/ f204 1 f108"/>
                <a:gd name="f259" fmla="*/ f205 1 f109"/>
                <a:gd name="f260" fmla="*/ f206 1 f108"/>
                <a:gd name="f261" fmla="*/ f207 1 f109"/>
                <a:gd name="f262" fmla="*/ f208 1 f109"/>
                <a:gd name="f263" fmla="*/ f209 f103 1"/>
                <a:gd name="f264" fmla="*/ f210 f103 1"/>
                <a:gd name="f265" fmla="*/ f212 f104 1"/>
                <a:gd name="f266" fmla="*/ f211 f104 1"/>
                <a:gd name="f267" fmla="*/ f214 f103 1"/>
                <a:gd name="f268" fmla="*/ f215 f104 1"/>
                <a:gd name="f269" fmla="*/ f216 f103 1"/>
                <a:gd name="f270" fmla="*/ f217 f104 1"/>
                <a:gd name="f271" fmla="*/ f218 f103 1"/>
                <a:gd name="f272" fmla="*/ f219 f104 1"/>
                <a:gd name="f273" fmla="*/ f220 f103 1"/>
                <a:gd name="f274" fmla="*/ f221 f104 1"/>
                <a:gd name="f275" fmla="*/ f222 f103 1"/>
                <a:gd name="f276" fmla="*/ f223 f104 1"/>
                <a:gd name="f277" fmla="*/ f224 f103 1"/>
                <a:gd name="f278" fmla="*/ f225 f104 1"/>
                <a:gd name="f279" fmla="*/ f226 f103 1"/>
                <a:gd name="f280" fmla="*/ f227 f104 1"/>
                <a:gd name="f281" fmla="*/ f228 f103 1"/>
                <a:gd name="f282" fmla="*/ f229 f104 1"/>
                <a:gd name="f283" fmla="*/ f230 f103 1"/>
                <a:gd name="f284" fmla="*/ f231 f104 1"/>
                <a:gd name="f285" fmla="*/ f232 f103 1"/>
                <a:gd name="f286" fmla="*/ f233 f104 1"/>
                <a:gd name="f287" fmla="*/ f234 f103 1"/>
                <a:gd name="f288" fmla="*/ f235 f104 1"/>
                <a:gd name="f289" fmla="*/ f236 f103 1"/>
                <a:gd name="f290" fmla="*/ f237 f104 1"/>
                <a:gd name="f291" fmla="*/ f238 f104 1"/>
                <a:gd name="f292" fmla="*/ f239 f103 1"/>
                <a:gd name="f293" fmla="*/ f240 f104 1"/>
                <a:gd name="f294" fmla="*/ f241 f104 1"/>
                <a:gd name="f295" fmla="*/ f242 f103 1"/>
                <a:gd name="f296" fmla="*/ f243 f103 1"/>
                <a:gd name="f297" fmla="*/ f244 f104 1"/>
                <a:gd name="f298" fmla="*/ f245 f103 1"/>
                <a:gd name="f299" fmla="*/ f246 f103 1"/>
                <a:gd name="f300" fmla="*/ f247 f104 1"/>
                <a:gd name="f301" fmla="*/ f248 f103 1"/>
                <a:gd name="f302" fmla="*/ f249 f103 1"/>
                <a:gd name="f303" fmla="*/ f250 f104 1"/>
                <a:gd name="f304" fmla="*/ f251 f104 1"/>
                <a:gd name="f305" fmla="*/ f252 f103 1"/>
                <a:gd name="f306" fmla="*/ f253 f104 1"/>
                <a:gd name="f307" fmla="*/ f254 f103 1"/>
                <a:gd name="f308" fmla="*/ f255 f104 1"/>
                <a:gd name="f309" fmla="*/ f256 f103 1"/>
                <a:gd name="f310" fmla="*/ f257 f104 1"/>
                <a:gd name="f311" fmla="*/ f258 f103 1"/>
                <a:gd name="f312" fmla="*/ f259 f104 1"/>
                <a:gd name="f313" fmla="*/ f260 f103 1"/>
                <a:gd name="f314" fmla="*/ f261 f104 1"/>
                <a:gd name="f315" fmla="*/ f262 f104 1"/>
              </a:gdLst>
              <a:ahLst/>
              <a:cxnLst>
                <a:cxn ang="3cd4">
                  <a:pos x="hc" y="t"/>
                </a:cxn>
                <a:cxn ang="0">
                  <a:pos x="r" y="vc"/>
                </a:cxn>
                <a:cxn ang="cd4">
                  <a:pos x="hc" y="b"/>
                </a:cxn>
                <a:cxn ang="cd2">
                  <a:pos x="l" y="vc"/>
                </a:cxn>
                <a:cxn ang="f213">
                  <a:pos x="f267" y="f268"/>
                </a:cxn>
                <a:cxn ang="f213">
                  <a:pos x="f269" y="f270"/>
                </a:cxn>
                <a:cxn ang="f213">
                  <a:pos x="f271" y="f272"/>
                </a:cxn>
                <a:cxn ang="f213">
                  <a:pos x="f273" y="f274"/>
                </a:cxn>
                <a:cxn ang="f213">
                  <a:pos x="f275" y="f276"/>
                </a:cxn>
                <a:cxn ang="f213">
                  <a:pos x="f277" y="f278"/>
                </a:cxn>
                <a:cxn ang="f213">
                  <a:pos x="f279" y="f280"/>
                </a:cxn>
                <a:cxn ang="f213">
                  <a:pos x="f281" y="f282"/>
                </a:cxn>
                <a:cxn ang="f213">
                  <a:pos x="f283" y="f284"/>
                </a:cxn>
                <a:cxn ang="f213">
                  <a:pos x="f285" y="f286"/>
                </a:cxn>
                <a:cxn ang="f213">
                  <a:pos x="f287" y="f288"/>
                </a:cxn>
                <a:cxn ang="f213">
                  <a:pos x="f289" y="f290"/>
                </a:cxn>
                <a:cxn ang="f213">
                  <a:pos x="f279" y="f291"/>
                </a:cxn>
                <a:cxn ang="f213">
                  <a:pos x="f292" y="f293"/>
                </a:cxn>
                <a:cxn ang="f213">
                  <a:pos x="f269" y="f294"/>
                </a:cxn>
                <a:cxn ang="f213">
                  <a:pos x="f295" y="f272"/>
                </a:cxn>
                <a:cxn ang="f213">
                  <a:pos x="f296" y="f297"/>
                </a:cxn>
                <a:cxn ang="f213">
                  <a:pos x="f298" y="f272"/>
                </a:cxn>
                <a:cxn ang="f213">
                  <a:pos x="f267" y="f268"/>
                </a:cxn>
                <a:cxn ang="f213">
                  <a:pos x="f299" y="f300"/>
                </a:cxn>
                <a:cxn ang="f213">
                  <a:pos x="f301" y="f294"/>
                </a:cxn>
                <a:cxn ang="f213">
                  <a:pos x="f302" y="f303"/>
                </a:cxn>
                <a:cxn ang="f213">
                  <a:pos x="f302" y="f304"/>
                </a:cxn>
                <a:cxn ang="f213">
                  <a:pos x="f305" y="f300"/>
                </a:cxn>
                <a:cxn ang="f213">
                  <a:pos x="f299" y="f306"/>
                </a:cxn>
                <a:cxn ang="f213">
                  <a:pos x="f299" y="f300"/>
                </a:cxn>
                <a:cxn ang="f213">
                  <a:pos x="f307" y="f308"/>
                </a:cxn>
                <a:cxn ang="f213">
                  <a:pos x="f309" y="f310"/>
                </a:cxn>
                <a:cxn ang="f213">
                  <a:pos x="f307" y="f308"/>
                </a:cxn>
                <a:cxn ang="f213">
                  <a:pos x="f311" y="f278"/>
                </a:cxn>
                <a:cxn ang="f213">
                  <a:pos x="f281" y="f312"/>
                </a:cxn>
                <a:cxn ang="f213">
                  <a:pos x="f311" y="f278"/>
                </a:cxn>
                <a:cxn ang="f213">
                  <a:pos x="f313" y="f286"/>
                </a:cxn>
                <a:cxn ang="f213">
                  <a:pos x="f285" y="f314"/>
                </a:cxn>
                <a:cxn ang="f213">
                  <a:pos x="f313" y="f286"/>
                </a:cxn>
                <a:cxn ang="f213">
                  <a:pos x="f313" y="f278"/>
                </a:cxn>
                <a:cxn ang="f213">
                  <a:pos x="f313" y="f315"/>
                </a:cxn>
                <a:cxn ang="f213">
                  <a:pos x="f313" y="f278"/>
                </a:cxn>
              </a:cxnLst>
              <a:rect l="f263" t="f266" r="f264" b="f265"/>
              <a:pathLst>
                <a:path w="152" h="148">
                  <a:moveTo>
                    <a:pt x="f8" y="f9"/>
                  </a:moveTo>
                  <a:cubicBezTo>
                    <a:pt x="f10" y="f11"/>
                    <a:pt x="f12" y="f13"/>
                    <a:pt x="f14" y="f15"/>
                  </a:cubicBezTo>
                  <a:cubicBezTo>
                    <a:pt x="f16" y="f17"/>
                    <a:pt x="f18" y="f19"/>
                    <a:pt x="f20" y="f21"/>
                  </a:cubicBezTo>
                  <a:cubicBezTo>
                    <a:pt x="f22" y="f23"/>
                    <a:pt x="f24" y="f8"/>
                    <a:pt x="f25" y="f17"/>
                  </a:cubicBezTo>
                  <a:cubicBezTo>
                    <a:pt x="f26" y="f17"/>
                    <a:pt x="f27" y="f28"/>
                    <a:pt x="f29" y="f22"/>
                  </a:cubicBezTo>
                  <a:cubicBezTo>
                    <a:pt x="f30" y="f31"/>
                    <a:pt x="f26" y="f32"/>
                    <a:pt x="f33" y="f34"/>
                  </a:cubicBezTo>
                  <a:cubicBezTo>
                    <a:pt x="f35" y="f36"/>
                    <a:pt x="f37" y="f38"/>
                    <a:pt x="f39" y="f36"/>
                  </a:cubicBezTo>
                  <a:cubicBezTo>
                    <a:pt x="f40" y="f41"/>
                    <a:pt x="f42" y="f43"/>
                    <a:pt x="f44" y="f35"/>
                  </a:cubicBezTo>
                  <a:cubicBezTo>
                    <a:pt x="f45" y="f46"/>
                    <a:pt x="f26" y="f47"/>
                    <a:pt x="f26" y="f5"/>
                  </a:cubicBezTo>
                  <a:cubicBezTo>
                    <a:pt x="f48" y="f49"/>
                    <a:pt x="f50" y="f48"/>
                    <a:pt x="f42" y="f51"/>
                  </a:cubicBezTo>
                  <a:cubicBezTo>
                    <a:pt x="f43" y="f38"/>
                    <a:pt x="f52" y="f53"/>
                    <a:pt x="f50" y="f54"/>
                  </a:cubicBezTo>
                  <a:cubicBezTo>
                    <a:pt x="f55" y="f56"/>
                    <a:pt x="f52" y="f57"/>
                    <a:pt x="f48" y="f58"/>
                  </a:cubicBezTo>
                  <a:cubicBezTo>
                    <a:pt x="f59" y="f60"/>
                    <a:pt x="f33" y="f32"/>
                    <a:pt x="f39" y="f61"/>
                  </a:cubicBezTo>
                  <a:cubicBezTo>
                    <a:pt x="f27" y="f62"/>
                    <a:pt x="f63" y="f7"/>
                    <a:pt x="f64" y="f65"/>
                  </a:cubicBezTo>
                  <a:cubicBezTo>
                    <a:pt x="f66" y="f11"/>
                    <a:pt x="f67" y="f68"/>
                    <a:pt x="f14" y="f20"/>
                  </a:cubicBezTo>
                  <a:cubicBezTo>
                    <a:pt x="f69" y="f28"/>
                    <a:pt x="f70" y="f71"/>
                    <a:pt x="f72" y="f21"/>
                  </a:cubicBezTo>
                  <a:cubicBezTo>
                    <a:pt x="f73" y="f13"/>
                    <a:pt x="f74" y="f75"/>
                    <a:pt x="f6" y="f76"/>
                  </a:cubicBezTo>
                  <a:cubicBezTo>
                    <a:pt x="f77" y="f78"/>
                    <a:pt x="f79" y="f79"/>
                    <a:pt x="f80" y="f21"/>
                  </a:cubicBezTo>
                  <a:cubicBezTo>
                    <a:pt x="f81" y="f71"/>
                    <a:pt x="f28" y="f71"/>
                    <a:pt x="f8" y="f9"/>
                  </a:cubicBezTo>
                  <a:close/>
                  <a:moveTo>
                    <a:pt x="f32" y="f82"/>
                  </a:moveTo>
                  <a:cubicBezTo>
                    <a:pt x="f83" y="f8"/>
                    <a:pt x="f84" y="f85"/>
                    <a:pt x="f86" y="f20"/>
                  </a:cubicBezTo>
                  <a:cubicBezTo>
                    <a:pt x="f57" y="f20"/>
                    <a:pt x="f56" y="f78"/>
                    <a:pt x="f24" y="f78"/>
                  </a:cubicBezTo>
                  <a:cubicBezTo>
                    <a:pt x="f24" y="f87"/>
                    <a:pt x="f24" y="f9"/>
                    <a:pt x="f24" y="f88"/>
                  </a:cubicBezTo>
                  <a:cubicBezTo>
                    <a:pt x="f86" y="f71"/>
                    <a:pt x="f56" y="f82"/>
                    <a:pt x="f67" y="f82"/>
                  </a:cubicBezTo>
                  <a:cubicBezTo>
                    <a:pt x="f57" y="f79"/>
                    <a:pt x="f58" y="f78"/>
                    <a:pt x="f32" y="f80"/>
                  </a:cubicBezTo>
                  <a:cubicBezTo>
                    <a:pt x="f14" y="f10"/>
                    <a:pt x="f84" y="f88"/>
                    <a:pt x="f32" y="f82"/>
                  </a:cubicBezTo>
                  <a:close/>
                  <a:moveTo>
                    <a:pt x="f89" y="f62"/>
                  </a:moveTo>
                  <a:cubicBezTo>
                    <a:pt x="f5" y="f90"/>
                    <a:pt x="f91" y="f7"/>
                    <a:pt x="f92" y="f93"/>
                  </a:cubicBezTo>
                  <a:cubicBezTo>
                    <a:pt x="f33" y="f94"/>
                    <a:pt x="f95" y="f10"/>
                    <a:pt x="f89" y="f62"/>
                  </a:cubicBezTo>
                  <a:close/>
                  <a:moveTo>
                    <a:pt x="f96" y="f34"/>
                  </a:moveTo>
                  <a:cubicBezTo>
                    <a:pt x="f97" y="f56"/>
                    <a:pt x="f43" y="f98"/>
                    <a:pt x="f44" y="f72"/>
                  </a:cubicBezTo>
                  <a:cubicBezTo>
                    <a:pt x="f52" y="f84"/>
                    <a:pt x="f99" y="f24"/>
                    <a:pt x="f96" y="f34"/>
                  </a:cubicBezTo>
                  <a:close/>
                  <a:moveTo>
                    <a:pt x="f45" y="f51"/>
                  </a:moveTo>
                  <a:cubicBezTo>
                    <a:pt x="f45" y="f100"/>
                    <a:pt x="f97" y="f52"/>
                    <a:pt x="f42" y="f44"/>
                  </a:cubicBezTo>
                  <a:cubicBezTo>
                    <a:pt x="f43" y="f50"/>
                    <a:pt x="f39" y="f100"/>
                    <a:pt x="f45" y="f51"/>
                  </a:cubicBezTo>
                  <a:close/>
                  <a:moveTo>
                    <a:pt x="f45" y="f34"/>
                  </a:moveTo>
                  <a:cubicBezTo>
                    <a:pt x="f91" y="f54"/>
                    <a:pt x="f59" y="f98"/>
                    <a:pt x="f45" y="f32"/>
                  </a:cubicBezTo>
                  <a:cubicBezTo>
                    <a:pt x="f42" y="f101"/>
                    <a:pt x="f48" y="f54"/>
                    <a:pt x="f45" y="f34"/>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23" name="Ελεύθερη σχεδίαση 46">
              <a:extLst>
                <a:ext uri="{FF2B5EF4-FFF2-40B4-BE49-F238E27FC236}">
                  <a16:creationId xmlns:a16="http://schemas.microsoft.com/office/drawing/2014/main" id="{C4BB1791-705F-A3CB-0DA7-C0F0FED05A2A}"/>
                </a:ext>
              </a:extLst>
            </p:cNvPr>
            <p:cNvSpPr/>
            <p:nvPr/>
          </p:nvSpPr>
          <p:spPr>
            <a:xfrm>
              <a:off x="5332917" y="2704648"/>
              <a:ext cx="320195" cy="314571"/>
            </a:xfrm>
            <a:custGeom>
              <a:avLst/>
              <a:gdLst>
                <a:gd name="f0" fmla="val 10800000"/>
                <a:gd name="f1" fmla="val 5400000"/>
                <a:gd name="f2" fmla="val 180"/>
                <a:gd name="f3" fmla="val w"/>
                <a:gd name="f4" fmla="val h"/>
                <a:gd name="f5" fmla="val 0"/>
                <a:gd name="f6" fmla="val 151"/>
                <a:gd name="f7" fmla="val 144"/>
                <a:gd name="f8" fmla="val 47"/>
                <a:gd name="f9" fmla="val 46"/>
                <a:gd name="f10" fmla="val 32"/>
                <a:gd name="f11" fmla="val 19"/>
                <a:gd name="f12" fmla="val 139"/>
                <a:gd name="f13" fmla="val 11"/>
                <a:gd name="f14" fmla="val 129"/>
                <a:gd name="f15" fmla="val 3"/>
                <a:gd name="f16" fmla="val 121"/>
                <a:gd name="f17" fmla="val 109"/>
                <a:gd name="f18" fmla="val 2"/>
                <a:gd name="f19" fmla="val 96"/>
                <a:gd name="f20" fmla="val 90"/>
                <a:gd name="f21" fmla="val 6"/>
                <a:gd name="f22" fmla="val 84"/>
                <a:gd name="f23" fmla="val 10"/>
                <a:gd name="f24" fmla="val 79"/>
                <a:gd name="f25" fmla="val 13"/>
                <a:gd name="f26" fmla="val 73"/>
                <a:gd name="f27" fmla="val 17"/>
                <a:gd name="f28" fmla="val 68"/>
                <a:gd name="f29" fmla="val 62"/>
                <a:gd name="f30" fmla="val 60"/>
                <a:gd name="f31" fmla="val 20"/>
                <a:gd name="f32" fmla="val 59"/>
                <a:gd name="f33" fmla="val 21"/>
                <a:gd name="f34" fmla="val 22"/>
                <a:gd name="f35" fmla="val 23"/>
                <a:gd name="f36" fmla="val 53"/>
                <a:gd name="f37" fmla="val 24"/>
                <a:gd name="f38" fmla="val 26"/>
                <a:gd name="f39" fmla="val 41"/>
                <a:gd name="f40" fmla="val 28"/>
                <a:gd name="f41" fmla="val 35"/>
                <a:gd name="f42" fmla="val 30"/>
                <a:gd name="f43" fmla="val 29"/>
                <a:gd name="f44" fmla="val 25"/>
                <a:gd name="f45" fmla="val 15"/>
                <a:gd name="f46" fmla="val 12"/>
                <a:gd name="f47" fmla="val 8"/>
                <a:gd name="f48" fmla="val 16"/>
                <a:gd name="f49" fmla="val 5"/>
                <a:gd name="f50" fmla="val 1"/>
                <a:gd name="f51" fmla="val 40"/>
                <a:gd name="f52" fmla="val 37"/>
                <a:gd name="f53" fmla="val 58"/>
                <a:gd name="f54" fmla="val 34"/>
                <a:gd name="f55" fmla="val 61"/>
                <a:gd name="f56" fmla="val 39"/>
                <a:gd name="f57" fmla="val 63"/>
                <a:gd name="f58" fmla="val 43"/>
                <a:gd name="f59" fmla="val 72"/>
                <a:gd name="f60" fmla="val 78"/>
                <a:gd name="f61" fmla="val 81"/>
                <a:gd name="f62" fmla="val 76"/>
                <a:gd name="f63" fmla="val 75"/>
                <a:gd name="f64" fmla="val 71"/>
                <a:gd name="f65" fmla="val 82"/>
                <a:gd name="f66" fmla="val 98"/>
                <a:gd name="f67" fmla="val 112"/>
                <a:gd name="f68" fmla="val 127"/>
                <a:gd name="f69" fmla="val 135"/>
                <a:gd name="f70" fmla="val 51"/>
                <a:gd name="f71" fmla="val 56"/>
                <a:gd name="f72" fmla="val 134"/>
                <a:gd name="f73" fmla="val 133"/>
                <a:gd name="f74" fmla="val 128"/>
                <a:gd name="f75" fmla="val 57"/>
                <a:gd name="f76" fmla="val 122"/>
                <a:gd name="f77" fmla="val 116"/>
                <a:gd name="f78" fmla="val 111"/>
                <a:gd name="f79" fmla="val 107"/>
                <a:gd name="f80" fmla="val 108"/>
                <a:gd name="f81" fmla="val 83"/>
                <a:gd name="f82" fmla="val 113"/>
                <a:gd name="f83" fmla="val 126"/>
                <a:gd name="f84" fmla="val 77"/>
                <a:gd name="f85" fmla="val 130"/>
                <a:gd name="f86" fmla="val 131"/>
                <a:gd name="f87" fmla="val 132"/>
                <a:gd name="f88" fmla="val 80"/>
                <a:gd name="f89" fmla="val 125"/>
                <a:gd name="f90" fmla="val 115"/>
                <a:gd name="f91" fmla="val 123"/>
                <a:gd name="f92" fmla="val 119"/>
                <a:gd name="f93" fmla="val 146"/>
                <a:gd name="f94" fmla="val 150"/>
                <a:gd name="f95" fmla="val 142"/>
                <a:gd name="f96" fmla="val 124"/>
                <a:gd name="f97" fmla="val 136"/>
                <a:gd name="f98" fmla="val 110"/>
                <a:gd name="f99" fmla="val 105"/>
                <a:gd name="f100" fmla="val 137"/>
                <a:gd name="f101" fmla="val 99"/>
                <a:gd name="f102" fmla="val 86"/>
                <a:gd name="f103" fmla="val 74"/>
                <a:gd name="f104" fmla="val 138"/>
                <a:gd name="f105" fmla="val 70"/>
                <a:gd name="f106" fmla="val 66"/>
                <a:gd name="f107" fmla="val 52"/>
                <a:gd name="f108" fmla="val 140"/>
                <a:gd name="f109" fmla="val 7"/>
                <a:gd name="f110" fmla="val 89"/>
                <a:gd name="f111" fmla="val 4"/>
                <a:gd name="f112" fmla="val 93"/>
                <a:gd name="f113" fmla="val 120"/>
                <a:gd name="f114" fmla="val 92"/>
                <a:gd name="f115" fmla="val 97"/>
                <a:gd name="f116" fmla="val 67"/>
                <a:gd name="f117" fmla="val 65"/>
                <a:gd name="f118" fmla="val 64"/>
                <a:gd name="f119" fmla="val 117"/>
                <a:gd name="f120" fmla="val 114"/>
                <a:gd name="f121" fmla="val 69"/>
                <a:gd name="f122" fmla="val 54"/>
                <a:gd name="f123" fmla="val 49"/>
                <a:gd name="f124" fmla="val 44"/>
                <a:gd name="f125" fmla="val 103"/>
                <a:gd name="f126" fmla="val 14"/>
                <a:gd name="f127" fmla="val 31"/>
                <a:gd name="f128" fmla="val 106"/>
                <a:gd name="f129" fmla="val 104"/>
                <a:gd name="f130" fmla="val 102"/>
                <a:gd name="f131" fmla="val 95"/>
                <a:gd name="f132" fmla="val 45"/>
                <a:gd name="f133" fmla="val 48"/>
                <a:gd name="f134" fmla="val 27"/>
                <a:gd name="f135" fmla="val 33"/>
                <a:gd name="f136" fmla="val 36"/>
                <a:gd name="f137" fmla="val 38"/>
                <a:gd name="f138" fmla="val 18"/>
                <a:gd name="f139" fmla="val 55"/>
                <a:gd name="f140" fmla="val 42"/>
                <a:gd name="f141" fmla="val 85"/>
                <a:gd name="f142" fmla="val 87"/>
                <a:gd name="f143" fmla="val 101"/>
                <a:gd name="f144" fmla="val 118"/>
                <a:gd name="f145" fmla="val 141"/>
                <a:gd name="f146" fmla="val 143"/>
                <a:gd name="f147" fmla="+- 0 0 -90"/>
                <a:gd name="f148" fmla="*/ f3 1 151"/>
                <a:gd name="f149" fmla="*/ f4 1 144"/>
                <a:gd name="f150" fmla="+- f7 0 f5"/>
                <a:gd name="f151" fmla="+- f6 0 f5"/>
                <a:gd name="f152" fmla="*/ f147 f0 1"/>
                <a:gd name="f153" fmla="*/ f151 1 151"/>
                <a:gd name="f154" fmla="*/ f150 1 144"/>
                <a:gd name="f155" fmla="*/ 2 f151 1"/>
                <a:gd name="f156" fmla="*/ 96 f150 1"/>
                <a:gd name="f157" fmla="*/ 21 f151 1"/>
                <a:gd name="f158" fmla="*/ 59 f150 1"/>
                <a:gd name="f159" fmla="*/ 22 f151 1"/>
                <a:gd name="f160" fmla="*/ 12 f150 1"/>
                <a:gd name="f161" fmla="*/ 32 f151 1"/>
                <a:gd name="f162" fmla="*/ 58 f150 1"/>
                <a:gd name="f163" fmla="*/ 34 f151 1"/>
                <a:gd name="f164" fmla="*/ 81 f150 1"/>
                <a:gd name="f165" fmla="*/ 15 f151 1"/>
                <a:gd name="f166" fmla="*/ 112 f150 1"/>
                <a:gd name="f167" fmla="*/ 73 f151 1"/>
                <a:gd name="f168" fmla="*/ 107 f150 1"/>
                <a:gd name="f169" fmla="*/ 76 f151 1"/>
                <a:gd name="f170" fmla="*/ 131 f150 1"/>
                <a:gd name="f171" fmla="*/ 151 f151 1"/>
                <a:gd name="f172" fmla="*/ 130 f150 1"/>
                <a:gd name="f173" fmla="*/ 110 f151 1"/>
                <a:gd name="f174" fmla="*/ 134 f150 1"/>
                <a:gd name="f175" fmla="*/ 66 f151 1"/>
                <a:gd name="f176" fmla="*/ 138 f150 1"/>
                <a:gd name="f177" fmla="*/ 12 f151 1"/>
                <a:gd name="f178" fmla="*/ 128 f150 1"/>
                <a:gd name="f179" fmla="*/ 86 f151 1"/>
                <a:gd name="f180" fmla="*/ 75 f151 1"/>
                <a:gd name="f181" fmla="*/ 133 f150 1"/>
                <a:gd name="f182" fmla="*/ 77 f151 1"/>
                <a:gd name="f183" fmla="*/ 64 f151 1"/>
                <a:gd name="f184" fmla="*/ 117 f150 1"/>
                <a:gd name="f185" fmla="*/ 65 f151 1"/>
                <a:gd name="f186" fmla="*/ 114 f150 1"/>
                <a:gd name="f187" fmla="*/ 63 f151 1"/>
                <a:gd name="f188" fmla="*/ 54 f151 1"/>
                <a:gd name="f189" fmla="*/ 137 f150 1"/>
                <a:gd name="f190" fmla="*/ 7 f151 1"/>
                <a:gd name="f191" fmla="*/ 86 f150 1"/>
                <a:gd name="f192" fmla="*/ 41 f151 1"/>
                <a:gd name="f193" fmla="*/ 139 f150 1"/>
                <a:gd name="f194" fmla="*/ 92 f151 1"/>
                <a:gd name="f195" fmla="*/ 26 f151 1"/>
                <a:gd name="f196" fmla="*/ 65 f150 1"/>
                <a:gd name="f197" fmla="*/ 64 f150 1"/>
                <a:gd name="f198" fmla="*/ 72 f150 1"/>
                <a:gd name="f199" fmla="*/ 33 f151 1"/>
                <a:gd name="f200" fmla="*/ 80 f150 1"/>
                <a:gd name="f201" fmla="*/ 38 f151 1"/>
                <a:gd name="f202" fmla="*/ 73 f150 1"/>
                <a:gd name="f203" fmla="*/ 28 f151 1"/>
                <a:gd name="f204" fmla="*/ 78 f150 1"/>
                <a:gd name="f205" fmla="*/ 61 f150 1"/>
                <a:gd name="f206" fmla="*/ 18 f151 1"/>
                <a:gd name="f207" fmla="*/ 2 f150 1"/>
                <a:gd name="f208" fmla="*/ 31 f151 1"/>
                <a:gd name="f209" fmla="*/ 32 f150 1"/>
                <a:gd name="f210" fmla="*/ 27 f151 1"/>
                <a:gd name="f211" fmla="*/ 42 f150 1"/>
                <a:gd name="f212" fmla="*/ 121 f151 1"/>
                <a:gd name="f213" fmla="*/ 123 f150 1"/>
                <a:gd name="f214" fmla="*/ 67 f151 1"/>
                <a:gd name="f215" fmla="*/ 127 f150 1"/>
                <a:gd name="f216" fmla="*/ 74 f151 1"/>
                <a:gd name="f217" fmla="*/ 118 f150 1"/>
                <a:gd name="f218" fmla="*/ 70 f151 1"/>
                <a:gd name="f219" fmla="*/ 79 f151 1"/>
                <a:gd name="f220" fmla="*/ 120 f150 1"/>
                <a:gd name="f221" fmla="*/ 122 f151 1"/>
                <a:gd name="f222" fmla="*/ 122 f150 1"/>
                <a:gd name="f223" fmla="*/ 123 f151 1"/>
                <a:gd name="f224" fmla="*/ 125 f150 1"/>
                <a:gd name="f225" fmla="*/ 81 f151 1"/>
                <a:gd name="f226" fmla="*/ 74 f150 1"/>
                <a:gd name="f227" fmla="*/ 63 f150 1"/>
                <a:gd name="f228" fmla="*/ 29 f151 1"/>
                <a:gd name="f229" fmla="*/ 49 f150 1"/>
                <a:gd name="f230" fmla="*/ f152 1 f2"/>
                <a:gd name="f231" fmla="*/ f155 1 151"/>
                <a:gd name="f232" fmla="*/ f156 1 144"/>
                <a:gd name="f233" fmla="*/ f157 1 151"/>
                <a:gd name="f234" fmla="*/ f158 1 144"/>
                <a:gd name="f235" fmla="*/ f159 1 151"/>
                <a:gd name="f236" fmla="*/ f160 1 144"/>
                <a:gd name="f237" fmla="*/ f161 1 151"/>
                <a:gd name="f238" fmla="*/ f162 1 144"/>
                <a:gd name="f239" fmla="*/ f163 1 151"/>
                <a:gd name="f240" fmla="*/ f164 1 144"/>
                <a:gd name="f241" fmla="*/ f165 1 151"/>
                <a:gd name="f242" fmla="*/ f166 1 144"/>
                <a:gd name="f243" fmla="*/ f167 1 151"/>
                <a:gd name="f244" fmla="*/ f168 1 144"/>
                <a:gd name="f245" fmla="*/ f169 1 151"/>
                <a:gd name="f246" fmla="*/ f170 1 144"/>
                <a:gd name="f247" fmla="*/ f171 1 151"/>
                <a:gd name="f248" fmla="*/ f172 1 144"/>
                <a:gd name="f249" fmla="*/ f173 1 151"/>
                <a:gd name="f250" fmla="*/ f174 1 144"/>
                <a:gd name="f251" fmla="*/ f175 1 151"/>
                <a:gd name="f252" fmla="*/ f176 1 144"/>
                <a:gd name="f253" fmla="*/ f177 1 151"/>
                <a:gd name="f254" fmla="*/ f178 1 144"/>
                <a:gd name="f255" fmla="*/ f179 1 151"/>
                <a:gd name="f256" fmla="*/ f180 1 151"/>
                <a:gd name="f257" fmla="*/ f181 1 144"/>
                <a:gd name="f258" fmla="*/ f182 1 151"/>
                <a:gd name="f259" fmla="*/ f183 1 151"/>
                <a:gd name="f260" fmla="*/ f184 1 144"/>
                <a:gd name="f261" fmla="*/ f185 1 151"/>
                <a:gd name="f262" fmla="*/ f186 1 144"/>
                <a:gd name="f263" fmla="*/ f187 1 151"/>
                <a:gd name="f264" fmla="*/ f188 1 151"/>
                <a:gd name="f265" fmla="*/ f189 1 144"/>
                <a:gd name="f266" fmla="*/ f190 1 151"/>
                <a:gd name="f267" fmla="*/ f191 1 144"/>
                <a:gd name="f268" fmla="*/ f192 1 151"/>
                <a:gd name="f269" fmla="*/ f193 1 144"/>
                <a:gd name="f270" fmla="*/ f194 1 151"/>
                <a:gd name="f271" fmla="*/ f195 1 151"/>
                <a:gd name="f272" fmla="*/ f196 1 144"/>
                <a:gd name="f273" fmla="*/ f197 1 144"/>
                <a:gd name="f274" fmla="*/ f198 1 144"/>
                <a:gd name="f275" fmla="*/ f199 1 151"/>
                <a:gd name="f276" fmla="*/ f200 1 144"/>
                <a:gd name="f277" fmla="*/ f201 1 151"/>
                <a:gd name="f278" fmla="*/ f202 1 144"/>
                <a:gd name="f279" fmla="*/ f203 1 151"/>
                <a:gd name="f280" fmla="*/ f204 1 144"/>
                <a:gd name="f281" fmla="*/ f205 1 144"/>
                <a:gd name="f282" fmla="*/ f206 1 151"/>
                <a:gd name="f283" fmla="*/ f207 1 144"/>
                <a:gd name="f284" fmla="*/ f208 1 151"/>
                <a:gd name="f285" fmla="*/ f209 1 144"/>
                <a:gd name="f286" fmla="*/ f210 1 151"/>
                <a:gd name="f287" fmla="*/ f211 1 144"/>
                <a:gd name="f288" fmla="*/ f212 1 151"/>
                <a:gd name="f289" fmla="*/ f213 1 144"/>
                <a:gd name="f290" fmla="*/ f214 1 151"/>
                <a:gd name="f291" fmla="*/ f215 1 144"/>
                <a:gd name="f292" fmla="*/ f216 1 151"/>
                <a:gd name="f293" fmla="*/ f217 1 144"/>
                <a:gd name="f294" fmla="*/ f218 1 151"/>
                <a:gd name="f295" fmla="*/ f219 1 151"/>
                <a:gd name="f296" fmla="*/ f220 1 144"/>
                <a:gd name="f297" fmla="*/ f221 1 151"/>
                <a:gd name="f298" fmla="*/ f222 1 144"/>
                <a:gd name="f299" fmla="*/ f223 1 151"/>
                <a:gd name="f300" fmla="*/ f224 1 144"/>
                <a:gd name="f301" fmla="*/ f225 1 151"/>
                <a:gd name="f302" fmla="*/ f226 1 144"/>
                <a:gd name="f303" fmla="*/ f227 1 144"/>
                <a:gd name="f304" fmla="*/ f228 1 151"/>
                <a:gd name="f305" fmla="*/ f229 1 144"/>
                <a:gd name="f306" fmla="*/ 0 1 f153"/>
                <a:gd name="f307" fmla="*/ f6 1 f153"/>
                <a:gd name="f308" fmla="*/ 0 1 f154"/>
                <a:gd name="f309" fmla="*/ f7 1 f154"/>
                <a:gd name="f310" fmla="+- f230 0 f1"/>
                <a:gd name="f311" fmla="*/ f231 1 f153"/>
                <a:gd name="f312" fmla="*/ f232 1 f154"/>
                <a:gd name="f313" fmla="*/ f233 1 f153"/>
                <a:gd name="f314" fmla="*/ f234 1 f154"/>
                <a:gd name="f315" fmla="*/ f235 1 f153"/>
                <a:gd name="f316" fmla="*/ f236 1 f154"/>
                <a:gd name="f317" fmla="*/ f237 1 f153"/>
                <a:gd name="f318" fmla="*/ f238 1 f154"/>
                <a:gd name="f319" fmla="*/ f239 1 f153"/>
                <a:gd name="f320" fmla="*/ f240 1 f154"/>
                <a:gd name="f321" fmla="*/ f241 1 f153"/>
                <a:gd name="f322" fmla="*/ f242 1 f154"/>
                <a:gd name="f323" fmla="*/ f243 1 f153"/>
                <a:gd name="f324" fmla="*/ f244 1 f154"/>
                <a:gd name="f325" fmla="*/ f245 1 f153"/>
                <a:gd name="f326" fmla="*/ f246 1 f154"/>
                <a:gd name="f327" fmla="*/ f247 1 f153"/>
                <a:gd name="f328" fmla="*/ f248 1 f154"/>
                <a:gd name="f329" fmla="*/ f249 1 f153"/>
                <a:gd name="f330" fmla="*/ f250 1 f154"/>
                <a:gd name="f331" fmla="*/ f251 1 f153"/>
                <a:gd name="f332" fmla="*/ f252 1 f154"/>
                <a:gd name="f333" fmla="*/ f253 1 f153"/>
                <a:gd name="f334" fmla="*/ f254 1 f154"/>
                <a:gd name="f335" fmla="*/ f255 1 f153"/>
                <a:gd name="f336" fmla="*/ f256 1 f153"/>
                <a:gd name="f337" fmla="*/ f257 1 f154"/>
                <a:gd name="f338" fmla="*/ f258 1 f153"/>
                <a:gd name="f339" fmla="*/ f259 1 f153"/>
                <a:gd name="f340" fmla="*/ f260 1 f154"/>
                <a:gd name="f341" fmla="*/ f261 1 f153"/>
                <a:gd name="f342" fmla="*/ f262 1 f154"/>
                <a:gd name="f343" fmla="*/ f263 1 f153"/>
                <a:gd name="f344" fmla="*/ f264 1 f153"/>
                <a:gd name="f345" fmla="*/ f265 1 f154"/>
                <a:gd name="f346" fmla="*/ f266 1 f153"/>
                <a:gd name="f347" fmla="*/ f267 1 f154"/>
                <a:gd name="f348" fmla="*/ f268 1 f153"/>
                <a:gd name="f349" fmla="*/ f269 1 f154"/>
                <a:gd name="f350" fmla="*/ f270 1 f153"/>
                <a:gd name="f351" fmla="*/ f271 1 f153"/>
                <a:gd name="f352" fmla="*/ f272 1 f154"/>
                <a:gd name="f353" fmla="*/ f273 1 f154"/>
                <a:gd name="f354" fmla="*/ f274 1 f154"/>
                <a:gd name="f355" fmla="*/ f275 1 f153"/>
                <a:gd name="f356" fmla="*/ f276 1 f154"/>
                <a:gd name="f357" fmla="*/ f277 1 f153"/>
                <a:gd name="f358" fmla="*/ f278 1 f154"/>
                <a:gd name="f359" fmla="*/ f279 1 f153"/>
                <a:gd name="f360" fmla="*/ f280 1 f154"/>
                <a:gd name="f361" fmla="*/ f281 1 f154"/>
                <a:gd name="f362" fmla="*/ f282 1 f153"/>
                <a:gd name="f363" fmla="*/ f283 1 f154"/>
                <a:gd name="f364" fmla="*/ f284 1 f153"/>
                <a:gd name="f365" fmla="*/ f285 1 f154"/>
                <a:gd name="f366" fmla="*/ f286 1 f153"/>
                <a:gd name="f367" fmla="*/ f287 1 f154"/>
                <a:gd name="f368" fmla="*/ f288 1 f153"/>
                <a:gd name="f369" fmla="*/ f289 1 f154"/>
                <a:gd name="f370" fmla="*/ f290 1 f153"/>
                <a:gd name="f371" fmla="*/ f291 1 f154"/>
                <a:gd name="f372" fmla="*/ f292 1 f153"/>
                <a:gd name="f373" fmla="*/ f293 1 f154"/>
                <a:gd name="f374" fmla="*/ f294 1 f153"/>
                <a:gd name="f375" fmla="*/ f295 1 f153"/>
                <a:gd name="f376" fmla="*/ f296 1 f154"/>
                <a:gd name="f377" fmla="*/ f297 1 f153"/>
                <a:gd name="f378" fmla="*/ f298 1 f154"/>
                <a:gd name="f379" fmla="*/ f299 1 f153"/>
                <a:gd name="f380" fmla="*/ f300 1 f154"/>
                <a:gd name="f381" fmla="*/ f301 1 f153"/>
                <a:gd name="f382" fmla="*/ f302 1 f154"/>
                <a:gd name="f383" fmla="*/ f303 1 f154"/>
                <a:gd name="f384" fmla="*/ f304 1 f153"/>
                <a:gd name="f385" fmla="*/ f305 1 f154"/>
                <a:gd name="f386" fmla="*/ f306 f148 1"/>
                <a:gd name="f387" fmla="*/ f307 f148 1"/>
                <a:gd name="f388" fmla="*/ f309 f149 1"/>
                <a:gd name="f389" fmla="*/ f308 f149 1"/>
                <a:gd name="f390" fmla="*/ f311 f148 1"/>
                <a:gd name="f391" fmla="*/ f312 f149 1"/>
                <a:gd name="f392" fmla="*/ f313 f148 1"/>
                <a:gd name="f393" fmla="*/ f314 f149 1"/>
                <a:gd name="f394" fmla="*/ f315 f148 1"/>
                <a:gd name="f395" fmla="*/ f316 f149 1"/>
                <a:gd name="f396" fmla="*/ f317 f148 1"/>
                <a:gd name="f397" fmla="*/ f318 f149 1"/>
                <a:gd name="f398" fmla="*/ f319 f148 1"/>
                <a:gd name="f399" fmla="*/ f320 f149 1"/>
                <a:gd name="f400" fmla="*/ f321 f148 1"/>
                <a:gd name="f401" fmla="*/ f322 f149 1"/>
                <a:gd name="f402" fmla="*/ f323 f148 1"/>
                <a:gd name="f403" fmla="*/ f324 f149 1"/>
                <a:gd name="f404" fmla="*/ f325 f148 1"/>
                <a:gd name="f405" fmla="*/ f326 f149 1"/>
                <a:gd name="f406" fmla="*/ f327 f148 1"/>
                <a:gd name="f407" fmla="*/ f328 f149 1"/>
                <a:gd name="f408" fmla="*/ f329 f148 1"/>
                <a:gd name="f409" fmla="*/ f330 f149 1"/>
                <a:gd name="f410" fmla="*/ f331 f148 1"/>
                <a:gd name="f411" fmla="*/ f332 f149 1"/>
                <a:gd name="f412" fmla="*/ f333 f148 1"/>
                <a:gd name="f413" fmla="*/ f334 f149 1"/>
                <a:gd name="f414" fmla="*/ f335 f148 1"/>
                <a:gd name="f415" fmla="*/ f336 f148 1"/>
                <a:gd name="f416" fmla="*/ f337 f149 1"/>
                <a:gd name="f417" fmla="*/ f338 f148 1"/>
                <a:gd name="f418" fmla="*/ f339 f148 1"/>
                <a:gd name="f419" fmla="*/ f340 f149 1"/>
                <a:gd name="f420" fmla="*/ f341 f148 1"/>
                <a:gd name="f421" fmla="*/ f342 f149 1"/>
                <a:gd name="f422" fmla="*/ f343 f148 1"/>
                <a:gd name="f423" fmla="*/ f344 f148 1"/>
                <a:gd name="f424" fmla="*/ f345 f149 1"/>
                <a:gd name="f425" fmla="*/ f346 f148 1"/>
                <a:gd name="f426" fmla="*/ f347 f149 1"/>
                <a:gd name="f427" fmla="*/ f348 f148 1"/>
                <a:gd name="f428" fmla="*/ f349 f149 1"/>
                <a:gd name="f429" fmla="*/ f350 f148 1"/>
                <a:gd name="f430" fmla="*/ f351 f148 1"/>
                <a:gd name="f431" fmla="*/ f352 f149 1"/>
                <a:gd name="f432" fmla="*/ f353 f149 1"/>
                <a:gd name="f433" fmla="*/ f354 f149 1"/>
                <a:gd name="f434" fmla="*/ f355 f148 1"/>
                <a:gd name="f435" fmla="*/ f356 f149 1"/>
                <a:gd name="f436" fmla="*/ f357 f148 1"/>
                <a:gd name="f437" fmla="*/ f358 f149 1"/>
                <a:gd name="f438" fmla="*/ f359 f148 1"/>
                <a:gd name="f439" fmla="*/ f360 f149 1"/>
                <a:gd name="f440" fmla="*/ f361 f149 1"/>
                <a:gd name="f441" fmla="*/ f362 f148 1"/>
                <a:gd name="f442" fmla="*/ f363 f149 1"/>
                <a:gd name="f443" fmla="*/ f364 f148 1"/>
                <a:gd name="f444" fmla="*/ f365 f149 1"/>
                <a:gd name="f445" fmla="*/ f366 f148 1"/>
                <a:gd name="f446" fmla="*/ f367 f149 1"/>
                <a:gd name="f447" fmla="*/ f368 f148 1"/>
                <a:gd name="f448" fmla="*/ f369 f149 1"/>
                <a:gd name="f449" fmla="*/ f370 f148 1"/>
                <a:gd name="f450" fmla="*/ f371 f149 1"/>
                <a:gd name="f451" fmla="*/ f372 f148 1"/>
                <a:gd name="f452" fmla="*/ f373 f149 1"/>
                <a:gd name="f453" fmla="*/ f374 f148 1"/>
                <a:gd name="f454" fmla="*/ f375 f148 1"/>
                <a:gd name="f455" fmla="*/ f376 f149 1"/>
                <a:gd name="f456" fmla="*/ f377 f148 1"/>
                <a:gd name="f457" fmla="*/ f378 f149 1"/>
                <a:gd name="f458" fmla="*/ f379 f148 1"/>
                <a:gd name="f459" fmla="*/ f380 f149 1"/>
                <a:gd name="f460" fmla="*/ f381 f148 1"/>
                <a:gd name="f461" fmla="*/ f382 f149 1"/>
                <a:gd name="f462" fmla="*/ f383 f149 1"/>
                <a:gd name="f463" fmla="*/ f384 f148 1"/>
                <a:gd name="f464" fmla="*/ f385 f149 1"/>
              </a:gdLst>
              <a:ahLst/>
              <a:cxnLst>
                <a:cxn ang="3cd4">
                  <a:pos x="hc" y="t"/>
                </a:cxn>
                <a:cxn ang="0">
                  <a:pos x="r" y="vc"/>
                </a:cxn>
                <a:cxn ang="cd4">
                  <a:pos x="hc" y="b"/>
                </a:cxn>
                <a:cxn ang="cd2">
                  <a:pos x="l" y="vc"/>
                </a:cxn>
                <a:cxn ang="f310">
                  <a:pos x="f390" y="f391"/>
                </a:cxn>
                <a:cxn ang="f310">
                  <a:pos x="f392" y="f393"/>
                </a:cxn>
                <a:cxn ang="f310">
                  <a:pos x="f394" y="f395"/>
                </a:cxn>
                <a:cxn ang="f310">
                  <a:pos x="f396" y="f397"/>
                </a:cxn>
                <a:cxn ang="f310">
                  <a:pos x="f398" y="f399"/>
                </a:cxn>
                <a:cxn ang="f310">
                  <a:pos x="f400" y="f401"/>
                </a:cxn>
                <a:cxn ang="f310">
                  <a:pos x="f402" y="f403"/>
                </a:cxn>
                <a:cxn ang="f310">
                  <a:pos x="f404" y="f405"/>
                </a:cxn>
                <a:cxn ang="f310">
                  <a:pos x="f406" y="f407"/>
                </a:cxn>
                <a:cxn ang="f310">
                  <a:pos x="f408" y="f409"/>
                </a:cxn>
                <a:cxn ang="f310">
                  <a:pos x="f410" y="f411"/>
                </a:cxn>
                <a:cxn ang="f310">
                  <a:pos x="f412" y="f413"/>
                </a:cxn>
                <a:cxn ang="f310">
                  <a:pos x="f414" y="f411"/>
                </a:cxn>
                <a:cxn ang="f310">
                  <a:pos x="f414" y="f409"/>
                </a:cxn>
                <a:cxn ang="f310">
                  <a:pos x="f415" y="f416"/>
                </a:cxn>
                <a:cxn ang="f310">
                  <a:pos x="f417" y="f413"/>
                </a:cxn>
                <a:cxn ang="f310">
                  <a:pos x="f410" y="f413"/>
                </a:cxn>
                <a:cxn ang="f310">
                  <a:pos x="f418" y="f419"/>
                </a:cxn>
                <a:cxn ang="f310">
                  <a:pos x="f420" y="f421"/>
                </a:cxn>
                <a:cxn ang="f310">
                  <a:pos x="f422" y="f416"/>
                </a:cxn>
                <a:cxn ang="f310">
                  <a:pos x="f423" y="f424"/>
                </a:cxn>
                <a:cxn ang="f310">
                  <a:pos x="f425" y="f426"/>
                </a:cxn>
                <a:cxn ang="f310">
                  <a:pos x="f427" y="f428"/>
                </a:cxn>
                <a:cxn ang="f310">
                  <a:pos x="f429" y="f411"/>
                </a:cxn>
                <a:cxn ang="f310">
                  <a:pos x="f427" y="f424"/>
                </a:cxn>
                <a:cxn ang="f310">
                  <a:pos x="f430" y="f431"/>
                </a:cxn>
                <a:cxn ang="f310">
                  <a:pos x="f396" y="f432"/>
                </a:cxn>
                <a:cxn ang="f310">
                  <a:pos x="f430" y="f433"/>
                </a:cxn>
                <a:cxn ang="f310">
                  <a:pos x="f434" y="f435"/>
                </a:cxn>
                <a:cxn ang="f310">
                  <a:pos x="f436" y="f437"/>
                </a:cxn>
                <a:cxn ang="f310">
                  <a:pos x="f438" y="f439"/>
                </a:cxn>
                <a:cxn ang="f310">
                  <a:pos x="f398" y="f440"/>
                </a:cxn>
                <a:cxn ang="f310">
                  <a:pos x="f441" y="f442"/>
                </a:cxn>
                <a:cxn ang="f310">
                  <a:pos x="f443" y="f444"/>
                </a:cxn>
                <a:cxn ang="f310">
                  <a:pos x="f445" y="f397"/>
                </a:cxn>
                <a:cxn ang="f310">
                  <a:pos x="f438" y="f446"/>
                </a:cxn>
                <a:cxn ang="f310">
                  <a:pos x="f392" y="f440"/>
                </a:cxn>
                <a:cxn ang="f310">
                  <a:pos x="f425" y="f426"/>
                </a:cxn>
                <a:cxn ang="f310">
                  <a:pos x="f408" y="f405"/>
                </a:cxn>
                <a:cxn ang="f310">
                  <a:pos x="f447" y="f448"/>
                </a:cxn>
                <a:cxn ang="f310">
                  <a:pos x="f449" y="f450"/>
                </a:cxn>
                <a:cxn ang="f310">
                  <a:pos x="f451" y="f452"/>
                </a:cxn>
                <a:cxn ang="f310">
                  <a:pos x="f418" y="f452"/>
                </a:cxn>
                <a:cxn ang="f310">
                  <a:pos x="f415" y="f452"/>
                </a:cxn>
                <a:cxn ang="f310">
                  <a:pos x="f453" y="f421"/>
                </a:cxn>
                <a:cxn ang="f310">
                  <a:pos x="f454" y="f455"/>
                </a:cxn>
                <a:cxn ang="f310">
                  <a:pos x="f456" y="f457"/>
                </a:cxn>
                <a:cxn ang="f310">
                  <a:pos x="f458" y="f459"/>
                </a:cxn>
                <a:cxn ang="f310">
                  <a:pos x="f456" y="f457"/>
                </a:cxn>
                <a:cxn ang="f310">
                  <a:pos x="f460" y="f421"/>
                </a:cxn>
                <a:cxn ang="f310">
                  <a:pos x="f396" y="f461"/>
                </a:cxn>
                <a:cxn ang="f310">
                  <a:pos x="f438" y="f462"/>
                </a:cxn>
                <a:cxn ang="f310">
                  <a:pos x="f438" y="f462"/>
                </a:cxn>
                <a:cxn ang="f310">
                  <a:pos x="f463" y="f464"/>
                </a:cxn>
              </a:cxnLst>
              <a:rect l="f386" t="f389" r="f387" b="f388"/>
              <a:pathLst>
                <a:path w="151" h="144">
                  <a:moveTo>
                    <a:pt x="f8" y="f7"/>
                  </a:moveTo>
                  <a:cubicBezTo>
                    <a:pt x="f9" y="f7"/>
                    <a:pt x="f9" y="f7"/>
                    <a:pt x="f9" y="f7"/>
                  </a:cubicBezTo>
                  <a:cubicBezTo>
                    <a:pt x="f10" y="f7"/>
                    <a:pt x="f11" y="f12"/>
                    <a:pt x="f13" y="f14"/>
                  </a:cubicBezTo>
                  <a:cubicBezTo>
                    <a:pt x="f15" y="f16"/>
                    <a:pt x="f5" y="f17"/>
                    <a:pt x="f18" y="f19"/>
                  </a:cubicBezTo>
                  <a:cubicBezTo>
                    <a:pt x="f15" y="f20"/>
                    <a:pt x="f21" y="f22"/>
                    <a:pt x="f23" y="f24"/>
                  </a:cubicBezTo>
                  <a:cubicBezTo>
                    <a:pt x="f25" y="f26"/>
                    <a:pt x="f27" y="f28"/>
                    <a:pt x="f27" y="f29"/>
                  </a:cubicBezTo>
                  <a:cubicBezTo>
                    <a:pt x="f27" y="f29"/>
                    <a:pt x="f27" y="f29"/>
                    <a:pt x="f27" y="f29"/>
                  </a:cubicBezTo>
                  <a:cubicBezTo>
                    <a:pt x="f11" y="f30"/>
                    <a:pt x="f31" y="f32"/>
                    <a:pt x="f33" y="f32"/>
                  </a:cubicBezTo>
                  <a:cubicBezTo>
                    <a:pt x="f33" y="f32"/>
                    <a:pt x="f34" y="f32"/>
                    <a:pt x="f35" y="f32"/>
                  </a:cubicBezTo>
                  <a:cubicBezTo>
                    <a:pt x="f35" y="f36"/>
                    <a:pt x="f37" y="f8"/>
                    <a:pt x="f38" y="f39"/>
                  </a:cubicBezTo>
                  <a:cubicBezTo>
                    <a:pt x="f40" y="f41"/>
                    <a:pt x="f42" y="f42"/>
                    <a:pt x="f43" y="f37"/>
                  </a:cubicBezTo>
                  <a:cubicBezTo>
                    <a:pt x="f40" y="f11"/>
                    <a:pt x="f44" y="f45"/>
                    <a:pt x="f34" y="f46"/>
                  </a:cubicBezTo>
                  <a:cubicBezTo>
                    <a:pt x="f11" y="f47"/>
                    <a:pt x="f48" y="f49"/>
                    <a:pt x="f48" y="f50"/>
                  </a:cubicBezTo>
                  <a:cubicBezTo>
                    <a:pt x="f48" y="f5"/>
                    <a:pt x="f48" y="f5"/>
                    <a:pt x="f48" y="f5"/>
                  </a:cubicBezTo>
                  <a:cubicBezTo>
                    <a:pt x="f27" y="f5"/>
                    <a:pt x="f27" y="f5"/>
                    <a:pt x="f27" y="f5"/>
                  </a:cubicBezTo>
                  <a:cubicBezTo>
                    <a:pt x="f41" y="f47"/>
                    <a:pt x="f51" y="f52"/>
                    <a:pt x="f10" y="f53"/>
                  </a:cubicBezTo>
                  <a:cubicBezTo>
                    <a:pt x="f10" y="f32"/>
                    <a:pt x="f54" y="f32"/>
                    <a:pt x="f41" y="f30"/>
                  </a:cubicBezTo>
                  <a:cubicBezTo>
                    <a:pt x="f52" y="f55"/>
                    <a:pt x="f56" y="f55"/>
                    <a:pt x="f51" y="f57"/>
                  </a:cubicBezTo>
                  <a:cubicBezTo>
                    <a:pt x="f58" y="f59"/>
                    <a:pt x="f52" y="f60"/>
                    <a:pt x="f54" y="f61"/>
                  </a:cubicBezTo>
                  <a:cubicBezTo>
                    <a:pt x="f54" y="f61"/>
                    <a:pt x="f54" y="f61"/>
                    <a:pt x="f54" y="f61"/>
                  </a:cubicBezTo>
                  <a:cubicBezTo>
                    <a:pt x="f54" y="f61"/>
                    <a:pt x="f54" y="f61"/>
                    <a:pt x="f54" y="f61"/>
                  </a:cubicBezTo>
                  <a:cubicBezTo>
                    <a:pt x="f40" y="f61"/>
                    <a:pt x="f35" y="f24"/>
                    <a:pt x="f34" y="f62"/>
                  </a:cubicBezTo>
                  <a:cubicBezTo>
                    <a:pt x="f33" y="f63"/>
                    <a:pt x="f33" y="f26"/>
                    <a:pt x="f33" y="f64"/>
                  </a:cubicBezTo>
                  <a:cubicBezTo>
                    <a:pt x="f46" y="f65"/>
                    <a:pt x="f23" y="f66"/>
                    <a:pt x="f45" y="f67"/>
                  </a:cubicBezTo>
                  <a:cubicBezTo>
                    <a:pt x="f31" y="f68"/>
                    <a:pt x="f10" y="f69"/>
                    <a:pt x="f9" y="f69"/>
                  </a:cubicBezTo>
                  <a:cubicBezTo>
                    <a:pt x="f70" y="f69"/>
                    <a:pt x="f71" y="f72"/>
                    <a:pt x="f55" y="f73"/>
                  </a:cubicBezTo>
                  <a:cubicBezTo>
                    <a:pt x="f53" y="f74"/>
                    <a:pt x="f75" y="f76"/>
                    <a:pt x="f30" y="f77"/>
                  </a:cubicBezTo>
                  <a:cubicBezTo>
                    <a:pt x="f57" y="f78"/>
                    <a:pt x="f28" y="f79"/>
                    <a:pt x="f26" y="f79"/>
                  </a:cubicBezTo>
                  <a:cubicBezTo>
                    <a:pt x="f63" y="f79"/>
                    <a:pt x="f24" y="f80"/>
                    <a:pt x="f81" y="f82"/>
                  </a:cubicBezTo>
                  <a:cubicBezTo>
                    <a:pt x="f81" y="f82"/>
                    <a:pt x="f81" y="f82"/>
                    <a:pt x="f81" y="f82"/>
                  </a:cubicBezTo>
                  <a:cubicBezTo>
                    <a:pt x="f22" y="f76"/>
                    <a:pt x="f61" y="f83"/>
                    <a:pt x="f84" y="f85"/>
                  </a:cubicBezTo>
                  <a:cubicBezTo>
                    <a:pt x="f84" y="f85"/>
                    <a:pt x="f84" y="f86"/>
                    <a:pt x="f62" y="f86"/>
                  </a:cubicBezTo>
                  <a:cubicBezTo>
                    <a:pt x="f60" y="f87"/>
                    <a:pt x="f88" y="f87"/>
                    <a:pt x="f65" y="f87"/>
                  </a:cubicBezTo>
                  <a:cubicBezTo>
                    <a:pt x="f20" y="f87"/>
                    <a:pt x="f66" y="f14"/>
                    <a:pt x="f79" y="f89"/>
                  </a:cubicBezTo>
                  <a:cubicBezTo>
                    <a:pt x="f90" y="f76"/>
                    <a:pt x="f91" y="f92"/>
                    <a:pt x="f86" y="f92"/>
                  </a:cubicBezTo>
                  <a:cubicBezTo>
                    <a:pt x="f12" y="f92"/>
                    <a:pt x="f93" y="f91"/>
                    <a:pt x="f6" y="f85"/>
                  </a:cubicBezTo>
                  <a:cubicBezTo>
                    <a:pt x="f94" y="f86"/>
                    <a:pt x="f94" y="f86"/>
                    <a:pt x="f94" y="f86"/>
                  </a:cubicBezTo>
                  <a:cubicBezTo>
                    <a:pt x="f93" y="f68"/>
                    <a:pt x="f95" y="f96"/>
                    <a:pt x="f97" y="f96"/>
                  </a:cubicBezTo>
                  <a:cubicBezTo>
                    <a:pt x="f83" y="f96"/>
                    <a:pt x="f90" y="f86"/>
                    <a:pt x="f67" y="f87"/>
                  </a:cubicBezTo>
                  <a:cubicBezTo>
                    <a:pt x="f98" y="f72"/>
                    <a:pt x="f98" y="f72"/>
                    <a:pt x="f98" y="f72"/>
                  </a:cubicBezTo>
                  <a:cubicBezTo>
                    <a:pt x="f98" y="f73"/>
                    <a:pt x="f98" y="f73"/>
                    <a:pt x="f98" y="f73"/>
                  </a:cubicBezTo>
                  <a:cubicBezTo>
                    <a:pt x="f99" y="f100"/>
                    <a:pt x="f101" y="f12"/>
                    <a:pt x="f20" y="f12"/>
                  </a:cubicBezTo>
                  <a:cubicBezTo>
                    <a:pt x="f102" y="f12"/>
                    <a:pt x="f65" y="f12"/>
                    <a:pt x="f60" y="f12"/>
                  </a:cubicBezTo>
                  <a:cubicBezTo>
                    <a:pt x="f103" y="f104"/>
                    <a:pt x="f105" y="f104"/>
                    <a:pt x="f106" y="f104"/>
                  </a:cubicBezTo>
                  <a:cubicBezTo>
                    <a:pt x="f53" y="f104"/>
                    <a:pt x="f107" y="f108"/>
                    <a:pt x="f8" y="f7"/>
                  </a:cubicBezTo>
                  <a:close/>
                  <a:moveTo>
                    <a:pt x="f109" y="f102"/>
                  </a:moveTo>
                  <a:cubicBezTo>
                    <a:pt x="f49" y="f110"/>
                    <a:pt x="f111" y="f112"/>
                    <a:pt x="f15" y="f19"/>
                  </a:cubicBezTo>
                  <a:cubicBezTo>
                    <a:pt x="f18" y="f17"/>
                    <a:pt x="f49" y="f113"/>
                    <a:pt x="f46" y="f74"/>
                  </a:cubicBezTo>
                  <a:cubicBezTo>
                    <a:pt x="f31" y="f100"/>
                    <a:pt x="f10" y="f95"/>
                    <a:pt x="f9" y="f95"/>
                  </a:cubicBezTo>
                  <a:cubicBezTo>
                    <a:pt x="f70" y="f104"/>
                    <a:pt x="f75" y="f97"/>
                    <a:pt x="f106" y="f97"/>
                  </a:cubicBezTo>
                  <a:cubicBezTo>
                    <a:pt x="f105" y="f97"/>
                    <a:pt x="f103" y="f100"/>
                    <a:pt x="f60" y="f100"/>
                  </a:cubicBezTo>
                  <a:cubicBezTo>
                    <a:pt x="f61" y="f100"/>
                    <a:pt x="f81" y="f104"/>
                    <a:pt x="f102" y="f104"/>
                  </a:cubicBezTo>
                  <a:cubicBezTo>
                    <a:pt x="f22" y="f100"/>
                    <a:pt x="f81" y="f97"/>
                    <a:pt x="f61" y="f69"/>
                  </a:cubicBezTo>
                  <a:cubicBezTo>
                    <a:pt x="f88" y="f73"/>
                    <a:pt x="f88" y="f73"/>
                    <a:pt x="f88" y="f73"/>
                  </a:cubicBezTo>
                  <a:cubicBezTo>
                    <a:pt x="f65" y="f72"/>
                    <a:pt x="f65" y="f72"/>
                    <a:pt x="f65" y="f72"/>
                  </a:cubicBezTo>
                  <a:cubicBezTo>
                    <a:pt x="f81" y="f72"/>
                    <a:pt x="f22" y="f72"/>
                    <a:pt x="f102" y="f72"/>
                  </a:cubicBezTo>
                  <a:cubicBezTo>
                    <a:pt x="f114" y="f72"/>
                    <a:pt x="f101" y="f86"/>
                    <a:pt x="f99" y="f74"/>
                  </a:cubicBezTo>
                  <a:cubicBezTo>
                    <a:pt x="f99" y="f74"/>
                    <a:pt x="f99" y="f74"/>
                    <a:pt x="f99" y="f74"/>
                  </a:cubicBezTo>
                  <a:cubicBezTo>
                    <a:pt x="f115" y="f86"/>
                    <a:pt x="f110" y="f73"/>
                    <a:pt x="f65" y="f73"/>
                  </a:cubicBezTo>
                  <a:cubicBezTo>
                    <a:pt x="f24" y="f73"/>
                    <a:pt x="f84" y="f73"/>
                    <a:pt x="f63" y="f73"/>
                  </a:cubicBezTo>
                  <a:cubicBezTo>
                    <a:pt x="f103" y="f87"/>
                    <a:pt x="f103" y="f87"/>
                    <a:pt x="f103" y="f87"/>
                  </a:cubicBezTo>
                  <a:cubicBezTo>
                    <a:pt x="f103" y="f86"/>
                    <a:pt x="f103" y="f86"/>
                    <a:pt x="f103" y="f86"/>
                  </a:cubicBezTo>
                  <a:cubicBezTo>
                    <a:pt x="f63" y="f86"/>
                    <a:pt x="f62" y="f85"/>
                    <a:pt x="f62" y="f14"/>
                  </a:cubicBezTo>
                  <a:cubicBezTo>
                    <a:pt x="f84" y="f14"/>
                    <a:pt x="f84" y="f74"/>
                    <a:pt x="f84" y="f74"/>
                  </a:cubicBezTo>
                  <a:cubicBezTo>
                    <a:pt x="f62" y="f14"/>
                    <a:pt x="f103" y="f85"/>
                    <a:pt x="f59" y="f85"/>
                  </a:cubicBezTo>
                  <a:cubicBezTo>
                    <a:pt x="f105" y="f85"/>
                    <a:pt x="f105" y="f85"/>
                    <a:pt x="f105" y="f85"/>
                  </a:cubicBezTo>
                  <a:cubicBezTo>
                    <a:pt x="f105" y="f85"/>
                    <a:pt x="f105" y="f85"/>
                    <a:pt x="f105" y="f85"/>
                  </a:cubicBezTo>
                  <a:cubicBezTo>
                    <a:pt x="f28" y="f85"/>
                    <a:pt x="f116" y="f14"/>
                    <a:pt x="f106" y="f74"/>
                  </a:cubicBezTo>
                  <a:cubicBezTo>
                    <a:pt x="f117" y="f74"/>
                    <a:pt x="f118" y="f68"/>
                    <a:pt x="f57" y="f68"/>
                  </a:cubicBezTo>
                  <a:cubicBezTo>
                    <a:pt x="f57" y="f68"/>
                    <a:pt x="f57" y="f68"/>
                    <a:pt x="f57" y="f68"/>
                  </a:cubicBezTo>
                  <a:cubicBezTo>
                    <a:pt x="f57" y="f119"/>
                    <a:pt x="f57" y="f119"/>
                    <a:pt x="f57" y="f119"/>
                  </a:cubicBezTo>
                  <a:cubicBezTo>
                    <a:pt x="f118" y="f119"/>
                    <a:pt x="f118" y="f119"/>
                    <a:pt x="f118" y="f119"/>
                  </a:cubicBezTo>
                  <a:cubicBezTo>
                    <a:pt x="f118" y="f119"/>
                    <a:pt x="f118" y="f119"/>
                    <a:pt x="f118" y="f119"/>
                  </a:cubicBezTo>
                  <a:cubicBezTo>
                    <a:pt x="f106" y="f119"/>
                    <a:pt x="f28" y="f90"/>
                    <a:pt x="f28" y="f120"/>
                  </a:cubicBezTo>
                  <a:cubicBezTo>
                    <a:pt x="f28" y="f120"/>
                    <a:pt x="f28" y="f120"/>
                    <a:pt x="f106" y="f120"/>
                  </a:cubicBezTo>
                  <a:cubicBezTo>
                    <a:pt x="f117" y="f120"/>
                    <a:pt x="f117" y="f120"/>
                    <a:pt x="f117" y="f120"/>
                  </a:cubicBezTo>
                  <a:cubicBezTo>
                    <a:pt x="f106" y="f82"/>
                    <a:pt x="f106" y="f82"/>
                    <a:pt x="f106" y="f82"/>
                  </a:cubicBezTo>
                  <a:cubicBezTo>
                    <a:pt x="f116" y="f98"/>
                    <a:pt x="f121" y="f17"/>
                    <a:pt x="f64" y="f17"/>
                  </a:cubicBezTo>
                  <a:cubicBezTo>
                    <a:pt x="f116" y="f98"/>
                    <a:pt x="f118" y="f82"/>
                    <a:pt x="f29" y="f119"/>
                  </a:cubicBezTo>
                  <a:cubicBezTo>
                    <a:pt x="f32" y="f76"/>
                    <a:pt x="f32" y="f74"/>
                    <a:pt x="f57" y="f73"/>
                  </a:cubicBezTo>
                  <a:cubicBezTo>
                    <a:pt x="f57" y="f72"/>
                    <a:pt x="f57" y="f72"/>
                    <a:pt x="f57" y="f72"/>
                  </a:cubicBezTo>
                  <a:cubicBezTo>
                    <a:pt x="f29" y="f72"/>
                    <a:pt x="f29" y="f72"/>
                    <a:pt x="f29" y="f72"/>
                  </a:cubicBezTo>
                  <a:cubicBezTo>
                    <a:pt x="f32" y="f69"/>
                    <a:pt x="f71" y="f97"/>
                    <a:pt x="f122" y="f97"/>
                  </a:cubicBezTo>
                  <a:cubicBezTo>
                    <a:pt x="f122" y="f100"/>
                    <a:pt x="f122" y="f100"/>
                    <a:pt x="f122" y="f100"/>
                  </a:cubicBezTo>
                  <a:cubicBezTo>
                    <a:pt x="f123" y="f12"/>
                    <a:pt x="f124" y="f108"/>
                    <a:pt x="f56" y="f108"/>
                  </a:cubicBezTo>
                  <a:cubicBezTo>
                    <a:pt x="f43" y="f108"/>
                    <a:pt x="f11" y="f69"/>
                    <a:pt x="f25" y="f68"/>
                  </a:cubicBezTo>
                  <a:cubicBezTo>
                    <a:pt x="f49" y="f77"/>
                    <a:pt x="f18" y="f125"/>
                    <a:pt x="f21" y="f110"/>
                  </a:cubicBezTo>
                  <a:lnTo>
                    <a:pt x="f109" y="f102"/>
                  </a:lnTo>
                  <a:close/>
                  <a:moveTo>
                    <a:pt x="f109" y="f112"/>
                  </a:moveTo>
                  <a:cubicBezTo>
                    <a:pt x="f111" y="f99"/>
                    <a:pt x="f109" y="f119"/>
                    <a:pt x="f126" y="f83"/>
                  </a:cubicBezTo>
                  <a:cubicBezTo>
                    <a:pt x="f33" y="f69"/>
                    <a:pt x="f127" y="f12"/>
                    <a:pt x="f39" y="f12"/>
                  </a:cubicBezTo>
                  <a:cubicBezTo>
                    <a:pt x="f39" y="f12"/>
                    <a:pt x="f39" y="f12"/>
                    <a:pt x="f39" y="f12"/>
                  </a:cubicBezTo>
                  <a:cubicBezTo>
                    <a:pt x="f48" y="f12"/>
                    <a:pt x="f23" y="f82"/>
                    <a:pt x="f109" y="f112"/>
                  </a:cubicBezTo>
                  <a:close/>
                  <a:moveTo>
                    <a:pt x="f80" y="f73"/>
                  </a:moveTo>
                  <a:cubicBezTo>
                    <a:pt x="f128" y="f73"/>
                    <a:pt x="f129" y="f72"/>
                    <a:pt x="f130" y="f69"/>
                  </a:cubicBezTo>
                  <a:cubicBezTo>
                    <a:pt x="f101" y="f97"/>
                    <a:pt x="f131" y="f100"/>
                    <a:pt x="f114" y="f104"/>
                  </a:cubicBezTo>
                  <a:cubicBezTo>
                    <a:pt x="f101" y="f104"/>
                    <a:pt x="f129" y="f97"/>
                    <a:pt x="f80" y="f73"/>
                  </a:cubicBezTo>
                  <a:close/>
                  <a:moveTo>
                    <a:pt x="f109" y="f102"/>
                  </a:moveTo>
                  <a:cubicBezTo>
                    <a:pt x="f109" y="f110"/>
                    <a:pt x="f109" y="f110"/>
                    <a:pt x="f109" y="f110"/>
                  </a:cubicBezTo>
                  <a:cubicBezTo>
                    <a:pt x="f46" y="f120"/>
                    <a:pt x="f27" y="f100"/>
                    <a:pt x="f39" y="f100"/>
                  </a:cubicBezTo>
                  <a:cubicBezTo>
                    <a:pt x="f58" y="f100"/>
                    <a:pt x="f132" y="f100"/>
                    <a:pt x="f133" y="f100"/>
                  </a:cubicBezTo>
                  <a:cubicBezTo>
                    <a:pt x="f10" y="f100"/>
                    <a:pt x="f11" y="f74"/>
                    <a:pt x="f25" y="f82"/>
                  </a:cubicBezTo>
                  <a:cubicBezTo>
                    <a:pt x="f109" y="f19"/>
                    <a:pt x="f46" y="f84"/>
                    <a:pt x="f35" y="f116"/>
                  </a:cubicBezTo>
                  <a:cubicBezTo>
                    <a:pt x="f38" y="f117"/>
                    <a:pt x="f38" y="f117"/>
                    <a:pt x="f38" y="f117"/>
                  </a:cubicBezTo>
                  <a:cubicBezTo>
                    <a:pt x="f38" y="f57"/>
                    <a:pt x="f134" y="f29"/>
                    <a:pt x="f134" y="f29"/>
                  </a:cubicBezTo>
                  <a:cubicBezTo>
                    <a:pt x="f40" y="f55"/>
                    <a:pt x="f40" y="f55"/>
                    <a:pt x="f40" y="f55"/>
                  </a:cubicBezTo>
                  <a:cubicBezTo>
                    <a:pt x="f40" y="f55"/>
                    <a:pt x="f40" y="f55"/>
                    <a:pt x="f40" y="f55"/>
                  </a:cubicBezTo>
                  <a:cubicBezTo>
                    <a:pt x="f42" y="f29"/>
                    <a:pt x="f127" y="f57"/>
                    <a:pt x="f10" y="f118"/>
                  </a:cubicBezTo>
                  <a:cubicBezTo>
                    <a:pt x="f135" y="f28"/>
                    <a:pt x="f42" y="f26"/>
                    <a:pt x="f43" y="f63"/>
                  </a:cubicBezTo>
                  <a:cubicBezTo>
                    <a:pt x="f40" y="f62"/>
                    <a:pt x="f40" y="f62"/>
                    <a:pt x="f40" y="f62"/>
                  </a:cubicBezTo>
                  <a:cubicBezTo>
                    <a:pt x="f40" y="f62"/>
                    <a:pt x="f40" y="f62"/>
                    <a:pt x="f40" y="f62"/>
                  </a:cubicBezTo>
                  <a:cubicBezTo>
                    <a:pt x="f134" y="f63"/>
                    <a:pt x="f38" y="f103"/>
                    <a:pt x="f38" y="f59"/>
                  </a:cubicBezTo>
                  <a:cubicBezTo>
                    <a:pt x="f44" y="f105"/>
                    <a:pt x="f38" y="f28"/>
                    <a:pt x="f38" y="f106"/>
                  </a:cubicBezTo>
                  <a:cubicBezTo>
                    <a:pt x="f37" y="f28"/>
                    <a:pt x="f37" y="f28"/>
                    <a:pt x="f37" y="f28"/>
                  </a:cubicBezTo>
                  <a:cubicBezTo>
                    <a:pt x="f34" y="f64"/>
                    <a:pt x="f34" y="f26"/>
                    <a:pt x="f35" y="f63"/>
                  </a:cubicBezTo>
                  <a:cubicBezTo>
                    <a:pt x="f37" y="f60"/>
                    <a:pt x="f40" y="f88"/>
                    <a:pt x="f135" y="f88"/>
                  </a:cubicBezTo>
                  <a:cubicBezTo>
                    <a:pt x="f136" y="f84"/>
                    <a:pt x="f39" y="f64"/>
                    <a:pt x="f56" y="f118"/>
                  </a:cubicBezTo>
                  <a:cubicBezTo>
                    <a:pt x="f137" y="f57"/>
                    <a:pt x="f52" y="f29"/>
                    <a:pt x="f41" y="f29"/>
                  </a:cubicBezTo>
                  <a:cubicBezTo>
                    <a:pt x="f136" y="f29"/>
                    <a:pt x="f136" y="f29"/>
                    <a:pt x="f136" y="f29"/>
                  </a:cubicBezTo>
                  <a:cubicBezTo>
                    <a:pt x="f137" y="f118"/>
                    <a:pt x="f56" y="f121"/>
                    <a:pt x="f137" y="f26"/>
                  </a:cubicBezTo>
                  <a:cubicBezTo>
                    <a:pt x="f136" y="f84"/>
                    <a:pt x="f54" y="f24"/>
                    <a:pt x="f42" y="f24"/>
                  </a:cubicBezTo>
                  <a:cubicBezTo>
                    <a:pt x="f42" y="f24"/>
                    <a:pt x="f42" y="f24"/>
                    <a:pt x="f42" y="f24"/>
                  </a:cubicBezTo>
                  <a:cubicBezTo>
                    <a:pt x="f42" y="f24"/>
                    <a:pt x="f42" y="f24"/>
                    <a:pt x="f43" y="f24"/>
                  </a:cubicBezTo>
                  <a:cubicBezTo>
                    <a:pt x="f40" y="f60"/>
                    <a:pt x="f40" y="f60"/>
                    <a:pt x="f40" y="f60"/>
                  </a:cubicBezTo>
                  <a:cubicBezTo>
                    <a:pt x="f43" y="f60"/>
                    <a:pt x="f43" y="f60"/>
                    <a:pt x="f43" y="f60"/>
                  </a:cubicBezTo>
                  <a:cubicBezTo>
                    <a:pt x="f43" y="f62"/>
                    <a:pt x="f42" y="f63"/>
                    <a:pt x="f127" y="f103"/>
                  </a:cubicBezTo>
                  <a:cubicBezTo>
                    <a:pt x="f135" y="f64"/>
                    <a:pt x="f41" y="f28"/>
                    <a:pt x="f54" y="f29"/>
                  </a:cubicBezTo>
                  <a:cubicBezTo>
                    <a:pt x="f54" y="f55"/>
                    <a:pt x="f54" y="f55"/>
                    <a:pt x="f54" y="f55"/>
                  </a:cubicBezTo>
                  <a:cubicBezTo>
                    <a:pt x="f135" y="f55"/>
                    <a:pt x="f127" y="f30"/>
                    <a:pt x="f42" y="f53"/>
                  </a:cubicBezTo>
                  <a:cubicBezTo>
                    <a:pt x="f42" y="f53"/>
                    <a:pt x="f42" y="f53"/>
                    <a:pt x="f42" y="f53"/>
                  </a:cubicBezTo>
                  <a:cubicBezTo>
                    <a:pt x="f42" y="f53"/>
                    <a:pt x="f42" y="f53"/>
                    <a:pt x="f42" y="f53"/>
                  </a:cubicBezTo>
                  <a:cubicBezTo>
                    <a:pt x="f137" y="f56"/>
                    <a:pt x="f54" y="f23"/>
                    <a:pt x="f138" y="f18"/>
                  </a:cubicBezTo>
                  <a:cubicBezTo>
                    <a:pt x="f138" y="f49"/>
                    <a:pt x="f31" y="f47"/>
                    <a:pt x="f35" y="f13"/>
                  </a:cubicBezTo>
                  <a:cubicBezTo>
                    <a:pt x="f38" y="f126"/>
                    <a:pt x="f43" y="f138"/>
                    <a:pt x="f42" y="f37"/>
                  </a:cubicBezTo>
                  <a:cubicBezTo>
                    <a:pt x="f42" y="f38"/>
                    <a:pt x="f42" y="f40"/>
                    <a:pt x="f42" y="f42"/>
                  </a:cubicBezTo>
                  <a:cubicBezTo>
                    <a:pt x="f127" y="f10"/>
                    <a:pt x="f127" y="f10"/>
                    <a:pt x="f127" y="f10"/>
                  </a:cubicBezTo>
                  <a:cubicBezTo>
                    <a:pt x="f41" y="f137"/>
                    <a:pt x="f135" y="f124"/>
                    <a:pt x="f127" y="f123"/>
                  </a:cubicBezTo>
                  <a:cubicBezTo>
                    <a:pt x="f42" y="f107"/>
                    <a:pt x="f43" y="f139"/>
                    <a:pt x="f43" y="f53"/>
                  </a:cubicBezTo>
                  <a:cubicBezTo>
                    <a:pt x="f43" y="f55"/>
                    <a:pt x="f43" y="f55"/>
                    <a:pt x="f43" y="f55"/>
                  </a:cubicBezTo>
                  <a:cubicBezTo>
                    <a:pt x="f134" y="f53"/>
                    <a:pt x="f134" y="f53"/>
                    <a:pt x="f134" y="f53"/>
                  </a:cubicBezTo>
                  <a:cubicBezTo>
                    <a:pt x="f44" y="f36"/>
                    <a:pt x="f38" y="f123"/>
                    <a:pt x="f40" y="f124"/>
                  </a:cubicBezTo>
                  <a:cubicBezTo>
                    <a:pt x="f43" y="f51"/>
                    <a:pt x="f127" y="f136"/>
                    <a:pt x="f42" y="f10"/>
                  </a:cubicBezTo>
                  <a:cubicBezTo>
                    <a:pt x="f42" y="f10"/>
                    <a:pt x="f42" y="f10"/>
                    <a:pt x="f42" y="f10"/>
                  </a:cubicBezTo>
                  <a:cubicBezTo>
                    <a:pt x="f42" y="f41"/>
                    <a:pt x="f43" y="f137"/>
                    <a:pt x="f40" y="f140"/>
                  </a:cubicBezTo>
                  <a:cubicBezTo>
                    <a:pt x="f38" y="f8"/>
                    <a:pt x="f37" y="f36"/>
                    <a:pt x="f37" y="f32"/>
                  </a:cubicBezTo>
                  <a:cubicBezTo>
                    <a:pt x="f44" y="f30"/>
                    <a:pt x="f44" y="f30"/>
                    <a:pt x="f44" y="f30"/>
                  </a:cubicBezTo>
                  <a:cubicBezTo>
                    <a:pt x="f37" y="f30"/>
                    <a:pt x="f37" y="f30"/>
                    <a:pt x="f37" y="f30"/>
                  </a:cubicBezTo>
                  <a:cubicBezTo>
                    <a:pt x="f35" y="f55"/>
                    <a:pt x="f34" y="f55"/>
                    <a:pt x="f33" y="f55"/>
                  </a:cubicBezTo>
                  <a:cubicBezTo>
                    <a:pt x="f33" y="f55"/>
                    <a:pt x="f33" y="f55"/>
                    <a:pt x="f33" y="f55"/>
                  </a:cubicBezTo>
                  <a:cubicBezTo>
                    <a:pt x="f31" y="f55"/>
                    <a:pt x="f31" y="f55"/>
                    <a:pt x="f11" y="f29"/>
                  </a:cubicBezTo>
                  <a:cubicBezTo>
                    <a:pt x="f138" y="f121"/>
                    <a:pt x="f126" y="f103"/>
                    <a:pt x="f13" y="f24"/>
                  </a:cubicBezTo>
                  <a:cubicBezTo>
                    <a:pt x="f23" y="f65"/>
                    <a:pt x="f47" y="f22"/>
                    <a:pt x="f109" y="f102"/>
                  </a:cubicBezTo>
                  <a:close/>
                  <a:moveTo>
                    <a:pt x="f141" y="f97"/>
                  </a:moveTo>
                  <a:cubicBezTo>
                    <a:pt x="f102" y="f97"/>
                    <a:pt x="f142" y="f100"/>
                    <a:pt x="f110" y="f100"/>
                  </a:cubicBezTo>
                  <a:cubicBezTo>
                    <a:pt x="f112" y="f100"/>
                    <a:pt x="f115" y="f69"/>
                    <a:pt x="f143" y="f73"/>
                  </a:cubicBezTo>
                  <a:cubicBezTo>
                    <a:pt x="f99" y="f87"/>
                    <a:pt x="f80" y="f86"/>
                    <a:pt x="f98" y="f86"/>
                  </a:cubicBezTo>
                  <a:cubicBezTo>
                    <a:pt x="f78" y="f86"/>
                    <a:pt x="f78" y="f86"/>
                    <a:pt x="f78" y="f86"/>
                  </a:cubicBezTo>
                  <a:cubicBezTo>
                    <a:pt x="f82" y="f14"/>
                    <a:pt x="f77" y="f68"/>
                    <a:pt x="f144" y="f83"/>
                  </a:cubicBezTo>
                  <a:cubicBezTo>
                    <a:pt x="f113" y="f89"/>
                    <a:pt x="f76" y="f89"/>
                    <a:pt x="f91" y="f96"/>
                  </a:cubicBezTo>
                  <a:cubicBezTo>
                    <a:pt x="f76" y="f96"/>
                    <a:pt x="f76" y="f91"/>
                    <a:pt x="f16" y="f91"/>
                  </a:cubicBezTo>
                  <a:cubicBezTo>
                    <a:pt x="f119" y="f91"/>
                    <a:pt x="f78" y="f83"/>
                    <a:pt x="f128" y="f14"/>
                  </a:cubicBezTo>
                  <a:cubicBezTo>
                    <a:pt x="f101" y="f87"/>
                    <a:pt x="f114" y="f97"/>
                    <a:pt x="f141" y="f97"/>
                  </a:cubicBezTo>
                  <a:close/>
                  <a:moveTo>
                    <a:pt x="f118" y="f83"/>
                  </a:moveTo>
                  <a:cubicBezTo>
                    <a:pt x="f117" y="f83"/>
                    <a:pt x="f106" y="f83"/>
                    <a:pt x="f116" y="f68"/>
                  </a:cubicBezTo>
                  <a:cubicBezTo>
                    <a:pt x="f28" y="f74"/>
                    <a:pt x="f121" y="f74"/>
                    <a:pt x="f105" y="f74"/>
                  </a:cubicBezTo>
                  <a:cubicBezTo>
                    <a:pt x="f105" y="f74"/>
                    <a:pt x="f105" y="f74"/>
                    <a:pt x="f105" y="f74"/>
                  </a:cubicBezTo>
                  <a:cubicBezTo>
                    <a:pt x="f105" y="f74"/>
                    <a:pt x="f64" y="f74"/>
                    <a:pt x="f64" y="f68"/>
                  </a:cubicBezTo>
                  <a:cubicBezTo>
                    <a:pt x="f59" y="f89"/>
                    <a:pt x="f63" y="f16"/>
                    <a:pt x="f103" y="f144"/>
                  </a:cubicBezTo>
                  <a:cubicBezTo>
                    <a:pt x="f103" y="f119"/>
                    <a:pt x="f26" y="f77"/>
                    <a:pt x="f59" y="f90"/>
                  </a:cubicBezTo>
                  <a:cubicBezTo>
                    <a:pt x="f105" y="f120"/>
                    <a:pt x="f105" y="f120"/>
                    <a:pt x="f105" y="f120"/>
                  </a:cubicBezTo>
                  <a:cubicBezTo>
                    <a:pt x="f105" y="f120"/>
                    <a:pt x="f105" y="f120"/>
                    <a:pt x="f105" y="f120"/>
                  </a:cubicBezTo>
                  <a:cubicBezTo>
                    <a:pt x="f105" y="f77"/>
                    <a:pt x="f116" y="f144"/>
                    <a:pt x="f118" y="f144"/>
                  </a:cubicBezTo>
                  <a:cubicBezTo>
                    <a:pt x="f118" y="f144"/>
                    <a:pt x="f118" y="f144"/>
                    <a:pt x="f118" y="f144"/>
                  </a:cubicBezTo>
                  <a:lnTo>
                    <a:pt x="f118" y="f83"/>
                  </a:lnTo>
                  <a:close/>
                  <a:moveTo>
                    <a:pt x="f63" y="f77"/>
                  </a:moveTo>
                  <a:cubicBezTo>
                    <a:pt x="f63" y="f119"/>
                    <a:pt x="f63" y="f119"/>
                    <a:pt x="f63" y="f144"/>
                  </a:cubicBezTo>
                  <a:cubicBezTo>
                    <a:pt x="f62" y="f16"/>
                    <a:pt x="f103" y="f89"/>
                    <a:pt x="f59" y="f74"/>
                  </a:cubicBezTo>
                  <a:cubicBezTo>
                    <a:pt x="f63" y="f83"/>
                    <a:pt x="f84" y="f16"/>
                    <a:pt x="f84" y="f144"/>
                  </a:cubicBezTo>
                  <a:cubicBezTo>
                    <a:pt x="f62" y="f144"/>
                    <a:pt x="f62" y="f119"/>
                    <a:pt x="f63" y="f77"/>
                  </a:cubicBezTo>
                  <a:close/>
                  <a:moveTo>
                    <a:pt x="f105" y="f120"/>
                  </a:moveTo>
                  <a:cubicBezTo>
                    <a:pt x="f59" y="f120"/>
                    <a:pt x="f59" y="f120"/>
                    <a:pt x="f59" y="f120"/>
                  </a:cubicBezTo>
                  <a:cubicBezTo>
                    <a:pt x="f62" y="f90"/>
                    <a:pt x="f60" y="f119"/>
                    <a:pt x="f60" y="f144"/>
                  </a:cubicBezTo>
                  <a:cubicBezTo>
                    <a:pt x="f24" y="f16"/>
                    <a:pt x="f84" y="f89"/>
                    <a:pt x="f103" y="f74"/>
                  </a:cubicBezTo>
                  <a:cubicBezTo>
                    <a:pt x="f24" y="f83"/>
                    <a:pt x="f24" y="f76"/>
                    <a:pt x="f24" y="f113"/>
                  </a:cubicBezTo>
                  <a:cubicBezTo>
                    <a:pt x="f24" y="f77"/>
                    <a:pt x="f62" y="f98"/>
                    <a:pt x="f59" y="f98"/>
                  </a:cubicBezTo>
                  <a:cubicBezTo>
                    <a:pt x="f64" y="f98"/>
                    <a:pt x="f121" y="f78"/>
                    <a:pt x="f28" y="f82"/>
                  </a:cubicBezTo>
                  <a:cubicBezTo>
                    <a:pt x="f121" y="f82"/>
                    <a:pt x="f121" y="f82"/>
                    <a:pt x="f105" y="f120"/>
                  </a:cubicBezTo>
                  <a:close/>
                  <a:moveTo>
                    <a:pt x="f76" y="f76"/>
                  </a:moveTo>
                  <a:cubicBezTo>
                    <a:pt x="f91" y="f76"/>
                    <a:pt x="f96" y="f76"/>
                    <a:pt x="f89" y="f91"/>
                  </a:cubicBezTo>
                  <a:cubicBezTo>
                    <a:pt x="f83" y="f91"/>
                    <a:pt x="f83" y="f91"/>
                    <a:pt x="f83" y="f91"/>
                  </a:cubicBezTo>
                  <a:cubicBezTo>
                    <a:pt x="f89" y="f96"/>
                    <a:pt x="f89" y="f96"/>
                    <a:pt x="f89" y="f96"/>
                  </a:cubicBezTo>
                  <a:cubicBezTo>
                    <a:pt x="f89" y="f96"/>
                    <a:pt x="f96" y="f89"/>
                    <a:pt x="f91" y="f89"/>
                  </a:cubicBezTo>
                  <a:cubicBezTo>
                    <a:pt x="f68" y="f96"/>
                    <a:pt x="f86" y="f91"/>
                    <a:pt x="f97" y="f91"/>
                  </a:cubicBezTo>
                  <a:cubicBezTo>
                    <a:pt x="f12" y="f91"/>
                    <a:pt x="f145" y="f91"/>
                    <a:pt x="f146" y="f96"/>
                  </a:cubicBezTo>
                  <a:cubicBezTo>
                    <a:pt x="f108" y="f76"/>
                    <a:pt x="f97" y="f16"/>
                    <a:pt x="f86" y="f16"/>
                  </a:cubicBezTo>
                  <a:cubicBezTo>
                    <a:pt x="f74" y="f16"/>
                    <a:pt x="f89" y="f16"/>
                    <a:pt x="f76" y="f76"/>
                  </a:cubicBezTo>
                  <a:close/>
                  <a:moveTo>
                    <a:pt x="f59" y="f17"/>
                  </a:moveTo>
                  <a:cubicBezTo>
                    <a:pt x="f84" y="f17"/>
                    <a:pt x="f61" y="f90"/>
                    <a:pt x="f61" y="f113"/>
                  </a:cubicBezTo>
                  <a:cubicBezTo>
                    <a:pt x="f61" y="f16"/>
                    <a:pt x="f61" y="f76"/>
                    <a:pt x="f61" y="f91"/>
                  </a:cubicBezTo>
                  <a:cubicBezTo>
                    <a:pt x="f65" y="f16"/>
                    <a:pt x="f65" y="f144"/>
                    <a:pt x="f61" y="f120"/>
                  </a:cubicBezTo>
                  <a:cubicBezTo>
                    <a:pt x="f24" y="f98"/>
                    <a:pt x="f63" y="f80"/>
                    <a:pt x="f64" y="f17"/>
                  </a:cubicBezTo>
                  <a:cubicBezTo>
                    <a:pt x="f59" y="f17"/>
                    <a:pt x="f59" y="f17"/>
                    <a:pt x="f59" y="f17"/>
                  </a:cubicBezTo>
                  <a:close/>
                  <a:moveTo>
                    <a:pt x="f136" y="f117"/>
                  </a:moveTo>
                  <a:cubicBezTo>
                    <a:pt x="f136" y="f121"/>
                    <a:pt x="f54" y="f59"/>
                    <a:pt x="f10" y="f103"/>
                  </a:cubicBezTo>
                  <a:cubicBezTo>
                    <a:pt x="f10" y="f63"/>
                    <a:pt x="f127" y="f62"/>
                    <a:pt x="f127" y="f84"/>
                  </a:cubicBezTo>
                  <a:cubicBezTo>
                    <a:pt x="f54" y="f84"/>
                    <a:pt x="f136" y="f103"/>
                    <a:pt x="f136" y="f26"/>
                  </a:cubicBezTo>
                  <a:cubicBezTo>
                    <a:pt x="f52" y="f105"/>
                    <a:pt x="f52" y="f116"/>
                    <a:pt x="f136" y="f117"/>
                  </a:cubicBezTo>
                  <a:close/>
                  <a:moveTo>
                    <a:pt x="f40" y="f57"/>
                  </a:moveTo>
                  <a:cubicBezTo>
                    <a:pt x="f134" y="f117"/>
                    <a:pt x="f134" y="f121"/>
                    <a:pt x="f134" y="f59"/>
                  </a:cubicBezTo>
                  <a:cubicBezTo>
                    <a:pt x="f134" y="f26"/>
                    <a:pt x="f40" y="f26"/>
                    <a:pt x="f40" y="f103"/>
                  </a:cubicBezTo>
                  <a:cubicBezTo>
                    <a:pt x="f42" y="f64"/>
                    <a:pt x="f10" y="f116"/>
                    <a:pt x="f127" y="f117"/>
                  </a:cubicBezTo>
                  <a:cubicBezTo>
                    <a:pt x="f42" y="f118"/>
                    <a:pt x="f42" y="f57"/>
                    <a:pt x="f40" y="f57"/>
                  </a:cubicBezTo>
                  <a:close/>
                  <a:moveTo>
                    <a:pt x="f10" y="f136"/>
                  </a:moveTo>
                  <a:cubicBezTo>
                    <a:pt x="f127" y="f56"/>
                    <a:pt x="f42" y="f140"/>
                    <a:pt x="f43" y="f124"/>
                  </a:cubicBezTo>
                  <a:cubicBezTo>
                    <a:pt x="f40" y="f133"/>
                    <a:pt x="f134" y="f70"/>
                    <a:pt x="f40" y="f139"/>
                  </a:cubicBezTo>
                  <a:cubicBezTo>
                    <a:pt x="f40" y="f36"/>
                    <a:pt x="f43" y="f70"/>
                    <a:pt x="f43" y="f123"/>
                  </a:cubicBezTo>
                  <a:cubicBezTo>
                    <a:pt x="f127" y="f132"/>
                    <a:pt x="f10" y="f39"/>
                    <a:pt x="f10" y="f136"/>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24" name="Ελεύθερη σχεδίαση 47">
              <a:extLst>
                <a:ext uri="{FF2B5EF4-FFF2-40B4-BE49-F238E27FC236}">
                  <a16:creationId xmlns:a16="http://schemas.microsoft.com/office/drawing/2014/main" id="{DBF2A40B-D29C-D866-46A7-47CA8A925F38}"/>
                </a:ext>
              </a:extLst>
            </p:cNvPr>
            <p:cNvSpPr/>
            <p:nvPr/>
          </p:nvSpPr>
          <p:spPr>
            <a:xfrm>
              <a:off x="5322484" y="322261"/>
              <a:ext cx="341043" cy="319198"/>
            </a:xfrm>
            <a:custGeom>
              <a:avLst/>
              <a:gdLst>
                <a:gd name="f0" fmla="val 10800000"/>
                <a:gd name="f1" fmla="val 5400000"/>
                <a:gd name="f2" fmla="val 180"/>
                <a:gd name="f3" fmla="val w"/>
                <a:gd name="f4" fmla="val h"/>
                <a:gd name="f5" fmla="val 0"/>
                <a:gd name="f6" fmla="val 161"/>
                <a:gd name="f7" fmla="val 146"/>
                <a:gd name="f8" fmla="val 50"/>
                <a:gd name="f9" fmla="val 8"/>
                <a:gd name="f10" fmla="val 55"/>
                <a:gd name="f11" fmla="val 14"/>
                <a:gd name="f12" fmla="val 53"/>
                <a:gd name="f13" fmla="val 20"/>
                <a:gd name="f14" fmla="val 60"/>
                <a:gd name="f15" fmla="val 25"/>
                <a:gd name="f16" fmla="val 62"/>
                <a:gd name="f17" fmla="val 23"/>
                <a:gd name="f18" fmla="val 58"/>
                <a:gd name="f19" fmla="val 18"/>
                <a:gd name="f20" fmla="val 54"/>
                <a:gd name="f21" fmla="val 17"/>
                <a:gd name="f22" fmla="val 64"/>
                <a:gd name="f23" fmla="val 13"/>
                <a:gd name="f24" fmla="val 65"/>
                <a:gd name="f25" fmla="val 63"/>
                <a:gd name="f26" fmla="val 34"/>
                <a:gd name="f27" fmla="val 59"/>
                <a:gd name="f28" fmla="val 36"/>
                <a:gd name="f29" fmla="val 37"/>
                <a:gd name="f30" fmla="val 49"/>
                <a:gd name="f31" fmla="val 43"/>
                <a:gd name="f32" fmla="val 31"/>
                <a:gd name="f33" fmla="val 19"/>
                <a:gd name="f34" fmla="val 41"/>
                <a:gd name="f35" fmla="val 9"/>
                <a:gd name="f36" fmla="val 16"/>
                <a:gd name="f37" fmla="val 72"/>
                <a:gd name="f38" fmla="val 30"/>
                <a:gd name="f39" fmla="val 81"/>
                <a:gd name="f40" fmla="val 92"/>
                <a:gd name="f41" fmla="val 111"/>
                <a:gd name="f42" fmla="val 38"/>
                <a:gd name="f43" fmla="val 129"/>
                <a:gd name="f44" fmla="val 27"/>
                <a:gd name="f45" fmla="val 28"/>
                <a:gd name="f46" fmla="val 137"/>
                <a:gd name="f47" fmla="val 39"/>
                <a:gd name="f48" fmla="val 121"/>
                <a:gd name="f49" fmla="val 33"/>
                <a:gd name="f50" fmla="val 104"/>
                <a:gd name="f51" fmla="val 102"/>
                <a:gd name="f52" fmla="val 29"/>
                <a:gd name="f53" fmla="val 26"/>
                <a:gd name="f54" fmla="val 100"/>
                <a:gd name="f55" fmla="val 101"/>
                <a:gd name="f56" fmla="val 89"/>
                <a:gd name="f57" fmla="val 7"/>
                <a:gd name="f58" fmla="val 79"/>
                <a:gd name="f59" fmla="val 4"/>
                <a:gd name="f60" fmla="val 1"/>
                <a:gd name="f61" fmla="val 12"/>
                <a:gd name="f62" fmla="val 6"/>
                <a:gd name="f63" fmla="val 10"/>
                <a:gd name="f64" fmla="val 45"/>
                <a:gd name="f65" fmla="val 47"/>
                <a:gd name="f66" fmla="val 5"/>
                <a:gd name="f67" fmla="val 51"/>
                <a:gd name="f68" fmla="val 86"/>
                <a:gd name="f69" fmla="val 128"/>
                <a:gd name="f70" fmla="val 46"/>
                <a:gd name="f71" fmla="val 145"/>
                <a:gd name="f72" fmla="val 144"/>
                <a:gd name="f73" fmla="val 3"/>
                <a:gd name="f74" fmla="val 142"/>
                <a:gd name="f75" fmla="val 2"/>
                <a:gd name="f76" fmla="val 149"/>
                <a:gd name="f77" fmla="val 141"/>
                <a:gd name="f78" fmla="val 71"/>
                <a:gd name="f79" fmla="val 151"/>
                <a:gd name="f80" fmla="val 148"/>
                <a:gd name="f81" fmla="val 130"/>
                <a:gd name="f82" fmla="val 93"/>
                <a:gd name="f83" fmla="val 70"/>
                <a:gd name="f84" fmla="val 87"/>
                <a:gd name="f85" fmla="val 21"/>
                <a:gd name="f86" fmla="val 105"/>
                <a:gd name="f87" fmla="val 84"/>
                <a:gd name="f88" fmla="val 22"/>
                <a:gd name="f89" fmla="val 78"/>
                <a:gd name="f90" fmla="val 57"/>
                <a:gd name="f91" fmla="val 24"/>
                <a:gd name="f92" fmla="val 56"/>
                <a:gd name="f93" fmla="val 40"/>
                <a:gd name="f94" fmla="+- 0 0 -90"/>
                <a:gd name="f95" fmla="*/ f3 1 161"/>
                <a:gd name="f96" fmla="*/ f4 1 146"/>
                <a:gd name="f97" fmla="+- f7 0 f5"/>
                <a:gd name="f98" fmla="+- f6 0 f5"/>
                <a:gd name="f99" fmla="*/ f94 f0 1"/>
                <a:gd name="f100" fmla="*/ f98 1 161"/>
                <a:gd name="f101" fmla="*/ f97 1 146"/>
                <a:gd name="f102" fmla="*/ 50 f98 1"/>
                <a:gd name="f103" fmla="*/ 8 f97 1"/>
                <a:gd name="f104" fmla="*/ 60 f98 1"/>
                <a:gd name="f105" fmla="*/ 25 f97 1"/>
                <a:gd name="f106" fmla="*/ 54 f98 1"/>
                <a:gd name="f107" fmla="*/ 17 f97 1"/>
                <a:gd name="f108" fmla="*/ 63 f98 1"/>
                <a:gd name="f109" fmla="*/ 34 f97 1"/>
                <a:gd name="f110" fmla="*/ 49 f98 1"/>
                <a:gd name="f111" fmla="*/ 37 f97 1"/>
                <a:gd name="f112" fmla="*/ 41 f98 1"/>
                <a:gd name="f113" fmla="*/ 13 f97 1"/>
                <a:gd name="f114" fmla="*/ 16 f98 1"/>
                <a:gd name="f115" fmla="*/ 62 f97 1"/>
                <a:gd name="f116" fmla="*/ 34 f98 1"/>
                <a:gd name="f117" fmla="*/ 92 f97 1"/>
                <a:gd name="f118" fmla="*/ 27 f98 1"/>
                <a:gd name="f119" fmla="*/ 146 f97 1"/>
                <a:gd name="f120" fmla="*/ 33 f98 1"/>
                <a:gd name="f121" fmla="*/ 104 f97 1"/>
                <a:gd name="f122" fmla="*/ 26 f98 1"/>
                <a:gd name="f123" fmla="*/ 102 f97 1"/>
                <a:gd name="f124" fmla="*/ 30 f98 1"/>
                <a:gd name="f125" fmla="*/ 101 f97 1"/>
                <a:gd name="f126" fmla="*/ 4 f98 1"/>
                <a:gd name="f127" fmla="*/ 60 f97 1"/>
                <a:gd name="f128" fmla="*/ 10 f97 1"/>
                <a:gd name="f129" fmla="*/ 51 f98 1"/>
                <a:gd name="f130" fmla="*/ 4 f97 1"/>
                <a:gd name="f131" fmla="*/ 145 f98 1"/>
                <a:gd name="f132" fmla="*/ 142 f98 1"/>
                <a:gd name="f133" fmla="*/ 0 f97 1"/>
                <a:gd name="f134" fmla="*/ 141 f98 1"/>
                <a:gd name="f135" fmla="*/ 33 f97 1"/>
                <a:gd name="f136" fmla="*/ 137 f98 1"/>
                <a:gd name="f137" fmla="*/ 31 f97 1"/>
                <a:gd name="f138" fmla="*/ 148 f98 1"/>
                <a:gd name="f139" fmla="*/ 16 f97 1"/>
                <a:gd name="f140" fmla="*/ 70 f98 1"/>
                <a:gd name="f141" fmla="*/ 84 f97 1"/>
                <a:gd name="f142" fmla="*/ 22 f98 1"/>
                <a:gd name="f143" fmla="*/ 57 f98 1"/>
                <a:gd name="f144" fmla="*/ 28 f97 1"/>
                <a:gd name="f145" fmla="*/ 46 f98 1"/>
                <a:gd name="f146" fmla="*/ f99 1 f2"/>
                <a:gd name="f147" fmla="*/ f102 1 161"/>
                <a:gd name="f148" fmla="*/ f103 1 146"/>
                <a:gd name="f149" fmla="*/ f104 1 161"/>
                <a:gd name="f150" fmla="*/ f105 1 146"/>
                <a:gd name="f151" fmla="*/ f106 1 161"/>
                <a:gd name="f152" fmla="*/ f107 1 146"/>
                <a:gd name="f153" fmla="*/ f108 1 161"/>
                <a:gd name="f154" fmla="*/ f109 1 146"/>
                <a:gd name="f155" fmla="*/ f110 1 161"/>
                <a:gd name="f156" fmla="*/ f111 1 146"/>
                <a:gd name="f157" fmla="*/ f112 1 161"/>
                <a:gd name="f158" fmla="*/ f113 1 146"/>
                <a:gd name="f159" fmla="*/ f114 1 161"/>
                <a:gd name="f160" fmla="*/ f115 1 146"/>
                <a:gd name="f161" fmla="*/ f116 1 161"/>
                <a:gd name="f162" fmla="*/ f117 1 146"/>
                <a:gd name="f163" fmla="*/ f118 1 161"/>
                <a:gd name="f164" fmla="*/ f119 1 146"/>
                <a:gd name="f165" fmla="*/ f120 1 161"/>
                <a:gd name="f166" fmla="*/ f121 1 146"/>
                <a:gd name="f167" fmla="*/ f122 1 161"/>
                <a:gd name="f168" fmla="*/ f123 1 146"/>
                <a:gd name="f169" fmla="*/ f124 1 161"/>
                <a:gd name="f170" fmla="*/ f125 1 146"/>
                <a:gd name="f171" fmla="*/ f126 1 161"/>
                <a:gd name="f172" fmla="*/ f127 1 146"/>
                <a:gd name="f173" fmla="*/ f128 1 146"/>
                <a:gd name="f174" fmla="*/ f129 1 161"/>
                <a:gd name="f175" fmla="*/ f130 1 146"/>
                <a:gd name="f176" fmla="*/ f131 1 161"/>
                <a:gd name="f177" fmla="*/ f132 1 161"/>
                <a:gd name="f178" fmla="*/ f133 1 146"/>
                <a:gd name="f179" fmla="*/ f134 1 161"/>
                <a:gd name="f180" fmla="*/ f135 1 146"/>
                <a:gd name="f181" fmla="*/ f136 1 161"/>
                <a:gd name="f182" fmla="*/ f137 1 146"/>
                <a:gd name="f183" fmla="*/ f138 1 161"/>
                <a:gd name="f184" fmla="*/ f139 1 146"/>
                <a:gd name="f185" fmla="*/ f140 1 161"/>
                <a:gd name="f186" fmla="*/ f141 1 146"/>
                <a:gd name="f187" fmla="*/ f142 1 161"/>
                <a:gd name="f188" fmla="*/ f143 1 161"/>
                <a:gd name="f189" fmla="*/ f144 1 146"/>
                <a:gd name="f190" fmla="*/ f145 1 161"/>
                <a:gd name="f191" fmla="*/ 0 1 f100"/>
                <a:gd name="f192" fmla="*/ f6 1 f100"/>
                <a:gd name="f193" fmla="*/ 0 1 f101"/>
                <a:gd name="f194" fmla="*/ f7 1 f101"/>
                <a:gd name="f195" fmla="+- f146 0 f1"/>
                <a:gd name="f196" fmla="*/ f147 1 f100"/>
                <a:gd name="f197" fmla="*/ f148 1 f101"/>
                <a:gd name="f198" fmla="*/ f149 1 f100"/>
                <a:gd name="f199" fmla="*/ f150 1 f101"/>
                <a:gd name="f200" fmla="*/ f151 1 f100"/>
                <a:gd name="f201" fmla="*/ f152 1 f101"/>
                <a:gd name="f202" fmla="*/ f153 1 f100"/>
                <a:gd name="f203" fmla="*/ f154 1 f101"/>
                <a:gd name="f204" fmla="*/ f155 1 f100"/>
                <a:gd name="f205" fmla="*/ f156 1 f101"/>
                <a:gd name="f206" fmla="*/ f157 1 f100"/>
                <a:gd name="f207" fmla="*/ f158 1 f101"/>
                <a:gd name="f208" fmla="*/ f159 1 f100"/>
                <a:gd name="f209" fmla="*/ f160 1 f101"/>
                <a:gd name="f210" fmla="*/ f161 1 f100"/>
                <a:gd name="f211" fmla="*/ f162 1 f101"/>
                <a:gd name="f212" fmla="*/ f163 1 f100"/>
                <a:gd name="f213" fmla="*/ f164 1 f101"/>
                <a:gd name="f214" fmla="*/ f165 1 f100"/>
                <a:gd name="f215" fmla="*/ f166 1 f101"/>
                <a:gd name="f216" fmla="*/ f167 1 f100"/>
                <a:gd name="f217" fmla="*/ f168 1 f101"/>
                <a:gd name="f218" fmla="*/ f169 1 f100"/>
                <a:gd name="f219" fmla="*/ f170 1 f101"/>
                <a:gd name="f220" fmla="*/ f171 1 f100"/>
                <a:gd name="f221" fmla="*/ f172 1 f101"/>
                <a:gd name="f222" fmla="*/ f173 1 f101"/>
                <a:gd name="f223" fmla="*/ f174 1 f100"/>
                <a:gd name="f224" fmla="*/ f175 1 f101"/>
                <a:gd name="f225" fmla="*/ f176 1 f100"/>
                <a:gd name="f226" fmla="*/ f177 1 f100"/>
                <a:gd name="f227" fmla="*/ f178 1 f101"/>
                <a:gd name="f228" fmla="*/ f179 1 f100"/>
                <a:gd name="f229" fmla="*/ f180 1 f101"/>
                <a:gd name="f230" fmla="*/ f181 1 f100"/>
                <a:gd name="f231" fmla="*/ f182 1 f101"/>
                <a:gd name="f232" fmla="*/ f183 1 f100"/>
                <a:gd name="f233" fmla="*/ f184 1 f101"/>
                <a:gd name="f234" fmla="*/ f185 1 f100"/>
                <a:gd name="f235" fmla="*/ f186 1 f101"/>
                <a:gd name="f236" fmla="*/ f187 1 f100"/>
                <a:gd name="f237" fmla="*/ f188 1 f100"/>
                <a:gd name="f238" fmla="*/ f189 1 f101"/>
                <a:gd name="f239" fmla="*/ f190 1 f100"/>
                <a:gd name="f240" fmla="*/ f191 f95 1"/>
                <a:gd name="f241" fmla="*/ f192 f95 1"/>
                <a:gd name="f242" fmla="*/ f194 f96 1"/>
                <a:gd name="f243" fmla="*/ f193 f96 1"/>
                <a:gd name="f244" fmla="*/ f196 f95 1"/>
                <a:gd name="f245" fmla="*/ f197 f96 1"/>
                <a:gd name="f246" fmla="*/ f198 f95 1"/>
                <a:gd name="f247" fmla="*/ f199 f96 1"/>
                <a:gd name="f248" fmla="*/ f200 f95 1"/>
                <a:gd name="f249" fmla="*/ f201 f96 1"/>
                <a:gd name="f250" fmla="*/ f202 f95 1"/>
                <a:gd name="f251" fmla="*/ f203 f96 1"/>
                <a:gd name="f252" fmla="*/ f204 f95 1"/>
                <a:gd name="f253" fmla="*/ f205 f96 1"/>
                <a:gd name="f254" fmla="*/ f206 f95 1"/>
                <a:gd name="f255" fmla="*/ f207 f96 1"/>
                <a:gd name="f256" fmla="*/ f208 f95 1"/>
                <a:gd name="f257" fmla="*/ f209 f96 1"/>
                <a:gd name="f258" fmla="*/ f210 f95 1"/>
                <a:gd name="f259" fmla="*/ f211 f96 1"/>
                <a:gd name="f260" fmla="*/ f212 f95 1"/>
                <a:gd name="f261" fmla="*/ f213 f96 1"/>
                <a:gd name="f262" fmla="*/ f214 f95 1"/>
                <a:gd name="f263" fmla="*/ f215 f96 1"/>
                <a:gd name="f264" fmla="*/ f216 f95 1"/>
                <a:gd name="f265" fmla="*/ f217 f96 1"/>
                <a:gd name="f266" fmla="*/ f218 f95 1"/>
                <a:gd name="f267" fmla="*/ f219 f96 1"/>
                <a:gd name="f268" fmla="*/ f220 f95 1"/>
                <a:gd name="f269" fmla="*/ f221 f96 1"/>
                <a:gd name="f270" fmla="*/ f222 f96 1"/>
                <a:gd name="f271" fmla="*/ f223 f95 1"/>
                <a:gd name="f272" fmla="*/ f224 f96 1"/>
                <a:gd name="f273" fmla="*/ f225 f95 1"/>
                <a:gd name="f274" fmla="*/ f226 f95 1"/>
                <a:gd name="f275" fmla="*/ f227 f96 1"/>
                <a:gd name="f276" fmla="*/ f228 f95 1"/>
                <a:gd name="f277" fmla="*/ f229 f96 1"/>
                <a:gd name="f278" fmla="*/ f230 f95 1"/>
                <a:gd name="f279" fmla="*/ f231 f96 1"/>
                <a:gd name="f280" fmla="*/ f232 f95 1"/>
                <a:gd name="f281" fmla="*/ f233 f96 1"/>
                <a:gd name="f282" fmla="*/ f234 f95 1"/>
                <a:gd name="f283" fmla="*/ f235 f96 1"/>
                <a:gd name="f284" fmla="*/ f236 f95 1"/>
                <a:gd name="f285" fmla="*/ f237 f95 1"/>
                <a:gd name="f286" fmla="*/ f238 f96 1"/>
                <a:gd name="f287" fmla="*/ f239 f95 1"/>
              </a:gdLst>
              <a:ahLst/>
              <a:cxnLst>
                <a:cxn ang="3cd4">
                  <a:pos x="hc" y="t"/>
                </a:cxn>
                <a:cxn ang="0">
                  <a:pos x="r" y="vc"/>
                </a:cxn>
                <a:cxn ang="cd4">
                  <a:pos x="hc" y="b"/>
                </a:cxn>
                <a:cxn ang="cd2">
                  <a:pos x="l" y="vc"/>
                </a:cxn>
                <a:cxn ang="f195">
                  <a:pos x="f244" y="f245"/>
                </a:cxn>
                <a:cxn ang="f195">
                  <a:pos x="f246" y="f247"/>
                </a:cxn>
                <a:cxn ang="f195">
                  <a:pos x="f248" y="f249"/>
                </a:cxn>
                <a:cxn ang="f195">
                  <a:pos x="f250" y="f251"/>
                </a:cxn>
                <a:cxn ang="f195">
                  <a:pos x="f252" y="f253"/>
                </a:cxn>
                <a:cxn ang="f195">
                  <a:pos x="f254" y="f255"/>
                </a:cxn>
                <a:cxn ang="f195">
                  <a:pos x="f256" y="f257"/>
                </a:cxn>
                <a:cxn ang="f195">
                  <a:pos x="f258" y="f259"/>
                </a:cxn>
                <a:cxn ang="f195">
                  <a:pos x="f260" y="f261"/>
                </a:cxn>
                <a:cxn ang="f195">
                  <a:pos x="f262" y="f263"/>
                </a:cxn>
                <a:cxn ang="f195">
                  <a:pos x="f264" y="f265"/>
                </a:cxn>
                <a:cxn ang="f195">
                  <a:pos x="f266" y="f267"/>
                </a:cxn>
                <a:cxn ang="f195">
                  <a:pos x="f268" y="f269"/>
                </a:cxn>
                <a:cxn ang="f195">
                  <a:pos x="f254" y="f270"/>
                </a:cxn>
                <a:cxn ang="f195">
                  <a:pos x="f271" y="f272"/>
                </a:cxn>
                <a:cxn ang="f195">
                  <a:pos x="f273" y="f255"/>
                </a:cxn>
                <a:cxn ang="f195">
                  <a:pos x="f274" y="f275"/>
                </a:cxn>
                <a:cxn ang="f195">
                  <a:pos x="f276" y="f277"/>
                </a:cxn>
                <a:cxn ang="f195">
                  <a:pos x="f244" y="f245"/>
                </a:cxn>
                <a:cxn ang="f195">
                  <a:pos x="f278" y="f279"/>
                </a:cxn>
                <a:cxn ang="f195">
                  <a:pos x="f280" y="f281"/>
                </a:cxn>
                <a:cxn ang="f195">
                  <a:pos x="f282" y="f245"/>
                </a:cxn>
                <a:cxn ang="f195">
                  <a:pos x="f278" y="f279"/>
                </a:cxn>
                <a:cxn ang="f195">
                  <a:pos x="f264" y="f283"/>
                </a:cxn>
                <a:cxn ang="f195">
                  <a:pos x="f284" y="f281"/>
                </a:cxn>
                <a:cxn ang="f195">
                  <a:pos x="f264" y="f283"/>
                </a:cxn>
                <a:cxn ang="f195">
                  <a:pos x="f285" y="f286"/>
                </a:cxn>
                <a:cxn ang="f195">
                  <a:pos x="f287" y="f281"/>
                </a:cxn>
                <a:cxn ang="f195">
                  <a:pos x="f285" y="f286"/>
                </a:cxn>
                <a:cxn ang="f195">
                  <a:pos x="f285" y="f279"/>
                </a:cxn>
                <a:cxn ang="f195">
                  <a:pos x="f287" y="f286"/>
                </a:cxn>
                <a:cxn ang="f195">
                  <a:pos x="f285" y="f279"/>
                </a:cxn>
              </a:cxnLst>
              <a:rect l="f240" t="f243" r="f241" b="f242"/>
              <a:pathLst>
                <a:path w="161" h="146">
                  <a:moveTo>
                    <a:pt x="f8" y="f9"/>
                  </a:moveTo>
                  <a:cubicBezTo>
                    <a:pt x="f10" y="f11"/>
                    <a:pt x="f12" y="f13"/>
                    <a:pt x="f14" y="f15"/>
                  </a:cubicBezTo>
                  <a:cubicBezTo>
                    <a:pt x="f16" y="f17"/>
                    <a:pt x="f18" y="f19"/>
                    <a:pt x="f20" y="f21"/>
                  </a:cubicBezTo>
                  <a:cubicBezTo>
                    <a:pt x="f22" y="f23"/>
                    <a:pt x="f24" y="f15"/>
                    <a:pt x="f25" y="f26"/>
                  </a:cubicBezTo>
                  <a:cubicBezTo>
                    <a:pt x="f27" y="f28"/>
                    <a:pt x="f10" y="f29"/>
                    <a:pt x="f30" y="f29"/>
                  </a:cubicBezTo>
                  <a:cubicBezTo>
                    <a:pt x="f31" y="f32"/>
                    <a:pt x="f31" y="f33"/>
                    <a:pt x="f34" y="f23"/>
                  </a:cubicBezTo>
                  <a:cubicBezTo>
                    <a:pt x="f11" y="f11"/>
                    <a:pt x="f35" y="f34"/>
                    <a:pt x="f36" y="f16"/>
                  </a:cubicBezTo>
                  <a:cubicBezTo>
                    <a:pt x="f33" y="f37"/>
                    <a:pt x="f38" y="f39"/>
                    <a:pt x="f26" y="f40"/>
                  </a:cubicBezTo>
                  <a:cubicBezTo>
                    <a:pt x="f34" y="f41"/>
                    <a:pt x="f42" y="f43"/>
                    <a:pt x="f44" y="f7"/>
                  </a:cubicBezTo>
                  <a:cubicBezTo>
                    <a:pt x="f45" y="f46"/>
                    <a:pt x="f47" y="f48"/>
                    <a:pt x="f49" y="f50"/>
                  </a:cubicBezTo>
                  <a:cubicBezTo>
                    <a:pt x="f32" y="f51"/>
                    <a:pt x="f52" y="f51"/>
                    <a:pt x="f53" y="f51"/>
                  </a:cubicBezTo>
                  <a:cubicBezTo>
                    <a:pt x="f53" y="f54"/>
                    <a:pt x="f45" y="f55"/>
                    <a:pt x="f38" y="f55"/>
                  </a:cubicBezTo>
                  <a:cubicBezTo>
                    <a:pt x="f45" y="f56"/>
                    <a:pt x="f57" y="f58"/>
                    <a:pt x="f59" y="f14"/>
                  </a:cubicBezTo>
                  <a:cubicBezTo>
                    <a:pt x="f60" y="f26"/>
                    <a:pt x="f61" y="f62"/>
                    <a:pt x="f34" y="f63"/>
                  </a:cubicBezTo>
                  <a:cubicBezTo>
                    <a:pt x="f64" y="f35"/>
                    <a:pt x="f65" y="f66"/>
                    <a:pt x="f67" y="f59"/>
                  </a:cubicBezTo>
                  <a:cubicBezTo>
                    <a:pt x="f68" y="f60"/>
                    <a:pt x="f69" y="f70"/>
                    <a:pt x="f71" y="f23"/>
                  </a:cubicBezTo>
                  <a:cubicBezTo>
                    <a:pt x="f7" y="f62"/>
                    <a:pt x="f72" y="f73"/>
                    <a:pt x="f74" y="f5"/>
                  </a:cubicBezTo>
                  <a:cubicBezTo>
                    <a:pt x="f6" y="f75"/>
                    <a:pt x="f76" y="f52"/>
                    <a:pt x="f77" y="f49"/>
                  </a:cubicBezTo>
                  <a:cubicBezTo>
                    <a:pt x="f41" y="f65"/>
                    <a:pt x="f78" y="f59"/>
                    <a:pt x="f8" y="f9"/>
                  </a:cubicBezTo>
                  <a:close/>
                  <a:moveTo>
                    <a:pt x="f46" y="f32"/>
                  </a:moveTo>
                  <a:cubicBezTo>
                    <a:pt x="f74" y="f52"/>
                    <a:pt x="f79" y="f21"/>
                    <a:pt x="f80" y="f36"/>
                  </a:cubicBezTo>
                  <a:cubicBezTo>
                    <a:pt x="f81" y="f31"/>
                    <a:pt x="f82" y="f11"/>
                    <a:pt x="f83" y="f9"/>
                  </a:cubicBezTo>
                  <a:cubicBezTo>
                    <a:pt x="f84" y="f85"/>
                    <a:pt x="f86" y="f49"/>
                    <a:pt x="f46" y="f32"/>
                  </a:cubicBezTo>
                  <a:close/>
                  <a:moveTo>
                    <a:pt x="f53" y="f87"/>
                  </a:moveTo>
                  <a:cubicBezTo>
                    <a:pt x="f63" y="f78"/>
                    <a:pt x="f57" y="f44"/>
                    <a:pt x="f88" y="f36"/>
                  </a:cubicBezTo>
                  <a:cubicBezTo>
                    <a:pt x="f5" y="f52"/>
                    <a:pt x="f66" y="f89"/>
                    <a:pt x="f53" y="f87"/>
                  </a:cubicBezTo>
                  <a:close/>
                  <a:moveTo>
                    <a:pt x="f90" y="f45"/>
                  </a:moveTo>
                  <a:cubicBezTo>
                    <a:pt x="f10" y="f88"/>
                    <a:pt x="f12" y="f36"/>
                    <a:pt x="f70" y="f36"/>
                  </a:cubicBezTo>
                  <a:cubicBezTo>
                    <a:pt x="f70" y="f17"/>
                    <a:pt x="f8" y="f44"/>
                    <a:pt x="f90" y="f45"/>
                  </a:cubicBezTo>
                  <a:close/>
                  <a:moveTo>
                    <a:pt x="f90" y="f32"/>
                  </a:moveTo>
                  <a:cubicBezTo>
                    <a:pt x="f67" y="f49"/>
                    <a:pt x="f30" y="f91"/>
                    <a:pt x="f70" y="f45"/>
                  </a:cubicBezTo>
                  <a:cubicBezTo>
                    <a:pt x="f65" y="f32"/>
                    <a:pt x="f92" y="f93"/>
                    <a:pt x="f90" y="f32"/>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25" name="Ελεύθερη σχεδίαση 48">
              <a:extLst>
                <a:ext uri="{FF2B5EF4-FFF2-40B4-BE49-F238E27FC236}">
                  <a16:creationId xmlns:a16="http://schemas.microsoft.com/office/drawing/2014/main" id="{F15F0AB9-BB6E-39A7-8DEE-99480FE25C34}"/>
                </a:ext>
              </a:extLst>
            </p:cNvPr>
            <p:cNvSpPr/>
            <p:nvPr/>
          </p:nvSpPr>
          <p:spPr>
            <a:xfrm>
              <a:off x="5329937" y="319180"/>
              <a:ext cx="315724" cy="328443"/>
            </a:xfrm>
            <a:custGeom>
              <a:avLst/>
              <a:gdLst>
                <a:gd name="f0" fmla="val 10800000"/>
                <a:gd name="f1" fmla="val 5400000"/>
                <a:gd name="f2" fmla="val 180"/>
                <a:gd name="f3" fmla="val w"/>
                <a:gd name="f4" fmla="val h"/>
                <a:gd name="f5" fmla="val 0"/>
                <a:gd name="f6" fmla="val 150"/>
                <a:gd name="f7" fmla="val 12"/>
                <a:gd name="f8" fmla="val 20"/>
                <a:gd name="f9" fmla="val 143"/>
                <a:gd name="f10" fmla="val 32"/>
                <a:gd name="f11" fmla="val 138"/>
                <a:gd name="f12" fmla="val 34"/>
                <a:gd name="f13" fmla="val 120"/>
                <a:gd name="f14" fmla="val 43"/>
                <a:gd name="f15" fmla="val 99"/>
                <a:gd name="f16" fmla="val 81"/>
                <a:gd name="f17" fmla="val 22"/>
                <a:gd name="f18" fmla="val 69"/>
                <a:gd name="f19" fmla="val 15"/>
                <a:gd name="f20" fmla="val 57"/>
                <a:gd name="f21" fmla="val 9"/>
                <a:gd name="f22" fmla="val 48"/>
                <a:gd name="f23" fmla="val 10"/>
                <a:gd name="f24" fmla="val 50"/>
                <a:gd name="f25" fmla="val 51"/>
                <a:gd name="f26" fmla="val 52"/>
                <a:gd name="f27" fmla="val 17"/>
                <a:gd name="f28" fmla="val 54"/>
                <a:gd name="f29" fmla="val 16"/>
                <a:gd name="f30" fmla="val 56"/>
                <a:gd name="f31" fmla="val 58"/>
                <a:gd name="f32" fmla="val 61"/>
                <a:gd name="f33" fmla="val 19"/>
                <a:gd name="f34" fmla="val 24"/>
                <a:gd name="f35" fmla="val 27"/>
                <a:gd name="f36" fmla="val 30"/>
                <a:gd name="f37" fmla="val 33"/>
                <a:gd name="f38" fmla="val 60"/>
                <a:gd name="f39" fmla="val 35"/>
                <a:gd name="f40" fmla="val 36"/>
                <a:gd name="f41" fmla="val 38"/>
                <a:gd name="f42" fmla="val 39"/>
                <a:gd name="f43" fmla="val 45"/>
                <a:gd name="f44" fmla="val 41"/>
                <a:gd name="f45" fmla="val 40"/>
                <a:gd name="f46" fmla="val 26"/>
                <a:gd name="f47" fmla="val 18"/>
                <a:gd name="f48" fmla="val 14"/>
                <a:gd name="f49" fmla="val 21"/>
                <a:gd name="f50" fmla="val 11"/>
                <a:gd name="f51" fmla="val 47"/>
                <a:gd name="f52" fmla="val 63"/>
                <a:gd name="f53" fmla="val 68"/>
                <a:gd name="f54" fmla="val 72"/>
                <a:gd name="f55" fmla="val 77"/>
                <a:gd name="f56" fmla="val 82"/>
                <a:gd name="f57" fmla="val 87"/>
                <a:gd name="f58" fmla="val 93"/>
                <a:gd name="f59" fmla="val 111"/>
                <a:gd name="f60" fmla="val 130"/>
                <a:gd name="f61" fmla="val 25"/>
                <a:gd name="f62" fmla="val 148"/>
                <a:gd name="f63" fmla="val 23"/>
                <a:gd name="f64" fmla="val 147"/>
                <a:gd name="f65" fmla="val 144"/>
                <a:gd name="f66" fmla="val 141"/>
                <a:gd name="f67" fmla="val 137"/>
                <a:gd name="f68" fmla="val 28"/>
                <a:gd name="f69" fmla="val 131"/>
                <a:gd name="f70" fmla="val 31"/>
                <a:gd name="f71" fmla="val 123"/>
                <a:gd name="f72" fmla="val 116"/>
                <a:gd name="f73" fmla="val 112"/>
                <a:gd name="f74" fmla="val 108"/>
                <a:gd name="f75" fmla="val 29"/>
                <a:gd name="f76" fmla="val 105"/>
                <a:gd name="f77" fmla="val 104"/>
                <a:gd name="f78" fmla="val 103"/>
                <a:gd name="f79" fmla="val 101"/>
                <a:gd name="f80" fmla="val 97"/>
                <a:gd name="f81" fmla="val 88"/>
                <a:gd name="f82" fmla="val 2"/>
                <a:gd name="f83" fmla="val 1"/>
                <a:gd name="f84" fmla="val 55"/>
                <a:gd name="f85" fmla="val 37"/>
                <a:gd name="f86" fmla="val 5"/>
                <a:gd name="f87" fmla="val 13"/>
                <a:gd name="f88" fmla="val 7"/>
                <a:gd name="f89" fmla="val 44"/>
                <a:gd name="f90" fmla="val 6"/>
                <a:gd name="f91" fmla="val 46"/>
                <a:gd name="f92" fmla="val 4"/>
                <a:gd name="f93" fmla="val 62"/>
                <a:gd name="f94" fmla="val 3"/>
                <a:gd name="f95" fmla="val 91"/>
                <a:gd name="f96" fmla="val 113"/>
                <a:gd name="f97" fmla="val 142"/>
                <a:gd name="f98" fmla="val 140"/>
                <a:gd name="f99" fmla="val 139"/>
                <a:gd name="f100" fmla="val 146"/>
                <a:gd name="f101" fmla="val 100"/>
                <a:gd name="f102" fmla="val 8"/>
                <a:gd name="f103" fmla="val 132"/>
                <a:gd name="f104" fmla="val 76"/>
                <a:gd name="f105" fmla="val 42"/>
                <a:gd name="f106" fmla="val 80"/>
                <a:gd name="f107" fmla="val 92"/>
                <a:gd name="f108" fmla="val 102"/>
                <a:gd name="f109" fmla="val 124"/>
                <a:gd name="f110" fmla="val 127"/>
                <a:gd name="f111" fmla="val 110"/>
                <a:gd name="f112" fmla="val 83"/>
                <a:gd name="f113" fmla="val 78"/>
                <a:gd name="f114" fmla="val 73"/>
                <a:gd name="f115" fmla="val 64"/>
                <a:gd name="f116" fmla="val 71"/>
                <a:gd name="f117" fmla="val 79"/>
                <a:gd name="f118" fmla="val 84"/>
                <a:gd name="f119" fmla="val 86"/>
                <a:gd name="f120" fmla="val 85"/>
                <a:gd name="f121" fmla="val 49"/>
                <a:gd name="f122" fmla="val 53"/>
                <a:gd name="f123" fmla="val 59"/>
                <a:gd name="f124" fmla="val 74"/>
                <a:gd name="f125" fmla="val 134"/>
                <a:gd name="f126" fmla="val 66"/>
                <a:gd name="f127" fmla="val 67"/>
                <a:gd name="f128" fmla="val 145"/>
                <a:gd name="f129" fmla="val 133"/>
                <a:gd name="f130" fmla="+- 0 0 -90"/>
                <a:gd name="f131" fmla="*/ f3 1 150"/>
                <a:gd name="f132" fmla="*/ f4 1 150"/>
                <a:gd name="f133" fmla="+- f6 0 f5"/>
                <a:gd name="f134" fmla="*/ f130 f0 1"/>
                <a:gd name="f135" fmla="*/ f133 1 150"/>
                <a:gd name="f136" fmla="*/ 81 f133 1"/>
                <a:gd name="f137" fmla="*/ 22 f133 1"/>
                <a:gd name="f138" fmla="*/ 52 f133 1"/>
                <a:gd name="f139" fmla="*/ 17 f133 1"/>
                <a:gd name="f140" fmla="*/ 60 f133 1"/>
                <a:gd name="f141" fmla="*/ 35 f133 1"/>
                <a:gd name="f142" fmla="*/ 45 f133 1"/>
                <a:gd name="f143" fmla="*/ 39 f133 1"/>
                <a:gd name="f144" fmla="*/ 20 f133 1"/>
                <a:gd name="f145" fmla="*/ 14 f133 1"/>
                <a:gd name="f146" fmla="*/ 63 f133 1"/>
                <a:gd name="f147" fmla="*/ 25 f133 1"/>
                <a:gd name="f148" fmla="*/ 148 f133 1"/>
                <a:gd name="f149" fmla="*/ 26 f133 1"/>
                <a:gd name="f150" fmla="*/ 137 f133 1"/>
                <a:gd name="f151" fmla="*/ 23 f133 1"/>
                <a:gd name="f152" fmla="*/ 104 f133 1"/>
                <a:gd name="f153" fmla="*/ 101 f133 1"/>
                <a:gd name="f154" fmla="*/ 1 f133 1"/>
                <a:gd name="f155" fmla="*/ 61 f133 1"/>
                <a:gd name="f156" fmla="*/ 38 f133 1"/>
                <a:gd name="f157" fmla="*/ 10 f133 1"/>
                <a:gd name="f158" fmla="*/ 91 f133 1"/>
                <a:gd name="f159" fmla="*/ 16 f133 1"/>
                <a:gd name="f160" fmla="*/ 139 f133 1"/>
                <a:gd name="f161" fmla="*/ 2 f133 1"/>
                <a:gd name="f162" fmla="*/ 150 f133 1"/>
                <a:gd name="f163" fmla="*/ 12 f133 1"/>
                <a:gd name="f164" fmla="*/ 82 f133 1"/>
                <a:gd name="f165" fmla="*/ 141 f133 1"/>
                <a:gd name="f166" fmla="*/ 143 f133 1"/>
                <a:gd name="f167" fmla="*/ 44 f133 1"/>
                <a:gd name="f168" fmla="*/ 9 f133 1"/>
                <a:gd name="f169" fmla="*/ 28 f133 1"/>
                <a:gd name="f170" fmla="*/ 102 f133 1"/>
                <a:gd name="f171" fmla="*/ 30 f133 1"/>
                <a:gd name="f172" fmla="*/ 32 f133 1"/>
                <a:gd name="f173" fmla="*/ 116 f133 1"/>
                <a:gd name="f174" fmla="*/ 31 f133 1"/>
                <a:gd name="f175" fmla="*/ 93 f133 1"/>
                <a:gd name="f176" fmla="*/ 11 f133 1"/>
                <a:gd name="f177" fmla="*/ 85 f133 1"/>
                <a:gd name="f178" fmla="*/ 19 f133 1"/>
                <a:gd name="f179" fmla="*/ 13 f133 1"/>
                <a:gd name="f180" fmla="*/ 42 f133 1"/>
                <a:gd name="f181" fmla="*/ 29 f133 1"/>
                <a:gd name="f182" fmla="*/ 48 f133 1"/>
                <a:gd name="f183" fmla="*/ 55 f133 1"/>
                <a:gd name="f184" fmla="*/ 27 f133 1"/>
                <a:gd name="f185" fmla="*/ 58 f133 1"/>
                <a:gd name="f186" fmla="*/ 56 f133 1"/>
                <a:gd name="f187" fmla="*/ 50 f133 1"/>
                <a:gd name="f188" fmla="*/ 18 f133 1"/>
                <a:gd name="f189" fmla="*/ 57 f133 1"/>
                <a:gd name="f190" fmla="*/ 53 f133 1"/>
                <a:gd name="f191" fmla="*/ 33 f133 1"/>
                <a:gd name="f192" fmla="*/ 8 f133 1"/>
                <a:gd name="f193" fmla="*/ 46 f133 1"/>
                <a:gd name="f194" fmla="*/ 146 f133 1"/>
                <a:gd name="f195" fmla="*/ 134 f133 1"/>
                <a:gd name="f196" fmla="*/ 67 f133 1"/>
                <a:gd name="f197" fmla="*/ 145 f133 1"/>
                <a:gd name="f198" fmla="*/ 133 f133 1"/>
                <a:gd name="f199" fmla="*/ 71 f133 1"/>
                <a:gd name="f200" fmla="*/ 54 f133 1"/>
                <a:gd name="f201" fmla="*/ 43 f133 1"/>
                <a:gd name="f202" fmla="*/ f134 1 f2"/>
                <a:gd name="f203" fmla="*/ f136 1 150"/>
                <a:gd name="f204" fmla="*/ f137 1 150"/>
                <a:gd name="f205" fmla="*/ f138 1 150"/>
                <a:gd name="f206" fmla="*/ f139 1 150"/>
                <a:gd name="f207" fmla="*/ f140 1 150"/>
                <a:gd name="f208" fmla="*/ f141 1 150"/>
                <a:gd name="f209" fmla="*/ f142 1 150"/>
                <a:gd name="f210" fmla="*/ f143 1 150"/>
                <a:gd name="f211" fmla="*/ f144 1 150"/>
                <a:gd name="f212" fmla="*/ f145 1 150"/>
                <a:gd name="f213" fmla="*/ f146 1 150"/>
                <a:gd name="f214" fmla="*/ f147 1 150"/>
                <a:gd name="f215" fmla="*/ f148 1 150"/>
                <a:gd name="f216" fmla="*/ f149 1 150"/>
                <a:gd name="f217" fmla="*/ f150 1 150"/>
                <a:gd name="f218" fmla="*/ f151 1 150"/>
                <a:gd name="f219" fmla="*/ f152 1 150"/>
                <a:gd name="f220" fmla="*/ f153 1 150"/>
                <a:gd name="f221" fmla="*/ f154 1 150"/>
                <a:gd name="f222" fmla="*/ f155 1 150"/>
                <a:gd name="f223" fmla="*/ f156 1 150"/>
                <a:gd name="f224" fmla="*/ f157 1 150"/>
                <a:gd name="f225" fmla="*/ f158 1 150"/>
                <a:gd name="f226" fmla="*/ f159 1 150"/>
                <a:gd name="f227" fmla="*/ f160 1 150"/>
                <a:gd name="f228" fmla="*/ f161 1 150"/>
                <a:gd name="f229" fmla="*/ f162 1 150"/>
                <a:gd name="f230" fmla="*/ f163 1 150"/>
                <a:gd name="f231" fmla="*/ f164 1 150"/>
                <a:gd name="f232" fmla="*/ f165 1 150"/>
                <a:gd name="f233" fmla="*/ f166 1 150"/>
                <a:gd name="f234" fmla="*/ f167 1 150"/>
                <a:gd name="f235" fmla="*/ f168 1 150"/>
                <a:gd name="f236" fmla="*/ f169 1 150"/>
                <a:gd name="f237" fmla="*/ f170 1 150"/>
                <a:gd name="f238" fmla="*/ f171 1 150"/>
                <a:gd name="f239" fmla="*/ f172 1 150"/>
                <a:gd name="f240" fmla="*/ f173 1 150"/>
                <a:gd name="f241" fmla="*/ f174 1 150"/>
                <a:gd name="f242" fmla="*/ f175 1 150"/>
                <a:gd name="f243" fmla="*/ f176 1 150"/>
                <a:gd name="f244" fmla="*/ f177 1 150"/>
                <a:gd name="f245" fmla="*/ f178 1 150"/>
                <a:gd name="f246" fmla="*/ f179 1 150"/>
                <a:gd name="f247" fmla="*/ f180 1 150"/>
                <a:gd name="f248" fmla="*/ f181 1 150"/>
                <a:gd name="f249" fmla="*/ f182 1 150"/>
                <a:gd name="f250" fmla="*/ f183 1 150"/>
                <a:gd name="f251" fmla="*/ f184 1 150"/>
                <a:gd name="f252" fmla="*/ f185 1 150"/>
                <a:gd name="f253" fmla="*/ f186 1 150"/>
                <a:gd name="f254" fmla="*/ f187 1 150"/>
                <a:gd name="f255" fmla="*/ f188 1 150"/>
                <a:gd name="f256" fmla="*/ f189 1 150"/>
                <a:gd name="f257" fmla="*/ f190 1 150"/>
                <a:gd name="f258" fmla="*/ f191 1 150"/>
                <a:gd name="f259" fmla="*/ f192 1 150"/>
                <a:gd name="f260" fmla="*/ f193 1 150"/>
                <a:gd name="f261" fmla="*/ f194 1 150"/>
                <a:gd name="f262" fmla="*/ f195 1 150"/>
                <a:gd name="f263" fmla="*/ f196 1 150"/>
                <a:gd name="f264" fmla="*/ f197 1 150"/>
                <a:gd name="f265" fmla="*/ f198 1 150"/>
                <a:gd name="f266" fmla="*/ f199 1 150"/>
                <a:gd name="f267" fmla="*/ f200 1 150"/>
                <a:gd name="f268" fmla="*/ f201 1 150"/>
                <a:gd name="f269" fmla="*/ 0 1 f135"/>
                <a:gd name="f270" fmla="*/ f6 1 f135"/>
                <a:gd name="f271" fmla="+- f202 0 f1"/>
                <a:gd name="f272" fmla="*/ f203 1 f135"/>
                <a:gd name="f273" fmla="*/ f204 1 f135"/>
                <a:gd name="f274" fmla="*/ f205 1 f135"/>
                <a:gd name="f275" fmla="*/ f206 1 f135"/>
                <a:gd name="f276" fmla="*/ f207 1 f135"/>
                <a:gd name="f277" fmla="*/ f208 1 f135"/>
                <a:gd name="f278" fmla="*/ f209 1 f135"/>
                <a:gd name="f279" fmla="*/ f210 1 f135"/>
                <a:gd name="f280" fmla="*/ f211 1 f135"/>
                <a:gd name="f281" fmla="*/ f212 1 f135"/>
                <a:gd name="f282" fmla="*/ f213 1 f135"/>
                <a:gd name="f283" fmla="*/ f214 1 f135"/>
                <a:gd name="f284" fmla="*/ f215 1 f135"/>
                <a:gd name="f285" fmla="*/ f216 1 f135"/>
                <a:gd name="f286" fmla="*/ f217 1 f135"/>
                <a:gd name="f287" fmla="*/ f218 1 f135"/>
                <a:gd name="f288" fmla="*/ f219 1 f135"/>
                <a:gd name="f289" fmla="*/ f220 1 f135"/>
                <a:gd name="f290" fmla="*/ f221 1 f135"/>
                <a:gd name="f291" fmla="*/ f222 1 f135"/>
                <a:gd name="f292" fmla="*/ f223 1 f135"/>
                <a:gd name="f293" fmla="*/ f224 1 f135"/>
                <a:gd name="f294" fmla="*/ f225 1 f135"/>
                <a:gd name="f295" fmla="*/ f226 1 f135"/>
                <a:gd name="f296" fmla="*/ f227 1 f135"/>
                <a:gd name="f297" fmla="*/ f228 1 f135"/>
                <a:gd name="f298" fmla="*/ f229 1 f135"/>
                <a:gd name="f299" fmla="*/ f230 1 f135"/>
                <a:gd name="f300" fmla="*/ f231 1 f135"/>
                <a:gd name="f301" fmla="*/ f232 1 f135"/>
                <a:gd name="f302" fmla="*/ f233 1 f135"/>
                <a:gd name="f303" fmla="*/ f234 1 f135"/>
                <a:gd name="f304" fmla="*/ f235 1 f135"/>
                <a:gd name="f305" fmla="*/ f236 1 f135"/>
                <a:gd name="f306" fmla="*/ f237 1 f135"/>
                <a:gd name="f307" fmla="*/ f238 1 f135"/>
                <a:gd name="f308" fmla="*/ f239 1 f135"/>
                <a:gd name="f309" fmla="*/ f240 1 f135"/>
                <a:gd name="f310" fmla="*/ f241 1 f135"/>
                <a:gd name="f311" fmla="*/ f242 1 f135"/>
                <a:gd name="f312" fmla="*/ f243 1 f135"/>
                <a:gd name="f313" fmla="*/ f244 1 f135"/>
                <a:gd name="f314" fmla="*/ f245 1 f135"/>
                <a:gd name="f315" fmla="*/ f246 1 f135"/>
                <a:gd name="f316" fmla="*/ f247 1 f135"/>
                <a:gd name="f317" fmla="*/ f248 1 f135"/>
                <a:gd name="f318" fmla="*/ f249 1 f135"/>
                <a:gd name="f319" fmla="*/ f250 1 f135"/>
                <a:gd name="f320" fmla="*/ f251 1 f135"/>
                <a:gd name="f321" fmla="*/ f252 1 f135"/>
                <a:gd name="f322" fmla="*/ f253 1 f135"/>
                <a:gd name="f323" fmla="*/ f254 1 f135"/>
                <a:gd name="f324" fmla="*/ f255 1 f135"/>
                <a:gd name="f325" fmla="*/ f256 1 f135"/>
                <a:gd name="f326" fmla="*/ f257 1 f135"/>
                <a:gd name="f327" fmla="*/ f258 1 f135"/>
                <a:gd name="f328" fmla="*/ f259 1 f135"/>
                <a:gd name="f329" fmla="*/ f260 1 f135"/>
                <a:gd name="f330" fmla="*/ f261 1 f135"/>
                <a:gd name="f331" fmla="*/ f262 1 f135"/>
                <a:gd name="f332" fmla="*/ f263 1 f135"/>
                <a:gd name="f333" fmla="*/ f264 1 f135"/>
                <a:gd name="f334" fmla="*/ f265 1 f135"/>
                <a:gd name="f335" fmla="*/ f266 1 f135"/>
                <a:gd name="f336" fmla="*/ f267 1 f135"/>
                <a:gd name="f337" fmla="*/ f268 1 f135"/>
                <a:gd name="f338" fmla="*/ f269 f131 1"/>
                <a:gd name="f339" fmla="*/ f270 f131 1"/>
                <a:gd name="f340" fmla="*/ f270 f132 1"/>
                <a:gd name="f341" fmla="*/ f269 f132 1"/>
                <a:gd name="f342" fmla="*/ f272 f131 1"/>
                <a:gd name="f343" fmla="*/ f273 f132 1"/>
                <a:gd name="f344" fmla="*/ f274 f131 1"/>
                <a:gd name="f345" fmla="*/ f275 f132 1"/>
                <a:gd name="f346" fmla="*/ f276 f131 1"/>
                <a:gd name="f347" fmla="*/ f277 f132 1"/>
                <a:gd name="f348" fmla="*/ f278 f131 1"/>
                <a:gd name="f349" fmla="*/ f279 f132 1"/>
                <a:gd name="f350" fmla="*/ f279 f131 1"/>
                <a:gd name="f351" fmla="*/ f280 f132 1"/>
                <a:gd name="f352" fmla="*/ f281 f131 1"/>
                <a:gd name="f353" fmla="*/ f282 f132 1"/>
                <a:gd name="f354" fmla="*/ f283 f131 1"/>
                <a:gd name="f355" fmla="*/ f284 f132 1"/>
                <a:gd name="f356" fmla="*/ f285 f131 1"/>
                <a:gd name="f357" fmla="*/ f286 f132 1"/>
                <a:gd name="f358" fmla="*/ f287 f131 1"/>
                <a:gd name="f359" fmla="*/ f288 f132 1"/>
                <a:gd name="f360" fmla="*/ f289 f132 1"/>
                <a:gd name="f361" fmla="*/ f290 f131 1"/>
                <a:gd name="f362" fmla="*/ f291 f132 1"/>
                <a:gd name="f363" fmla="*/ f292 f131 1"/>
                <a:gd name="f364" fmla="*/ f293 f132 1"/>
                <a:gd name="f365" fmla="*/ f294 f131 1"/>
                <a:gd name="f366" fmla="*/ f295 f132 1"/>
                <a:gd name="f367" fmla="*/ f296 f131 1"/>
                <a:gd name="f368" fmla="*/ f297 f132 1"/>
                <a:gd name="f369" fmla="*/ f298 f131 1"/>
                <a:gd name="f370" fmla="*/ f299 f132 1"/>
                <a:gd name="f371" fmla="*/ f300 f131 1"/>
                <a:gd name="f372" fmla="*/ f301 f131 1"/>
                <a:gd name="f373" fmla="*/ f302 f131 1"/>
                <a:gd name="f374" fmla="*/ f281 f132 1"/>
                <a:gd name="f375" fmla="*/ f303 f131 1"/>
                <a:gd name="f376" fmla="*/ f304 f132 1"/>
                <a:gd name="f377" fmla="*/ f297 f131 1"/>
                <a:gd name="f378" fmla="*/ f276 f132 1"/>
                <a:gd name="f379" fmla="*/ f305 f131 1"/>
                <a:gd name="f380" fmla="*/ f306 f132 1"/>
                <a:gd name="f381" fmla="*/ f307 f131 1"/>
                <a:gd name="f382" fmla="*/ f308 f131 1"/>
                <a:gd name="f383" fmla="*/ f309 f132 1"/>
                <a:gd name="f384" fmla="*/ f310 f131 1"/>
                <a:gd name="f385" fmla="*/ f311 f132 1"/>
                <a:gd name="f386" fmla="*/ f312 f131 1"/>
                <a:gd name="f387" fmla="*/ f313 f132 1"/>
                <a:gd name="f388" fmla="*/ f314 f131 1"/>
                <a:gd name="f389" fmla="*/ f315 f132 1"/>
                <a:gd name="f390" fmla="*/ f316 f131 1"/>
                <a:gd name="f391" fmla="*/ f317 f132 1"/>
                <a:gd name="f392" fmla="*/ f318 f131 1"/>
                <a:gd name="f393" fmla="*/ f319 f131 1"/>
                <a:gd name="f394" fmla="*/ f308 f132 1"/>
                <a:gd name="f395" fmla="*/ f307 f132 1"/>
                <a:gd name="f396" fmla="*/ f320 f132 1"/>
                <a:gd name="f397" fmla="*/ f321 f131 1"/>
                <a:gd name="f398" fmla="*/ f283 f132 1"/>
                <a:gd name="f399" fmla="*/ f322 f131 1"/>
                <a:gd name="f400" fmla="*/ f323 f131 1"/>
                <a:gd name="f401" fmla="*/ f324 f132 1"/>
                <a:gd name="f402" fmla="*/ f325 f131 1"/>
                <a:gd name="f403" fmla="*/ f326 f131 1"/>
                <a:gd name="f404" fmla="*/ f327 f132 1"/>
                <a:gd name="f405" fmla="*/ f328 f131 1"/>
                <a:gd name="f406" fmla="*/ f329 f132 1"/>
                <a:gd name="f407" fmla="*/ f330 f131 1"/>
                <a:gd name="f408" fmla="*/ f331 f131 1"/>
                <a:gd name="f409" fmla="*/ f332 f131 1"/>
                <a:gd name="f410" fmla="*/ f333 f131 1"/>
                <a:gd name="f411" fmla="*/ f334 f131 1"/>
                <a:gd name="f412" fmla="*/ f310 f132 1"/>
                <a:gd name="f413" fmla="*/ f335 f131 1"/>
                <a:gd name="f414" fmla="*/ f312 f132 1"/>
                <a:gd name="f415" fmla="*/ f336 f131 1"/>
                <a:gd name="f416" fmla="*/ f337 f131 1"/>
              </a:gdLst>
              <a:ahLst/>
              <a:cxnLst>
                <a:cxn ang="3cd4">
                  <a:pos x="hc" y="t"/>
                </a:cxn>
                <a:cxn ang="0">
                  <a:pos x="r" y="vc"/>
                </a:cxn>
                <a:cxn ang="cd4">
                  <a:pos x="hc" y="b"/>
                </a:cxn>
                <a:cxn ang="cd2">
                  <a:pos x="l" y="vc"/>
                </a:cxn>
                <a:cxn ang="f271">
                  <a:pos x="f342" y="f343"/>
                </a:cxn>
                <a:cxn ang="f271">
                  <a:pos x="f344" y="f345"/>
                </a:cxn>
                <a:cxn ang="f271">
                  <a:pos x="f346" y="f347"/>
                </a:cxn>
                <a:cxn ang="f271">
                  <a:pos x="f348" y="f349"/>
                </a:cxn>
                <a:cxn ang="f271">
                  <a:pos x="f350" y="f351"/>
                </a:cxn>
                <a:cxn ang="f271">
                  <a:pos x="f352" y="f353"/>
                </a:cxn>
                <a:cxn ang="f271">
                  <a:pos x="f354" y="f355"/>
                </a:cxn>
                <a:cxn ang="f271">
                  <a:pos x="f356" y="f357"/>
                </a:cxn>
                <a:cxn ang="f271">
                  <a:pos x="f358" y="f359"/>
                </a:cxn>
                <a:cxn ang="f271">
                  <a:pos x="f356" y="f360"/>
                </a:cxn>
                <a:cxn ang="f271">
                  <a:pos x="f361" y="f362"/>
                </a:cxn>
                <a:cxn ang="f271">
                  <a:pos x="f363" y="f364"/>
                </a:cxn>
                <a:cxn ang="f271">
                  <a:pos x="f365" y="f366"/>
                </a:cxn>
                <a:cxn ang="f271">
                  <a:pos x="f367" y="f368"/>
                </a:cxn>
                <a:cxn ang="f271">
                  <a:pos x="f369" y="f370"/>
                </a:cxn>
                <a:cxn ang="f271">
                  <a:pos x="f371" y="f351"/>
                </a:cxn>
                <a:cxn ang="f271">
                  <a:pos x="f372" y="f368"/>
                </a:cxn>
                <a:cxn ang="f271">
                  <a:pos x="f373" y="f374"/>
                </a:cxn>
                <a:cxn ang="f271">
                  <a:pos x="f375" y="f376"/>
                </a:cxn>
                <a:cxn ang="f271">
                  <a:pos x="f363" y="f370"/>
                </a:cxn>
                <a:cxn ang="f271">
                  <a:pos x="f377" y="f378"/>
                </a:cxn>
                <a:cxn ang="f271">
                  <a:pos x="f379" y="f380"/>
                </a:cxn>
                <a:cxn ang="f271">
                  <a:pos x="f381" y="f359"/>
                </a:cxn>
                <a:cxn ang="f271">
                  <a:pos x="f382" y="f383"/>
                </a:cxn>
                <a:cxn ang="f271">
                  <a:pos x="f384" y="f385"/>
                </a:cxn>
                <a:cxn ang="f271">
                  <a:pos x="f386" y="f362"/>
                </a:cxn>
                <a:cxn ang="f271">
                  <a:pos x="f358" y="f387"/>
                </a:cxn>
                <a:cxn ang="f271">
                  <a:pos x="f388" y="f345"/>
                </a:cxn>
                <a:cxn ang="f271">
                  <a:pos x="f350" y="f389"/>
                </a:cxn>
                <a:cxn ang="f271">
                  <a:pos x="f390" y="f391"/>
                </a:cxn>
                <a:cxn ang="f271">
                  <a:pos x="f392" y="f391"/>
                </a:cxn>
                <a:cxn ang="f271">
                  <a:pos x="f393" y="f394"/>
                </a:cxn>
                <a:cxn ang="f271">
                  <a:pos x="f390" y="f395"/>
                </a:cxn>
                <a:cxn ang="f271">
                  <a:pos x="f346" y="f396"/>
                </a:cxn>
                <a:cxn ang="f271">
                  <a:pos x="f397" y="f398"/>
                </a:cxn>
                <a:cxn ang="f271">
                  <a:pos x="f399" y="f396"/>
                </a:cxn>
                <a:cxn ang="f271">
                  <a:pos x="f400" y="f401"/>
                </a:cxn>
                <a:cxn ang="f271">
                  <a:pos x="f348" y="f376"/>
                </a:cxn>
                <a:cxn ang="f271">
                  <a:pos x="f402" y="f398"/>
                </a:cxn>
                <a:cxn ang="f271">
                  <a:pos x="f403" y="f404"/>
                </a:cxn>
                <a:cxn ang="f271">
                  <a:pos x="f375" y="f391"/>
                </a:cxn>
                <a:cxn ang="f271">
                  <a:pos x="f405" y="f406"/>
                </a:cxn>
                <a:cxn ang="f271">
                  <a:pos x="f407" y="f401"/>
                </a:cxn>
                <a:cxn ang="f271">
                  <a:pos x="f408" y="f404"/>
                </a:cxn>
                <a:cxn ang="f271">
                  <a:pos x="f409" y="f376"/>
                </a:cxn>
                <a:cxn ang="f271">
                  <a:pos x="f410" y="f366"/>
                </a:cxn>
                <a:cxn ang="f271">
                  <a:pos x="f411" y="f412"/>
                </a:cxn>
                <a:cxn ang="f271">
                  <a:pos x="f413" y="f414"/>
                </a:cxn>
                <a:cxn ang="f271">
                  <a:pos x="f415" y="f395"/>
                </a:cxn>
                <a:cxn ang="f271">
                  <a:pos x="f416" y="f366"/>
                </a:cxn>
                <a:cxn ang="f271">
                  <a:pos x="f416" y="f345"/>
                </a:cxn>
              </a:cxnLst>
              <a:rect l="f338" t="f341" r="f339" b="f340"/>
              <a:pathLst>
                <a:path w="150" h="150">
                  <a:moveTo>
                    <a:pt x="f6" y="f7"/>
                  </a:moveTo>
                  <a:cubicBezTo>
                    <a:pt x="f6" y="f8"/>
                    <a:pt x="f9" y="f10"/>
                    <a:pt x="f11" y="f12"/>
                  </a:cubicBezTo>
                  <a:cubicBezTo>
                    <a:pt x="f13" y="f14"/>
                    <a:pt x="f15" y="f10"/>
                    <a:pt x="f16" y="f17"/>
                  </a:cubicBezTo>
                  <a:cubicBezTo>
                    <a:pt x="f18" y="f19"/>
                    <a:pt x="f20" y="f21"/>
                    <a:pt x="f22" y="f23"/>
                  </a:cubicBezTo>
                  <a:cubicBezTo>
                    <a:pt x="f24" y="f7"/>
                    <a:pt x="f25" y="f19"/>
                    <a:pt x="f26" y="f27"/>
                  </a:cubicBezTo>
                  <a:cubicBezTo>
                    <a:pt x="f26" y="f27"/>
                    <a:pt x="f26" y="f27"/>
                    <a:pt x="f26" y="f27"/>
                  </a:cubicBezTo>
                  <a:cubicBezTo>
                    <a:pt x="f28" y="f29"/>
                    <a:pt x="f30" y="f29"/>
                    <a:pt x="f31" y="f27"/>
                  </a:cubicBezTo>
                  <a:cubicBezTo>
                    <a:pt x="f32" y="f33"/>
                    <a:pt x="f32" y="f34"/>
                    <a:pt x="f32" y="f35"/>
                  </a:cubicBezTo>
                  <a:cubicBezTo>
                    <a:pt x="f32" y="f36"/>
                    <a:pt x="f32" y="f37"/>
                    <a:pt x="f38" y="f39"/>
                  </a:cubicBezTo>
                  <a:cubicBezTo>
                    <a:pt x="f38" y="f39"/>
                    <a:pt x="f38" y="f39"/>
                    <a:pt x="f38" y="f39"/>
                  </a:cubicBezTo>
                  <a:cubicBezTo>
                    <a:pt x="f38" y="f40"/>
                    <a:pt x="f38" y="f40"/>
                    <a:pt x="f38" y="f40"/>
                  </a:cubicBezTo>
                  <a:cubicBezTo>
                    <a:pt x="f20" y="f41"/>
                    <a:pt x="f26" y="f42"/>
                    <a:pt x="f43" y="f42"/>
                  </a:cubicBezTo>
                  <a:cubicBezTo>
                    <a:pt x="f43" y="f42"/>
                    <a:pt x="f43" y="f42"/>
                    <a:pt x="f43" y="f42"/>
                  </a:cubicBezTo>
                  <a:cubicBezTo>
                    <a:pt x="f43" y="f41"/>
                    <a:pt x="f43" y="f41"/>
                    <a:pt x="f43" y="f41"/>
                  </a:cubicBezTo>
                  <a:cubicBezTo>
                    <a:pt x="f44" y="f12"/>
                    <a:pt x="f45" y="f46"/>
                    <a:pt x="f42" y="f8"/>
                  </a:cubicBezTo>
                  <a:cubicBezTo>
                    <a:pt x="f42" y="f47"/>
                    <a:pt x="f41" y="f29"/>
                    <a:pt x="f41" y="f48"/>
                  </a:cubicBezTo>
                  <a:cubicBezTo>
                    <a:pt x="f49" y="f19"/>
                    <a:pt x="f50" y="f35"/>
                    <a:pt x="f50" y="f51"/>
                  </a:cubicBezTo>
                  <a:cubicBezTo>
                    <a:pt x="f50" y="f26"/>
                    <a:pt x="f7" y="f31"/>
                    <a:pt x="f48" y="f52"/>
                  </a:cubicBezTo>
                  <a:cubicBezTo>
                    <a:pt x="f19" y="f53"/>
                    <a:pt x="f47" y="f54"/>
                    <a:pt x="f17" y="f55"/>
                  </a:cubicBezTo>
                  <a:cubicBezTo>
                    <a:pt x="f46" y="f56"/>
                    <a:pt x="f36" y="f57"/>
                    <a:pt x="f10" y="f58"/>
                  </a:cubicBezTo>
                  <a:cubicBezTo>
                    <a:pt x="f42" y="f59"/>
                    <a:pt x="f40" y="f60"/>
                    <a:pt x="f61" y="f62"/>
                  </a:cubicBezTo>
                  <a:cubicBezTo>
                    <a:pt x="f63" y="f6"/>
                    <a:pt x="f63" y="f6"/>
                    <a:pt x="f63" y="f6"/>
                  </a:cubicBezTo>
                  <a:cubicBezTo>
                    <a:pt x="f63" y="f64"/>
                    <a:pt x="f63" y="f64"/>
                    <a:pt x="f63" y="f64"/>
                  </a:cubicBezTo>
                  <a:cubicBezTo>
                    <a:pt x="f34" y="f65"/>
                    <a:pt x="f61" y="f66"/>
                    <a:pt x="f46" y="f67"/>
                  </a:cubicBezTo>
                  <a:cubicBezTo>
                    <a:pt x="f68" y="f69"/>
                    <a:pt x="f70" y="f71"/>
                    <a:pt x="f70" y="f72"/>
                  </a:cubicBezTo>
                  <a:cubicBezTo>
                    <a:pt x="f70" y="f73"/>
                    <a:pt x="f36" y="f74"/>
                    <a:pt x="f75" y="f76"/>
                  </a:cubicBezTo>
                  <a:cubicBezTo>
                    <a:pt x="f68" y="f77"/>
                    <a:pt x="f46" y="f77"/>
                    <a:pt x="f63" y="f77"/>
                  </a:cubicBezTo>
                  <a:cubicBezTo>
                    <a:pt x="f17" y="f77"/>
                    <a:pt x="f17" y="f77"/>
                    <a:pt x="f17" y="f77"/>
                  </a:cubicBezTo>
                  <a:cubicBezTo>
                    <a:pt x="f17" y="f78"/>
                    <a:pt x="f17" y="f78"/>
                    <a:pt x="f17" y="f78"/>
                  </a:cubicBezTo>
                  <a:cubicBezTo>
                    <a:pt x="f17" y="f79"/>
                    <a:pt x="f34" y="f79"/>
                    <a:pt x="f46" y="f79"/>
                  </a:cubicBezTo>
                  <a:cubicBezTo>
                    <a:pt x="f46" y="f79"/>
                    <a:pt x="f46" y="f79"/>
                    <a:pt x="f46" y="f79"/>
                  </a:cubicBezTo>
                  <a:cubicBezTo>
                    <a:pt x="f61" y="f80"/>
                    <a:pt x="f49" y="f58"/>
                    <a:pt x="f27" y="f81"/>
                  </a:cubicBezTo>
                  <a:cubicBezTo>
                    <a:pt x="f23" y="f16"/>
                    <a:pt x="f82" y="f54"/>
                    <a:pt x="f83" y="f32"/>
                  </a:cubicBezTo>
                  <a:cubicBezTo>
                    <a:pt x="f5" y="f31"/>
                    <a:pt x="f5" y="f84"/>
                    <a:pt x="f5" y="f26"/>
                  </a:cubicBezTo>
                  <a:cubicBezTo>
                    <a:pt x="f5" y="f85"/>
                    <a:pt x="f86" y="f34"/>
                    <a:pt x="f87" y="f27"/>
                  </a:cubicBezTo>
                  <a:cubicBezTo>
                    <a:pt x="f8" y="f50"/>
                    <a:pt x="f68" y="f21"/>
                    <a:pt x="f41" y="f23"/>
                  </a:cubicBezTo>
                  <a:cubicBezTo>
                    <a:pt x="f45" y="f23"/>
                    <a:pt x="f44" y="f21"/>
                    <a:pt x="f14" y="f88"/>
                  </a:cubicBezTo>
                  <a:cubicBezTo>
                    <a:pt x="f89" y="f90"/>
                    <a:pt x="f91" y="f86"/>
                    <a:pt x="f22" y="f92"/>
                  </a:cubicBezTo>
                  <a:cubicBezTo>
                    <a:pt x="f93" y="f94"/>
                    <a:pt x="f55" y="f21"/>
                    <a:pt x="f95" y="f29"/>
                  </a:cubicBezTo>
                  <a:cubicBezTo>
                    <a:pt x="f96" y="f61"/>
                    <a:pt x="f69" y="f37"/>
                    <a:pt x="f66" y="f87"/>
                  </a:cubicBezTo>
                  <a:cubicBezTo>
                    <a:pt x="f97" y="f7"/>
                    <a:pt x="f97" y="f50"/>
                    <a:pt x="f97" y="f23"/>
                  </a:cubicBezTo>
                  <a:cubicBezTo>
                    <a:pt x="f97" y="f88"/>
                    <a:pt x="f98" y="f92"/>
                    <a:pt x="f99" y="f82"/>
                  </a:cubicBezTo>
                  <a:cubicBezTo>
                    <a:pt x="f11" y="f5"/>
                    <a:pt x="f11" y="f5"/>
                    <a:pt x="f11" y="f5"/>
                  </a:cubicBezTo>
                  <a:cubicBezTo>
                    <a:pt x="f99" y="f5"/>
                    <a:pt x="f99" y="f5"/>
                    <a:pt x="f99" y="f5"/>
                  </a:cubicBezTo>
                  <a:cubicBezTo>
                    <a:pt x="f100" y="f83"/>
                    <a:pt x="f6" y="f86"/>
                    <a:pt x="f6" y="f7"/>
                  </a:cubicBezTo>
                  <a:close/>
                  <a:moveTo>
                    <a:pt x="f43" y="f21"/>
                  </a:moveTo>
                  <a:cubicBezTo>
                    <a:pt x="f51" y="f21"/>
                    <a:pt x="f51" y="f21"/>
                    <a:pt x="f51" y="f21"/>
                  </a:cubicBezTo>
                  <a:cubicBezTo>
                    <a:pt x="f30" y="f88"/>
                    <a:pt x="f53" y="f87"/>
                    <a:pt x="f56" y="f8"/>
                  </a:cubicBezTo>
                  <a:cubicBezTo>
                    <a:pt x="f101" y="f36"/>
                    <a:pt x="f13" y="f44"/>
                    <a:pt x="f11" y="f37"/>
                  </a:cubicBezTo>
                  <a:cubicBezTo>
                    <a:pt x="f97" y="f70"/>
                    <a:pt x="f62" y="f8"/>
                    <a:pt x="f62" y="f7"/>
                  </a:cubicBezTo>
                  <a:cubicBezTo>
                    <a:pt x="f62" y="f102"/>
                    <a:pt x="f64" y="f94"/>
                    <a:pt x="f66" y="f82"/>
                  </a:cubicBezTo>
                  <a:cubicBezTo>
                    <a:pt x="f97" y="f92"/>
                    <a:pt x="f9" y="f88"/>
                    <a:pt x="f9" y="f23"/>
                  </a:cubicBezTo>
                  <a:cubicBezTo>
                    <a:pt x="f9" y="f50"/>
                    <a:pt x="f9" y="f87"/>
                    <a:pt x="f9" y="f48"/>
                  </a:cubicBezTo>
                  <a:cubicBezTo>
                    <a:pt x="f9" y="f48"/>
                    <a:pt x="f9" y="f48"/>
                    <a:pt x="f9" y="f48"/>
                  </a:cubicBezTo>
                  <a:cubicBezTo>
                    <a:pt x="f103" y="f39"/>
                    <a:pt x="f73" y="f46"/>
                    <a:pt x="f95" y="f27"/>
                  </a:cubicBezTo>
                  <a:cubicBezTo>
                    <a:pt x="f104" y="f50"/>
                    <a:pt x="f93" y="f86"/>
                    <a:pt x="f22" y="f90"/>
                  </a:cubicBezTo>
                  <a:cubicBezTo>
                    <a:pt x="f91" y="f90"/>
                    <a:pt x="f43" y="f88"/>
                    <a:pt x="f89" y="f21"/>
                  </a:cubicBezTo>
                  <a:cubicBezTo>
                    <a:pt x="f105" y="f23"/>
                    <a:pt x="f44" y="f50"/>
                    <a:pt x="f42" y="f7"/>
                  </a:cubicBezTo>
                  <a:cubicBezTo>
                    <a:pt x="f41" y="f7"/>
                    <a:pt x="f41" y="f7"/>
                    <a:pt x="f41" y="f7"/>
                  </a:cubicBezTo>
                  <a:cubicBezTo>
                    <a:pt x="f41" y="f7"/>
                    <a:pt x="f41" y="f7"/>
                    <a:pt x="f41" y="f7"/>
                  </a:cubicBezTo>
                  <a:cubicBezTo>
                    <a:pt x="f75" y="f23"/>
                    <a:pt x="f8" y="f87"/>
                    <a:pt x="f48" y="f47"/>
                  </a:cubicBezTo>
                  <a:cubicBezTo>
                    <a:pt x="f90" y="f61"/>
                    <a:pt x="f82" y="f85"/>
                    <a:pt x="f82" y="f26"/>
                  </a:cubicBezTo>
                  <a:cubicBezTo>
                    <a:pt x="f82" y="f84"/>
                    <a:pt x="f82" y="f31"/>
                    <a:pt x="f82" y="f38"/>
                  </a:cubicBezTo>
                  <a:cubicBezTo>
                    <a:pt x="f92" y="f54"/>
                    <a:pt x="f50" y="f106"/>
                    <a:pt x="f47" y="f57"/>
                  </a:cubicBezTo>
                  <a:cubicBezTo>
                    <a:pt x="f63" y="f107"/>
                    <a:pt x="f35" y="f80"/>
                    <a:pt x="f68" y="f108"/>
                  </a:cubicBezTo>
                  <a:cubicBezTo>
                    <a:pt x="f68" y="f108"/>
                    <a:pt x="f68" y="f108"/>
                    <a:pt x="f68" y="f108"/>
                  </a:cubicBezTo>
                  <a:cubicBezTo>
                    <a:pt x="f35" y="f108"/>
                    <a:pt x="f35" y="f108"/>
                    <a:pt x="f35" y="f108"/>
                  </a:cubicBezTo>
                  <a:cubicBezTo>
                    <a:pt x="f35" y="f108"/>
                    <a:pt x="f35" y="f108"/>
                    <a:pt x="f35" y="f108"/>
                  </a:cubicBezTo>
                  <a:cubicBezTo>
                    <a:pt x="f68" y="f78"/>
                    <a:pt x="f75" y="f78"/>
                    <a:pt x="f36" y="f77"/>
                  </a:cubicBezTo>
                  <a:cubicBezTo>
                    <a:pt x="f70" y="f77"/>
                    <a:pt x="f70" y="f77"/>
                    <a:pt x="f70" y="f77"/>
                  </a:cubicBezTo>
                  <a:cubicBezTo>
                    <a:pt x="f70" y="f77"/>
                    <a:pt x="f70" y="f77"/>
                    <a:pt x="f70" y="f77"/>
                  </a:cubicBezTo>
                  <a:cubicBezTo>
                    <a:pt x="f10" y="f74"/>
                    <a:pt x="f10" y="f73"/>
                    <a:pt x="f10" y="f72"/>
                  </a:cubicBezTo>
                  <a:cubicBezTo>
                    <a:pt x="f10" y="f109"/>
                    <a:pt x="f36" y="f69"/>
                    <a:pt x="f68" y="f11"/>
                  </a:cubicBezTo>
                  <a:cubicBezTo>
                    <a:pt x="f35" y="f98"/>
                    <a:pt x="f46" y="f66"/>
                    <a:pt x="f46" y="f9"/>
                  </a:cubicBezTo>
                  <a:cubicBezTo>
                    <a:pt x="f39" y="f110"/>
                    <a:pt x="f85" y="f111"/>
                    <a:pt x="f70" y="f58"/>
                  </a:cubicBezTo>
                  <a:cubicBezTo>
                    <a:pt x="f68" y="f81"/>
                    <a:pt x="f61" y="f112"/>
                    <a:pt x="f49" y="f113"/>
                  </a:cubicBezTo>
                  <a:cubicBezTo>
                    <a:pt x="f27" y="f114"/>
                    <a:pt x="f48" y="f18"/>
                    <a:pt x="f7" y="f115"/>
                  </a:cubicBezTo>
                  <a:cubicBezTo>
                    <a:pt x="f7" y="f52"/>
                    <a:pt x="f7" y="f93"/>
                    <a:pt x="f50" y="f32"/>
                  </a:cubicBezTo>
                  <a:cubicBezTo>
                    <a:pt x="f87" y="f116"/>
                    <a:pt x="f27" y="f117"/>
                    <a:pt x="f63" y="f118"/>
                  </a:cubicBezTo>
                  <a:cubicBezTo>
                    <a:pt x="f46" y="f119"/>
                    <a:pt x="f46" y="f119"/>
                    <a:pt x="f46" y="f119"/>
                  </a:cubicBezTo>
                  <a:cubicBezTo>
                    <a:pt x="f63" y="f120"/>
                    <a:pt x="f63" y="f120"/>
                    <a:pt x="f63" y="f120"/>
                  </a:cubicBezTo>
                  <a:cubicBezTo>
                    <a:pt x="f23" y="f56"/>
                    <a:pt x="f92" y="f115"/>
                    <a:pt x="f92" y="f121"/>
                  </a:cubicBezTo>
                  <a:cubicBezTo>
                    <a:pt x="f92" y="f12"/>
                    <a:pt x="f21" y="f49"/>
                    <a:pt x="f47" y="f29"/>
                  </a:cubicBezTo>
                  <a:cubicBezTo>
                    <a:pt x="f33" y="f27"/>
                    <a:pt x="f33" y="f27"/>
                    <a:pt x="f33" y="f27"/>
                  </a:cubicBezTo>
                  <a:cubicBezTo>
                    <a:pt x="f19" y="f49"/>
                    <a:pt x="f7" y="f68"/>
                    <a:pt x="f23" y="f85"/>
                  </a:cubicBezTo>
                  <a:cubicBezTo>
                    <a:pt x="f87" y="f17"/>
                    <a:pt x="f63" y="f48"/>
                    <a:pt x="f41" y="f87"/>
                  </a:cubicBezTo>
                  <a:cubicBezTo>
                    <a:pt x="f42" y="f87"/>
                    <a:pt x="f42" y="f87"/>
                    <a:pt x="f42" y="f87"/>
                  </a:cubicBezTo>
                  <a:cubicBezTo>
                    <a:pt x="f42" y="f87"/>
                    <a:pt x="f42" y="f87"/>
                    <a:pt x="f42" y="f87"/>
                  </a:cubicBezTo>
                  <a:cubicBezTo>
                    <a:pt x="f45" y="f19"/>
                    <a:pt x="f45" y="f47"/>
                    <a:pt x="f45" y="f8"/>
                  </a:cubicBezTo>
                  <a:cubicBezTo>
                    <a:pt x="f44" y="f63"/>
                    <a:pt x="f44" y="f46"/>
                    <a:pt x="f105" y="f75"/>
                  </a:cubicBezTo>
                  <a:cubicBezTo>
                    <a:pt x="f105" y="f75"/>
                    <a:pt x="f105" y="f75"/>
                    <a:pt x="f105" y="f75"/>
                  </a:cubicBezTo>
                  <a:cubicBezTo>
                    <a:pt x="f14" y="f68"/>
                    <a:pt x="f89" y="f35"/>
                    <a:pt x="f89" y="f35"/>
                  </a:cubicBezTo>
                  <a:cubicBezTo>
                    <a:pt x="f91" y="f35"/>
                    <a:pt x="f51" y="f68"/>
                    <a:pt x="f22" y="f75"/>
                  </a:cubicBezTo>
                  <a:cubicBezTo>
                    <a:pt x="f24" y="f70"/>
                    <a:pt x="f26" y="f10"/>
                    <a:pt x="f28" y="f70"/>
                  </a:cubicBezTo>
                  <a:cubicBezTo>
                    <a:pt x="f84" y="f70"/>
                    <a:pt x="f84" y="f70"/>
                    <a:pt x="f84" y="f70"/>
                  </a:cubicBezTo>
                  <a:cubicBezTo>
                    <a:pt x="f84" y="f10"/>
                    <a:pt x="f84" y="f10"/>
                    <a:pt x="f84" y="f10"/>
                  </a:cubicBezTo>
                  <a:cubicBezTo>
                    <a:pt x="f28" y="f39"/>
                    <a:pt x="f122" y="f40"/>
                    <a:pt x="f26" y="f85"/>
                  </a:cubicBezTo>
                  <a:cubicBezTo>
                    <a:pt x="f22" y="f41"/>
                    <a:pt x="f14" y="f10"/>
                    <a:pt x="f105" y="f36"/>
                  </a:cubicBezTo>
                  <a:cubicBezTo>
                    <a:pt x="f105" y="f36"/>
                    <a:pt x="f105" y="f36"/>
                    <a:pt x="f105" y="f36"/>
                  </a:cubicBezTo>
                  <a:cubicBezTo>
                    <a:pt x="f14" y="f37"/>
                    <a:pt x="f89" y="f39"/>
                    <a:pt x="f91" y="f85"/>
                  </a:cubicBezTo>
                  <a:cubicBezTo>
                    <a:pt x="f26" y="f41"/>
                    <a:pt x="f30" y="f85"/>
                    <a:pt x="f123" y="f39"/>
                  </a:cubicBezTo>
                  <a:cubicBezTo>
                    <a:pt x="f38" y="f10"/>
                    <a:pt x="f38" y="f36"/>
                    <a:pt x="f38" y="f35"/>
                  </a:cubicBezTo>
                  <a:cubicBezTo>
                    <a:pt x="f38" y="f63"/>
                    <a:pt x="f123" y="f8"/>
                    <a:pt x="f20" y="f47"/>
                  </a:cubicBezTo>
                  <a:cubicBezTo>
                    <a:pt x="f30" y="f47"/>
                    <a:pt x="f84" y="f47"/>
                    <a:pt x="f122" y="f47"/>
                  </a:cubicBezTo>
                  <a:cubicBezTo>
                    <a:pt x="f30" y="f33"/>
                    <a:pt x="f31" y="f17"/>
                    <a:pt x="f31" y="f61"/>
                  </a:cubicBezTo>
                  <a:cubicBezTo>
                    <a:pt x="f31" y="f46"/>
                    <a:pt x="f31" y="f46"/>
                    <a:pt x="f20" y="f35"/>
                  </a:cubicBezTo>
                  <a:cubicBezTo>
                    <a:pt x="f20" y="f35"/>
                    <a:pt x="f20" y="f35"/>
                    <a:pt x="f20" y="f35"/>
                  </a:cubicBezTo>
                  <a:cubicBezTo>
                    <a:pt x="f30" y="f35"/>
                    <a:pt x="f30" y="f35"/>
                    <a:pt x="f30" y="f35"/>
                  </a:cubicBezTo>
                  <a:cubicBezTo>
                    <a:pt x="f122" y="f34"/>
                    <a:pt x="f26" y="f49"/>
                    <a:pt x="f25" y="f33"/>
                  </a:cubicBezTo>
                  <a:cubicBezTo>
                    <a:pt x="f121" y="f47"/>
                    <a:pt x="f121" y="f47"/>
                    <a:pt x="f121" y="f47"/>
                  </a:cubicBezTo>
                  <a:cubicBezTo>
                    <a:pt x="f24" y="f47"/>
                    <a:pt x="f24" y="f47"/>
                    <a:pt x="f24" y="f47"/>
                  </a:cubicBezTo>
                  <a:cubicBezTo>
                    <a:pt x="f24" y="f27"/>
                    <a:pt x="f24" y="f27"/>
                    <a:pt x="f24" y="f27"/>
                  </a:cubicBezTo>
                  <a:cubicBezTo>
                    <a:pt x="f121" y="f19"/>
                    <a:pt x="f121" y="f7"/>
                    <a:pt x="f91" y="f23"/>
                  </a:cubicBezTo>
                  <a:lnTo>
                    <a:pt x="f43" y="f21"/>
                  </a:lnTo>
                  <a:close/>
                  <a:moveTo>
                    <a:pt x="f20" y="f61"/>
                  </a:moveTo>
                  <a:cubicBezTo>
                    <a:pt x="f20" y="f34"/>
                    <a:pt x="f84" y="f49"/>
                    <a:pt x="f122" y="f33"/>
                  </a:cubicBezTo>
                  <a:cubicBezTo>
                    <a:pt x="f122" y="f49"/>
                    <a:pt x="f28" y="f63"/>
                    <a:pt x="f20" y="f61"/>
                  </a:cubicBezTo>
                  <a:close/>
                  <a:moveTo>
                    <a:pt x="f89" y="f75"/>
                  </a:moveTo>
                  <a:cubicBezTo>
                    <a:pt x="f43" y="f10"/>
                    <a:pt x="f121" y="f40"/>
                    <a:pt x="f25" y="f39"/>
                  </a:cubicBezTo>
                  <a:cubicBezTo>
                    <a:pt x="f26" y="f39"/>
                    <a:pt x="f122" y="f12"/>
                    <a:pt x="f122" y="f37"/>
                  </a:cubicBezTo>
                  <a:cubicBezTo>
                    <a:pt x="f25" y="f37"/>
                    <a:pt x="f121" y="f10"/>
                    <a:pt x="f51" y="f36"/>
                  </a:cubicBezTo>
                  <a:cubicBezTo>
                    <a:pt x="f91" y="f36"/>
                    <a:pt x="f43" y="f75"/>
                    <a:pt x="f43" y="f75"/>
                  </a:cubicBezTo>
                  <a:cubicBezTo>
                    <a:pt x="f89" y="f75"/>
                    <a:pt x="f89" y="f75"/>
                    <a:pt x="f89" y="f75"/>
                  </a:cubicBezTo>
                  <a:close/>
                  <a:moveTo>
                    <a:pt x="f86" y="f121"/>
                  </a:moveTo>
                  <a:cubicBezTo>
                    <a:pt x="f86" y="f93"/>
                    <a:pt x="f23" y="f55"/>
                    <a:pt x="f33" y="f56"/>
                  </a:cubicBezTo>
                  <a:cubicBezTo>
                    <a:pt x="f7" y="f124"/>
                    <a:pt x="f102" y="f31"/>
                    <a:pt x="f102" y="f91"/>
                  </a:cubicBezTo>
                  <a:cubicBezTo>
                    <a:pt x="f102" y="f40"/>
                    <a:pt x="f23" y="f68"/>
                    <a:pt x="f87" y="f17"/>
                  </a:cubicBezTo>
                  <a:cubicBezTo>
                    <a:pt x="f102" y="f75"/>
                    <a:pt x="f86" y="f41"/>
                    <a:pt x="f86" y="f121"/>
                  </a:cubicBezTo>
                  <a:close/>
                  <a:moveTo>
                    <a:pt x="f100" y="f47"/>
                  </a:moveTo>
                  <a:cubicBezTo>
                    <a:pt x="f100" y="f47"/>
                    <a:pt x="f100" y="f47"/>
                    <a:pt x="f100" y="f47"/>
                  </a:cubicBezTo>
                  <a:cubicBezTo>
                    <a:pt x="f100" y="f49"/>
                    <a:pt x="f99" y="f70"/>
                    <a:pt x="f125" y="f37"/>
                  </a:cubicBezTo>
                  <a:cubicBezTo>
                    <a:pt x="f125" y="f37"/>
                    <a:pt x="f125" y="f37"/>
                    <a:pt x="f125" y="f37"/>
                  </a:cubicBezTo>
                  <a:cubicBezTo>
                    <a:pt x="f78" y="f39"/>
                    <a:pt x="f120" y="f34"/>
                    <a:pt x="f126" y="f23"/>
                  </a:cubicBezTo>
                  <a:cubicBezTo>
                    <a:pt x="f52" y="f102"/>
                    <a:pt x="f52" y="f102"/>
                    <a:pt x="f52" y="f102"/>
                  </a:cubicBezTo>
                  <a:cubicBezTo>
                    <a:pt x="f127" y="f21"/>
                    <a:pt x="f127" y="f21"/>
                    <a:pt x="f127" y="f21"/>
                  </a:cubicBezTo>
                  <a:cubicBezTo>
                    <a:pt x="f114" y="f23"/>
                    <a:pt x="f106" y="f87"/>
                    <a:pt x="f81" y="f27"/>
                  </a:cubicBezTo>
                  <a:cubicBezTo>
                    <a:pt x="f74" y="f46"/>
                    <a:pt x="f69" y="f40"/>
                    <a:pt x="f65" y="f29"/>
                  </a:cubicBezTo>
                  <a:cubicBezTo>
                    <a:pt x="f128" y="f29"/>
                    <a:pt x="f128" y="f29"/>
                    <a:pt x="f128" y="f29"/>
                  </a:cubicBezTo>
                  <a:cubicBezTo>
                    <a:pt x="f128" y="f29"/>
                    <a:pt x="f128" y="f29"/>
                    <a:pt x="f128" y="f29"/>
                  </a:cubicBezTo>
                  <a:cubicBezTo>
                    <a:pt x="f100" y="f29"/>
                    <a:pt x="f100" y="f29"/>
                    <a:pt x="f100" y="f47"/>
                  </a:cubicBezTo>
                  <a:close/>
                  <a:moveTo>
                    <a:pt x="f129" y="f70"/>
                  </a:moveTo>
                  <a:cubicBezTo>
                    <a:pt x="f11" y="f75"/>
                    <a:pt x="f65" y="f49"/>
                    <a:pt x="f128" y="f47"/>
                  </a:cubicBezTo>
                  <a:cubicBezTo>
                    <a:pt x="f69" y="f85"/>
                    <a:pt x="f74" y="f35"/>
                    <a:pt x="f57" y="f47"/>
                  </a:cubicBezTo>
                  <a:cubicBezTo>
                    <a:pt x="f16" y="f19"/>
                    <a:pt x="f104" y="f87"/>
                    <a:pt x="f116" y="f50"/>
                  </a:cubicBezTo>
                  <a:cubicBezTo>
                    <a:pt x="f81" y="f63"/>
                    <a:pt x="f76" y="f37"/>
                    <a:pt x="f129" y="f70"/>
                  </a:cubicBezTo>
                  <a:close/>
                  <a:moveTo>
                    <a:pt x="f84" y="f36"/>
                  </a:moveTo>
                  <a:cubicBezTo>
                    <a:pt x="f28" y="f36"/>
                    <a:pt x="f28" y="f36"/>
                    <a:pt x="f28" y="f36"/>
                  </a:cubicBezTo>
                  <a:cubicBezTo>
                    <a:pt x="f51" y="f75"/>
                    <a:pt x="f105" y="f61"/>
                    <a:pt x="f105" y="f27"/>
                  </a:cubicBezTo>
                  <a:cubicBezTo>
                    <a:pt x="f105" y="f29"/>
                    <a:pt x="f105" y="f29"/>
                    <a:pt x="f105" y="f29"/>
                  </a:cubicBezTo>
                  <a:cubicBezTo>
                    <a:pt x="f14" y="f29"/>
                    <a:pt x="f14" y="f29"/>
                    <a:pt x="f14" y="f29"/>
                  </a:cubicBezTo>
                  <a:cubicBezTo>
                    <a:pt x="f24" y="f27"/>
                    <a:pt x="f122" y="f63"/>
                    <a:pt x="f84" y="f75"/>
                  </a:cubicBezTo>
                  <a:lnTo>
                    <a:pt x="f84" y="f36"/>
                  </a:lnTo>
                  <a:close/>
                  <a:moveTo>
                    <a:pt x="f14" y="f27"/>
                  </a:moveTo>
                  <a:cubicBezTo>
                    <a:pt x="f89" y="f34"/>
                    <a:pt x="f51" y="f35"/>
                    <a:pt x="f122" y="f68"/>
                  </a:cubicBezTo>
                  <a:cubicBezTo>
                    <a:pt x="f25" y="f63"/>
                    <a:pt x="f121" y="f33"/>
                    <a:pt x="f14" y="f27"/>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26" name="Ελεύθερη σχεδίαση 49">
              <a:extLst>
                <a:ext uri="{FF2B5EF4-FFF2-40B4-BE49-F238E27FC236}">
                  <a16:creationId xmlns:a16="http://schemas.microsoft.com/office/drawing/2014/main" id="{8A351A43-E57B-3A1D-55E5-09C8F337CA2E}"/>
                </a:ext>
              </a:extLst>
            </p:cNvPr>
            <p:cNvSpPr/>
            <p:nvPr/>
          </p:nvSpPr>
          <p:spPr>
            <a:xfrm>
              <a:off x="8387434" y="350014"/>
              <a:ext cx="314242" cy="319198"/>
            </a:xfrm>
            <a:custGeom>
              <a:avLst/>
              <a:gdLst>
                <a:gd name="f0" fmla="val 10800000"/>
                <a:gd name="f1" fmla="val 5400000"/>
                <a:gd name="f2" fmla="val 180"/>
                <a:gd name="f3" fmla="val w"/>
                <a:gd name="f4" fmla="val h"/>
                <a:gd name="f5" fmla="val 0"/>
                <a:gd name="f6" fmla="val 149"/>
                <a:gd name="f7" fmla="val 146"/>
                <a:gd name="f8" fmla="val 61"/>
                <a:gd name="f9" fmla="val 17"/>
                <a:gd name="f10" fmla="val 64"/>
                <a:gd name="f11" fmla="val 67"/>
                <a:gd name="f12" fmla="val 9"/>
                <a:gd name="f13" fmla="val 70"/>
                <a:gd name="f14" fmla="val 13"/>
                <a:gd name="f15" fmla="val 68"/>
                <a:gd name="f16" fmla="val 15"/>
                <a:gd name="f17" fmla="val 65"/>
                <a:gd name="f18" fmla="val 22"/>
                <a:gd name="f19" fmla="val 78"/>
                <a:gd name="f20" fmla="val 72"/>
                <a:gd name="f21" fmla="val 11"/>
                <a:gd name="f22" fmla="val 71"/>
                <a:gd name="f23" fmla="val 8"/>
                <a:gd name="f24" fmla="val 75"/>
                <a:gd name="f25" fmla="val 4"/>
                <a:gd name="f26" fmla="val 81"/>
                <a:gd name="f27" fmla="val 77"/>
                <a:gd name="f28" fmla="val 20"/>
                <a:gd name="f29" fmla="val 103"/>
                <a:gd name="f30" fmla="val 144"/>
                <a:gd name="f31" fmla="val 7"/>
                <a:gd name="f32" fmla="val 39"/>
                <a:gd name="f33" fmla="val 148"/>
                <a:gd name="f34" fmla="val 63"/>
                <a:gd name="f35" fmla="val 123"/>
                <a:gd name="f36" fmla="val 79"/>
                <a:gd name="f37" fmla="val 125"/>
                <a:gd name="f38" fmla="val 130"/>
                <a:gd name="f39" fmla="val 105"/>
                <a:gd name="f40" fmla="val 138"/>
                <a:gd name="f41" fmla="val 94"/>
                <a:gd name="f42" fmla="val 99"/>
                <a:gd name="f43" fmla="val 104"/>
                <a:gd name="f44" fmla="val 147"/>
                <a:gd name="f45" fmla="val 114"/>
                <a:gd name="f46" fmla="val 120"/>
                <a:gd name="f47" fmla="val 142"/>
                <a:gd name="f48" fmla="val 135"/>
                <a:gd name="f49" fmla="val 122"/>
                <a:gd name="f50" fmla="val 129"/>
                <a:gd name="f51" fmla="val 119"/>
                <a:gd name="f52" fmla="val 131"/>
                <a:gd name="f53" fmla="val 143"/>
                <a:gd name="f54" fmla="val 141"/>
                <a:gd name="f55" fmla="val 124"/>
                <a:gd name="f56" fmla="val 108"/>
                <a:gd name="f57" fmla="val 95"/>
                <a:gd name="f58" fmla="val 118"/>
                <a:gd name="f59" fmla="val 88"/>
                <a:gd name="f60" fmla="val 121"/>
                <a:gd name="f61" fmla="val 76"/>
                <a:gd name="f62" fmla="val 57"/>
                <a:gd name="f63" fmla="val 40"/>
                <a:gd name="f64" fmla="val 132"/>
                <a:gd name="f65" fmla="val 18"/>
                <a:gd name="f66" fmla="val 101"/>
                <a:gd name="f67" fmla="val 5"/>
                <a:gd name="f68" fmla="val 33"/>
                <a:gd name="f69" fmla="val 46"/>
                <a:gd name="f70" fmla="val 31"/>
                <a:gd name="f71" fmla="val 30"/>
                <a:gd name="f72" fmla="val 16"/>
                <a:gd name="f73" fmla="val 27"/>
                <a:gd name="f74" fmla="val 14"/>
                <a:gd name="f75" fmla="val 12"/>
                <a:gd name="f76" fmla="val 37"/>
                <a:gd name="f77" fmla="val 23"/>
                <a:gd name="f78" fmla="val 60"/>
                <a:gd name="f79" fmla="val 24"/>
                <a:gd name="f80" fmla="val 62"/>
                <a:gd name="f81" fmla="val 58"/>
                <a:gd name="f82" fmla="val 10"/>
                <a:gd name="f83" fmla="val 59"/>
                <a:gd name="f84" fmla="val 49"/>
                <a:gd name="f85" fmla="val 25"/>
                <a:gd name="f86" fmla="val 41"/>
                <a:gd name="f87" fmla="val 26"/>
                <a:gd name="f88" fmla="val 32"/>
                <a:gd name="f89" fmla="val 98"/>
                <a:gd name="f90" fmla="val 85"/>
                <a:gd name="f91" fmla="val 90"/>
                <a:gd name="f92" fmla="val 140"/>
                <a:gd name="f93" fmla="val 29"/>
                <a:gd name="f94" fmla="val 34"/>
                <a:gd name="f95" fmla="val 139"/>
                <a:gd name="f96" fmla="val 127"/>
                <a:gd name="f97" fmla="val 73"/>
                <a:gd name="f98" fmla="val 145"/>
                <a:gd name="f99" fmla="val 113"/>
                <a:gd name="f100" fmla="val 109"/>
                <a:gd name="f101" fmla="val 106"/>
                <a:gd name="f102" fmla="val 126"/>
                <a:gd name="f103" fmla="val 134"/>
                <a:gd name="f104" fmla="val 100"/>
                <a:gd name="f105" fmla="val 137"/>
                <a:gd name="f106" fmla="val 107"/>
                <a:gd name="f107" fmla="+- 0 0 -90"/>
                <a:gd name="f108" fmla="*/ f3 1 149"/>
                <a:gd name="f109" fmla="*/ f4 1 146"/>
                <a:gd name="f110" fmla="+- f7 0 f5"/>
                <a:gd name="f111" fmla="+- f6 0 f5"/>
                <a:gd name="f112" fmla="*/ f107 f0 1"/>
                <a:gd name="f113" fmla="*/ f111 1 149"/>
                <a:gd name="f114" fmla="*/ f110 1 146"/>
                <a:gd name="f115" fmla="*/ 61 f111 1"/>
                <a:gd name="f116" fmla="*/ 17 f110 1"/>
                <a:gd name="f117" fmla="*/ 70 f111 1"/>
                <a:gd name="f118" fmla="*/ 13 f110 1"/>
                <a:gd name="f119" fmla="*/ 67 f111 1"/>
                <a:gd name="f120" fmla="*/ 22 f110 1"/>
                <a:gd name="f121" fmla="*/ 71 f111 1"/>
                <a:gd name="f122" fmla="*/ 8 f110 1"/>
                <a:gd name="f123" fmla="*/ 77 f111 1"/>
                <a:gd name="f124" fmla="*/ 20 f110 1"/>
                <a:gd name="f125" fmla="*/ 146 f111 1"/>
                <a:gd name="f126" fmla="*/ 39 f110 1"/>
                <a:gd name="f127" fmla="*/ 125 f111 1"/>
                <a:gd name="f128" fmla="*/ 103 f110 1"/>
                <a:gd name="f129" fmla="*/ 99 f110 1"/>
                <a:gd name="f130" fmla="*/ 148 f111 1"/>
                <a:gd name="f131" fmla="*/ 120 f110 1"/>
                <a:gd name="f132" fmla="*/ 129 f111 1"/>
                <a:gd name="f133" fmla="*/ 119 f110 1"/>
                <a:gd name="f134" fmla="*/ 141 f111 1"/>
                <a:gd name="f135" fmla="*/ 143 f110 1"/>
                <a:gd name="f136" fmla="*/ 124 f111 1"/>
                <a:gd name="f137" fmla="*/ 108 f110 1"/>
                <a:gd name="f138" fmla="*/ 121 f111 1"/>
                <a:gd name="f139" fmla="*/ 76 f110 1"/>
                <a:gd name="f140" fmla="*/ 132 f111 1"/>
                <a:gd name="f141" fmla="*/ 18 f110 1"/>
                <a:gd name="f142" fmla="*/ 46 f111 1"/>
                <a:gd name="f143" fmla="*/ 31 f110 1"/>
                <a:gd name="f144" fmla="*/ 0 f111 1"/>
                <a:gd name="f145" fmla="*/ 27 f110 1"/>
                <a:gd name="f146" fmla="*/ 60 f111 1"/>
                <a:gd name="f147" fmla="*/ 24 f110 1"/>
                <a:gd name="f148" fmla="*/ 58 f111 1"/>
                <a:gd name="f149" fmla="*/ 11 f110 1"/>
                <a:gd name="f150" fmla="*/ 68 f111 1"/>
                <a:gd name="f151" fmla="*/ 31 f111 1"/>
                <a:gd name="f152" fmla="*/ 25 f110 1"/>
                <a:gd name="f153" fmla="*/ 101 f111 1"/>
                <a:gd name="f154" fmla="*/ 88 f111 1"/>
                <a:gd name="f155" fmla="*/ 142 f111 1"/>
                <a:gd name="f156" fmla="*/ 32 f110 1"/>
                <a:gd name="f157" fmla="*/ 34 f110 1"/>
                <a:gd name="f158" fmla="*/ 122 f111 1"/>
                <a:gd name="f159" fmla="*/ 95 f110 1"/>
                <a:gd name="f160" fmla="*/ 145 f111 1"/>
                <a:gd name="f161" fmla="*/ 106 f110 1"/>
                <a:gd name="f162" fmla="*/ 134 f111 1"/>
                <a:gd name="f163" fmla="*/ f112 1 f2"/>
                <a:gd name="f164" fmla="*/ f115 1 149"/>
                <a:gd name="f165" fmla="*/ f116 1 146"/>
                <a:gd name="f166" fmla="*/ f117 1 149"/>
                <a:gd name="f167" fmla="*/ f118 1 146"/>
                <a:gd name="f168" fmla="*/ f119 1 149"/>
                <a:gd name="f169" fmla="*/ f120 1 146"/>
                <a:gd name="f170" fmla="*/ f121 1 149"/>
                <a:gd name="f171" fmla="*/ f122 1 146"/>
                <a:gd name="f172" fmla="*/ f123 1 149"/>
                <a:gd name="f173" fmla="*/ f124 1 146"/>
                <a:gd name="f174" fmla="*/ f125 1 149"/>
                <a:gd name="f175" fmla="*/ f126 1 146"/>
                <a:gd name="f176" fmla="*/ f127 1 149"/>
                <a:gd name="f177" fmla="*/ f128 1 146"/>
                <a:gd name="f178" fmla="*/ f129 1 146"/>
                <a:gd name="f179" fmla="*/ f130 1 149"/>
                <a:gd name="f180" fmla="*/ f131 1 146"/>
                <a:gd name="f181" fmla="*/ f132 1 149"/>
                <a:gd name="f182" fmla="*/ f133 1 146"/>
                <a:gd name="f183" fmla="*/ f134 1 149"/>
                <a:gd name="f184" fmla="*/ f135 1 146"/>
                <a:gd name="f185" fmla="*/ f136 1 149"/>
                <a:gd name="f186" fmla="*/ f137 1 146"/>
                <a:gd name="f187" fmla="*/ f138 1 149"/>
                <a:gd name="f188" fmla="*/ f139 1 146"/>
                <a:gd name="f189" fmla="*/ f140 1 149"/>
                <a:gd name="f190" fmla="*/ f141 1 146"/>
                <a:gd name="f191" fmla="*/ f142 1 149"/>
                <a:gd name="f192" fmla="*/ f143 1 146"/>
                <a:gd name="f193" fmla="*/ f144 1 149"/>
                <a:gd name="f194" fmla="*/ f145 1 146"/>
                <a:gd name="f195" fmla="*/ f146 1 149"/>
                <a:gd name="f196" fmla="*/ f147 1 146"/>
                <a:gd name="f197" fmla="*/ f148 1 149"/>
                <a:gd name="f198" fmla="*/ f149 1 146"/>
                <a:gd name="f199" fmla="*/ f150 1 149"/>
                <a:gd name="f200" fmla="*/ f151 1 149"/>
                <a:gd name="f201" fmla="*/ f152 1 146"/>
                <a:gd name="f202" fmla="*/ f153 1 149"/>
                <a:gd name="f203" fmla="*/ f154 1 149"/>
                <a:gd name="f204" fmla="*/ f155 1 149"/>
                <a:gd name="f205" fmla="*/ f156 1 146"/>
                <a:gd name="f206" fmla="*/ f157 1 146"/>
                <a:gd name="f207" fmla="*/ f158 1 149"/>
                <a:gd name="f208" fmla="*/ f159 1 146"/>
                <a:gd name="f209" fmla="*/ f160 1 149"/>
                <a:gd name="f210" fmla="*/ f161 1 146"/>
                <a:gd name="f211" fmla="*/ f162 1 149"/>
                <a:gd name="f212" fmla="*/ 0 1 f113"/>
                <a:gd name="f213" fmla="*/ f6 1 f113"/>
                <a:gd name="f214" fmla="*/ 0 1 f114"/>
                <a:gd name="f215" fmla="*/ f7 1 f114"/>
                <a:gd name="f216" fmla="+- f163 0 f1"/>
                <a:gd name="f217" fmla="*/ f164 1 f113"/>
                <a:gd name="f218" fmla="*/ f165 1 f114"/>
                <a:gd name="f219" fmla="*/ f166 1 f113"/>
                <a:gd name="f220" fmla="*/ f167 1 f114"/>
                <a:gd name="f221" fmla="*/ f168 1 f113"/>
                <a:gd name="f222" fmla="*/ f169 1 f114"/>
                <a:gd name="f223" fmla="*/ f170 1 f113"/>
                <a:gd name="f224" fmla="*/ f171 1 f114"/>
                <a:gd name="f225" fmla="*/ f172 1 f113"/>
                <a:gd name="f226" fmla="*/ f173 1 f114"/>
                <a:gd name="f227" fmla="*/ f174 1 f113"/>
                <a:gd name="f228" fmla="*/ f175 1 f114"/>
                <a:gd name="f229" fmla="*/ f176 1 f113"/>
                <a:gd name="f230" fmla="*/ f177 1 f114"/>
                <a:gd name="f231" fmla="*/ f178 1 f114"/>
                <a:gd name="f232" fmla="*/ f179 1 f113"/>
                <a:gd name="f233" fmla="*/ f180 1 f114"/>
                <a:gd name="f234" fmla="*/ f181 1 f113"/>
                <a:gd name="f235" fmla="*/ f182 1 f114"/>
                <a:gd name="f236" fmla="*/ f183 1 f113"/>
                <a:gd name="f237" fmla="*/ f184 1 f114"/>
                <a:gd name="f238" fmla="*/ f185 1 f113"/>
                <a:gd name="f239" fmla="*/ f186 1 f114"/>
                <a:gd name="f240" fmla="*/ f187 1 f113"/>
                <a:gd name="f241" fmla="*/ f188 1 f114"/>
                <a:gd name="f242" fmla="*/ f189 1 f113"/>
                <a:gd name="f243" fmla="*/ f190 1 f114"/>
                <a:gd name="f244" fmla="*/ f191 1 f113"/>
                <a:gd name="f245" fmla="*/ f192 1 f114"/>
                <a:gd name="f246" fmla="*/ f193 1 f113"/>
                <a:gd name="f247" fmla="*/ f194 1 f114"/>
                <a:gd name="f248" fmla="*/ f195 1 f113"/>
                <a:gd name="f249" fmla="*/ f196 1 f114"/>
                <a:gd name="f250" fmla="*/ f197 1 f113"/>
                <a:gd name="f251" fmla="*/ f198 1 f114"/>
                <a:gd name="f252" fmla="*/ f199 1 f113"/>
                <a:gd name="f253" fmla="*/ f200 1 f113"/>
                <a:gd name="f254" fmla="*/ f201 1 f114"/>
                <a:gd name="f255" fmla="*/ f202 1 f113"/>
                <a:gd name="f256" fmla="*/ f203 1 f113"/>
                <a:gd name="f257" fmla="*/ f204 1 f113"/>
                <a:gd name="f258" fmla="*/ f205 1 f114"/>
                <a:gd name="f259" fmla="*/ f206 1 f114"/>
                <a:gd name="f260" fmla="*/ f207 1 f113"/>
                <a:gd name="f261" fmla="*/ f208 1 f114"/>
                <a:gd name="f262" fmla="*/ f209 1 f113"/>
                <a:gd name="f263" fmla="*/ f210 1 f114"/>
                <a:gd name="f264" fmla="*/ f211 1 f113"/>
                <a:gd name="f265" fmla="*/ f212 f108 1"/>
                <a:gd name="f266" fmla="*/ f213 f108 1"/>
                <a:gd name="f267" fmla="*/ f215 f109 1"/>
                <a:gd name="f268" fmla="*/ f214 f109 1"/>
                <a:gd name="f269" fmla="*/ f217 f108 1"/>
                <a:gd name="f270" fmla="*/ f218 f109 1"/>
                <a:gd name="f271" fmla="*/ f219 f108 1"/>
                <a:gd name="f272" fmla="*/ f220 f109 1"/>
                <a:gd name="f273" fmla="*/ f221 f108 1"/>
                <a:gd name="f274" fmla="*/ f222 f109 1"/>
                <a:gd name="f275" fmla="*/ f223 f108 1"/>
                <a:gd name="f276" fmla="*/ f224 f109 1"/>
                <a:gd name="f277" fmla="*/ f225 f108 1"/>
                <a:gd name="f278" fmla="*/ f226 f109 1"/>
                <a:gd name="f279" fmla="*/ f227 f108 1"/>
                <a:gd name="f280" fmla="*/ f228 f109 1"/>
                <a:gd name="f281" fmla="*/ f229 f108 1"/>
                <a:gd name="f282" fmla="*/ f230 f109 1"/>
                <a:gd name="f283" fmla="*/ f231 f109 1"/>
                <a:gd name="f284" fmla="*/ f232 f108 1"/>
                <a:gd name="f285" fmla="*/ f233 f109 1"/>
                <a:gd name="f286" fmla="*/ f234 f108 1"/>
                <a:gd name="f287" fmla="*/ f235 f109 1"/>
                <a:gd name="f288" fmla="*/ f236 f108 1"/>
                <a:gd name="f289" fmla="*/ f237 f109 1"/>
                <a:gd name="f290" fmla="*/ f238 f108 1"/>
                <a:gd name="f291" fmla="*/ f239 f109 1"/>
                <a:gd name="f292" fmla="*/ f240 f108 1"/>
                <a:gd name="f293" fmla="*/ f241 f109 1"/>
                <a:gd name="f294" fmla="*/ f242 f108 1"/>
                <a:gd name="f295" fmla="*/ f243 f109 1"/>
                <a:gd name="f296" fmla="*/ f244 f108 1"/>
                <a:gd name="f297" fmla="*/ f245 f109 1"/>
                <a:gd name="f298" fmla="*/ f246 f108 1"/>
                <a:gd name="f299" fmla="*/ f247 f109 1"/>
                <a:gd name="f300" fmla="*/ f248 f108 1"/>
                <a:gd name="f301" fmla="*/ f249 f109 1"/>
                <a:gd name="f302" fmla="*/ f250 f108 1"/>
                <a:gd name="f303" fmla="*/ f251 f109 1"/>
                <a:gd name="f304" fmla="*/ f252 f108 1"/>
                <a:gd name="f305" fmla="*/ f253 f108 1"/>
                <a:gd name="f306" fmla="*/ f254 f109 1"/>
                <a:gd name="f307" fmla="*/ f255 f108 1"/>
                <a:gd name="f308" fmla="*/ f256 f108 1"/>
                <a:gd name="f309" fmla="*/ f257 f108 1"/>
                <a:gd name="f310" fmla="*/ f258 f109 1"/>
                <a:gd name="f311" fmla="*/ f259 f109 1"/>
                <a:gd name="f312" fmla="*/ f260 f108 1"/>
                <a:gd name="f313" fmla="*/ f261 f109 1"/>
                <a:gd name="f314" fmla="*/ f262 f108 1"/>
                <a:gd name="f315" fmla="*/ f263 f109 1"/>
                <a:gd name="f316" fmla="*/ f264 f108 1"/>
              </a:gdLst>
              <a:ahLst/>
              <a:cxnLst>
                <a:cxn ang="3cd4">
                  <a:pos x="hc" y="t"/>
                </a:cxn>
                <a:cxn ang="0">
                  <a:pos x="r" y="vc"/>
                </a:cxn>
                <a:cxn ang="cd4">
                  <a:pos x="hc" y="b"/>
                </a:cxn>
                <a:cxn ang="cd2">
                  <a:pos x="l" y="vc"/>
                </a:cxn>
                <a:cxn ang="f216">
                  <a:pos x="f269" y="f270"/>
                </a:cxn>
                <a:cxn ang="f216">
                  <a:pos x="f271" y="f272"/>
                </a:cxn>
                <a:cxn ang="f216">
                  <a:pos x="f273" y="f274"/>
                </a:cxn>
                <a:cxn ang="f216">
                  <a:pos x="f275" y="f276"/>
                </a:cxn>
                <a:cxn ang="f216">
                  <a:pos x="f277" y="f278"/>
                </a:cxn>
                <a:cxn ang="f216">
                  <a:pos x="f279" y="f280"/>
                </a:cxn>
                <a:cxn ang="f216">
                  <a:pos x="f281" y="f282"/>
                </a:cxn>
                <a:cxn ang="f216">
                  <a:pos x="f279" y="f283"/>
                </a:cxn>
                <a:cxn ang="f216">
                  <a:pos x="f284" y="f285"/>
                </a:cxn>
                <a:cxn ang="f216">
                  <a:pos x="f286" y="f287"/>
                </a:cxn>
                <a:cxn ang="f216">
                  <a:pos x="f288" y="f289"/>
                </a:cxn>
                <a:cxn ang="f216">
                  <a:pos x="f290" y="f291"/>
                </a:cxn>
                <a:cxn ang="f216">
                  <a:pos x="f292" y="f293"/>
                </a:cxn>
                <a:cxn ang="f216">
                  <a:pos x="f294" y="f295"/>
                </a:cxn>
                <a:cxn ang="f216">
                  <a:pos x="f296" y="f297"/>
                </a:cxn>
                <a:cxn ang="f216">
                  <a:pos x="f298" y="f299"/>
                </a:cxn>
                <a:cxn ang="f216">
                  <a:pos x="f300" y="f301"/>
                </a:cxn>
                <a:cxn ang="f216">
                  <a:pos x="f302" y="f303"/>
                </a:cxn>
                <a:cxn ang="f216">
                  <a:pos x="f304" y="f276"/>
                </a:cxn>
                <a:cxn ang="f216">
                  <a:pos x="f269" y="f270"/>
                </a:cxn>
                <a:cxn ang="f216">
                  <a:pos x="f302" y="f299"/>
                </a:cxn>
                <a:cxn ang="f216">
                  <a:pos x="f305" y="f306"/>
                </a:cxn>
                <a:cxn ang="f216">
                  <a:pos x="f302" y="f299"/>
                </a:cxn>
                <a:cxn ang="f216">
                  <a:pos x="f307" y="f303"/>
                </a:cxn>
                <a:cxn ang="f216">
                  <a:pos x="f308" y="f278"/>
                </a:cxn>
                <a:cxn ang="f216">
                  <a:pos x="f307" y="f303"/>
                </a:cxn>
                <a:cxn ang="f216">
                  <a:pos x="f309" y="f310"/>
                </a:cxn>
                <a:cxn ang="f216">
                  <a:pos x="f288" y="f311"/>
                </a:cxn>
                <a:cxn ang="f216">
                  <a:pos x="f312" y="f313"/>
                </a:cxn>
                <a:cxn ang="f216">
                  <a:pos x="f309" y="f310"/>
                </a:cxn>
                <a:cxn ang="f216">
                  <a:pos x="f314" y="f287"/>
                </a:cxn>
                <a:cxn ang="f216">
                  <a:pos x="f309" y="f315"/>
                </a:cxn>
                <a:cxn ang="f216">
                  <a:pos x="f294" y="f315"/>
                </a:cxn>
                <a:cxn ang="f216">
                  <a:pos x="f314" y="f287"/>
                </a:cxn>
                <a:cxn ang="f216">
                  <a:pos x="f279" y="f282"/>
                </a:cxn>
                <a:cxn ang="f216">
                  <a:pos x="f316" y="f282"/>
                </a:cxn>
                <a:cxn ang="f216">
                  <a:pos x="f279" y="f282"/>
                </a:cxn>
              </a:cxnLst>
              <a:rect l="f265" t="f268" r="f266" b="f267"/>
              <a:pathLst>
                <a:path w="149" h="146">
                  <a:moveTo>
                    <a:pt x="f8" y="f9"/>
                  </a:moveTo>
                  <a:cubicBezTo>
                    <a:pt x="f10" y="f9"/>
                    <a:pt x="f11" y="f12"/>
                    <a:pt x="f13" y="f14"/>
                  </a:cubicBezTo>
                  <a:cubicBezTo>
                    <a:pt x="f15" y="f16"/>
                    <a:pt x="f17" y="f9"/>
                    <a:pt x="f11" y="f18"/>
                  </a:cubicBezTo>
                  <a:cubicBezTo>
                    <a:pt x="f19" y="f18"/>
                    <a:pt x="f20" y="f21"/>
                    <a:pt x="f22" y="f23"/>
                  </a:cubicBezTo>
                  <a:cubicBezTo>
                    <a:pt x="f24" y="f25"/>
                    <a:pt x="f26" y="f16"/>
                    <a:pt x="f27" y="f28"/>
                  </a:cubicBezTo>
                  <a:cubicBezTo>
                    <a:pt x="f29" y="f5"/>
                    <a:pt x="f30" y="f31"/>
                    <a:pt x="f7" y="f32"/>
                  </a:cubicBezTo>
                  <a:cubicBezTo>
                    <a:pt x="f33" y="f34"/>
                    <a:pt x="f35" y="f36"/>
                    <a:pt x="f37" y="f29"/>
                  </a:cubicBezTo>
                  <a:cubicBezTo>
                    <a:pt x="f38" y="f39"/>
                    <a:pt x="f40" y="f41"/>
                    <a:pt x="f7" y="f42"/>
                  </a:cubicBezTo>
                  <a:cubicBezTo>
                    <a:pt x="f6" y="f43"/>
                    <a:pt x="f44" y="f45"/>
                    <a:pt x="f33" y="f46"/>
                  </a:cubicBezTo>
                  <a:cubicBezTo>
                    <a:pt x="f47" y="f37"/>
                    <a:pt x="f48" y="f49"/>
                    <a:pt x="f50" y="f51"/>
                  </a:cubicBezTo>
                  <a:cubicBezTo>
                    <a:pt x="f50" y="f52"/>
                    <a:pt x="f50" y="f53"/>
                    <a:pt x="f54" y="f53"/>
                  </a:cubicBezTo>
                  <a:cubicBezTo>
                    <a:pt x="f46" y="f7"/>
                    <a:pt x="f37" y="f37"/>
                    <a:pt x="f55" y="f56"/>
                  </a:cubicBezTo>
                  <a:cubicBezTo>
                    <a:pt x="f35" y="f57"/>
                    <a:pt x="f58" y="f59"/>
                    <a:pt x="f60" y="f61"/>
                  </a:cubicBezTo>
                  <a:cubicBezTo>
                    <a:pt x="f37" y="f62"/>
                    <a:pt x="f6" y="f63"/>
                    <a:pt x="f64" y="f65"/>
                  </a:cubicBezTo>
                  <a:cubicBezTo>
                    <a:pt x="f66" y="f67"/>
                    <a:pt x="f61" y="f68"/>
                    <a:pt x="f69" y="f70"/>
                  </a:cubicBezTo>
                  <a:cubicBezTo>
                    <a:pt x="f70" y="f71"/>
                    <a:pt x="f72" y="f72"/>
                    <a:pt x="f5" y="f73"/>
                  </a:cubicBezTo>
                  <a:cubicBezTo>
                    <a:pt x="f74" y="f75"/>
                    <a:pt x="f76" y="f77"/>
                    <a:pt x="f78" y="f79"/>
                  </a:cubicBezTo>
                  <a:cubicBezTo>
                    <a:pt x="f80" y="f18"/>
                    <a:pt x="f81" y="f16"/>
                    <a:pt x="f81" y="f21"/>
                  </a:cubicBezTo>
                  <a:cubicBezTo>
                    <a:pt x="f8" y="f82"/>
                    <a:pt x="f10" y="f25"/>
                    <a:pt x="f15" y="f23"/>
                  </a:cubicBezTo>
                  <a:cubicBezTo>
                    <a:pt x="f11" y="f12"/>
                    <a:pt x="f83" y="f12"/>
                    <a:pt x="f8" y="f9"/>
                  </a:cubicBezTo>
                  <a:close/>
                  <a:moveTo>
                    <a:pt x="f81" y="f73"/>
                  </a:moveTo>
                  <a:cubicBezTo>
                    <a:pt x="f84" y="f85"/>
                    <a:pt x="f86" y="f18"/>
                    <a:pt x="f70" y="f85"/>
                  </a:cubicBezTo>
                  <a:cubicBezTo>
                    <a:pt x="f86" y="f87"/>
                    <a:pt x="f84" y="f88"/>
                    <a:pt x="f81" y="f73"/>
                  </a:cubicBezTo>
                  <a:close/>
                  <a:moveTo>
                    <a:pt x="f66" y="f21"/>
                  </a:moveTo>
                  <a:cubicBezTo>
                    <a:pt x="f89" y="f74"/>
                    <a:pt x="f90" y="f16"/>
                    <a:pt x="f59" y="f28"/>
                  </a:cubicBezTo>
                  <a:cubicBezTo>
                    <a:pt x="f91" y="f16"/>
                    <a:pt x="f43" y="f72"/>
                    <a:pt x="f66" y="f21"/>
                  </a:cubicBezTo>
                  <a:close/>
                  <a:moveTo>
                    <a:pt x="f47" y="f88"/>
                  </a:moveTo>
                  <a:cubicBezTo>
                    <a:pt x="f92" y="f93"/>
                    <a:pt x="f40" y="f71"/>
                    <a:pt x="f54" y="f94"/>
                  </a:cubicBezTo>
                  <a:cubicBezTo>
                    <a:pt x="f95" y="f83"/>
                    <a:pt x="f60" y="f11"/>
                    <a:pt x="f49" y="f57"/>
                  </a:cubicBezTo>
                  <a:cubicBezTo>
                    <a:pt x="f96" y="f97"/>
                    <a:pt x="f7" y="f83"/>
                    <a:pt x="f47" y="f88"/>
                  </a:cubicBezTo>
                  <a:close/>
                  <a:moveTo>
                    <a:pt x="f98" y="f51"/>
                  </a:moveTo>
                  <a:cubicBezTo>
                    <a:pt x="f98" y="f99"/>
                    <a:pt x="f98" y="f100"/>
                    <a:pt x="f47" y="f101"/>
                  </a:cubicBezTo>
                  <a:cubicBezTo>
                    <a:pt x="f95" y="f101"/>
                    <a:pt x="f48" y="f101"/>
                    <a:pt x="f64" y="f101"/>
                  </a:cubicBezTo>
                  <a:cubicBezTo>
                    <a:pt x="f102" y="f99"/>
                    <a:pt x="f103" y="f60"/>
                    <a:pt x="f98" y="f51"/>
                  </a:cubicBezTo>
                  <a:close/>
                  <a:moveTo>
                    <a:pt x="f7" y="f29"/>
                  </a:moveTo>
                  <a:cubicBezTo>
                    <a:pt x="f47" y="f104"/>
                    <a:pt x="f105" y="f104"/>
                    <a:pt x="f103" y="f29"/>
                  </a:cubicBezTo>
                  <a:cubicBezTo>
                    <a:pt x="f95" y="f66"/>
                    <a:pt x="f30" y="f106"/>
                    <a:pt x="f7" y="f29"/>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27" name="Ελεύθερη σχεδίαση 50">
              <a:extLst>
                <a:ext uri="{FF2B5EF4-FFF2-40B4-BE49-F238E27FC236}">
                  <a16:creationId xmlns:a16="http://schemas.microsoft.com/office/drawing/2014/main" id="{FB8D36C8-540C-20DF-60FF-E3D0EFE45F5A}"/>
                </a:ext>
              </a:extLst>
            </p:cNvPr>
            <p:cNvSpPr/>
            <p:nvPr/>
          </p:nvSpPr>
          <p:spPr>
            <a:xfrm>
              <a:off x="8387434" y="363894"/>
              <a:ext cx="314242" cy="300691"/>
            </a:xfrm>
            <a:custGeom>
              <a:avLst/>
              <a:gdLst>
                <a:gd name="f0" fmla="val 10800000"/>
                <a:gd name="f1" fmla="val 5400000"/>
                <a:gd name="f2" fmla="val 180"/>
                <a:gd name="f3" fmla="val w"/>
                <a:gd name="f4" fmla="val h"/>
                <a:gd name="f5" fmla="val 0"/>
                <a:gd name="f6" fmla="val 149"/>
                <a:gd name="f7" fmla="val 138"/>
                <a:gd name="f8" fmla="val 65"/>
                <a:gd name="f9" fmla="val 66"/>
                <a:gd name="f10" fmla="val 68"/>
                <a:gd name="f11" fmla="val 1"/>
                <a:gd name="f12" fmla="val 69"/>
                <a:gd name="f13" fmla="val 2"/>
                <a:gd name="f14" fmla="val 3"/>
                <a:gd name="f15" fmla="val 67"/>
                <a:gd name="f16" fmla="val 4"/>
                <a:gd name="f17" fmla="val 63"/>
                <a:gd name="f18" fmla="val 62"/>
                <a:gd name="f19" fmla="val 6"/>
                <a:gd name="f20" fmla="val 7"/>
                <a:gd name="f21" fmla="val 61"/>
                <a:gd name="f22" fmla="val 8"/>
                <a:gd name="f23" fmla="val 10"/>
                <a:gd name="f24" fmla="val 9"/>
                <a:gd name="f25" fmla="val 64"/>
                <a:gd name="f26" fmla="val 5"/>
                <a:gd name="f27" fmla="val 70"/>
                <a:gd name="f28" fmla="val 71"/>
                <a:gd name="f29" fmla="val 11"/>
                <a:gd name="f30" fmla="val 12"/>
                <a:gd name="f31" fmla="val 16"/>
                <a:gd name="f32" fmla="val 15"/>
                <a:gd name="f33" fmla="val 72"/>
                <a:gd name="f34" fmla="val 14"/>
                <a:gd name="f35" fmla="val 74"/>
                <a:gd name="f36" fmla="val 73"/>
                <a:gd name="f37" fmla="val 75"/>
                <a:gd name="f38" fmla="val 77"/>
                <a:gd name="f39" fmla="val 78"/>
                <a:gd name="f40" fmla="val 79"/>
                <a:gd name="f41" fmla="val 88"/>
                <a:gd name="f42" fmla="val 99"/>
                <a:gd name="f43" fmla="val 110"/>
                <a:gd name="f44" fmla="val 131"/>
                <a:gd name="f45" fmla="val 145"/>
                <a:gd name="f46" fmla="val 147"/>
                <a:gd name="f47" fmla="val 33"/>
                <a:gd name="f48" fmla="val 148"/>
                <a:gd name="f49" fmla="val 45"/>
                <a:gd name="f50" fmla="val 142"/>
                <a:gd name="f51" fmla="val 55"/>
                <a:gd name="f52" fmla="val 137"/>
                <a:gd name="f53" fmla="val 125"/>
                <a:gd name="f54" fmla="val 85"/>
                <a:gd name="f55" fmla="val 126"/>
                <a:gd name="f56" fmla="val 97"/>
                <a:gd name="f57" fmla="val 127"/>
                <a:gd name="f58" fmla="val 130"/>
                <a:gd name="f59" fmla="val 96"/>
                <a:gd name="f60" fmla="val 132"/>
                <a:gd name="f61" fmla="val 95"/>
                <a:gd name="f62" fmla="val 135"/>
                <a:gd name="f63" fmla="val 93"/>
                <a:gd name="f64" fmla="val 91"/>
                <a:gd name="f65" fmla="val 144"/>
                <a:gd name="f66" fmla="val 92"/>
                <a:gd name="f67" fmla="val 101"/>
                <a:gd name="f68" fmla="val 106"/>
                <a:gd name="f69" fmla="val 109"/>
                <a:gd name="f70" fmla="val 112"/>
                <a:gd name="f71" fmla="val 114"/>
                <a:gd name="f72" fmla="val 115"/>
                <a:gd name="f73" fmla="val 146"/>
                <a:gd name="f74" fmla="val 117"/>
                <a:gd name="f75" fmla="val 143"/>
                <a:gd name="f76" fmla="val 118"/>
                <a:gd name="f77" fmla="val 141"/>
                <a:gd name="f78" fmla="val 134"/>
                <a:gd name="f79" fmla="val 116"/>
                <a:gd name="f80" fmla="val 136"/>
                <a:gd name="f81" fmla="val 139"/>
                <a:gd name="f82" fmla="val 123"/>
                <a:gd name="f83" fmla="val 108"/>
                <a:gd name="f84" fmla="val 105"/>
                <a:gd name="f85" fmla="val 102"/>
                <a:gd name="f86" fmla="val 122"/>
                <a:gd name="f87" fmla="val 94"/>
                <a:gd name="f88" fmla="val 121"/>
                <a:gd name="f89" fmla="val 90"/>
                <a:gd name="f90" fmla="val 120"/>
                <a:gd name="f91" fmla="val 84"/>
                <a:gd name="f92" fmla="val 57"/>
                <a:gd name="f93" fmla="val 129"/>
                <a:gd name="f94" fmla="val 51"/>
                <a:gd name="f95" fmla="val 39"/>
                <a:gd name="f96" fmla="val 27"/>
                <a:gd name="f97" fmla="val 13"/>
                <a:gd name="f98" fmla="val 104"/>
                <a:gd name="f99" fmla="val 83"/>
                <a:gd name="f100" fmla="val 18"/>
                <a:gd name="f101" fmla="val 22"/>
                <a:gd name="f102" fmla="val 26"/>
                <a:gd name="f103" fmla="val 49"/>
                <a:gd name="f104" fmla="val 48"/>
                <a:gd name="f105" fmla="val 47"/>
                <a:gd name="f106" fmla="val 40"/>
                <a:gd name="f107" fmla="val 25"/>
                <a:gd name="f108" fmla="val 35"/>
                <a:gd name="f109" fmla="val 23"/>
                <a:gd name="f110" fmla="val 30"/>
                <a:gd name="f111" fmla="val 19"/>
                <a:gd name="f112" fmla="val 17"/>
                <a:gd name="f113" fmla="val 21"/>
                <a:gd name="f114" fmla="val 20"/>
                <a:gd name="f115" fmla="val 46"/>
                <a:gd name="f116" fmla="val 53"/>
                <a:gd name="f117" fmla="val 59"/>
                <a:gd name="f118" fmla="val 60"/>
                <a:gd name="f119" fmla="val 58"/>
                <a:gd name="f120" fmla="val 76"/>
                <a:gd name="f121" fmla="val 32"/>
                <a:gd name="f122" fmla="val 24"/>
                <a:gd name="f123" fmla="val 29"/>
                <a:gd name="f124" fmla="val 31"/>
                <a:gd name="f125" fmla="val 34"/>
                <a:gd name="f126" fmla="val 37"/>
                <a:gd name="f127" fmla="val 54"/>
                <a:gd name="f128" fmla="val 56"/>
                <a:gd name="f129" fmla="val 50"/>
                <a:gd name="f130" fmla="val 43"/>
                <a:gd name="f131" fmla="val 36"/>
                <a:gd name="f132" fmla="val 41"/>
                <a:gd name="f133" fmla="val 82"/>
                <a:gd name="f134" fmla="val 86"/>
                <a:gd name="f135" fmla="val 87"/>
                <a:gd name="f136" fmla="val 100"/>
                <a:gd name="f137" fmla="val 98"/>
                <a:gd name="f138" fmla="val 124"/>
                <a:gd name="f139" fmla="val 107"/>
                <a:gd name="f140" fmla="val 89"/>
                <a:gd name="f141" fmla="val 133"/>
                <a:gd name="f142" fmla="val 52"/>
                <a:gd name="f143" fmla="val 80"/>
                <a:gd name="f144" fmla="val 140"/>
                <a:gd name="f145" fmla="val 28"/>
                <a:gd name="f146" fmla="val 81"/>
                <a:gd name="f147" fmla="val 103"/>
                <a:gd name="f148" fmla="val 128"/>
                <a:gd name="f149" fmla="val 38"/>
                <a:gd name="f150" fmla="val 44"/>
                <a:gd name="f151" fmla="val 113"/>
                <a:gd name="f152" fmla="val 111"/>
                <a:gd name="f153" fmla="+- 0 0 -90"/>
                <a:gd name="f154" fmla="*/ f3 1 149"/>
                <a:gd name="f155" fmla="*/ f4 1 138"/>
                <a:gd name="f156" fmla="+- f7 0 f5"/>
                <a:gd name="f157" fmla="+- f6 0 f5"/>
                <a:gd name="f158" fmla="*/ f153 f0 1"/>
                <a:gd name="f159" fmla="*/ f157 1 149"/>
                <a:gd name="f160" fmla="*/ f156 1 138"/>
                <a:gd name="f161" fmla="*/ 69 f157 1"/>
                <a:gd name="f162" fmla="*/ 3 f156 1"/>
                <a:gd name="f163" fmla="*/ 64 f157 1"/>
                <a:gd name="f164" fmla="*/ 7 f156 1"/>
                <a:gd name="f165" fmla="*/ 70 f157 1"/>
                <a:gd name="f166" fmla="*/ 73 f157 1"/>
                <a:gd name="f167" fmla="*/ 1 f156 1"/>
                <a:gd name="f168" fmla="*/ 147 f157 1"/>
                <a:gd name="f169" fmla="*/ 33 f156 1"/>
                <a:gd name="f170" fmla="*/ 142 f157 1"/>
                <a:gd name="f171" fmla="*/ 91 f156 1"/>
                <a:gd name="f172" fmla="*/ 149 f157 1"/>
                <a:gd name="f173" fmla="*/ 114 f156 1"/>
                <a:gd name="f174" fmla="*/ 130 f157 1"/>
                <a:gd name="f175" fmla="*/ 137 f157 1"/>
                <a:gd name="f176" fmla="*/ 138 f156 1"/>
                <a:gd name="f177" fmla="*/ 122 f157 1"/>
                <a:gd name="f178" fmla="*/ 94 f156 1"/>
                <a:gd name="f179" fmla="*/ 129 f157 1"/>
                <a:gd name="f180" fmla="*/ 51 f156 1"/>
                <a:gd name="f181" fmla="*/ 49 f157 1"/>
                <a:gd name="f182" fmla="*/ 26 f156 1"/>
                <a:gd name="f183" fmla="*/ 1 f157 1"/>
                <a:gd name="f184" fmla="*/ 21 f156 1"/>
                <a:gd name="f185" fmla="*/ 39 f157 1"/>
                <a:gd name="f186" fmla="*/ 15 f156 1"/>
                <a:gd name="f187" fmla="*/ 58 f157 1"/>
                <a:gd name="f188" fmla="*/ 5 f156 1"/>
                <a:gd name="f189" fmla="*/ 67 f157 1"/>
                <a:gd name="f190" fmla="*/ 2 f156 1"/>
                <a:gd name="f191" fmla="*/ 60 f157 1"/>
                <a:gd name="f192" fmla="*/ 10 f156 1"/>
                <a:gd name="f193" fmla="*/ 77 f157 1"/>
                <a:gd name="f194" fmla="*/ 14 f156 1"/>
                <a:gd name="f195" fmla="*/ 68 f157 1"/>
                <a:gd name="f196" fmla="*/ 8 f156 1"/>
                <a:gd name="f197" fmla="*/ 61 f157 1"/>
                <a:gd name="f198" fmla="*/ 12 f156 1"/>
                <a:gd name="f199" fmla="*/ 19 f156 1"/>
                <a:gd name="f200" fmla="*/ 7 f157 1"/>
                <a:gd name="f201" fmla="*/ 17 f156 1"/>
                <a:gd name="f202" fmla="*/ 40 f157 1"/>
                <a:gd name="f203" fmla="*/ 20 f156 1"/>
                <a:gd name="f204" fmla="*/ 31 f157 1"/>
                <a:gd name="f205" fmla="*/ 24 f156 1"/>
                <a:gd name="f206" fmla="*/ 87 f157 1"/>
                <a:gd name="f207" fmla="*/ 124 f157 1"/>
                <a:gd name="f208" fmla="*/ 97 f156 1"/>
                <a:gd name="f209" fmla="*/ 101 f157 1"/>
                <a:gd name="f210" fmla="*/ 4 f156 1"/>
                <a:gd name="f211" fmla="*/ 89 f157 1"/>
                <a:gd name="f212" fmla="*/ 133 f157 1"/>
                <a:gd name="f213" fmla="*/ 131 f157 1"/>
                <a:gd name="f214" fmla="*/ 55 f156 1"/>
                <a:gd name="f215" fmla="*/ 140 f157 1"/>
                <a:gd name="f216" fmla="*/ 123 f157 1"/>
                <a:gd name="f217" fmla="*/ 89 f156 1"/>
                <a:gd name="f218" fmla="*/ 135 f157 1"/>
                <a:gd name="f219" fmla="*/ 137 f156 1"/>
                <a:gd name="f220" fmla="*/ 141 f157 1"/>
                <a:gd name="f221" fmla="*/ 116 f156 1"/>
                <a:gd name="f222" fmla="*/ 98 f156 1"/>
                <a:gd name="f223" fmla="*/ 99 f156 1"/>
                <a:gd name="f224" fmla="*/ 146 f157 1"/>
                <a:gd name="f225" fmla="*/ 88 f157 1"/>
                <a:gd name="f226" fmla="*/ 95 f157 1"/>
                <a:gd name="f227" fmla="*/ 9 f156 1"/>
                <a:gd name="f228" fmla="*/ 56 f157 1"/>
                <a:gd name="f229" fmla="*/ 28 f156 1"/>
                <a:gd name="f230" fmla="*/ 66 f156 1"/>
                <a:gd name="f231" fmla="*/ 143 f157 1"/>
                <a:gd name="f232" fmla="*/ 100 f156 1"/>
                <a:gd name="f233" fmla="*/ 108 f156 1"/>
                <a:gd name="f234" fmla="*/ 107 f156 1"/>
                <a:gd name="f235" fmla="*/ f158 1 f2"/>
                <a:gd name="f236" fmla="*/ f161 1 149"/>
                <a:gd name="f237" fmla="*/ f162 1 138"/>
                <a:gd name="f238" fmla="*/ f163 1 149"/>
                <a:gd name="f239" fmla="*/ f164 1 138"/>
                <a:gd name="f240" fmla="*/ f165 1 149"/>
                <a:gd name="f241" fmla="*/ f166 1 149"/>
                <a:gd name="f242" fmla="*/ f167 1 138"/>
                <a:gd name="f243" fmla="*/ f168 1 149"/>
                <a:gd name="f244" fmla="*/ f169 1 138"/>
                <a:gd name="f245" fmla="*/ f170 1 149"/>
                <a:gd name="f246" fmla="*/ f171 1 138"/>
                <a:gd name="f247" fmla="*/ f172 1 149"/>
                <a:gd name="f248" fmla="*/ f173 1 138"/>
                <a:gd name="f249" fmla="*/ f174 1 149"/>
                <a:gd name="f250" fmla="*/ f175 1 149"/>
                <a:gd name="f251" fmla="*/ f176 1 138"/>
                <a:gd name="f252" fmla="*/ f177 1 149"/>
                <a:gd name="f253" fmla="*/ f178 1 138"/>
                <a:gd name="f254" fmla="*/ f179 1 149"/>
                <a:gd name="f255" fmla="*/ f180 1 138"/>
                <a:gd name="f256" fmla="*/ f181 1 149"/>
                <a:gd name="f257" fmla="*/ f182 1 138"/>
                <a:gd name="f258" fmla="*/ f183 1 149"/>
                <a:gd name="f259" fmla="*/ f184 1 138"/>
                <a:gd name="f260" fmla="*/ f185 1 149"/>
                <a:gd name="f261" fmla="*/ f186 1 138"/>
                <a:gd name="f262" fmla="*/ f187 1 149"/>
                <a:gd name="f263" fmla="*/ f188 1 138"/>
                <a:gd name="f264" fmla="*/ f189 1 149"/>
                <a:gd name="f265" fmla="*/ f190 1 138"/>
                <a:gd name="f266" fmla="*/ f191 1 149"/>
                <a:gd name="f267" fmla="*/ f192 1 138"/>
                <a:gd name="f268" fmla="*/ f193 1 149"/>
                <a:gd name="f269" fmla="*/ f194 1 138"/>
                <a:gd name="f270" fmla="*/ f195 1 149"/>
                <a:gd name="f271" fmla="*/ f196 1 138"/>
                <a:gd name="f272" fmla="*/ f197 1 149"/>
                <a:gd name="f273" fmla="*/ f198 1 138"/>
                <a:gd name="f274" fmla="*/ f199 1 138"/>
                <a:gd name="f275" fmla="*/ f200 1 149"/>
                <a:gd name="f276" fmla="*/ f201 1 138"/>
                <a:gd name="f277" fmla="*/ f202 1 149"/>
                <a:gd name="f278" fmla="*/ f203 1 138"/>
                <a:gd name="f279" fmla="*/ f204 1 149"/>
                <a:gd name="f280" fmla="*/ f205 1 138"/>
                <a:gd name="f281" fmla="*/ f206 1 149"/>
                <a:gd name="f282" fmla="*/ f207 1 149"/>
                <a:gd name="f283" fmla="*/ f208 1 138"/>
                <a:gd name="f284" fmla="*/ f209 1 149"/>
                <a:gd name="f285" fmla="*/ f210 1 138"/>
                <a:gd name="f286" fmla="*/ f211 1 149"/>
                <a:gd name="f287" fmla="*/ f212 1 149"/>
                <a:gd name="f288" fmla="*/ f213 1 149"/>
                <a:gd name="f289" fmla="*/ f214 1 138"/>
                <a:gd name="f290" fmla="*/ f215 1 149"/>
                <a:gd name="f291" fmla="*/ f216 1 149"/>
                <a:gd name="f292" fmla="*/ f217 1 138"/>
                <a:gd name="f293" fmla="*/ f218 1 149"/>
                <a:gd name="f294" fmla="*/ f219 1 138"/>
                <a:gd name="f295" fmla="*/ f220 1 149"/>
                <a:gd name="f296" fmla="*/ f221 1 138"/>
                <a:gd name="f297" fmla="*/ f222 1 138"/>
                <a:gd name="f298" fmla="*/ f223 1 138"/>
                <a:gd name="f299" fmla="*/ f224 1 149"/>
                <a:gd name="f300" fmla="*/ f225 1 149"/>
                <a:gd name="f301" fmla="*/ f226 1 149"/>
                <a:gd name="f302" fmla="*/ f227 1 138"/>
                <a:gd name="f303" fmla="*/ f228 1 149"/>
                <a:gd name="f304" fmla="*/ f229 1 138"/>
                <a:gd name="f305" fmla="*/ f230 1 138"/>
                <a:gd name="f306" fmla="*/ f231 1 149"/>
                <a:gd name="f307" fmla="*/ f232 1 138"/>
                <a:gd name="f308" fmla="*/ f233 1 138"/>
                <a:gd name="f309" fmla="*/ f234 1 138"/>
                <a:gd name="f310" fmla="*/ 0 1 f159"/>
                <a:gd name="f311" fmla="*/ f6 1 f159"/>
                <a:gd name="f312" fmla="*/ 0 1 f160"/>
                <a:gd name="f313" fmla="*/ f7 1 f160"/>
                <a:gd name="f314" fmla="+- f235 0 f1"/>
                <a:gd name="f315" fmla="*/ f236 1 f159"/>
                <a:gd name="f316" fmla="*/ f237 1 f160"/>
                <a:gd name="f317" fmla="*/ f238 1 f159"/>
                <a:gd name="f318" fmla="*/ f239 1 f160"/>
                <a:gd name="f319" fmla="*/ f240 1 f159"/>
                <a:gd name="f320" fmla="*/ f241 1 f159"/>
                <a:gd name="f321" fmla="*/ f242 1 f160"/>
                <a:gd name="f322" fmla="*/ f243 1 f159"/>
                <a:gd name="f323" fmla="*/ f244 1 f160"/>
                <a:gd name="f324" fmla="*/ f245 1 f159"/>
                <a:gd name="f325" fmla="*/ f246 1 f160"/>
                <a:gd name="f326" fmla="*/ f247 1 f159"/>
                <a:gd name="f327" fmla="*/ f248 1 f160"/>
                <a:gd name="f328" fmla="*/ f249 1 f159"/>
                <a:gd name="f329" fmla="*/ f250 1 f159"/>
                <a:gd name="f330" fmla="*/ f251 1 f160"/>
                <a:gd name="f331" fmla="*/ f252 1 f159"/>
                <a:gd name="f332" fmla="*/ f253 1 f160"/>
                <a:gd name="f333" fmla="*/ f254 1 f159"/>
                <a:gd name="f334" fmla="*/ f255 1 f160"/>
                <a:gd name="f335" fmla="*/ f256 1 f159"/>
                <a:gd name="f336" fmla="*/ f257 1 f160"/>
                <a:gd name="f337" fmla="*/ f258 1 f159"/>
                <a:gd name="f338" fmla="*/ f259 1 f160"/>
                <a:gd name="f339" fmla="*/ f260 1 f159"/>
                <a:gd name="f340" fmla="*/ f261 1 f160"/>
                <a:gd name="f341" fmla="*/ f262 1 f159"/>
                <a:gd name="f342" fmla="*/ f263 1 f160"/>
                <a:gd name="f343" fmla="*/ f264 1 f159"/>
                <a:gd name="f344" fmla="*/ f265 1 f160"/>
                <a:gd name="f345" fmla="*/ f266 1 f159"/>
                <a:gd name="f346" fmla="*/ f267 1 f160"/>
                <a:gd name="f347" fmla="*/ f268 1 f159"/>
                <a:gd name="f348" fmla="*/ f269 1 f160"/>
                <a:gd name="f349" fmla="*/ f270 1 f159"/>
                <a:gd name="f350" fmla="*/ f271 1 f160"/>
                <a:gd name="f351" fmla="*/ f272 1 f159"/>
                <a:gd name="f352" fmla="*/ f273 1 f160"/>
                <a:gd name="f353" fmla="*/ f274 1 f160"/>
                <a:gd name="f354" fmla="*/ f275 1 f159"/>
                <a:gd name="f355" fmla="*/ f276 1 f160"/>
                <a:gd name="f356" fmla="*/ f277 1 f159"/>
                <a:gd name="f357" fmla="*/ f278 1 f160"/>
                <a:gd name="f358" fmla="*/ f279 1 f159"/>
                <a:gd name="f359" fmla="*/ f280 1 f160"/>
                <a:gd name="f360" fmla="*/ f281 1 f159"/>
                <a:gd name="f361" fmla="*/ f282 1 f159"/>
                <a:gd name="f362" fmla="*/ f283 1 f160"/>
                <a:gd name="f363" fmla="*/ f284 1 f159"/>
                <a:gd name="f364" fmla="*/ f285 1 f160"/>
                <a:gd name="f365" fmla="*/ f286 1 f159"/>
                <a:gd name="f366" fmla="*/ f287 1 f159"/>
                <a:gd name="f367" fmla="*/ f288 1 f159"/>
                <a:gd name="f368" fmla="*/ f289 1 f160"/>
                <a:gd name="f369" fmla="*/ f290 1 f159"/>
                <a:gd name="f370" fmla="*/ f291 1 f159"/>
                <a:gd name="f371" fmla="*/ f292 1 f160"/>
                <a:gd name="f372" fmla="*/ f293 1 f159"/>
                <a:gd name="f373" fmla="*/ f294 1 f160"/>
                <a:gd name="f374" fmla="*/ f295 1 f159"/>
                <a:gd name="f375" fmla="*/ f296 1 f160"/>
                <a:gd name="f376" fmla="*/ f297 1 f160"/>
                <a:gd name="f377" fmla="*/ f298 1 f160"/>
                <a:gd name="f378" fmla="*/ f299 1 f159"/>
                <a:gd name="f379" fmla="*/ f300 1 f159"/>
                <a:gd name="f380" fmla="*/ f301 1 f159"/>
                <a:gd name="f381" fmla="*/ f302 1 f160"/>
                <a:gd name="f382" fmla="*/ f303 1 f159"/>
                <a:gd name="f383" fmla="*/ f304 1 f160"/>
                <a:gd name="f384" fmla="*/ f305 1 f160"/>
                <a:gd name="f385" fmla="*/ f306 1 f159"/>
                <a:gd name="f386" fmla="*/ f307 1 f160"/>
                <a:gd name="f387" fmla="*/ f308 1 f160"/>
                <a:gd name="f388" fmla="*/ f309 1 f160"/>
                <a:gd name="f389" fmla="*/ f310 f154 1"/>
                <a:gd name="f390" fmla="*/ f311 f154 1"/>
                <a:gd name="f391" fmla="*/ f313 f155 1"/>
                <a:gd name="f392" fmla="*/ f312 f155 1"/>
                <a:gd name="f393" fmla="*/ f315 f154 1"/>
                <a:gd name="f394" fmla="*/ f316 f155 1"/>
                <a:gd name="f395" fmla="*/ f317 f154 1"/>
                <a:gd name="f396" fmla="*/ f318 f155 1"/>
                <a:gd name="f397" fmla="*/ f319 f154 1"/>
                <a:gd name="f398" fmla="*/ f320 f154 1"/>
                <a:gd name="f399" fmla="*/ f321 f155 1"/>
                <a:gd name="f400" fmla="*/ f322 f154 1"/>
                <a:gd name="f401" fmla="*/ f323 f155 1"/>
                <a:gd name="f402" fmla="*/ f324 f154 1"/>
                <a:gd name="f403" fmla="*/ f325 f155 1"/>
                <a:gd name="f404" fmla="*/ f326 f154 1"/>
                <a:gd name="f405" fmla="*/ f327 f155 1"/>
                <a:gd name="f406" fmla="*/ f328 f154 1"/>
                <a:gd name="f407" fmla="*/ f329 f154 1"/>
                <a:gd name="f408" fmla="*/ f330 f155 1"/>
                <a:gd name="f409" fmla="*/ f331 f154 1"/>
                <a:gd name="f410" fmla="*/ f332 f155 1"/>
                <a:gd name="f411" fmla="*/ f333 f154 1"/>
                <a:gd name="f412" fmla="*/ f334 f155 1"/>
                <a:gd name="f413" fmla="*/ f335 f154 1"/>
                <a:gd name="f414" fmla="*/ f336 f155 1"/>
                <a:gd name="f415" fmla="*/ f337 f154 1"/>
                <a:gd name="f416" fmla="*/ f338 f155 1"/>
                <a:gd name="f417" fmla="*/ f339 f154 1"/>
                <a:gd name="f418" fmla="*/ f340 f155 1"/>
                <a:gd name="f419" fmla="*/ f341 f154 1"/>
                <a:gd name="f420" fmla="*/ f342 f155 1"/>
                <a:gd name="f421" fmla="*/ f343 f154 1"/>
                <a:gd name="f422" fmla="*/ f344 f155 1"/>
                <a:gd name="f423" fmla="*/ f345 f154 1"/>
                <a:gd name="f424" fmla="*/ f346 f155 1"/>
                <a:gd name="f425" fmla="*/ f347 f154 1"/>
                <a:gd name="f426" fmla="*/ f348 f155 1"/>
                <a:gd name="f427" fmla="*/ f349 f154 1"/>
                <a:gd name="f428" fmla="*/ f350 f155 1"/>
                <a:gd name="f429" fmla="*/ f351 f154 1"/>
                <a:gd name="f430" fmla="*/ f352 f155 1"/>
                <a:gd name="f431" fmla="*/ f353 f155 1"/>
                <a:gd name="f432" fmla="*/ f354 f154 1"/>
                <a:gd name="f433" fmla="*/ f355 f155 1"/>
                <a:gd name="f434" fmla="*/ f356 f154 1"/>
                <a:gd name="f435" fmla="*/ f357 f155 1"/>
                <a:gd name="f436" fmla="*/ f358 f154 1"/>
                <a:gd name="f437" fmla="*/ f359 f155 1"/>
                <a:gd name="f438" fmla="*/ f360 f154 1"/>
                <a:gd name="f439" fmla="*/ f361 f154 1"/>
                <a:gd name="f440" fmla="*/ f362 f155 1"/>
                <a:gd name="f441" fmla="*/ f363 f154 1"/>
                <a:gd name="f442" fmla="*/ f364 f155 1"/>
                <a:gd name="f443" fmla="*/ f365 f154 1"/>
                <a:gd name="f444" fmla="*/ f366 f154 1"/>
                <a:gd name="f445" fmla="*/ f367 f154 1"/>
                <a:gd name="f446" fmla="*/ f368 f155 1"/>
                <a:gd name="f447" fmla="*/ f369 f154 1"/>
                <a:gd name="f448" fmla="*/ f370 f154 1"/>
                <a:gd name="f449" fmla="*/ f371 f155 1"/>
                <a:gd name="f450" fmla="*/ f372 f154 1"/>
                <a:gd name="f451" fmla="*/ f373 f155 1"/>
                <a:gd name="f452" fmla="*/ f374 f154 1"/>
                <a:gd name="f453" fmla="*/ f375 f155 1"/>
                <a:gd name="f454" fmla="*/ f376 f155 1"/>
                <a:gd name="f455" fmla="*/ f377 f155 1"/>
                <a:gd name="f456" fmla="*/ f378 f154 1"/>
                <a:gd name="f457" fmla="*/ f379 f154 1"/>
                <a:gd name="f458" fmla="*/ f380 f154 1"/>
                <a:gd name="f459" fmla="*/ f381 f155 1"/>
                <a:gd name="f460" fmla="*/ f382 f154 1"/>
                <a:gd name="f461" fmla="*/ f383 f155 1"/>
                <a:gd name="f462" fmla="*/ f384 f155 1"/>
                <a:gd name="f463" fmla="*/ f385 f154 1"/>
                <a:gd name="f464" fmla="*/ f386 f155 1"/>
                <a:gd name="f465" fmla="*/ f387 f155 1"/>
                <a:gd name="f466" fmla="*/ f388 f155 1"/>
              </a:gdLst>
              <a:ahLst/>
              <a:cxnLst>
                <a:cxn ang="3cd4">
                  <a:pos x="hc" y="t"/>
                </a:cxn>
                <a:cxn ang="0">
                  <a:pos x="r" y="vc"/>
                </a:cxn>
                <a:cxn ang="cd4">
                  <a:pos x="hc" y="b"/>
                </a:cxn>
                <a:cxn ang="cd2">
                  <a:pos x="l" y="vc"/>
                </a:cxn>
                <a:cxn ang="f314">
                  <a:pos x="f393" y="f394"/>
                </a:cxn>
                <a:cxn ang="f314">
                  <a:pos x="f395" y="f396"/>
                </a:cxn>
                <a:cxn ang="f314">
                  <a:pos x="f397" y="f396"/>
                </a:cxn>
                <a:cxn ang="f314">
                  <a:pos x="f397" y="f394"/>
                </a:cxn>
                <a:cxn ang="f314">
                  <a:pos x="f398" y="f399"/>
                </a:cxn>
                <a:cxn ang="f314">
                  <a:pos x="f400" y="f401"/>
                </a:cxn>
                <a:cxn ang="f314">
                  <a:pos x="f402" y="f403"/>
                </a:cxn>
                <a:cxn ang="f314">
                  <a:pos x="f404" y="f405"/>
                </a:cxn>
                <a:cxn ang="f314">
                  <a:pos x="f406" y="f405"/>
                </a:cxn>
                <a:cxn ang="f314">
                  <a:pos x="f407" y="f408"/>
                </a:cxn>
                <a:cxn ang="f314">
                  <a:pos x="f409" y="f410"/>
                </a:cxn>
                <a:cxn ang="f314">
                  <a:pos x="f411" y="f412"/>
                </a:cxn>
                <a:cxn ang="f314">
                  <a:pos x="f413" y="f414"/>
                </a:cxn>
                <a:cxn ang="f314">
                  <a:pos x="f415" y="f416"/>
                </a:cxn>
                <a:cxn ang="f314">
                  <a:pos x="f417" y="f418"/>
                </a:cxn>
                <a:cxn ang="f314">
                  <a:pos x="f419" y="f420"/>
                </a:cxn>
                <a:cxn ang="f314">
                  <a:pos x="f421" y="f422"/>
                </a:cxn>
                <a:cxn ang="f314">
                  <a:pos x="f423" y="f424"/>
                </a:cxn>
                <a:cxn ang="f314">
                  <a:pos x="f425" y="f426"/>
                </a:cxn>
                <a:cxn ang="f314">
                  <a:pos x="f398" y="f418"/>
                </a:cxn>
                <a:cxn ang="f314">
                  <a:pos x="f427" y="f428"/>
                </a:cxn>
                <a:cxn ang="f314">
                  <a:pos x="f429" y="f430"/>
                </a:cxn>
                <a:cxn ang="f314">
                  <a:pos x="f423" y="f431"/>
                </a:cxn>
                <a:cxn ang="f314">
                  <a:pos x="f432" y="f433"/>
                </a:cxn>
                <a:cxn ang="f314">
                  <a:pos x="f434" y="f433"/>
                </a:cxn>
                <a:cxn ang="f314">
                  <a:pos x="f423" y="f435"/>
                </a:cxn>
                <a:cxn ang="f314">
                  <a:pos x="f436" y="f435"/>
                </a:cxn>
                <a:cxn ang="f314">
                  <a:pos x="f413" y="f437"/>
                </a:cxn>
                <a:cxn ang="f314">
                  <a:pos x="f438" y="f430"/>
                </a:cxn>
                <a:cxn ang="f314">
                  <a:pos x="f425" y="f426"/>
                </a:cxn>
                <a:cxn ang="f314">
                  <a:pos x="f439" y="f440"/>
                </a:cxn>
                <a:cxn ang="f314">
                  <a:pos x="f441" y="f442"/>
                </a:cxn>
                <a:cxn ang="f314">
                  <a:pos x="f443" y="f426"/>
                </a:cxn>
                <a:cxn ang="f314">
                  <a:pos x="f444" y="f430"/>
                </a:cxn>
                <a:cxn ang="f314">
                  <a:pos x="f445" y="f446"/>
                </a:cxn>
                <a:cxn ang="f314">
                  <a:pos x="f447" y="f437"/>
                </a:cxn>
                <a:cxn ang="f314">
                  <a:pos x="f448" y="f449"/>
                </a:cxn>
                <a:cxn ang="f314">
                  <a:pos x="f450" y="f451"/>
                </a:cxn>
                <a:cxn ang="f314">
                  <a:pos x="f452" y="f453"/>
                </a:cxn>
                <a:cxn ang="f314">
                  <a:pos x="f400" y="f454"/>
                </a:cxn>
                <a:cxn ang="f314">
                  <a:pos x="f445" y="f455"/>
                </a:cxn>
                <a:cxn ang="f314">
                  <a:pos x="f456" y="f410"/>
                </a:cxn>
                <a:cxn ang="f314">
                  <a:pos x="f457" y="f430"/>
                </a:cxn>
                <a:cxn ang="f314">
                  <a:pos x="f458" y="f459"/>
                </a:cxn>
                <a:cxn ang="f314">
                  <a:pos x="f434" y="f431"/>
                </a:cxn>
                <a:cxn ang="f314">
                  <a:pos x="f460" y="f416"/>
                </a:cxn>
                <a:cxn ang="f314">
                  <a:pos x="f452" y="f461"/>
                </a:cxn>
                <a:cxn ang="f314">
                  <a:pos x="f445" y="f462"/>
                </a:cxn>
                <a:cxn ang="f314">
                  <a:pos x="f452" y="f440"/>
                </a:cxn>
                <a:cxn ang="f314">
                  <a:pos x="f463" y="f464"/>
                </a:cxn>
                <a:cxn ang="f314">
                  <a:pos x="f406" y="f465"/>
                </a:cxn>
                <a:cxn ang="f314">
                  <a:pos x="f445" y="f466"/>
                </a:cxn>
              </a:cxnLst>
              <a:rect l="f389" t="f392" r="f390" b="f391"/>
              <a:pathLst>
                <a:path w="149" h="138">
                  <a:moveTo>
                    <a:pt x="f8" y="f5"/>
                  </a:moveTo>
                  <a:cubicBezTo>
                    <a:pt x="f9" y="f5"/>
                    <a:pt x="f10" y="f11"/>
                    <a:pt x="f12" y="f13"/>
                  </a:cubicBezTo>
                  <a:cubicBezTo>
                    <a:pt x="f12" y="f13"/>
                    <a:pt x="f12" y="f13"/>
                    <a:pt x="f12" y="f13"/>
                  </a:cubicBezTo>
                  <a:cubicBezTo>
                    <a:pt x="f12" y="f14"/>
                    <a:pt x="f12" y="f14"/>
                    <a:pt x="f12" y="f14"/>
                  </a:cubicBezTo>
                  <a:cubicBezTo>
                    <a:pt x="f10" y="f14"/>
                    <a:pt x="f10" y="f14"/>
                    <a:pt x="f15" y="f16"/>
                  </a:cubicBezTo>
                  <a:cubicBezTo>
                    <a:pt x="f8" y="f16"/>
                    <a:pt x="f17" y="f16"/>
                    <a:pt x="f18" y="f19"/>
                  </a:cubicBezTo>
                  <a:cubicBezTo>
                    <a:pt x="f18" y="f20"/>
                    <a:pt x="f21" y="f22"/>
                    <a:pt x="f18" y="f23"/>
                  </a:cubicBezTo>
                  <a:cubicBezTo>
                    <a:pt x="f17" y="f24"/>
                    <a:pt x="f17" y="f22"/>
                    <a:pt x="f25" y="f20"/>
                  </a:cubicBezTo>
                  <a:cubicBezTo>
                    <a:pt x="f9" y="f19"/>
                    <a:pt x="f15" y="f26"/>
                    <a:pt x="f10" y="f26"/>
                  </a:cubicBezTo>
                  <a:cubicBezTo>
                    <a:pt x="f12" y="f26"/>
                    <a:pt x="f27" y="f26"/>
                    <a:pt x="f27" y="f19"/>
                  </a:cubicBezTo>
                  <a:cubicBezTo>
                    <a:pt x="f28" y="f19"/>
                    <a:pt x="f28" y="f19"/>
                    <a:pt x="f28" y="f19"/>
                  </a:cubicBezTo>
                  <a:cubicBezTo>
                    <a:pt x="f27" y="f20"/>
                    <a:pt x="f27" y="f20"/>
                    <a:pt x="f27" y="f20"/>
                  </a:cubicBezTo>
                  <a:cubicBezTo>
                    <a:pt x="f27" y="f22"/>
                    <a:pt x="f12" y="f22"/>
                    <a:pt x="f12" y="f24"/>
                  </a:cubicBezTo>
                  <a:cubicBezTo>
                    <a:pt x="f10" y="f29"/>
                    <a:pt x="f15" y="f30"/>
                    <a:pt x="f15" y="f31"/>
                  </a:cubicBezTo>
                  <a:cubicBezTo>
                    <a:pt x="f27" y="f31"/>
                    <a:pt x="f28" y="f32"/>
                    <a:pt x="f33" y="f34"/>
                  </a:cubicBezTo>
                  <a:cubicBezTo>
                    <a:pt x="f35" y="f29"/>
                    <a:pt x="f28" y="f26"/>
                    <a:pt x="f27" y="f14"/>
                  </a:cubicBezTo>
                  <a:cubicBezTo>
                    <a:pt x="f27" y="f13"/>
                    <a:pt x="f27" y="f13"/>
                    <a:pt x="f27" y="f13"/>
                  </a:cubicBezTo>
                  <a:cubicBezTo>
                    <a:pt x="f28" y="f13"/>
                    <a:pt x="f28" y="f13"/>
                    <a:pt x="f28" y="f13"/>
                  </a:cubicBezTo>
                  <a:cubicBezTo>
                    <a:pt x="f28" y="f11"/>
                    <a:pt x="f33" y="f11"/>
                    <a:pt x="f36" y="f11"/>
                  </a:cubicBezTo>
                  <a:cubicBezTo>
                    <a:pt x="f36" y="f11"/>
                    <a:pt x="f36" y="f11"/>
                    <a:pt x="f36" y="f11"/>
                  </a:cubicBezTo>
                  <a:cubicBezTo>
                    <a:pt x="f37" y="f11"/>
                    <a:pt x="f38" y="f14"/>
                    <a:pt x="f39" y="f26"/>
                  </a:cubicBezTo>
                  <a:cubicBezTo>
                    <a:pt x="f40" y="f20"/>
                    <a:pt x="f40" y="f24"/>
                    <a:pt x="f40" y="f29"/>
                  </a:cubicBezTo>
                  <a:cubicBezTo>
                    <a:pt x="f41" y="f26"/>
                    <a:pt x="f42" y="f13"/>
                    <a:pt x="f43" y="f13"/>
                  </a:cubicBezTo>
                  <a:cubicBezTo>
                    <a:pt x="f44" y="f13"/>
                    <a:pt x="f45" y="f34"/>
                    <a:pt x="f46" y="f47"/>
                  </a:cubicBezTo>
                  <a:cubicBezTo>
                    <a:pt x="f48" y="f49"/>
                    <a:pt x="f50" y="f51"/>
                    <a:pt x="f52" y="f8"/>
                  </a:cubicBezTo>
                  <a:cubicBezTo>
                    <a:pt x="f44" y="f37"/>
                    <a:pt x="f53" y="f54"/>
                    <a:pt x="f55" y="f56"/>
                  </a:cubicBezTo>
                  <a:cubicBezTo>
                    <a:pt x="f57" y="f56"/>
                    <a:pt x="f58" y="f59"/>
                    <a:pt x="f60" y="f61"/>
                  </a:cubicBezTo>
                  <a:cubicBezTo>
                    <a:pt x="f62" y="f63"/>
                    <a:pt x="f7" y="f64"/>
                    <a:pt x="f50" y="f64"/>
                  </a:cubicBezTo>
                  <a:cubicBezTo>
                    <a:pt x="f65" y="f64"/>
                    <a:pt x="f45" y="f66"/>
                    <a:pt x="f46" y="f63"/>
                  </a:cubicBezTo>
                  <a:cubicBezTo>
                    <a:pt x="f46" y="f63"/>
                    <a:pt x="f46" y="f63"/>
                    <a:pt x="f46" y="f63"/>
                  </a:cubicBezTo>
                  <a:cubicBezTo>
                    <a:pt x="f6" y="f59"/>
                    <a:pt x="f6" y="f67"/>
                    <a:pt x="f6" y="f68"/>
                  </a:cubicBezTo>
                  <a:cubicBezTo>
                    <a:pt x="f48" y="f69"/>
                    <a:pt x="f48" y="f70"/>
                    <a:pt x="f6" y="f71"/>
                  </a:cubicBezTo>
                  <a:cubicBezTo>
                    <a:pt x="f6" y="f72"/>
                    <a:pt x="f6" y="f72"/>
                    <a:pt x="f6" y="f72"/>
                  </a:cubicBezTo>
                  <a:cubicBezTo>
                    <a:pt x="f48" y="f72"/>
                    <a:pt x="f48" y="f72"/>
                    <a:pt x="f48" y="f72"/>
                  </a:cubicBezTo>
                  <a:cubicBezTo>
                    <a:pt x="f73" y="f74"/>
                    <a:pt x="f75" y="f76"/>
                    <a:pt x="f77" y="f76"/>
                  </a:cubicBezTo>
                  <a:cubicBezTo>
                    <a:pt x="f52" y="f76"/>
                    <a:pt x="f78" y="f79"/>
                    <a:pt x="f58" y="f71"/>
                  </a:cubicBezTo>
                  <a:cubicBezTo>
                    <a:pt x="f58" y="f72"/>
                    <a:pt x="f58" y="f72"/>
                    <a:pt x="f58" y="f72"/>
                  </a:cubicBezTo>
                  <a:cubicBezTo>
                    <a:pt x="f58" y="f55"/>
                    <a:pt x="f58" y="f80"/>
                    <a:pt x="f77" y="f80"/>
                  </a:cubicBezTo>
                  <a:cubicBezTo>
                    <a:pt x="f77" y="f7"/>
                    <a:pt x="f77" y="f7"/>
                    <a:pt x="f77" y="f7"/>
                  </a:cubicBezTo>
                  <a:cubicBezTo>
                    <a:pt x="f81" y="f7"/>
                    <a:pt x="f7" y="f7"/>
                    <a:pt x="f52" y="f7"/>
                  </a:cubicBezTo>
                  <a:cubicBezTo>
                    <a:pt x="f82" y="f7"/>
                    <a:pt x="f82" y="f53"/>
                    <a:pt x="f82" y="f70"/>
                  </a:cubicBezTo>
                  <a:cubicBezTo>
                    <a:pt x="f82" y="f83"/>
                    <a:pt x="f82" y="f84"/>
                    <a:pt x="f82" y="f85"/>
                  </a:cubicBezTo>
                  <a:cubicBezTo>
                    <a:pt x="f82" y="f42"/>
                    <a:pt x="f86" y="f59"/>
                    <a:pt x="f86" y="f87"/>
                  </a:cubicBezTo>
                  <a:cubicBezTo>
                    <a:pt x="f86" y="f87"/>
                    <a:pt x="f86" y="f87"/>
                    <a:pt x="f86" y="f87"/>
                  </a:cubicBezTo>
                  <a:cubicBezTo>
                    <a:pt x="f86" y="f63"/>
                    <a:pt x="f86" y="f63"/>
                    <a:pt x="f86" y="f63"/>
                  </a:cubicBezTo>
                  <a:cubicBezTo>
                    <a:pt x="f88" y="f66"/>
                    <a:pt x="f88" y="f64"/>
                    <a:pt x="f88" y="f89"/>
                  </a:cubicBezTo>
                  <a:cubicBezTo>
                    <a:pt x="f90" y="f91"/>
                    <a:pt x="f76" y="f39"/>
                    <a:pt x="f90" y="f27"/>
                  </a:cubicBezTo>
                  <a:cubicBezTo>
                    <a:pt x="f86" y="f25"/>
                    <a:pt x="f53" y="f92"/>
                    <a:pt x="f93" y="f94"/>
                  </a:cubicBezTo>
                  <a:cubicBezTo>
                    <a:pt x="f80" y="f95"/>
                    <a:pt x="f75" y="f96"/>
                    <a:pt x="f60" y="f97"/>
                  </a:cubicBezTo>
                  <a:cubicBezTo>
                    <a:pt x="f55" y="f29"/>
                    <a:pt x="f88" y="f23"/>
                    <a:pt x="f72" y="f23"/>
                  </a:cubicBezTo>
                  <a:cubicBezTo>
                    <a:pt x="f98" y="f23"/>
                    <a:pt x="f63" y="f34"/>
                    <a:pt x="f99" y="f100"/>
                  </a:cubicBezTo>
                  <a:cubicBezTo>
                    <a:pt x="f33" y="f101"/>
                    <a:pt x="f21" y="f102"/>
                    <a:pt x="f103" y="f102"/>
                  </a:cubicBezTo>
                  <a:cubicBezTo>
                    <a:pt x="f104" y="f102"/>
                    <a:pt x="f105" y="f102"/>
                    <a:pt x="f49" y="f102"/>
                  </a:cubicBezTo>
                  <a:cubicBezTo>
                    <a:pt x="f106" y="f107"/>
                    <a:pt x="f108" y="f109"/>
                    <a:pt x="f110" y="f101"/>
                  </a:cubicBezTo>
                  <a:cubicBezTo>
                    <a:pt x="f107" y="f111"/>
                    <a:pt x="f111" y="f112"/>
                    <a:pt x="f97" y="f112"/>
                  </a:cubicBezTo>
                  <a:cubicBezTo>
                    <a:pt x="f24" y="f112"/>
                    <a:pt x="f16" y="f111"/>
                    <a:pt x="f11" y="f113"/>
                  </a:cubicBezTo>
                  <a:cubicBezTo>
                    <a:pt x="f5" y="f114"/>
                    <a:pt x="f5" y="f114"/>
                    <a:pt x="f5" y="f114"/>
                  </a:cubicBezTo>
                  <a:cubicBezTo>
                    <a:pt x="f26" y="f32"/>
                    <a:pt x="f29" y="f97"/>
                    <a:pt x="f114" y="f97"/>
                  </a:cubicBezTo>
                  <a:cubicBezTo>
                    <a:pt x="f114" y="f97"/>
                    <a:pt x="f114" y="f97"/>
                    <a:pt x="f114" y="f97"/>
                  </a:cubicBezTo>
                  <a:cubicBezTo>
                    <a:pt x="f102" y="f97"/>
                    <a:pt x="f47" y="f34"/>
                    <a:pt x="f95" y="f32"/>
                  </a:cubicBezTo>
                  <a:cubicBezTo>
                    <a:pt x="f115" y="f31"/>
                    <a:pt x="f116" y="f112"/>
                    <a:pt x="f117" y="f112"/>
                  </a:cubicBezTo>
                  <a:cubicBezTo>
                    <a:pt x="f21" y="f31"/>
                    <a:pt x="f118" y="f97"/>
                    <a:pt x="f117" y="f23"/>
                  </a:cubicBezTo>
                  <a:cubicBezTo>
                    <a:pt x="f119" y="f22"/>
                    <a:pt x="f119" y="f20"/>
                    <a:pt x="f119" y="f26"/>
                  </a:cubicBezTo>
                  <a:cubicBezTo>
                    <a:pt x="f119" y="f26"/>
                    <a:pt x="f119" y="f26"/>
                    <a:pt x="f119" y="f26"/>
                  </a:cubicBezTo>
                  <a:cubicBezTo>
                    <a:pt x="f119" y="f16"/>
                    <a:pt x="f119" y="f16"/>
                    <a:pt x="f119" y="f16"/>
                  </a:cubicBezTo>
                  <a:cubicBezTo>
                    <a:pt x="f117" y="f16"/>
                    <a:pt x="f117" y="f14"/>
                    <a:pt x="f118" y="f14"/>
                  </a:cubicBezTo>
                  <a:cubicBezTo>
                    <a:pt x="f18" y="f11"/>
                    <a:pt x="f17" y="f5"/>
                    <a:pt x="f8" y="f5"/>
                  </a:cubicBezTo>
                  <a:close/>
                  <a:moveTo>
                    <a:pt x="f15" y="f13"/>
                  </a:moveTo>
                  <a:cubicBezTo>
                    <a:pt x="f8" y="f11"/>
                    <a:pt x="f17" y="f13"/>
                    <a:pt x="f21" y="f16"/>
                  </a:cubicBezTo>
                  <a:cubicBezTo>
                    <a:pt x="f118" y="f16"/>
                    <a:pt x="f118" y="f26"/>
                    <a:pt x="f117" y="f26"/>
                  </a:cubicBezTo>
                  <a:cubicBezTo>
                    <a:pt x="f117" y="f20"/>
                    <a:pt x="f118" y="f22"/>
                    <a:pt x="f118" y="f23"/>
                  </a:cubicBezTo>
                  <a:cubicBezTo>
                    <a:pt x="f118" y="f23"/>
                    <a:pt x="f118" y="f23"/>
                    <a:pt x="f118" y="f23"/>
                  </a:cubicBezTo>
                  <a:cubicBezTo>
                    <a:pt x="f118" y="f22"/>
                    <a:pt x="f118" y="f20"/>
                    <a:pt x="f21" y="f26"/>
                  </a:cubicBezTo>
                  <a:cubicBezTo>
                    <a:pt x="f18" y="f14"/>
                    <a:pt x="f8" y="f14"/>
                    <a:pt x="f9" y="f13"/>
                  </a:cubicBezTo>
                  <a:cubicBezTo>
                    <a:pt x="f9" y="f13"/>
                    <a:pt x="f15" y="f13"/>
                    <a:pt x="f15" y="f13"/>
                  </a:cubicBezTo>
                  <a:close/>
                  <a:moveTo>
                    <a:pt x="f38" y="f34"/>
                  </a:moveTo>
                  <a:cubicBezTo>
                    <a:pt x="f120" y="f97"/>
                    <a:pt x="f120" y="f97"/>
                    <a:pt x="f120" y="f97"/>
                  </a:cubicBezTo>
                  <a:cubicBezTo>
                    <a:pt x="f39" y="f29"/>
                    <a:pt x="f39" y="f22"/>
                    <a:pt x="f38" y="f19"/>
                  </a:cubicBezTo>
                  <a:cubicBezTo>
                    <a:pt x="f37" y="f14"/>
                    <a:pt x="f36" y="f11"/>
                    <a:pt x="f33" y="f13"/>
                  </a:cubicBezTo>
                  <a:cubicBezTo>
                    <a:pt x="f36" y="f26"/>
                    <a:pt x="f120" y="f29"/>
                    <a:pt x="f36" y="f32"/>
                  </a:cubicBezTo>
                  <a:cubicBezTo>
                    <a:pt x="f33" y="f31"/>
                    <a:pt x="f27" y="f112"/>
                    <a:pt x="f15" y="f112"/>
                  </a:cubicBezTo>
                  <a:cubicBezTo>
                    <a:pt x="f9" y="f112"/>
                    <a:pt x="f9" y="f112"/>
                    <a:pt x="f9" y="f112"/>
                  </a:cubicBezTo>
                  <a:cubicBezTo>
                    <a:pt x="f9" y="f112"/>
                    <a:pt x="f9" y="f112"/>
                    <a:pt x="f9" y="f112"/>
                  </a:cubicBezTo>
                  <a:cubicBezTo>
                    <a:pt x="f8" y="f30"/>
                    <a:pt x="f9" y="f23"/>
                    <a:pt x="f10" y="f22"/>
                  </a:cubicBezTo>
                  <a:cubicBezTo>
                    <a:pt x="f10" y="f22"/>
                    <a:pt x="f10" y="f20"/>
                    <a:pt x="f12" y="f20"/>
                  </a:cubicBezTo>
                  <a:cubicBezTo>
                    <a:pt x="f12" y="f19"/>
                    <a:pt x="f10" y="f19"/>
                    <a:pt x="f10" y="f19"/>
                  </a:cubicBezTo>
                  <a:cubicBezTo>
                    <a:pt x="f15" y="f19"/>
                    <a:pt x="f9" y="f20"/>
                    <a:pt x="f8" y="f22"/>
                  </a:cubicBezTo>
                  <a:cubicBezTo>
                    <a:pt x="f25" y="f23"/>
                    <a:pt x="f17" y="f29"/>
                    <a:pt x="f21" y="f30"/>
                  </a:cubicBezTo>
                  <a:cubicBezTo>
                    <a:pt x="f21" y="f30"/>
                    <a:pt x="f21" y="f30"/>
                    <a:pt x="f21" y="f30"/>
                  </a:cubicBezTo>
                  <a:cubicBezTo>
                    <a:pt x="f21" y="f34"/>
                    <a:pt x="f18" y="f112"/>
                    <a:pt x="f118" y="f100"/>
                  </a:cubicBezTo>
                  <a:cubicBezTo>
                    <a:pt x="f118" y="f111"/>
                    <a:pt x="f118" y="f111"/>
                    <a:pt x="f118" y="f111"/>
                  </a:cubicBezTo>
                  <a:cubicBezTo>
                    <a:pt x="f118" y="f111"/>
                    <a:pt x="f118" y="f111"/>
                    <a:pt x="f118" y="f111"/>
                  </a:cubicBezTo>
                  <a:cubicBezTo>
                    <a:pt x="f116" y="f100"/>
                    <a:pt x="f115" y="f112"/>
                    <a:pt x="f95" y="f31"/>
                  </a:cubicBezTo>
                  <a:cubicBezTo>
                    <a:pt x="f121" y="f32"/>
                    <a:pt x="f102" y="f34"/>
                    <a:pt x="f114" y="f34"/>
                  </a:cubicBezTo>
                  <a:cubicBezTo>
                    <a:pt x="f114" y="f34"/>
                    <a:pt x="f114" y="f34"/>
                    <a:pt x="f114" y="f34"/>
                  </a:cubicBezTo>
                  <a:cubicBezTo>
                    <a:pt x="f32" y="f34"/>
                    <a:pt x="f29" y="f32"/>
                    <a:pt x="f20" y="f112"/>
                  </a:cubicBezTo>
                  <a:cubicBezTo>
                    <a:pt x="f24" y="f31"/>
                    <a:pt x="f29" y="f31"/>
                    <a:pt x="f97" y="f31"/>
                  </a:cubicBezTo>
                  <a:cubicBezTo>
                    <a:pt x="f100" y="f31"/>
                    <a:pt x="f122" y="f100"/>
                    <a:pt x="f123" y="f111"/>
                  </a:cubicBezTo>
                  <a:cubicBezTo>
                    <a:pt x="f124" y="f111"/>
                    <a:pt x="f124" y="f111"/>
                    <a:pt x="f124" y="f111"/>
                  </a:cubicBezTo>
                  <a:cubicBezTo>
                    <a:pt x="f125" y="f100"/>
                    <a:pt x="f126" y="f112"/>
                    <a:pt x="f106" y="f112"/>
                  </a:cubicBezTo>
                  <a:cubicBezTo>
                    <a:pt x="f106" y="f112"/>
                    <a:pt x="f106" y="f112"/>
                    <a:pt x="f106" y="f112"/>
                  </a:cubicBezTo>
                  <a:cubicBezTo>
                    <a:pt x="f49" y="f112"/>
                    <a:pt x="f103" y="f100"/>
                    <a:pt x="f127" y="f111"/>
                  </a:cubicBezTo>
                  <a:cubicBezTo>
                    <a:pt x="f51" y="f111"/>
                    <a:pt x="f92" y="f114"/>
                    <a:pt x="f119" y="f114"/>
                  </a:cubicBezTo>
                  <a:cubicBezTo>
                    <a:pt x="f118" y="f114"/>
                    <a:pt x="f118" y="f114"/>
                    <a:pt x="f118" y="f114"/>
                  </a:cubicBezTo>
                  <a:cubicBezTo>
                    <a:pt x="f117" y="f113"/>
                    <a:pt x="f117" y="f113"/>
                    <a:pt x="f117" y="f113"/>
                  </a:cubicBezTo>
                  <a:cubicBezTo>
                    <a:pt x="f128" y="f109"/>
                    <a:pt x="f116" y="f122"/>
                    <a:pt x="f129" y="f122"/>
                  </a:cubicBezTo>
                  <a:cubicBezTo>
                    <a:pt x="f105" y="f122"/>
                    <a:pt x="f130" y="f109"/>
                    <a:pt x="f106" y="f101"/>
                  </a:cubicBezTo>
                  <a:cubicBezTo>
                    <a:pt x="f126" y="f113"/>
                    <a:pt x="f125" y="f114"/>
                    <a:pt x="f124" y="f114"/>
                  </a:cubicBezTo>
                  <a:cubicBezTo>
                    <a:pt x="f110" y="f114"/>
                    <a:pt x="f110" y="f114"/>
                    <a:pt x="f110" y="f114"/>
                  </a:cubicBezTo>
                  <a:cubicBezTo>
                    <a:pt x="f110" y="f114"/>
                    <a:pt x="f124" y="f114"/>
                    <a:pt x="f124" y="f114"/>
                  </a:cubicBezTo>
                  <a:cubicBezTo>
                    <a:pt x="f131" y="f101"/>
                    <a:pt x="f132" y="f122"/>
                    <a:pt x="f115" y="f122"/>
                  </a:cubicBezTo>
                  <a:cubicBezTo>
                    <a:pt x="f105" y="f122"/>
                    <a:pt x="f104" y="f122"/>
                    <a:pt x="f103" y="f122"/>
                  </a:cubicBezTo>
                  <a:cubicBezTo>
                    <a:pt x="f21" y="f122"/>
                    <a:pt x="f33" y="f114"/>
                    <a:pt x="f133" y="f31"/>
                  </a:cubicBezTo>
                  <a:cubicBezTo>
                    <a:pt x="f91" y="f31"/>
                    <a:pt x="f134" y="f32"/>
                    <a:pt x="f41" y="f34"/>
                  </a:cubicBezTo>
                  <a:cubicBezTo>
                    <a:pt x="f41" y="f34"/>
                    <a:pt x="f41" y="f34"/>
                    <a:pt x="f41" y="f34"/>
                  </a:cubicBezTo>
                  <a:cubicBezTo>
                    <a:pt x="f135" y="f97"/>
                    <a:pt x="f135" y="f30"/>
                    <a:pt x="f135" y="f30"/>
                  </a:cubicBezTo>
                  <a:cubicBezTo>
                    <a:pt x="f41" y="f23"/>
                    <a:pt x="f64" y="f24"/>
                    <a:pt x="f87" y="f20"/>
                  </a:cubicBezTo>
                  <a:cubicBezTo>
                    <a:pt x="f56" y="f20"/>
                    <a:pt x="f42" y="f19"/>
                    <a:pt x="f136" y="f26"/>
                  </a:cubicBezTo>
                  <a:cubicBezTo>
                    <a:pt x="f67" y="f16"/>
                    <a:pt x="f67" y="f16"/>
                    <a:pt x="f67" y="f16"/>
                  </a:cubicBezTo>
                  <a:cubicBezTo>
                    <a:pt x="f66" y="f19"/>
                    <a:pt x="f91" y="f24"/>
                    <a:pt x="f38" y="f34"/>
                  </a:cubicBezTo>
                  <a:close/>
                  <a:moveTo>
                    <a:pt x="f55" y="f137"/>
                  </a:moveTo>
                  <a:cubicBezTo>
                    <a:pt x="f55" y="f137"/>
                    <a:pt x="f53" y="f137"/>
                    <a:pt x="f53" y="f137"/>
                  </a:cubicBezTo>
                  <a:cubicBezTo>
                    <a:pt x="f138" y="f137"/>
                    <a:pt x="f138" y="f137"/>
                    <a:pt x="f138" y="f137"/>
                  </a:cubicBezTo>
                  <a:cubicBezTo>
                    <a:pt x="f138" y="f56"/>
                    <a:pt x="f138" y="f56"/>
                    <a:pt x="f138" y="f56"/>
                  </a:cubicBezTo>
                  <a:cubicBezTo>
                    <a:pt x="f82" y="f54"/>
                    <a:pt x="f93" y="f35"/>
                    <a:pt x="f62" y="f25"/>
                  </a:cubicBezTo>
                  <a:cubicBezTo>
                    <a:pt x="f77" y="f127"/>
                    <a:pt x="f46" y="f49"/>
                    <a:pt x="f73" y="f125"/>
                  </a:cubicBezTo>
                  <a:cubicBezTo>
                    <a:pt x="f65" y="f32"/>
                    <a:pt x="f58" y="f16"/>
                    <a:pt x="f43" y="f16"/>
                  </a:cubicBezTo>
                  <a:cubicBezTo>
                    <a:pt x="f139" y="f16"/>
                    <a:pt x="f98" y="f16"/>
                    <a:pt x="f67" y="f16"/>
                  </a:cubicBezTo>
                  <a:cubicBezTo>
                    <a:pt x="f85" y="f26"/>
                    <a:pt x="f85" y="f26"/>
                    <a:pt x="f85" y="f26"/>
                  </a:cubicBezTo>
                  <a:cubicBezTo>
                    <a:pt x="f85" y="f19"/>
                    <a:pt x="f85" y="f19"/>
                    <a:pt x="f85" y="f20"/>
                  </a:cubicBezTo>
                  <a:cubicBezTo>
                    <a:pt x="f67" y="f24"/>
                    <a:pt x="f42" y="f23"/>
                    <a:pt x="f59" y="f29"/>
                  </a:cubicBezTo>
                  <a:cubicBezTo>
                    <a:pt x="f63" y="f29"/>
                    <a:pt x="f89" y="f30"/>
                    <a:pt x="f140" y="f34"/>
                  </a:cubicBezTo>
                  <a:cubicBezTo>
                    <a:pt x="f56" y="f29"/>
                    <a:pt x="f68" y="f22"/>
                    <a:pt x="f72" y="f22"/>
                  </a:cubicBezTo>
                  <a:cubicBezTo>
                    <a:pt x="f88" y="f22"/>
                    <a:pt x="f57" y="f24"/>
                    <a:pt x="f60" y="f30"/>
                  </a:cubicBezTo>
                  <a:cubicBezTo>
                    <a:pt x="f141" y="f30"/>
                    <a:pt x="f141" y="f30"/>
                    <a:pt x="f141" y="f30"/>
                  </a:cubicBezTo>
                  <a:cubicBezTo>
                    <a:pt x="f141" y="f30"/>
                    <a:pt x="f141" y="f30"/>
                    <a:pt x="f141" y="f30"/>
                  </a:cubicBezTo>
                  <a:cubicBezTo>
                    <a:pt x="f45" y="f96"/>
                    <a:pt x="f52" y="f106"/>
                    <a:pt x="f58" y="f142"/>
                  </a:cubicBezTo>
                  <a:cubicBezTo>
                    <a:pt x="f55" y="f119"/>
                    <a:pt x="f82" y="f25"/>
                    <a:pt x="f86" y="f28"/>
                  </a:cubicBezTo>
                  <a:cubicBezTo>
                    <a:pt x="f90" y="f120"/>
                    <a:pt x="f88" y="f143"/>
                    <a:pt x="f88" y="f91"/>
                  </a:cubicBezTo>
                  <a:cubicBezTo>
                    <a:pt x="f86" y="f33"/>
                    <a:pt x="f55" y="f17"/>
                    <a:pt x="f44" y="f51"/>
                  </a:cubicBezTo>
                  <a:cubicBezTo>
                    <a:pt x="f62" y="f105"/>
                    <a:pt x="f81" y="f95"/>
                    <a:pt x="f144" y="f145"/>
                  </a:cubicBezTo>
                  <a:cubicBezTo>
                    <a:pt x="f81" y="f96"/>
                    <a:pt x="f7" y="f107"/>
                    <a:pt x="f81" y="f122"/>
                  </a:cubicBezTo>
                  <a:cubicBezTo>
                    <a:pt x="f81" y="f122"/>
                    <a:pt x="f81" y="f122"/>
                    <a:pt x="f144" y="f122"/>
                  </a:cubicBezTo>
                  <a:cubicBezTo>
                    <a:pt x="f144" y="f122"/>
                    <a:pt x="f144" y="f122"/>
                    <a:pt x="f144" y="f122"/>
                  </a:cubicBezTo>
                  <a:cubicBezTo>
                    <a:pt x="f77" y="f122"/>
                    <a:pt x="f50" y="f122"/>
                    <a:pt x="f75" y="f102"/>
                  </a:cubicBezTo>
                  <a:cubicBezTo>
                    <a:pt x="f75" y="f102"/>
                    <a:pt x="f75" y="f102"/>
                    <a:pt x="f75" y="f102"/>
                  </a:cubicBezTo>
                  <a:cubicBezTo>
                    <a:pt x="f45" y="f130"/>
                    <a:pt x="f81" y="f51"/>
                    <a:pt x="f141" y="f9"/>
                  </a:cubicBezTo>
                  <a:cubicBezTo>
                    <a:pt x="f93" y="f36"/>
                    <a:pt x="f53" y="f146"/>
                    <a:pt x="f82" y="f140"/>
                  </a:cubicBezTo>
                  <a:cubicBezTo>
                    <a:pt x="f82" y="f89"/>
                    <a:pt x="f82" y="f89"/>
                    <a:pt x="f82" y="f89"/>
                  </a:cubicBezTo>
                  <a:cubicBezTo>
                    <a:pt x="f82" y="f87"/>
                    <a:pt x="f138" y="f56"/>
                    <a:pt x="f138" y="f85"/>
                  </a:cubicBezTo>
                  <a:cubicBezTo>
                    <a:pt x="f53" y="f84"/>
                    <a:pt x="f53" y="f83"/>
                    <a:pt x="f53" y="f70"/>
                  </a:cubicBezTo>
                  <a:cubicBezTo>
                    <a:pt x="f53" y="f138"/>
                    <a:pt x="f53" y="f62"/>
                    <a:pt x="f62" y="f52"/>
                  </a:cubicBezTo>
                  <a:cubicBezTo>
                    <a:pt x="f93" y="f141"/>
                    <a:pt x="f93" y="f138"/>
                    <a:pt x="f93" y="f72"/>
                  </a:cubicBezTo>
                  <a:cubicBezTo>
                    <a:pt x="f93" y="f70"/>
                    <a:pt x="f93" y="f70"/>
                    <a:pt x="f93" y="f70"/>
                  </a:cubicBezTo>
                  <a:cubicBezTo>
                    <a:pt x="f58" y="f70"/>
                    <a:pt x="f58" y="f70"/>
                    <a:pt x="f58" y="f70"/>
                  </a:cubicBezTo>
                  <a:cubicBezTo>
                    <a:pt x="f141" y="f72"/>
                    <a:pt x="f52" y="f79"/>
                    <a:pt x="f77" y="f79"/>
                  </a:cubicBezTo>
                  <a:cubicBezTo>
                    <a:pt x="f75" y="f79"/>
                    <a:pt x="f45" y="f72"/>
                    <a:pt x="f46" y="f71"/>
                  </a:cubicBezTo>
                  <a:cubicBezTo>
                    <a:pt x="f46" y="f70"/>
                    <a:pt x="f46" y="f69"/>
                    <a:pt x="f46" y="f68"/>
                  </a:cubicBezTo>
                  <a:cubicBezTo>
                    <a:pt x="f46" y="f147"/>
                    <a:pt x="f46" y="f136"/>
                    <a:pt x="f46" y="f137"/>
                  </a:cubicBezTo>
                  <a:cubicBezTo>
                    <a:pt x="f46" y="f137"/>
                    <a:pt x="f46" y="f137"/>
                    <a:pt x="f46" y="f137"/>
                  </a:cubicBezTo>
                  <a:cubicBezTo>
                    <a:pt x="f73" y="f42"/>
                    <a:pt x="f45" y="f42"/>
                    <a:pt x="f65" y="f42"/>
                  </a:cubicBezTo>
                  <a:cubicBezTo>
                    <a:pt x="f75" y="f42"/>
                    <a:pt x="f50" y="f42"/>
                    <a:pt x="f77" y="f42"/>
                  </a:cubicBezTo>
                  <a:cubicBezTo>
                    <a:pt x="f7" y="f137"/>
                    <a:pt x="f80" y="f56"/>
                    <a:pt x="f78" y="f137"/>
                  </a:cubicBezTo>
                  <a:cubicBezTo>
                    <a:pt x="f44" y="f42"/>
                    <a:pt x="f44" y="f42"/>
                    <a:pt x="f44" y="f42"/>
                  </a:cubicBezTo>
                  <a:cubicBezTo>
                    <a:pt x="f141" y="f56"/>
                    <a:pt x="f141" y="f56"/>
                    <a:pt x="f141" y="f56"/>
                  </a:cubicBezTo>
                  <a:cubicBezTo>
                    <a:pt x="f52" y="f63"/>
                    <a:pt x="f50" y="f63"/>
                    <a:pt x="f46" y="f56"/>
                  </a:cubicBezTo>
                  <a:cubicBezTo>
                    <a:pt x="f46" y="f56"/>
                    <a:pt x="f46" y="f56"/>
                    <a:pt x="f46" y="f56"/>
                  </a:cubicBezTo>
                  <a:cubicBezTo>
                    <a:pt x="f46" y="f59"/>
                    <a:pt x="f73" y="f61"/>
                    <a:pt x="f73" y="f87"/>
                  </a:cubicBezTo>
                  <a:cubicBezTo>
                    <a:pt x="f45" y="f63"/>
                    <a:pt x="f75" y="f63"/>
                    <a:pt x="f50" y="f63"/>
                  </a:cubicBezTo>
                  <a:cubicBezTo>
                    <a:pt x="f81" y="f63"/>
                    <a:pt x="f80" y="f87"/>
                    <a:pt x="f141" y="f59"/>
                  </a:cubicBezTo>
                  <a:cubicBezTo>
                    <a:pt x="f58" y="f56"/>
                    <a:pt x="f148" y="f137"/>
                    <a:pt x="f55" y="f137"/>
                  </a:cubicBezTo>
                  <a:close/>
                  <a:moveTo>
                    <a:pt x="f41" y="f30"/>
                  </a:moveTo>
                  <a:cubicBezTo>
                    <a:pt x="f89" y="f29"/>
                    <a:pt x="f63" y="f23"/>
                    <a:pt x="f61" y="f24"/>
                  </a:cubicBezTo>
                  <a:cubicBezTo>
                    <a:pt x="f137" y="f22"/>
                    <a:pt x="f136" y="f22"/>
                    <a:pt x="f67" y="f20"/>
                  </a:cubicBezTo>
                  <a:cubicBezTo>
                    <a:pt x="f67" y="f20"/>
                    <a:pt x="f67" y="f19"/>
                    <a:pt x="f67" y="f19"/>
                  </a:cubicBezTo>
                  <a:cubicBezTo>
                    <a:pt x="f42" y="f20"/>
                    <a:pt x="f56" y="f22"/>
                    <a:pt x="f61" y="f24"/>
                  </a:cubicBezTo>
                  <a:cubicBezTo>
                    <a:pt x="f66" y="f23"/>
                    <a:pt x="f140" y="f29"/>
                    <a:pt x="f41" y="f30"/>
                  </a:cubicBezTo>
                  <a:close/>
                  <a:moveTo>
                    <a:pt x="f128" y="f113"/>
                  </a:moveTo>
                  <a:cubicBezTo>
                    <a:pt x="f51" y="f113"/>
                    <a:pt x="f127" y="f113"/>
                    <a:pt x="f116" y="f114"/>
                  </a:cubicBezTo>
                  <a:cubicBezTo>
                    <a:pt x="f103" y="f111"/>
                    <a:pt x="f49" y="f111"/>
                    <a:pt x="f106" y="f111"/>
                  </a:cubicBezTo>
                  <a:cubicBezTo>
                    <a:pt x="f95" y="f111"/>
                    <a:pt x="f126" y="f111"/>
                    <a:pt x="f108" y="f111"/>
                  </a:cubicBezTo>
                  <a:cubicBezTo>
                    <a:pt x="f126" y="f114"/>
                    <a:pt x="f149" y="f114"/>
                    <a:pt x="f106" y="f114"/>
                  </a:cubicBezTo>
                  <a:cubicBezTo>
                    <a:pt x="f150" y="f113"/>
                    <a:pt x="f105" y="f101"/>
                    <a:pt x="f129" y="f101"/>
                  </a:cubicBezTo>
                  <a:cubicBezTo>
                    <a:pt x="f142" y="f101"/>
                    <a:pt x="f127" y="f101"/>
                    <a:pt x="f128" y="f113"/>
                  </a:cubicBezTo>
                  <a:close/>
                  <a:moveTo>
                    <a:pt x="f77" y="f96"/>
                  </a:moveTo>
                  <a:cubicBezTo>
                    <a:pt x="f77" y="f102"/>
                    <a:pt x="f77" y="f102"/>
                    <a:pt x="f144" y="f107"/>
                  </a:cubicBezTo>
                  <a:cubicBezTo>
                    <a:pt x="f77" y="f102"/>
                    <a:pt x="f77" y="f96"/>
                    <a:pt x="f77" y="f96"/>
                  </a:cubicBezTo>
                  <a:cubicBezTo>
                    <a:pt x="f77" y="f145"/>
                    <a:pt x="f77" y="f145"/>
                    <a:pt x="f77" y="f145"/>
                  </a:cubicBezTo>
                  <a:cubicBezTo>
                    <a:pt x="f77" y="f145"/>
                    <a:pt x="f77" y="f145"/>
                    <a:pt x="f77" y="f145"/>
                  </a:cubicBezTo>
                  <a:cubicBezTo>
                    <a:pt x="f77" y="f106"/>
                    <a:pt x="f80" y="f104"/>
                    <a:pt x="f60" y="f128"/>
                  </a:cubicBezTo>
                  <a:cubicBezTo>
                    <a:pt x="f148" y="f25"/>
                    <a:pt x="f82" y="f33"/>
                    <a:pt x="f82" y="f91"/>
                  </a:cubicBezTo>
                  <a:cubicBezTo>
                    <a:pt x="f53" y="f38"/>
                    <a:pt x="f148" y="f28"/>
                    <a:pt x="f44" y="f9"/>
                  </a:cubicBezTo>
                  <a:cubicBezTo>
                    <a:pt x="f7" y="f127"/>
                    <a:pt x="f65" y="f130"/>
                    <a:pt x="f77" y="f96"/>
                  </a:cubicBezTo>
                  <a:close/>
                  <a:moveTo>
                    <a:pt x="f45" y="f137"/>
                  </a:moveTo>
                  <a:cubicBezTo>
                    <a:pt x="f50" y="f61"/>
                    <a:pt x="f81" y="f61"/>
                    <a:pt x="f80" y="f59"/>
                  </a:cubicBezTo>
                  <a:cubicBezTo>
                    <a:pt x="f7" y="f59"/>
                    <a:pt x="f144" y="f56"/>
                    <a:pt x="f77" y="f56"/>
                  </a:cubicBezTo>
                  <a:cubicBezTo>
                    <a:pt x="f75" y="f137"/>
                    <a:pt x="f65" y="f137"/>
                    <a:pt x="f45" y="f137"/>
                  </a:cubicBezTo>
                  <a:close/>
                  <a:moveTo>
                    <a:pt x="f60" y="f136"/>
                  </a:moveTo>
                  <a:cubicBezTo>
                    <a:pt x="f50" y="f136"/>
                    <a:pt x="f50" y="f136"/>
                    <a:pt x="f50" y="f136"/>
                  </a:cubicBezTo>
                  <a:cubicBezTo>
                    <a:pt x="f75" y="f136"/>
                    <a:pt x="f75" y="f136"/>
                    <a:pt x="f75" y="f136"/>
                  </a:cubicBezTo>
                  <a:cubicBezTo>
                    <a:pt x="f73" y="f85"/>
                    <a:pt x="f73" y="f83"/>
                    <a:pt x="f73" y="f151"/>
                  </a:cubicBezTo>
                  <a:cubicBezTo>
                    <a:pt x="f73" y="f71"/>
                    <a:pt x="f73" y="f71"/>
                    <a:pt x="f73" y="f71"/>
                  </a:cubicBezTo>
                  <a:cubicBezTo>
                    <a:pt x="f45" y="f71"/>
                    <a:pt x="f45" y="f71"/>
                    <a:pt x="f45" y="f71"/>
                  </a:cubicBezTo>
                  <a:cubicBezTo>
                    <a:pt x="f7" y="f72"/>
                    <a:pt x="f60" y="f70"/>
                    <a:pt x="f58" y="f83"/>
                  </a:cubicBezTo>
                  <a:cubicBezTo>
                    <a:pt x="f93" y="f84"/>
                    <a:pt x="f93" y="f85"/>
                    <a:pt x="f60" y="f136"/>
                  </a:cubicBezTo>
                  <a:close/>
                  <a:moveTo>
                    <a:pt x="f50" y="f67"/>
                  </a:moveTo>
                  <a:cubicBezTo>
                    <a:pt x="f141" y="f67"/>
                    <a:pt x="f141" y="f67"/>
                    <a:pt x="f141" y="f67"/>
                  </a:cubicBezTo>
                  <a:cubicBezTo>
                    <a:pt x="f44" y="f147"/>
                    <a:pt x="f58" y="f84"/>
                    <a:pt x="f44" y="f139"/>
                  </a:cubicBezTo>
                  <a:cubicBezTo>
                    <a:pt x="f141" y="f152"/>
                    <a:pt x="f7" y="f151"/>
                    <a:pt x="f65" y="f70"/>
                  </a:cubicBezTo>
                  <a:cubicBezTo>
                    <a:pt x="f45" y="f68"/>
                    <a:pt x="f65" y="f147"/>
                    <a:pt x="f50" y="f67"/>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28" name="Ελεύθερη σχεδίαση 51">
              <a:extLst>
                <a:ext uri="{FF2B5EF4-FFF2-40B4-BE49-F238E27FC236}">
                  <a16:creationId xmlns:a16="http://schemas.microsoft.com/office/drawing/2014/main" id="{3E1B0C7F-513F-5CAC-D609-962C0EF27281}"/>
                </a:ext>
              </a:extLst>
            </p:cNvPr>
            <p:cNvSpPr/>
            <p:nvPr/>
          </p:nvSpPr>
          <p:spPr>
            <a:xfrm>
              <a:off x="8427640" y="2689232"/>
              <a:ext cx="284451" cy="334615"/>
            </a:xfrm>
            <a:custGeom>
              <a:avLst/>
              <a:gdLst>
                <a:gd name="f0" fmla="val 10800000"/>
                <a:gd name="f1" fmla="val 5400000"/>
                <a:gd name="f2" fmla="val 180"/>
                <a:gd name="f3" fmla="val w"/>
                <a:gd name="f4" fmla="val h"/>
                <a:gd name="f5" fmla="val 0"/>
                <a:gd name="f6" fmla="val 135"/>
                <a:gd name="f7" fmla="val 153"/>
                <a:gd name="f8" fmla="val 47"/>
                <a:gd name="f9" fmla="val 133"/>
                <a:gd name="f10" fmla="val 62"/>
                <a:gd name="f11" fmla="val 76"/>
                <a:gd name="f12" fmla="val 119"/>
                <a:gd name="f13" fmla="val 91"/>
                <a:gd name="f14" fmla="val 114"/>
                <a:gd name="f15" fmla="val 82"/>
                <a:gd name="f16" fmla="val 120"/>
                <a:gd name="f17" fmla="val 63"/>
                <a:gd name="f18" fmla="val 134"/>
                <a:gd name="f19" fmla="val 138"/>
                <a:gd name="f20" fmla="val 28"/>
                <a:gd name="f21" fmla="val 143"/>
                <a:gd name="f22" fmla="val 144"/>
                <a:gd name="f23" fmla="val 124"/>
                <a:gd name="f24" fmla="val 6"/>
                <a:gd name="f25" fmla="val 123"/>
                <a:gd name="f26" fmla="val 1"/>
                <a:gd name="f27" fmla="val 132"/>
                <a:gd name="f28" fmla="val 4"/>
                <a:gd name="f29" fmla="val 38"/>
                <a:gd name="f30" fmla="val 148"/>
                <a:gd name="f31" fmla="val 65"/>
                <a:gd name="f32" fmla="val 113"/>
                <a:gd name="f33" fmla="val 97"/>
                <a:gd name="f34" fmla="val 109"/>
                <a:gd name="f35" fmla="val 98"/>
                <a:gd name="f36" fmla="val 104"/>
                <a:gd name="f37" fmla="val 100"/>
                <a:gd name="f38" fmla="val 94"/>
                <a:gd name="f39" fmla="val 85"/>
                <a:gd name="f40" fmla="val 131"/>
                <a:gd name="f41" fmla="val 46"/>
                <a:gd name="f42" fmla="val 125"/>
                <a:gd name="f43" fmla="val 22"/>
                <a:gd name="f44" fmla="val 12"/>
                <a:gd name="f45" fmla="val 101"/>
                <a:gd name="f46" fmla="val 15"/>
                <a:gd name="f47" fmla="val 9"/>
                <a:gd name="f48" fmla="val 107"/>
                <a:gd name="f49" fmla="val 5"/>
                <a:gd name="f50" fmla="val 18"/>
                <a:gd name="f51" fmla="val 30"/>
                <a:gd name="f52" fmla="val 56"/>
                <a:gd name="f53" fmla="val 111"/>
                <a:gd name="f54" fmla="val 90"/>
                <a:gd name="f55" fmla="val 106"/>
                <a:gd name="f56" fmla="val 105"/>
                <a:gd name="f57" fmla="val 126"/>
                <a:gd name="f58" fmla="val 137"/>
                <a:gd name="f59" fmla="val 130"/>
                <a:gd name="f60" fmla="val 95"/>
                <a:gd name="f61" fmla="val 78"/>
                <a:gd name="f62" fmla="val 127"/>
                <a:gd name="f63" fmla="val 102"/>
                <a:gd name="f64" fmla="val 112"/>
                <a:gd name="f65" fmla="val 84"/>
                <a:gd name="f66" fmla="val 128"/>
                <a:gd name="f67" fmla="val 36"/>
                <a:gd name="f68" fmla="val 83"/>
                <a:gd name="f69" fmla="val 110"/>
                <a:gd name="f70" fmla="val 117"/>
                <a:gd name="f71" fmla="val 118"/>
                <a:gd name="f72" fmla="val 121"/>
                <a:gd name="f73" fmla="val 108"/>
                <a:gd name="f74" fmla="val 115"/>
                <a:gd name="f75" fmla="+- 0 0 -90"/>
                <a:gd name="f76" fmla="*/ f3 1 135"/>
                <a:gd name="f77" fmla="*/ f4 1 153"/>
                <a:gd name="f78" fmla="+- f7 0 f5"/>
                <a:gd name="f79" fmla="+- f6 0 f5"/>
                <a:gd name="f80" fmla="*/ f75 f0 1"/>
                <a:gd name="f81" fmla="*/ f79 1 135"/>
                <a:gd name="f82" fmla="*/ f78 1 153"/>
                <a:gd name="f83" fmla="*/ 47 f79 1"/>
                <a:gd name="f84" fmla="*/ 133 f78 1"/>
                <a:gd name="f85" fmla="*/ 91 f79 1"/>
                <a:gd name="f86" fmla="*/ 114 f78 1"/>
                <a:gd name="f87" fmla="*/ 138 f78 1"/>
                <a:gd name="f88" fmla="*/ 0 f79 1"/>
                <a:gd name="f89" fmla="*/ 124 f78 1"/>
                <a:gd name="f90" fmla="*/ 4 f79 1"/>
                <a:gd name="f91" fmla="*/ 97 f79 1"/>
                <a:gd name="f92" fmla="*/ 109 f78 1"/>
                <a:gd name="f93" fmla="*/ 100 f79 1"/>
                <a:gd name="f94" fmla="*/ 94 f78 1"/>
                <a:gd name="f95" fmla="*/ 125 f79 1"/>
                <a:gd name="f96" fmla="*/ 22 f78 1"/>
                <a:gd name="f97" fmla="*/ 101 f79 1"/>
                <a:gd name="f98" fmla="*/ 15 f78 1"/>
                <a:gd name="f99" fmla="*/ 114 f79 1"/>
                <a:gd name="f100" fmla="*/ 5 f78 1"/>
                <a:gd name="f101" fmla="*/ 132 f79 1"/>
                <a:gd name="f102" fmla="*/ 30 f78 1"/>
                <a:gd name="f103" fmla="*/ 107 f79 1"/>
                <a:gd name="f104" fmla="*/ 106 f78 1"/>
                <a:gd name="f105" fmla="*/ 137 f78 1"/>
                <a:gd name="f106" fmla="*/ 95 f79 1"/>
                <a:gd name="f107" fmla="*/ 113 f78 1"/>
                <a:gd name="f108" fmla="*/ 102 f79 1"/>
                <a:gd name="f109" fmla="*/ 107 f78 1"/>
                <a:gd name="f110" fmla="*/ 128 f79 1"/>
                <a:gd name="f111" fmla="*/ 36 f78 1"/>
                <a:gd name="f112" fmla="*/ 110 f78 1"/>
                <a:gd name="f113" fmla="*/ 118 f79 1"/>
                <a:gd name="f114" fmla="*/ 128 f78 1"/>
                <a:gd name="f115" fmla="*/ 104 f79 1"/>
                <a:gd name="f116" fmla="*/ 131 f78 1"/>
                <a:gd name="f117" fmla="*/ 115 f79 1"/>
                <a:gd name="f118" fmla="*/ f80 1 f2"/>
                <a:gd name="f119" fmla="*/ f83 1 135"/>
                <a:gd name="f120" fmla="*/ f84 1 153"/>
                <a:gd name="f121" fmla="*/ f85 1 135"/>
                <a:gd name="f122" fmla="*/ f86 1 153"/>
                <a:gd name="f123" fmla="*/ f87 1 153"/>
                <a:gd name="f124" fmla="*/ f88 1 135"/>
                <a:gd name="f125" fmla="*/ f89 1 153"/>
                <a:gd name="f126" fmla="*/ f90 1 135"/>
                <a:gd name="f127" fmla="*/ f91 1 135"/>
                <a:gd name="f128" fmla="*/ f92 1 153"/>
                <a:gd name="f129" fmla="*/ f93 1 135"/>
                <a:gd name="f130" fmla="*/ f94 1 153"/>
                <a:gd name="f131" fmla="*/ f95 1 135"/>
                <a:gd name="f132" fmla="*/ f96 1 153"/>
                <a:gd name="f133" fmla="*/ f97 1 135"/>
                <a:gd name="f134" fmla="*/ f98 1 153"/>
                <a:gd name="f135" fmla="*/ f99 1 135"/>
                <a:gd name="f136" fmla="*/ f100 1 153"/>
                <a:gd name="f137" fmla="*/ f101 1 135"/>
                <a:gd name="f138" fmla="*/ f102 1 153"/>
                <a:gd name="f139" fmla="*/ f103 1 135"/>
                <a:gd name="f140" fmla="*/ f104 1 153"/>
                <a:gd name="f141" fmla="*/ f105 1 153"/>
                <a:gd name="f142" fmla="*/ f106 1 135"/>
                <a:gd name="f143" fmla="*/ f107 1 153"/>
                <a:gd name="f144" fmla="*/ f108 1 135"/>
                <a:gd name="f145" fmla="*/ f109 1 153"/>
                <a:gd name="f146" fmla="*/ f110 1 135"/>
                <a:gd name="f147" fmla="*/ f111 1 153"/>
                <a:gd name="f148" fmla="*/ f112 1 153"/>
                <a:gd name="f149" fmla="*/ f113 1 135"/>
                <a:gd name="f150" fmla="*/ f114 1 153"/>
                <a:gd name="f151" fmla="*/ f115 1 135"/>
                <a:gd name="f152" fmla="*/ f116 1 153"/>
                <a:gd name="f153" fmla="*/ f117 1 135"/>
                <a:gd name="f154" fmla="*/ 0 1 f81"/>
                <a:gd name="f155" fmla="*/ f6 1 f81"/>
                <a:gd name="f156" fmla="*/ 0 1 f82"/>
                <a:gd name="f157" fmla="*/ f7 1 f82"/>
                <a:gd name="f158" fmla="+- f118 0 f1"/>
                <a:gd name="f159" fmla="*/ f119 1 f81"/>
                <a:gd name="f160" fmla="*/ f120 1 f82"/>
                <a:gd name="f161" fmla="*/ f121 1 f81"/>
                <a:gd name="f162" fmla="*/ f122 1 f82"/>
                <a:gd name="f163" fmla="*/ f123 1 f82"/>
                <a:gd name="f164" fmla="*/ f124 1 f81"/>
                <a:gd name="f165" fmla="*/ f125 1 f82"/>
                <a:gd name="f166" fmla="*/ f126 1 f81"/>
                <a:gd name="f167" fmla="*/ f127 1 f81"/>
                <a:gd name="f168" fmla="*/ f128 1 f82"/>
                <a:gd name="f169" fmla="*/ f129 1 f81"/>
                <a:gd name="f170" fmla="*/ f130 1 f82"/>
                <a:gd name="f171" fmla="*/ f131 1 f81"/>
                <a:gd name="f172" fmla="*/ f132 1 f82"/>
                <a:gd name="f173" fmla="*/ f133 1 f81"/>
                <a:gd name="f174" fmla="*/ f134 1 f82"/>
                <a:gd name="f175" fmla="*/ f135 1 f81"/>
                <a:gd name="f176" fmla="*/ f136 1 f82"/>
                <a:gd name="f177" fmla="*/ f137 1 f81"/>
                <a:gd name="f178" fmla="*/ f138 1 f82"/>
                <a:gd name="f179" fmla="*/ f139 1 f81"/>
                <a:gd name="f180" fmla="*/ f140 1 f82"/>
                <a:gd name="f181" fmla="*/ f141 1 f82"/>
                <a:gd name="f182" fmla="*/ f142 1 f81"/>
                <a:gd name="f183" fmla="*/ f143 1 f82"/>
                <a:gd name="f184" fmla="*/ f144 1 f81"/>
                <a:gd name="f185" fmla="*/ f145 1 f82"/>
                <a:gd name="f186" fmla="*/ f146 1 f81"/>
                <a:gd name="f187" fmla="*/ f147 1 f82"/>
                <a:gd name="f188" fmla="*/ f148 1 f82"/>
                <a:gd name="f189" fmla="*/ f149 1 f81"/>
                <a:gd name="f190" fmla="*/ f150 1 f82"/>
                <a:gd name="f191" fmla="*/ f151 1 f81"/>
                <a:gd name="f192" fmla="*/ f152 1 f82"/>
                <a:gd name="f193" fmla="*/ f153 1 f81"/>
                <a:gd name="f194" fmla="*/ f154 f76 1"/>
                <a:gd name="f195" fmla="*/ f155 f76 1"/>
                <a:gd name="f196" fmla="*/ f157 f77 1"/>
                <a:gd name="f197" fmla="*/ f156 f77 1"/>
                <a:gd name="f198" fmla="*/ f159 f76 1"/>
                <a:gd name="f199" fmla="*/ f160 f77 1"/>
                <a:gd name="f200" fmla="*/ f161 f76 1"/>
                <a:gd name="f201" fmla="*/ f162 f77 1"/>
                <a:gd name="f202" fmla="*/ f163 f77 1"/>
                <a:gd name="f203" fmla="*/ f164 f76 1"/>
                <a:gd name="f204" fmla="*/ f165 f77 1"/>
                <a:gd name="f205" fmla="*/ f166 f76 1"/>
                <a:gd name="f206" fmla="*/ f167 f76 1"/>
                <a:gd name="f207" fmla="*/ f168 f77 1"/>
                <a:gd name="f208" fmla="*/ f169 f76 1"/>
                <a:gd name="f209" fmla="*/ f170 f77 1"/>
                <a:gd name="f210" fmla="*/ f171 f76 1"/>
                <a:gd name="f211" fmla="*/ f172 f77 1"/>
                <a:gd name="f212" fmla="*/ f173 f76 1"/>
                <a:gd name="f213" fmla="*/ f174 f77 1"/>
                <a:gd name="f214" fmla="*/ f175 f76 1"/>
                <a:gd name="f215" fmla="*/ f176 f77 1"/>
                <a:gd name="f216" fmla="*/ f177 f76 1"/>
                <a:gd name="f217" fmla="*/ f178 f77 1"/>
                <a:gd name="f218" fmla="*/ f179 f76 1"/>
                <a:gd name="f219" fmla="*/ f180 f77 1"/>
                <a:gd name="f220" fmla="*/ f181 f77 1"/>
                <a:gd name="f221" fmla="*/ f182 f76 1"/>
                <a:gd name="f222" fmla="*/ f183 f77 1"/>
                <a:gd name="f223" fmla="*/ f184 f76 1"/>
                <a:gd name="f224" fmla="*/ f185 f77 1"/>
                <a:gd name="f225" fmla="*/ f186 f76 1"/>
                <a:gd name="f226" fmla="*/ f187 f77 1"/>
                <a:gd name="f227" fmla="*/ f188 f77 1"/>
                <a:gd name="f228" fmla="*/ f189 f76 1"/>
                <a:gd name="f229" fmla="*/ f190 f77 1"/>
                <a:gd name="f230" fmla="*/ f191 f76 1"/>
                <a:gd name="f231" fmla="*/ f192 f77 1"/>
                <a:gd name="f232" fmla="*/ f193 f76 1"/>
              </a:gdLst>
              <a:ahLst/>
              <a:cxnLst>
                <a:cxn ang="3cd4">
                  <a:pos x="hc" y="t"/>
                </a:cxn>
                <a:cxn ang="0">
                  <a:pos x="r" y="vc"/>
                </a:cxn>
                <a:cxn ang="cd4">
                  <a:pos x="hc" y="b"/>
                </a:cxn>
                <a:cxn ang="cd2">
                  <a:pos x="l" y="vc"/>
                </a:cxn>
                <a:cxn ang="f158">
                  <a:pos x="f198" y="f199"/>
                </a:cxn>
                <a:cxn ang="f158">
                  <a:pos x="f200" y="f201"/>
                </a:cxn>
                <a:cxn ang="f158">
                  <a:pos x="f198" y="f202"/>
                </a:cxn>
                <a:cxn ang="f158">
                  <a:pos x="f203" y="f204"/>
                </a:cxn>
                <a:cxn ang="f158">
                  <a:pos x="f205" y="f199"/>
                </a:cxn>
                <a:cxn ang="f158">
                  <a:pos x="f206" y="f207"/>
                </a:cxn>
                <a:cxn ang="f158">
                  <a:pos x="f208" y="f209"/>
                </a:cxn>
                <a:cxn ang="f158">
                  <a:pos x="f210" y="f211"/>
                </a:cxn>
                <a:cxn ang="f158">
                  <a:pos x="f212" y="f213"/>
                </a:cxn>
                <a:cxn ang="f158">
                  <a:pos x="f214" y="f215"/>
                </a:cxn>
                <a:cxn ang="f158">
                  <a:pos x="f216" y="f217"/>
                </a:cxn>
                <a:cxn ang="f158">
                  <a:pos x="f218" y="f219"/>
                </a:cxn>
                <a:cxn ang="f158">
                  <a:pos x="f208" y="f220"/>
                </a:cxn>
                <a:cxn ang="f158">
                  <a:pos x="f221" y="f222"/>
                </a:cxn>
                <a:cxn ang="f158">
                  <a:pos x="f198" y="f199"/>
                </a:cxn>
                <a:cxn ang="f158">
                  <a:pos x="f223" y="f224"/>
                </a:cxn>
                <a:cxn ang="f158">
                  <a:pos x="f225" y="f226"/>
                </a:cxn>
                <a:cxn ang="f158">
                  <a:pos x="f223" y="f224"/>
                </a:cxn>
                <a:cxn ang="f158">
                  <a:pos x="f214" y="f227"/>
                </a:cxn>
                <a:cxn ang="f158">
                  <a:pos x="f228" y="f229"/>
                </a:cxn>
                <a:cxn ang="f158">
                  <a:pos x="f214" y="f227"/>
                </a:cxn>
                <a:cxn ang="f158">
                  <a:pos x="f230" y="f227"/>
                </a:cxn>
                <a:cxn ang="f158">
                  <a:pos x="f223" y="f231"/>
                </a:cxn>
                <a:cxn ang="f158">
                  <a:pos x="f232" y="f199"/>
                </a:cxn>
                <a:cxn ang="f158">
                  <a:pos x="f230" y="f227"/>
                </a:cxn>
              </a:cxnLst>
              <a:rect l="f194" t="f197" r="f195" b="f196"/>
              <a:pathLst>
                <a:path w="135" h="153">
                  <a:moveTo>
                    <a:pt x="f8" y="f9"/>
                  </a:moveTo>
                  <a:cubicBezTo>
                    <a:pt x="f10" y="f9"/>
                    <a:pt x="f11" y="f12"/>
                    <a:pt x="f13" y="f14"/>
                  </a:cubicBezTo>
                  <a:cubicBezTo>
                    <a:pt x="f15" y="f16"/>
                    <a:pt x="f17" y="f18"/>
                    <a:pt x="f8" y="f19"/>
                  </a:cubicBezTo>
                  <a:cubicBezTo>
                    <a:pt x="f20" y="f21"/>
                    <a:pt x="f5" y="f22"/>
                    <a:pt x="f5" y="f23"/>
                  </a:cubicBezTo>
                  <a:cubicBezTo>
                    <a:pt x="f24" y="f25"/>
                    <a:pt x="f26" y="f27"/>
                    <a:pt x="f28" y="f9"/>
                  </a:cubicBezTo>
                  <a:cubicBezTo>
                    <a:pt x="f29" y="f30"/>
                    <a:pt x="f31" y="f32"/>
                    <a:pt x="f33" y="f34"/>
                  </a:cubicBezTo>
                  <a:cubicBezTo>
                    <a:pt x="f35" y="f36"/>
                    <a:pt x="f37" y="f37"/>
                    <a:pt x="f37" y="f38"/>
                  </a:cubicBezTo>
                  <a:cubicBezTo>
                    <a:pt x="f34" y="f39"/>
                    <a:pt x="f40" y="f41"/>
                    <a:pt x="f42" y="f43"/>
                  </a:cubicBezTo>
                  <a:cubicBezTo>
                    <a:pt x="f25" y="f44"/>
                    <a:pt x="f34" y="f5"/>
                    <a:pt x="f45" y="f46"/>
                  </a:cubicBezTo>
                  <a:cubicBezTo>
                    <a:pt x="f33" y="f47"/>
                    <a:pt x="f48" y="f28"/>
                    <a:pt x="f14" y="f49"/>
                  </a:cubicBezTo>
                  <a:cubicBezTo>
                    <a:pt x="f42" y="f24"/>
                    <a:pt x="f40" y="f50"/>
                    <a:pt x="f27" y="f51"/>
                  </a:cubicBezTo>
                  <a:cubicBezTo>
                    <a:pt x="f6" y="f52"/>
                    <a:pt x="f53" y="f54"/>
                    <a:pt x="f48" y="f55"/>
                  </a:cubicBezTo>
                  <a:cubicBezTo>
                    <a:pt x="f9" y="f56"/>
                    <a:pt x="f57" y="f7"/>
                    <a:pt x="f37" y="f58"/>
                  </a:cubicBezTo>
                  <a:cubicBezTo>
                    <a:pt x="f33" y="f59"/>
                    <a:pt x="f35" y="f16"/>
                    <a:pt x="f60" y="f32"/>
                  </a:cubicBezTo>
                  <a:cubicBezTo>
                    <a:pt x="f61" y="f32"/>
                    <a:pt x="f17" y="f62"/>
                    <a:pt x="f8" y="f9"/>
                  </a:cubicBezTo>
                  <a:close/>
                  <a:moveTo>
                    <a:pt x="f63" y="f48"/>
                  </a:moveTo>
                  <a:cubicBezTo>
                    <a:pt x="f64" y="f65"/>
                    <a:pt x="f59" y="f17"/>
                    <a:pt x="f66" y="f67"/>
                  </a:cubicBezTo>
                  <a:cubicBezTo>
                    <a:pt x="f57" y="f31"/>
                    <a:pt x="f56" y="f68"/>
                    <a:pt x="f63" y="f48"/>
                  </a:cubicBezTo>
                  <a:close/>
                  <a:moveTo>
                    <a:pt x="f14" y="f69"/>
                  </a:moveTo>
                  <a:cubicBezTo>
                    <a:pt x="f70" y="f71"/>
                    <a:pt x="f72" y="f72"/>
                    <a:pt x="f71" y="f66"/>
                  </a:cubicBezTo>
                  <a:cubicBezTo>
                    <a:pt x="f66" y="f42"/>
                    <a:pt x="f12" y="f64"/>
                    <a:pt x="f14" y="f69"/>
                  </a:cubicBezTo>
                  <a:close/>
                  <a:moveTo>
                    <a:pt x="f36" y="f69"/>
                  </a:moveTo>
                  <a:cubicBezTo>
                    <a:pt x="f37" y="f14"/>
                    <a:pt x="f37" y="f42"/>
                    <a:pt x="f63" y="f40"/>
                  </a:cubicBezTo>
                  <a:cubicBezTo>
                    <a:pt x="f73" y="f27"/>
                    <a:pt x="f69" y="f6"/>
                    <a:pt x="f74" y="f9"/>
                  </a:cubicBezTo>
                  <a:cubicBezTo>
                    <a:pt x="f16" y="f72"/>
                    <a:pt x="f14" y="f53"/>
                    <a:pt x="f36" y="f69"/>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29" name="Ελεύθερη σχεδίαση 52">
              <a:extLst>
                <a:ext uri="{FF2B5EF4-FFF2-40B4-BE49-F238E27FC236}">
                  <a16:creationId xmlns:a16="http://schemas.microsoft.com/office/drawing/2014/main" id="{D124E214-A6E5-5FA8-FA11-4399B80F3B48}"/>
                </a:ext>
              </a:extLst>
            </p:cNvPr>
            <p:cNvSpPr/>
            <p:nvPr/>
          </p:nvSpPr>
          <p:spPr>
            <a:xfrm>
              <a:off x="8424659" y="2698485"/>
              <a:ext cx="287432" cy="302227"/>
            </a:xfrm>
            <a:custGeom>
              <a:avLst/>
              <a:gdLst>
                <a:gd name="f0" fmla="val 10800000"/>
                <a:gd name="f1" fmla="val 5400000"/>
                <a:gd name="f2" fmla="val 180"/>
                <a:gd name="f3" fmla="val w"/>
                <a:gd name="f4" fmla="val h"/>
                <a:gd name="f5" fmla="val 0"/>
                <a:gd name="f6" fmla="val 136"/>
                <a:gd name="f7" fmla="val 138"/>
                <a:gd name="f8" fmla="val 26"/>
                <a:gd name="f9" fmla="val 16"/>
                <a:gd name="f10" fmla="val 9"/>
                <a:gd name="f11" fmla="val 5"/>
                <a:gd name="f12" fmla="val 131"/>
                <a:gd name="f13" fmla="val 2"/>
                <a:gd name="f14" fmla="val 129"/>
                <a:gd name="f15" fmla="val 125"/>
                <a:gd name="f16" fmla="val 120"/>
                <a:gd name="f17" fmla="val 1"/>
                <a:gd name="f18" fmla="val 119"/>
                <a:gd name="f19" fmla="val 3"/>
                <a:gd name="f20" fmla="val 4"/>
                <a:gd name="f21" fmla="val 121"/>
                <a:gd name="f22" fmla="val 123"/>
                <a:gd name="f23" fmla="val 124"/>
                <a:gd name="f24" fmla="val 126"/>
                <a:gd name="f25" fmla="val 128"/>
                <a:gd name="f26" fmla="val 6"/>
                <a:gd name="f27" fmla="val 11"/>
                <a:gd name="f28" fmla="val 17"/>
                <a:gd name="f29" fmla="val 132"/>
                <a:gd name="f30" fmla="val 23"/>
                <a:gd name="f31" fmla="val 37"/>
                <a:gd name="f32" fmla="val 49"/>
                <a:gd name="f33" fmla="val 63"/>
                <a:gd name="f34" fmla="val 118"/>
                <a:gd name="f35" fmla="val 74"/>
                <a:gd name="f36" fmla="val 112"/>
                <a:gd name="f37" fmla="val 85"/>
                <a:gd name="f38" fmla="val 106"/>
                <a:gd name="f39" fmla="val 97"/>
                <a:gd name="f40" fmla="val 104"/>
                <a:gd name="f41" fmla="val 99"/>
                <a:gd name="f42" fmla="val 100"/>
                <a:gd name="f43" fmla="val 96"/>
                <a:gd name="f44" fmla="val 90"/>
                <a:gd name="f45" fmla="val 109"/>
                <a:gd name="f46" fmla="val 81"/>
                <a:gd name="f47" fmla="val 42"/>
                <a:gd name="f48" fmla="val 18"/>
                <a:gd name="f49" fmla="val 12"/>
                <a:gd name="f50" fmla="val 117"/>
                <a:gd name="f51" fmla="val 111"/>
                <a:gd name="f52" fmla="val 108"/>
                <a:gd name="f53" fmla="val 105"/>
                <a:gd name="f54" fmla="val 7"/>
                <a:gd name="f55" fmla="val 103"/>
                <a:gd name="f56" fmla="val 102"/>
                <a:gd name="f57" fmla="val 101"/>
                <a:gd name="f58" fmla="val 8"/>
                <a:gd name="f59" fmla="val 114"/>
                <a:gd name="f60" fmla="val 115"/>
                <a:gd name="f61" fmla="val 127"/>
                <a:gd name="f62" fmla="val 133"/>
                <a:gd name="f63" fmla="val 14"/>
                <a:gd name="f64" fmla="val 134"/>
                <a:gd name="f65" fmla="val 44"/>
                <a:gd name="f66" fmla="val 66"/>
                <a:gd name="f67" fmla="val 83"/>
                <a:gd name="f68" fmla="val 113"/>
                <a:gd name="f69" fmla="val 110"/>
                <a:gd name="f70" fmla="val 137"/>
                <a:gd name="f71" fmla="val 107"/>
                <a:gd name="f72" fmla="val 98"/>
                <a:gd name="f73" fmla="val 130"/>
                <a:gd name="f74" fmla="val 116"/>
                <a:gd name="f75" fmla="val 95"/>
                <a:gd name="f76" fmla="val 94"/>
                <a:gd name="f77" fmla="val 92"/>
                <a:gd name="f78" fmla="val 91"/>
                <a:gd name="f79" fmla="val 89"/>
                <a:gd name="f80" fmla="val 87"/>
                <a:gd name="f81" fmla="val 77"/>
                <a:gd name="f82" fmla="val 61"/>
                <a:gd name="f83" fmla="val 48"/>
                <a:gd name="f84" fmla="val 135"/>
                <a:gd name="f85" fmla="val 41"/>
                <a:gd name="f86" fmla="val 33"/>
                <a:gd name="f87" fmla="val 10"/>
                <a:gd name="f88" fmla="val 76"/>
                <a:gd name="f89" fmla="val 86"/>
                <a:gd name="f90" fmla="val 82"/>
                <a:gd name="f91" fmla="val 78"/>
                <a:gd name="f92" fmla="val 75"/>
                <a:gd name="f93" fmla="val 57"/>
                <a:gd name="f94" fmla="val 54"/>
                <a:gd name="f95" fmla="val 59"/>
                <a:gd name="f96" fmla="val 65"/>
                <a:gd name="f97" fmla="val 122"/>
                <a:gd name="f98" fmla="val 15"/>
                <a:gd name="f99" fmla="val 64"/>
                <a:gd name="f100" fmla="val 51"/>
                <a:gd name="f101" fmla="val 73"/>
                <a:gd name="f102" fmla="val 53"/>
                <a:gd name="f103" fmla="val 60"/>
                <a:gd name="f104" fmla="val 67"/>
                <a:gd name="f105" fmla="val 79"/>
                <a:gd name="f106" fmla="val 84"/>
                <a:gd name="f107" fmla="val 72"/>
                <a:gd name="f108" fmla="val 47"/>
                <a:gd name="f109" fmla="val 32"/>
                <a:gd name="f110" fmla="val 68"/>
                <a:gd name="f111" fmla="val 88"/>
                <a:gd name="f112" fmla="val 71"/>
                <a:gd name="f113" fmla="val 58"/>
                <a:gd name="f114" fmla="+- 0 0 -90"/>
                <a:gd name="f115" fmla="*/ f3 1 136"/>
                <a:gd name="f116" fmla="*/ f4 1 138"/>
                <a:gd name="f117" fmla="+- f7 0 f5"/>
                <a:gd name="f118" fmla="+- f6 0 f5"/>
                <a:gd name="f119" fmla="*/ f114 f0 1"/>
                <a:gd name="f120" fmla="*/ f118 1 136"/>
                <a:gd name="f121" fmla="*/ f117 1 138"/>
                <a:gd name="f122" fmla="*/ 0 f118 1"/>
                <a:gd name="f123" fmla="*/ 120 f117 1"/>
                <a:gd name="f124" fmla="*/ 4 f118 1"/>
                <a:gd name="f125" fmla="*/ 23 f118 1"/>
                <a:gd name="f126" fmla="*/ 132 f117 1"/>
                <a:gd name="f127" fmla="*/ 97 f118 1"/>
                <a:gd name="f128" fmla="*/ 104 f117 1"/>
                <a:gd name="f129" fmla="*/ 100 f118 1"/>
                <a:gd name="f130" fmla="*/ 90 f117 1"/>
                <a:gd name="f131" fmla="*/ 103 f118 1"/>
                <a:gd name="f132" fmla="*/ 11 f117 1"/>
                <a:gd name="f133" fmla="*/ 101 f118 1"/>
                <a:gd name="f134" fmla="*/ 6 f117 1"/>
                <a:gd name="f135" fmla="*/ 134 f118 1"/>
                <a:gd name="f136" fmla="*/ 26 f117 1"/>
                <a:gd name="f137" fmla="*/ 125 f118 1"/>
                <a:gd name="f138" fmla="*/ 119 f117 1"/>
                <a:gd name="f139" fmla="*/ 133 f117 1"/>
                <a:gd name="f140" fmla="*/ 96 f118 1"/>
                <a:gd name="f141" fmla="*/ 110 f117 1"/>
                <a:gd name="f142" fmla="*/ 87 f118 1"/>
                <a:gd name="f143" fmla="*/ 115 f117 1"/>
                <a:gd name="f144" fmla="*/ 5 f118 1"/>
                <a:gd name="f145" fmla="*/ 129 f117 1"/>
                <a:gd name="f146" fmla="*/ 48 f118 1"/>
                <a:gd name="f147" fmla="*/ 134 f117 1"/>
                <a:gd name="f148" fmla="*/ 65 f118 1"/>
                <a:gd name="f149" fmla="*/ 108 f117 1"/>
                <a:gd name="f150" fmla="*/ 109 f117 1"/>
                <a:gd name="f151" fmla="*/ 111 f118 1"/>
                <a:gd name="f152" fmla="*/ 135 f117 1"/>
                <a:gd name="f153" fmla="*/ 118 f118 1"/>
                <a:gd name="f154" fmla="*/ 125 f117 1"/>
                <a:gd name="f155" fmla="*/ 117 f118 1"/>
                <a:gd name="f156" fmla="*/ 108 f118 1"/>
                <a:gd name="f157" fmla="*/ 128 f117 1"/>
                <a:gd name="f158" fmla="*/ 105 f118 1"/>
                <a:gd name="f159" fmla="*/ 105 f117 1"/>
                <a:gd name="f160" fmla="*/ 124 f117 1"/>
                <a:gd name="f161" fmla="*/ 114 f118 1"/>
                <a:gd name="f162" fmla="*/ 102 f117 1"/>
                <a:gd name="f163" fmla="*/ 115 f118 1"/>
                <a:gd name="f164" fmla="*/ 82 f117 1"/>
                <a:gd name="f165" fmla="*/ 102 f118 1"/>
                <a:gd name="f166" fmla="*/ 7 f117 1"/>
                <a:gd name="f167" fmla="*/ 127 f118 1"/>
                <a:gd name="f168" fmla="*/ 18 f117 1"/>
                <a:gd name="f169" fmla="*/ 98 f118 1"/>
                <a:gd name="f170" fmla="*/ 104 f118 1"/>
                <a:gd name="f171" fmla="*/ 127 f117 1"/>
                <a:gd name="f172" fmla="*/ 113 f117 1"/>
                <a:gd name="f173" fmla="*/ 89 f118 1"/>
                <a:gd name="f174" fmla="*/ 74 f118 1"/>
                <a:gd name="f175" fmla="*/ 118 f117 1"/>
                <a:gd name="f176" fmla="*/ 2 f118 1"/>
                <a:gd name="f177" fmla="*/ 121 f117 1"/>
                <a:gd name="f178" fmla="*/ 120 f118 1"/>
                <a:gd name="f179" fmla="*/ 123 f117 1"/>
                <a:gd name="f180" fmla="*/ 128 f118 1"/>
                <a:gd name="f181" fmla="*/ 32 f117 1"/>
                <a:gd name="f182" fmla="*/ 103 f117 1"/>
                <a:gd name="f183" fmla="*/ 116 f118 1"/>
                <a:gd name="f184" fmla="*/ 72 f117 1"/>
                <a:gd name="f185" fmla="*/ 44 f117 1"/>
                <a:gd name="f186" fmla="*/ f119 1 f2"/>
                <a:gd name="f187" fmla="*/ f122 1 136"/>
                <a:gd name="f188" fmla="*/ f123 1 138"/>
                <a:gd name="f189" fmla="*/ f124 1 136"/>
                <a:gd name="f190" fmla="*/ f125 1 136"/>
                <a:gd name="f191" fmla="*/ f126 1 138"/>
                <a:gd name="f192" fmla="*/ f127 1 136"/>
                <a:gd name="f193" fmla="*/ f128 1 138"/>
                <a:gd name="f194" fmla="*/ f129 1 136"/>
                <a:gd name="f195" fmla="*/ f130 1 138"/>
                <a:gd name="f196" fmla="*/ f131 1 136"/>
                <a:gd name="f197" fmla="*/ f132 1 138"/>
                <a:gd name="f198" fmla="*/ f133 1 136"/>
                <a:gd name="f199" fmla="*/ f134 1 138"/>
                <a:gd name="f200" fmla="*/ f135 1 136"/>
                <a:gd name="f201" fmla="*/ f136 1 138"/>
                <a:gd name="f202" fmla="*/ f137 1 136"/>
                <a:gd name="f203" fmla="*/ f138 1 138"/>
                <a:gd name="f204" fmla="*/ f139 1 138"/>
                <a:gd name="f205" fmla="*/ f140 1 136"/>
                <a:gd name="f206" fmla="*/ f141 1 138"/>
                <a:gd name="f207" fmla="*/ f142 1 136"/>
                <a:gd name="f208" fmla="*/ f143 1 138"/>
                <a:gd name="f209" fmla="*/ f144 1 136"/>
                <a:gd name="f210" fmla="*/ f145 1 138"/>
                <a:gd name="f211" fmla="*/ f146 1 136"/>
                <a:gd name="f212" fmla="*/ f147 1 138"/>
                <a:gd name="f213" fmla="*/ f148 1 136"/>
                <a:gd name="f214" fmla="*/ f149 1 138"/>
                <a:gd name="f215" fmla="*/ f150 1 138"/>
                <a:gd name="f216" fmla="*/ f151 1 136"/>
                <a:gd name="f217" fmla="*/ f152 1 138"/>
                <a:gd name="f218" fmla="*/ f153 1 136"/>
                <a:gd name="f219" fmla="*/ f154 1 138"/>
                <a:gd name="f220" fmla="*/ f155 1 136"/>
                <a:gd name="f221" fmla="*/ f156 1 136"/>
                <a:gd name="f222" fmla="*/ f157 1 138"/>
                <a:gd name="f223" fmla="*/ f158 1 136"/>
                <a:gd name="f224" fmla="*/ f159 1 138"/>
                <a:gd name="f225" fmla="*/ f160 1 138"/>
                <a:gd name="f226" fmla="*/ f161 1 136"/>
                <a:gd name="f227" fmla="*/ f162 1 138"/>
                <a:gd name="f228" fmla="*/ f163 1 136"/>
                <a:gd name="f229" fmla="*/ f164 1 138"/>
                <a:gd name="f230" fmla="*/ f165 1 136"/>
                <a:gd name="f231" fmla="*/ f166 1 138"/>
                <a:gd name="f232" fmla="*/ f167 1 136"/>
                <a:gd name="f233" fmla="*/ f168 1 138"/>
                <a:gd name="f234" fmla="*/ f169 1 136"/>
                <a:gd name="f235" fmla="*/ f170 1 136"/>
                <a:gd name="f236" fmla="*/ f171 1 138"/>
                <a:gd name="f237" fmla="*/ f172 1 138"/>
                <a:gd name="f238" fmla="*/ f173 1 136"/>
                <a:gd name="f239" fmla="*/ f174 1 136"/>
                <a:gd name="f240" fmla="*/ f175 1 138"/>
                <a:gd name="f241" fmla="*/ f176 1 136"/>
                <a:gd name="f242" fmla="*/ f177 1 138"/>
                <a:gd name="f243" fmla="*/ f178 1 136"/>
                <a:gd name="f244" fmla="*/ f179 1 138"/>
                <a:gd name="f245" fmla="*/ f180 1 136"/>
                <a:gd name="f246" fmla="*/ f181 1 138"/>
                <a:gd name="f247" fmla="*/ f182 1 138"/>
                <a:gd name="f248" fmla="*/ f183 1 136"/>
                <a:gd name="f249" fmla="*/ f184 1 138"/>
                <a:gd name="f250" fmla="*/ f185 1 138"/>
                <a:gd name="f251" fmla="*/ 0 1 f120"/>
                <a:gd name="f252" fmla="*/ f6 1 f120"/>
                <a:gd name="f253" fmla="*/ 0 1 f121"/>
                <a:gd name="f254" fmla="*/ f7 1 f121"/>
                <a:gd name="f255" fmla="+- f186 0 f1"/>
                <a:gd name="f256" fmla="*/ f187 1 f120"/>
                <a:gd name="f257" fmla="*/ f188 1 f121"/>
                <a:gd name="f258" fmla="*/ f189 1 f120"/>
                <a:gd name="f259" fmla="*/ f190 1 f120"/>
                <a:gd name="f260" fmla="*/ f191 1 f121"/>
                <a:gd name="f261" fmla="*/ f192 1 f120"/>
                <a:gd name="f262" fmla="*/ f193 1 f121"/>
                <a:gd name="f263" fmla="*/ f194 1 f120"/>
                <a:gd name="f264" fmla="*/ f195 1 f121"/>
                <a:gd name="f265" fmla="*/ f196 1 f120"/>
                <a:gd name="f266" fmla="*/ f197 1 f121"/>
                <a:gd name="f267" fmla="*/ f198 1 f120"/>
                <a:gd name="f268" fmla="*/ f199 1 f121"/>
                <a:gd name="f269" fmla="*/ f200 1 f120"/>
                <a:gd name="f270" fmla="*/ f201 1 f121"/>
                <a:gd name="f271" fmla="*/ f202 1 f120"/>
                <a:gd name="f272" fmla="*/ f203 1 f121"/>
                <a:gd name="f273" fmla="*/ f204 1 f121"/>
                <a:gd name="f274" fmla="*/ f205 1 f120"/>
                <a:gd name="f275" fmla="*/ f206 1 f121"/>
                <a:gd name="f276" fmla="*/ f207 1 f120"/>
                <a:gd name="f277" fmla="*/ f208 1 f121"/>
                <a:gd name="f278" fmla="*/ f209 1 f120"/>
                <a:gd name="f279" fmla="*/ f210 1 f121"/>
                <a:gd name="f280" fmla="*/ f211 1 f120"/>
                <a:gd name="f281" fmla="*/ f212 1 f121"/>
                <a:gd name="f282" fmla="*/ f213 1 f120"/>
                <a:gd name="f283" fmla="*/ f214 1 f121"/>
                <a:gd name="f284" fmla="*/ f215 1 f121"/>
                <a:gd name="f285" fmla="*/ f216 1 f120"/>
                <a:gd name="f286" fmla="*/ f217 1 f121"/>
                <a:gd name="f287" fmla="*/ f218 1 f120"/>
                <a:gd name="f288" fmla="*/ f219 1 f121"/>
                <a:gd name="f289" fmla="*/ f220 1 f120"/>
                <a:gd name="f290" fmla="*/ f221 1 f120"/>
                <a:gd name="f291" fmla="*/ f222 1 f121"/>
                <a:gd name="f292" fmla="*/ f223 1 f120"/>
                <a:gd name="f293" fmla="*/ f224 1 f121"/>
                <a:gd name="f294" fmla="*/ f225 1 f121"/>
                <a:gd name="f295" fmla="*/ f226 1 f120"/>
                <a:gd name="f296" fmla="*/ f227 1 f121"/>
                <a:gd name="f297" fmla="*/ f228 1 f120"/>
                <a:gd name="f298" fmla="*/ f229 1 f121"/>
                <a:gd name="f299" fmla="*/ f230 1 f120"/>
                <a:gd name="f300" fmla="*/ f231 1 f121"/>
                <a:gd name="f301" fmla="*/ f232 1 f120"/>
                <a:gd name="f302" fmla="*/ f233 1 f121"/>
                <a:gd name="f303" fmla="*/ f234 1 f120"/>
                <a:gd name="f304" fmla="*/ f235 1 f120"/>
                <a:gd name="f305" fmla="*/ f236 1 f121"/>
                <a:gd name="f306" fmla="*/ f237 1 f121"/>
                <a:gd name="f307" fmla="*/ f238 1 f120"/>
                <a:gd name="f308" fmla="*/ f239 1 f120"/>
                <a:gd name="f309" fmla="*/ f240 1 f121"/>
                <a:gd name="f310" fmla="*/ f241 1 f120"/>
                <a:gd name="f311" fmla="*/ f242 1 f121"/>
                <a:gd name="f312" fmla="*/ f243 1 f120"/>
                <a:gd name="f313" fmla="*/ f244 1 f121"/>
                <a:gd name="f314" fmla="*/ f245 1 f120"/>
                <a:gd name="f315" fmla="*/ f246 1 f121"/>
                <a:gd name="f316" fmla="*/ f247 1 f121"/>
                <a:gd name="f317" fmla="*/ f248 1 f120"/>
                <a:gd name="f318" fmla="*/ f249 1 f121"/>
                <a:gd name="f319" fmla="*/ f250 1 f121"/>
                <a:gd name="f320" fmla="*/ f251 f115 1"/>
                <a:gd name="f321" fmla="*/ f252 f115 1"/>
                <a:gd name="f322" fmla="*/ f254 f116 1"/>
                <a:gd name="f323" fmla="*/ f253 f116 1"/>
                <a:gd name="f324" fmla="*/ f256 f115 1"/>
                <a:gd name="f325" fmla="*/ f257 f116 1"/>
                <a:gd name="f326" fmla="*/ f258 f115 1"/>
                <a:gd name="f327" fmla="*/ f259 f115 1"/>
                <a:gd name="f328" fmla="*/ f260 f116 1"/>
                <a:gd name="f329" fmla="*/ f261 f115 1"/>
                <a:gd name="f330" fmla="*/ f262 f116 1"/>
                <a:gd name="f331" fmla="*/ f263 f115 1"/>
                <a:gd name="f332" fmla="*/ f264 f116 1"/>
                <a:gd name="f333" fmla="*/ f265 f115 1"/>
                <a:gd name="f334" fmla="*/ f266 f116 1"/>
                <a:gd name="f335" fmla="*/ f267 f115 1"/>
                <a:gd name="f336" fmla="*/ f268 f116 1"/>
                <a:gd name="f337" fmla="*/ f269 f115 1"/>
                <a:gd name="f338" fmla="*/ f270 f116 1"/>
                <a:gd name="f339" fmla="*/ f271 f115 1"/>
                <a:gd name="f340" fmla="*/ f272 f116 1"/>
                <a:gd name="f341" fmla="*/ f273 f116 1"/>
                <a:gd name="f342" fmla="*/ f274 f115 1"/>
                <a:gd name="f343" fmla="*/ f275 f116 1"/>
                <a:gd name="f344" fmla="*/ f276 f115 1"/>
                <a:gd name="f345" fmla="*/ f277 f116 1"/>
                <a:gd name="f346" fmla="*/ f278 f115 1"/>
                <a:gd name="f347" fmla="*/ f279 f116 1"/>
                <a:gd name="f348" fmla="*/ f280 f115 1"/>
                <a:gd name="f349" fmla="*/ f281 f116 1"/>
                <a:gd name="f350" fmla="*/ f282 f115 1"/>
                <a:gd name="f351" fmla="*/ f283 f116 1"/>
                <a:gd name="f352" fmla="*/ f284 f116 1"/>
                <a:gd name="f353" fmla="*/ f285 f115 1"/>
                <a:gd name="f354" fmla="*/ f286 f116 1"/>
                <a:gd name="f355" fmla="*/ f287 f115 1"/>
                <a:gd name="f356" fmla="*/ f288 f116 1"/>
                <a:gd name="f357" fmla="*/ f289 f115 1"/>
                <a:gd name="f358" fmla="*/ f290 f115 1"/>
                <a:gd name="f359" fmla="*/ f291 f116 1"/>
                <a:gd name="f360" fmla="*/ f292 f115 1"/>
                <a:gd name="f361" fmla="*/ f293 f116 1"/>
                <a:gd name="f362" fmla="*/ f294 f116 1"/>
                <a:gd name="f363" fmla="*/ f295 f115 1"/>
                <a:gd name="f364" fmla="*/ f296 f116 1"/>
                <a:gd name="f365" fmla="*/ f297 f115 1"/>
                <a:gd name="f366" fmla="*/ f298 f116 1"/>
                <a:gd name="f367" fmla="*/ f299 f115 1"/>
                <a:gd name="f368" fmla="*/ f300 f116 1"/>
                <a:gd name="f369" fmla="*/ f301 f115 1"/>
                <a:gd name="f370" fmla="*/ f302 f116 1"/>
                <a:gd name="f371" fmla="*/ f303 f115 1"/>
                <a:gd name="f372" fmla="*/ f304 f115 1"/>
                <a:gd name="f373" fmla="*/ f305 f116 1"/>
                <a:gd name="f374" fmla="*/ f306 f116 1"/>
                <a:gd name="f375" fmla="*/ f307 f115 1"/>
                <a:gd name="f376" fmla="*/ f308 f115 1"/>
                <a:gd name="f377" fmla="*/ f309 f116 1"/>
                <a:gd name="f378" fmla="*/ f310 f115 1"/>
                <a:gd name="f379" fmla="*/ f311 f116 1"/>
                <a:gd name="f380" fmla="*/ f312 f115 1"/>
                <a:gd name="f381" fmla="*/ f313 f116 1"/>
                <a:gd name="f382" fmla="*/ f314 f115 1"/>
                <a:gd name="f383" fmla="*/ f315 f116 1"/>
                <a:gd name="f384" fmla="*/ f316 f116 1"/>
                <a:gd name="f385" fmla="*/ f317 f115 1"/>
                <a:gd name="f386" fmla="*/ f318 f116 1"/>
                <a:gd name="f387" fmla="*/ f319 f116 1"/>
              </a:gdLst>
              <a:ahLst/>
              <a:cxnLst>
                <a:cxn ang="3cd4">
                  <a:pos x="hc" y="t"/>
                </a:cxn>
                <a:cxn ang="0">
                  <a:pos x="r" y="vc"/>
                </a:cxn>
                <a:cxn ang="cd4">
                  <a:pos x="hc" y="b"/>
                </a:cxn>
                <a:cxn ang="cd2">
                  <a:pos x="l" y="vc"/>
                </a:cxn>
                <a:cxn ang="f255">
                  <a:pos x="f324" y="f325"/>
                </a:cxn>
                <a:cxn ang="f255">
                  <a:pos x="f326" y="f325"/>
                </a:cxn>
                <a:cxn ang="f255">
                  <a:pos x="f327" y="f328"/>
                </a:cxn>
                <a:cxn ang="f255">
                  <a:pos x="f329" y="f330"/>
                </a:cxn>
                <a:cxn ang="f255">
                  <a:pos x="f331" y="f332"/>
                </a:cxn>
                <a:cxn ang="f255">
                  <a:pos x="f333" y="f334"/>
                </a:cxn>
                <a:cxn ang="f255">
                  <a:pos x="f335" y="f336"/>
                </a:cxn>
                <a:cxn ang="f255">
                  <a:pos x="f337" y="f338"/>
                </a:cxn>
                <a:cxn ang="f255">
                  <a:pos x="f339" y="f340"/>
                </a:cxn>
                <a:cxn ang="f255">
                  <a:pos x="f331" y="f341"/>
                </a:cxn>
                <a:cxn ang="f255">
                  <a:pos x="f342" y="f343"/>
                </a:cxn>
                <a:cxn ang="f255">
                  <a:pos x="f344" y="f345"/>
                </a:cxn>
                <a:cxn ang="f255">
                  <a:pos x="f346" y="f347"/>
                </a:cxn>
                <a:cxn ang="f255">
                  <a:pos x="f348" y="f349"/>
                </a:cxn>
                <a:cxn ang="f255">
                  <a:pos x="f348" y="f347"/>
                </a:cxn>
                <a:cxn ang="f255">
                  <a:pos x="f350" y="f325"/>
                </a:cxn>
                <a:cxn ang="f255">
                  <a:pos x="f329" y="f351"/>
                </a:cxn>
                <a:cxn ang="f255">
                  <a:pos x="f329" y="f352"/>
                </a:cxn>
                <a:cxn ang="f255">
                  <a:pos x="f353" y="f354"/>
                </a:cxn>
                <a:cxn ang="f255">
                  <a:pos x="f355" y="f356"/>
                </a:cxn>
                <a:cxn ang="f255">
                  <a:pos x="f357" y="f347"/>
                </a:cxn>
                <a:cxn ang="f255">
                  <a:pos x="f358" y="f347"/>
                </a:cxn>
                <a:cxn ang="f255">
                  <a:pos x="f333" y="f359"/>
                </a:cxn>
                <a:cxn ang="f255">
                  <a:pos x="f360" y="f361"/>
                </a:cxn>
                <a:cxn ang="f255">
                  <a:pos x="f355" y="f362"/>
                </a:cxn>
                <a:cxn ang="f255">
                  <a:pos x="f363" y="f361"/>
                </a:cxn>
                <a:cxn ang="f255">
                  <a:pos x="f358" y="f364"/>
                </a:cxn>
                <a:cxn ang="f255">
                  <a:pos x="f365" y="f366"/>
                </a:cxn>
                <a:cxn ang="f255">
                  <a:pos x="f367" y="f368"/>
                </a:cxn>
                <a:cxn ang="f255">
                  <a:pos x="f369" y="f370"/>
                </a:cxn>
                <a:cxn ang="f255">
                  <a:pos x="f371" y="f361"/>
                </a:cxn>
                <a:cxn ang="f255">
                  <a:pos x="f327" y="f341"/>
                </a:cxn>
                <a:cxn ang="f255">
                  <a:pos x="f372" y="f373"/>
                </a:cxn>
                <a:cxn ang="f255">
                  <a:pos x="f365" y="f374"/>
                </a:cxn>
                <a:cxn ang="f255">
                  <a:pos x="f375" y="f343"/>
                </a:cxn>
                <a:cxn ang="f255">
                  <a:pos x="f376" y="f377"/>
                </a:cxn>
                <a:cxn ang="f255">
                  <a:pos x="f326" y="f373"/>
                </a:cxn>
                <a:cxn ang="f255">
                  <a:pos x="f378" y="f379"/>
                </a:cxn>
                <a:cxn ang="f255">
                  <a:pos x="f380" y="f381"/>
                </a:cxn>
                <a:cxn ang="f255">
                  <a:pos x="f367" y="f351"/>
                </a:cxn>
                <a:cxn ang="f255">
                  <a:pos x="f382" y="f383"/>
                </a:cxn>
                <a:cxn ang="f255">
                  <a:pos x="f372" y="f384"/>
                </a:cxn>
                <a:cxn ang="f255">
                  <a:pos x="f385" y="f386"/>
                </a:cxn>
                <a:cxn ang="f255">
                  <a:pos x="f382" y="f387"/>
                </a:cxn>
              </a:cxnLst>
              <a:rect l="f320" t="f323" r="f321" b="f322"/>
              <a:pathLst>
                <a:path w="136" h="138">
                  <a:moveTo>
                    <a:pt x="f8" y="f7"/>
                  </a:moveTo>
                  <a:cubicBezTo>
                    <a:pt x="f9" y="f7"/>
                    <a:pt x="f10" y="f6"/>
                    <a:pt x="f11" y="f12"/>
                  </a:cubicBezTo>
                  <a:cubicBezTo>
                    <a:pt x="f13" y="f14"/>
                    <a:pt x="f5" y="f15"/>
                    <a:pt x="f5" y="f16"/>
                  </a:cubicBezTo>
                  <a:cubicBezTo>
                    <a:pt x="f5" y="f16"/>
                    <a:pt x="f5" y="f16"/>
                    <a:pt x="f5" y="f16"/>
                  </a:cubicBezTo>
                  <a:cubicBezTo>
                    <a:pt x="f17" y="f18"/>
                    <a:pt x="f17" y="f18"/>
                    <a:pt x="f17" y="f18"/>
                  </a:cubicBezTo>
                  <a:cubicBezTo>
                    <a:pt x="f13" y="f18"/>
                    <a:pt x="f19" y="f18"/>
                    <a:pt x="f20" y="f16"/>
                  </a:cubicBezTo>
                  <a:cubicBezTo>
                    <a:pt x="f11" y="f21"/>
                    <a:pt x="f11" y="f22"/>
                    <a:pt x="f11" y="f23"/>
                  </a:cubicBezTo>
                  <a:cubicBezTo>
                    <a:pt x="f11" y="f24"/>
                    <a:pt x="f11" y="f25"/>
                    <a:pt x="f26" y="f25"/>
                  </a:cubicBezTo>
                  <a:cubicBezTo>
                    <a:pt x="f27" y="f12"/>
                    <a:pt x="f28" y="f29"/>
                    <a:pt x="f30" y="f29"/>
                  </a:cubicBezTo>
                  <a:cubicBezTo>
                    <a:pt x="f31" y="f29"/>
                    <a:pt x="f32" y="f15"/>
                    <a:pt x="f33" y="f34"/>
                  </a:cubicBezTo>
                  <a:cubicBezTo>
                    <a:pt x="f35" y="f36"/>
                    <a:pt x="f37" y="f38"/>
                    <a:pt x="f39" y="f40"/>
                  </a:cubicBezTo>
                  <a:cubicBezTo>
                    <a:pt x="f39" y="f40"/>
                    <a:pt x="f39" y="f40"/>
                    <a:pt x="f39" y="f40"/>
                  </a:cubicBezTo>
                  <a:cubicBezTo>
                    <a:pt x="f41" y="f42"/>
                    <a:pt x="f42" y="f43"/>
                    <a:pt x="f42" y="f44"/>
                  </a:cubicBezTo>
                  <a:cubicBezTo>
                    <a:pt x="f42" y="f44"/>
                    <a:pt x="f42" y="f44"/>
                    <a:pt x="f42" y="f44"/>
                  </a:cubicBezTo>
                  <a:cubicBezTo>
                    <a:pt x="f42" y="f44"/>
                    <a:pt x="f42" y="f44"/>
                    <a:pt x="f42" y="f44"/>
                  </a:cubicBezTo>
                  <a:cubicBezTo>
                    <a:pt x="f45" y="f46"/>
                    <a:pt x="f29" y="f47"/>
                    <a:pt x="f15" y="f48"/>
                  </a:cubicBezTo>
                  <a:cubicBezTo>
                    <a:pt x="f23" y="f49"/>
                    <a:pt x="f50" y="f20"/>
                    <a:pt x="f51" y="f20"/>
                  </a:cubicBezTo>
                  <a:cubicBezTo>
                    <a:pt x="f52" y="f20"/>
                    <a:pt x="f53" y="f54"/>
                    <a:pt x="f55" y="f27"/>
                  </a:cubicBezTo>
                  <a:cubicBezTo>
                    <a:pt x="f56" y="f49"/>
                    <a:pt x="f56" y="f49"/>
                    <a:pt x="f56" y="f49"/>
                  </a:cubicBezTo>
                  <a:cubicBezTo>
                    <a:pt x="f57" y="f27"/>
                    <a:pt x="f57" y="f27"/>
                    <a:pt x="f57" y="f27"/>
                  </a:cubicBezTo>
                  <a:cubicBezTo>
                    <a:pt x="f42" y="f10"/>
                    <a:pt x="f42" y="f58"/>
                    <a:pt x="f57" y="f26"/>
                  </a:cubicBezTo>
                  <a:cubicBezTo>
                    <a:pt x="f55" y="f13"/>
                    <a:pt x="f45" y="f5"/>
                    <a:pt x="f59" y="f5"/>
                  </a:cubicBezTo>
                  <a:cubicBezTo>
                    <a:pt x="f59" y="f5"/>
                    <a:pt x="f59" y="f5"/>
                    <a:pt x="f60" y="f5"/>
                  </a:cubicBezTo>
                  <a:cubicBezTo>
                    <a:pt x="f61" y="f17"/>
                    <a:pt x="f62" y="f63"/>
                    <a:pt x="f64" y="f8"/>
                  </a:cubicBezTo>
                  <a:cubicBezTo>
                    <a:pt x="f6" y="f65"/>
                    <a:pt x="f15" y="f66"/>
                    <a:pt x="f50" y="f67"/>
                  </a:cubicBezTo>
                  <a:cubicBezTo>
                    <a:pt x="f68" y="f44"/>
                    <a:pt x="f69" y="f43"/>
                    <a:pt x="f45" y="f57"/>
                  </a:cubicBezTo>
                  <a:cubicBezTo>
                    <a:pt x="f16" y="f57"/>
                    <a:pt x="f15" y="f69"/>
                    <a:pt x="f15" y="f18"/>
                  </a:cubicBezTo>
                  <a:cubicBezTo>
                    <a:pt x="f15" y="f25"/>
                    <a:pt x="f16" y="f70"/>
                    <a:pt x="f51" y="f70"/>
                  </a:cubicBezTo>
                  <a:cubicBezTo>
                    <a:pt x="f71" y="f70"/>
                    <a:pt x="f40" y="f6"/>
                    <a:pt x="f42" y="f64"/>
                  </a:cubicBezTo>
                  <a:cubicBezTo>
                    <a:pt x="f42" y="f62"/>
                    <a:pt x="f42" y="f62"/>
                    <a:pt x="f42" y="f62"/>
                  </a:cubicBezTo>
                  <a:cubicBezTo>
                    <a:pt x="f42" y="f62"/>
                    <a:pt x="f42" y="f62"/>
                    <a:pt x="f42" y="f62"/>
                  </a:cubicBezTo>
                  <a:cubicBezTo>
                    <a:pt x="f72" y="f73"/>
                    <a:pt x="f72" y="f15"/>
                    <a:pt x="f39" y="f16"/>
                  </a:cubicBezTo>
                  <a:cubicBezTo>
                    <a:pt x="f39" y="f74"/>
                    <a:pt x="f39" y="f68"/>
                    <a:pt x="f43" y="f69"/>
                  </a:cubicBezTo>
                  <a:cubicBezTo>
                    <a:pt x="f75" y="f69"/>
                    <a:pt x="f75" y="f69"/>
                    <a:pt x="f76" y="f69"/>
                  </a:cubicBezTo>
                  <a:cubicBezTo>
                    <a:pt x="f77" y="f51"/>
                    <a:pt x="f77" y="f51"/>
                    <a:pt x="f77" y="f51"/>
                  </a:cubicBezTo>
                  <a:cubicBezTo>
                    <a:pt x="f78" y="f36"/>
                    <a:pt x="f79" y="f68"/>
                    <a:pt x="f80" y="f60"/>
                  </a:cubicBezTo>
                  <a:cubicBezTo>
                    <a:pt x="f81" y="f21"/>
                    <a:pt x="f82" y="f29"/>
                    <a:pt x="f83" y="f84"/>
                  </a:cubicBezTo>
                  <a:cubicBezTo>
                    <a:pt x="f85" y="f70"/>
                    <a:pt x="f86" y="f7"/>
                    <a:pt x="f8" y="f7"/>
                  </a:cubicBezTo>
                  <a:close/>
                  <a:moveTo>
                    <a:pt x="f11" y="f14"/>
                  </a:moveTo>
                  <a:cubicBezTo>
                    <a:pt x="f11" y="f73"/>
                    <a:pt x="f11" y="f73"/>
                    <a:pt x="f26" y="f73"/>
                  </a:cubicBezTo>
                  <a:cubicBezTo>
                    <a:pt x="f87" y="f64"/>
                    <a:pt x="f28" y="f70"/>
                    <a:pt x="f8" y="f70"/>
                  </a:cubicBezTo>
                  <a:cubicBezTo>
                    <a:pt x="f86" y="f70"/>
                    <a:pt x="f85" y="f84"/>
                    <a:pt x="f83" y="f64"/>
                  </a:cubicBezTo>
                  <a:cubicBezTo>
                    <a:pt x="f82" y="f73"/>
                    <a:pt x="f88" y="f16"/>
                    <a:pt x="f89" y="f59"/>
                  </a:cubicBezTo>
                  <a:cubicBezTo>
                    <a:pt x="f90" y="f60"/>
                    <a:pt x="f91" y="f50"/>
                    <a:pt x="f92" y="f18"/>
                  </a:cubicBezTo>
                  <a:cubicBezTo>
                    <a:pt x="f66" y="f23"/>
                    <a:pt x="f93" y="f14"/>
                    <a:pt x="f83" y="f14"/>
                  </a:cubicBezTo>
                  <a:cubicBezTo>
                    <a:pt x="f65" y="f14"/>
                    <a:pt x="f65" y="f14"/>
                    <a:pt x="f65" y="f14"/>
                  </a:cubicBezTo>
                  <a:cubicBezTo>
                    <a:pt x="f83" y="f25"/>
                    <a:pt x="f83" y="f25"/>
                    <a:pt x="f83" y="f25"/>
                  </a:cubicBezTo>
                  <a:cubicBezTo>
                    <a:pt x="f94" y="f24"/>
                    <a:pt x="f95" y="f22"/>
                    <a:pt x="f96" y="f16"/>
                  </a:cubicBezTo>
                  <a:cubicBezTo>
                    <a:pt x="f92" y="f59"/>
                    <a:pt x="f37" y="f52"/>
                    <a:pt x="f43" y="f52"/>
                  </a:cubicBezTo>
                  <a:cubicBezTo>
                    <a:pt x="f43" y="f52"/>
                    <a:pt x="f43" y="f52"/>
                    <a:pt x="f43" y="f52"/>
                  </a:cubicBezTo>
                  <a:cubicBezTo>
                    <a:pt x="f39" y="f52"/>
                    <a:pt x="f39" y="f52"/>
                    <a:pt x="f39" y="f52"/>
                  </a:cubicBezTo>
                  <a:cubicBezTo>
                    <a:pt x="f39" y="f52"/>
                    <a:pt x="f39" y="f52"/>
                    <a:pt x="f39" y="f52"/>
                  </a:cubicBezTo>
                  <a:cubicBezTo>
                    <a:pt x="f39" y="f52"/>
                    <a:pt x="f39" y="f52"/>
                    <a:pt x="f39" y="f52"/>
                  </a:cubicBezTo>
                  <a:cubicBezTo>
                    <a:pt x="f39" y="f45"/>
                    <a:pt x="f39" y="f45"/>
                    <a:pt x="f39" y="f45"/>
                  </a:cubicBezTo>
                  <a:cubicBezTo>
                    <a:pt x="f72" y="f36"/>
                    <a:pt x="f41" y="f74"/>
                    <a:pt x="f41" y="f16"/>
                  </a:cubicBezTo>
                  <a:cubicBezTo>
                    <a:pt x="f41" y="f23"/>
                    <a:pt x="f42" y="f14"/>
                    <a:pt x="f57" y="f29"/>
                  </a:cubicBezTo>
                  <a:cubicBezTo>
                    <a:pt x="f40" y="f64"/>
                    <a:pt x="f52" y="f84"/>
                    <a:pt x="f51" y="f84"/>
                  </a:cubicBezTo>
                  <a:cubicBezTo>
                    <a:pt x="f34" y="f84"/>
                    <a:pt x="f97" y="f14"/>
                    <a:pt x="f22" y="f22"/>
                  </a:cubicBezTo>
                  <a:cubicBezTo>
                    <a:pt x="f97" y="f23"/>
                    <a:pt x="f21" y="f15"/>
                    <a:pt x="f18" y="f15"/>
                  </a:cubicBezTo>
                  <a:cubicBezTo>
                    <a:pt x="f34" y="f15"/>
                    <a:pt x="f34" y="f15"/>
                    <a:pt x="f34" y="f15"/>
                  </a:cubicBezTo>
                  <a:cubicBezTo>
                    <a:pt x="f34" y="f61"/>
                    <a:pt x="f50" y="f25"/>
                    <a:pt x="f50" y="f14"/>
                  </a:cubicBezTo>
                  <a:cubicBezTo>
                    <a:pt x="f50" y="f14"/>
                    <a:pt x="f50" y="f14"/>
                    <a:pt x="f50" y="f14"/>
                  </a:cubicBezTo>
                  <a:cubicBezTo>
                    <a:pt x="f50" y="f14"/>
                    <a:pt x="f50" y="f14"/>
                    <a:pt x="f50" y="f14"/>
                  </a:cubicBezTo>
                  <a:cubicBezTo>
                    <a:pt x="f60" y="f73"/>
                    <a:pt x="f59" y="f73"/>
                    <a:pt x="f68" y="f73"/>
                  </a:cubicBezTo>
                  <a:cubicBezTo>
                    <a:pt x="f68" y="f73"/>
                    <a:pt x="f68" y="f73"/>
                    <a:pt x="f68" y="f73"/>
                  </a:cubicBezTo>
                  <a:cubicBezTo>
                    <a:pt x="f51" y="f73"/>
                    <a:pt x="f45" y="f73"/>
                    <a:pt x="f52" y="f14"/>
                  </a:cubicBezTo>
                  <a:cubicBezTo>
                    <a:pt x="f38" y="f14"/>
                    <a:pt x="f53" y="f25"/>
                    <a:pt x="f55" y="f25"/>
                  </a:cubicBezTo>
                  <a:cubicBezTo>
                    <a:pt x="f55" y="f25"/>
                    <a:pt x="f55" y="f25"/>
                    <a:pt x="f55" y="f25"/>
                  </a:cubicBezTo>
                  <a:cubicBezTo>
                    <a:pt x="f55" y="f25"/>
                    <a:pt x="f55" y="f25"/>
                    <a:pt x="f55" y="f25"/>
                  </a:cubicBezTo>
                  <a:cubicBezTo>
                    <a:pt x="f42" y="f97"/>
                    <a:pt x="f42" y="f69"/>
                    <a:pt x="f40" y="f53"/>
                  </a:cubicBezTo>
                  <a:cubicBezTo>
                    <a:pt x="f53" y="f53"/>
                    <a:pt x="f53" y="f53"/>
                    <a:pt x="f53" y="f53"/>
                  </a:cubicBezTo>
                  <a:cubicBezTo>
                    <a:pt x="f53" y="f53"/>
                    <a:pt x="f53" y="f53"/>
                    <a:pt x="f53" y="f53"/>
                  </a:cubicBezTo>
                  <a:cubicBezTo>
                    <a:pt x="f69" y="f38"/>
                    <a:pt x="f59" y="f52"/>
                    <a:pt x="f74" y="f36"/>
                  </a:cubicBezTo>
                  <a:cubicBezTo>
                    <a:pt x="f34" y="f74"/>
                    <a:pt x="f18" y="f16"/>
                    <a:pt x="f34" y="f23"/>
                  </a:cubicBezTo>
                  <a:cubicBezTo>
                    <a:pt x="f34" y="f23"/>
                    <a:pt x="f34" y="f23"/>
                    <a:pt x="f34" y="f23"/>
                  </a:cubicBezTo>
                  <a:cubicBezTo>
                    <a:pt x="f21" y="f18"/>
                    <a:pt x="f18" y="f74"/>
                    <a:pt x="f50" y="f36"/>
                  </a:cubicBezTo>
                  <a:cubicBezTo>
                    <a:pt x="f74" y="f69"/>
                    <a:pt x="f60" y="f45"/>
                    <a:pt x="f59" y="f38"/>
                  </a:cubicBezTo>
                  <a:cubicBezTo>
                    <a:pt x="f59" y="f53"/>
                    <a:pt x="f59" y="f53"/>
                    <a:pt x="f59" y="f53"/>
                  </a:cubicBezTo>
                  <a:cubicBezTo>
                    <a:pt x="f60" y="f53"/>
                    <a:pt x="f60" y="f53"/>
                    <a:pt x="f60" y="f53"/>
                  </a:cubicBezTo>
                  <a:cubicBezTo>
                    <a:pt x="f50" y="f38"/>
                    <a:pt x="f21" y="f45"/>
                    <a:pt x="f22" y="f68"/>
                  </a:cubicBezTo>
                  <a:cubicBezTo>
                    <a:pt x="f21" y="f71"/>
                    <a:pt x="f74" y="f56"/>
                    <a:pt x="f52" y="f56"/>
                  </a:cubicBezTo>
                  <a:cubicBezTo>
                    <a:pt x="f71" y="f56"/>
                    <a:pt x="f71" y="f56"/>
                    <a:pt x="f71" y="f56"/>
                  </a:cubicBezTo>
                  <a:cubicBezTo>
                    <a:pt x="f71" y="f57"/>
                    <a:pt x="f71" y="f57"/>
                    <a:pt x="f71" y="f57"/>
                  </a:cubicBezTo>
                  <a:cubicBezTo>
                    <a:pt x="f52" y="f39"/>
                    <a:pt x="f36" y="f44"/>
                    <a:pt x="f60" y="f90"/>
                  </a:cubicBezTo>
                  <a:cubicBezTo>
                    <a:pt x="f23" y="f96"/>
                    <a:pt x="f64" y="f65"/>
                    <a:pt x="f62" y="f8"/>
                  </a:cubicBezTo>
                  <a:cubicBezTo>
                    <a:pt x="f12" y="f98"/>
                    <a:pt x="f24" y="f19"/>
                    <a:pt x="f60" y="f13"/>
                  </a:cubicBezTo>
                  <a:cubicBezTo>
                    <a:pt x="f69" y="f17"/>
                    <a:pt x="f40" y="f20"/>
                    <a:pt x="f56" y="f54"/>
                  </a:cubicBezTo>
                  <a:cubicBezTo>
                    <a:pt x="f56" y="f54"/>
                    <a:pt x="f56" y="f58"/>
                    <a:pt x="f56" y="f10"/>
                  </a:cubicBezTo>
                  <a:cubicBezTo>
                    <a:pt x="f53" y="f20"/>
                    <a:pt x="f45" y="f19"/>
                    <a:pt x="f51" y="f19"/>
                  </a:cubicBezTo>
                  <a:cubicBezTo>
                    <a:pt x="f34" y="f19"/>
                    <a:pt x="f15" y="f27"/>
                    <a:pt x="f61" y="f48"/>
                  </a:cubicBezTo>
                  <a:cubicBezTo>
                    <a:pt x="f62" y="f47"/>
                    <a:pt x="f69" y="f46"/>
                    <a:pt x="f57" y="f78"/>
                  </a:cubicBezTo>
                  <a:cubicBezTo>
                    <a:pt x="f56" y="f43"/>
                    <a:pt x="f42" y="f42"/>
                    <a:pt x="f41" y="f40"/>
                  </a:cubicBezTo>
                  <a:cubicBezTo>
                    <a:pt x="f72" y="f53"/>
                    <a:pt x="f72" y="f53"/>
                    <a:pt x="f72" y="f53"/>
                  </a:cubicBezTo>
                  <a:cubicBezTo>
                    <a:pt x="f72" y="f53"/>
                    <a:pt x="f72" y="f53"/>
                    <a:pt x="f72" y="f53"/>
                  </a:cubicBezTo>
                  <a:cubicBezTo>
                    <a:pt x="f89" y="f71"/>
                    <a:pt x="f92" y="f68"/>
                    <a:pt x="f99" y="f18"/>
                  </a:cubicBezTo>
                  <a:cubicBezTo>
                    <a:pt x="f100" y="f24"/>
                    <a:pt x="f31" y="f62"/>
                    <a:pt x="f30" y="f62"/>
                  </a:cubicBezTo>
                  <a:cubicBezTo>
                    <a:pt x="f28" y="f62"/>
                    <a:pt x="f27" y="f29"/>
                    <a:pt x="f11" y="f14"/>
                  </a:cubicBezTo>
                  <a:cubicBezTo>
                    <a:pt x="f11" y="f14"/>
                    <a:pt x="f11" y="f14"/>
                    <a:pt x="f11" y="f14"/>
                  </a:cubicBezTo>
                  <a:close/>
                  <a:moveTo>
                    <a:pt x="f40" y="f61"/>
                  </a:moveTo>
                  <a:cubicBezTo>
                    <a:pt x="f38" y="f61"/>
                    <a:pt x="f71" y="f61"/>
                    <a:pt x="f52" y="f25"/>
                  </a:cubicBezTo>
                  <a:cubicBezTo>
                    <a:pt x="f51" y="f14"/>
                    <a:pt x="f68" y="f14"/>
                    <a:pt x="f74" y="f25"/>
                  </a:cubicBezTo>
                  <a:cubicBezTo>
                    <a:pt x="f34" y="f22"/>
                    <a:pt x="f34" y="f50"/>
                    <a:pt x="f60" y="f68"/>
                  </a:cubicBezTo>
                  <a:cubicBezTo>
                    <a:pt x="f68" y="f69"/>
                    <a:pt x="f45" y="f71"/>
                    <a:pt x="f53" y="f71"/>
                  </a:cubicBezTo>
                  <a:cubicBezTo>
                    <a:pt x="f56" y="f51"/>
                    <a:pt x="f56" y="f21"/>
                    <a:pt x="f40" y="f61"/>
                  </a:cubicBezTo>
                  <a:close/>
                  <a:moveTo>
                    <a:pt x="f79" y="f69"/>
                  </a:moveTo>
                  <a:cubicBezTo>
                    <a:pt x="f46" y="f36"/>
                    <a:pt x="f101" y="f50"/>
                    <a:pt x="f96" y="f21"/>
                  </a:cubicBezTo>
                  <a:cubicBezTo>
                    <a:pt x="f82" y="f22"/>
                    <a:pt x="f93" y="f15"/>
                    <a:pt x="f102" y="f61"/>
                  </a:cubicBezTo>
                  <a:cubicBezTo>
                    <a:pt x="f103" y="f24"/>
                    <a:pt x="f104" y="f97"/>
                    <a:pt x="f35" y="f34"/>
                  </a:cubicBezTo>
                  <a:cubicBezTo>
                    <a:pt x="f105" y="f60"/>
                    <a:pt x="f106" y="f36"/>
                    <a:pt x="f79" y="f69"/>
                  </a:cubicBezTo>
                  <a:close/>
                  <a:moveTo>
                    <a:pt x="f13" y="f21"/>
                  </a:moveTo>
                  <a:cubicBezTo>
                    <a:pt x="f13" y="f22"/>
                    <a:pt x="f19" y="f15"/>
                    <a:pt x="f20" y="f61"/>
                  </a:cubicBezTo>
                  <a:cubicBezTo>
                    <a:pt x="f19" y="f61"/>
                    <a:pt x="f19" y="f15"/>
                    <a:pt x="f19" y="f23"/>
                  </a:cubicBezTo>
                  <a:cubicBezTo>
                    <a:pt x="f19" y="f22"/>
                    <a:pt x="f20" y="f97"/>
                    <a:pt x="f19" y="f21"/>
                  </a:cubicBezTo>
                  <a:cubicBezTo>
                    <a:pt x="f19" y="f21"/>
                    <a:pt x="f19" y="f21"/>
                    <a:pt x="f13" y="f21"/>
                  </a:cubicBezTo>
                  <a:close/>
                  <a:moveTo>
                    <a:pt x="f74" y="f52"/>
                  </a:moveTo>
                  <a:cubicBezTo>
                    <a:pt x="f50" y="f45"/>
                    <a:pt x="f34" y="f69"/>
                    <a:pt x="f34" y="f51"/>
                  </a:cubicBezTo>
                  <a:cubicBezTo>
                    <a:pt x="f16" y="f60"/>
                    <a:pt x="f97" y="f34"/>
                    <a:pt x="f16" y="f22"/>
                  </a:cubicBezTo>
                  <a:cubicBezTo>
                    <a:pt x="f97" y="f97"/>
                    <a:pt x="f22" y="f21"/>
                    <a:pt x="f22" y="f18"/>
                  </a:cubicBezTo>
                  <a:cubicBezTo>
                    <a:pt x="f22" y="f60"/>
                    <a:pt x="f18" y="f69"/>
                    <a:pt x="f74" y="f52"/>
                  </a:cubicBezTo>
                  <a:close/>
                  <a:moveTo>
                    <a:pt x="f56" y="f52"/>
                  </a:moveTo>
                  <a:cubicBezTo>
                    <a:pt x="f55" y="f55"/>
                    <a:pt x="f55" y="f55"/>
                    <a:pt x="f55" y="f55"/>
                  </a:cubicBezTo>
                  <a:cubicBezTo>
                    <a:pt x="f40" y="f77"/>
                    <a:pt x="f45" y="f90"/>
                    <a:pt x="f59" y="f107"/>
                  </a:cubicBezTo>
                  <a:cubicBezTo>
                    <a:pt x="f21" y="f103"/>
                    <a:pt x="f61" y="f108"/>
                    <a:pt x="f25" y="f109"/>
                  </a:cubicBezTo>
                  <a:cubicBezTo>
                    <a:pt x="f73" y="f109"/>
                    <a:pt x="f73" y="f109"/>
                    <a:pt x="f73" y="f109"/>
                  </a:cubicBezTo>
                  <a:cubicBezTo>
                    <a:pt x="f12" y="f100"/>
                    <a:pt x="f97" y="f110"/>
                    <a:pt x="f59" y="f106"/>
                  </a:cubicBezTo>
                  <a:cubicBezTo>
                    <a:pt x="f69" y="f44"/>
                    <a:pt x="f71" y="f39"/>
                    <a:pt x="f40" y="f55"/>
                  </a:cubicBezTo>
                  <a:lnTo>
                    <a:pt x="f56" y="f52"/>
                  </a:lnTo>
                  <a:close/>
                  <a:moveTo>
                    <a:pt x="f25" y="f65"/>
                  </a:moveTo>
                  <a:cubicBezTo>
                    <a:pt x="f15" y="f94"/>
                    <a:pt x="f16" y="f33"/>
                    <a:pt x="f74" y="f107"/>
                  </a:cubicBezTo>
                  <a:cubicBezTo>
                    <a:pt x="f51" y="f46"/>
                    <a:pt x="f71" y="f79"/>
                    <a:pt x="f53" y="f39"/>
                  </a:cubicBezTo>
                  <a:cubicBezTo>
                    <a:pt x="f52" y="f77"/>
                    <a:pt x="f69" y="f111"/>
                    <a:pt x="f36" y="f67"/>
                  </a:cubicBezTo>
                  <a:cubicBezTo>
                    <a:pt x="f18" y="f112"/>
                    <a:pt x="f24" y="f113"/>
                    <a:pt x="f25" y="f65"/>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grpSp>
      <p:sp>
        <p:nvSpPr>
          <p:cNvPr id="30"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a:extLst>
              <a:ext uri="{FF2B5EF4-FFF2-40B4-BE49-F238E27FC236}">
                <a16:creationId xmlns:a16="http://schemas.microsoft.com/office/drawing/2014/main" id="{11E25B83-8AE0-58D3-8CF0-1669FAE7357B}"/>
              </a:ext>
            </a:extLst>
          </p:cNvPr>
          <p:cNvSpPr txBox="1">
            <a:spLocks noGrp="1"/>
          </p:cNvSpPr>
          <p:nvPr>
            <p:ph type="pic" idx="4294967295"/>
          </p:nvPr>
        </p:nvSpPr>
        <p:spPr>
          <a:xfrm>
            <a:off x="5546777" y="529602"/>
            <a:ext cx="2993361" cy="2305339"/>
          </a:xfrm>
          <a:solidFill>
            <a:srgbClr val="D1E5F9"/>
          </a:solidFill>
          <a:ln w="38103">
            <a:solidFill>
              <a:srgbClr val="FFFFFF"/>
            </a:solidFill>
            <a:prstDash val="solid"/>
          </a:ln>
        </p:spPr>
        <p:txBody>
          <a:bodyPr anchorCtr="1"/>
          <a:lstStyle>
            <a:lvl1pPr marL="0" indent="0" algn="ctr">
              <a:buNone/>
              <a:defRPr/>
            </a:lvl1pPr>
          </a:lstStyle>
          <a:p>
            <a:pPr lvl="0"/>
            <a:r>
              <a:rPr lang="el-GR"/>
              <a:t>Κάντε κλικ στο εικονίδιο για να προσθέσετε εικόνα</a:t>
            </a:r>
          </a:p>
        </p:txBody>
      </p:sp>
      <p:grpSp>
        <p:nvGrpSpPr>
          <p:cNvPr id="31" name="Ομάδα 111">
            <a:extLst>
              <a:ext uri="{FF2B5EF4-FFF2-40B4-BE49-F238E27FC236}">
                <a16:creationId xmlns:a16="http://schemas.microsoft.com/office/drawing/2014/main" id="{378ECB76-1C54-25F3-8369-1516F8BA93D9}"/>
              </a:ext>
            </a:extLst>
          </p:cNvPr>
          <p:cNvGrpSpPr/>
          <p:nvPr/>
        </p:nvGrpSpPr>
        <p:grpSpPr>
          <a:xfrm>
            <a:off x="5322484" y="3245644"/>
            <a:ext cx="3389607" cy="2710830"/>
            <a:chOff x="5322484" y="3245644"/>
            <a:chExt cx="3389607" cy="2710830"/>
          </a:xfrm>
        </p:grpSpPr>
        <p:sp>
          <p:nvSpPr>
            <p:cNvPr id="32" name="Ελεύθερη σχεδίαση 41">
              <a:extLst>
                <a:ext uri="{FF2B5EF4-FFF2-40B4-BE49-F238E27FC236}">
                  <a16:creationId xmlns:a16="http://schemas.microsoft.com/office/drawing/2014/main" id="{EA5F5969-B7C8-DB63-2F68-D1140A2AFDC4}"/>
                </a:ext>
              </a:extLst>
            </p:cNvPr>
            <p:cNvSpPr/>
            <p:nvPr/>
          </p:nvSpPr>
          <p:spPr>
            <a:xfrm>
              <a:off x="5386529" y="3646563"/>
              <a:ext cx="10424" cy="1896657"/>
            </a:xfrm>
            <a:custGeom>
              <a:avLst/>
              <a:gdLst>
                <a:gd name="f0" fmla="val 10800000"/>
                <a:gd name="f1" fmla="val 5400000"/>
                <a:gd name="f2" fmla="val 180"/>
                <a:gd name="f3" fmla="val w"/>
                <a:gd name="f4" fmla="val h"/>
                <a:gd name="f5" fmla="val 0"/>
                <a:gd name="f6" fmla="val 5"/>
                <a:gd name="f7" fmla="val 868"/>
                <a:gd name="f8" fmla="val 3"/>
                <a:gd name="f9" fmla="val 4"/>
                <a:gd name="f10" fmla="val 73"/>
                <a:gd name="f11" fmla="val 145"/>
                <a:gd name="f12" fmla="val 217"/>
                <a:gd name="f13" fmla="val 253"/>
                <a:gd name="f14" fmla="val 290"/>
                <a:gd name="f15" fmla="val 326"/>
                <a:gd name="f16" fmla="val 362"/>
                <a:gd name="f17" fmla="val 398"/>
                <a:gd name="f18" fmla="val 434"/>
                <a:gd name="f19" fmla="val 507"/>
                <a:gd name="f20" fmla="val 579"/>
                <a:gd name="f21" fmla="val 651"/>
                <a:gd name="f22" fmla="val 687"/>
                <a:gd name="f23" fmla="val 724"/>
                <a:gd name="f24" fmla="val 760"/>
                <a:gd name="f25" fmla="val 796"/>
                <a:gd name="f26" fmla="val 832"/>
                <a:gd name="f27" fmla="val 2"/>
                <a:gd name="f28" fmla="val 1"/>
                <a:gd name="f29" fmla="+- 0 0 -90"/>
                <a:gd name="f30" fmla="*/ f3 1 5"/>
                <a:gd name="f31" fmla="*/ f4 1 868"/>
                <a:gd name="f32" fmla="+- f7 0 f5"/>
                <a:gd name="f33" fmla="+- f6 0 f5"/>
                <a:gd name="f34" fmla="*/ f29 f0 1"/>
                <a:gd name="f35" fmla="*/ f33 1 5"/>
                <a:gd name="f36" fmla="*/ f32 1 868"/>
                <a:gd name="f37" fmla="*/ 3 f33 1"/>
                <a:gd name="f38" fmla="*/ 0 f32 1"/>
                <a:gd name="f39" fmla="*/ 4 f33 1"/>
                <a:gd name="f40" fmla="*/ 217 f32 1"/>
                <a:gd name="f41" fmla="*/ 326 f32 1"/>
                <a:gd name="f42" fmla="*/ 434 f32 1"/>
                <a:gd name="f43" fmla="*/ 651 f32 1"/>
                <a:gd name="f44" fmla="*/ 760 f32 1"/>
                <a:gd name="f45" fmla="*/ 868 f32 1"/>
                <a:gd name="f46" fmla="*/ 2 f33 1"/>
                <a:gd name="f47" fmla="*/ 1 f33 1"/>
                <a:gd name="f48" fmla="*/ 0 f33 1"/>
                <a:gd name="f49" fmla="*/ f34 1 f2"/>
                <a:gd name="f50" fmla="*/ f37 1 5"/>
                <a:gd name="f51" fmla="*/ f38 1 868"/>
                <a:gd name="f52" fmla="*/ f39 1 5"/>
                <a:gd name="f53" fmla="*/ f40 1 868"/>
                <a:gd name="f54" fmla="*/ f41 1 868"/>
                <a:gd name="f55" fmla="*/ f42 1 868"/>
                <a:gd name="f56" fmla="*/ f43 1 868"/>
                <a:gd name="f57" fmla="*/ f44 1 868"/>
                <a:gd name="f58" fmla="*/ f45 1 868"/>
                <a:gd name="f59" fmla="*/ f46 1 5"/>
                <a:gd name="f60" fmla="*/ f47 1 5"/>
                <a:gd name="f61" fmla="*/ f48 1 5"/>
                <a:gd name="f62" fmla="*/ 0 1 f35"/>
                <a:gd name="f63" fmla="*/ f6 1 f35"/>
                <a:gd name="f64" fmla="*/ 0 1 f36"/>
                <a:gd name="f65" fmla="*/ f7 1 f36"/>
                <a:gd name="f66" fmla="+- f49 0 f1"/>
                <a:gd name="f67" fmla="*/ f50 1 f35"/>
                <a:gd name="f68" fmla="*/ f51 1 f36"/>
                <a:gd name="f69" fmla="*/ f52 1 f35"/>
                <a:gd name="f70" fmla="*/ f53 1 f36"/>
                <a:gd name="f71" fmla="*/ f54 1 f36"/>
                <a:gd name="f72" fmla="*/ f55 1 f36"/>
                <a:gd name="f73" fmla="*/ f56 1 f36"/>
                <a:gd name="f74" fmla="*/ f57 1 f36"/>
                <a:gd name="f75" fmla="*/ f58 1 f36"/>
                <a:gd name="f76" fmla="*/ f59 1 f35"/>
                <a:gd name="f77" fmla="*/ f60 1 f35"/>
                <a:gd name="f78" fmla="*/ f61 1 f35"/>
                <a:gd name="f79" fmla="*/ f62 f30 1"/>
                <a:gd name="f80" fmla="*/ f63 f30 1"/>
                <a:gd name="f81" fmla="*/ f65 f31 1"/>
                <a:gd name="f82" fmla="*/ f64 f31 1"/>
                <a:gd name="f83" fmla="*/ f67 f30 1"/>
                <a:gd name="f84" fmla="*/ f68 f31 1"/>
                <a:gd name="f85" fmla="*/ f69 f30 1"/>
                <a:gd name="f86" fmla="*/ f70 f31 1"/>
                <a:gd name="f87" fmla="*/ f71 f31 1"/>
                <a:gd name="f88" fmla="*/ f72 f31 1"/>
                <a:gd name="f89" fmla="*/ f73 f31 1"/>
                <a:gd name="f90" fmla="*/ f74 f31 1"/>
                <a:gd name="f91" fmla="*/ f75 f31 1"/>
                <a:gd name="f92" fmla="*/ f76 f30 1"/>
                <a:gd name="f93" fmla="*/ f77 f30 1"/>
                <a:gd name="f94" fmla="*/ f78 f30 1"/>
              </a:gdLst>
              <a:ahLst/>
              <a:cxnLst>
                <a:cxn ang="3cd4">
                  <a:pos x="hc" y="t"/>
                </a:cxn>
                <a:cxn ang="0">
                  <a:pos x="r" y="vc"/>
                </a:cxn>
                <a:cxn ang="cd4">
                  <a:pos x="hc" y="b"/>
                </a:cxn>
                <a:cxn ang="cd2">
                  <a:pos x="l" y="vc"/>
                </a:cxn>
                <a:cxn ang="f66">
                  <a:pos x="f83" y="f84"/>
                </a:cxn>
                <a:cxn ang="f66">
                  <a:pos x="f85" y="f86"/>
                </a:cxn>
                <a:cxn ang="f66">
                  <a:pos x="f83" y="f87"/>
                </a:cxn>
                <a:cxn ang="f66">
                  <a:pos x="f85" y="f88"/>
                </a:cxn>
                <a:cxn ang="f66">
                  <a:pos x="f85" y="f89"/>
                </a:cxn>
                <a:cxn ang="f66">
                  <a:pos x="f85" y="f90"/>
                </a:cxn>
                <a:cxn ang="f66">
                  <a:pos x="f83" y="f91"/>
                </a:cxn>
                <a:cxn ang="f66">
                  <a:pos x="f92" y="f91"/>
                </a:cxn>
                <a:cxn ang="f66">
                  <a:pos x="f93" y="f90"/>
                </a:cxn>
                <a:cxn ang="f66">
                  <a:pos x="f94" y="f89"/>
                </a:cxn>
                <a:cxn ang="f66">
                  <a:pos x="f93" y="f88"/>
                </a:cxn>
                <a:cxn ang="f66">
                  <a:pos x="f92" y="f87"/>
                </a:cxn>
                <a:cxn ang="f66">
                  <a:pos x="f93" y="f86"/>
                </a:cxn>
                <a:cxn ang="f66">
                  <a:pos x="f92" y="f84"/>
                </a:cxn>
                <a:cxn ang="f66">
                  <a:pos x="f83" y="f84"/>
                </a:cxn>
              </a:cxnLst>
              <a:rect l="f79" t="f82" r="f80" b="f81"/>
              <a:pathLst>
                <a:path w="5" h="868">
                  <a:moveTo>
                    <a:pt x="f8" y="f5"/>
                  </a:moveTo>
                  <a:cubicBezTo>
                    <a:pt x="f9" y="f10"/>
                    <a:pt x="f9" y="f11"/>
                    <a:pt x="f9" y="f12"/>
                  </a:cubicBezTo>
                  <a:cubicBezTo>
                    <a:pt x="f9" y="f13"/>
                    <a:pt x="f8" y="f14"/>
                    <a:pt x="f8" y="f15"/>
                  </a:cubicBezTo>
                  <a:cubicBezTo>
                    <a:pt x="f8" y="f16"/>
                    <a:pt x="f8" y="f17"/>
                    <a:pt x="f9" y="f18"/>
                  </a:cubicBezTo>
                  <a:cubicBezTo>
                    <a:pt x="f9" y="f19"/>
                    <a:pt x="f6" y="f20"/>
                    <a:pt x="f9" y="f21"/>
                  </a:cubicBezTo>
                  <a:cubicBezTo>
                    <a:pt x="f6" y="f22"/>
                    <a:pt x="f9" y="f23"/>
                    <a:pt x="f9" y="f24"/>
                  </a:cubicBezTo>
                  <a:cubicBezTo>
                    <a:pt x="f9" y="f25"/>
                    <a:pt x="f8" y="f26"/>
                    <a:pt x="f8" y="f7"/>
                  </a:cubicBezTo>
                  <a:cubicBezTo>
                    <a:pt x="f27" y="f7"/>
                    <a:pt x="f27" y="f7"/>
                    <a:pt x="f27" y="f7"/>
                  </a:cubicBezTo>
                  <a:cubicBezTo>
                    <a:pt x="f27" y="f26"/>
                    <a:pt x="f28" y="f25"/>
                    <a:pt x="f28" y="f24"/>
                  </a:cubicBezTo>
                  <a:cubicBezTo>
                    <a:pt x="f28" y="f23"/>
                    <a:pt x="f5" y="f22"/>
                    <a:pt x="f5" y="f21"/>
                  </a:cubicBezTo>
                  <a:cubicBezTo>
                    <a:pt x="f5" y="f20"/>
                    <a:pt x="f28" y="f19"/>
                    <a:pt x="f28" y="f18"/>
                  </a:cubicBezTo>
                  <a:cubicBezTo>
                    <a:pt x="f27" y="f17"/>
                    <a:pt x="f27" y="f16"/>
                    <a:pt x="f27" y="f15"/>
                  </a:cubicBezTo>
                  <a:cubicBezTo>
                    <a:pt x="f27" y="f14"/>
                    <a:pt x="f28" y="f13"/>
                    <a:pt x="f28" y="f12"/>
                  </a:cubicBezTo>
                  <a:cubicBezTo>
                    <a:pt x="f5" y="f11"/>
                    <a:pt x="f28" y="f10"/>
                    <a:pt x="f27" y="f5"/>
                  </a:cubicBezTo>
                  <a:lnTo>
                    <a:pt x="f8" y="f5"/>
                  </a:ln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33" name="Ελεύθερη σχεδίαση 42">
              <a:extLst>
                <a:ext uri="{FF2B5EF4-FFF2-40B4-BE49-F238E27FC236}">
                  <a16:creationId xmlns:a16="http://schemas.microsoft.com/office/drawing/2014/main" id="{9768CD98-5ED5-4E1C-08BB-99B809B207A2}"/>
                </a:ext>
              </a:extLst>
            </p:cNvPr>
            <p:cNvSpPr/>
            <p:nvPr/>
          </p:nvSpPr>
          <p:spPr>
            <a:xfrm>
              <a:off x="5749911" y="5893253"/>
              <a:ext cx="2567525" cy="10789"/>
            </a:xfrm>
            <a:custGeom>
              <a:avLst/>
              <a:gdLst>
                <a:gd name="f0" fmla="val 10800000"/>
                <a:gd name="f1" fmla="val 5400000"/>
                <a:gd name="f2" fmla="val 180"/>
                <a:gd name="f3" fmla="val w"/>
                <a:gd name="f4" fmla="val h"/>
                <a:gd name="f5" fmla="val 0"/>
                <a:gd name="f6" fmla="val 1216"/>
                <a:gd name="f7" fmla="val 5"/>
                <a:gd name="f8" fmla="val 2"/>
                <a:gd name="f9" fmla="val 101"/>
                <a:gd name="f10" fmla="val 1"/>
                <a:gd name="f11" fmla="val 202"/>
                <a:gd name="f12" fmla="val 304"/>
                <a:gd name="f13" fmla="val 354"/>
                <a:gd name="f14" fmla="val 405"/>
                <a:gd name="f15" fmla="val 456"/>
                <a:gd name="f16" fmla="val 506"/>
                <a:gd name="f17" fmla="val 557"/>
                <a:gd name="f18" fmla="val 608"/>
                <a:gd name="f19" fmla="val 709"/>
                <a:gd name="f20" fmla="val 810"/>
                <a:gd name="f21" fmla="val 912"/>
                <a:gd name="f22" fmla="val 962"/>
                <a:gd name="f23" fmla="val 1013"/>
                <a:gd name="f24" fmla="val 1064"/>
                <a:gd name="f25" fmla="val 1114"/>
                <a:gd name="f26" fmla="val 1165"/>
                <a:gd name="f27" fmla="val 3"/>
                <a:gd name="f28" fmla="val 4"/>
                <a:gd name="f29" fmla="+- 0 0 -90"/>
                <a:gd name="f30" fmla="*/ f3 1 1216"/>
                <a:gd name="f31" fmla="*/ f4 1 5"/>
                <a:gd name="f32" fmla="+- f7 0 f5"/>
                <a:gd name="f33" fmla="+- f6 0 f5"/>
                <a:gd name="f34" fmla="*/ f29 f0 1"/>
                <a:gd name="f35" fmla="*/ f32 1 5"/>
                <a:gd name="f36" fmla="*/ f33 1 1216"/>
                <a:gd name="f37" fmla="*/ 0 f33 1"/>
                <a:gd name="f38" fmla="*/ 2 f32 1"/>
                <a:gd name="f39" fmla="*/ 304 f33 1"/>
                <a:gd name="f40" fmla="*/ 1 f32 1"/>
                <a:gd name="f41" fmla="*/ 456 f33 1"/>
                <a:gd name="f42" fmla="*/ 608 f33 1"/>
                <a:gd name="f43" fmla="*/ 912 f33 1"/>
                <a:gd name="f44" fmla="*/ 0 f32 1"/>
                <a:gd name="f45" fmla="*/ 1064 f33 1"/>
                <a:gd name="f46" fmla="*/ 1216 f33 1"/>
                <a:gd name="f47" fmla="*/ 4 f32 1"/>
                <a:gd name="f48" fmla="*/ 3 f32 1"/>
                <a:gd name="f49" fmla="*/ f34 1 f2"/>
                <a:gd name="f50" fmla="*/ f37 1 1216"/>
                <a:gd name="f51" fmla="*/ f38 1 5"/>
                <a:gd name="f52" fmla="*/ f39 1 1216"/>
                <a:gd name="f53" fmla="*/ f40 1 5"/>
                <a:gd name="f54" fmla="*/ f41 1 1216"/>
                <a:gd name="f55" fmla="*/ f42 1 1216"/>
                <a:gd name="f56" fmla="*/ f43 1 1216"/>
                <a:gd name="f57" fmla="*/ f44 1 5"/>
                <a:gd name="f58" fmla="*/ f45 1 1216"/>
                <a:gd name="f59" fmla="*/ f46 1 1216"/>
                <a:gd name="f60" fmla="*/ f47 1 5"/>
                <a:gd name="f61" fmla="*/ f48 1 5"/>
                <a:gd name="f62" fmla="*/ 0 1 f36"/>
                <a:gd name="f63" fmla="*/ f6 1 f36"/>
                <a:gd name="f64" fmla="*/ 0 1 f35"/>
                <a:gd name="f65" fmla="*/ f7 1 f35"/>
                <a:gd name="f66" fmla="+- f49 0 f1"/>
                <a:gd name="f67" fmla="*/ f50 1 f36"/>
                <a:gd name="f68" fmla="*/ f51 1 f35"/>
                <a:gd name="f69" fmla="*/ f52 1 f36"/>
                <a:gd name="f70" fmla="*/ f53 1 f35"/>
                <a:gd name="f71" fmla="*/ f54 1 f36"/>
                <a:gd name="f72" fmla="*/ f55 1 f36"/>
                <a:gd name="f73" fmla="*/ f56 1 f36"/>
                <a:gd name="f74" fmla="*/ f57 1 f35"/>
                <a:gd name="f75" fmla="*/ f58 1 f36"/>
                <a:gd name="f76" fmla="*/ f59 1 f36"/>
                <a:gd name="f77" fmla="*/ f60 1 f35"/>
                <a:gd name="f78" fmla="*/ f61 1 f35"/>
                <a:gd name="f79" fmla="*/ f62 f30 1"/>
                <a:gd name="f80" fmla="*/ f63 f30 1"/>
                <a:gd name="f81" fmla="*/ f65 f31 1"/>
                <a:gd name="f82" fmla="*/ f64 f31 1"/>
                <a:gd name="f83" fmla="*/ f67 f30 1"/>
                <a:gd name="f84" fmla="*/ f68 f31 1"/>
                <a:gd name="f85" fmla="*/ f69 f30 1"/>
                <a:gd name="f86" fmla="*/ f70 f31 1"/>
                <a:gd name="f87" fmla="*/ f71 f30 1"/>
                <a:gd name="f88" fmla="*/ f72 f30 1"/>
                <a:gd name="f89" fmla="*/ f73 f30 1"/>
                <a:gd name="f90" fmla="*/ f74 f31 1"/>
                <a:gd name="f91" fmla="*/ f75 f30 1"/>
                <a:gd name="f92" fmla="*/ f76 f30 1"/>
                <a:gd name="f93" fmla="*/ f77 f31 1"/>
                <a:gd name="f94" fmla="*/ f78 f31 1"/>
              </a:gdLst>
              <a:ahLst/>
              <a:cxnLst>
                <a:cxn ang="3cd4">
                  <a:pos x="hc" y="t"/>
                </a:cxn>
                <a:cxn ang="0">
                  <a:pos x="r" y="vc"/>
                </a:cxn>
                <a:cxn ang="cd4">
                  <a:pos x="hc" y="b"/>
                </a:cxn>
                <a:cxn ang="cd2">
                  <a:pos x="l" y="vc"/>
                </a:cxn>
                <a:cxn ang="f66">
                  <a:pos x="f83" y="f84"/>
                </a:cxn>
                <a:cxn ang="f66">
                  <a:pos x="f85" y="f86"/>
                </a:cxn>
                <a:cxn ang="f66">
                  <a:pos x="f87" y="f84"/>
                </a:cxn>
                <a:cxn ang="f66">
                  <a:pos x="f88" y="f86"/>
                </a:cxn>
                <a:cxn ang="f66">
                  <a:pos x="f89" y="f90"/>
                </a:cxn>
                <a:cxn ang="f66">
                  <a:pos x="f91" y="f86"/>
                </a:cxn>
                <a:cxn ang="f66">
                  <a:pos x="f92" y="f84"/>
                </a:cxn>
                <a:cxn ang="f66">
                  <a:pos x="f92" y="f84"/>
                </a:cxn>
                <a:cxn ang="f66">
                  <a:pos x="f91" y="f93"/>
                </a:cxn>
                <a:cxn ang="f66">
                  <a:pos x="f89" y="f93"/>
                </a:cxn>
                <a:cxn ang="f66">
                  <a:pos x="f88" y="f94"/>
                </a:cxn>
                <a:cxn ang="f66">
                  <a:pos x="f87" y="f94"/>
                </a:cxn>
                <a:cxn ang="f66">
                  <a:pos x="f85" y="f93"/>
                </a:cxn>
                <a:cxn ang="f66">
                  <a:pos x="f83" y="f84"/>
                </a:cxn>
              </a:cxnLst>
              <a:rect l="f79" t="f82" r="f80" b="f81"/>
              <a:pathLst>
                <a:path w="1216" h="5">
                  <a:moveTo>
                    <a:pt x="f5" y="f8"/>
                  </a:moveTo>
                  <a:cubicBezTo>
                    <a:pt x="f9" y="f10"/>
                    <a:pt x="f11" y="f5"/>
                    <a:pt x="f12" y="f10"/>
                  </a:cubicBezTo>
                  <a:cubicBezTo>
                    <a:pt x="f13" y="f10"/>
                    <a:pt x="f14" y="f8"/>
                    <a:pt x="f15" y="f8"/>
                  </a:cubicBezTo>
                  <a:cubicBezTo>
                    <a:pt x="f16" y="f8"/>
                    <a:pt x="f17" y="f10"/>
                    <a:pt x="f18" y="f10"/>
                  </a:cubicBezTo>
                  <a:cubicBezTo>
                    <a:pt x="f19" y="f10"/>
                    <a:pt x="f20" y="f5"/>
                    <a:pt x="f21" y="f5"/>
                  </a:cubicBezTo>
                  <a:cubicBezTo>
                    <a:pt x="f22" y="f5"/>
                    <a:pt x="f23" y="f10"/>
                    <a:pt x="f24" y="f10"/>
                  </a:cubicBezTo>
                  <a:cubicBezTo>
                    <a:pt x="f25" y="f10"/>
                    <a:pt x="f26" y="f10"/>
                    <a:pt x="f6" y="f8"/>
                  </a:cubicBezTo>
                  <a:cubicBezTo>
                    <a:pt x="f6" y="f8"/>
                    <a:pt x="f6" y="f8"/>
                    <a:pt x="f6" y="f8"/>
                  </a:cubicBezTo>
                  <a:cubicBezTo>
                    <a:pt x="f26" y="f27"/>
                    <a:pt x="f25" y="f27"/>
                    <a:pt x="f24" y="f28"/>
                  </a:cubicBezTo>
                  <a:cubicBezTo>
                    <a:pt x="f23" y="f28"/>
                    <a:pt x="f22" y="f28"/>
                    <a:pt x="f21" y="f28"/>
                  </a:cubicBezTo>
                  <a:cubicBezTo>
                    <a:pt x="f20" y="f7"/>
                    <a:pt x="f19" y="f28"/>
                    <a:pt x="f18" y="f27"/>
                  </a:cubicBezTo>
                  <a:cubicBezTo>
                    <a:pt x="f17" y="f27"/>
                    <a:pt x="f16" y="f27"/>
                    <a:pt x="f15" y="f27"/>
                  </a:cubicBezTo>
                  <a:cubicBezTo>
                    <a:pt x="f14" y="f27"/>
                    <a:pt x="f13" y="f28"/>
                    <a:pt x="f12" y="f28"/>
                  </a:cubicBezTo>
                  <a:cubicBezTo>
                    <a:pt x="f11" y="f28"/>
                    <a:pt x="f9" y="f28"/>
                    <a:pt x="f5" y="f8"/>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34" name="Ελεύθερη σχεδίαση 43">
              <a:extLst>
                <a:ext uri="{FF2B5EF4-FFF2-40B4-BE49-F238E27FC236}">
                  <a16:creationId xmlns:a16="http://schemas.microsoft.com/office/drawing/2014/main" id="{1823F179-F280-E9CA-8E6C-6F28EF858E81}"/>
                </a:ext>
              </a:extLst>
            </p:cNvPr>
            <p:cNvSpPr/>
            <p:nvPr/>
          </p:nvSpPr>
          <p:spPr>
            <a:xfrm>
              <a:off x="5730553" y="3308866"/>
              <a:ext cx="2573478" cy="10789"/>
            </a:xfrm>
            <a:custGeom>
              <a:avLst/>
              <a:gdLst>
                <a:gd name="f0" fmla="val 10800000"/>
                <a:gd name="f1" fmla="val 5400000"/>
                <a:gd name="f2" fmla="val 180"/>
                <a:gd name="f3" fmla="val w"/>
                <a:gd name="f4" fmla="val h"/>
                <a:gd name="f5" fmla="val 0"/>
                <a:gd name="f6" fmla="val 1219"/>
                <a:gd name="f7" fmla="val 5"/>
                <a:gd name="f8" fmla="val 2"/>
                <a:gd name="f9" fmla="val 101"/>
                <a:gd name="f10" fmla="val 1"/>
                <a:gd name="f11" fmla="val 203"/>
                <a:gd name="f12" fmla="val 304"/>
                <a:gd name="f13" fmla="val 355"/>
                <a:gd name="f14" fmla="val 406"/>
                <a:gd name="f15" fmla="val 457"/>
                <a:gd name="f16" fmla="val 508"/>
                <a:gd name="f17" fmla="val 559"/>
                <a:gd name="f18" fmla="val 609"/>
                <a:gd name="f19" fmla="val 711"/>
                <a:gd name="f20" fmla="val 813"/>
                <a:gd name="f21" fmla="val 914"/>
                <a:gd name="f22" fmla="val 965"/>
                <a:gd name="f23" fmla="val 1016"/>
                <a:gd name="f24" fmla="val 1067"/>
                <a:gd name="f25" fmla="val 1117"/>
                <a:gd name="f26" fmla="val 1168"/>
                <a:gd name="f27" fmla="val 3"/>
                <a:gd name="f28" fmla="val 4"/>
                <a:gd name="f29" fmla="+- 0 0 -90"/>
                <a:gd name="f30" fmla="*/ f3 1 1219"/>
                <a:gd name="f31" fmla="*/ f4 1 5"/>
                <a:gd name="f32" fmla="+- f7 0 f5"/>
                <a:gd name="f33" fmla="+- f6 0 f5"/>
                <a:gd name="f34" fmla="*/ f29 f0 1"/>
                <a:gd name="f35" fmla="*/ f32 1 5"/>
                <a:gd name="f36" fmla="*/ f33 1 1219"/>
                <a:gd name="f37" fmla="*/ 0 f33 1"/>
                <a:gd name="f38" fmla="*/ 2 f32 1"/>
                <a:gd name="f39" fmla="*/ 304 f33 1"/>
                <a:gd name="f40" fmla="*/ 1 f32 1"/>
                <a:gd name="f41" fmla="*/ 457 f33 1"/>
                <a:gd name="f42" fmla="*/ 609 f33 1"/>
                <a:gd name="f43" fmla="*/ 914 f33 1"/>
                <a:gd name="f44" fmla="*/ 0 f32 1"/>
                <a:gd name="f45" fmla="*/ 1067 f33 1"/>
                <a:gd name="f46" fmla="*/ 1219 f33 1"/>
                <a:gd name="f47" fmla="*/ 3 f32 1"/>
                <a:gd name="f48" fmla="*/ 4 f32 1"/>
                <a:gd name="f49" fmla="*/ f34 1 f2"/>
                <a:gd name="f50" fmla="*/ f37 1 1219"/>
                <a:gd name="f51" fmla="*/ f38 1 5"/>
                <a:gd name="f52" fmla="*/ f39 1 1219"/>
                <a:gd name="f53" fmla="*/ f40 1 5"/>
                <a:gd name="f54" fmla="*/ f41 1 1219"/>
                <a:gd name="f55" fmla="*/ f42 1 1219"/>
                <a:gd name="f56" fmla="*/ f43 1 1219"/>
                <a:gd name="f57" fmla="*/ f44 1 5"/>
                <a:gd name="f58" fmla="*/ f45 1 1219"/>
                <a:gd name="f59" fmla="*/ f46 1 1219"/>
                <a:gd name="f60" fmla="*/ f47 1 5"/>
                <a:gd name="f61" fmla="*/ f48 1 5"/>
                <a:gd name="f62" fmla="*/ 0 1 f36"/>
                <a:gd name="f63" fmla="*/ f6 1 f36"/>
                <a:gd name="f64" fmla="*/ 0 1 f35"/>
                <a:gd name="f65" fmla="*/ f7 1 f35"/>
                <a:gd name="f66" fmla="+- f49 0 f1"/>
                <a:gd name="f67" fmla="*/ f50 1 f36"/>
                <a:gd name="f68" fmla="*/ f51 1 f35"/>
                <a:gd name="f69" fmla="*/ f52 1 f36"/>
                <a:gd name="f70" fmla="*/ f53 1 f35"/>
                <a:gd name="f71" fmla="*/ f54 1 f36"/>
                <a:gd name="f72" fmla="*/ f55 1 f36"/>
                <a:gd name="f73" fmla="*/ f56 1 f36"/>
                <a:gd name="f74" fmla="*/ f57 1 f35"/>
                <a:gd name="f75" fmla="*/ f58 1 f36"/>
                <a:gd name="f76" fmla="*/ f59 1 f36"/>
                <a:gd name="f77" fmla="*/ f60 1 f35"/>
                <a:gd name="f78" fmla="*/ f61 1 f35"/>
                <a:gd name="f79" fmla="*/ f62 f30 1"/>
                <a:gd name="f80" fmla="*/ f63 f30 1"/>
                <a:gd name="f81" fmla="*/ f65 f31 1"/>
                <a:gd name="f82" fmla="*/ f64 f31 1"/>
                <a:gd name="f83" fmla="*/ f67 f30 1"/>
                <a:gd name="f84" fmla="*/ f68 f31 1"/>
                <a:gd name="f85" fmla="*/ f69 f30 1"/>
                <a:gd name="f86" fmla="*/ f70 f31 1"/>
                <a:gd name="f87" fmla="*/ f71 f30 1"/>
                <a:gd name="f88" fmla="*/ f72 f30 1"/>
                <a:gd name="f89" fmla="*/ f73 f30 1"/>
                <a:gd name="f90" fmla="*/ f74 f31 1"/>
                <a:gd name="f91" fmla="*/ f75 f30 1"/>
                <a:gd name="f92" fmla="*/ f76 f30 1"/>
                <a:gd name="f93" fmla="*/ f77 f31 1"/>
                <a:gd name="f94" fmla="*/ f78 f31 1"/>
              </a:gdLst>
              <a:ahLst/>
              <a:cxnLst>
                <a:cxn ang="3cd4">
                  <a:pos x="hc" y="t"/>
                </a:cxn>
                <a:cxn ang="0">
                  <a:pos x="r" y="vc"/>
                </a:cxn>
                <a:cxn ang="cd4">
                  <a:pos x="hc" y="b"/>
                </a:cxn>
                <a:cxn ang="cd2">
                  <a:pos x="l" y="vc"/>
                </a:cxn>
                <a:cxn ang="f66">
                  <a:pos x="f83" y="f84"/>
                </a:cxn>
                <a:cxn ang="f66">
                  <a:pos x="f85" y="f86"/>
                </a:cxn>
                <a:cxn ang="f66">
                  <a:pos x="f87" y="f84"/>
                </a:cxn>
                <a:cxn ang="f66">
                  <a:pos x="f88" y="f86"/>
                </a:cxn>
                <a:cxn ang="f66">
                  <a:pos x="f89" y="f90"/>
                </a:cxn>
                <a:cxn ang="f66">
                  <a:pos x="f91" y="f86"/>
                </a:cxn>
                <a:cxn ang="f66">
                  <a:pos x="f92" y="f84"/>
                </a:cxn>
                <a:cxn ang="f66">
                  <a:pos x="f92" y="f93"/>
                </a:cxn>
                <a:cxn ang="f66">
                  <a:pos x="f91" y="f94"/>
                </a:cxn>
                <a:cxn ang="f66">
                  <a:pos x="f89" y="f94"/>
                </a:cxn>
                <a:cxn ang="f66">
                  <a:pos x="f88" y="f93"/>
                </a:cxn>
                <a:cxn ang="f66">
                  <a:pos x="f87" y="f93"/>
                </a:cxn>
                <a:cxn ang="f66">
                  <a:pos x="f85" y="f94"/>
                </a:cxn>
                <a:cxn ang="f66">
                  <a:pos x="f83" y="f93"/>
                </a:cxn>
                <a:cxn ang="f66">
                  <a:pos x="f83" y="f84"/>
                </a:cxn>
              </a:cxnLst>
              <a:rect l="f79" t="f82" r="f80" b="f81"/>
              <a:pathLst>
                <a:path w="1219" h="5">
                  <a:moveTo>
                    <a:pt x="f5" y="f8"/>
                  </a:moveTo>
                  <a:cubicBezTo>
                    <a:pt x="f9" y="f10"/>
                    <a:pt x="f11" y="f5"/>
                    <a:pt x="f12" y="f10"/>
                  </a:cubicBezTo>
                  <a:cubicBezTo>
                    <a:pt x="f13" y="f10"/>
                    <a:pt x="f14" y="f8"/>
                    <a:pt x="f15" y="f8"/>
                  </a:cubicBezTo>
                  <a:cubicBezTo>
                    <a:pt x="f16" y="f8"/>
                    <a:pt x="f17" y="f10"/>
                    <a:pt x="f18" y="f10"/>
                  </a:cubicBezTo>
                  <a:cubicBezTo>
                    <a:pt x="f19" y="f10"/>
                    <a:pt x="f20" y="f5"/>
                    <a:pt x="f21" y="f5"/>
                  </a:cubicBezTo>
                  <a:cubicBezTo>
                    <a:pt x="f22" y="f5"/>
                    <a:pt x="f23" y="f10"/>
                    <a:pt x="f24" y="f10"/>
                  </a:cubicBezTo>
                  <a:cubicBezTo>
                    <a:pt x="f25" y="f10"/>
                    <a:pt x="f26" y="f10"/>
                    <a:pt x="f6" y="f8"/>
                  </a:cubicBezTo>
                  <a:cubicBezTo>
                    <a:pt x="f6" y="f27"/>
                    <a:pt x="f6" y="f27"/>
                    <a:pt x="f6" y="f27"/>
                  </a:cubicBezTo>
                  <a:cubicBezTo>
                    <a:pt x="f26" y="f27"/>
                    <a:pt x="f25" y="f28"/>
                    <a:pt x="f24" y="f28"/>
                  </a:cubicBezTo>
                  <a:cubicBezTo>
                    <a:pt x="f23" y="f28"/>
                    <a:pt x="f22" y="f28"/>
                    <a:pt x="f21" y="f28"/>
                  </a:cubicBezTo>
                  <a:cubicBezTo>
                    <a:pt x="f20" y="f7"/>
                    <a:pt x="f19" y="f28"/>
                    <a:pt x="f18" y="f27"/>
                  </a:cubicBezTo>
                  <a:cubicBezTo>
                    <a:pt x="f17" y="f27"/>
                    <a:pt x="f16" y="f27"/>
                    <a:pt x="f15" y="f27"/>
                  </a:cubicBezTo>
                  <a:cubicBezTo>
                    <a:pt x="f14" y="f27"/>
                    <a:pt x="f13" y="f28"/>
                    <a:pt x="f12" y="f28"/>
                  </a:cubicBezTo>
                  <a:cubicBezTo>
                    <a:pt x="f11" y="f28"/>
                    <a:pt x="f9" y="f28"/>
                    <a:pt x="f5" y="f27"/>
                  </a:cubicBezTo>
                  <a:lnTo>
                    <a:pt x="f5" y="f8"/>
                  </a:ln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35" name="Ελεύθερη σχεδίαση 44">
              <a:extLst>
                <a:ext uri="{FF2B5EF4-FFF2-40B4-BE49-F238E27FC236}">
                  <a16:creationId xmlns:a16="http://schemas.microsoft.com/office/drawing/2014/main" id="{70638590-0DCB-17A8-459D-D4B1273521EB}"/>
                </a:ext>
              </a:extLst>
            </p:cNvPr>
            <p:cNvSpPr/>
            <p:nvPr/>
          </p:nvSpPr>
          <p:spPr>
            <a:xfrm>
              <a:off x="8651037" y="3678942"/>
              <a:ext cx="8933" cy="1864278"/>
            </a:xfrm>
            <a:custGeom>
              <a:avLst/>
              <a:gdLst>
                <a:gd name="f0" fmla="val 10800000"/>
                <a:gd name="f1" fmla="val 5400000"/>
                <a:gd name="f2" fmla="val 180"/>
                <a:gd name="f3" fmla="val w"/>
                <a:gd name="f4" fmla="val h"/>
                <a:gd name="f5" fmla="val 0"/>
                <a:gd name="f6" fmla="val 4"/>
                <a:gd name="f7" fmla="val 853"/>
                <a:gd name="f8" fmla="val 2"/>
                <a:gd name="f9" fmla="val 782"/>
                <a:gd name="f10" fmla="val 711"/>
                <a:gd name="f11" fmla="val 640"/>
                <a:gd name="f12" fmla="val 604"/>
                <a:gd name="f13" fmla="val 1"/>
                <a:gd name="f14" fmla="val 569"/>
                <a:gd name="f15" fmla="val 533"/>
                <a:gd name="f16" fmla="val 498"/>
                <a:gd name="f17" fmla="val 462"/>
                <a:gd name="f18" fmla="val 427"/>
                <a:gd name="f19" fmla="val 356"/>
                <a:gd name="f20" fmla="val 284"/>
                <a:gd name="f21" fmla="val 213"/>
                <a:gd name="f22" fmla="val 178"/>
                <a:gd name="f23" fmla="val 142"/>
                <a:gd name="f24" fmla="val 107"/>
                <a:gd name="f25" fmla="val 71"/>
                <a:gd name="f26" fmla="val 36"/>
                <a:gd name="f27" fmla="val 3"/>
                <a:gd name="f28" fmla="+- 0 0 -90"/>
                <a:gd name="f29" fmla="*/ f3 1 4"/>
                <a:gd name="f30" fmla="*/ f4 1 853"/>
                <a:gd name="f31" fmla="+- f7 0 f5"/>
                <a:gd name="f32" fmla="+- f6 0 f5"/>
                <a:gd name="f33" fmla="*/ f28 f0 1"/>
                <a:gd name="f34" fmla="*/ f32 1 4"/>
                <a:gd name="f35" fmla="*/ f31 1 853"/>
                <a:gd name="f36" fmla="*/ 2 f32 1"/>
                <a:gd name="f37" fmla="*/ 853 f31 1"/>
                <a:gd name="f38" fmla="*/ 0 f32 1"/>
                <a:gd name="f39" fmla="*/ 640 f31 1"/>
                <a:gd name="f40" fmla="*/ 1 f32 1"/>
                <a:gd name="f41" fmla="*/ 533 f31 1"/>
                <a:gd name="f42" fmla="*/ 427 f31 1"/>
                <a:gd name="f43" fmla="*/ 213 f31 1"/>
                <a:gd name="f44" fmla="*/ 107 f31 1"/>
                <a:gd name="f45" fmla="*/ 0 f31 1"/>
                <a:gd name="f46" fmla="*/ 3 f32 1"/>
                <a:gd name="f47" fmla="*/ 4 f32 1"/>
                <a:gd name="f48" fmla="*/ f33 1 f2"/>
                <a:gd name="f49" fmla="*/ f36 1 4"/>
                <a:gd name="f50" fmla="*/ f37 1 853"/>
                <a:gd name="f51" fmla="*/ f38 1 4"/>
                <a:gd name="f52" fmla="*/ f39 1 853"/>
                <a:gd name="f53" fmla="*/ f40 1 4"/>
                <a:gd name="f54" fmla="*/ f41 1 853"/>
                <a:gd name="f55" fmla="*/ f42 1 853"/>
                <a:gd name="f56" fmla="*/ f43 1 853"/>
                <a:gd name="f57" fmla="*/ f44 1 853"/>
                <a:gd name="f58" fmla="*/ f45 1 853"/>
                <a:gd name="f59" fmla="*/ f46 1 4"/>
                <a:gd name="f60" fmla="*/ f47 1 4"/>
                <a:gd name="f61" fmla="*/ 0 1 f34"/>
                <a:gd name="f62" fmla="*/ f6 1 f34"/>
                <a:gd name="f63" fmla="*/ 0 1 f35"/>
                <a:gd name="f64" fmla="*/ f7 1 f35"/>
                <a:gd name="f65" fmla="+- f48 0 f1"/>
                <a:gd name="f66" fmla="*/ f49 1 f34"/>
                <a:gd name="f67" fmla="*/ f50 1 f35"/>
                <a:gd name="f68" fmla="*/ f51 1 f34"/>
                <a:gd name="f69" fmla="*/ f52 1 f35"/>
                <a:gd name="f70" fmla="*/ f53 1 f34"/>
                <a:gd name="f71" fmla="*/ f54 1 f35"/>
                <a:gd name="f72" fmla="*/ f55 1 f35"/>
                <a:gd name="f73" fmla="*/ f56 1 f35"/>
                <a:gd name="f74" fmla="*/ f57 1 f35"/>
                <a:gd name="f75" fmla="*/ f58 1 f35"/>
                <a:gd name="f76" fmla="*/ f59 1 f34"/>
                <a:gd name="f77" fmla="*/ f60 1 f34"/>
                <a:gd name="f78" fmla="*/ f61 f29 1"/>
                <a:gd name="f79" fmla="*/ f62 f29 1"/>
                <a:gd name="f80" fmla="*/ f64 f30 1"/>
                <a:gd name="f81" fmla="*/ f63 f30 1"/>
                <a:gd name="f82" fmla="*/ f66 f29 1"/>
                <a:gd name="f83" fmla="*/ f67 f30 1"/>
                <a:gd name="f84" fmla="*/ f68 f29 1"/>
                <a:gd name="f85" fmla="*/ f69 f30 1"/>
                <a:gd name="f86" fmla="*/ f70 f29 1"/>
                <a:gd name="f87" fmla="*/ f71 f30 1"/>
                <a:gd name="f88" fmla="*/ f72 f30 1"/>
                <a:gd name="f89" fmla="*/ f73 f30 1"/>
                <a:gd name="f90" fmla="*/ f74 f30 1"/>
                <a:gd name="f91" fmla="*/ f75 f30 1"/>
                <a:gd name="f92" fmla="*/ f76 f29 1"/>
                <a:gd name="f93" fmla="*/ f77 f29 1"/>
              </a:gdLst>
              <a:ahLst/>
              <a:cxnLst>
                <a:cxn ang="3cd4">
                  <a:pos x="hc" y="t"/>
                </a:cxn>
                <a:cxn ang="0">
                  <a:pos x="r" y="vc"/>
                </a:cxn>
                <a:cxn ang="cd4">
                  <a:pos x="hc" y="b"/>
                </a:cxn>
                <a:cxn ang="cd2">
                  <a:pos x="l" y="vc"/>
                </a:cxn>
                <a:cxn ang="f65">
                  <a:pos x="f82" y="f83"/>
                </a:cxn>
                <a:cxn ang="f65">
                  <a:pos x="f84" y="f85"/>
                </a:cxn>
                <a:cxn ang="f65">
                  <a:pos x="f86" y="f87"/>
                </a:cxn>
                <a:cxn ang="f65">
                  <a:pos x="f86" y="f88"/>
                </a:cxn>
                <a:cxn ang="f65">
                  <a:pos x="f84" y="f89"/>
                </a:cxn>
                <a:cxn ang="f65">
                  <a:pos x="f84" y="f90"/>
                </a:cxn>
                <a:cxn ang="f65">
                  <a:pos x="f82" y="f91"/>
                </a:cxn>
                <a:cxn ang="f65">
                  <a:pos x="f82" y="f91"/>
                </a:cxn>
                <a:cxn ang="f65">
                  <a:pos x="f92" y="f90"/>
                </a:cxn>
                <a:cxn ang="f65">
                  <a:pos x="f93" y="f89"/>
                </a:cxn>
                <a:cxn ang="f65">
                  <a:pos x="f92" y="f88"/>
                </a:cxn>
                <a:cxn ang="f65">
                  <a:pos x="f82" y="f87"/>
                </a:cxn>
                <a:cxn ang="f65">
                  <a:pos x="f92" y="f85"/>
                </a:cxn>
                <a:cxn ang="f65">
                  <a:pos x="f82" y="f83"/>
                </a:cxn>
              </a:cxnLst>
              <a:rect l="f78" t="f81" r="f79" b="f80"/>
              <a:pathLst>
                <a:path w="4" h="853">
                  <a:moveTo>
                    <a:pt x="f8" y="f7"/>
                  </a:moveTo>
                  <a:cubicBezTo>
                    <a:pt x="f5" y="f9"/>
                    <a:pt x="f5" y="f10"/>
                    <a:pt x="f5" y="f11"/>
                  </a:cubicBezTo>
                  <a:cubicBezTo>
                    <a:pt x="f5" y="f12"/>
                    <a:pt x="f13" y="f14"/>
                    <a:pt x="f13" y="f15"/>
                  </a:cubicBezTo>
                  <a:cubicBezTo>
                    <a:pt x="f13" y="f16"/>
                    <a:pt x="f13" y="f17"/>
                    <a:pt x="f13" y="f18"/>
                  </a:cubicBezTo>
                  <a:cubicBezTo>
                    <a:pt x="f5" y="f19"/>
                    <a:pt x="f5" y="f20"/>
                    <a:pt x="f5" y="f21"/>
                  </a:cubicBezTo>
                  <a:cubicBezTo>
                    <a:pt x="f5" y="f22"/>
                    <a:pt x="f5" y="f23"/>
                    <a:pt x="f5" y="f24"/>
                  </a:cubicBezTo>
                  <a:cubicBezTo>
                    <a:pt x="f13" y="f25"/>
                    <a:pt x="f13" y="f26"/>
                    <a:pt x="f8" y="f5"/>
                  </a:cubicBezTo>
                  <a:cubicBezTo>
                    <a:pt x="f8" y="f5"/>
                    <a:pt x="f8" y="f5"/>
                    <a:pt x="f8" y="f5"/>
                  </a:cubicBezTo>
                  <a:cubicBezTo>
                    <a:pt x="f27" y="f26"/>
                    <a:pt x="f27" y="f25"/>
                    <a:pt x="f27" y="f24"/>
                  </a:cubicBezTo>
                  <a:cubicBezTo>
                    <a:pt x="f6" y="f23"/>
                    <a:pt x="f6" y="f22"/>
                    <a:pt x="f6" y="f21"/>
                  </a:cubicBezTo>
                  <a:cubicBezTo>
                    <a:pt x="f6" y="f20"/>
                    <a:pt x="f27" y="f19"/>
                    <a:pt x="f27" y="f18"/>
                  </a:cubicBezTo>
                  <a:cubicBezTo>
                    <a:pt x="f27" y="f17"/>
                    <a:pt x="f8" y="f16"/>
                    <a:pt x="f8" y="f15"/>
                  </a:cubicBezTo>
                  <a:cubicBezTo>
                    <a:pt x="f27" y="f14"/>
                    <a:pt x="f27" y="f12"/>
                    <a:pt x="f27" y="f11"/>
                  </a:cubicBezTo>
                  <a:cubicBezTo>
                    <a:pt x="f6" y="f10"/>
                    <a:pt x="f27" y="f9"/>
                    <a:pt x="f8" y="f7"/>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36" name="Ελεύθερη σχεδίαση 45">
              <a:extLst>
                <a:ext uri="{FF2B5EF4-FFF2-40B4-BE49-F238E27FC236}">
                  <a16:creationId xmlns:a16="http://schemas.microsoft.com/office/drawing/2014/main" id="{728BCBE3-E690-B36E-263B-7FB2E4645CC4}"/>
                </a:ext>
              </a:extLst>
            </p:cNvPr>
            <p:cNvSpPr/>
            <p:nvPr/>
          </p:nvSpPr>
          <p:spPr>
            <a:xfrm>
              <a:off x="5329937" y="5634194"/>
              <a:ext cx="320195" cy="322280"/>
            </a:xfrm>
            <a:custGeom>
              <a:avLst/>
              <a:gdLst>
                <a:gd name="f0" fmla="val 10800000"/>
                <a:gd name="f1" fmla="val 5400000"/>
                <a:gd name="f2" fmla="val 180"/>
                <a:gd name="f3" fmla="val w"/>
                <a:gd name="f4" fmla="val h"/>
                <a:gd name="f5" fmla="val 0"/>
                <a:gd name="f6" fmla="val 152"/>
                <a:gd name="f7" fmla="val 148"/>
                <a:gd name="f8" fmla="val 127"/>
                <a:gd name="f9" fmla="val 122"/>
                <a:gd name="f10" fmla="val 115"/>
                <a:gd name="f11" fmla="val 118"/>
                <a:gd name="f12" fmla="val 99"/>
                <a:gd name="f13" fmla="val 137"/>
                <a:gd name="f14" fmla="val 84"/>
                <a:gd name="f15" fmla="val 134"/>
                <a:gd name="f16" fmla="val 92"/>
                <a:gd name="f17" fmla="val 142"/>
                <a:gd name="f18" fmla="val 106"/>
                <a:gd name="f19" fmla="val 130"/>
                <a:gd name="f20" fmla="val 112"/>
                <a:gd name="f21" fmla="val 131"/>
                <a:gd name="f22" fmla="val 95"/>
                <a:gd name="f23" fmla="val 147"/>
                <a:gd name="f24" fmla="val 66"/>
                <a:gd name="f25" fmla="val 48"/>
                <a:gd name="f26" fmla="val 19"/>
                <a:gd name="f27" fmla="val 1"/>
                <a:gd name="f28" fmla="val 123"/>
                <a:gd name="f29" fmla="val 4"/>
                <a:gd name="f30" fmla="val 6"/>
                <a:gd name="f31" fmla="val 82"/>
                <a:gd name="f32" fmla="val 74"/>
                <a:gd name="f33" fmla="val 20"/>
                <a:gd name="f34" fmla="val 61"/>
                <a:gd name="f35" fmla="val 23"/>
                <a:gd name="f36" fmla="val 58"/>
                <a:gd name="f37" fmla="val 22"/>
                <a:gd name="f38" fmla="val 60"/>
                <a:gd name="f39" fmla="val 26"/>
                <a:gd name="f40" fmla="val 25"/>
                <a:gd name="f41" fmla="val 45"/>
                <a:gd name="f42" fmla="val 33"/>
                <a:gd name="f43" fmla="val 34"/>
                <a:gd name="f44" fmla="val 31"/>
                <a:gd name="f45" fmla="val 30"/>
                <a:gd name="f46" fmla="val 12"/>
                <a:gd name="f47" fmla="val 8"/>
                <a:gd name="f48" fmla="val 36"/>
                <a:gd name="f49" fmla="val 7"/>
                <a:gd name="f50" fmla="val 41"/>
                <a:gd name="f51" fmla="val 57"/>
                <a:gd name="f52" fmla="val 40"/>
                <a:gd name="f53" fmla="val 59"/>
                <a:gd name="f54" fmla="val 63"/>
                <a:gd name="f55" fmla="val 43"/>
                <a:gd name="f56" fmla="val 69"/>
                <a:gd name="f57" fmla="val 75"/>
                <a:gd name="f58" fmla="val 80"/>
                <a:gd name="f59" fmla="val 27"/>
                <a:gd name="f60" fmla="val 79"/>
                <a:gd name="f61" fmla="val 67"/>
                <a:gd name="f62" fmla="val 88"/>
                <a:gd name="f63" fmla="val 14"/>
                <a:gd name="f64" fmla="val 64"/>
                <a:gd name="f65" fmla="val 132"/>
                <a:gd name="f66" fmla="val 54"/>
                <a:gd name="f67" fmla="val 73"/>
                <a:gd name="f68" fmla="val 97"/>
                <a:gd name="f69" fmla="val 86"/>
                <a:gd name="f70" fmla="val 81"/>
                <a:gd name="f71" fmla="val 126"/>
                <a:gd name="f72" fmla="val 77"/>
                <a:gd name="f73" fmla="val 101"/>
                <a:gd name="f74" fmla="val 133"/>
                <a:gd name="f75" fmla="val 102"/>
                <a:gd name="f76" fmla="val 129"/>
                <a:gd name="f77" fmla="val 143"/>
                <a:gd name="f78" fmla="val 117"/>
                <a:gd name="f79" fmla="val 124"/>
                <a:gd name="f80" fmla="val 114"/>
                <a:gd name="f81" fmla="val 116"/>
                <a:gd name="f82" fmla="val 128"/>
                <a:gd name="f83" fmla="val 91"/>
                <a:gd name="f84" fmla="val 78"/>
                <a:gd name="f85" fmla="val 98"/>
                <a:gd name="f86" fmla="val 68"/>
                <a:gd name="f87" fmla="val 119"/>
                <a:gd name="f88" fmla="val 125"/>
                <a:gd name="f89" fmla="val 9"/>
                <a:gd name="f90" fmla="val 121"/>
                <a:gd name="f91" fmla="val 28"/>
                <a:gd name="f92" fmla="val 56"/>
                <a:gd name="f93" fmla="val 135"/>
                <a:gd name="f94" fmla="val 145"/>
                <a:gd name="f95" fmla="val 13"/>
                <a:gd name="f96" fmla="val 37"/>
                <a:gd name="f97" fmla="val 38"/>
                <a:gd name="f98" fmla="val 72"/>
                <a:gd name="f99" fmla="val 42"/>
                <a:gd name="f100" fmla="val 49"/>
                <a:gd name="f101" fmla="val 70"/>
                <a:gd name="f102" fmla="+- 0 0 -90"/>
                <a:gd name="f103" fmla="*/ f3 1 152"/>
                <a:gd name="f104" fmla="*/ f4 1 148"/>
                <a:gd name="f105" fmla="+- f7 0 f5"/>
                <a:gd name="f106" fmla="+- f6 0 f5"/>
                <a:gd name="f107" fmla="*/ f102 f0 1"/>
                <a:gd name="f108" fmla="*/ f106 1 152"/>
                <a:gd name="f109" fmla="*/ f105 1 148"/>
                <a:gd name="f110" fmla="*/ 127 f106 1"/>
                <a:gd name="f111" fmla="*/ 122 f105 1"/>
                <a:gd name="f112" fmla="*/ 84 f106 1"/>
                <a:gd name="f113" fmla="*/ 134 f105 1"/>
                <a:gd name="f114" fmla="*/ 112 f106 1"/>
                <a:gd name="f115" fmla="*/ 131 f105 1"/>
                <a:gd name="f116" fmla="*/ 48 f106 1"/>
                <a:gd name="f117" fmla="*/ 142 f105 1"/>
                <a:gd name="f118" fmla="*/ 4 f106 1"/>
                <a:gd name="f119" fmla="*/ 95 f105 1"/>
                <a:gd name="f120" fmla="*/ 20 f106 1"/>
                <a:gd name="f121" fmla="*/ 61 f105 1"/>
                <a:gd name="f122" fmla="*/ 26 f106 1"/>
                <a:gd name="f123" fmla="*/ 58 f105 1"/>
                <a:gd name="f124" fmla="*/ 31 f106 1"/>
                <a:gd name="f125" fmla="*/ 23 f105 1"/>
                <a:gd name="f126" fmla="*/ 19 f106 1"/>
                <a:gd name="f127" fmla="*/ 0 f105 1"/>
                <a:gd name="f128" fmla="*/ 33 f106 1"/>
                <a:gd name="f129" fmla="*/ 57 f105 1"/>
                <a:gd name="f130" fmla="*/ 41 f106 1"/>
                <a:gd name="f131" fmla="*/ 63 f105 1"/>
                <a:gd name="f132" fmla="*/ 36 f106 1"/>
                <a:gd name="f133" fmla="*/ 80 f105 1"/>
                <a:gd name="f134" fmla="*/ 67 f105 1"/>
                <a:gd name="f135" fmla="*/ 64 f106 1"/>
                <a:gd name="f136" fmla="*/ 132 f105 1"/>
                <a:gd name="f137" fmla="*/ 112 f105 1"/>
                <a:gd name="f138" fmla="*/ 77 f106 1"/>
                <a:gd name="f139" fmla="*/ 152 f106 1"/>
                <a:gd name="f140" fmla="*/ 129 f105 1"/>
                <a:gd name="f141" fmla="*/ 114 f106 1"/>
                <a:gd name="f142" fmla="*/ 74 f106 1"/>
                <a:gd name="f143" fmla="*/ 128 f105 1"/>
                <a:gd name="f144" fmla="*/ 68 f106 1"/>
                <a:gd name="f145" fmla="*/ 66 f106 1"/>
                <a:gd name="f146" fmla="*/ 117 f105 1"/>
                <a:gd name="f147" fmla="*/ 125 f105 1"/>
                <a:gd name="f148" fmla="*/ 73 f106 1"/>
                <a:gd name="f149" fmla="*/ 114 f105 1"/>
                <a:gd name="f150" fmla="*/ 9 f106 1"/>
                <a:gd name="f151" fmla="*/ 88 f105 1"/>
                <a:gd name="f152" fmla="*/ 56 f106 1"/>
                <a:gd name="f153" fmla="*/ 135 f105 1"/>
                <a:gd name="f154" fmla="*/ 37 f106 1"/>
                <a:gd name="f155" fmla="*/ 77 f105 1"/>
                <a:gd name="f156" fmla="*/ 30 f106 1"/>
                <a:gd name="f157" fmla="*/ 31 f105 1"/>
                <a:gd name="f158" fmla="*/ 74 f105 1"/>
                <a:gd name="f159" fmla="*/ f107 1 f2"/>
                <a:gd name="f160" fmla="*/ f110 1 152"/>
                <a:gd name="f161" fmla="*/ f111 1 148"/>
                <a:gd name="f162" fmla="*/ f112 1 152"/>
                <a:gd name="f163" fmla="*/ f113 1 148"/>
                <a:gd name="f164" fmla="*/ f114 1 152"/>
                <a:gd name="f165" fmla="*/ f115 1 148"/>
                <a:gd name="f166" fmla="*/ f116 1 152"/>
                <a:gd name="f167" fmla="*/ f117 1 148"/>
                <a:gd name="f168" fmla="*/ f118 1 152"/>
                <a:gd name="f169" fmla="*/ f119 1 148"/>
                <a:gd name="f170" fmla="*/ f120 1 152"/>
                <a:gd name="f171" fmla="*/ f121 1 148"/>
                <a:gd name="f172" fmla="*/ f122 1 152"/>
                <a:gd name="f173" fmla="*/ f123 1 148"/>
                <a:gd name="f174" fmla="*/ f124 1 152"/>
                <a:gd name="f175" fmla="*/ f125 1 148"/>
                <a:gd name="f176" fmla="*/ f126 1 152"/>
                <a:gd name="f177" fmla="*/ f127 1 148"/>
                <a:gd name="f178" fmla="*/ f128 1 152"/>
                <a:gd name="f179" fmla="*/ f129 1 148"/>
                <a:gd name="f180" fmla="*/ f130 1 152"/>
                <a:gd name="f181" fmla="*/ f131 1 148"/>
                <a:gd name="f182" fmla="*/ f132 1 152"/>
                <a:gd name="f183" fmla="*/ f133 1 148"/>
                <a:gd name="f184" fmla="*/ f134 1 148"/>
                <a:gd name="f185" fmla="*/ f135 1 152"/>
                <a:gd name="f186" fmla="*/ f136 1 148"/>
                <a:gd name="f187" fmla="*/ f137 1 148"/>
                <a:gd name="f188" fmla="*/ f138 1 152"/>
                <a:gd name="f189" fmla="*/ f139 1 152"/>
                <a:gd name="f190" fmla="*/ f140 1 148"/>
                <a:gd name="f191" fmla="*/ f141 1 152"/>
                <a:gd name="f192" fmla="*/ f142 1 152"/>
                <a:gd name="f193" fmla="*/ f143 1 148"/>
                <a:gd name="f194" fmla="*/ f144 1 152"/>
                <a:gd name="f195" fmla="*/ f145 1 152"/>
                <a:gd name="f196" fmla="*/ f146 1 148"/>
                <a:gd name="f197" fmla="*/ f147 1 148"/>
                <a:gd name="f198" fmla="*/ f148 1 152"/>
                <a:gd name="f199" fmla="*/ f149 1 148"/>
                <a:gd name="f200" fmla="*/ f150 1 152"/>
                <a:gd name="f201" fmla="*/ f151 1 148"/>
                <a:gd name="f202" fmla="*/ f152 1 152"/>
                <a:gd name="f203" fmla="*/ f153 1 148"/>
                <a:gd name="f204" fmla="*/ f154 1 152"/>
                <a:gd name="f205" fmla="*/ f155 1 148"/>
                <a:gd name="f206" fmla="*/ f156 1 152"/>
                <a:gd name="f207" fmla="*/ f157 1 148"/>
                <a:gd name="f208" fmla="*/ f158 1 148"/>
                <a:gd name="f209" fmla="*/ 0 1 f108"/>
                <a:gd name="f210" fmla="*/ f6 1 f108"/>
                <a:gd name="f211" fmla="*/ 0 1 f109"/>
                <a:gd name="f212" fmla="*/ f7 1 f109"/>
                <a:gd name="f213" fmla="+- f159 0 f1"/>
                <a:gd name="f214" fmla="*/ f160 1 f108"/>
                <a:gd name="f215" fmla="*/ f161 1 f109"/>
                <a:gd name="f216" fmla="*/ f162 1 f108"/>
                <a:gd name="f217" fmla="*/ f163 1 f109"/>
                <a:gd name="f218" fmla="*/ f164 1 f108"/>
                <a:gd name="f219" fmla="*/ f165 1 f109"/>
                <a:gd name="f220" fmla="*/ f166 1 f108"/>
                <a:gd name="f221" fmla="*/ f167 1 f109"/>
                <a:gd name="f222" fmla="*/ f168 1 f108"/>
                <a:gd name="f223" fmla="*/ f169 1 f109"/>
                <a:gd name="f224" fmla="*/ f170 1 f108"/>
                <a:gd name="f225" fmla="*/ f171 1 f109"/>
                <a:gd name="f226" fmla="*/ f172 1 f108"/>
                <a:gd name="f227" fmla="*/ f173 1 f109"/>
                <a:gd name="f228" fmla="*/ f174 1 f108"/>
                <a:gd name="f229" fmla="*/ f175 1 f109"/>
                <a:gd name="f230" fmla="*/ f176 1 f108"/>
                <a:gd name="f231" fmla="*/ f177 1 f109"/>
                <a:gd name="f232" fmla="*/ f178 1 f108"/>
                <a:gd name="f233" fmla="*/ f179 1 f109"/>
                <a:gd name="f234" fmla="*/ f180 1 f108"/>
                <a:gd name="f235" fmla="*/ f181 1 f109"/>
                <a:gd name="f236" fmla="*/ f182 1 f108"/>
                <a:gd name="f237" fmla="*/ f183 1 f109"/>
                <a:gd name="f238" fmla="*/ f184 1 f109"/>
                <a:gd name="f239" fmla="*/ f185 1 f108"/>
                <a:gd name="f240" fmla="*/ f186 1 f109"/>
                <a:gd name="f241" fmla="*/ f187 1 f109"/>
                <a:gd name="f242" fmla="*/ f188 1 f108"/>
                <a:gd name="f243" fmla="*/ f189 1 f108"/>
                <a:gd name="f244" fmla="*/ f190 1 f109"/>
                <a:gd name="f245" fmla="*/ f191 1 f108"/>
                <a:gd name="f246" fmla="*/ f192 1 f108"/>
                <a:gd name="f247" fmla="*/ f193 1 f109"/>
                <a:gd name="f248" fmla="*/ f194 1 f108"/>
                <a:gd name="f249" fmla="*/ f195 1 f108"/>
                <a:gd name="f250" fmla="*/ f196 1 f109"/>
                <a:gd name="f251" fmla="*/ f197 1 f109"/>
                <a:gd name="f252" fmla="*/ f198 1 f108"/>
                <a:gd name="f253" fmla="*/ f199 1 f109"/>
                <a:gd name="f254" fmla="*/ f200 1 f108"/>
                <a:gd name="f255" fmla="*/ f201 1 f109"/>
                <a:gd name="f256" fmla="*/ f202 1 f108"/>
                <a:gd name="f257" fmla="*/ f203 1 f109"/>
                <a:gd name="f258" fmla="*/ f204 1 f108"/>
                <a:gd name="f259" fmla="*/ f205 1 f109"/>
                <a:gd name="f260" fmla="*/ f206 1 f108"/>
                <a:gd name="f261" fmla="*/ f207 1 f109"/>
                <a:gd name="f262" fmla="*/ f208 1 f109"/>
                <a:gd name="f263" fmla="*/ f209 f103 1"/>
                <a:gd name="f264" fmla="*/ f210 f103 1"/>
                <a:gd name="f265" fmla="*/ f212 f104 1"/>
                <a:gd name="f266" fmla="*/ f211 f104 1"/>
                <a:gd name="f267" fmla="*/ f214 f103 1"/>
                <a:gd name="f268" fmla="*/ f215 f104 1"/>
                <a:gd name="f269" fmla="*/ f216 f103 1"/>
                <a:gd name="f270" fmla="*/ f217 f104 1"/>
                <a:gd name="f271" fmla="*/ f218 f103 1"/>
                <a:gd name="f272" fmla="*/ f219 f104 1"/>
                <a:gd name="f273" fmla="*/ f220 f103 1"/>
                <a:gd name="f274" fmla="*/ f221 f104 1"/>
                <a:gd name="f275" fmla="*/ f222 f103 1"/>
                <a:gd name="f276" fmla="*/ f223 f104 1"/>
                <a:gd name="f277" fmla="*/ f224 f103 1"/>
                <a:gd name="f278" fmla="*/ f225 f104 1"/>
                <a:gd name="f279" fmla="*/ f226 f103 1"/>
                <a:gd name="f280" fmla="*/ f227 f104 1"/>
                <a:gd name="f281" fmla="*/ f228 f103 1"/>
                <a:gd name="f282" fmla="*/ f229 f104 1"/>
                <a:gd name="f283" fmla="*/ f230 f103 1"/>
                <a:gd name="f284" fmla="*/ f231 f104 1"/>
                <a:gd name="f285" fmla="*/ f232 f103 1"/>
                <a:gd name="f286" fmla="*/ f233 f104 1"/>
                <a:gd name="f287" fmla="*/ f234 f103 1"/>
                <a:gd name="f288" fmla="*/ f235 f104 1"/>
                <a:gd name="f289" fmla="*/ f236 f103 1"/>
                <a:gd name="f290" fmla="*/ f237 f104 1"/>
                <a:gd name="f291" fmla="*/ f238 f104 1"/>
                <a:gd name="f292" fmla="*/ f239 f103 1"/>
                <a:gd name="f293" fmla="*/ f240 f104 1"/>
                <a:gd name="f294" fmla="*/ f241 f104 1"/>
                <a:gd name="f295" fmla="*/ f242 f103 1"/>
                <a:gd name="f296" fmla="*/ f243 f103 1"/>
                <a:gd name="f297" fmla="*/ f244 f104 1"/>
                <a:gd name="f298" fmla="*/ f245 f103 1"/>
                <a:gd name="f299" fmla="*/ f246 f103 1"/>
                <a:gd name="f300" fmla="*/ f247 f104 1"/>
                <a:gd name="f301" fmla="*/ f248 f103 1"/>
                <a:gd name="f302" fmla="*/ f249 f103 1"/>
                <a:gd name="f303" fmla="*/ f250 f104 1"/>
                <a:gd name="f304" fmla="*/ f251 f104 1"/>
                <a:gd name="f305" fmla="*/ f252 f103 1"/>
                <a:gd name="f306" fmla="*/ f253 f104 1"/>
                <a:gd name="f307" fmla="*/ f254 f103 1"/>
                <a:gd name="f308" fmla="*/ f255 f104 1"/>
                <a:gd name="f309" fmla="*/ f256 f103 1"/>
                <a:gd name="f310" fmla="*/ f257 f104 1"/>
                <a:gd name="f311" fmla="*/ f258 f103 1"/>
                <a:gd name="f312" fmla="*/ f259 f104 1"/>
                <a:gd name="f313" fmla="*/ f260 f103 1"/>
                <a:gd name="f314" fmla="*/ f261 f104 1"/>
                <a:gd name="f315" fmla="*/ f262 f104 1"/>
              </a:gdLst>
              <a:ahLst/>
              <a:cxnLst>
                <a:cxn ang="3cd4">
                  <a:pos x="hc" y="t"/>
                </a:cxn>
                <a:cxn ang="0">
                  <a:pos x="r" y="vc"/>
                </a:cxn>
                <a:cxn ang="cd4">
                  <a:pos x="hc" y="b"/>
                </a:cxn>
                <a:cxn ang="cd2">
                  <a:pos x="l" y="vc"/>
                </a:cxn>
                <a:cxn ang="f213">
                  <a:pos x="f267" y="f268"/>
                </a:cxn>
                <a:cxn ang="f213">
                  <a:pos x="f269" y="f270"/>
                </a:cxn>
                <a:cxn ang="f213">
                  <a:pos x="f271" y="f272"/>
                </a:cxn>
                <a:cxn ang="f213">
                  <a:pos x="f273" y="f274"/>
                </a:cxn>
                <a:cxn ang="f213">
                  <a:pos x="f275" y="f276"/>
                </a:cxn>
                <a:cxn ang="f213">
                  <a:pos x="f277" y="f278"/>
                </a:cxn>
                <a:cxn ang="f213">
                  <a:pos x="f279" y="f280"/>
                </a:cxn>
                <a:cxn ang="f213">
                  <a:pos x="f281" y="f282"/>
                </a:cxn>
                <a:cxn ang="f213">
                  <a:pos x="f283" y="f284"/>
                </a:cxn>
                <a:cxn ang="f213">
                  <a:pos x="f285" y="f286"/>
                </a:cxn>
                <a:cxn ang="f213">
                  <a:pos x="f287" y="f288"/>
                </a:cxn>
                <a:cxn ang="f213">
                  <a:pos x="f289" y="f290"/>
                </a:cxn>
                <a:cxn ang="f213">
                  <a:pos x="f279" y="f291"/>
                </a:cxn>
                <a:cxn ang="f213">
                  <a:pos x="f292" y="f293"/>
                </a:cxn>
                <a:cxn ang="f213">
                  <a:pos x="f269" y="f294"/>
                </a:cxn>
                <a:cxn ang="f213">
                  <a:pos x="f295" y="f272"/>
                </a:cxn>
                <a:cxn ang="f213">
                  <a:pos x="f296" y="f297"/>
                </a:cxn>
                <a:cxn ang="f213">
                  <a:pos x="f298" y="f272"/>
                </a:cxn>
                <a:cxn ang="f213">
                  <a:pos x="f267" y="f268"/>
                </a:cxn>
                <a:cxn ang="f213">
                  <a:pos x="f299" y="f300"/>
                </a:cxn>
                <a:cxn ang="f213">
                  <a:pos x="f301" y="f294"/>
                </a:cxn>
                <a:cxn ang="f213">
                  <a:pos x="f302" y="f303"/>
                </a:cxn>
                <a:cxn ang="f213">
                  <a:pos x="f302" y="f304"/>
                </a:cxn>
                <a:cxn ang="f213">
                  <a:pos x="f305" y="f300"/>
                </a:cxn>
                <a:cxn ang="f213">
                  <a:pos x="f299" y="f306"/>
                </a:cxn>
                <a:cxn ang="f213">
                  <a:pos x="f299" y="f300"/>
                </a:cxn>
                <a:cxn ang="f213">
                  <a:pos x="f307" y="f308"/>
                </a:cxn>
                <a:cxn ang="f213">
                  <a:pos x="f309" y="f310"/>
                </a:cxn>
                <a:cxn ang="f213">
                  <a:pos x="f307" y="f308"/>
                </a:cxn>
                <a:cxn ang="f213">
                  <a:pos x="f311" y="f278"/>
                </a:cxn>
                <a:cxn ang="f213">
                  <a:pos x="f281" y="f312"/>
                </a:cxn>
                <a:cxn ang="f213">
                  <a:pos x="f311" y="f278"/>
                </a:cxn>
                <a:cxn ang="f213">
                  <a:pos x="f313" y="f286"/>
                </a:cxn>
                <a:cxn ang="f213">
                  <a:pos x="f285" y="f314"/>
                </a:cxn>
                <a:cxn ang="f213">
                  <a:pos x="f313" y="f286"/>
                </a:cxn>
                <a:cxn ang="f213">
                  <a:pos x="f313" y="f278"/>
                </a:cxn>
                <a:cxn ang="f213">
                  <a:pos x="f313" y="f315"/>
                </a:cxn>
                <a:cxn ang="f213">
                  <a:pos x="f313" y="f278"/>
                </a:cxn>
              </a:cxnLst>
              <a:rect l="f263" t="f266" r="f264" b="f265"/>
              <a:pathLst>
                <a:path w="152" h="148">
                  <a:moveTo>
                    <a:pt x="f8" y="f9"/>
                  </a:moveTo>
                  <a:cubicBezTo>
                    <a:pt x="f10" y="f11"/>
                    <a:pt x="f12" y="f13"/>
                    <a:pt x="f14" y="f15"/>
                  </a:cubicBezTo>
                  <a:cubicBezTo>
                    <a:pt x="f16" y="f17"/>
                    <a:pt x="f18" y="f19"/>
                    <a:pt x="f20" y="f21"/>
                  </a:cubicBezTo>
                  <a:cubicBezTo>
                    <a:pt x="f22" y="f23"/>
                    <a:pt x="f24" y="f8"/>
                    <a:pt x="f25" y="f17"/>
                  </a:cubicBezTo>
                  <a:cubicBezTo>
                    <a:pt x="f26" y="f17"/>
                    <a:pt x="f27" y="f28"/>
                    <a:pt x="f29" y="f22"/>
                  </a:cubicBezTo>
                  <a:cubicBezTo>
                    <a:pt x="f30" y="f31"/>
                    <a:pt x="f26" y="f32"/>
                    <a:pt x="f33" y="f34"/>
                  </a:cubicBezTo>
                  <a:cubicBezTo>
                    <a:pt x="f35" y="f36"/>
                    <a:pt x="f37" y="f38"/>
                    <a:pt x="f39" y="f36"/>
                  </a:cubicBezTo>
                  <a:cubicBezTo>
                    <a:pt x="f40" y="f41"/>
                    <a:pt x="f42" y="f43"/>
                    <a:pt x="f44" y="f35"/>
                  </a:cubicBezTo>
                  <a:cubicBezTo>
                    <a:pt x="f45" y="f46"/>
                    <a:pt x="f26" y="f47"/>
                    <a:pt x="f26" y="f5"/>
                  </a:cubicBezTo>
                  <a:cubicBezTo>
                    <a:pt x="f48" y="f49"/>
                    <a:pt x="f50" y="f48"/>
                    <a:pt x="f42" y="f51"/>
                  </a:cubicBezTo>
                  <a:cubicBezTo>
                    <a:pt x="f43" y="f38"/>
                    <a:pt x="f52" y="f53"/>
                    <a:pt x="f50" y="f54"/>
                  </a:cubicBezTo>
                  <a:cubicBezTo>
                    <a:pt x="f55" y="f56"/>
                    <a:pt x="f52" y="f57"/>
                    <a:pt x="f48" y="f58"/>
                  </a:cubicBezTo>
                  <a:cubicBezTo>
                    <a:pt x="f59" y="f60"/>
                    <a:pt x="f33" y="f32"/>
                    <a:pt x="f39" y="f61"/>
                  </a:cubicBezTo>
                  <a:cubicBezTo>
                    <a:pt x="f27" y="f62"/>
                    <a:pt x="f63" y="f7"/>
                    <a:pt x="f64" y="f65"/>
                  </a:cubicBezTo>
                  <a:cubicBezTo>
                    <a:pt x="f66" y="f11"/>
                    <a:pt x="f67" y="f68"/>
                    <a:pt x="f14" y="f20"/>
                  </a:cubicBezTo>
                  <a:cubicBezTo>
                    <a:pt x="f69" y="f28"/>
                    <a:pt x="f70" y="f71"/>
                    <a:pt x="f72" y="f21"/>
                  </a:cubicBezTo>
                  <a:cubicBezTo>
                    <a:pt x="f73" y="f13"/>
                    <a:pt x="f74" y="f75"/>
                    <a:pt x="f6" y="f76"/>
                  </a:cubicBezTo>
                  <a:cubicBezTo>
                    <a:pt x="f77" y="f78"/>
                    <a:pt x="f79" y="f79"/>
                    <a:pt x="f80" y="f21"/>
                  </a:cubicBezTo>
                  <a:cubicBezTo>
                    <a:pt x="f81" y="f71"/>
                    <a:pt x="f28" y="f71"/>
                    <a:pt x="f8" y="f9"/>
                  </a:cubicBezTo>
                  <a:close/>
                  <a:moveTo>
                    <a:pt x="f32" y="f82"/>
                  </a:moveTo>
                  <a:cubicBezTo>
                    <a:pt x="f83" y="f8"/>
                    <a:pt x="f84" y="f85"/>
                    <a:pt x="f86" y="f20"/>
                  </a:cubicBezTo>
                  <a:cubicBezTo>
                    <a:pt x="f57" y="f20"/>
                    <a:pt x="f56" y="f78"/>
                    <a:pt x="f24" y="f78"/>
                  </a:cubicBezTo>
                  <a:cubicBezTo>
                    <a:pt x="f24" y="f87"/>
                    <a:pt x="f24" y="f9"/>
                    <a:pt x="f24" y="f88"/>
                  </a:cubicBezTo>
                  <a:cubicBezTo>
                    <a:pt x="f86" y="f71"/>
                    <a:pt x="f56" y="f82"/>
                    <a:pt x="f67" y="f82"/>
                  </a:cubicBezTo>
                  <a:cubicBezTo>
                    <a:pt x="f57" y="f79"/>
                    <a:pt x="f58" y="f78"/>
                    <a:pt x="f32" y="f80"/>
                  </a:cubicBezTo>
                  <a:cubicBezTo>
                    <a:pt x="f14" y="f10"/>
                    <a:pt x="f84" y="f88"/>
                    <a:pt x="f32" y="f82"/>
                  </a:cubicBezTo>
                  <a:close/>
                  <a:moveTo>
                    <a:pt x="f89" y="f62"/>
                  </a:moveTo>
                  <a:cubicBezTo>
                    <a:pt x="f5" y="f90"/>
                    <a:pt x="f91" y="f7"/>
                    <a:pt x="f92" y="f93"/>
                  </a:cubicBezTo>
                  <a:cubicBezTo>
                    <a:pt x="f33" y="f94"/>
                    <a:pt x="f95" y="f10"/>
                    <a:pt x="f89" y="f62"/>
                  </a:cubicBezTo>
                  <a:close/>
                  <a:moveTo>
                    <a:pt x="f96" y="f34"/>
                  </a:moveTo>
                  <a:cubicBezTo>
                    <a:pt x="f97" y="f56"/>
                    <a:pt x="f43" y="f98"/>
                    <a:pt x="f44" y="f72"/>
                  </a:cubicBezTo>
                  <a:cubicBezTo>
                    <a:pt x="f52" y="f84"/>
                    <a:pt x="f99" y="f24"/>
                    <a:pt x="f96" y="f34"/>
                  </a:cubicBezTo>
                  <a:close/>
                  <a:moveTo>
                    <a:pt x="f45" y="f51"/>
                  </a:moveTo>
                  <a:cubicBezTo>
                    <a:pt x="f45" y="f100"/>
                    <a:pt x="f97" y="f52"/>
                    <a:pt x="f42" y="f44"/>
                  </a:cubicBezTo>
                  <a:cubicBezTo>
                    <a:pt x="f43" y="f50"/>
                    <a:pt x="f39" y="f100"/>
                    <a:pt x="f45" y="f51"/>
                  </a:cubicBezTo>
                  <a:close/>
                  <a:moveTo>
                    <a:pt x="f45" y="f34"/>
                  </a:moveTo>
                  <a:cubicBezTo>
                    <a:pt x="f91" y="f54"/>
                    <a:pt x="f59" y="f98"/>
                    <a:pt x="f45" y="f32"/>
                  </a:cubicBezTo>
                  <a:cubicBezTo>
                    <a:pt x="f42" y="f101"/>
                    <a:pt x="f48" y="f54"/>
                    <a:pt x="f45" y="f34"/>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37" name="Ελεύθερη σχεδίαση 46">
              <a:extLst>
                <a:ext uri="{FF2B5EF4-FFF2-40B4-BE49-F238E27FC236}">
                  <a16:creationId xmlns:a16="http://schemas.microsoft.com/office/drawing/2014/main" id="{DD167963-510D-EF4D-BE9F-BBE15EB79A5A}"/>
                </a:ext>
              </a:extLst>
            </p:cNvPr>
            <p:cNvSpPr/>
            <p:nvPr/>
          </p:nvSpPr>
          <p:spPr>
            <a:xfrm>
              <a:off x="5332917" y="5631112"/>
              <a:ext cx="320195" cy="314571"/>
            </a:xfrm>
            <a:custGeom>
              <a:avLst/>
              <a:gdLst>
                <a:gd name="f0" fmla="val 10800000"/>
                <a:gd name="f1" fmla="val 5400000"/>
                <a:gd name="f2" fmla="val 180"/>
                <a:gd name="f3" fmla="val w"/>
                <a:gd name="f4" fmla="val h"/>
                <a:gd name="f5" fmla="val 0"/>
                <a:gd name="f6" fmla="val 151"/>
                <a:gd name="f7" fmla="val 144"/>
                <a:gd name="f8" fmla="val 47"/>
                <a:gd name="f9" fmla="val 46"/>
                <a:gd name="f10" fmla="val 32"/>
                <a:gd name="f11" fmla="val 19"/>
                <a:gd name="f12" fmla="val 139"/>
                <a:gd name="f13" fmla="val 11"/>
                <a:gd name="f14" fmla="val 129"/>
                <a:gd name="f15" fmla="val 3"/>
                <a:gd name="f16" fmla="val 121"/>
                <a:gd name="f17" fmla="val 109"/>
                <a:gd name="f18" fmla="val 2"/>
                <a:gd name="f19" fmla="val 96"/>
                <a:gd name="f20" fmla="val 90"/>
                <a:gd name="f21" fmla="val 6"/>
                <a:gd name="f22" fmla="val 84"/>
                <a:gd name="f23" fmla="val 10"/>
                <a:gd name="f24" fmla="val 79"/>
                <a:gd name="f25" fmla="val 13"/>
                <a:gd name="f26" fmla="val 73"/>
                <a:gd name="f27" fmla="val 17"/>
                <a:gd name="f28" fmla="val 68"/>
                <a:gd name="f29" fmla="val 62"/>
                <a:gd name="f30" fmla="val 60"/>
                <a:gd name="f31" fmla="val 20"/>
                <a:gd name="f32" fmla="val 59"/>
                <a:gd name="f33" fmla="val 21"/>
                <a:gd name="f34" fmla="val 22"/>
                <a:gd name="f35" fmla="val 23"/>
                <a:gd name="f36" fmla="val 53"/>
                <a:gd name="f37" fmla="val 24"/>
                <a:gd name="f38" fmla="val 26"/>
                <a:gd name="f39" fmla="val 41"/>
                <a:gd name="f40" fmla="val 28"/>
                <a:gd name="f41" fmla="val 35"/>
                <a:gd name="f42" fmla="val 30"/>
                <a:gd name="f43" fmla="val 29"/>
                <a:gd name="f44" fmla="val 25"/>
                <a:gd name="f45" fmla="val 15"/>
                <a:gd name="f46" fmla="val 12"/>
                <a:gd name="f47" fmla="val 8"/>
                <a:gd name="f48" fmla="val 16"/>
                <a:gd name="f49" fmla="val 5"/>
                <a:gd name="f50" fmla="val 1"/>
                <a:gd name="f51" fmla="val 40"/>
                <a:gd name="f52" fmla="val 37"/>
                <a:gd name="f53" fmla="val 58"/>
                <a:gd name="f54" fmla="val 34"/>
                <a:gd name="f55" fmla="val 61"/>
                <a:gd name="f56" fmla="val 39"/>
                <a:gd name="f57" fmla="val 63"/>
                <a:gd name="f58" fmla="val 43"/>
                <a:gd name="f59" fmla="val 72"/>
                <a:gd name="f60" fmla="val 78"/>
                <a:gd name="f61" fmla="val 81"/>
                <a:gd name="f62" fmla="val 76"/>
                <a:gd name="f63" fmla="val 75"/>
                <a:gd name="f64" fmla="val 71"/>
                <a:gd name="f65" fmla="val 82"/>
                <a:gd name="f66" fmla="val 98"/>
                <a:gd name="f67" fmla="val 112"/>
                <a:gd name="f68" fmla="val 127"/>
                <a:gd name="f69" fmla="val 135"/>
                <a:gd name="f70" fmla="val 51"/>
                <a:gd name="f71" fmla="val 56"/>
                <a:gd name="f72" fmla="val 134"/>
                <a:gd name="f73" fmla="val 133"/>
                <a:gd name="f74" fmla="val 128"/>
                <a:gd name="f75" fmla="val 57"/>
                <a:gd name="f76" fmla="val 122"/>
                <a:gd name="f77" fmla="val 116"/>
                <a:gd name="f78" fmla="val 111"/>
                <a:gd name="f79" fmla="val 107"/>
                <a:gd name="f80" fmla="val 108"/>
                <a:gd name="f81" fmla="val 83"/>
                <a:gd name="f82" fmla="val 113"/>
                <a:gd name="f83" fmla="val 126"/>
                <a:gd name="f84" fmla="val 77"/>
                <a:gd name="f85" fmla="val 130"/>
                <a:gd name="f86" fmla="val 131"/>
                <a:gd name="f87" fmla="val 132"/>
                <a:gd name="f88" fmla="val 80"/>
                <a:gd name="f89" fmla="val 125"/>
                <a:gd name="f90" fmla="val 115"/>
                <a:gd name="f91" fmla="val 123"/>
                <a:gd name="f92" fmla="val 119"/>
                <a:gd name="f93" fmla="val 146"/>
                <a:gd name="f94" fmla="val 150"/>
                <a:gd name="f95" fmla="val 142"/>
                <a:gd name="f96" fmla="val 124"/>
                <a:gd name="f97" fmla="val 136"/>
                <a:gd name="f98" fmla="val 110"/>
                <a:gd name="f99" fmla="val 105"/>
                <a:gd name="f100" fmla="val 137"/>
                <a:gd name="f101" fmla="val 99"/>
                <a:gd name="f102" fmla="val 86"/>
                <a:gd name="f103" fmla="val 74"/>
                <a:gd name="f104" fmla="val 138"/>
                <a:gd name="f105" fmla="val 70"/>
                <a:gd name="f106" fmla="val 66"/>
                <a:gd name="f107" fmla="val 52"/>
                <a:gd name="f108" fmla="val 140"/>
                <a:gd name="f109" fmla="val 7"/>
                <a:gd name="f110" fmla="val 89"/>
                <a:gd name="f111" fmla="val 4"/>
                <a:gd name="f112" fmla="val 93"/>
                <a:gd name="f113" fmla="val 120"/>
                <a:gd name="f114" fmla="val 92"/>
                <a:gd name="f115" fmla="val 97"/>
                <a:gd name="f116" fmla="val 67"/>
                <a:gd name="f117" fmla="val 65"/>
                <a:gd name="f118" fmla="val 64"/>
                <a:gd name="f119" fmla="val 117"/>
                <a:gd name="f120" fmla="val 114"/>
                <a:gd name="f121" fmla="val 69"/>
                <a:gd name="f122" fmla="val 54"/>
                <a:gd name="f123" fmla="val 49"/>
                <a:gd name="f124" fmla="val 44"/>
                <a:gd name="f125" fmla="val 103"/>
                <a:gd name="f126" fmla="val 14"/>
                <a:gd name="f127" fmla="val 31"/>
                <a:gd name="f128" fmla="val 106"/>
                <a:gd name="f129" fmla="val 104"/>
                <a:gd name="f130" fmla="val 102"/>
                <a:gd name="f131" fmla="val 95"/>
                <a:gd name="f132" fmla="val 45"/>
                <a:gd name="f133" fmla="val 48"/>
                <a:gd name="f134" fmla="val 27"/>
                <a:gd name="f135" fmla="val 33"/>
                <a:gd name="f136" fmla="val 36"/>
                <a:gd name="f137" fmla="val 38"/>
                <a:gd name="f138" fmla="val 18"/>
                <a:gd name="f139" fmla="val 55"/>
                <a:gd name="f140" fmla="val 42"/>
                <a:gd name="f141" fmla="val 85"/>
                <a:gd name="f142" fmla="val 87"/>
                <a:gd name="f143" fmla="val 101"/>
                <a:gd name="f144" fmla="val 118"/>
                <a:gd name="f145" fmla="val 141"/>
                <a:gd name="f146" fmla="val 143"/>
                <a:gd name="f147" fmla="+- 0 0 -90"/>
                <a:gd name="f148" fmla="*/ f3 1 151"/>
                <a:gd name="f149" fmla="*/ f4 1 144"/>
                <a:gd name="f150" fmla="+- f7 0 f5"/>
                <a:gd name="f151" fmla="+- f6 0 f5"/>
                <a:gd name="f152" fmla="*/ f147 f0 1"/>
                <a:gd name="f153" fmla="*/ f151 1 151"/>
                <a:gd name="f154" fmla="*/ f150 1 144"/>
                <a:gd name="f155" fmla="*/ 2 f151 1"/>
                <a:gd name="f156" fmla="*/ 96 f150 1"/>
                <a:gd name="f157" fmla="*/ 21 f151 1"/>
                <a:gd name="f158" fmla="*/ 59 f150 1"/>
                <a:gd name="f159" fmla="*/ 22 f151 1"/>
                <a:gd name="f160" fmla="*/ 12 f150 1"/>
                <a:gd name="f161" fmla="*/ 32 f151 1"/>
                <a:gd name="f162" fmla="*/ 58 f150 1"/>
                <a:gd name="f163" fmla="*/ 34 f151 1"/>
                <a:gd name="f164" fmla="*/ 81 f150 1"/>
                <a:gd name="f165" fmla="*/ 15 f151 1"/>
                <a:gd name="f166" fmla="*/ 112 f150 1"/>
                <a:gd name="f167" fmla="*/ 73 f151 1"/>
                <a:gd name="f168" fmla="*/ 107 f150 1"/>
                <a:gd name="f169" fmla="*/ 76 f151 1"/>
                <a:gd name="f170" fmla="*/ 131 f150 1"/>
                <a:gd name="f171" fmla="*/ 151 f151 1"/>
                <a:gd name="f172" fmla="*/ 130 f150 1"/>
                <a:gd name="f173" fmla="*/ 110 f151 1"/>
                <a:gd name="f174" fmla="*/ 134 f150 1"/>
                <a:gd name="f175" fmla="*/ 66 f151 1"/>
                <a:gd name="f176" fmla="*/ 138 f150 1"/>
                <a:gd name="f177" fmla="*/ 12 f151 1"/>
                <a:gd name="f178" fmla="*/ 128 f150 1"/>
                <a:gd name="f179" fmla="*/ 86 f151 1"/>
                <a:gd name="f180" fmla="*/ 75 f151 1"/>
                <a:gd name="f181" fmla="*/ 133 f150 1"/>
                <a:gd name="f182" fmla="*/ 77 f151 1"/>
                <a:gd name="f183" fmla="*/ 64 f151 1"/>
                <a:gd name="f184" fmla="*/ 117 f150 1"/>
                <a:gd name="f185" fmla="*/ 65 f151 1"/>
                <a:gd name="f186" fmla="*/ 114 f150 1"/>
                <a:gd name="f187" fmla="*/ 63 f151 1"/>
                <a:gd name="f188" fmla="*/ 54 f151 1"/>
                <a:gd name="f189" fmla="*/ 137 f150 1"/>
                <a:gd name="f190" fmla="*/ 7 f151 1"/>
                <a:gd name="f191" fmla="*/ 86 f150 1"/>
                <a:gd name="f192" fmla="*/ 41 f151 1"/>
                <a:gd name="f193" fmla="*/ 139 f150 1"/>
                <a:gd name="f194" fmla="*/ 92 f151 1"/>
                <a:gd name="f195" fmla="*/ 26 f151 1"/>
                <a:gd name="f196" fmla="*/ 65 f150 1"/>
                <a:gd name="f197" fmla="*/ 64 f150 1"/>
                <a:gd name="f198" fmla="*/ 72 f150 1"/>
                <a:gd name="f199" fmla="*/ 33 f151 1"/>
                <a:gd name="f200" fmla="*/ 80 f150 1"/>
                <a:gd name="f201" fmla="*/ 38 f151 1"/>
                <a:gd name="f202" fmla="*/ 73 f150 1"/>
                <a:gd name="f203" fmla="*/ 28 f151 1"/>
                <a:gd name="f204" fmla="*/ 78 f150 1"/>
                <a:gd name="f205" fmla="*/ 61 f150 1"/>
                <a:gd name="f206" fmla="*/ 18 f151 1"/>
                <a:gd name="f207" fmla="*/ 2 f150 1"/>
                <a:gd name="f208" fmla="*/ 31 f151 1"/>
                <a:gd name="f209" fmla="*/ 32 f150 1"/>
                <a:gd name="f210" fmla="*/ 27 f151 1"/>
                <a:gd name="f211" fmla="*/ 42 f150 1"/>
                <a:gd name="f212" fmla="*/ 121 f151 1"/>
                <a:gd name="f213" fmla="*/ 123 f150 1"/>
                <a:gd name="f214" fmla="*/ 67 f151 1"/>
                <a:gd name="f215" fmla="*/ 127 f150 1"/>
                <a:gd name="f216" fmla="*/ 74 f151 1"/>
                <a:gd name="f217" fmla="*/ 118 f150 1"/>
                <a:gd name="f218" fmla="*/ 70 f151 1"/>
                <a:gd name="f219" fmla="*/ 79 f151 1"/>
                <a:gd name="f220" fmla="*/ 120 f150 1"/>
                <a:gd name="f221" fmla="*/ 122 f151 1"/>
                <a:gd name="f222" fmla="*/ 122 f150 1"/>
                <a:gd name="f223" fmla="*/ 123 f151 1"/>
                <a:gd name="f224" fmla="*/ 125 f150 1"/>
                <a:gd name="f225" fmla="*/ 81 f151 1"/>
                <a:gd name="f226" fmla="*/ 74 f150 1"/>
                <a:gd name="f227" fmla="*/ 63 f150 1"/>
                <a:gd name="f228" fmla="*/ 29 f151 1"/>
                <a:gd name="f229" fmla="*/ 49 f150 1"/>
                <a:gd name="f230" fmla="*/ f152 1 f2"/>
                <a:gd name="f231" fmla="*/ f155 1 151"/>
                <a:gd name="f232" fmla="*/ f156 1 144"/>
                <a:gd name="f233" fmla="*/ f157 1 151"/>
                <a:gd name="f234" fmla="*/ f158 1 144"/>
                <a:gd name="f235" fmla="*/ f159 1 151"/>
                <a:gd name="f236" fmla="*/ f160 1 144"/>
                <a:gd name="f237" fmla="*/ f161 1 151"/>
                <a:gd name="f238" fmla="*/ f162 1 144"/>
                <a:gd name="f239" fmla="*/ f163 1 151"/>
                <a:gd name="f240" fmla="*/ f164 1 144"/>
                <a:gd name="f241" fmla="*/ f165 1 151"/>
                <a:gd name="f242" fmla="*/ f166 1 144"/>
                <a:gd name="f243" fmla="*/ f167 1 151"/>
                <a:gd name="f244" fmla="*/ f168 1 144"/>
                <a:gd name="f245" fmla="*/ f169 1 151"/>
                <a:gd name="f246" fmla="*/ f170 1 144"/>
                <a:gd name="f247" fmla="*/ f171 1 151"/>
                <a:gd name="f248" fmla="*/ f172 1 144"/>
                <a:gd name="f249" fmla="*/ f173 1 151"/>
                <a:gd name="f250" fmla="*/ f174 1 144"/>
                <a:gd name="f251" fmla="*/ f175 1 151"/>
                <a:gd name="f252" fmla="*/ f176 1 144"/>
                <a:gd name="f253" fmla="*/ f177 1 151"/>
                <a:gd name="f254" fmla="*/ f178 1 144"/>
                <a:gd name="f255" fmla="*/ f179 1 151"/>
                <a:gd name="f256" fmla="*/ f180 1 151"/>
                <a:gd name="f257" fmla="*/ f181 1 144"/>
                <a:gd name="f258" fmla="*/ f182 1 151"/>
                <a:gd name="f259" fmla="*/ f183 1 151"/>
                <a:gd name="f260" fmla="*/ f184 1 144"/>
                <a:gd name="f261" fmla="*/ f185 1 151"/>
                <a:gd name="f262" fmla="*/ f186 1 144"/>
                <a:gd name="f263" fmla="*/ f187 1 151"/>
                <a:gd name="f264" fmla="*/ f188 1 151"/>
                <a:gd name="f265" fmla="*/ f189 1 144"/>
                <a:gd name="f266" fmla="*/ f190 1 151"/>
                <a:gd name="f267" fmla="*/ f191 1 144"/>
                <a:gd name="f268" fmla="*/ f192 1 151"/>
                <a:gd name="f269" fmla="*/ f193 1 144"/>
                <a:gd name="f270" fmla="*/ f194 1 151"/>
                <a:gd name="f271" fmla="*/ f195 1 151"/>
                <a:gd name="f272" fmla="*/ f196 1 144"/>
                <a:gd name="f273" fmla="*/ f197 1 144"/>
                <a:gd name="f274" fmla="*/ f198 1 144"/>
                <a:gd name="f275" fmla="*/ f199 1 151"/>
                <a:gd name="f276" fmla="*/ f200 1 144"/>
                <a:gd name="f277" fmla="*/ f201 1 151"/>
                <a:gd name="f278" fmla="*/ f202 1 144"/>
                <a:gd name="f279" fmla="*/ f203 1 151"/>
                <a:gd name="f280" fmla="*/ f204 1 144"/>
                <a:gd name="f281" fmla="*/ f205 1 144"/>
                <a:gd name="f282" fmla="*/ f206 1 151"/>
                <a:gd name="f283" fmla="*/ f207 1 144"/>
                <a:gd name="f284" fmla="*/ f208 1 151"/>
                <a:gd name="f285" fmla="*/ f209 1 144"/>
                <a:gd name="f286" fmla="*/ f210 1 151"/>
                <a:gd name="f287" fmla="*/ f211 1 144"/>
                <a:gd name="f288" fmla="*/ f212 1 151"/>
                <a:gd name="f289" fmla="*/ f213 1 144"/>
                <a:gd name="f290" fmla="*/ f214 1 151"/>
                <a:gd name="f291" fmla="*/ f215 1 144"/>
                <a:gd name="f292" fmla="*/ f216 1 151"/>
                <a:gd name="f293" fmla="*/ f217 1 144"/>
                <a:gd name="f294" fmla="*/ f218 1 151"/>
                <a:gd name="f295" fmla="*/ f219 1 151"/>
                <a:gd name="f296" fmla="*/ f220 1 144"/>
                <a:gd name="f297" fmla="*/ f221 1 151"/>
                <a:gd name="f298" fmla="*/ f222 1 144"/>
                <a:gd name="f299" fmla="*/ f223 1 151"/>
                <a:gd name="f300" fmla="*/ f224 1 144"/>
                <a:gd name="f301" fmla="*/ f225 1 151"/>
                <a:gd name="f302" fmla="*/ f226 1 144"/>
                <a:gd name="f303" fmla="*/ f227 1 144"/>
                <a:gd name="f304" fmla="*/ f228 1 151"/>
                <a:gd name="f305" fmla="*/ f229 1 144"/>
                <a:gd name="f306" fmla="*/ 0 1 f153"/>
                <a:gd name="f307" fmla="*/ f6 1 f153"/>
                <a:gd name="f308" fmla="*/ 0 1 f154"/>
                <a:gd name="f309" fmla="*/ f7 1 f154"/>
                <a:gd name="f310" fmla="+- f230 0 f1"/>
                <a:gd name="f311" fmla="*/ f231 1 f153"/>
                <a:gd name="f312" fmla="*/ f232 1 f154"/>
                <a:gd name="f313" fmla="*/ f233 1 f153"/>
                <a:gd name="f314" fmla="*/ f234 1 f154"/>
                <a:gd name="f315" fmla="*/ f235 1 f153"/>
                <a:gd name="f316" fmla="*/ f236 1 f154"/>
                <a:gd name="f317" fmla="*/ f237 1 f153"/>
                <a:gd name="f318" fmla="*/ f238 1 f154"/>
                <a:gd name="f319" fmla="*/ f239 1 f153"/>
                <a:gd name="f320" fmla="*/ f240 1 f154"/>
                <a:gd name="f321" fmla="*/ f241 1 f153"/>
                <a:gd name="f322" fmla="*/ f242 1 f154"/>
                <a:gd name="f323" fmla="*/ f243 1 f153"/>
                <a:gd name="f324" fmla="*/ f244 1 f154"/>
                <a:gd name="f325" fmla="*/ f245 1 f153"/>
                <a:gd name="f326" fmla="*/ f246 1 f154"/>
                <a:gd name="f327" fmla="*/ f247 1 f153"/>
                <a:gd name="f328" fmla="*/ f248 1 f154"/>
                <a:gd name="f329" fmla="*/ f249 1 f153"/>
                <a:gd name="f330" fmla="*/ f250 1 f154"/>
                <a:gd name="f331" fmla="*/ f251 1 f153"/>
                <a:gd name="f332" fmla="*/ f252 1 f154"/>
                <a:gd name="f333" fmla="*/ f253 1 f153"/>
                <a:gd name="f334" fmla="*/ f254 1 f154"/>
                <a:gd name="f335" fmla="*/ f255 1 f153"/>
                <a:gd name="f336" fmla="*/ f256 1 f153"/>
                <a:gd name="f337" fmla="*/ f257 1 f154"/>
                <a:gd name="f338" fmla="*/ f258 1 f153"/>
                <a:gd name="f339" fmla="*/ f259 1 f153"/>
                <a:gd name="f340" fmla="*/ f260 1 f154"/>
                <a:gd name="f341" fmla="*/ f261 1 f153"/>
                <a:gd name="f342" fmla="*/ f262 1 f154"/>
                <a:gd name="f343" fmla="*/ f263 1 f153"/>
                <a:gd name="f344" fmla="*/ f264 1 f153"/>
                <a:gd name="f345" fmla="*/ f265 1 f154"/>
                <a:gd name="f346" fmla="*/ f266 1 f153"/>
                <a:gd name="f347" fmla="*/ f267 1 f154"/>
                <a:gd name="f348" fmla="*/ f268 1 f153"/>
                <a:gd name="f349" fmla="*/ f269 1 f154"/>
                <a:gd name="f350" fmla="*/ f270 1 f153"/>
                <a:gd name="f351" fmla="*/ f271 1 f153"/>
                <a:gd name="f352" fmla="*/ f272 1 f154"/>
                <a:gd name="f353" fmla="*/ f273 1 f154"/>
                <a:gd name="f354" fmla="*/ f274 1 f154"/>
                <a:gd name="f355" fmla="*/ f275 1 f153"/>
                <a:gd name="f356" fmla="*/ f276 1 f154"/>
                <a:gd name="f357" fmla="*/ f277 1 f153"/>
                <a:gd name="f358" fmla="*/ f278 1 f154"/>
                <a:gd name="f359" fmla="*/ f279 1 f153"/>
                <a:gd name="f360" fmla="*/ f280 1 f154"/>
                <a:gd name="f361" fmla="*/ f281 1 f154"/>
                <a:gd name="f362" fmla="*/ f282 1 f153"/>
                <a:gd name="f363" fmla="*/ f283 1 f154"/>
                <a:gd name="f364" fmla="*/ f284 1 f153"/>
                <a:gd name="f365" fmla="*/ f285 1 f154"/>
                <a:gd name="f366" fmla="*/ f286 1 f153"/>
                <a:gd name="f367" fmla="*/ f287 1 f154"/>
                <a:gd name="f368" fmla="*/ f288 1 f153"/>
                <a:gd name="f369" fmla="*/ f289 1 f154"/>
                <a:gd name="f370" fmla="*/ f290 1 f153"/>
                <a:gd name="f371" fmla="*/ f291 1 f154"/>
                <a:gd name="f372" fmla="*/ f292 1 f153"/>
                <a:gd name="f373" fmla="*/ f293 1 f154"/>
                <a:gd name="f374" fmla="*/ f294 1 f153"/>
                <a:gd name="f375" fmla="*/ f295 1 f153"/>
                <a:gd name="f376" fmla="*/ f296 1 f154"/>
                <a:gd name="f377" fmla="*/ f297 1 f153"/>
                <a:gd name="f378" fmla="*/ f298 1 f154"/>
                <a:gd name="f379" fmla="*/ f299 1 f153"/>
                <a:gd name="f380" fmla="*/ f300 1 f154"/>
                <a:gd name="f381" fmla="*/ f301 1 f153"/>
                <a:gd name="f382" fmla="*/ f302 1 f154"/>
                <a:gd name="f383" fmla="*/ f303 1 f154"/>
                <a:gd name="f384" fmla="*/ f304 1 f153"/>
                <a:gd name="f385" fmla="*/ f305 1 f154"/>
                <a:gd name="f386" fmla="*/ f306 f148 1"/>
                <a:gd name="f387" fmla="*/ f307 f148 1"/>
                <a:gd name="f388" fmla="*/ f309 f149 1"/>
                <a:gd name="f389" fmla="*/ f308 f149 1"/>
                <a:gd name="f390" fmla="*/ f311 f148 1"/>
                <a:gd name="f391" fmla="*/ f312 f149 1"/>
                <a:gd name="f392" fmla="*/ f313 f148 1"/>
                <a:gd name="f393" fmla="*/ f314 f149 1"/>
                <a:gd name="f394" fmla="*/ f315 f148 1"/>
                <a:gd name="f395" fmla="*/ f316 f149 1"/>
                <a:gd name="f396" fmla="*/ f317 f148 1"/>
                <a:gd name="f397" fmla="*/ f318 f149 1"/>
                <a:gd name="f398" fmla="*/ f319 f148 1"/>
                <a:gd name="f399" fmla="*/ f320 f149 1"/>
                <a:gd name="f400" fmla="*/ f321 f148 1"/>
                <a:gd name="f401" fmla="*/ f322 f149 1"/>
                <a:gd name="f402" fmla="*/ f323 f148 1"/>
                <a:gd name="f403" fmla="*/ f324 f149 1"/>
                <a:gd name="f404" fmla="*/ f325 f148 1"/>
                <a:gd name="f405" fmla="*/ f326 f149 1"/>
                <a:gd name="f406" fmla="*/ f327 f148 1"/>
                <a:gd name="f407" fmla="*/ f328 f149 1"/>
                <a:gd name="f408" fmla="*/ f329 f148 1"/>
                <a:gd name="f409" fmla="*/ f330 f149 1"/>
                <a:gd name="f410" fmla="*/ f331 f148 1"/>
                <a:gd name="f411" fmla="*/ f332 f149 1"/>
                <a:gd name="f412" fmla="*/ f333 f148 1"/>
                <a:gd name="f413" fmla="*/ f334 f149 1"/>
                <a:gd name="f414" fmla="*/ f335 f148 1"/>
                <a:gd name="f415" fmla="*/ f336 f148 1"/>
                <a:gd name="f416" fmla="*/ f337 f149 1"/>
                <a:gd name="f417" fmla="*/ f338 f148 1"/>
                <a:gd name="f418" fmla="*/ f339 f148 1"/>
                <a:gd name="f419" fmla="*/ f340 f149 1"/>
                <a:gd name="f420" fmla="*/ f341 f148 1"/>
                <a:gd name="f421" fmla="*/ f342 f149 1"/>
                <a:gd name="f422" fmla="*/ f343 f148 1"/>
                <a:gd name="f423" fmla="*/ f344 f148 1"/>
                <a:gd name="f424" fmla="*/ f345 f149 1"/>
                <a:gd name="f425" fmla="*/ f346 f148 1"/>
                <a:gd name="f426" fmla="*/ f347 f149 1"/>
                <a:gd name="f427" fmla="*/ f348 f148 1"/>
                <a:gd name="f428" fmla="*/ f349 f149 1"/>
                <a:gd name="f429" fmla="*/ f350 f148 1"/>
                <a:gd name="f430" fmla="*/ f351 f148 1"/>
                <a:gd name="f431" fmla="*/ f352 f149 1"/>
                <a:gd name="f432" fmla="*/ f353 f149 1"/>
                <a:gd name="f433" fmla="*/ f354 f149 1"/>
                <a:gd name="f434" fmla="*/ f355 f148 1"/>
                <a:gd name="f435" fmla="*/ f356 f149 1"/>
                <a:gd name="f436" fmla="*/ f357 f148 1"/>
                <a:gd name="f437" fmla="*/ f358 f149 1"/>
                <a:gd name="f438" fmla="*/ f359 f148 1"/>
                <a:gd name="f439" fmla="*/ f360 f149 1"/>
                <a:gd name="f440" fmla="*/ f361 f149 1"/>
                <a:gd name="f441" fmla="*/ f362 f148 1"/>
                <a:gd name="f442" fmla="*/ f363 f149 1"/>
                <a:gd name="f443" fmla="*/ f364 f148 1"/>
                <a:gd name="f444" fmla="*/ f365 f149 1"/>
                <a:gd name="f445" fmla="*/ f366 f148 1"/>
                <a:gd name="f446" fmla="*/ f367 f149 1"/>
                <a:gd name="f447" fmla="*/ f368 f148 1"/>
                <a:gd name="f448" fmla="*/ f369 f149 1"/>
                <a:gd name="f449" fmla="*/ f370 f148 1"/>
                <a:gd name="f450" fmla="*/ f371 f149 1"/>
                <a:gd name="f451" fmla="*/ f372 f148 1"/>
                <a:gd name="f452" fmla="*/ f373 f149 1"/>
                <a:gd name="f453" fmla="*/ f374 f148 1"/>
                <a:gd name="f454" fmla="*/ f375 f148 1"/>
                <a:gd name="f455" fmla="*/ f376 f149 1"/>
                <a:gd name="f456" fmla="*/ f377 f148 1"/>
                <a:gd name="f457" fmla="*/ f378 f149 1"/>
                <a:gd name="f458" fmla="*/ f379 f148 1"/>
                <a:gd name="f459" fmla="*/ f380 f149 1"/>
                <a:gd name="f460" fmla="*/ f381 f148 1"/>
                <a:gd name="f461" fmla="*/ f382 f149 1"/>
                <a:gd name="f462" fmla="*/ f383 f149 1"/>
                <a:gd name="f463" fmla="*/ f384 f148 1"/>
                <a:gd name="f464" fmla="*/ f385 f149 1"/>
              </a:gdLst>
              <a:ahLst/>
              <a:cxnLst>
                <a:cxn ang="3cd4">
                  <a:pos x="hc" y="t"/>
                </a:cxn>
                <a:cxn ang="0">
                  <a:pos x="r" y="vc"/>
                </a:cxn>
                <a:cxn ang="cd4">
                  <a:pos x="hc" y="b"/>
                </a:cxn>
                <a:cxn ang="cd2">
                  <a:pos x="l" y="vc"/>
                </a:cxn>
                <a:cxn ang="f310">
                  <a:pos x="f390" y="f391"/>
                </a:cxn>
                <a:cxn ang="f310">
                  <a:pos x="f392" y="f393"/>
                </a:cxn>
                <a:cxn ang="f310">
                  <a:pos x="f394" y="f395"/>
                </a:cxn>
                <a:cxn ang="f310">
                  <a:pos x="f396" y="f397"/>
                </a:cxn>
                <a:cxn ang="f310">
                  <a:pos x="f398" y="f399"/>
                </a:cxn>
                <a:cxn ang="f310">
                  <a:pos x="f400" y="f401"/>
                </a:cxn>
                <a:cxn ang="f310">
                  <a:pos x="f402" y="f403"/>
                </a:cxn>
                <a:cxn ang="f310">
                  <a:pos x="f404" y="f405"/>
                </a:cxn>
                <a:cxn ang="f310">
                  <a:pos x="f406" y="f407"/>
                </a:cxn>
                <a:cxn ang="f310">
                  <a:pos x="f408" y="f409"/>
                </a:cxn>
                <a:cxn ang="f310">
                  <a:pos x="f410" y="f411"/>
                </a:cxn>
                <a:cxn ang="f310">
                  <a:pos x="f412" y="f413"/>
                </a:cxn>
                <a:cxn ang="f310">
                  <a:pos x="f414" y="f411"/>
                </a:cxn>
                <a:cxn ang="f310">
                  <a:pos x="f414" y="f409"/>
                </a:cxn>
                <a:cxn ang="f310">
                  <a:pos x="f415" y="f416"/>
                </a:cxn>
                <a:cxn ang="f310">
                  <a:pos x="f417" y="f413"/>
                </a:cxn>
                <a:cxn ang="f310">
                  <a:pos x="f410" y="f413"/>
                </a:cxn>
                <a:cxn ang="f310">
                  <a:pos x="f418" y="f419"/>
                </a:cxn>
                <a:cxn ang="f310">
                  <a:pos x="f420" y="f421"/>
                </a:cxn>
                <a:cxn ang="f310">
                  <a:pos x="f422" y="f416"/>
                </a:cxn>
                <a:cxn ang="f310">
                  <a:pos x="f423" y="f424"/>
                </a:cxn>
                <a:cxn ang="f310">
                  <a:pos x="f425" y="f426"/>
                </a:cxn>
                <a:cxn ang="f310">
                  <a:pos x="f427" y="f428"/>
                </a:cxn>
                <a:cxn ang="f310">
                  <a:pos x="f429" y="f411"/>
                </a:cxn>
                <a:cxn ang="f310">
                  <a:pos x="f427" y="f424"/>
                </a:cxn>
                <a:cxn ang="f310">
                  <a:pos x="f430" y="f431"/>
                </a:cxn>
                <a:cxn ang="f310">
                  <a:pos x="f396" y="f432"/>
                </a:cxn>
                <a:cxn ang="f310">
                  <a:pos x="f430" y="f433"/>
                </a:cxn>
                <a:cxn ang="f310">
                  <a:pos x="f434" y="f435"/>
                </a:cxn>
                <a:cxn ang="f310">
                  <a:pos x="f436" y="f437"/>
                </a:cxn>
                <a:cxn ang="f310">
                  <a:pos x="f438" y="f439"/>
                </a:cxn>
                <a:cxn ang="f310">
                  <a:pos x="f398" y="f440"/>
                </a:cxn>
                <a:cxn ang="f310">
                  <a:pos x="f441" y="f442"/>
                </a:cxn>
                <a:cxn ang="f310">
                  <a:pos x="f443" y="f444"/>
                </a:cxn>
                <a:cxn ang="f310">
                  <a:pos x="f445" y="f397"/>
                </a:cxn>
                <a:cxn ang="f310">
                  <a:pos x="f438" y="f446"/>
                </a:cxn>
                <a:cxn ang="f310">
                  <a:pos x="f392" y="f440"/>
                </a:cxn>
                <a:cxn ang="f310">
                  <a:pos x="f425" y="f426"/>
                </a:cxn>
                <a:cxn ang="f310">
                  <a:pos x="f408" y="f405"/>
                </a:cxn>
                <a:cxn ang="f310">
                  <a:pos x="f447" y="f448"/>
                </a:cxn>
                <a:cxn ang="f310">
                  <a:pos x="f449" y="f450"/>
                </a:cxn>
                <a:cxn ang="f310">
                  <a:pos x="f451" y="f452"/>
                </a:cxn>
                <a:cxn ang="f310">
                  <a:pos x="f418" y="f452"/>
                </a:cxn>
                <a:cxn ang="f310">
                  <a:pos x="f415" y="f452"/>
                </a:cxn>
                <a:cxn ang="f310">
                  <a:pos x="f453" y="f421"/>
                </a:cxn>
                <a:cxn ang="f310">
                  <a:pos x="f454" y="f455"/>
                </a:cxn>
                <a:cxn ang="f310">
                  <a:pos x="f456" y="f457"/>
                </a:cxn>
                <a:cxn ang="f310">
                  <a:pos x="f458" y="f459"/>
                </a:cxn>
                <a:cxn ang="f310">
                  <a:pos x="f456" y="f457"/>
                </a:cxn>
                <a:cxn ang="f310">
                  <a:pos x="f460" y="f421"/>
                </a:cxn>
                <a:cxn ang="f310">
                  <a:pos x="f396" y="f461"/>
                </a:cxn>
                <a:cxn ang="f310">
                  <a:pos x="f438" y="f462"/>
                </a:cxn>
                <a:cxn ang="f310">
                  <a:pos x="f438" y="f462"/>
                </a:cxn>
                <a:cxn ang="f310">
                  <a:pos x="f463" y="f464"/>
                </a:cxn>
              </a:cxnLst>
              <a:rect l="f386" t="f389" r="f387" b="f388"/>
              <a:pathLst>
                <a:path w="151" h="144">
                  <a:moveTo>
                    <a:pt x="f8" y="f7"/>
                  </a:moveTo>
                  <a:cubicBezTo>
                    <a:pt x="f9" y="f7"/>
                    <a:pt x="f9" y="f7"/>
                    <a:pt x="f9" y="f7"/>
                  </a:cubicBezTo>
                  <a:cubicBezTo>
                    <a:pt x="f10" y="f7"/>
                    <a:pt x="f11" y="f12"/>
                    <a:pt x="f13" y="f14"/>
                  </a:cubicBezTo>
                  <a:cubicBezTo>
                    <a:pt x="f15" y="f16"/>
                    <a:pt x="f5" y="f17"/>
                    <a:pt x="f18" y="f19"/>
                  </a:cubicBezTo>
                  <a:cubicBezTo>
                    <a:pt x="f15" y="f20"/>
                    <a:pt x="f21" y="f22"/>
                    <a:pt x="f23" y="f24"/>
                  </a:cubicBezTo>
                  <a:cubicBezTo>
                    <a:pt x="f25" y="f26"/>
                    <a:pt x="f27" y="f28"/>
                    <a:pt x="f27" y="f29"/>
                  </a:cubicBezTo>
                  <a:cubicBezTo>
                    <a:pt x="f27" y="f29"/>
                    <a:pt x="f27" y="f29"/>
                    <a:pt x="f27" y="f29"/>
                  </a:cubicBezTo>
                  <a:cubicBezTo>
                    <a:pt x="f11" y="f30"/>
                    <a:pt x="f31" y="f32"/>
                    <a:pt x="f33" y="f32"/>
                  </a:cubicBezTo>
                  <a:cubicBezTo>
                    <a:pt x="f33" y="f32"/>
                    <a:pt x="f34" y="f32"/>
                    <a:pt x="f35" y="f32"/>
                  </a:cubicBezTo>
                  <a:cubicBezTo>
                    <a:pt x="f35" y="f36"/>
                    <a:pt x="f37" y="f8"/>
                    <a:pt x="f38" y="f39"/>
                  </a:cubicBezTo>
                  <a:cubicBezTo>
                    <a:pt x="f40" y="f41"/>
                    <a:pt x="f42" y="f42"/>
                    <a:pt x="f43" y="f37"/>
                  </a:cubicBezTo>
                  <a:cubicBezTo>
                    <a:pt x="f40" y="f11"/>
                    <a:pt x="f44" y="f45"/>
                    <a:pt x="f34" y="f46"/>
                  </a:cubicBezTo>
                  <a:cubicBezTo>
                    <a:pt x="f11" y="f47"/>
                    <a:pt x="f48" y="f49"/>
                    <a:pt x="f48" y="f50"/>
                  </a:cubicBezTo>
                  <a:cubicBezTo>
                    <a:pt x="f48" y="f5"/>
                    <a:pt x="f48" y="f5"/>
                    <a:pt x="f48" y="f5"/>
                  </a:cubicBezTo>
                  <a:cubicBezTo>
                    <a:pt x="f27" y="f5"/>
                    <a:pt x="f27" y="f5"/>
                    <a:pt x="f27" y="f5"/>
                  </a:cubicBezTo>
                  <a:cubicBezTo>
                    <a:pt x="f41" y="f47"/>
                    <a:pt x="f51" y="f52"/>
                    <a:pt x="f10" y="f53"/>
                  </a:cubicBezTo>
                  <a:cubicBezTo>
                    <a:pt x="f10" y="f32"/>
                    <a:pt x="f54" y="f32"/>
                    <a:pt x="f41" y="f30"/>
                  </a:cubicBezTo>
                  <a:cubicBezTo>
                    <a:pt x="f52" y="f55"/>
                    <a:pt x="f56" y="f55"/>
                    <a:pt x="f51" y="f57"/>
                  </a:cubicBezTo>
                  <a:cubicBezTo>
                    <a:pt x="f58" y="f59"/>
                    <a:pt x="f52" y="f60"/>
                    <a:pt x="f54" y="f61"/>
                  </a:cubicBezTo>
                  <a:cubicBezTo>
                    <a:pt x="f54" y="f61"/>
                    <a:pt x="f54" y="f61"/>
                    <a:pt x="f54" y="f61"/>
                  </a:cubicBezTo>
                  <a:cubicBezTo>
                    <a:pt x="f54" y="f61"/>
                    <a:pt x="f54" y="f61"/>
                    <a:pt x="f54" y="f61"/>
                  </a:cubicBezTo>
                  <a:cubicBezTo>
                    <a:pt x="f40" y="f61"/>
                    <a:pt x="f35" y="f24"/>
                    <a:pt x="f34" y="f62"/>
                  </a:cubicBezTo>
                  <a:cubicBezTo>
                    <a:pt x="f33" y="f63"/>
                    <a:pt x="f33" y="f26"/>
                    <a:pt x="f33" y="f64"/>
                  </a:cubicBezTo>
                  <a:cubicBezTo>
                    <a:pt x="f46" y="f65"/>
                    <a:pt x="f23" y="f66"/>
                    <a:pt x="f45" y="f67"/>
                  </a:cubicBezTo>
                  <a:cubicBezTo>
                    <a:pt x="f31" y="f68"/>
                    <a:pt x="f10" y="f69"/>
                    <a:pt x="f9" y="f69"/>
                  </a:cubicBezTo>
                  <a:cubicBezTo>
                    <a:pt x="f70" y="f69"/>
                    <a:pt x="f71" y="f72"/>
                    <a:pt x="f55" y="f73"/>
                  </a:cubicBezTo>
                  <a:cubicBezTo>
                    <a:pt x="f53" y="f74"/>
                    <a:pt x="f75" y="f76"/>
                    <a:pt x="f30" y="f77"/>
                  </a:cubicBezTo>
                  <a:cubicBezTo>
                    <a:pt x="f57" y="f78"/>
                    <a:pt x="f28" y="f79"/>
                    <a:pt x="f26" y="f79"/>
                  </a:cubicBezTo>
                  <a:cubicBezTo>
                    <a:pt x="f63" y="f79"/>
                    <a:pt x="f24" y="f80"/>
                    <a:pt x="f81" y="f82"/>
                  </a:cubicBezTo>
                  <a:cubicBezTo>
                    <a:pt x="f81" y="f82"/>
                    <a:pt x="f81" y="f82"/>
                    <a:pt x="f81" y="f82"/>
                  </a:cubicBezTo>
                  <a:cubicBezTo>
                    <a:pt x="f22" y="f76"/>
                    <a:pt x="f61" y="f83"/>
                    <a:pt x="f84" y="f85"/>
                  </a:cubicBezTo>
                  <a:cubicBezTo>
                    <a:pt x="f84" y="f85"/>
                    <a:pt x="f84" y="f86"/>
                    <a:pt x="f62" y="f86"/>
                  </a:cubicBezTo>
                  <a:cubicBezTo>
                    <a:pt x="f60" y="f87"/>
                    <a:pt x="f88" y="f87"/>
                    <a:pt x="f65" y="f87"/>
                  </a:cubicBezTo>
                  <a:cubicBezTo>
                    <a:pt x="f20" y="f87"/>
                    <a:pt x="f66" y="f14"/>
                    <a:pt x="f79" y="f89"/>
                  </a:cubicBezTo>
                  <a:cubicBezTo>
                    <a:pt x="f90" y="f76"/>
                    <a:pt x="f91" y="f92"/>
                    <a:pt x="f86" y="f92"/>
                  </a:cubicBezTo>
                  <a:cubicBezTo>
                    <a:pt x="f12" y="f92"/>
                    <a:pt x="f93" y="f91"/>
                    <a:pt x="f6" y="f85"/>
                  </a:cubicBezTo>
                  <a:cubicBezTo>
                    <a:pt x="f94" y="f86"/>
                    <a:pt x="f94" y="f86"/>
                    <a:pt x="f94" y="f86"/>
                  </a:cubicBezTo>
                  <a:cubicBezTo>
                    <a:pt x="f93" y="f68"/>
                    <a:pt x="f95" y="f96"/>
                    <a:pt x="f97" y="f96"/>
                  </a:cubicBezTo>
                  <a:cubicBezTo>
                    <a:pt x="f83" y="f96"/>
                    <a:pt x="f90" y="f86"/>
                    <a:pt x="f67" y="f87"/>
                  </a:cubicBezTo>
                  <a:cubicBezTo>
                    <a:pt x="f98" y="f72"/>
                    <a:pt x="f98" y="f72"/>
                    <a:pt x="f98" y="f72"/>
                  </a:cubicBezTo>
                  <a:cubicBezTo>
                    <a:pt x="f98" y="f73"/>
                    <a:pt x="f98" y="f73"/>
                    <a:pt x="f98" y="f73"/>
                  </a:cubicBezTo>
                  <a:cubicBezTo>
                    <a:pt x="f99" y="f100"/>
                    <a:pt x="f101" y="f12"/>
                    <a:pt x="f20" y="f12"/>
                  </a:cubicBezTo>
                  <a:cubicBezTo>
                    <a:pt x="f102" y="f12"/>
                    <a:pt x="f65" y="f12"/>
                    <a:pt x="f60" y="f12"/>
                  </a:cubicBezTo>
                  <a:cubicBezTo>
                    <a:pt x="f103" y="f104"/>
                    <a:pt x="f105" y="f104"/>
                    <a:pt x="f106" y="f104"/>
                  </a:cubicBezTo>
                  <a:cubicBezTo>
                    <a:pt x="f53" y="f104"/>
                    <a:pt x="f107" y="f108"/>
                    <a:pt x="f8" y="f7"/>
                  </a:cubicBezTo>
                  <a:close/>
                  <a:moveTo>
                    <a:pt x="f109" y="f102"/>
                  </a:moveTo>
                  <a:cubicBezTo>
                    <a:pt x="f49" y="f110"/>
                    <a:pt x="f111" y="f112"/>
                    <a:pt x="f15" y="f19"/>
                  </a:cubicBezTo>
                  <a:cubicBezTo>
                    <a:pt x="f18" y="f17"/>
                    <a:pt x="f49" y="f113"/>
                    <a:pt x="f46" y="f74"/>
                  </a:cubicBezTo>
                  <a:cubicBezTo>
                    <a:pt x="f31" y="f100"/>
                    <a:pt x="f10" y="f95"/>
                    <a:pt x="f9" y="f95"/>
                  </a:cubicBezTo>
                  <a:cubicBezTo>
                    <a:pt x="f70" y="f104"/>
                    <a:pt x="f75" y="f97"/>
                    <a:pt x="f106" y="f97"/>
                  </a:cubicBezTo>
                  <a:cubicBezTo>
                    <a:pt x="f105" y="f97"/>
                    <a:pt x="f103" y="f100"/>
                    <a:pt x="f60" y="f100"/>
                  </a:cubicBezTo>
                  <a:cubicBezTo>
                    <a:pt x="f61" y="f100"/>
                    <a:pt x="f81" y="f104"/>
                    <a:pt x="f102" y="f104"/>
                  </a:cubicBezTo>
                  <a:cubicBezTo>
                    <a:pt x="f22" y="f100"/>
                    <a:pt x="f81" y="f97"/>
                    <a:pt x="f61" y="f69"/>
                  </a:cubicBezTo>
                  <a:cubicBezTo>
                    <a:pt x="f88" y="f73"/>
                    <a:pt x="f88" y="f73"/>
                    <a:pt x="f88" y="f73"/>
                  </a:cubicBezTo>
                  <a:cubicBezTo>
                    <a:pt x="f65" y="f72"/>
                    <a:pt x="f65" y="f72"/>
                    <a:pt x="f65" y="f72"/>
                  </a:cubicBezTo>
                  <a:cubicBezTo>
                    <a:pt x="f81" y="f72"/>
                    <a:pt x="f22" y="f72"/>
                    <a:pt x="f102" y="f72"/>
                  </a:cubicBezTo>
                  <a:cubicBezTo>
                    <a:pt x="f114" y="f72"/>
                    <a:pt x="f101" y="f86"/>
                    <a:pt x="f99" y="f74"/>
                  </a:cubicBezTo>
                  <a:cubicBezTo>
                    <a:pt x="f99" y="f74"/>
                    <a:pt x="f99" y="f74"/>
                    <a:pt x="f99" y="f74"/>
                  </a:cubicBezTo>
                  <a:cubicBezTo>
                    <a:pt x="f115" y="f86"/>
                    <a:pt x="f110" y="f73"/>
                    <a:pt x="f65" y="f73"/>
                  </a:cubicBezTo>
                  <a:cubicBezTo>
                    <a:pt x="f24" y="f73"/>
                    <a:pt x="f84" y="f73"/>
                    <a:pt x="f63" y="f73"/>
                  </a:cubicBezTo>
                  <a:cubicBezTo>
                    <a:pt x="f103" y="f87"/>
                    <a:pt x="f103" y="f87"/>
                    <a:pt x="f103" y="f87"/>
                  </a:cubicBezTo>
                  <a:cubicBezTo>
                    <a:pt x="f103" y="f86"/>
                    <a:pt x="f103" y="f86"/>
                    <a:pt x="f103" y="f86"/>
                  </a:cubicBezTo>
                  <a:cubicBezTo>
                    <a:pt x="f63" y="f86"/>
                    <a:pt x="f62" y="f85"/>
                    <a:pt x="f62" y="f14"/>
                  </a:cubicBezTo>
                  <a:cubicBezTo>
                    <a:pt x="f84" y="f14"/>
                    <a:pt x="f84" y="f74"/>
                    <a:pt x="f84" y="f74"/>
                  </a:cubicBezTo>
                  <a:cubicBezTo>
                    <a:pt x="f62" y="f14"/>
                    <a:pt x="f103" y="f85"/>
                    <a:pt x="f59" y="f85"/>
                  </a:cubicBezTo>
                  <a:cubicBezTo>
                    <a:pt x="f105" y="f85"/>
                    <a:pt x="f105" y="f85"/>
                    <a:pt x="f105" y="f85"/>
                  </a:cubicBezTo>
                  <a:cubicBezTo>
                    <a:pt x="f105" y="f85"/>
                    <a:pt x="f105" y="f85"/>
                    <a:pt x="f105" y="f85"/>
                  </a:cubicBezTo>
                  <a:cubicBezTo>
                    <a:pt x="f28" y="f85"/>
                    <a:pt x="f116" y="f14"/>
                    <a:pt x="f106" y="f74"/>
                  </a:cubicBezTo>
                  <a:cubicBezTo>
                    <a:pt x="f117" y="f74"/>
                    <a:pt x="f118" y="f68"/>
                    <a:pt x="f57" y="f68"/>
                  </a:cubicBezTo>
                  <a:cubicBezTo>
                    <a:pt x="f57" y="f68"/>
                    <a:pt x="f57" y="f68"/>
                    <a:pt x="f57" y="f68"/>
                  </a:cubicBezTo>
                  <a:cubicBezTo>
                    <a:pt x="f57" y="f119"/>
                    <a:pt x="f57" y="f119"/>
                    <a:pt x="f57" y="f119"/>
                  </a:cubicBezTo>
                  <a:cubicBezTo>
                    <a:pt x="f118" y="f119"/>
                    <a:pt x="f118" y="f119"/>
                    <a:pt x="f118" y="f119"/>
                  </a:cubicBezTo>
                  <a:cubicBezTo>
                    <a:pt x="f118" y="f119"/>
                    <a:pt x="f118" y="f119"/>
                    <a:pt x="f118" y="f119"/>
                  </a:cubicBezTo>
                  <a:cubicBezTo>
                    <a:pt x="f106" y="f119"/>
                    <a:pt x="f28" y="f90"/>
                    <a:pt x="f28" y="f120"/>
                  </a:cubicBezTo>
                  <a:cubicBezTo>
                    <a:pt x="f28" y="f120"/>
                    <a:pt x="f28" y="f120"/>
                    <a:pt x="f106" y="f120"/>
                  </a:cubicBezTo>
                  <a:cubicBezTo>
                    <a:pt x="f117" y="f120"/>
                    <a:pt x="f117" y="f120"/>
                    <a:pt x="f117" y="f120"/>
                  </a:cubicBezTo>
                  <a:cubicBezTo>
                    <a:pt x="f106" y="f82"/>
                    <a:pt x="f106" y="f82"/>
                    <a:pt x="f106" y="f82"/>
                  </a:cubicBezTo>
                  <a:cubicBezTo>
                    <a:pt x="f116" y="f98"/>
                    <a:pt x="f121" y="f17"/>
                    <a:pt x="f64" y="f17"/>
                  </a:cubicBezTo>
                  <a:cubicBezTo>
                    <a:pt x="f116" y="f98"/>
                    <a:pt x="f118" y="f82"/>
                    <a:pt x="f29" y="f119"/>
                  </a:cubicBezTo>
                  <a:cubicBezTo>
                    <a:pt x="f32" y="f76"/>
                    <a:pt x="f32" y="f74"/>
                    <a:pt x="f57" y="f73"/>
                  </a:cubicBezTo>
                  <a:cubicBezTo>
                    <a:pt x="f57" y="f72"/>
                    <a:pt x="f57" y="f72"/>
                    <a:pt x="f57" y="f72"/>
                  </a:cubicBezTo>
                  <a:cubicBezTo>
                    <a:pt x="f29" y="f72"/>
                    <a:pt x="f29" y="f72"/>
                    <a:pt x="f29" y="f72"/>
                  </a:cubicBezTo>
                  <a:cubicBezTo>
                    <a:pt x="f32" y="f69"/>
                    <a:pt x="f71" y="f97"/>
                    <a:pt x="f122" y="f97"/>
                  </a:cubicBezTo>
                  <a:cubicBezTo>
                    <a:pt x="f122" y="f100"/>
                    <a:pt x="f122" y="f100"/>
                    <a:pt x="f122" y="f100"/>
                  </a:cubicBezTo>
                  <a:cubicBezTo>
                    <a:pt x="f123" y="f12"/>
                    <a:pt x="f124" y="f108"/>
                    <a:pt x="f56" y="f108"/>
                  </a:cubicBezTo>
                  <a:cubicBezTo>
                    <a:pt x="f43" y="f108"/>
                    <a:pt x="f11" y="f69"/>
                    <a:pt x="f25" y="f68"/>
                  </a:cubicBezTo>
                  <a:cubicBezTo>
                    <a:pt x="f49" y="f77"/>
                    <a:pt x="f18" y="f125"/>
                    <a:pt x="f21" y="f110"/>
                  </a:cubicBezTo>
                  <a:lnTo>
                    <a:pt x="f109" y="f102"/>
                  </a:lnTo>
                  <a:close/>
                  <a:moveTo>
                    <a:pt x="f109" y="f112"/>
                  </a:moveTo>
                  <a:cubicBezTo>
                    <a:pt x="f111" y="f99"/>
                    <a:pt x="f109" y="f119"/>
                    <a:pt x="f126" y="f83"/>
                  </a:cubicBezTo>
                  <a:cubicBezTo>
                    <a:pt x="f33" y="f69"/>
                    <a:pt x="f127" y="f12"/>
                    <a:pt x="f39" y="f12"/>
                  </a:cubicBezTo>
                  <a:cubicBezTo>
                    <a:pt x="f39" y="f12"/>
                    <a:pt x="f39" y="f12"/>
                    <a:pt x="f39" y="f12"/>
                  </a:cubicBezTo>
                  <a:cubicBezTo>
                    <a:pt x="f48" y="f12"/>
                    <a:pt x="f23" y="f82"/>
                    <a:pt x="f109" y="f112"/>
                  </a:cubicBezTo>
                  <a:close/>
                  <a:moveTo>
                    <a:pt x="f80" y="f73"/>
                  </a:moveTo>
                  <a:cubicBezTo>
                    <a:pt x="f128" y="f73"/>
                    <a:pt x="f129" y="f72"/>
                    <a:pt x="f130" y="f69"/>
                  </a:cubicBezTo>
                  <a:cubicBezTo>
                    <a:pt x="f101" y="f97"/>
                    <a:pt x="f131" y="f100"/>
                    <a:pt x="f114" y="f104"/>
                  </a:cubicBezTo>
                  <a:cubicBezTo>
                    <a:pt x="f101" y="f104"/>
                    <a:pt x="f129" y="f97"/>
                    <a:pt x="f80" y="f73"/>
                  </a:cubicBezTo>
                  <a:close/>
                  <a:moveTo>
                    <a:pt x="f109" y="f102"/>
                  </a:moveTo>
                  <a:cubicBezTo>
                    <a:pt x="f109" y="f110"/>
                    <a:pt x="f109" y="f110"/>
                    <a:pt x="f109" y="f110"/>
                  </a:cubicBezTo>
                  <a:cubicBezTo>
                    <a:pt x="f46" y="f120"/>
                    <a:pt x="f27" y="f100"/>
                    <a:pt x="f39" y="f100"/>
                  </a:cubicBezTo>
                  <a:cubicBezTo>
                    <a:pt x="f58" y="f100"/>
                    <a:pt x="f132" y="f100"/>
                    <a:pt x="f133" y="f100"/>
                  </a:cubicBezTo>
                  <a:cubicBezTo>
                    <a:pt x="f10" y="f100"/>
                    <a:pt x="f11" y="f74"/>
                    <a:pt x="f25" y="f82"/>
                  </a:cubicBezTo>
                  <a:cubicBezTo>
                    <a:pt x="f109" y="f19"/>
                    <a:pt x="f46" y="f84"/>
                    <a:pt x="f35" y="f116"/>
                  </a:cubicBezTo>
                  <a:cubicBezTo>
                    <a:pt x="f38" y="f117"/>
                    <a:pt x="f38" y="f117"/>
                    <a:pt x="f38" y="f117"/>
                  </a:cubicBezTo>
                  <a:cubicBezTo>
                    <a:pt x="f38" y="f57"/>
                    <a:pt x="f134" y="f29"/>
                    <a:pt x="f134" y="f29"/>
                  </a:cubicBezTo>
                  <a:cubicBezTo>
                    <a:pt x="f40" y="f55"/>
                    <a:pt x="f40" y="f55"/>
                    <a:pt x="f40" y="f55"/>
                  </a:cubicBezTo>
                  <a:cubicBezTo>
                    <a:pt x="f40" y="f55"/>
                    <a:pt x="f40" y="f55"/>
                    <a:pt x="f40" y="f55"/>
                  </a:cubicBezTo>
                  <a:cubicBezTo>
                    <a:pt x="f42" y="f29"/>
                    <a:pt x="f127" y="f57"/>
                    <a:pt x="f10" y="f118"/>
                  </a:cubicBezTo>
                  <a:cubicBezTo>
                    <a:pt x="f135" y="f28"/>
                    <a:pt x="f42" y="f26"/>
                    <a:pt x="f43" y="f63"/>
                  </a:cubicBezTo>
                  <a:cubicBezTo>
                    <a:pt x="f40" y="f62"/>
                    <a:pt x="f40" y="f62"/>
                    <a:pt x="f40" y="f62"/>
                  </a:cubicBezTo>
                  <a:cubicBezTo>
                    <a:pt x="f40" y="f62"/>
                    <a:pt x="f40" y="f62"/>
                    <a:pt x="f40" y="f62"/>
                  </a:cubicBezTo>
                  <a:cubicBezTo>
                    <a:pt x="f134" y="f63"/>
                    <a:pt x="f38" y="f103"/>
                    <a:pt x="f38" y="f59"/>
                  </a:cubicBezTo>
                  <a:cubicBezTo>
                    <a:pt x="f44" y="f105"/>
                    <a:pt x="f38" y="f28"/>
                    <a:pt x="f38" y="f106"/>
                  </a:cubicBezTo>
                  <a:cubicBezTo>
                    <a:pt x="f37" y="f28"/>
                    <a:pt x="f37" y="f28"/>
                    <a:pt x="f37" y="f28"/>
                  </a:cubicBezTo>
                  <a:cubicBezTo>
                    <a:pt x="f34" y="f64"/>
                    <a:pt x="f34" y="f26"/>
                    <a:pt x="f35" y="f63"/>
                  </a:cubicBezTo>
                  <a:cubicBezTo>
                    <a:pt x="f37" y="f60"/>
                    <a:pt x="f40" y="f88"/>
                    <a:pt x="f135" y="f88"/>
                  </a:cubicBezTo>
                  <a:cubicBezTo>
                    <a:pt x="f136" y="f84"/>
                    <a:pt x="f39" y="f64"/>
                    <a:pt x="f56" y="f118"/>
                  </a:cubicBezTo>
                  <a:cubicBezTo>
                    <a:pt x="f137" y="f57"/>
                    <a:pt x="f52" y="f29"/>
                    <a:pt x="f41" y="f29"/>
                  </a:cubicBezTo>
                  <a:cubicBezTo>
                    <a:pt x="f136" y="f29"/>
                    <a:pt x="f136" y="f29"/>
                    <a:pt x="f136" y="f29"/>
                  </a:cubicBezTo>
                  <a:cubicBezTo>
                    <a:pt x="f137" y="f118"/>
                    <a:pt x="f56" y="f121"/>
                    <a:pt x="f137" y="f26"/>
                  </a:cubicBezTo>
                  <a:cubicBezTo>
                    <a:pt x="f136" y="f84"/>
                    <a:pt x="f54" y="f24"/>
                    <a:pt x="f42" y="f24"/>
                  </a:cubicBezTo>
                  <a:cubicBezTo>
                    <a:pt x="f42" y="f24"/>
                    <a:pt x="f42" y="f24"/>
                    <a:pt x="f42" y="f24"/>
                  </a:cubicBezTo>
                  <a:cubicBezTo>
                    <a:pt x="f42" y="f24"/>
                    <a:pt x="f42" y="f24"/>
                    <a:pt x="f43" y="f24"/>
                  </a:cubicBezTo>
                  <a:cubicBezTo>
                    <a:pt x="f40" y="f60"/>
                    <a:pt x="f40" y="f60"/>
                    <a:pt x="f40" y="f60"/>
                  </a:cubicBezTo>
                  <a:cubicBezTo>
                    <a:pt x="f43" y="f60"/>
                    <a:pt x="f43" y="f60"/>
                    <a:pt x="f43" y="f60"/>
                  </a:cubicBezTo>
                  <a:cubicBezTo>
                    <a:pt x="f43" y="f62"/>
                    <a:pt x="f42" y="f63"/>
                    <a:pt x="f127" y="f103"/>
                  </a:cubicBezTo>
                  <a:cubicBezTo>
                    <a:pt x="f135" y="f64"/>
                    <a:pt x="f41" y="f28"/>
                    <a:pt x="f54" y="f29"/>
                  </a:cubicBezTo>
                  <a:cubicBezTo>
                    <a:pt x="f54" y="f55"/>
                    <a:pt x="f54" y="f55"/>
                    <a:pt x="f54" y="f55"/>
                  </a:cubicBezTo>
                  <a:cubicBezTo>
                    <a:pt x="f135" y="f55"/>
                    <a:pt x="f127" y="f30"/>
                    <a:pt x="f42" y="f53"/>
                  </a:cubicBezTo>
                  <a:cubicBezTo>
                    <a:pt x="f42" y="f53"/>
                    <a:pt x="f42" y="f53"/>
                    <a:pt x="f42" y="f53"/>
                  </a:cubicBezTo>
                  <a:cubicBezTo>
                    <a:pt x="f42" y="f53"/>
                    <a:pt x="f42" y="f53"/>
                    <a:pt x="f42" y="f53"/>
                  </a:cubicBezTo>
                  <a:cubicBezTo>
                    <a:pt x="f137" y="f56"/>
                    <a:pt x="f54" y="f23"/>
                    <a:pt x="f138" y="f18"/>
                  </a:cubicBezTo>
                  <a:cubicBezTo>
                    <a:pt x="f138" y="f49"/>
                    <a:pt x="f31" y="f47"/>
                    <a:pt x="f35" y="f13"/>
                  </a:cubicBezTo>
                  <a:cubicBezTo>
                    <a:pt x="f38" y="f126"/>
                    <a:pt x="f43" y="f138"/>
                    <a:pt x="f42" y="f37"/>
                  </a:cubicBezTo>
                  <a:cubicBezTo>
                    <a:pt x="f42" y="f38"/>
                    <a:pt x="f42" y="f40"/>
                    <a:pt x="f42" y="f42"/>
                  </a:cubicBezTo>
                  <a:cubicBezTo>
                    <a:pt x="f127" y="f10"/>
                    <a:pt x="f127" y="f10"/>
                    <a:pt x="f127" y="f10"/>
                  </a:cubicBezTo>
                  <a:cubicBezTo>
                    <a:pt x="f41" y="f137"/>
                    <a:pt x="f135" y="f124"/>
                    <a:pt x="f127" y="f123"/>
                  </a:cubicBezTo>
                  <a:cubicBezTo>
                    <a:pt x="f42" y="f107"/>
                    <a:pt x="f43" y="f139"/>
                    <a:pt x="f43" y="f53"/>
                  </a:cubicBezTo>
                  <a:cubicBezTo>
                    <a:pt x="f43" y="f55"/>
                    <a:pt x="f43" y="f55"/>
                    <a:pt x="f43" y="f55"/>
                  </a:cubicBezTo>
                  <a:cubicBezTo>
                    <a:pt x="f134" y="f53"/>
                    <a:pt x="f134" y="f53"/>
                    <a:pt x="f134" y="f53"/>
                  </a:cubicBezTo>
                  <a:cubicBezTo>
                    <a:pt x="f44" y="f36"/>
                    <a:pt x="f38" y="f123"/>
                    <a:pt x="f40" y="f124"/>
                  </a:cubicBezTo>
                  <a:cubicBezTo>
                    <a:pt x="f43" y="f51"/>
                    <a:pt x="f127" y="f136"/>
                    <a:pt x="f42" y="f10"/>
                  </a:cubicBezTo>
                  <a:cubicBezTo>
                    <a:pt x="f42" y="f10"/>
                    <a:pt x="f42" y="f10"/>
                    <a:pt x="f42" y="f10"/>
                  </a:cubicBezTo>
                  <a:cubicBezTo>
                    <a:pt x="f42" y="f41"/>
                    <a:pt x="f43" y="f137"/>
                    <a:pt x="f40" y="f140"/>
                  </a:cubicBezTo>
                  <a:cubicBezTo>
                    <a:pt x="f38" y="f8"/>
                    <a:pt x="f37" y="f36"/>
                    <a:pt x="f37" y="f32"/>
                  </a:cubicBezTo>
                  <a:cubicBezTo>
                    <a:pt x="f44" y="f30"/>
                    <a:pt x="f44" y="f30"/>
                    <a:pt x="f44" y="f30"/>
                  </a:cubicBezTo>
                  <a:cubicBezTo>
                    <a:pt x="f37" y="f30"/>
                    <a:pt x="f37" y="f30"/>
                    <a:pt x="f37" y="f30"/>
                  </a:cubicBezTo>
                  <a:cubicBezTo>
                    <a:pt x="f35" y="f55"/>
                    <a:pt x="f34" y="f55"/>
                    <a:pt x="f33" y="f55"/>
                  </a:cubicBezTo>
                  <a:cubicBezTo>
                    <a:pt x="f33" y="f55"/>
                    <a:pt x="f33" y="f55"/>
                    <a:pt x="f33" y="f55"/>
                  </a:cubicBezTo>
                  <a:cubicBezTo>
                    <a:pt x="f31" y="f55"/>
                    <a:pt x="f31" y="f55"/>
                    <a:pt x="f11" y="f29"/>
                  </a:cubicBezTo>
                  <a:cubicBezTo>
                    <a:pt x="f138" y="f121"/>
                    <a:pt x="f126" y="f103"/>
                    <a:pt x="f13" y="f24"/>
                  </a:cubicBezTo>
                  <a:cubicBezTo>
                    <a:pt x="f23" y="f65"/>
                    <a:pt x="f47" y="f22"/>
                    <a:pt x="f109" y="f102"/>
                  </a:cubicBezTo>
                  <a:close/>
                  <a:moveTo>
                    <a:pt x="f141" y="f97"/>
                  </a:moveTo>
                  <a:cubicBezTo>
                    <a:pt x="f102" y="f97"/>
                    <a:pt x="f142" y="f100"/>
                    <a:pt x="f110" y="f100"/>
                  </a:cubicBezTo>
                  <a:cubicBezTo>
                    <a:pt x="f112" y="f100"/>
                    <a:pt x="f115" y="f69"/>
                    <a:pt x="f143" y="f73"/>
                  </a:cubicBezTo>
                  <a:cubicBezTo>
                    <a:pt x="f99" y="f87"/>
                    <a:pt x="f80" y="f86"/>
                    <a:pt x="f98" y="f86"/>
                  </a:cubicBezTo>
                  <a:cubicBezTo>
                    <a:pt x="f78" y="f86"/>
                    <a:pt x="f78" y="f86"/>
                    <a:pt x="f78" y="f86"/>
                  </a:cubicBezTo>
                  <a:cubicBezTo>
                    <a:pt x="f82" y="f14"/>
                    <a:pt x="f77" y="f68"/>
                    <a:pt x="f144" y="f83"/>
                  </a:cubicBezTo>
                  <a:cubicBezTo>
                    <a:pt x="f113" y="f89"/>
                    <a:pt x="f76" y="f89"/>
                    <a:pt x="f91" y="f96"/>
                  </a:cubicBezTo>
                  <a:cubicBezTo>
                    <a:pt x="f76" y="f96"/>
                    <a:pt x="f76" y="f91"/>
                    <a:pt x="f16" y="f91"/>
                  </a:cubicBezTo>
                  <a:cubicBezTo>
                    <a:pt x="f119" y="f91"/>
                    <a:pt x="f78" y="f83"/>
                    <a:pt x="f128" y="f14"/>
                  </a:cubicBezTo>
                  <a:cubicBezTo>
                    <a:pt x="f101" y="f87"/>
                    <a:pt x="f114" y="f97"/>
                    <a:pt x="f141" y="f97"/>
                  </a:cubicBezTo>
                  <a:close/>
                  <a:moveTo>
                    <a:pt x="f118" y="f83"/>
                  </a:moveTo>
                  <a:cubicBezTo>
                    <a:pt x="f117" y="f83"/>
                    <a:pt x="f106" y="f83"/>
                    <a:pt x="f116" y="f68"/>
                  </a:cubicBezTo>
                  <a:cubicBezTo>
                    <a:pt x="f28" y="f74"/>
                    <a:pt x="f121" y="f74"/>
                    <a:pt x="f105" y="f74"/>
                  </a:cubicBezTo>
                  <a:cubicBezTo>
                    <a:pt x="f105" y="f74"/>
                    <a:pt x="f105" y="f74"/>
                    <a:pt x="f105" y="f74"/>
                  </a:cubicBezTo>
                  <a:cubicBezTo>
                    <a:pt x="f105" y="f74"/>
                    <a:pt x="f64" y="f74"/>
                    <a:pt x="f64" y="f68"/>
                  </a:cubicBezTo>
                  <a:cubicBezTo>
                    <a:pt x="f59" y="f89"/>
                    <a:pt x="f63" y="f16"/>
                    <a:pt x="f103" y="f144"/>
                  </a:cubicBezTo>
                  <a:cubicBezTo>
                    <a:pt x="f103" y="f119"/>
                    <a:pt x="f26" y="f77"/>
                    <a:pt x="f59" y="f90"/>
                  </a:cubicBezTo>
                  <a:cubicBezTo>
                    <a:pt x="f105" y="f120"/>
                    <a:pt x="f105" y="f120"/>
                    <a:pt x="f105" y="f120"/>
                  </a:cubicBezTo>
                  <a:cubicBezTo>
                    <a:pt x="f105" y="f120"/>
                    <a:pt x="f105" y="f120"/>
                    <a:pt x="f105" y="f120"/>
                  </a:cubicBezTo>
                  <a:cubicBezTo>
                    <a:pt x="f105" y="f77"/>
                    <a:pt x="f116" y="f144"/>
                    <a:pt x="f118" y="f144"/>
                  </a:cubicBezTo>
                  <a:cubicBezTo>
                    <a:pt x="f118" y="f144"/>
                    <a:pt x="f118" y="f144"/>
                    <a:pt x="f118" y="f144"/>
                  </a:cubicBezTo>
                  <a:lnTo>
                    <a:pt x="f118" y="f83"/>
                  </a:lnTo>
                  <a:close/>
                  <a:moveTo>
                    <a:pt x="f63" y="f77"/>
                  </a:moveTo>
                  <a:cubicBezTo>
                    <a:pt x="f63" y="f119"/>
                    <a:pt x="f63" y="f119"/>
                    <a:pt x="f63" y="f144"/>
                  </a:cubicBezTo>
                  <a:cubicBezTo>
                    <a:pt x="f62" y="f16"/>
                    <a:pt x="f103" y="f89"/>
                    <a:pt x="f59" y="f74"/>
                  </a:cubicBezTo>
                  <a:cubicBezTo>
                    <a:pt x="f63" y="f83"/>
                    <a:pt x="f84" y="f16"/>
                    <a:pt x="f84" y="f144"/>
                  </a:cubicBezTo>
                  <a:cubicBezTo>
                    <a:pt x="f62" y="f144"/>
                    <a:pt x="f62" y="f119"/>
                    <a:pt x="f63" y="f77"/>
                  </a:cubicBezTo>
                  <a:close/>
                  <a:moveTo>
                    <a:pt x="f105" y="f120"/>
                  </a:moveTo>
                  <a:cubicBezTo>
                    <a:pt x="f59" y="f120"/>
                    <a:pt x="f59" y="f120"/>
                    <a:pt x="f59" y="f120"/>
                  </a:cubicBezTo>
                  <a:cubicBezTo>
                    <a:pt x="f62" y="f90"/>
                    <a:pt x="f60" y="f119"/>
                    <a:pt x="f60" y="f144"/>
                  </a:cubicBezTo>
                  <a:cubicBezTo>
                    <a:pt x="f24" y="f16"/>
                    <a:pt x="f84" y="f89"/>
                    <a:pt x="f103" y="f74"/>
                  </a:cubicBezTo>
                  <a:cubicBezTo>
                    <a:pt x="f24" y="f83"/>
                    <a:pt x="f24" y="f76"/>
                    <a:pt x="f24" y="f113"/>
                  </a:cubicBezTo>
                  <a:cubicBezTo>
                    <a:pt x="f24" y="f77"/>
                    <a:pt x="f62" y="f98"/>
                    <a:pt x="f59" y="f98"/>
                  </a:cubicBezTo>
                  <a:cubicBezTo>
                    <a:pt x="f64" y="f98"/>
                    <a:pt x="f121" y="f78"/>
                    <a:pt x="f28" y="f82"/>
                  </a:cubicBezTo>
                  <a:cubicBezTo>
                    <a:pt x="f121" y="f82"/>
                    <a:pt x="f121" y="f82"/>
                    <a:pt x="f105" y="f120"/>
                  </a:cubicBezTo>
                  <a:close/>
                  <a:moveTo>
                    <a:pt x="f76" y="f76"/>
                  </a:moveTo>
                  <a:cubicBezTo>
                    <a:pt x="f91" y="f76"/>
                    <a:pt x="f96" y="f76"/>
                    <a:pt x="f89" y="f91"/>
                  </a:cubicBezTo>
                  <a:cubicBezTo>
                    <a:pt x="f83" y="f91"/>
                    <a:pt x="f83" y="f91"/>
                    <a:pt x="f83" y="f91"/>
                  </a:cubicBezTo>
                  <a:cubicBezTo>
                    <a:pt x="f89" y="f96"/>
                    <a:pt x="f89" y="f96"/>
                    <a:pt x="f89" y="f96"/>
                  </a:cubicBezTo>
                  <a:cubicBezTo>
                    <a:pt x="f89" y="f96"/>
                    <a:pt x="f96" y="f89"/>
                    <a:pt x="f91" y="f89"/>
                  </a:cubicBezTo>
                  <a:cubicBezTo>
                    <a:pt x="f68" y="f96"/>
                    <a:pt x="f86" y="f91"/>
                    <a:pt x="f97" y="f91"/>
                  </a:cubicBezTo>
                  <a:cubicBezTo>
                    <a:pt x="f12" y="f91"/>
                    <a:pt x="f145" y="f91"/>
                    <a:pt x="f146" y="f96"/>
                  </a:cubicBezTo>
                  <a:cubicBezTo>
                    <a:pt x="f108" y="f76"/>
                    <a:pt x="f97" y="f16"/>
                    <a:pt x="f86" y="f16"/>
                  </a:cubicBezTo>
                  <a:cubicBezTo>
                    <a:pt x="f74" y="f16"/>
                    <a:pt x="f89" y="f16"/>
                    <a:pt x="f76" y="f76"/>
                  </a:cubicBezTo>
                  <a:close/>
                  <a:moveTo>
                    <a:pt x="f59" y="f17"/>
                  </a:moveTo>
                  <a:cubicBezTo>
                    <a:pt x="f84" y="f17"/>
                    <a:pt x="f61" y="f90"/>
                    <a:pt x="f61" y="f113"/>
                  </a:cubicBezTo>
                  <a:cubicBezTo>
                    <a:pt x="f61" y="f16"/>
                    <a:pt x="f61" y="f76"/>
                    <a:pt x="f61" y="f91"/>
                  </a:cubicBezTo>
                  <a:cubicBezTo>
                    <a:pt x="f65" y="f16"/>
                    <a:pt x="f65" y="f144"/>
                    <a:pt x="f61" y="f120"/>
                  </a:cubicBezTo>
                  <a:cubicBezTo>
                    <a:pt x="f24" y="f98"/>
                    <a:pt x="f63" y="f80"/>
                    <a:pt x="f64" y="f17"/>
                  </a:cubicBezTo>
                  <a:cubicBezTo>
                    <a:pt x="f59" y="f17"/>
                    <a:pt x="f59" y="f17"/>
                    <a:pt x="f59" y="f17"/>
                  </a:cubicBezTo>
                  <a:close/>
                  <a:moveTo>
                    <a:pt x="f136" y="f117"/>
                  </a:moveTo>
                  <a:cubicBezTo>
                    <a:pt x="f136" y="f121"/>
                    <a:pt x="f54" y="f59"/>
                    <a:pt x="f10" y="f103"/>
                  </a:cubicBezTo>
                  <a:cubicBezTo>
                    <a:pt x="f10" y="f63"/>
                    <a:pt x="f127" y="f62"/>
                    <a:pt x="f127" y="f84"/>
                  </a:cubicBezTo>
                  <a:cubicBezTo>
                    <a:pt x="f54" y="f84"/>
                    <a:pt x="f136" y="f103"/>
                    <a:pt x="f136" y="f26"/>
                  </a:cubicBezTo>
                  <a:cubicBezTo>
                    <a:pt x="f52" y="f105"/>
                    <a:pt x="f52" y="f116"/>
                    <a:pt x="f136" y="f117"/>
                  </a:cubicBezTo>
                  <a:close/>
                  <a:moveTo>
                    <a:pt x="f40" y="f57"/>
                  </a:moveTo>
                  <a:cubicBezTo>
                    <a:pt x="f134" y="f117"/>
                    <a:pt x="f134" y="f121"/>
                    <a:pt x="f134" y="f59"/>
                  </a:cubicBezTo>
                  <a:cubicBezTo>
                    <a:pt x="f134" y="f26"/>
                    <a:pt x="f40" y="f26"/>
                    <a:pt x="f40" y="f103"/>
                  </a:cubicBezTo>
                  <a:cubicBezTo>
                    <a:pt x="f42" y="f64"/>
                    <a:pt x="f10" y="f116"/>
                    <a:pt x="f127" y="f117"/>
                  </a:cubicBezTo>
                  <a:cubicBezTo>
                    <a:pt x="f42" y="f118"/>
                    <a:pt x="f42" y="f57"/>
                    <a:pt x="f40" y="f57"/>
                  </a:cubicBezTo>
                  <a:close/>
                  <a:moveTo>
                    <a:pt x="f10" y="f136"/>
                  </a:moveTo>
                  <a:cubicBezTo>
                    <a:pt x="f127" y="f56"/>
                    <a:pt x="f42" y="f140"/>
                    <a:pt x="f43" y="f124"/>
                  </a:cubicBezTo>
                  <a:cubicBezTo>
                    <a:pt x="f40" y="f133"/>
                    <a:pt x="f134" y="f70"/>
                    <a:pt x="f40" y="f139"/>
                  </a:cubicBezTo>
                  <a:cubicBezTo>
                    <a:pt x="f40" y="f36"/>
                    <a:pt x="f43" y="f70"/>
                    <a:pt x="f43" y="f123"/>
                  </a:cubicBezTo>
                  <a:cubicBezTo>
                    <a:pt x="f127" y="f132"/>
                    <a:pt x="f10" y="f39"/>
                    <a:pt x="f10" y="f136"/>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38" name="Ελεύθερη σχεδίαση 47">
              <a:extLst>
                <a:ext uri="{FF2B5EF4-FFF2-40B4-BE49-F238E27FC236}">
                  <a16:creationId xmlns:a16="http://schemas.microsoft.com/office/drawing/2014/main" id="{70EBEBC9-C471-C57D-6848-B032F577A714}"/>
                </a:ext>
              </a:extLst>
            </p:cNvPr>
            <p:cNvSpPr/>
            <p:nvPr/>
          </p:nvSpPr>
          <p:spPr>
            <a:xfrm>
              <a:off x="5322484" y="3248726"/>
              <a:ext cx="341043" cy="319198"/>
            </a:xfrm>
            <a:custGeom>
              <a:avLst/>
              <a:gdLst>
                <a:gd name="f0" fmla="val 10800000"/>
                <a:gd name="f1" fmla="val 5400000"/>
                <a:gd name="f2" fmla="val 180"/>
                <a:gd name="f3" fmla="val w"/>
                <a:gd name="f4" fmla="val h"/>
                <a:gd name="f5" fmla="val 0"/>
                <a:gd name="f6" fmla="val 161"/>
                <a:gd name="f7" fmla="val 146"/>
                <a:gd name="f8" fmla="val 50"/>
                <a:gd name="f9" fmla="val 8"/>
                <a:gd name="f10" fmla="val 55"/>
                <a:gd name="f11" fmla="val 14"/>
                <a:gd name="f12" fmla="val 53"/>
                <a:gd name="f13" fmla="val 20"/>
                <a:gd name="f14" fmla="val 60"/>
                <a:gd name="f15" fmla="val 25"/>
                <a:gd name="f16" fmla="val 62"/>
                <a:gd name="f17" fmla="val 23"/>
                <a:gd name="f18" fmla="val 58"/>
                <a:gd name="f19" fmla="val 18"/>
                <a:gd name="f20" fmla="val 54"/>
                <a:gd name="f21" fmla="val 17"/>
                <a:gd name="f22" fmla="val 64"/>
                <a:gd name="f23" fmla="val 13"/>
                <a:gd name="f24" fmla="val 65"/>
                <a:gd name="f25" fmla="val 63"/>
                <a:gd name="f26" fmla="val 34"/>
                <a:gd name="f27" fmla="val 59"/>
                <a:gd name="f28" fmla="val 36"/>
                <a:gd name="f29" fmla="val 37"/>
                <a:gd name="f30" fmla="val 49"/>
                <a:gd name="f31" fmla="val 43"/>
                <a:gd name="f32" fmla="val 31"/>
                <a:gd name="f33" fmla="val 19"/>
                <a:gd name="f34" fmla="val 41"/>
                <a:gd name="f35" fmla="val 9"/>
                <a:gd name="f36" fmla="val 16"/>
                <a:gd name="f37" fmla="val 72"/>
                <a:gd name="f38" fmla="val 30"/>
                <a:gd name="f39" fmla="val 81"/>
                <a:gd name="f40" fmla="val 92"/>
                <a:gd name="f41" fmla="val 111"/>
                <a:gd name="f42" fmla="val 38"/>
                <a:gd name="f43" fmla="val 129"/>
                <a:gd name="f44" fmla="val 27"/>
                <a:gd name="f45" fmla="val 28"/>
                <a:gd name="f46" fmla="val 137"/>
                <a:gd name="f47" fmla="val 39"/>
                <a:gd name="f48" fmla="val 121"/>
                <a:gd name="f49" fmla="val 33"/>
                <a:gd name="f50" fmla="val 104"/>
                <a:gd name="f51" fmla="val 102"/>
                <a:gd name="f52" fmla="val 29"/>
                <a:gd name="f53" fmla="val 26"/>
                <a:gd name="f54" fmla="val 100"/>
                <a:gd name="f55" fmla="val 101"/>
                <a:gd name="f56" fmla="val 89"/>
                <a:gd name="f57" fmla="val 7"/>
                <a:gd name="f58" fmla="val 79"/>
                <a:gd name="f59" fmla="val 4"/>
                <a:gd name="f60" fmla="val 1"/>
                <a:gd name="f61" fmla="val 12"/>
                <a:gd name="f62" fmla="val 6"/>
                <a:gd name="f63" fmla="val 10"/>
                <a:gd name="f64" fmla="val 45"/>
                <a:gd name="f65" fmla="val 47"/>
                <a:gd name="f66" fmla="val 5"/>
                <a:gd name="f67" fmla="val 51"/>
                <a:gd name="f68" fmla="val 86"/>
                <a:gd name="f69" fmla="val 128"/>
                <a:gd name="f70" fmla="val 46"/>
                <a:gd name="f71" fmla="val 145"/>
                <a:gd name="f72" fmla="val 144"/>
                <a:gd name="f73" fmla="val 3"/>
                <a:gd name="f74" fmla="val 142"/>
                <a:gd name="f75" fmla="val 2"/>
                <a:gd name="f76" fmla="val 149"/>
                <a:gd name="f77" fmla="val 141"/>
                <a:gd name="f78" fmla="val 71"/>
                <a:gd name="f79" fmla="val 151"/>
                <a:gd name="f80" fmla="val 148"/>
                <a:gd name="f81" fmla="val 130"/>
                <a:gd name="f82" fmla="val 93"/>
                <a:gd name="f83" fmla="val 70"/>
                <a:gd name="f84" fmla="val 87"/>
                <a:gd name="f85" fmla="val 21"/>
                <a:gd name="f86" fmla="val 105"/>
                <a:gd name="f87" fmla="val 84"/>
                <a:gd name="f88" fmla="val 22"/>
                <a:gd name="f89" fmla="val 78"/>
                <a:gd name="f90" fmla="val 57"/>
                <a:gd name="f91" fmla="val 24"/>
                <a:gd name="f92" fmla="val 56"/>
                <a:gd name="f93" fmla="val 40"/>
                <a:gd name="f94" fmla="+- 0 0 -90"/>
                <a:gd name="f95" fmla="*/ f3 1 161"/>
                <a:gd name="f96" fmla="*/ f4 1 146"/>
                <a:gd name="f97" fmla="+- f7 0 f5"/>
                <a:gd name="f98" fmla="+- f6 0 f5"/>
                <a:gd name="f99" fmla="*/ f94 f0 1"/>
                <a:gd name="f100" fmla="*/ f98 1 161"/>
                <a:gd name="f101" fmla="*/ f97 1 146"/>
                <a:gd name="f102" fmla="*/ 50 f98 1"/>
                <a:gd name="f103" fmla="*/ 8 f97 1"/>
                <a:gd name="f104" fmla="*/ 60 f98 1"/>
                <a:gd name="f105" fmla="*/ 25 f97 1"/>
                <a:gd name="f106" fmla="*/ 54 f98 1"/>
                <a:gd name="f107" fmla="*/ 17 f97 1"/>
                <a:gd name="f108" fmla="*/ 63 f98 1"/>
                <a:gd name="f109" fmla="*/ 34 f97 1"/>
                <a:gd name="f110" fmla="*/ 49 f98 1"/>
                <a:gd name="f111" fmla="*/ 37 f97 1"/>
                <a:gd name="f112" fmla="*/ 41 f98 1"/>
                <a:gd name="f113" fmla="*/ 13 f97 1"/>
                <a:gd name="f114" fmla="*/ 16 f98 1"/>
                <a:gd name="f115" fmla="*/ 62 f97 1"/>
                <a:gd name="f116" fmla="*/ 34 f98 1"/>
                <a:gd name="f117" fmla="*/ 92 f97 1"/>
                <a:gd name="f118" fmla="*/ 27 f98 1"/>
                <a:gd name="f119" fmla="*/ 146 f97 1"/>
                <a:gd name="f120" fmla="*/ 33 f98 1"/>
                <a:gd name="f121" fmla="*/ 104 f97 1"/>
                <a:gd name="f122" fmla="*/ 26 f98 1"/>
                <a:gd name="f123" fmla="*/ 102 f97 1"/>
                <a:gd name="f124" fmla="*/ 30 f98 1"/>
                <a:gd name="f125" fmla="*/ 101 f97 1"/>
                <a:gd name="f126" fmla="*/ 4 f98 1"/>
                <a:gd name="f127" fmla="*/ 60 f97 1"/>
                <a:gd name="f128" fmla="*/ 10 f97 1"/>
                <a:gd name="f129" fmla="*/ 51 f98 1"/>
                <a:gd name="f130" fmla="*/ 4 f97 1"/>
                <a:gd name="f131" fmla="*/ 145 f98 1"/>
                <a:gd name="f132" fmla="*/ 142 f98 1"/>
                <a:gd name="f133" fmla="*/ 0 f97 1"/>
                <a:gd name="f134" fmla="*/ 141 f98 1"/>
                <a:gd name="f135" fmla="*/ 33 f97 1"/>
                <a:gd name="f136" fmla="*/ 137 f98 1"/>
                <a:gd name="f137" fmla="*/ 31 f97 1"/>
                <a:gd name="f138" fmla="*/ 148 f98 1"/>
                <a:gd name="f139" fmla="*/ 16 f97 1"/>
                <a:gd name="f140" fmla="*/ 70 f98 1"/>
                <a:gd name="f141" fmla="*/ 84 f97 1"/>
                <a:gd name="f142" fmla="*/ 22 f98 1"/>
                <a:gd name="f143" fmla="*/ 57 f98 1"/>
                <a:gd name="f144" fmla="*/ 28 f97 1"/>
                <a:gd name="f145" fmla="*/ 46 f98 1"/>
                <a:gd name="f146" fmla="*/ f99 1 f2"/>
                <a:gd name="f147" fmla="*/ f102 1 161"/>
                <a:gd name="f148" fmla="*/ f103 1 146"/>
                <a:gd name="f149" fmla="*/ f104 1 161"/>
                <a:gd name="f150" fmla="*/ f105 1 146"/>
                <a:gd name="f151" fmla="*/ f106 1 161"/>
                <a:gd name="f152" fmla="*/ f107 1 146"/>
                <a:gd name="f153" fmla="*/ f108 1 161"/>
                <a:gd name="f154" fmla="*/ f109 1 146"/>
                <a:gd name="f155" fmla="*/ f110 1 161"/>
                <a:gd name="f156" fmla="*/ f111 1 146"/>
                <a:gd name="f157" fmla="*/ f112 1 161"/>
                <a:gd name="f158" fmla="*/ f113 1 146"/>
                <a:gd name="f159" fmla="*/ f114 1 161"/>
                <a:gd name="f160" fmla="*/ f115 1 146"/>
                <a:gd name="f161" fmla="*/ f116 1 161"/>
                <a:gd name="f162" fmla="*/ f117 1 146"/>
                <a:gd name="f163" fmla="*/ f118 1 161"/>
                <a:gd name="f164" fmla="*/ f119 1 146"/>
                <a:gd name="f165" fmla="*/ f120 1 161"/>
                <a:gd name="f166" fmla="*/ f121 1 146"/>
                <a:gd name="f167" fmla="*/ f122 1 161"/>
                <a:gd name="f168" fmla="*/ f123 1 146"/>
                <a:gd name="f169" fmla="*/ f124 1 161"/>
                <a:gd name="f170" fmla="*/ f125 1 146"/>
                <a:gd name="f171" fmla="*/ f126 1 161"/>
                <a:gd name="f172" fmla="*/ f127 1 146"/>
                <a:gd name="f173" fmla="*/ f128 1 146"/>
                <a:gd name="f174" fmla="*/ f129 1 161"/>
                <a:gd name="f175" fmla="*/ f130 1 146"/>
                <a:gd name="f176" fmla="*/ f131 1 161"/>
                <a:gd name="f177" fmla="*/ f132 1 161"/>
                <a:gd name="f178" fmla="*/ f133 1 146"/>
                <a:gd name="f179" fmla="*/ f134 1 161"/>
                <a:gd name="f180" fmla="*/ f135 1 146"/>
                <a:gd name="f181" fmla="*/ f136 1 161"/>
                <a:gd name="f182" fmla="*/ f137 1 146"/>
                <a:gd name="f183" fmla="*/ f138 1 161"/>
                <a:gd name="f184" fmla="*/ f139 1 146"/>
                <a:gd name="f185" fmla="*/ f140 1 161"/>
                <a:gd name="f186" fmla="*/ f141 1 146"/>
                <a:gd name="f187" fmla="*/ f142 1 161"/>
                <a:gd name="f188" fmla="*/ f143 1 161"/>
                <a:gd name="f189" fmla="*/ f144 1 146"/>
                <a:gd name="f190" fmla="*/ f145 1 161"/>
                <a:gd name="f191" fmla="*/ 0 1 f100"/>
                <a:gd name="f192" fmla="*/ f6 1 f100"/>
                <a:gd name="f193" fmla="*/ 0 1 f101"/>
                <a:gd name="f194" fmla="*/ f7 1 f101"/>
                <a:gd name="f195" fmla="+- f146 0 f1"/>
                <a:gd name="f196" fmla="*/ f147 1 f100"/>
                <a:gd name="f197" fmla="*/ f148 1 f101"/>
                <a:gd name="f198" fmla="*/ f149 1 f100"/>
                <a:gd name="f199" fmla="*/ f150 1 f101"/>
                <a:gd name="f200" fmla="*/ f151 1 f100"/>
                <a:gd name="f201" fmla="*/ f152 1 f101"/>
                <a:gd name="f202" fmla="*/ f153 1 f100"/>
                <a:gd name="f203" fmla="*/ f154 1 f101"/>
                <a:gd name="f204" fmla="*/ f155 1 f100"/>
                <a:gd name="f205" fmla="*/ f156 1 f101"/>
                <a:gd name="f206" fmla="*/ f157 1 f100"/>
                <a:gd name="f207" fmla="*/ f158 1 f101"/>
                <a:gd name="f208" fmla="*/ f159 1 f100"/>
                <a:gd name="f209" fmla="*/ f160 1 f101"/>
                <a:gd name="f210" fmla="*/ f161 1 f100"/>
                <a:gd name="f211" fmla="*/ f162 1 f101"/>
                <a:gd name="f212" fmla="*/ f163 1 f100"/>
                <a:gd name="f213" fmla="*/ f164 1 f101"/>
                <a:gd name="f214" fmla="*/ f165 1 f100"/>
                <a:gd name="f215" fmla="*/ f166 1 f101"/>
                <a:gd name="f216" fmla="*/ f167 1 f100"/>
                <a:gd name="f217" fmla="*/ f168 1 f101"/>
                <a:gd name="f218" fmla="*/ f169 1 f100"/>
                <a:gd name="f219" fmla="*/ f170 1 f101"/>
                <a:gd name="f220" fmla="*/ f171 1 f100"/>
                <a:gd name="f221" fmla="*/ f172 1 f101"/>
                <a:gd name="f222" fmla="*/ f173 1 f101"/>
                <a:gd name="f223" fmla="*/ f174 1 f100"/>
                <a:gd name="f224" fmla="*/ f175 1 f101"/>
                <a:gd name="f225" fmla="*/ f176 1 f100"/>
                <a:gd name="f226" fmla="*/ f177 1 f100"/>
                <a:gd name="f227" fmla="*/ f178 1 f101"/>
                <a:gd name="f228" fmla="*/ f179 1 f100"/>
                <a:gd name="f229" fmla="*/ f180 1 f101"/>
                <a:gd name="f230" fmla="*/ f181 1 f100"/>
                <a:gd name="f231" fmla="*/ f182 1 f101"/>
                <a:gd name="f232" fmla="*/ f183 1 f100"/>
                <a:gd name="f233" fmla="*/ f184 1 f101"/>
                <a:gd name="f234" fmla="*/ f185 1 f100"/>
                <a:gd name="f235" fmla="*/ f186 1 f101"/>
                <a:gd name="f236" fmla="*/ f187 1 f100"/>
                <a:gd name="f237" fmla="*/ f188 1 f100"/>
                <a:gd name="f238" fmla="*/ f189 1 f101"/>
                <a:gd name="f239" fmla="*/ f190 1 f100"/>
                <a:gd name="f240" fmla="*/ f191 f95 1"/>
                <a:gd name="f241" fmla="*/ f192 f95 1"/>
                <a:gd name="f242" fmla="*/ f194 f96 1"/>
                <a:gd name="f243" fmla="*/ f193 f96 1"/>
                <a:gd name="f244" fmla="*/ f196 f95 1"/>
                <a:gd name="f245" fmla="*/ f197 f96 1"/>
                <a:gd name="f246" fmla="*/ f198 f95 1"/>
                <a:gd name="f247" fmla="*/ f199 f96 1"/>
                <a:gd name="f248" fmla="*/ f200 f95 1"/>
                <a:gd name="f249" fmla="*/ f201 f96 1"/>
                <a:gd name="f250" fmla="*/ f202 f95 1"/>
                <a:gd name="f251" fmla="*/ f203 f96 1"/>
                <a:gd name="f252" fmla="*/ f204 f95 1"/>
                <a:gd name="f253" fmla="*/ f205 f96 1"/>
                <a:gd name="f254" fmla="*/ f206 f95 1"/>
                <a:gd name="f255" fmla="*/ f207 f96 1"/>
                <a:gd name="f256" fmla="*/ f208 f95 1"/>
                <a:gd name="f257" fmla="*/ f209 f96 1"/>
                <a:gd name="f258" fmla="*/ f210 f95 1"/>
                <a:gd name="f259" fmla="*/ f211 f96 1"/>
                <a:gd name="f260" fmla="*/ f212 f95 1"/>
                <a:gd name="f261" fmla="*/ f213 f96 1"/>
                <a:gd name="f262" fmla="*/ f214 f95 1"/>
                <a:gd name="f263" fmla="*/ f215 f96 1"/>
                <a:gd name="f264" fmla="*/ f216 f95 1"/>
                <a:gd name="f265" fmla="*/ f217 f96 1"/>
                <a:gd name="f266" fmla="*/ f218 f95 1"/>
                <a:gd name="f267" fmla="*/ f219 f96 1"/>
                <a:gd name="f268" fmla="*/ f220 f95 1"/>
                <a:gd name="f269" fmla="*/ f221 f96 1"/>
                <a:gd name="f270" fmla="*/ f222 f96 1"/>
                <a:gd name="f271" fmla="*/ f223 f95 1"/>
                <a:gd name="f272" fmla="*/ f224 f96 1"/>
                <a:gd name="f273" fmla="*/ f225 f95 1"/>
                <a:gd name="f274" fmla="*/ f226 f95 1"/>
                <a:gd name="f275" fmla="*/ f227 f96 1"/>
                <a:gd name="f276" fmla="*/ f228 f95 1"/>
                <a:gd name="f277" fmla="*/ f229 f96 1"/>
                <a:gd name="f278" fmla="*/ f230 f95 1"/>
                <a:gd name="f279" fmla="*/ f231 f96 1"/>
                <a:gd name="f280" fmla="*/ f232 f95 1"/>
                <a:gd name="f281" fmla="*/ f233 f96 1"/>
                <a:gd name="f282" fmla="*/ f234 f95 1"/>
                <a:gd name="f283" fmla="*/ f235 f96 1"/>
                <a:gd name="f284" fmla="*/ f236 f95 1"/>
                <a:gd name="f285" fmla="*/ f237 f95 1"/>
                <a:gd name="f286" fmla="*/ f238 f96 1"/>
                <a:gd name="f287" fmla="*/ f239 f95 1"/>
              </a:gdLst>
              <a:ahLst/>
              <a:cxnLst>
                <a:cxn ang="3cd4">
                  <a:pos x="hc" y="t"/>
                </a:cxn>
                <a:cxn ang="0">
                  <a:pos x="r" y="vc"/>
                </a:cxn>
                <a:cxn ang="cd4">
                  <a:pos x="hc" y="b"/>
                </a:cxn>
                <a:cxn ang="cd2">
                  <a:pos x="l" y="vc"/>
                </a:cxn>
                <a:cxn ang="f195">
                  <a:pos x="f244" y="f245"/>
                </a:cxn>
                <a:cxn ang="f195">
                  <a:pos x="f246" y="f247"/>
                </a:cxn>
                <a:cxn ang="f195">
                  <a:pos x="f248" y="f249"/>
                </a:cxn>
                <a:cxn ang="f195">
                  <a:pos x="f250" y="f251"/>
                </a:cxn>
                <a:cxn ang="f195">
                  <a:pos x="f252" y="f253"/>
                </a:cxn>
                <a:cxn ang="f195">
                  <a:pos x="f254" y="f255"/>
                </a:cxn>
                <a:cxn ang="f195">
                  <a:pos x="f256" y="f257"/>
                </a:cxn>
                <a:cxn ang="f195">
                  <a:pos x="f258" y="f259"/>
                </a:cxn>
                <a:cxn ang="f195">
                  <a:pos x="f260" y="f261"/>
                </a:cxn>
                <a:cxn ang="f195">
                  <a:pos x="f262" y="f263"/>
                </a:cxn>
                <a:cxn ang="f195">
                  <a:pos x="f264" y="f265"/>
                </a:cxn>
                <a:cxn ang="f195">
                  <a:pos x="f266" y="f267"/>
                </a:cxn>
                <a:cxn ang="f195">
                  <a:pos x="f268" y="f269"/>
                </a:cxn>
                <a:cxn ang="f195">
                  <a:pos x="f254" y="f270"/>
                </a:cxn>
                <a:cxn ang="f195">
                  <a:pos x="f271" y="f272"/>
                </a:cxn>
                <a:cxn ang="f195">
                  <a:pos x="f273" y="f255"/>
                </a:cxn>
                <a:cxn ang="f195">
                  <a:pos x="f274" y="f275"/>
                </a:cxn>
                <a:cxn ang="f195">
                  <a:pos x="f276" y="f277"/>
                </a:cxn>
                <a:cxn ang="f195">
                  <a:pos x="f244" y="f245"/>
                </a:cxn>
                <a:cxn ang="f195">
                  <a:pos x="f278" y="f279"/>
                </a:cxn>
                <a:cxn ang="f195">
                  <a:pos x="f280" y="f281"/>
                </a:cxn>
                <a:cxn ang="f195">
                  <a:pos x="f282" y="f245"/>
                </a:cxn>
                <a:cxn ang="f195">
                  <a:pos x="f278" y="f279"/>
                </a:cxn>
                <a:cxn ang="f195">
                  <a:pos x="f264" y="f283"/>
                </a:cxn>
                <a:cxn ang="f195">
                  <a:pos x="f284" y="f281"/>
                </a:cxn>
                <a:cxn ang="f195">
                  <a:pos x="f264" y="f283"/>
                </a:cxn>
                <a:cxn ang="f195">
                  <a:pos x="f285" y="f286"/>
                </a:cxn>
                <a:cxn ang="f195">
                  <a:pos x="f287" y="f281"/>
                </a:cxn>
                <a:cxn ang="f195">
                  <a:pos x="f285" y="f286"/>
                </a:cxn>
                <a:cxn ang="f195">
                  <a:pos x="f285" y="f279"/>
                </a:cxn>
                <a:cxn ang="f195">
                  <a:pos x="f287" y="f286"/>
                </a:cxn>
                <a:cxn ang="f195">
                  <a:pos x="f285" y="f279"/>
                </a:cxn>
              </a:cxnLst>
              <a:rect l="f240" t="f243" r="f241" b="f242"/>
              <a:pathLst>
                <a:path w="161" h="146">
                  <a:moveTo>
                    <a:pt x="f8" y="f9"/>
                  </a:moveTo>
                  <a:cubicBezTo>
                    <a:pt x="f10" y="f11"/>
                    <a:pt x="f12" y="f13"/>
                    <a:pt x="f14" y="f15"/>
                  </a:cubicBezTo>
                  <a:cubicBezTo>
                    <a:pt x="f16" y="f17"/>
                    <a:pt x="f18" y="f19"/>
                    <a:pt x="f20" y="f21"/>
                  </a:cubicBezTo>
                  <a:cubicBezTo>
                    <a:pt x="f22" y="f23"/>
                    <a:pt x="f24" y="f15"/>
                    <a:pt x="f25" y="f26"/>
                  </a:cubicBezTo>
                  <a:cubicBezTo>
                    <a:pt x="f27" y="f28"/>
                    <a:pt x="f10" y="f29"/>
                    <a:pt x="f30" y="f29"/>
                  </a:cubicBezTo>
                  <a:cubicBezTo>
                    <a:pt x="f31" y="f32"/>
                    <a:pt x="f31" y="f33"/>
                    <a:pt x="f34" y="f23"/>
                  </a:cubicBezTo>
                  <a:cubicBezTo>
                    <a:pt x="f11" y="f11"/>
                    <a:pt x="f35" y="f34"/>
                    <a:pt x="f36" y="f16"/>
                  </a:cubicBezTo>
                  <a:cubicBezTo>
                    <a:pt x="f33" y="f37"/>
                    <a:pt x="f38" y="f39"/>
                    <a:pt x="f26" y="f40"/>
                  </a:cubicBezTo>
                  <a:cubicBezTo>
                    <a:pt x="f34" y="f41"/>
                    <a:pt x="f42" y="f43"/>
                    <a:pt x="f44" y="f7"/>
                  </a:cubicBezTo>
                  <a:cubicBezTo>
                    <a:pt x="f45" y="f46"/>
                    <a:pt x="f47" y="f48"/>
                    <a:pt x="f49" y="f50"/>
                  </a:cubicBezTo>
                  <a:cubicBezTo>
                    <a:pt x="f32" y="f51"/>
                    <a:pt x="f52" y="f51"/>
                    <a:pt x="f53" y="f51"/>
                  </a:cubicBezTo>
                  <a:cubicBezTo>
                    <a:pt x="f53" y="f54"/>
                    <a:pt x="f45" y="f55"/>
                    <a:pt x="f38" y="f55"/>
                  </a:cubicBezTo>
                  <a:cubicBezTo>
                    <a:pt x="f45" y="f56"/>
                    <a:pt x="f57" y="f58"/>
                    <a:pt x="f59" y="f14"/>
                  </a:cubicBezTo>
                  <a:cubicBezTo>
                    <a:pt x="f60" y="f26"/>
                    <a:pt x="f61" y="f62"/>
                    <a:pt x="f34" y="f63"/>
                  </a:cubicBezTo>
                  <a:cubicBezTo>
                    <a:pt x="f64" y="f35"/>
                    <a:pt x="f65" y="f66"/>
                    <a:pt x="f67" y="f59"/>
                  </a:cubicBezTo>
                  <a:cubicBezTo>
                    <a:pt x="f68" y="f60"/>
                    <a:pt x="f69" y="f70"/>
                    <a:pt x="f71" y="f23"/>
                  </a:cubicBezTo>
                  <a:cubicBezTo>
                    <a:pt x="f7" y="f62"/>
                    <a:pt x="f72" y="f73"/>
                    <a:pt x="f74" y="f5"/>
                  </a:cubicBezTo>
                  <a:cubicBezTo>
                    <a:pt x="f6" y="f75"/>
                    <a:pt x="f76" y="f52"/>
                    <a:pt x="f77" y="f49"/>
                  </a:cubicBezTo>
                  <a:cubicBezTo>
                    <a:pt x="f41" y="f65"/>
                    <a:pt x="f78" y="f59"/>
                    <a:pt x="f8" y="f9"/>
                  </a:cubicBezTo>
                  <a:close/>
                  <a:moveTo>
                    <a:pt x="f46" y="f32"/>
                  </a:moveTo>
                  <a:cubicBezTo>
                    <a:pt x="f74" y="f52"/>
                    <a:pt x="f79" y="f21"/>
                    <a:pt x="f80" y="f36"/>
                  </a:cubicBezTo>
                  <a:cubicBezTo>
                    <a:pt x="f81" y="f31"/>
                    <a:pt x="f82" y="f11"/>
                    <a:pt x="f83" y="f9"/>
                  </a:cubicBezTo>
                  <a:cubicBezTo>
                    <a:pt x="f84" y="f85"/>
                    <a:pt x="f86" y="f49"/>
                    <a:pt x="f46" y="f32"/>
                  </a:cubicBezTo>
                  <a:close/>
                  <a:moveTo>
                    <a:pt x="f53" y="f87"/>
                  </a:moveTo>
                  <a:cubicBezTo>
                    <a:pt x="f63" y="f78"/>
                    <a:pt x="f57" y="f44"/>
                    <a:pt x="f88" y="f36"/>
                  </a:cubicBezTo>
                  <a:cubicBezTo>
                    <a:pt x="f5" y="f52"/>
                    <a:pt x="f66" y="f89"/>
                    <a:pt x="f53" y="f87"/>
                  </a:cubicBezTo>
                  <a:close/>
                  <a:moveTo>
                    <a:pt x="f90" y="f45"/>
                  </a:moveTo>
                  <a:cubicBezTo>
                    <a:pt x="f10" y="f88"/>
                    <a:pt x="f12" y="f36"/>
                    <a:pt x="f70" y="f36"/>
                  </a:cubicBezTo>
                  <a:cubicBezTo>
                    <a:pt x="f70" y="f17"/>
                    <a:pt x="f8" y="f44"/>
                    <a:pt x="f90" y="f45"/>
                  </a:cubicBezTo>
                  <a:close/>
                  <a:moveTo>
                    <a:pt x="f90" y="f32"/>
                  </a:moveTo>
                  <a:cubicBezTo>
                    <a:pt x="f67" y="f49"/>
                    <a:pt x="f30" y="f91"/>
                    <a:pt x="f70" y="f45"/>
                  </a:cubicBezTo>
                  <a:cubicBezTo>
                    <a:pt x="f65" y="f32"/>
                    <a:pt x="f92" y="f93"/>
                    <a:pt x="f90" y="f32"/>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39" name="Ελεύθερη σχεδίαση 48">
              <a:extLst>
                <a:ext uri="{FF2B5EF4-FFF2-40B4-BE49-F238E27FC236}">
                  <a16:creationId xmlns:a16="http://schemas.microsoft.com/office/drawing/2014/main" id="{4BAACA2C-2498-74F7-4671-B426CC155B00}"/>
                </a:ext>
              </a:extLst>
            </p:cNvPr>
            <p:cNvSpPr/>
            <p:nvPr/>
          </p:nvSpPr>
          <p:spPr>
            <a:xfrm>
              <a:off x="5329937" y="3245644"/>
              <a:ext cx="315724" cy="328443"/>
            </a:xfrm>
            <a:custGeom>
              <a:avLst/>
              <a:gdLst>
                <a:gd name="f0" fmla="val 10800000"/>
                <a:gd name="f1" fmla="val 5400000"/>
                <a:gd name="f2" fmla="val 180"/>
                <a:gd name="f3" fmla="val w"/>
                <a:gd name="f4" fmla="val h"/>
                <a:gd name="f5" fmla="val 0"/>
                <a:gd name="f6" fmla="val 150"/>
                <a:gd name="f7" fmla="val 12"/>
                <a:gd name="f8" fmla="val 20"/>
                <a:gd name="f9" fmla="val 143"/>
                <a:gd name="f10" fmla="val 32"/>
                <a:gd name="f11" fmla="val 138"/>
                <a:gd name="f12" fmla="val 34"/>
                <a:gd name="f13" fmla="val 120"/>
                <a:gd name="f14" fmla="val 43"/>
                <a:gd name="f15" fmla="val 99"/>
                <a:gd name="f16" fmla="val 81"/>
                <a:gd name="f17" fmla="val 22"/>
                <a:gd name="f18" fmla="val 69"/>
                <a:gd name="f19" fmla="val 15"/>
                <a:gd name="f20" fmla="val 57"/>
                <a:gd name="f21" fmla="val 9"/>
                <a:gd name="f22" fmla="val 48"/>
                <a:gd name="f23" fmla="val 10"/>
                <a:gd name="f24" fmla="val 50"/>
                <a:gd name="f25" fmla="val 51"/>
                <a:gd name="f26" fmla="val 52"/>
                <a:gd name="f27" fmla="val 17"/>
                <a:gd name="f28" fmla="val 54"/>
                <a:gd name="f29" fmla="val 16"/>
                <a:gd name="f30" fmla="val 56"/>
                <a:gd name="f31" fmla="val 58"/>
                <a:gd name="f32" fmla="val 61"/>
                <a:gd name="f33" fmla="val 19"/>
                <a:gd name="f34" fmla="val 24"/>
                <a:gd name="f35" fmla="val 27"/>
                <a:gd name="f36" fmla="val 30"/>
                <a:gd name="f37" fmla="val 33"/>
                <a:gd name="f38" fmla="val 60"/>
                <a:gd name="f39" fmla="val 35"/>
                <a:gd name="f40" fmla="val 36"/>
                <a:gd name="f41" fmla="val 38"/>
                <a:gd name="f42" fmla="val 39"/>
                <a:gd name="f43" fmla="val 45"/>
                <a:gd name="f44" fmla="val 41"/>
                <a:gd name="f45" fmla="val 40"/>
                <a:gd name="f46" fmla="val 26"/>
                <a:gd name="f47" fmla="val 18"/>
                <a:gd name="f48" fmla="val 14"/>
                <a:gd name="f49" fmla="val 21"/>
                <a:gd name="f50" fmla="val 11"/>
                <a:gd name="f51" fmla="val 47"/>
                <a:gd name="f52" fmla="val 63"/>
                <a:gd name="f53" fmla="val 68"/>
                <a:gd name="f54" fmla="val 72"/>
                <a:gd name="f55" fmla="val 77"/>
                <a:gd name="f56" fmla="val 82"/>
                <a:gd name="f57" fmla="val 87"/>
                <a:gd name="f58" fmla="val 93"/>
                <a:gd name="f59" fmla="val 111"/>
                <a:gd name="f60" fmla="val 130"/>
                <a:gd name="f61" fmla="val 25"/>
                <a:gd name="f62" fmla="val 148"/>
                <a:gd name="f63" fmla="val 23"/>
                <a:gd name="f64" fmla="val 147"/>
                <a:gd name="f65" fmla="val 144"/>
                <a:gd name="f66" fmla="val 141"/>
                <a:gd name="f67" fmla="val 137"/>
                <a:gd name="f68" fmla="val 28"/>
                <a:gd name="f69" fmla="val 131"/>
                <a:gd name="f70" fmla="val 31"/>
                <a:gd name="f71" fmla="val 123"/>
                <a:gd name="f72" fmla="val 116"/>
                <a:gd name="f73" fmla="val 112"/>
                <a:gd name="f74" fmla="val 108"/>
                <a:gd name="f75" fmla="val 29"/>
                <a:gd name="f76" fmla="val 105"/>
                <a:gd name="f77" fmla="val 104"/>
                <a:gd name="f78" fmla="val 103"/>
                <a:gd name="f79" fmla="val 101"/>
                <a:gd name="f80" fmla="val 97"/>
                <a:gd name="f81" fmla="val 88"/>
                <a:gd name="f82" fmla="val 2"/>
                <a:gd name="f83" fmla="val 1"/>
                <a:gd name="f84" fmla="val 55"/>
                <a:gd name="f85" fmla="val 37"/>
                <a:gd name="f86" fmla="val 5"/>
                <a:gd name="f87" fmla="val 13"/>
                <a:gd name="f88" fmla="val 7"/>
                <a:gd name="f89" fmla="val 44"/>
                <a:gd name="f90" fmla="val 6"/>
                <a:gd name="f91" fmla="val 46"/>
                <a:gd name="f92" fmla="val 4"/>
                <a:gd name="f93" fmla="val 62"/>
                <a:gd name="f94" fmla="val 3"/>
                <a:gd name="f95" fmla="val 91"/>
                <a:gd name="f96" fmla="val 113"/>
                <a:gd name="f97" fmla="val 142"/>
                <a:gd name="f98" fmla="val 140"/>
                <a:gd name="f99" fmla="val 139"/>
                <a:gd name="f100" fmla="val 146"/>
                <a:gd name="f101" fmla="val 100"/>
                <a:gd name="f102" fmla="val 8"/>
                <a:gd name="f103" fmla="val 132"/>
                <a:gd name="f104" fmla="val 76"/>
                <a:gd name="f105" fmla="val 42"/>
                <a:gd name="f106" fmla="val 80"/>
                <a:gd name="f107" fmla="val 92"/>
                <a:gd name="f108" fmla="val 102"/>
                <a:gd name="f109" fmla="val 124"/>
                <a:gd name="f110" fmla="val 127"/>
                <a:gd name="f111" fmla="val 110"/>
                <a:gd name="f112" fmla="val 83"/>
                <a:gd name="f113" fmla="val 78"/>
                <a:gd name="f114" fmla="val 73"/>
                <a:gd name="f115" fmla="val 64"/>
                <a:gd name="f116" fmla="val 71"/>
                <a:gd name="f117" fmla="val 79"/>
                <a:gd name="f118" fmla="val 84"/>
                <a:gd name="f119" fmla="val 86"/>
                <a:gd name="f120" fmla="val 85"/>
                <a:gd name="f121" fmla="val 49"/>
                <a:gd name="f122" fmla="val 53"/>
                <a:gd name="f123" fmla="val 59"/>
                <a:gd name="f124" fmla="val 74"/>
                <a:gd name="f125" fmla="val 134"/>
                <a:gd name="f126" fmla="val 66"/>
                <a:gd name="f127" fmla="val 67"/>
                <a:gd name="f128" fmla="val 145"/>
                <a:gd name="f129" fmla="val 133"/>
                <a:gd name="f130" fmla="+- 0 0 -90"/>
                <a:gd name="f131" fmla="*/ f3 1 150"/>
                <a:gd name="f132" fmla="*/ f4 1 150"/>
                <a:gd name="f133" fmla="+- f6 0 f5"/>
                <a:gd name="f134" fmla="*/ f130 f0 1"/>
                <a:gd name="f135" fmla="*/ f133 1 150"/>
                <a:gd name="f136" fmla="*/ 81 f133 1"/>
                <a:gd name="f137" fmla="*/ 22 f133 1"/>
                <a:gd name="f138" fmla="*/ 52 f133 1"/>
                <a:gd name="f139" fmla="*/ 17 f133 1"/>
                <a:gd name="f140" fmla="*/ 60 f133 1"/>
                <a:gd name="f141" fmla="*/ 35 f133 1"/>
                <a:gd name="f142" fmla="*/ 45 f133 1"/>
                <a:gd name="f143" fmla="*/ 39 f133 1"/>
                <a:gd name="f144" fmla="*/ 20 f133 1"/>
                <a:gd name="f145" fmla="*/ 14 f133 1"/>
                <a:gd name="f146" fmla="*/ 63 f133 1"/>
                <a:gd name="f147" fmla="*/ 25 f133 1"/>
                <a:gd name="f148" fmla="*/ 148 f133 1"/>
                <a:gd name="f149" fmla="*/ 26 f133 1"/>
                <a:gd name="f150" fmla="*/ 137 f133 1"/>
                <a:gd name="f151" fmla="*/ 23 f133 1"/>
                <a:gd name="f152" fmla="*/ 104 f133 1"/>
                <a:gd name="f153" fmla="*/ 101 f133 1"/>
                <a:gd name="f154" fmla="*/ 1 f133 1"/>
                <a:gd name="f155" fmla="*/ 61 f133 1"/>
                <a:gd name="f156" fmla="*/ 38 f133 1"/>
                <a:gd name="f157" fmla="*/ 10 f133 1"/>
                <a:gd name="f158" fmla="*/ 91 f133 1"/>
                <a:gd name="f159" fmla="*/ 16 f133 1"/>
                <a:gd name="f160" fmla="*/ 139 f133 1"/>
                <a:gd name="f161" fmla="*/ 2 f133 1"/>
                <a:gd name="f162" fmla="*/ 150 f133 1"/>
                <a:gd name="f163" fmla="*/ 12 f133 1"/>
                <a:gd name="f164" fmla="*/ 82 f133 1"/>
                <a:gd name="f165" fmla="*/ 141 f133 1"/>
                <a:gd name="f166" fmla="*/ 143 f133 1"/>
                <a:gd name="f167" fmla="*/ 44 f133 1"/>
                <a:gd name="f168" fmla="*/ 9 f133 1"/>
                <a:gd name="f169" fmla="*/ 28 f133 1"/>
                <a:gd name="f170" fmla="*/ 102 f133 1"/>
                <a:gd name="f171" fmla="*/ 30 f133 1"/>
                <a:gd name="f172" fmla="*/ 32 f133 1"/>
                <a:gd name="f173" fmla="*/ 116 f133 1"/>
                <a:gd name="f174" fmla="*/ 31 f133 1"/>
                <a:gd name="f175" fmla="*/ 93 f133 1"/>
                <a:gd name="f176" fmla="*/ 11 f133 1"/>
                <a:gd name="f177" fmla="*/ 85 f133 1"/>
                <a:gd name="f178" fmla="*/ 19 f133 1"/>
                <a:gd name="f179" fmla="*/ 13 f133 1"/>
                <a:gd name="f180" fmla="*/ 42 f133 1"/>
                <a:gd name="f181" fmla="*/ 29 f133 1"/>
                <a:gd name="f182" fmla="*/ 48 f133 1"/>
                <a:gd name="f183" fmla="*/ 55 f133 1"/>
                <a:gd name="f184" fmla="*/ 27 f133 1"/>
                <a:gd name="f185" fmla="*/ 58 f133 1"/>
                <a:gd name="f186" fmla="*/ 56 f133 1"/>
                <a:gd name="f187" fmla="*/ 50 f133 1"/>
                <a:gd name="f188" fmla="*/ 18 f133 1"/>
                <a:gd name="f189" fmla="*/ 57 f133 1"/>
                <a:gd name="f190" fmla="*/ 53 f133 1"/>
                <a:gd name="f191" fmla="*/ 33 f133 1"/>
                <a:gd name="f192" fmla="*/ 8 f133 1"/>
                <a:gd name="f193" fmla="*/ 46 f133 1"/>
                <a:gd name="f194" fmla="*/ 146 f133 1"/>
                <a:gd name="f195" fmla="*/ 134 f133 1"/>
                <a:gd name="f196" fmla="*/ 67 f133 1"/>
                <a:gd name="f197" fmla="*/ 145 f133 1"/>
                <a:gd name="f198" fmla="*/ 133 f133 1"/>
                <a:gd name="f199" fmla="*/ 71 f133 1"/>
                <a:gd name="f200" fmla="*/ 54 f133 1"/>
                <a:gd name="f201" fmla="*/ 43 f133 1"/>
                <a:gd name="f202" fmla="*/ f134 1 f2"/>
                <a:gd name="f203" fmla="*/ f136 1 150"/>
                <a:gd name="f204" fmla="*/ f137 1 150"/>
                <a:gd name="f205" fmla="*/ f138 1 150"/>
                <a:gd name="f206" fmla="*/ f139 1 150"/>
                <a:gd name="f207" fmla="*/ f140 1 150"/>
                <a:gd name="f208" fmla="*/ f141 1 150"/>
                <a:gd name="f209" fmla="*/ f142 1 150"/>
                <a:gd name="f210" fmla="*/ f143 1 150"/>
                <a:gd name="f211" fmla="*/ f144 1 150"/>
                <a:gd name="f212" fmla="*/ f145 1 150"/>
                <a:gd name="f213" fmla="*/ f146 1 150"/>
                <a:gd name="f214" fmla="*/ f147 1 150"/>
                <a:gd name="f215" fmla="*/ f148 1 150"/>
                <a:gd name="f216" fmla="*/ f149 1 150"/>
                <a:gd name="f217" fmla="*/ f150 1 150"/>
                <a:gd name="f218" fmla="*/ f151 1 150"/>
                <a:gd name="f219" fmla="*/ f152 1 150"/>
                <a:gd name="f220" fmla="*/ f153 1 150"/>
                <a:gd name="f221" fmla="*/ f154 1 150"/>
                <a:gd name="f222" fmla="*/ f155 1 150"/>
                <a:gd name="f223" fmla="*/ f156 1 150"/>
                <a:gd name="f224" fmla="*/ f157 1 150"/>
                <a:gd name="f225" fmla="*/ f158 1 150"/>
                <a:gd name="f226" fmla="*/ f159 1 150"/>
                <a:gd name="f227" fmla="*/ f160 1 150"/>
                <a:gd name="f228" fmla="*/ f161 1 150"/>
                <a:gd name="f229" fmla="*/ f162 1 150"/>
                <a:gd name="f230" fmla="*/ f163 1 150"/>
                <a:gd name="f231" fmla="*/ f164 1 150"/>
                <a:gd name="f232" fmla="*/ f165 1 150"/>
                <a:gd name="f233" fmla="*/ f166 1 150"/>
                <a:gd name="f234" fmla="*/ f167 1 150"/>
                <a:gd name="f235" fmla="*/ f168 1 150"/>
                <a:gd name="f236" fmla="*/ f169 1 150"/>
                <a:gd name="f237" fmla="*/ f170 1 150"/>
                <a:gd name="f238" fmla="*/ f171 1 150"/>
                <a:gd name="f239" fmla="*/ f172 1 150"/>
                <a:gd name="f240" fmla="*/ f173 1 150"/>
                <a:gd name="f241" fmla="*/ f174 1 150"/>
                <a:gd name="f242" fmla="*/ f175 1 150"/>
                <a:gd name="f243" fmla="*/ f176 1 150"/>
                <a:gd name="f244" fmla="*/ f177 1 150"/>
                <a:gd name="f245" fmla="*/ f178 1 150"/>
                <a:gd name="f246" fmla="*/ f179 1 150"/>
                <a:gd name="f247" fmla="*/ f180 1 150"/>
                <a:gd name="f248" fmla="*/ f181 1 150"/>
                <a:gd name="f249" fmla="*/ f182 1 150"/>
                <a:gd name="f250" fmla="*/ f183 1 150"/>
                <a:gd name="f251" fmla="*/ f184 1 150"/>
                <a:gd name="f252" fmla="*/ f185 1 150"/>
                <a:gd name="f253" fmla="*/ f186 1 150"/>
                <a:gd name="f254" fmla="*/ f187 1 150"/>
                <a:gd name="f255" fmla="*/ f188 1 150"/>
                <a:gd name="f256" fmla="*/ f189 1 150"/>
                <a:gd name="f257" fmla="*/ f190 1 150"/>
                <a:gd name="f258" fmla="*/ f191 1 150"/>
                <a:gd name="f259" fmla="*/ f192 1 150"/>
                <a:gd name="f260" fmla="*/ f193 1 150"/>
                <a:gd name="f261" fmla="*/ f194 1 150"/>
                <a:gd name="f262" fmla="*/ f195 1 150"/>
                <a:gd name="f263" fmla="*/ f196 1 150"/>
                <a:gd name="f264" fmla="*/ f197 1 150"/>
                <a:gd name="f265" fmla="*/ f198 1 150"/>
                <a:gd name="f266" fmla="*/ f199 1 150"/>
                <a:gd name="f267" fmla="*/ f200 1 150"/>
                <a:gd name="f268" fmla="*/ f201 1 150"/>
                <a:gd name="f269" fmla="*/ 0 1 f135"/>
                <a:gd name="f270" fmla="*/ f6 1 f135"/>
                <a:gd name="f271" fmla="+- f202 0 f1"/>
                <a:gd name="f272" fmla="*/ f203 1 f135"/>
                <a:gd name="f273" fmla="*/ f204 1 f135"/>
                <a:gd name="f274" fmla="*/ f205 1 f135"/>
                <a:gd name="f275" fmla="*/ f206 1 f135"/>
                <a:gd name="f276" fmla="*/ f207 1 f135"/>
                <a:gd name="f277" fmla="*/ f208 1 f135"/>
                <a:gd name="f278" fmla="*/ f209 1 f135"/>
                <a:gd name="f279" fmla="*/ f210 1 f135"/>
                <a:gd name="f280" fmla="*/ f211 1 f135"/>
                <a:gd name="f281" fmla="*/ f212 1 f135"/>
                <a:gd name="f282" fmla="*/ f213 1 f135"/>
                <a:gd name="f283" fmla="*/ f214 1 f135"/>
                <a:gd name="f284" fmla="*/ f215 1 f135"/>
                <a:gd name="f285" fmla="*/ f216 1 f135"/>
                <a:gd name="f286" fmla="*/ f217 1 f135"/>
                <a:gd name="f287" fmla="*/ f218 1 f135"/>
                <a:gd name="f288" fmla="*/ f219 1 f135"/>
                <a:gd name="f289" fmla="*/ f220 1 f135"/>
                <a:gd name="f290" fmla="*/ f221 1 f135"/>
                <a:gd name="f291" fmla="*/ f222 1 f135"/>
                <a:gd name="f292" fmla="*/ f223 1 f135"/>
                <a:gd name="f293" fmla="*/ f224 1 f135"/>
                <a:gd name="f294" fmla="*/ f225 1 f135"/>
                <a:gd name="f295" fmla="*/ f226 1 f135"/>
                <a:gd name="f296" fmla="*/ f227 1 f135"/>
                <a:gd name="f297" fmla="*/ f228 1 f135"/>
                <a:gd name="f298" fmla="*/ f229 1 f135"/>
                <a:gd name="f299" fmla="*/ f230 1 f135"/>
                <a:gd name="f300" fmla="*/ f231 1 f135"/>
                <a:gd name="f301" fmla="*/ f232 1 f135"/>
                <a:gd name="f302" fmla="*/ f233 1 f135"/>
                <a:gd name="f303" fmla="*/ f234 1 f135"/>
                <a:gd name="f304" fmla="*/ f235 1 f135"/>
                <a:gd name="f305" fmla="*/ f236 1 f135"/>
                <a:gd name="f306" fmla="*/ f237 1 f135"/>
                <a:gd name="f307" fmla="*/ f238 1 f135"/>
                <a:gd name="f308" fmla="*/ f239 1 f135"/>
                <a:gd name="f309" fmla="*/ f240 1 f135"/>
                <a:gd name="f310" fmla="*/ f241 1 f135"/>
                <a:gd name="f311" fmla="*/ f242 1 f135"/>
                <a:gd name="f312" fmla="*/ f243 1 f135"/>
                <a:gd name="f313" fmla="*/ f244 1 f135"/>
                <a:gd name="f314" fmla="*/ f245 1 f135"/>
                <a:gd name="f315" fmla="*/ f246 1 f135"/>
                <a:gd name="f316" fmla="*/ f247 1 f135"/>
                <a:gd name="f317" fmla="*/ f248 1 f135"/>
                <a:gd name="f318" fmla="*/ f249 1 f135"/>
                <a:gd name="f319" fmla="*/ f250 1 f135"/>
                <a:gd name="f320" fmla="*/ f251 1 f135"/>
                <a:gd name="f321" fmla="*/ f252 1 f135"/>
                <a:gd name="f322" fmla="*/ f253 1 f135"/>
                <a:gd name="f323" fmla="*/ f254 1 f135"/>
                <a:gd name="f324" fmla="*/ f255 1 f135"/>
                <a:gd name="f325" fmla="*/ f256 1 f135"/>
                <a:gd name="f326" fmla="*/ f257 1 f135"/>
                <a:gd name="f327" fmla="*/ f258 1 f135"/>
                <a:gd name="f328" fmla="*/ f259 1 f135"/>
                <a:gd name="f329" fmla="*/ f260 1 f135"/>
                <a:gd name="f330" fmla="*/ f261 1 f135"/>
                <a:gd name="f331" fmla="*/ f262 1 f135"/>
                <a:gd name="f332" fmla="*/ f263 1 f135"/>
                <a:gd name="f333" fmla="*/ f264 1 f135"/>
                <a:gd name="f334" fmla="*/ f265 1 f135"/>
                <a:gd name="f335" fmla="*/ f266 1 f135"/>
                <a:gd name="f336" fmla="*/ f267 1 f135"/>
                <a:gd name="f337" fmla="*/ f268 1 f135"/>
                <a:gd name="f338" fmla="*/ f269 f131 1"/>
                <a:gd name="f339" fmla="*/ f270 f131 1"/>
                <a:gd name="f340" fmla="*/ f270 f132 1"/>
                <a:gd name="f341" fmla="*/ f269 f132 1"/>
                <a:gd name="f342" fmla="*/ f272 f131 1"/>
                <a:gd name="f343" fmla="*/ f273 f132 1"/>
                <a:gd name="f344" fmla="*/ f274 f131 1"/>
                <a:gd name="f345" fmla="*/ f275 f132 1"/>
                <a:gd name="f346" fmla="*/ f276 f131 1"/>
                <a:gd name="f347" fmla="*/ f277 f132 1"/>
                <a:gd name="f348" fmla="*/ f278 f131 1"/>
                <a:gd name="f349" fmla="*/ f279 f132 1"/>
                <a:gd name="f350" fmla="*/ f279 f131 1"/>
                <a:gd name="f351" fmla="*/ f280 f132 1"/>
                <a:gd name="f352" fmla="*/ f281 f131 1"/>
                <a:gd name="f353" fmla="*/ f282 f132 1"/>
                <a:gd name="f354" fmla="*/ f283 f131 1"/>
                <a:gd name="f355" fmla="*/ f284 f132 1"/>
                <a:gd name="f356" fmla="*/ f285 f131 1"/>
                <a:gd name="f357" fmla="*/ f286 f132 1"/>
                <a:gd name="f358" fmla="*/ f287 f131 1"/>
                <a:gd name="f359" fmla="*/ f288 f132 1"/>
                <a:gd name="f360" fmla="*/ f289 f132 1"/>
                <a:gd name="f361" fmla="*/ f290 f131 1"/>
                <a:gd name="f362" fmla="*/ f291 f132 1"/>
                <a:gd name="f363" fmla="*/ f292 f131 1"/>
                <a:gd name="f364" fmla="*/ f293 f132 1"/>
                <a:gd name="f365" fmla="*/ f294 f131 1"/>
                <a:gd name="f366" fmla="*/ f295 f132 1"/>
                <a:gd name="f367" fmla="*/ f296 f131 1"/>
                <a:gd name="f368" fmla="*/ f297 f132 1"/>
                <a:gd name="f369" fmla="*/ f298 f131 1"/>
                <a:gd name="f370" fmla="*/ f299 f132 1"/>
                <a:gd name="f371" fmla="*/ f300 f131 1"/>
                <a:gd name="f372" fmla="*/ f301 f131 1"/>
                <a:gd name="f373" fmla="*/ f302 f131 1"/>
                <a:gd name="f374" fmla="*/ f281 f132 1"/>
                <a:gd name="f375" fmla="*/ f303 f131 1"/>
                <a:gd name="f376" fmla="*/ f304 f132 1"/>
                <a:gd name="f377" fmla="*/ f297 f131 1"/>
                <a:gd name="f378" fmla="*/ f276 f132 1"/>
                <a:gd name="f379" fmla="*/ f305 f131 1"/>
                <a:gd name="f380" fmla="*/ f306 f132 1"/>
                <a:gd name="f381" fmla="*/ f307 f131 1"/>
                <a:gd name="f382" fmla="*/ f308 f131 1"/>
                <a:gd name="f383" fmla="*/ f309 f132 1"/>
                <a:gd name="f384" fmla="*/ f310 f131 1"/>
                <a:gd name="f385" fmla="*/ f311 f132 1"/>
                <a:gd name="f386" fmla="*/ f312 f131 1"/>
                <a:gd name="f387" fmla="*/ f313 f132 1"/>
                <a:gd name="f388" fmla="*/ f314 f131 1"/>
                <a:gd name="f389" fmla="*/ f315 f132 1"/>
                <a:gd name="f390" fmla="*/ f316 f131 1"/>
                <a:gd name="f391" fmla="*/ f317 f132 1"/>
                <a:gd name="f392" fmla="*/ f318 f131 1"/>
                <a:gd name="f393" fmla="*/ f319 f131 1"/>
                <a:gd name="f394" fmla="*/ f308 f132 1"/>
                <a:gd name="f395" fmla="*/ f307 f132 1"/>
                <a:gd name="f396" fmla="*/ f320 f132 1"/>
                <a:gd name="f397" fmla="*/ f321 f131 1"/>
                <a:gd name="f398" fmla="*/ f283 f132 1"/>
                <a:gd name="f399" fmla="*/ f322 f131 1"/>
                <a:gd name="f400" fmla="*/ f323 f131 1"/>
                <a:gd name="f401" fmla="*/ f324 f132 1"/>
                <a:gd name="f402" fmla="*/ f325 f131 1"/>
                <a:gd name="f403" fmla="*/ f326 f131 1"/>
                <a:gd name="f404" fmla="*/ f327 f132 1"/>
                <a:gd name="f405" fmla="*/ f328 f131 1"/>
                <a:gd name="f406" fmla="*/ f329 f132 1"/>
                <a:gd name="f407" fmla="*/ f330 f131 1"/>
                <a:gd name="f408" fmla="*/ f331 f131 1"/>
                <a:gd name="f409" fmla="*/ f332 f131 1"/>
                <a:gd name="f410" fmla="*/ f333 f131 1"/>
                <a:gd name="f411" fmla="*/ f334 f131 1"/>
                <a:gd name="f412" fmla="*/ f310 f132 1"/>
                <a:gd name="f413" fmla="*/ f335 f131 1"/>
                <a:gd name="f414" fmla="*/ f312 f132 1"/>
                <a:gd name="f415" fmla="*/ f336 f131 1"/>
                <a:gd name="f416" fmla="*/ f337 f131 1"/>
              </a:gdLst>
              <a:ahLst/>
              <a:cxnLst>
                <a:cxn ang="3cd4">
                  <a:pos x="hc" y="t"/>
                </a:cxn>
                <a:cxn ang="0">
                  <a:pos x="r" y="vc"/>
                </a:cxn>
                <a:cxn ang="cd4">
                  <a:pos x="hc" y="b"/>
                </a:cxn>
                <a:cxn ang="cd2">
                  <a:pos x="l" y="vc"/>
                </a:cxn>
                <a:cxn ang="f271">
                  <a:pos x="f342" y="f343"/>
                </a:cxn>
                <a:cxn ang="f271">
                  <a:pos x="f344" y="f345"/>
                </a:cxn>
                <a:cxn ang="f271">
                  <a:pos x="f346" y="f347"/>
                </a:cxn>
                <a:cxn ang="f271">
                  <a:pos x="f348" y="f349"/>
                </a:cxn>
                <a:cxn ang="f271">
                  <a:pos x="f350" y="f351"/>
                </a:cxn>
                <a:cxn ang="f271">
                  <a:pos x="f352" y="f353"/>
                </a:cxn>
                <a:cxn ang="f271">
                  <a:pos x="f354" y="f355"/>
                </a:cxn>
                <a:cxn ang="f271">
                  <a:pos x="f356" y="f357"/>
                </a:cxn>
                <a:cxn ang="f271">
                  <a:pos x="f358" y="f359"/>
                </a:cxn>
                <a:cxn ang="f271">
                  <a:pos x="f356" y="f360"/>
                </a:cxn>
                <a:cxn ang="f271">
                  <a:pos x="f361" y="f362"/>
                </a:cxn>
                <a:cxn ang="f271">
                  <a:pos x="f363" y="f364"/>
                </a:cxn>
                <a:cxn ang="f271">
                  <a:pos x="f365" y="f366"/>
                </a:cxn>
                <a:cxn ang="f271">
                  <a:pos x="f367" y="f368"/>
                </a:cxn>
                <a:cxn ang="f271">
                  <a:pos x="f369" y="f370"/>
                </a:cxn>
                <a:cxn ang="f271">
                  <a:pos x="f371" y="f351"/>
                </a:cxn>
                <a:cxn ang="f271">
                  <a:pos x="f372" y="f368"/>
                </a:cxn>
                <a:cxn ang="f271">
                  <a:pos x="f373" y="f374"/>
                </a:cxn>
                <a:cxn ang="f271">
                  <a:pos x="f375" y="f376"/>
                </a:cxn>
                <a:cxn ang="f271">
                  <a:pos x="f363" y="f370"/>
                </a:cxn>
                <a:cxn ang="f271">
                  <a:pos x="f377" y="f378"/>
                </a:cxn>
                <a:cxn ang="f271">
                  <a:pos x="f379" y="f380"/>
                </a:cxn>
                <a:cxn ang="f271">
                  <a:pos x="f381" y="f359"/>
                </a:cxn>
                <a:cxn ang="f271">
                  <a:pos x="f382" y="f383"/>
                </a:cxn>
                <a:cxn ang="f271">
                  <a:pos x="f384" y="f385"/>
                </a:cxn>
                <a:cxn ang="f271">
                  <a:pos x="f386" y="f362"/>
                </a:cxn>
                <a:cxn ang="f271">
                  <a:pos x="f358" y="f387"/>
                </a:cxn>
                <a:cxn ang="f271">
                  <a:pos x="f388" y="f345"/>
                </a:cxn>
                <a:cxn ang="f271">
                  <a:pos x="f350" y="f389"/>
                </a:cxn>
                <a:cxn ang="f271">
                  <a:pos x="f390" y="f391"/>
                </a:cxn>
                <a:cxn ang="f271">
                  <a:pos x="f392" y="f391"/>
                </a:cxn>
                <a:cxn ang="f271">
                  <a:pos x="f393" y="f394"/>
                </a:cxn>
                <a:cxn ang="f271">
                  <a:pos x="f390" y="f395"/>
                </a:cxn>
                <a:cxn ang="f271">
                  <a:pos x="f346" y="f396"/>
                </a:cxn>
                <a:cxn ang="f271">
                  <a:pos x="f397" y="f398"/>
                </a:cxn>
                <a:cxn ang="f271">
                  <a:pos x="f399" y="f396"/>
                </a:cxn>
                <a:cxn ang="f271">
                  <a:pos x="f400" y="f401"/>
                </a:cxn>
                <a:cxn ang="f271">
                  <a:pos x="f348" y="f376"/>
                </a:cxn>
                <a:cxn ang="f271">
                  <a:pos x="f402" y="f398"/>
                </a:cxn>
                <a:cxn ang="f271">
                  <a:pos x="f403" y="f404"/>
                </a:cxn>
                <a:cxn ang="f271">
                  <a:pos x="f375" y="f391"/>
                </a:cxn>
                <a:cxn ang="f271">
                  <a:pos x="f405" y="f406"/>
                </a:cxn>
                <a:cxn ang="f271">
                  <a:pos x="f407" y="f401"/>
                </a:cxn>
                <a:cxn ang="f271">
                  <a:pos x="f408" y="f404"/>
                </a:cxn>
                <a:cxn ang="f271">
                  <a:pos x="f409" y="f376"/>
                </a:cxn>
                <a:cxn ang="f271">
                  <a:pos x="f410" y="f366"/>
                </a:cxn>
                <a:cxn ang="f271">
                  <a:pos x="f411" y="f412"/>
                </a:cxn>
                <a:cxn ang="f271">
                  <a:pos x="f413" y="f414"/>
                </a:cxn>
                <a:cxn ang="f271">
                  <a:pos x="f415" y="f395"/>
                </a:cxn>
                <a:cxn ang="f271">
                  <a:pos x="f416" y="f366"/>
                </a:cxn>
                <a:cxn ang="f271">
                  <a:pos x="f416" y="f345"/>
                </a:cxn>
              </a:cxnLst>
              <a:rect l="f338" t="f341" r="f339" b="f340"/>
              <a:pathLst>
                <a:path w="150" h="150">
                  <a:moveTo>
                    <a:pt x="f6" y="f7"/>
                  </a:moveTo>
                  <a:cubicBezTo>
                    <a:pt x="f6" y="f8"/>
                    <a:pt x="f9" y="f10"/>
                    <a:pt x="f11" y="f12"/>
                  </a:cubicBezTo>
                  <a:cubicBezTo>
                    <a:pt x="f13" y="f14"/>
                    <a:pt x="f15" y="f10"/>
                    <a:pt x="f16" y="f17"/>
                  </a:cubicBezTo>
                  <a:cubicBezTo>
                    <a:pt x="f18" y="f19"/>
                    <a:pt x="f20" y="f21"/>
                    <a:pt x="f22" y="f23"/>
                  </a:cubicBezTo>
                  <a:cubicBezTo>
                    <a:pt x="f24" y="f7"/>
                    <a:pt x="f25" y="f19"/>
                    <a:pt x="f26" y="f27"/>
                  </a:cubicBezTo>
                  <a:cubicBezTo>
                    <a:pt x="f26" y="f27"/>
                    <a:pt x="f26" y="f27"/>
                    <a:pt x="f26" y="f27"/>
                  </a:cubicBezTo>
                  <a:cubicBezTo>
                    <a:pt x="f28" y="f29"/>
                    <a:pt x="f30" y="f29"/>
                    <a:pt x="f31" y="f27"/>
                  </a:cubicBezTo>
                  <a:cubicBezTo>
                    <a:pt x="f32" y="f33"/>
                    <a:pt x="f32" y="f34"/>
                    <a:pt x="f32" y="f35"/>
                  </a:cubicBezTo>
                  <a:cubicBezTo>
                    <a:pt x="f32" y="f36"/>
                    <a:pt x="f32" y="f37"/>
                    <a:pt x="f38" y="f39"/>
                  </a:cubicBezTo>
                  <a:cubicBezTo>
                    <a:pt x="f38" y="f39"/>
                    <a:pt x="f38" y="f39"/>
                    <a:pt x="f38" y="f39"/>
                  </a:cubicBezTo>
                  <a:cubicBezTo>
                    <a:pt x="f38" y="f40"/>
                    <a:pt x="f38" y="f40"/>
                    <a:pt x="f38" y="f40"/>
                  </a:cubicBezTo>
                  <a:cubicBezTo>
                    <a:pt x="f20" y="f41"/>
                    <a:pt x="f26" y="f42"/>
                    <a:pt x="f43" y="f42"/>
                  </a:cubicBezTo>
                  <a:cubicBezTo>
                    <a:pt x="f43" y="f42"/>
                    <a:pt x="f43" y="f42"/>
                    <a:pt x="f43" y="f42"/>
                  </a:cubicBezTo>
                  <a:cubicBezTo>
                    <a:pt x="f43" y="f41"/>
                    <a:pt x="f43" y="f41"/>
                    <a:pt x="f43" y="f41"/>
                  </a:cubicBezTo>
                  <a:cubicBezTo>
                    <a:pt x="f44" y="f12"/>
                    <a:pt x="f45" y="f46"/>
                    <a:pt x="f42" y="f8"/>
                  </a:cubicBezTo>
                  <a:cubicBezTo>
                    <a:pt x="f42" y="f47"/>
                    <a:pt x="f41" y="f29"/>
                    <a:pt x="f41" y="f48"/>
                  </a:cubicBezTo>
                  <a:cubicBezTo>
                    <a:pt x="f49" y="f19"/>
                    <a:pt x="f50" y="f35"/>
                    <a:pt x="f50" y="f51"/>
                  </a:cubicBezTo>
                  <a:cubicBezTo>
                    <a:pt x="f50" y="f26"/>
                    <a:pt x="f7" y="f31"/>
                    <a:pt x="f48" y="f52"/>
                  </a:cubicBezTo>
                  <a:cubicBezTo>
                    <a:pt x="f19" y="f53"/>
                    <a:pt x="f47" y="f54"/>
                    <a:pt x="f17" y="f55"/>
                  </a:cubicBezTo>
                  <a:cubicBezTo>
                    <a:pt x="f46" y="f56"/>
                    <a:pt x="f36" y="f57"/>
                    <a:pt x="f10" y="f58"/>
                  </a:cubicBezTo>
                  <a:cubicBezTo>
                    <a:pt x="f42" y="f59"/>
                    <a:pt x="f40" y="f60"/>
                    <a:pt x="f61" y="f62"/>
                  </a:cubicBezTo>
                  <a:cubicBezTo>
                    <a:pt x="f63" y="f6"/>
                    <a:pt x="f63" y="f6"/>
                    <a:pt x="f63" y="f6"/>
                  </a:cubicBezTo>
                  <a:cubicBezTo>
                    <a:pt x="f63" y="f64"/>
                    <a:pt x="f63" y="f64"/>
                    <a:pt x="f63" y="f64"/>
                  </a:cubicBezTo>
                  <a:cubicBezTo>
                    <a:pt x="f34" y="f65"/>
                    <a:pt x="f61" y="f66"/>
                    <a:pt x="f46" y="f67"/>
                  </a:cubicBezTo>
                  <a:cubicBezTo>
                    <a:pt x="f68" y="f69"/>
                    <a:pt x="f70" y="f71"/>
                    <a:pt x="f70" y="f72"/>
                  </a:cubicBezTo>
                  <a:cubicBezTo>
                    <a:pt x="f70" y="f73"/>
                    <a:pt x="f36" y="f74"/>
                    <a:pt x="f75" y="f76"/>
                  </a:cubicBezTo>
                  <a:cubicBezTo>
                    <a:pt x="f68" y="f77"/>
                    <a:pt x="f46" y="f77"/>
                    <a:pt x="f63" y="f77"/>
                  </a:cubicBezTo>
                  <a:cubicBezTo>
                    <a:pt x="f17" y="f77"/>
                    <a:pt x="f17" y="f77"/>
                    <a:pt x="f17" y="f77"/>
                  </a:cubicBezTo>
                  <a:cubicBezTo>
                    <a:pt x="f17" y="f78"/>
                    <a:pt x="f17" y="f78"/>
                    <a:pt x="f17" y="f78"/>
                  </a:cubicBezTo>
                  <a:cubicBezTo>
                    <a:pt x="f17" y="f79"/>
                    <a:pt x="f34" y="f79"/>
                    <a:pt x="f46" y="f79"/>
                  </a:cubicBezTo>
                  <a:cubicBezTo>
                    <a:pt x="f46" y="f79"/>
                    <a:pt x="f46" y="f79"/>
                    <a:pt x="f46" y="f79"/>
                  </a:cubicBezTo>
                  <a:cubicBezTo>
                    <a:pt x="f61" y="f80"/>
                    <a:pt x="f49" y="f58"/>
                    <a:pt x="f27" y="f81"/>
                  </a:cubicBezTo>
                  <a:cubicBezTo>
                    <a:pt x="f23" y="f16"/>
                    <a:pt x="f82" y="f54"/>
                    <a:pt x="f83" y="f32"/>
                  </a:cubicBezTo>
                  <a:cubicBezTo>
                    <a:pt x="f5" y="f31"/>
                    <a:pt x="f5" y="f84"/>
                    <a:pt x="f5" y="f26"/>
                  </a:cubicBezTo>
                  <a:cubicBezTo>
                    <a:pt x="f5" y="f85"/>
                    <a:pt x="f86" y="f34"/>
                    <a:pt x="f87" y="f27"/>
                  </a:cubicBezTo>
                  <a:cubicBezTo>
                    <a:pt x="f8" y="f50"/>
                    <a:pt x="f68" y="f21"/>
                    <a:pt x="f41" y="f23"/>
                  </a:cubicBezTo>
                  <a:cubicBezTo>
                    <a:pt x="f45" y="f23"/>
                    <a:pt x="f44" y="f21"/>
                    <a:pt x="f14" y="f88"/>
                  </a:cubicBezTo>
                  <a:cubicBezTo>
                    <a:pt x="f89" y="f90"/>
                    <a:pt x="f91" y="f86"/>
                    <a:pt x="f22" y="f92"/>
                  </a:cubicBezTo>
                  <a:cubicBezTo>
                    <a:pt x="f93" y="f94"/>
                    <a:pt x="f55" y="f21"/>
                    <a:pt x="f95" y="f29"/>
                  </a:cubicBezTo>
                  <a:cubicBezTo>
                    <a:pt x="f96" y="f61"/>
                    <a:pt x="f69" y="f37"/>
                    <a:pt x="f66" y="f87"/>
                  </a:cubicBezTo>
                  <a:cubicBezTo>
                    <a:pt x="f97" y="f7"/>
                    <a:pt x="f97" y="f50"/>
                    <a:pt x="f97" y="f23"/>
                  </a:cubicBezTo>
                  <a:cubicBezTo>
                    <a:pt x="f97" y="f88"/>
                    <a:pt x="f98" y="f92"/>
                    <a:pt x="f99" y="f82"/>
                  </a:cubicBezTo>
                  <a:cubicBezTo>
                    <a:pt x="f11" y="f5"/>
                    <a:pt x="f11" y="f5"/>
                    <a:pt x="f11" y="f5"/>
                  </a:cubicBezTo>
                  <a:cubicBezTo>
                    <a:pt x="f99" y="f5"/>
                    <a:pt x="f99" y="f5"/>
                    <a:pt x="f99" y="f5"/>
                  </a:cubicBezTo>
                  <a:cubicBezTo>
                    <a:pt x="f100" y="f83"/>
                    <a:pt x="f6" y="f86"/>
                    <a:pt x="f6" y="f7"/>
                  </a:cubicBezTo>
                  <a:close/>
                  <a:moveTo>
                    <a:pt x="f43" y="f21"/>
                  </a:moveTo>
                  <a:cubicBezTo>
                    <a:pt x="f51" y="f21"/>
                    <a:pt x="f51" y="f21"/>
                    <a:pt x="f51" y="f21"/>
                  </a:cubicBezTo>
                  <a:cubicBezTo>
                    <a:pt x="f30" y="f88"/>
                    <a:pt x="f53" y="f87"/>
                    <a:pt x="f56" y="f8"/>
                  </a:cubicBezTo>
                  <a:cubicBezTo>
                    <a:pt x="f101" y="f36"/>
                    <a:pt x="f13" y="f44"/>
                    <a:pt x="f11" y="f37"/>
                  </a:cubicBezTo>
                  <a:cubicBezTo>
                    <a:pt x="f97" y="f70"/>
                    <a:pt x="f62" y="f8"/>
                    <a:pt x="f62" y="f7"/>
                  </a:cubicBezTo>
                  <a:cubicBezTo>
                    <a:pt x="f62" y="f102"/>
                    <a:pt x="f64" y="f94"/>
                    <a:pt x="f66" y="f82"/>
                  </a:cubicBezTo>
                  <a:cubicBezTo>
                    <a:pt x="f97" y="f92"/>
                    <a:pt x="f9" y="f88"/>
                    <a:pt x="f9" y="f23"/>
                  </a:cubicBezTo>
                  <a:cubicBezTo>
                    <a:pt x="f9" y="f50"/>
                    <a:pt x="f9" y="f87"/>
                    <a:pt x="f9" y="f48"/>
                  </a:cubicBezTo>
                  <a:cubicBezTo>
                    <a:pt x="f9" y="f48"/>
                    <a:pt x="f9" y="f48"/>
                    <a:pt x="f9" y="f48"/>
                  </a:cubicBezTo>
                  <a:cubicBezTo>
                    <a:pt x="f103" y="f39"/>
                    <a:pt x="f73" y="f46"/>
                    <a:pt x="f95" y="f27"/>
                  </a:cubicBezTo>
                  <a:cubicBezTo>
                    <a:pt x="f104" y="f50"/>
                    <a:pt x="f93" y="f86"/>
                    <a:pt x="f22" y="f90"/>
                  </a:cubicBezTo>
                  <a:cubicBezTo>
                    <a:pt x="f91" y="f90"/>
                    <a:pt x="f43" y="f88"/>
                    <a:pt x="f89" y="f21"/>
                  </a:cubicBezTo>
                  <a:cubicBezTo>
                    <a:pt x="f105" y="f23"/>
                    <a:pt x="f44" y="f50"/>
                    <a:pt x="f42" y="f7"/>
                  </a:cubicBezTo>
                  <a:cubicBezTo>
                    <a:pt x="f41" y="f7"/>
                    <a:pt x="f41" y="f7"/>
                    <a:pt x="f41" y="f7"/>
                  </a:cubicBezTo>
                  <a:cubicBezTo>
                    <a:pt x="f41" y="f7"/>
                    <a:pt x="f41" y="f7"/>
                    <a:pt x="f41" y="f7"/>
                  </a:cubicBezTo>
                  <a:cubicBezTo>
                    <a:pt x="f75" y="f23"/>
                    <a:pt x="f8" y="f87"/>
                    <a:pt x="f48" y="f47"/>
                  </a:cubicBezTo>
                  <a:cubicBezTo>
                    <a:pt x="f90" y="f61"/>
                    <a:pt x="f82" y="f85"/>
                    <a:pt x="f82" y="f26"/>
                  </a:cubicBezTo>
                  <a:cubicBezTo>
                    <a:pt x="f82" y="f84"/>
                    <a:pt x="f82" y="f31"/>
                    <a:pt x="f82" y="f38"/>
                  </a:cubicBezTo>
                  <a:cubicBezTo>
                    <a:pt x="f92" y="f54"/>
                    <a:pt x="f50" y="f106"/>
                    <a:pt x="f47" y="f57"/>
                  </a:cubicBezTo>
                  <a:cubicBezTo>
                    <a:pt x="f63" y="f107"/>
                    <a:pt x="f35" y="f80"/>
                    <a:pt x="f68" y="f108"/>
                  </a:cubicBezTo>
                  <a:cubicBezTo>
                    <a:pt x="f68" y="f108"/>
                    <a:pt x="f68" y="f108"/>
                    <a:pt x="f68" y="f108"/>
                  </a:cubicBezTo>
                  <a:cubicBezTo>
                    <a:pt x="f35" y="f108"/>
                    <a:pt x="f35" y="f108"/>
                    <a:pt x="f35" y="f108"/>
                  </a:cubicBezTo>
                  <a:cubicBezTo>
                    <a:pt x="f35" y="f108"/>
                    <a:pt x="f35" y="f108"/>
                    <a:pt x="f35" y="f108"/>
                  </a:cubicBezTo>
                  <a:cubicBezTo>
                    <a:pt x="f68" y="f78"/>
                    <a:pt x="f75" y="f78"/>
                    <a:pt x="f36" y="f77"/>
                  </a:cubicBezTo>
                  <a:cubicBezTo>
                    <a:pt x="f70" y="f77"/>
                    <a:pt x="f70" y="f77"/>
                    <a:pt x="f70" y="f77"/>
                  </a:cubicBezTo>
                  <a:cubicBezTo>
                    <a:pt x="f70" y="f77"/>
                    <a:pt x="f70" y="f77"/>
                    <a:pt x="f70" y="f77"/>
                  </a:cubicBezTo>
                  <a:cubicBezTo>
                    <a:pt x="f10" y="f74"/>
                    <a:pt x="f10" y="f73"/>
                    <a:pt x="f10" y="f72"/>
                  </a:cubicBezTo>
                  <a:cubicBezTo>
                    <a:pt x="f10" y="f109"/>
                    <a:pt x="f36" y="f69"/>
                    <a:pt x="f68" y="f11"/>
                  </a:cubicBezTo>
                  <a:cubicBezTo>
                    <a:pt x="f35" y="f98"/>
                    <a:pt x="f46" y="f66"/>
                    <a:pt x="f46" y="f9"/>
                  </a:cubicBezTo>
                  <a:cubicBezTo>
                    <a:pt x="f39" y="f110"/>
                    <a:pt x="f85" y="f111"/>
                    <a:pt x="f70" y="f58"/>
                  </a:cubicBezTo>
                  <a:cubicBezTo>
                    <a:pt x="f68" y="f81"/>
                    <a:pt x="f61" y="f112"/>
                    <a:pt x="f49" y="f113"/>
                  </a:cubicBezTo>
                  <a:cubicBezTo>
                    <a:pt x="f27" y="f114"/>
                    <a:pt x="f48" y="f18"/>
                    <a:pt x="f7" y="f115"/>
                  </a:cubicBezTo>
                  <a:cubicBezTo>
                    <a:pt x="f7" y="f52"/>
                    <a:pt x="f7" y="f93"/>
                    <a:pt x="f50" y="f32"/>
                  </a:cubicBezTo>
                  <a:cubicBezTo>
                    <a:pt x="f87" y="f116"/>
                    <a:pt x="f27" y="f117"/>
                    <a:pt x="f63" y="f118"/>
                  </a:cubicBezTo>
                  <a:cubicBezTo>
                    <a:pt x="f46" y="f119"/>
                    <a:pt x="f46" y="f119"/>
                    <a:pt x="f46" y="f119"/>
                  </a:cubicBezTo>
                  <a:cubicBezTo>
                    <a:pt x="f63" y="f120"/>
                    <a:pt x="f63" y="f120"/>
                    <a:pt x="f63" y="f120"/>
                  </a:cubicBezTo>
                  <a:cubicBezTo>
                    <a:pt x="f23" y="f56"/>
                    <a:pt x="f92" y="f115"/>
                    <a:pt x="f92" y="f121"/>
                  </a:cubicBezTo>
                  <a:cubicBezTo>
                    <a:pt x="f92" y="f12"/>
                    <a:pt x="f21" y="f49"/>
                    <a:pt x="f47" y="f29"/>
                  </a:cubicBezTo>
                  <a:cubicBezTo>
                    <a:pt x="f33" y="f27"/>
                    <a:pt x="f33" y="f27"/>
                    <a:pt x="f33" y="f27"/>
                  </a:cubicBezTo>
                  <a:cubicBezTo>
                    <a:pt x="f19" y="f49"/>
                    <a:pt x="f7" y="f68"/>
                    <a:pt x="f23" y="f85"/>
                  </a:cubicBezTo>
                  <a:cubicBezTo>
                    <a:pt x="f87" y="f17"/>
                    <a:pt x="f63" y="f48"/>
                    <a:pt x="f41" y="f87"/>
                  </a:cubicBezTo>
                  <a:cubicBezTo>
                    <a:pt x="f42" y="f87"/>
                    <a:pt x="f42" y="f87"/>
                    <a:pt x="f42" y="f87"/>
                  </a:cubicBezTo>
                  <a:cubicBezTo>
                    <a:pt x="f42" y="f87"/>
                    <a:pt x="f42" y="f87"/>
                    <a:pt x="f42" y="f87"/>
                  </a:cubicBezTo>
                  <a:cubicBezTo>
                    <a:pt x="f45" y="f19"/>
                    <a:pt x="f45" y="f47"/>
                    <a:pt x="f45" y="f8"/>
                  </a:cubicBezTo>
                  <a:cubicBezTo>
                    <a:pt x="f44" y="f63"/>
                    <a:pt x="f44" y="f46"/>
                    <a:pt x="f105" y="f75"/>
                  </a:cubicBezTo>
                  <a:cubicBezTo>
                    <a:pt x="f105" y="f75"/>
                    <a:pt x="f105" y="f75"/>
                    <a:pt x="f105" y="f75"/>
                  </a:cubicBezTo>
                  <a:cubicBezTo>
                    <a:pt x="f14" y="f68"/>
                    <a:pt x="f89" y="f35"/>
                    <a:pt x="f89" y="f35"/>
                  </a:cubicBezTo>
                  <a:cubicBezTo>
                    <a:pt x="f91" y="f35"/>
                    <a:pt x="f51" y="f68"/>
                    <a:pt x="f22" y="f75"/>
                  </a:cubicBezTo>
                  <a:cubicBezTo>
                    <a:pt x="f24" y="f70"/>
                    <a:pt x="f26" y="f10"/>
                    <a:pt x="f28" y="f70"/>
                  </a:cubicBezTo>
                  <a:cubicBezTo>
                    <a:pt x="f84" y="f70"/>
                    <a:pt x="f84" y="f70"/>
                    <a:pt x="f84" y="f70"/>
                  </a:cubicBezTo>
                  <a:cubicBezTo>
                    <a:pt x="f84" y="f10"/>
                    <a:pt x="f84" y="f10"/>
                    <a:pt x="f84" y="f10"/>
                  </a:cubicBezTo>
                  <a:cubicBezTo>
                    <a:pt x="f28" y="f39"/>
                    <a:pt x="f122" y="f40"/>
                    <a:pt x="f26" y="f85"/>
                  </a:cubicBezTo>
                  <a:cubicBezTo>
                    <a:pt x="f22" y="f41"/>
                    <a:pt x="f14" y="f10"/>
                    <a:pt x="f105" y="f36"/>
                  </a:cubicBezTo>
                  <a:cubicBezTo>
                    <a:pt x="f105" y="f36"/>
                    <a:pt x="f105" y="f36"/>
                    <a:pt x="f105" y="f36"/>
                  </a:cubicBezTo>
                  <a:cubicBezTo>
                    <a:pt x="f14" y="f37"/>
                    <a:pt x="f89" y="f39"/>
                    <a:pt x="f91" y="f85"/>
                  </a:cubicBezTo>
                  <a:cubicBezTo>
                    <a:pt x="f26" y="f41"/>
                    <a:pt x="f30" y="f85"/>
                    <a:pt x="f123" y="f39"/>
                  </a:cubicBezTo>
                  <a:cubicBezTo>
                    <a:pt x="f38" y="f10"/>
                    <a:pt x="f38" y="f36"/>
                    <a:pt x="f38" y="f35"/>
                  </a:cubicBezTo>
                  <a:cubicBezTo>
                    <a:pt x="f38" y="f63"/>
                    <a:pt x="f123" y="f8"/>
                    <a:pt x="f20" y="f47"/>
                  </a:cubicBezTo>
                  <a:cubicBezTo>
                    <a:pt x="f30" y="f47"/>
                    <a:pt x="f84" y="f47"/>
                    <a:pt x="f122" y="f47"/>
                  </a:cubicBezTo>
                  <a:cubicBezTo>
                    <a:pt x="f30" y="f33"/>
                    <a:pt x="f31" y="f17"/>
                    <a:pt x="f31" y="f61"/>
                  </a:cubicBezTo>
                  <a:cubicBezTo>
                    <a:pt x="f31" y="f46"/>
                    <a:pt x="f31" y="f46"/>
                    <a:pt x="f20" y="f35"/>
                  </a:cubicBezTo>
                  <a:cubicBezTo>
                    <a:pt x="f20" y="f35"/>
                    <a:pt x="f20" y="f35"/>
                    <a:pt x="f20" y="f35"/>
                  </a:cubicBezTo>
                  <a:cubicBezTo>
                    <a:pt x="f30" y="f35"/>
                    <a:pt x="f30" y="f35"/>
                    <a:pt x="f30" y="f35"/>
                  </a:cubicBezTo>
                  <a:cubicBezTo>
                    <a:pt x="f122" y="f34"/>
                    <a:pt x="f26" y="f49"/>
                    <a:pt x="f25" y="f33"/>
                  </a:cubicBezTo>
                  <a:cubicBezTo>
                    <a:pt x="f121" y="f47"/>
                    <a:pt x="f121" y="f47"/>
                    <a:pt x="f121" y="f47"/>
                  </a:cubicBezTo>
                  <a:cubicBezTo>
                    <a:pt x="f24" y="f47"/>
                    <a:pt x="f24" y="f47"/>
                    <a:pt x="f24" y="f47"/>
                  </a:cubicBezTo>
                  <a:cubicBezTo>
                    <a:pt x="f24" y="f27"/>
                    <a:pt x="f24" y="f27"/>
                    <a:pt x="f24" y="f27"/>
                  </a:cubicBezTo>
                  <a:cubicBezTo>
                    <a:pt x="f121" y="f19"/>
                    <a:pt x="f121" y="f7"/>
                    <a:pt x="f91" y="f23"/>
                  </a:cubicBezTo>
                  <a:lnTo>
                    <a:pt x="f43" y="f21"/>
                  </a:lnTo>
                  <a:close/>
                  <a:moveTo>
                    <a:pt x="f20" y="f61"/>
                  </a:moveTo>
                  <a:cubicBezTo>
                    <a:pt x="f20" y="f34"/>
                    <a:pt x="f84" y="f49"/>
                    <a:pt x="f122" y="f33"/>
                  </a:cubicBezTo>
                  <a:cubicBezTo>
                    <a:pt x="f122" y="f49"/>
                    <a:pt x="f28" y="f63"/>
                    <a:pt x="f20" y="f61"/>
                  </a:cubicBezTo>
                  <a:close/>
                  <a:moveTo>
                    <a:pt x="f89" y="f75"/>
                  </a:moveTo>
                  <a:cubicBezTo>
                    <a:pt x="f43" y="f10"/>
                    <a:pt x="f121" y="f40"/>
                    <a:pt x="f25" y="f39"/>
                  </a:cubicBezTo>
                  <a:cubicBezTo>
                    <a:pt x="f26" y="f39"/>
                    <a:pt x="f122" y="f12"/>
                    <a:pt x="f122" y="f37"/>
                  </a:cubicBezTo>
                  <a:cubicBezTo>
                    <a:pt x="f25" y="f37"/>
                    <a:pt x="f121" y="f10"/>
                    <a:pt x="f51" y="f36"/>
                  </a:cubicBezTo>
                  <a:cubicBezTo>
                    <a:pt x="f91" y="f36"/>
                    <a:pt x="f43" y="f75"/>
                    <a:pt x="f43" y="f75"/>
                  </a:cubicBezTo>
                  <a:cubicBezTo>
                    <a:pt x="f89" y="f75"/>
                    <a:pt x="f89" y="f75"/>
                    <a:pt x="f89" y="f75"/>
                  </a:cubicBezTo>
                  <a:close/>
                  <a:moveTo>
                    <a:pt x="f86" y="f121"/>
                  </a:moveTo>
                  <a:cubicBezTo>
                    <a:pt x="f86" y="f93"/>
                    <a:pt x="f23" y="f55"/>
                    <a:pt x="f33" y="f56"/>
                  </a:cubicBezTo>
                  <a:cubicBezTo>
                    <a:pt x="f7" y="f124"/>
                    <a:pt x="f102" y="f31"/>
                    <a:pt x="f102" y="f91"/>
                  </a:cubicBezTo>
                  <a:cubicBezTo>
                    <a:pt x="f102" y="f40"/>
                    <a:pt x="f23" y="f68"/>
                    <a:pt x="f87" y="f17"/>
                  </a:cubicBezTo>
                  <a:cubicBezTo>
                    <a:pt x="f102" y="f75"/>
                    <a:pt x="f86" y="f41"/>
                    <a:pt x="f86" y="f121"/>
                  </a:cubicBezTo>
                  <a:close/>
                  <a:moveTo>
                    <a:pt x="f100" y="f47"/>
                  </a:moveTo>
                  <a:cubicBezTo>
                    <a:pt x="f100" y="f47"/>
                    <a:pt x="f100" y="f47"/>
                    <a:pt x="f100" y="f47"/>
                  </a:cubicBezTo>
                  <a:cubicBezTo>
                    <a:pt x="f100" y="f49"/>
                    <a:pt x="f99" y="f70"/>
                    <a:pt x="f125" y="f37"/>
                  </a:cubicBezTo>
                  <a:cubicBezTo>
                    <a:pt x="f125" y="f37"/>
                    <a:pt x="f125" y="f37"/>
                    <a:pt x="f125" y="f37"/>
                  </a:cubicBezTo>
                  <a:cubicBezTo>
                    <a:pt x="f78" y="f39"/>
                    <a:pt x="f120" y="f34"/>
                    <a:pt x="f126" y="f23"/>
                  </a:cubicBezTo>
                  <a:cubicBezTo>
                    <a:pt x="f52" y="f102"/>
                    <a:pt x="f52" y="f102"/>
                    <a:pt x="f52" y="f102"/>
                  </a:cubicBezTo>
                  <a:cubicBezTo>
                    <a:pt x="f127" y="f21"/>
                    <a:pt x="f127" y="f21"/>
                    <a:pt x="f127" y="f21"/>
                  </a:cubicBezTo>
                  <a:cubicBezTo>
                    <a:pt x="f114" y="f23"/>
                    <a:pt x="f106" y="f87"/>
                    <a:pt x="f81" y="f27"/>
                  </a:cubicBezTo>
                  <a:cubicBezTo>
                    <a:pt x="f74" y="f46"/>
                    <a:pt x="f69" y="f40"/>
                    <a:pt x="f65" y="f29"/>
                  </a:cubicBezTo>
                  <a:cubicBezTo>
                    <a:pt x="f128" y="f29"/>
                    <a:pt x="f128" y="f29"/>
                    <a:pt x="f128" y="f29"/>
                  </a:cubicBezTo>
                  <a:cubicBezTo>
                    <a:pt x="f128" y="f29"/>
                    <a:pt x="f128" y="f29"/>
                    <a:pt x="f128" y="f29"/>
                  </a:cubicBezTo>
                  <a:cubicBezTo>
                    <a:pt x="f100" y="f29"/>
                    <a:pt x="f100" y="f29"/>
                    <a:pt x="f100" y="f47"/>
                  </a:cubicBezTo>
                  <a:close/>
                  <a:moveTo>
                    <a:pt x="f129" y="f70"/>
                  </a:moveTo>
                  <a:cubicBezTo>
                    <a:pt x="f11" y="f75"/>
                    <a:pt x="f65" y="f49"/>
                    <a:pt x="f128" y="f47"/>
                  </a:cubicBezTo>
                  <a:cubicBezTo>
                    <a:pt x="f69" y="f85"/>
                    <a:pt x="f74" y="f35"/>
                    <a:pt x="f57" y="f47"/>
                  </a:cubicBezTo>
                  <a:cubicBezTo>
                    <a:pt x="f16" y="f19"/>
                    <a:pt x="f104" y="f87"/>
                    <a:pt x="f116" y="f50"/>
                  </a:cubicBezTo>
                  <a:cubicBezTo>
                    <a:pt x="f81" y="f63"/>
                    <a:pt x="f76" y="f37"/>
                    <a:pt x="f129" y="f70"/>
                  </a:cubicBezTo>
                  <a:close/>
                  <a:moveTo>
                    <a:pt x="f84" y="f36"/>
                  </a:moveTo>
                  <a:cubicBezTo>
                    <a:pt x="f28" y="f36"/>
                    <a:pt x="f28" y="f36"/>
                    <a:pt x="f28" y="f36"/>
                  </a:cubicBezTo>
                  <a:cubicBezTo>
                    <a:pt x="f51" y="f75"/>
                    <a:pt x="f105" y="f61"/>
                    <a:pt x="f105" y="f27"/>
                  </a:cubicBezTo>
                  <a:cubicBezTo>
                    <a:pt x="f105" y="f29"/>
                    <a:pt x="f105" y="f29"/>
                    <a:pt x="f105" y="f29"/>
                  </a:cubicBezTo>
                  <a:cubicBezTo>
                    <a:pt x="f14" y="f29"/>
                    <a:pt x="f14" y="f29"/>
                    <a:pt x="f14" y="f29"/>
                  </a:cubicBezTo>
                  <a:cubicBezTo>
                    <a:pt x="f24" y="f27"/>
                    <a:pt x="f122" y="f63"/>
                    <a:pt x="f84" y="f75"/>
                  </a:cubicBezTo>
                  <a:lnTo>
                    <a:pt x="f84" y="f36"/>
                  </a:lnTo>
                  <a:close/>
                  <a:moveTo>
                    <a:pt x="f14" y="f27"/>
                  </a:moveTo>
                  <a:cubicBezTo>
                    <a:pt x="f89" y="f34"/>
                    <a:pt x="f51" y="f35"/>
                    <a:pt x="f122" y="f68"/>
                  </a:cubicBezTo>
                  <a:cubicBezTo>
                    <a:pt x="f25" y="f63"/>
                    <a:pt x="f121" y="f33"/>
                    <a:pt x="f14" y="f27"/>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40" name="Ελεύθερη σχεδίαση 49">
              <a:extLst>
                <a:ext uri="{FF2B5EF4-FFF2-40B4-BE49-F238E27FC236}">
                  <a16:creationId xmlns:a16="http://schemas.microsoft.com/office/drawing/2014/main" id="{85108D91-A4F1-4134-1F57-76FF892F4035}"/>
                </a:ext>
              </a:extLst>
            </p:cNvPr>
            <p:cNvSpPr/>
            <p:nvPr/>
          </p:nvSpPr>
          <p:spPr>
            <a:xfrm>
              <a:off x="8387434" y="3276478"/>
              <a:ext cx="314242" cy="319198"/>
            </a:xfrm>
            <a:custGeom>
              <a:avLst/>
              <a:gdLst>
                <a:gd name="f0" fmla="val 10800000"/>
                <a:gd name="f1" fmla="val 5400000"/>
                <a:gd name="f2" fmla="val 180"/>
                <a:gd name="f3" fmla="val w"/>
                <a:gd name="f4" fmla="val h"/>
                <a:gd name="f5" fmla="val 0"/>
                <a:gd name="f6" fmla="val 149"/>
                <a:gd name="f7" fmla="val 146"/>
                <a:gd name="f8" fmla="val 61"/>
                <a:gd name="f9" fmla="val 17"/>
                <a:gd name="f10" fmla="val 64"/>
                <a:gd name="f11" fmla="val 67"/>
                <a:gd name="f12" fmla="val 9"/>
                <a:gd name="f13" fmla="val 70"/>
                <a:gd name="f14" fmla="val 13"/>
                <a:gd name="f15" fmla="val 68"/>
                <a:gd name="f16" fmla="val 15"/>
                <a:gd name="f17" fmla="val 65"/>
                <a:gd name="f18" fmla="val 22"/>
                <a:gd name="f19" fmla="val 78"/>
                <a:gd name="f20" fmla="val 72"/>
                <a:gd name="f21" fmla="val 11"/>
                <a:gd name="f22" fmla="val 71"/>
                <a:gd name="f23" fmla="val 8"/>
                <a:gd name="f24" fmla="val 75"/>
                <a:gd name="f25" fmla="val 4"/>
                <a:gd name="f26" fmla="val 81"/>
                <a:gd name="f27" fmla="val 77"/>
                <a:gd name="f28" fmla="val 20"/>
                <a:gd name="f29" fmla="val 103"/>
                <a:gd name="f30" fmla="val 144"/>
                <a:gd name="f31" fmla="val 7"/>
                <a:gd name="f32" fmla="val 39"/>
                <a:gd name="f33" fmla="val 148"/>
                <a:gd name="f34" fmla="val 63"/>
                <a:gd name="f35" fmla="val 123"/>
                <a:gd name="f36" fmla="val 79"/>
                <a:gd name="f37" fmla="val 125"/>
                <a:gd name="f38" fmla="val 130"/>
                <a:gd name="f39" fmla="val 105"/>
                <a:gd name="f40" fmla="val 138"/>
                <a:gd name="f41" fmla="val 94"/>
                <a:gd name="f42" fmla="val 99"/>
                <a:gd name="f43" fmla="val 104"/>
                <a:gd name="f44" fmla="val 147"/>
                <a:gd name="f45" fmla="val 114"/>
                <a:gd name="f46" fmla="val 120"/>
                <a:gd name="f47" fmla="val 142"/>
                <a:gd name="f48" fmla="val 135"/>
                <a:gd name="f49" fmla="val 122"/>
                <a:gd name="f50" fmla="val 129"/>
                <a:gd name="f51" fmla="val 119"/>
                <a:gd name="f52" fmla="val 131"/>
                <a:gd name="f53" fmla="val 143"/>
                <a:gd name="f54" fmla="val 141"/>
                <a:gd name="f55" fmla="val 124"/>
                <a:gd name="f56" fmla="val 108"/>
                <a:gd name="f57" fmla="val 95"/>
                <a:gd name="f58" fmla="val 118"/>
                <a:gd name="f59" fmla="val 88"/>
                <a:gd name="f60" fmla="val 121"/>
                <a:gd name="f61" fmla="val 76"/>
                <a:gd name="f62" fmla="val 57"/>
                <a:gd name="f63" fmla="val 40"/>
                <a:gd name="f64" fmla="val 132"/>
                <a:gd name="f65" fmla="val 18"/>
                <a:gd name="f66" fmla="val 101"/>
                <a:gd name="f67" fmla="val 5"/>
                <a:gd name="f68" fmla="val 33"/>
                <a:gd name="f69" fmla="val 46"/>
                <a:gd name="f70" fmla="val 31"/>
                <a:gd name="f71" fmla="val 30"/>
                <a:gd name="f72" fmla="val 16"/>
                <a:gd name="f73" fmla="val 27"/>
                <a:gd name="f74" fmla="val 14"/>
                <a:gd name="f75" fmla="val 12"/>
                <a:gd name="f76" fmla="val 37"/>
                <a:gd name="f77" fmla="val 23"/>
                <a:gd name="f78" fmla="val 60"/>
                <a:gd name="f79" fmla="val 24"/>
                <a:gd name="f80" fmla="val 62"/>
                <a:gd name="f81" fmla="val 58"/>
                <a:gd name="f82" fmla="val 10"/>
                <a:gd name="f83" fmla="val 59"/>
                <a:gd name="f84" fmla="val 49"/>
                <a:gd name="f85" fmla="val 25"/>
                <a:gd name="f86" fmla="val 41"/>
                <a:gd name="f87" fmla="val 26"/>
                <a:gd name="f88" fmla="val 32"/>
                <a:gd name="f89" fmla="val 98"/>
                <a:gd name="f90" fmla="val 85"/>
                <a:gd name="f91" fmla="val 90"/>
                <a:gd name="f92" fmla="val 140"/>
                <a:gd name="f93" fmla="val 29"/>
                <a:gd name="f94" fmla="val 34"/>
                <a:gd name="f95" fmla="val 139"/>
                <a:gd name="f96" fmla="val 127"/>
                <a:gd name="f97" fmla="val 73"/>
                <a:gd name="f98" fmla="val 145"/>
                <a:gd name="f99" fmla="val 113"/>
                <a:gd name="f100" fmla="val 109"/>
                <a:gd name="f101" fmla="val 106"/>
                <a:gd name="f102" fmla="val 126"/>
                <a:gd name="f103" fmla="val 134"/>
                <a:gd name="f104" fmla="val 100"/>
                <a:gd name="f105" fmla="val 137"/>
                <a:gd name="f106" fmla="val 107"/>
                <a:gd name="f107" fmla="+- 0 0 -90"/>
                <a:gd name="f108" fmla="*/ f3 1 149"/>
                <a:gd name="f109" fmla="*/ f4 1 146"/>
                <a:gd name="f110" fmla="+- f7 0 f5"/>
                <a:gd name="f111" fmla="+- f6 0 f5"/>
                <a:gd name="f112" fmla="*/ f107 f0 1"/>
                <a:gd name="f113" fmla="*/ f111 1 149"/>
                <a:gd name="f114" fmla="*/ f110 1 146"/>
                <a:gd name="f115" fmla="*/ 61 f111 1"/>
                <a:gd name="f116" fmla="*/ 17 f110 1"/>
                <a:gd name="f117" fmla="*/ 70 f111 1"/>
                <a:gd name="f118" fmla="*/ 13 f110 1"/>
                <a:gd name="f119" fmla="*/ 67 f111 1"/>
                <a:gd name="f120" fmla="*/ 22 f110 1"/>
                <a:gd name="f121" fmla="*/ 71 f111 1"/>
                <a:gd name="f122" fmla="*/ 8 f110 1"/>
                <a:gd name="f123" fmla="*/ 77 f111 1"/>
                <a:gd name="f124" fmla="*/ 20 f110 1"/>
                <a:gd name="f125" fmla="*/ 146 f111 1"/>
                <a:gd name="f126" fmla="*/ 39 f110 1"/>
                <a:gd name="f127" fmla="*/ 125 f111 1"/>
                <a:gd name="f128" fmla="*/ 103 f110 1"/>
                <a:gd name="f129" fmla="*/ 99 f110 1"/>
                <a:gd name="f130" fmla="*/ 148 f111 1"/>
                <a:gd name="f131" fmla="*/ 120 f110 1"/>
                <a:gd name="f132" fmla="*/ 129 f111 1"/>
                <a:gd name="f133" fmla="*/ 119 f110 1"/>
                <a:gd name="f134" fmla="*/ 141 f111 1"/>
                <a:gd name="f135" fmla="*/ 143 f110 1"/>
                <a:gd name="f136" fmla="*/ 124 f111 1"/>
                <a:gd name="f137" fmla="*/ 108 f110 1"/>
                <a:gd name="f138" fmla="*/ 121 f111 1"/>
                <a:gd name="f139" fmla="*/ 76 f110 1"/>
                <a:gd name="f140" fmla="*/ 132 f111 1"/>
                <a:gd name="f141" fmla="*/ 18 f110 1"/>
                <a:gd name="f142" fmla="*/ 46 f111 1"/>
                <a:gd name="f143" fmla="*/ 31 f110 1"/>
                <a:gd name="f144" fmla="*/ 0 f111 1"/>
                <a:gd name="f145" fmla="*/ 27 f110 1"/>
                <a:gd name="f146" fmla="*/ 60 f111 1"/>
                <a:gd name="f147" fmla="*/ 24 f110 1"/>
                <a:gd name="f148" fmla="*/ 58 f111 1"/>
                <a:gd name="f149" fmla="*/ 11 f110 1"/>
                <a:gd name="f150" fmla="*/ 68 f111 1"/>
                <a:gd name="f151" fmla="*/ 31 f111 1"/>
                <a:gd name="f152" fmla="*/ 25 f110 1"/>
                <a:gd name="f153" fmla="*/ 101 f111 1"/>
                <a:gd name="f154" fmla="*/ 88 f111 1"/>
                <a:gd name="f155" fmla="*/ 142 f111 1"/>
                <a:gd name="f156" fmla="*/ 32 f110 1"/>
                <a:gd name="f157" fmla="*/ 34 f110 1"/>
                <a:gd name="f158" fmla="*/ 122 f111 1"/>
                <a:gd name="f159" fmla="*/ 95 f110 1"/>
                <a:gd name="f160" fmla="*/ 145 f111 1"/>
                <a:gd name="f161" fmla="*/ 106 f110 1"/>
                <a:gd name="f162" fmla="*/ 134 f111 1"/>
                <a:gd name="f163" fmla="*/ f112 1 f2"/>
                <a:gd name="f164" fmla="*/ f115 1 149"/>
                <a:gd name="f165" fmla="*/ f116 1 146"/>
                <a:gd name="f166" fmla="*/ f117 1 149"/>
                <a:gd name="f167" fmla="*/ f118 1 146"/>
                <a:gd name="f168" fmla="*/ f119 1 149"/>
                <a:gd name="f169" fmla="*/ f120 1 146"/>
                <a:gd name="f170" fmla="*/ f121 1 149"/>
                <a:gd name="f171" fmla="*/ f122 1 146"/>
                <a:gd name="f172" fmla="*/ f123 1 149"/>
                <a:gd name="f173" fmla="*/ f124 1 146"/>
                <a:gd name="f174" fmla="*/ f125 1 149"/>
                <a:gd name="f175" fmla="*/ f126 1 146"/>
                <a:gd name="f176" fmla="*/ f127 1 149"/>
                <a:gd name="f177" fmla="*/ f128 1 146"/>
                <a:gd name="f178" fmla="*/ f129 1 146"/>
                <a:gd name="f179" fmla="*/ f130 1 149"/>
                <a:gd name="f180" fmla="*/ f131 1 146"/>
                <a:gd name="f181" fmla="*/ f132 1 149"/>
                <a:gd name="f182" fmla="*/ f133 1 146"/>
                <a:gd name="f183" fmla="*/ f134 1 149"/>
                <a:gd name="f184" fmla="*/ f135 1 146"/>
                <a:gd name="f185" fmla="*/ f136 1 149"/>
                <a:gd name="f186" fmla="*/ f137 1 146"/>
                <a:gd name="f187" fmla="*/ f138 1 149"/>
                <a:gd name="f188" fmla="*/ f139 1 146"/>
                <a:gd name="f189" fmla="*/ f140 1 149"/>
                <a:gd name="f190" fmla="*/ f141 1 146"/>
                <a:gd name="f191" fmla="*/ f142 1 149"/>
                <a:gd name="f192" fmla="*/ f143 1 146"/>
                <a:gd name="f193" fmla="*/ f144 1 149"/>
                <a:gd name="f194" fmla="*/ f145 1 146"/>
                <a:gd name="f195" fmla="*/ f146 1 149"/>
                <a:gd name="f196" fmla="*/ f147 1 146"/>
                <a:gd name="f197" fmla="*/ f148 1 149"/>
                <a:gd name="f198" fmla="*/ f149 1 146"/>
                <a:gd name="f199" fmla="*/ f150 1 149"/>
                <a:gd name="f200" fmla="*/ f151 1 149"/>
                <a:gd name="f201" fmla="*/ f152 1 146"/>
                <a:gd name="f202" fmla="*/ f153 1 149"/>
                <a:gd name="f203" fmla="*/ f154 1 149"/>
                <a:gd name="f204" fmla="*/ f155 1 149"/>
                <a:gd name="f205" fmla="*/ f156 1 146"/>
                <a:gd name="f206" fmla="*/ f157 1 146"/>
                <a:gd name="f207" fmla="*/ f158 1 149"/>
                <a:gd name="f208" fmla="*/ f159 1 146"/>
                <a:gd name="f209" fmla="*/ f160 1 149"/>
                <a:gd name="f210" fmla="*/ f161 1 146"/>
                <a:gd name="f211" fmla="*/ f162 1 149"/>
                <a:gd name="f212" fmla="*/ 0 1 f113"/>
                <a:gd name="f213" fmla="*/ f6 1 f113"/>
                <a:gd name="f214" fmla="*/ 0 1 f114"/>
                <a:gd name="f215" fmla="*/ f7 1 f114"/>
                <a:gd name="f216" fmla="+- f163 0 f1"/>
                <a:gd name="f217" fmla="*/ f164 1 f113"/>
                <a:gd name="f218" fmla="*/ f165 1 f114"/>
                <a:gd name="f219" fmla="*/ f166 1 f113"/>
                <a:gd name="f220" fmla="*/ f167 1 f114"/>
                <a:gd name="f221" fmla="*/ f168 1 f113"/>
                <a:gd name="f222" fmla="*/ f169 1 f114"/>
                <a:gd name="f223" fmla="*/ f170 1 f113"/>
                <a:gd name="f224" fmla="*/ f171 1 f114"/>
                <a:gd name="f225" fmla="*/ f172 1 f113"/>
                <a:gd name="f226" fmla="*/ f173 1 f114"/>
                <a:gd name="f227" fmla="*/ f174 1 f113"/>
                <a:gd name="f228" fmla="*/ f175 1 f114"/>
                <a:gd name="f229" fmla="*/ f176 1 f113"/>
                <a:gd name="f230" fmla="*/ f177 1 f114"/>
                <a:gd name="f231" fmla="*/ f178 1 f114"/>
                <a:gd name="f232" fmla="*/ f179 1 f113"/>
                <a:gd name="f233" fmla="*/ f180 1 f114"/>
                <a:gd name="f234" fmla="*/ f181 1 f113"/>
                <a:gd name="f235" fmla="*/ f182 1 f114"/>
                <a:gd name="f236" fmla="*/ f183 1 f113"/>
                <a:gd name="f237" fmla="*/ f184 1 f114"/>
                <a:gd name="f238" fmla="*/ f185 1 f113"/>
                <a:gd name="f239" fmla="*/ f186 1 f114"/>
                <a:gd name="f240" fmla="*/ f187 1 f113"/>
                <a:gd name="f241" fmla="*/ f188 1 f114"/>
                <a:gd name="f242" fmla="*/ f189 1 f113"/>
                <a:gd name="f243" fmla="*/ f190 1 f114"/>
                <a:gd name="f244" fmla="*/ f191 1 f113"/>
                <a:gd name="f245" fmla="*/ f192 1 f114"/>
                <a:gd name="f246" fmla="*/ f193 1 f113"/>
                <a:gd name="f247" fmla="*/ f194 1 f114"/>
                <a:gd name="f248" fmla="*/ f195 1 f113"/>
                <a:gd name="f249" fmla="*/ f196 1 f114"/>
                <a:gd name="f250" fmla="*/ f197 1 f113"/>
                <a:gd name="f251" fmla="*/ f198 1 f114"/>
                <a:gd name="f252" fmla="*/ f199 1 f113"/>
                <a:gd name="f253" fmla="*/ f200 1 f113"/>
                <a:gd name="f254" fmla="*/ f201 1 f114"/>
                <a:gd name="f255" fmla="*/ f202 1 f113"/>
                <a:gd name="f256" fmla="*/ f203 1 f113"/>
                <a:gd name="f257" fmla="*/ f204 1 f113"/>
                <a:gd name="f258" fmla="*/ f205 1 f114"/>
                <a:gd name="f259" fmla="*/ f206 1 f114"/>
                <a:gd name="f260" fmla="*/ f207 1 f113"/>
                <a:gd name="f261" fmla="*/ f208 1 f114"/>
                <a:gd name="f262" fmla="*/ f209 1 f113"/>
                <a:gd name="f263" fmla="*/ f210 1 f114"/>
                <a:gd name="f264" fmla="*/ f211 1 f113"/>
                <a:gd name="f265" fmla="*/ f212 f108 1"/>
                <a:gd name="f266" fmla="*/ f213 f108 1"/>
                <a:gd name="f267" fmla="*/ f215 f109 1"/>
                <a:gd name="f268" fmla="*/ f214 f109 1"/>
                <a:gd name="f269" fmla="*/ f217 f108 1"/>
                <a:gd name="f270" fmla="*/ f218 f109 1"/>
                <a:gd name="f271" fmla="*/ f219 f108 1"/>
                <a:gd name="f272" fmla="*/ f220 f109 1"/>
                <a:gd name="f273" fmla="*/ f221 f108 1"/>
                <a:gd name="f274" fmla="*/ f222 f109 1"/>
                <a:gd name="f275" fmla="*/ f223 f108 1"/>
                <a:gd name="f276" fmla="*/ f224 f109 1"/>
                <a:gd name="f277" fmla="*/ f225 f108 1"/>
                <a:gd name="f278" fmla="*/ f226 f109 1"/>
                <a:gd name="f279" fmla="*/ f227 f108 1"/>
                <a:gd name="f280" fmla="*/ f228 f109 1"/>
                <a:gd name="f281" fmla="*/ f229 f108 1"/>
                <a:gd name="f282" fmla="*/ f230 f109 1"/>
                <a:gd name="f283" fmla="*/ f231 f109 1"/>
                <a:gd name="f284" fmla="*/ f232 f108 1"/>
                <a:gd name="f285" fmla="*/ f233 f109 1"/>
                <a:gd name="f286" fmla="*/ f234 f108 1"/>
                <a:gd name="f287" fmla="*/ f235 f109 1"/>
                <a:gd name="f288" fmla="*/ f236 f108 1"/>
                <a:gd name="f289" fmla="*/ f237 f109 1"/>
                <a:gd name="f290" fmla="*/ f238 f108 1"/>
                <a:gd name="f291" fmla="*/ f239 f109 1"/>
                <a:gd name="f292" fmla="*/ f240 f108 1"/>
                <a:gd name="f293" fmla="*/ f241 f109 1"/>
                <a:gd name="f294" fmla="*/ f242 f108 1"/>
                <a:gd name="f295" fmla="*/ f243 f109 1"/>
                <a:gd name="f296" fmla="*/ f244 f108 1"/>
                <a:gd name="f297" fmla="*/ f245 f109 1"/>
                <a:gd name="f298" fmla="*/ f246 f108 1"/>
                <a:gd name="f299" fmla="*/ f247 f109 1"/>
                <a:gd name="f300" fmla="*/ f248 f108 1"/>
                <a:gd name="f301" fmla="*/ f249 f109 1"/>
                <a:gd name="f302" fmla="*/ f250 f108 1"/>
                <a:gd name="f303" fmla="*/ f251 f109 1"/>
                <a:gd name="f304" fmla="*/ f252 f108 1"/>
                <a:gd name="f305" fmla="*/ f253 f108 1"/>
                <a:gd name="f306" fmla="*/ f254 f109 1"/>
                <a:gd name="f307" fmla="*/ f255 f108 1"/>
                <a:gd name="f308" fmla="*/ f256 f108 1"/>
                <a:gd name="f309" fmla="*/ f257 f108 1"/>
                <a:gd name="f310" fmla="*/ f258 f109 1"/>
                <a:gd name="f311" fmla="*/ f259 f109 1"/>
                <a:gd name="f312" fmla="*/ f260 f108 1"/>
                <a:gd name="f313" fmla="*/ f261 f109 1"/>
                <a:gd name="f314" fmla="*/ f262 f108 1"/>
                <a:gd name="f315" fmla="*/ f263 f109 1"/>
                <a:gd name="f316" fmla="*/ f264 f108 1"/>
              </a:gdLst>
              <a:ahLst/>
              <a:cxnLst>
                <a:cxn ang="3cd4">
                  <a:pos x="hc" y="t"/>
                </a:cxn>
                <a:cxn ang="0">
                  <a:pos x="r" y="vc"/>
                </a:cxn>
                <a:cxn ang="cd4">
                  <a:pos x="hc" y="b"/>
                </a:cxn>
                <a:cxn ang="cd2">
                  <a:pos x="l" y="vc"/>
                </a:cxn>
                <a:cxn ang="f216">
                  <a:pos x="f269" y="f270"/>
                </a:cxn>
                <a:cxn ang="f216">
                  <a:pos x="f271" y="f272"/>
                </a:cxn>
                <a:cxn ang="f216">
                  <a:pos x="f273" y="f274"/>
                </a:cxn>
                <a:cxn ang="f216">
                  <a:pos x="f275" y="f276"/>
                </a:cxn>
                <a:cxn ang="f216">
                  <a:pos x="f277" y="f278"/>
                </a:cxn>
                <a:cxn ang="f216">
                  <a:pos x="f279" y="f280"/>
                </a:cxn>
                <a:cxn ang="f216">
                  <a:pos x="f281" y="f282"/>
                </a:cxn>
                <a:cxn ang="f216">
                  <a:pos x="f279" y="f283"/>
                </a:cxn>
                <a:cxn ang="f216">
                  <a:pos x="f284" y="f285"/>
                </a:cxn>
                <a:cxn ang="f216">
                  <a:pos x="f286" y="f287"/>
                </a:cxn>
                <a:cxn ang="f216">
                  <a:pos x="f288" y="f289"/>
                </a:cxn>
                <a:cxn ang="f216">
                  <a:pos x="f290" y="f291"/>
                </a:cxn>
                <a:cxn ang="f216">
                  <a:pos x="f292" y="f293"/>
                </a:cxn>
                <a:cxn ang="f216">
                  <a:pos x="f294" y="f295"/>
                </a:cxn>
                <a:cxn ang="f216">
                  <a:pos x="f296" y="f297"/>
                </a:cxn>
                <a:cxn ang="f216">
                  <a:pos x="f298" y="f299"/>
                </a:cxn>
                <a:cxn ang="f216">
                  <a:pos x="f300" y="f301"/>
                </a:cxn>
                <a:cxn ang="f216">
                  <a:pos x="f302" y="f303"/>
                </a:cxn>
                <a:cxn ang="f216">
                  <a:pos x="f304" y="f276"/>
                </a:cxn>
                <a:cxn ang="f216">
                  <a:pos x="f269" y="f270"/>
                </a:cxn>
                <a:cxn ang="f216">
                  <a:pos x="f302" y="f299"/>
                </a:cxn>
                <a:cxn ang="f216">
                  <a:pos x="f305" y="f306"/>
                </a:cxn>
                <a:cxn ang="f216">
                  <a:pos x="f302" y="f299"/>
                </a:cxn>
                <a:cxn ang="f216">
                  <a:pos x="f307" y="f303"/>
                </a:cxn>
                <a:cxn ang="f216">
                  <a:pos x="f308" y="f278"/>
                </a:cxn>
                <a:cxn ang="f216">
                  <a:pos x="f307" y="f303"/>
                </a:cxn>
                <a:cxn ang="f216">
                  <a:pos x="f309" y="f310"/>
                </a:cxn>
                <a:cxn ang="f216">
                  <a:pos x="f288" y="f311"/>
                </a:cxn>
                <a:cxn ang="f216">
                  <a:pos x="f312" y="f313"/>
                </a:cxn>
                <a:cxn ang="f216">
                  <a:pos x="f309" y="f310"/>
                </a:cxn>
                <a:cxn ang="f216">
                  <a:pos x="f314" y="f287"/>
                </a:cxn>
                <a:cxn ang="f216">
                  <a:pos x="f309" y="f315"/>
                </a:cxn>
                <a:cxn ang="f216">
                  <a:pos x="f294" y="f315"/>
                </a:cxn>
                <a:cxn ang="f216">
                  <a:pos x="f314" y="f287"/>
                </a:cxn>
                <a:cxn ang="f216">
                  <a:pos x="f279" y="f282"/>
                </a:cxn>
                <a:cxn ang="f216">
                  <a:pos x="f316" y="f282"/>
                </a:cxn>
                <a:cxn ang="f216">
                  <a:pos x="f279" y="f282"/>
                </a:cxn>
              </a:cxnLst>
              <a:rect l="f265" t="f268" r="f266" b="f267"/>
              <a:pathLst>
                <a:path w="149" h="146">
                  <a:moveTo>
                    <a:pt x="f8" y="f9"/>
                  </a:moveTo>
                  <a:cubicBezTo>
                    <a:pt x="f10" y="f9"/>
                    <a:pt x="f11" y="f12"/>
                    <a:pt x="f13" y="f14"/>
                  </a:cubicBezTo>
                  <a:cubicBezTo>
                    <a:pt x="f15" y="f16"/>
                    <a:pt x="f17" y="f9"/>
                    <a:pt x="f11" y="f18"/>
                  </a:cubicBezTo>
                  <a:cubicBezTo>
                    <a:pt x="f19" y="f18"/>
                    <a:pt x="f20" y="f21"/>
                    <a:pt x="f22" y="f23"/>
                  </a:cubicBezTo>
                  <a:cubicBezTo>
                    <a:pt x="f24" y="f25"/>
                    <a:pt x="f26" y="f16"/>
                    <a:pt x="f27" y="f28"/>
                  </a:cubicBezTo>
                  <a:cubicBezTo>
                    <a:pt x="f29" y="f5"/>
                    <a:pt x="f30" y="f31"/>
                    <a:pt x="f7" y="f32"/>
                  </a:cubicBezTo>
                  <a:cubicBezTo>
                    <a:pt x="f33" y="f34"/>
                    <a:pt x="f35" y="f36"/>
                    <a:pt x="f37" y="f29"/>
                  </a:cubicBezTo>
                  <a:cubicBezTo>
                    <a:pt x="f38" y="f39"/>
                    <a:pt x="f40" y="f41"/>
                    <a:pt x="f7" y="f42"/>
                  </a:cubicBezTo>
                  <a:cubicBezTo>
                    <a:pt x="f6" y="f43"/>
                    <a:pt x="f44" y="f45"/>
                    <a:pt x="f33" y="f46"/>
                  </a:cubicBezTo>
                  <a:cubicBezTo>
                    <a:pt x="f47" y="f37"/>
                    <a:pt x="f48" y="f49"/>
                    <a:pt x="f50" y="f51"/>
                  </a:cubicBezTo>
                  <a:cubicBezTo>
                    <a:pt x="f50" y="f52"/>
                    <a:pt x="f50" y="f53"/>
                    <a:pt x="f54" y="f53"/>
                  </a:cubicBezTo>
                  <a:cubicBezTo>
                    <a:pt x="f46" y="f7"/>
                    <a:pt x="f37" y="f37"/>
                    <a:pt x="f55" y="f56"/>
                  </a:cubicBezTo>
                  <a:cubicBezTo>
                    <a:pt x="f35" y="f57"/>
                    <a:pt x="f58" y="f59"/>
                    <a:pt x="f60" y="f61"/>
                  </a:cubicBezTo>
                  <a:cubicBezTo>
                    <a:pt x="f37" y="f62"/>
                    <a:pt x="f6" y="f63"/>
                    <a:pt x="f64" y="f65"/>
                  </a:cubicBezTo>
                  <a:cubicBezTo>
                    <a:pt x="f66" y="f67"/>
                    <a:pt x="f61" y="f68"/>
                    <a:pt x="f69" y="f70"/>
                  </a:cubicBezTo>
                  <a:cubicBezTo>
                    <a:pt x="f70" y="f71"/>
                    <a:pt x="f72" y="f72"/>
                    <a:pt x="f5" y="f73"/>
                  </a:cubicBezTo>
                  <a:cubicBezTo>
                    <a:pt x="f74" y="f75"/>
                    <a:pt x="f76" y="f77"/>
                    <a:pt x="f78" y="f79"/>
                  </a:cubicBezTo>
                  <a:cubicBezTo>
                    <a:pt x="f80" y="f18"/>
                    <a:pt x="f81" y="f16"/>
                    <a:pt x="f81" y="f21"/>
                  </a:cubicBezTo>
                  <a:cubicBezTo>
                    <a:pt x="f8" y="f82"/>
                    <a:pt x="f10" y="f25"/>
                    <a:pt x="f15" y="f23"/>
                  </a:cubicBezTo>
                  <a:cubicBezTo>
                    <a:pt x="f11" y="f12"/>
                    <a:pt x="f83" y="f12"/>
                    <a:pt x="f8" y="f9"/>
                  </a:cubicBezTo>
                  <a:close/>
                  <a:moveTo>
                    <a:pt x="f81" y="f73"/>
                  </a:moveTo>
                  <a:cubicBezTo>
                    <a:pt x="f84" y="f85"/>
                    <a:pt x="f86" y="f18"/>
                    <a:pt x="f70" y="f85"/>
                  </a:cubicBezTo>
                  <a:cubicBezTo>
                    <a:pt x="f86" y="f87"/>
                    <a:pt x="f84" y="f88"/>
                    <a:pt x="f81" y="f73"/>
                  </a:cubicBezTo>
                  <a:close/>
                  <a:moveTo>
                    <a:pt x="f66" y="f21"/>
                  </a:moveTo>
                  <a:cubicBezTo>
                    <a:pt x="f89" y="f74"/>
                    <a:pt x="f90" y="f16"/>
                    <a:pt x="f59" y="f28"/>
                  </a:cubicBezTo>
                  <a:cubicBezTo>
                    <a:pt x="f91" y="f16"/>
                    <a:pt x="f43" y="f72"/>
                    <a:pt x="f66" y="f21"/>
                  </a:cubicBezTo>
                  <a:close/>
                  <a:moveTo>
                    <a:pt x="f47" y="f88"/>
                  </a:moveTo>
                  <a:cubicBezTo>
                    <a:pt x="f92" y="f93"/>
                    <a:pt x="f40" y="f71"/>
                    <a:pt x="f54" y="f94"/>
                  </a:cubicBezTo>
                  <a:cubicBezTo>
                    <a:pt x="f95" y="f83"/>
                    <a:pt x="f60" y="f11"/>
                    <a:pt x="f49" y="f57"/>
                  </a:cubicBezTo>
                  <a:cubicBezTo>
                    <a:pt x="f96" y="f97"/>
                    <a:pt x="f7" y="f83"/>
                    <a:pt x="f47" y="f88"/>
                  </a:cubicBezTo>
                  <a:close/>
                  <a:moveTo>
                    <a:pt x="f98" y="f51"/>
                  </a:moveTo>
                  <a:cubicBezTo>
                    <a:pt x="f98" y="f99"/>
                    <a:pt x="f98" y="f100"/>
                    <a:pt x="f47" y="f101"/>
                  </a:cubicBezTo>
                  <a:cubicBezTo>
                    <a:pt x="f95" y="f101"/>
                    <a:pt x="f48" y="f101"/>
                    <a:pt x="f64" y="f101"/>
                  </a:cubicBezTo>
                  <a:cubicBezTo>
                    <a:pt x="f102" y="f99"/>
                    <a:pt x="f103" y="f60"/>
                    <a:pt x="f98" y="f51"/>
                  </a:cubicBezTo>
                  <a:close/>
                  <a:moveTo>
                    <a:pt x="f7" y="f29"/>
                  </a:moveTo>
                  <a:cubicBezTo>
                    <a:pt x="f47" y="f104"/>
                    <a:pt x="f105" y="f104"/>
                    <a:pt x="f103" y="f29"/>
                  </a:cubicBezTo>
                  <a:cubicBezTo>
                    <a:pt x="f95" y="f66"/>
                    <a:pt x="f30" y="f106"/>
                    <a:pt x="f7" y="f29"/>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41" name="Ελεύθερη σχεδίαση 50">
              <a:extLst>
                <a:ext uri="{FF2B5EF4-FFF2-40B4-BE49-F238E27FC236}">
                  <a16:creationId xmlns:a16="http://schemas.microsoft.com/office/drawing/2014/main" id="{8BB2D5A2-C835-94FC-AC1D-A7654C6C521A}"/>
                </a:ext>
              </a:extLst>
            </p:cNvPr>
            <p:cNvSpPr/>
            <p:nvPr/>
          </p:nvSpPr>
          <p:spPr>
            <a:xfrm>
              <a:off x="8387434" y="3290358"/>
              <a:ext cx="314242" cy="300691"/>
            </a:xfrm>
            <a:custGeom>
              <a:avLst/>
              <a:gdLst>
                <a:gd name="f0" fmla="val 10800000"/>
                <a:gd name="f1" fmla="val 5400000"/>
                <a:gd name="f2" fmla="val 180"/>
                <a:gd name="f3" fmla="val w"/>
                <a:gd name="f4" fmla="val h"/>
                <a:gd name="f5" fmla="val 0"/>
                <a:gd name="f6" fmla="val 149"/>
                <a:gd name="f7" fmla="val 138"/>
                <a:gd name="f8" fmla="val 65"/>
                <a:gd name="f9" fmla="val 66"/>
                <a:gd name="f10" fmla="val 68"/>
                <a:gd name="f11" fmla="val 1"/>
                <a:gd name="f12" fmla="val 69"/>
                <a:gd name="f13" fmla="val 2"/>
                <a:gd name="f14" fmla="val 3"/>
                <a:gd name="f15" fmla="val 67"/>
                <a:gd name="f16" fmla="val 4"/>
                <a:gd name="f17" fmla="val 63"/>
                <a:gd name="f18" fmla="val 62"/>
                <a:gd name="f19" fmla="val 6"/>
                <a:gd name="f20" fmla="val 7"/>
                <a:gd name="f21" fmla="val 61"/>
                <a:gd name="f22" fmla="val 8"/>
                <a:gd name="f23" fmla="val 10"/>
                <a:gd name="f24" fmla="val 9"/>
                <a:gd name="f25" fmla="val 64"/>
                <a:gd name="f26" fmla="val 5"/>
                <a:gd name="f27" fmla="val 70"/>
                <a:gd name="f28" fmla="val 71"/>
                <a:gd name="f29" fmla="val 11"/>
                <a:gd name="f30" fmla="val 12"/>
                <a:gd name="f31" fmla="val 16"/>
                <a:gd name="f32" fmla="val 15"/>
                <a:gd name="f33" fmla="val 72"/>
                <a:gd name="f34" fmla="val 14"/>
                <a:gd name="f35" fmla="val 74"/>
                <a:gd name="f36" fmla="val 73"/>
                <a:gd name="f37" fmla="val 75"/>
                <a:gd name="f38" fmla="val 77"/>
                <a:gd name="f39" fmla="val 78"/>
                <a:gd name="f40" fmla="val 79"/>
                <a:gd name="f41" fmla="val 88"/>
                <a:gd name="f42" fmla="val 99"/>
                <a:gd name="f43" fmla="val 110"/>
                <a:gd name="f44" fmla="val 131"/>
                <a:gd name="f45" fmla="val 145"/>
                <a:gd name="f46" fmla="val 147"/>
                <a:gd name="f47" fmla="val 33"/>
                <a:gd name="f48" fmla="val 148"/>
                <a:gd name="f49" fmla="val 45"/>
                <a:gd name="f50" fmla="val 142"/>
                <a:gd name="f51" fmla="val 55"/>
                <a:gd name="f52" fmla="val 137"/>
                <a:gd name="f53" fmla="val 125"/>
                <a:gd name="f54" fmla="val 85"/>
                <a:gd name="f55" fmla="val 126"/>
                <a:gd name="f56" fmla="val 97"/>
                <a:gd name="f57" fmla="val 127"/>
                <a:gd name="f58" fmla="val 130"/>
                <a:gd name="f59" fmla="val 96"/>
                <a:gd name="f60" fmla="val 132"/>
                <a:gd name="f61" fmla="val 95"/>
                <a:gd name="f62" fmla="val 135"/>
                <a:gd name="f63" fmla="val 93"/>
                <a:gd name="f64" fmla="val 91"/>
                <a:gd name="f65" fmla="val 144"/>
                <a:gd name="f66" fmla="val 92"/>
                <a:gd name="f67" fmla="val 101"/>
                <a:gd name="f68" fmla="val 106"/>
                <a:gd name="f69" fmla="val 109"/>
                <a:gd name="f70" fmla="val 112"/>
                <a:gd name="f71" fmla="val 114"/>
                <a:gd name="f72" fmla="val 115"/>
                <a:gd name="f73" fmla="val 146"/>
                <a:gd name="f74" fmla="val 117"/>
                <a:gd name="f75" fmla="val 143"/>
                <a:gd name="f76" fmla="val 118"/>
                <a:gd name="f77" fmla="val 141"/>
                <a:gd name="f78" fmla="val 134"/>
                <a:gd name="f79" fmla="val 116"/>
                <a:gd name="f80" fmla="val 136"/>
                <a:gd name="f81" fmla="val 139"/>
                <a:gd name="f82" fmla="val 123"/>
                <a:gd name="f83" fmla="val 108"/>
                <a:gd name="f84" fmla="val 105"/>
                <a:gd name="f85" fmla="val 102"/>
                <a:gd name="f86" fmla="val 122"/>
                <a:gd name="f87" fmla="val 94"/>
                <a:gd name="f88" fmla="val 121"/>
                <a:gd name="f89" fmla="val 90"/>
                <a:gd name="f90" fmla="val 120"/>
                <a:gd name="f91" fmla="val 84"/>
                <a:gd name="f92" fmla="val 57"/>
                <a:gd name="f93" fmla="val 129"/>
                <a:gd name="f94" fmla="val 51"/>
                <a:gd name="f95" fmla="val 39"/>
                <a:gd name="f96" fmla="val 27"/>
                <a:gd name="f97" fmla="val 13"/>
                <a:gd name="f98" fmla="val 104"/>
                <a:gd name="f99" fmla="val 83"/>
                <a:gd name="f100" fmla="val 18"/>
                <a:gd name="f101" fmla="val 22"/>
                <a:gd name="f102" fmla="val 26"/>
                <a:gd name="f103" fmla="val 49"/>
                <a:gd name="f104" fmla="val 48"/>
                <a:gd name="f105" fmla="val 47"/>
                <a:gd name="f106" fmla="val 40"/>
                <a:gd name="f107" fmla="val 25"/>
                <a:gd name="f108" fmla="val 35"/>
                <a:gd name="f109" fmla="val 23"/>
                <a:gd name="f110" fmla="val 30"/>
                <a:gd name="f111" fmla="val 19"/>
                <a:gd name="f112" fmla="val 17"/>
                <a:gd name="f113" fmla="val 21"/>
                <a:gd name="f114" fmla="val 20"/>
                <a:gd name="f115" fmla="val 46"/>
                <a:gd name="f116" fmla="val 53"/>
                <a:gd name="f117" fmla="val 59"/>
                <a:gd name="f118" fmla="val 60"/>
                <a:gd name="f119" fmla="val 58"/>
                <a:gd name="f120" fmla="val 76"/>
                <a:gd name="f121" fmla="val 32"/>
                <a:gd name="f122" fmla="val 24"/>
                <a:gd name="f123" fmla="val 29"/>
                <a:gd name="f124" fmla="val 31"/>
                <a:gd name="f125" fmla="val 34"/>
                <a:gd name="f126" fmla="val 37"/>
                <a:gd name="f127" fmla="val 54"/>
                <a:gd name="f128" fmla="val 56"/>
                <a:gd name="f129" fmla="val 50"/>
                <a:gd name="f130" fmla="val 43"/>
                <a:gd name="f131" fmla="val 36"/>
                <a:gd name="f132" fmla="val 41"/>
                <a:gd name="f133" fmla="val 82"/>
                <a:gd name="f134" fmla="val 86"/>
                <a:gd name="f135" fmla="val 87"/>
                <a:gd name="f136" fmla="val 100"/>
                <a:gd name="f137" fmla="val 98"/>
                <a:gd name="f138" fmla="val 124"/>
                <a:gd name="f139" fmla="val 107"/>
                <a:gd name="f140" fmla="val 89"/>
                <a:gd name="f141" fmla="val 133"/>
                <a:gd name="f142" fmla="val 52"/>
                <a:gd name="f143" fmla="val 80"/>
                <a:gd name="f144" fmla="val 140"/>
                <a:gd name="f145" fmla="val 28"/>
                <a:gd name="f146" fmla="val 81"/>
                <a:gd name="f147" fmla="val 103"/>
                <a:gd name="f148" fmla="val 128"/>
                <a:gd name="f149" fmla="val 38"/>
                <a:gd name="f150" fmla="val 44"/>
                <a:gd name="f151" fmla="val 113"/>
                <a:gd name="f152" fmla="val 111"/>
                <a:gd name="f153" fmla="+- 0 0 -90"/>
                <a:gd name="f154" fmla="*/ f3 1 149"/>
                <a:gd name="f155" fmla="*/ f4 1 138"/>
                <a:gd name="f156" fmla="+- f7 0 f5"/>
                <a:gd name="f157" fmla="+- f6 0 f5"/>
                <a:gd name="f158" fmla="*/ f153 f0 1"/>
                <a:gd name="f159" fmla="*/ f157 1 149"/>
                <a:gd name="f160" fmla="*/ f156 1 138"/>
                <a:gd name="f161" fmla="*/ 69 f157 1"/>
                <a:gd name="f162" fmla="*/ 3 f156 1"/>
                <a:gd name="f163" fmla="*/ 64 f157 1"/>
                <a:gd name="f164" fmla="*/ 7 f156 1"/>
                <a:gd name="f165" fmla="*/ 70 f157 1"/>
                <a:gd name="f166" fmla="*/ 73 f157 1"/>
                <a:gd name="f167" fmla="*/ 1 f156 1"/>
                <a:gd name="f168" fmla="*/ 147 f157 1"/>
                <a:gd name="f169" fmla="*/ 33 f156 1"/>
                <a:gd name="f170" fmla="*/ 142 f157 1"/>
                <a:gd name="f171" fmla="*/ 91 f156 1"/>
                <a:gd name="f172" fmla="*/ 149 f157 1"/>
                <a:gd name="f173" fmla="*/ 114 f156 1"/>
                <a:gd name="f174" fmla="*/ 130 f157 1"/>
                <a:gd name="f175" fmla="*/ 137 f157 1"/>
                <a:gd name="f176" fmla="*/ 138 f156 1"/>
                <a:gd name="f177" fmla="*/ 122 f157 1"/>
                <a:gd name="f178" fmla="*/ 94 f156 1"/>
                <a:gd name="f179" fmla="*/ 129 f157 1"/>
                <a:gd name="f180" fmla="*/ 51 f156 1"/>
                <a:gd name="f181" fmla="*/ 49 f157 1"/>
                <a:gd name="f182" fmla="*/ 26 f156 1"/>
                <a:gd name="f183" fmla="*/ 1 f157 1"/>
                <a:gd name="f184" fmla="*/ 21 f156 1"/>
                <a:gd name="f185" fmla="*/ 39 f157 1"/>
                <a:gd name="f186" fmla="*/ 15 f156 1"/>
                <a:gd name="f187" fmla="*/ 58 f157 1"/>
                <a:gd name="f188" fmla="*/ 5 f156 1"/>
                <a:gd name="f189" fmla="*/ 67 f157 1"/>
                <a:gd name="f190" fmla="*/ 2 f156 1"/>
                <a:gd name="f191" fmla="*/ 60 f157 1"/>
                <a:gd name="f192" fmla="*/ 10 f156 1"/>
                <a:gd name="f193" fmla="*/ 77 f157 1"/>
                <a:gd name="f194" fmla="*/ 14 f156 1"/>
                <a:gd name="f195" fmla="*/ 68 f157 1"/>
                <a:gd name="f196" fmla="*/ 8 f156 1"/>
                <a:gd name="f197" fmla="*/ 61 f157 1"/>
                <a:gd name="f198" fmla="*/ 12 f156 1"/>
                <a:gd name="f199" fmla="*/ 19 f156 1"/>
                <a:gd name="f200" fmla="*/ 7 f157 1"/>
                <a:gd name="f201" fmla="*/ 17 f156 1"/>
                <a:gd name="f202" fmla="*/ 40 f157 1"/>
                <a:gd name="f203" fmla="*/ 20 f156 1"/>
                <a:gd name="f204" fmla="*/ 31 f157 1"/>
                <a:gd name="f205" fmla="*/ 24 f156 1"/>
                <a:gd name="f206" fmla="*/ 87 f157 1"/>
                <a:gd name="f207" fmla="*/ 124 f157 1"/>
                <a:gd name="f208" fmla="*/ 97 f156 1"/>
                <a:gd name="f209" fmla="*/ 101 f157 1"/>
                <a:gd name="f210" fmla="*/ 4 f156 1"/>
                <a:gd name="f211" fmla="*/ 89 f157 1"/>
                <a:gd name="f212" fmla="*/ 133 f157 1"/>
                <a:gd name="f213" fmla="*/ 131 f157 1"/>
                <a:gd name="f214" fmla="*/ 55 f156 1"/>
                <a:gd name="f215" fmla="*/ 140 f157 1"/>
                <a:gd name="f216" fmla="*/ 123 f157 1"/>
                <a:gd name="f217" fmla="*/ 89 f156 1"/>
                <a:gd name="f218" fmla="*/ 135 f157 1"/>
                <a:gd name="f219" fmla="*/ 137 f156 1"/>
                <a:gd name="f220" fmla="*/ 141 f157 1"/>
                <a:gd name="f221" fmla="*/ 116 f156 1"/>
                <a:gd name="f222" fmla="*/ 98 f156 1"/>
                <a:gd name="f223" fmla="*/ 99 f156 1"/>
                <a:gd name="f224" fmla="*/ 146 f157 1"/>
                <a:gd name="f225" fmla="*/ 88 f157 1"/>
                <a:gd name="f226" fmla="*/ 95 f157 1"/>
                <a:gd name="f227" fmla="*/ 9 f156 1"/>
                <a:gd name="f228" fmla="*/ 56 f157 1"/>
                <a:gd name="f229" fmla="*/ 28 f156 1"/>
                <a:gd name="f230" fmla="*/ 66 f156 1"/>
                <a:gd name="f231" fmla="*/ 143 f157 1"/>
                <a:gd name="f232" fmla="*/ 100 f156 1"/>
                <a:gd name="f233" fmla="*/ 108 f156 1"/>
                <a:gd name="f234" fmla="*/ 107 f156 1"/>
                <a:gd name="f235" fmla="*/ f158 1 f2"/>
                <a:gd name="f236" fmla="*/ f161 1 149"/>
                <a:gd name="f237" fmla="*/ f162 1 138"/>
                <a:gd name="f238" fmla="*/ f163 1 149"/>
                <a:gd name="f239" fmla="*/ f164 1 138"/>
                <a:gd name="f240" fmla="*/ f165 1 149"/>
                <a:gd name="f241" fmla="*/ f166 1 149"/>
                <a:gd name="f242" fmla="*/ f167 1 138"/>
                <a:gd name="f243" fmla="*/ f168 1 149"/>
                <a:gd name="f244" fmla="*/ f169 1 138"/>
                <a:gd name="f245" fmla="*/ f170 1 149"/>
                <a:gd name="f246" fmla="*/ f171 1 138"/>
                <a:gd name="f247" fmla="*/ f172 1 149"/>
                <a:gd name="f248" fmla="*/ f173 1 138"/>
                <a:gd name="f249" fmla="*/ f174 1 149"/>
                <a:gd name="f250" fmla="*/ f175 1 149"/>
                <a:gd name="f251" fmla="*/ f176 1 138"/>
                <a:gd name="f252" fmla="*/ f177 1 149"/>
                <a:gd name="f253" fmla="*/ f178 1 138"/>
                <a:gd name="f254" fmla="*/ f179 1 149"/>
                <a:gd name="f255" fmla="*/ f180 1 138"/>
                <a:gd name="f256" fmla="*/ f181 1 149"/>
                <a:gd name="f257" fmla="*/ f182 1 138"/>
                <a:gd name="f258" fmla="*/ f183 1 149"/>
                <a:gd name="f259" fmla="*/ f184 1 138"/>
                <a:gd name="f260" fmla="*/ f185 1 149"/>
                <a:gd name="f261" fmla="*/ f186 1 138"/>
                <a:gd name="f262" fmla="*/ f187 1 149"/>
                <a:gd name="f263" fmla="*/ f188 1 138"/>
                <a:gd name="f264" fmla="*/ f189 1 149"/>
                <a:gd name="f265" fmla="*/ f190 1 138"/>
                <a:gd name="f266" fmla="*/ f191 1 149"/>
                <a:gd name="f267" fmla="*/ f192 1 138"/>
                <a:gd name="f268" fmla="*/ f193 1 149"/>
                <a:gd name="f269" fmla="*/ f194 1 138"/>
                <a:gd name="f270" fmla="*/ f195 1 149"/>
                <a:gd name="f271" fmla="*/ f196 1 138"/>
                <a:gd name="f272" fmla="*/ f197 1 149"/>
                <a:gd name="f273" fmla="*/ f198 1 138"/>
                <a:gd name="f274" fmla="*/ f199 1 138"/>
                <a:gd name="f275" fmla="*/ f200 1 149"/>
                <a:gd name="f276" fmla="*/ f201 1 138"/>
                <a:gd name="f277" fmla="*/ f202 1 149"/>
                <a:gd name="f278" fmla="*/ f203 1 138"/>
                <a:gd name="f279" fmla="*/ f204 1 149"/>
                <a:gd name="f280" fmla="*/ f205 1 138"/>
                <a:gd name="f281" fmla="*/ f206 1 149"/>
                <a:gd name="f282" fmla="*/ f207 1 149"/>
                <a:gd name="f283" fmla="*/ f208 1 138"/>
                <a:gd name="f284" fmla="*/ f209 1 149"/>
                <a:gd name="f285" fmla="*/ f210 1 138"/>
                <a:gd name="f286" fmla="*/ f211 1 149"/>
                <a:gd name="f287" fmla="*/ f212 1 149"/>
                <a:gd name="f288" fmla="*/ f213 1 149"/>
                <a:gd name="f289" fmla="*/ f214 1 138"/>
                <a:gd name="f290" fmla="*/ f215 1 149"/>
                <a:gd name="f291" fmla="*/ f216 1 149"/>
                <a:gd name="f292" fmla="*/ f217 1 138"/>
                <a:gd name="f293" fmla="*/ f218 1 149"/>
                <a:gd name="f294" fmla="*/ f219 1 138"/>
                <a:gd name="f295" fmla="*/ f220 1 149"/>
                <a:gd name="f296" fmla="*/ f221 1 138"/>
                <a:gd name="f297" fmla="*/ f222 1 138"/>
                <a:gd name="f298" fmla="*/ f223 1 138"/>
                <a:gd name="f299" fmla="*/ f224 1 149"/>
                <a:gd name="f300" fmla="*/ f225 1 149"/>
                <a:gd name="f301" fmla="*/ f226 1 149"/>
                <a:gd name="f302" fmla="*/ f227 1 138"/>
                <a:gd name="f303" fmla="*/ f228 1 149"/>
                <a:gd name="f304" fmla="*/ f229 1 138"/>
                <a:gd name="f305" fmla="*/ f230 1 138"/>
                <a:gd name="f306" fmla="*/ f231 1 149"/>
                <a:gd name="f307" fmla="*/ f232 1 138"/>
                <a:gd name="f308" fmla="*/ f233 1 138"/>
                <a:gd name="f309" fmla="*/ f234 1 138"/>
                <a:gd name="f310" fmla="*/ 0 1 f159"/>
                <a:gd name="f311" fmla="*/ f6 1 f159"/>
                <a:gd name="f312" fmla="*/ 0 1 f160"/>
                <a:gd name="f313" fmla="*/ f7 1 f160"/>
                <a:gd name="f314" fmla="+- f235 0 f1"/>
                <a:gd name="f315" fmla="*/ f236 1 f159"/>
                <a:gd name="f316" fmla="*/ f237 1 f160"/>
                <a:gd name="f317" fmla="*/ f238 1 f159"/>
                <a:gd name="f318" fmla="*/ f239 1 f160"/>
                <a:gd name="f319" fmla="*/ f240 1 f159"/>
                <a:gd name="f320" fmla="*/ f241 1 f159"/>
                <a:gd name="f321" fmla="*/ f242 1 f160"/>
                <a:gd name="f322" fmla="*/ f243 1 f159"/>
                <a:gd name="f323" fmla="*/ f244 1 f160"/>
                <a:gd name="f324" fmla="*/ f245 1 f159"/>
                <a:gd name="f325" fmla="*/ f246 1 f160"/>
                <a:gd name="f326" fmla="*/ f247 1 f159"/>
                <a:gd name="f327" fmla="*/ f248 1 f160"/>
                <a:gd name="f328" fmla="*/ f249 1 f159"/>
                <a:gd name="f329" fmla="*/ f250 1 f159"/>
                <a:gd name="f330" fmla="*/ f251 1 f160"/>
                <a:gd name="f331" fmla="*/ f252 1 f159"/>
                <a:gd name="f332" fmla="*/ f253 1 f160"/>
                <a:gd name="f333" fmla="*/ f254 1 f159"/>
                <a:gd name="f334" fmla="*/ f255 1 f160"/>
                <a:gd name="f335" fmla="*/ f256 1 f159"/>
                <a:gd name="f336" fmla="*/ f257 1 f160"/>
                <a:gd name="f337" fmla="*/ f258 1 f159"/>
                <a:gd name="f338" fmla="*/ f259 1 f160"/>
                <a:gd name="f339" fmla="*/ f260 1 f159"/>
                <a:gd name="f340" fmla="*/ f261 1 f160"/>
                <a:gd name="f341" fmla="*/ f262 1 f159"/>
                <a:gd name="f342" fmla="*/ f263 1 f160"/>
                <a:gd name="f343" fmla="*/ f264 1 f159"/>
                <a:gd name="f344" fmla="*/ f265 1 f160"/>
                <a:gd name="f345" fmla="*/ f266 1 f159"/>
                <a:gd name="f346" fmla="*/ f267 1 f160"/>
                <a:gd name="f347" fmla="*/ f268 1 f159"/>
                <a:gd name="f348" fmla="*/ f269 1 f160"/>
                <a:gd name="f349" fmla="*/ f270 1 f159"/>
                <a:gd name="f350" fmla="*/ f271 1 f160"/>
                <a:gd name="f351" fmla="*/ f272 1 f159"/>
                <a:gd name="f352" fmla="*/ f273 1 f160"/>
                <a:gd name="f353" fmla="*/ f274 1 f160"/>
                <a:gd name="f354" fmla="*/ f275 1 f159"/>
                <a:gd name="f355" fmla="*/ f276 1 f160"/>
                <a:gd name="f356" fmla="*/ f277 1 f159"/>
                <a:gd name="f357" fmla="*/ f278 1 f160"/>
                <a:gd name="f358" fmla="*/ f279 1 f159"/>
                <a:gd name="f359" fmla="*/ f280 1 f160"/>
                <a:gd name="f360" fmla="*/ f281 1 f159"/>
                <a:gd name="f361" fmla="*/ f282 1 f159"/>
                <a:gd name="f362" fmla="*/ f283 1 f160"/>
                <a:gd name="f363" fmla="*/ f284 1 f159"/>
                <a:gd name="f364" fmla="*/ f285 1 f160"/>
                <a:gd name="f365" fmla="*/ f286 1 f159"/>
                <a:gd name="f366" fmla="*/ f287 1 f159"/>
                <a:gd name="f367" fmla="*/ f288 1 f159"/>
                <a:gd name="f368" fmla="*/ f289 1 f160"/>
                <a:gd name="f369" fmla="*/ f290 1 f159"/>
                <a:gd name="f370" fmla="*/ f291 1 f159"/>
                <a:gd name="f371" fmla="*/ f292 1 f160"/>
                <a:gd name="f372" fmla="*/ f293 1 f159"/>
                <a:gd name="f373" fmla="*/ f294 1 f160"/>
                <a:gd name="f374" fmla="*/ f295 1 f159"/>
                <a:gd name="f375" fmla="*/ f296 1 f160"/>
                <a:gd name="f376" fmla="*/ f297 1 f160"/>
                <a:gd name="f377" fmla="*/ f298 1 f160"/>
                <a:gd name="f378" fmla="*/ f299 1 f159"/>
                <a:gd name="f379" fmla="*/ f300 1 f159"/>
                <a:gd name="f380" fmla="*/ f301 1 f159"/>
                <a:gd name="f381" fmla="*/ f302 1 f160"/>
                <a:gd name="f382" fmla="*/ f303 1 f159"/>
                <a:gd name="f383" fmla="*/ f304 1 f160"/>
                <a:gd name="f384" fmla="*/ f305 1 f160"/>
                <a:gd name="f385" fmla="*/ f306 1 f159"/>
                <a:gd name="f386" fmla="*/ f307 1 f160"/>
                <a:gd name="f387" fmla="*/ f308 1 f160"/>
                <a:gd name="f388" fmla="*/ f309 1 f160"/>
                <a:gd name="f389" fmla="*/ f310 f154 1"/>
                <a:gd name="f390" fmla="*/ f311 f154 1"/>
                <a:gd name="f391" fmla="*/ f313 f155 1"/>
                <a:gd name="f392" fmla="*/ f312 f155 1"/>
                <a:gd name="f393" fmla="*/ f315 f154 1"/>
                <a:gd name="f394" fmla="*/ f316 f155 1"/>
                <a:gd name="f395" fmla="*/ f317 f154 1"/>
                <a:gd name="f396" fmla="*/ f318 f155 1"/>
                <a:gd name="f397" fmla="*/ f319 f154 1"/>
                <a:gd name="f398" fmla="*/ f320 f154 1"/>
                <a:gd name="f399" fmla="*/ f321 f155 1"/>
                <a:gd name="f400" fmla="*/ f322 f154 1"/>
                <a:gd name="f401" fmla="*/ f323 f155 1"/>
                <a:gd name="f402" fmla="*/ f324 f154 1"/>
                <a:gd name="f403" fmla="*/ f325 f155 1"/>
                <a:gd name="f404" fmla="*/ f326 f154 1"/>
                <a:gd name="f405" fmla="*/ f327 f155 1"/>
                <a:gd name="f406" fmla="*/ f328 f154 1"/>
                <a:gd name="f407" fmla="*/ f329 f154 1"/>
                <a:gd name="f408" fmla="*/ f330 f155 1"/>
                <a:gd name="f409" fmla="*/ f331 f154 1"/>
                <a:gd name="f410" fmla="*/ f332 f155 1"/>
                <a:gd name="f411" fmla="*/ f333 f154 1"/>
                <a:gd name="f412" fmla="*/ f334 f155 1"/>
                <a:gd name="f413" fmla="*/ f335 f154 1"/>
                <a:gd name="f414" fmla="*/ f336 f155 1"/>
                <a:gd name="f415" fmla="*/ f337 f154 1"/>
                <a:gd name="f416" fmla="*/ f338 f155 1"/>
                <a:gd name="f417" fmla="*/ f339 f154 1"/>
                <a:gd name="f418" fmla="*/ f340 f155 1"/>
                <a:gd name="f419" fmla="*/ f341 f154 1"/>
                <a:gd name="f420" fmla="*/ f342 f155 1"/>
                <a:gd name="f421" fmla="*/ f343 f154 1"/>
                <a:gd name="f422" fmla="*/ f344 f155 1"/>
                <a:gd name="f423" fmla="*/ f345 f154 1"/>
                <a:gd name="f424" fmla="*/ f346 f155 1"/>
                <a:gd name="f425" fmla="*/ f347 f154 1"/>
                <a:gd name="f426" fmla="*/ f348 f155 1"/>
                <a:gd name="f427" fmla="*/ f349 f154 1"/>
                <a:gd name="f428" fmla="*/ f350 f155 1"/>
                <a:gd name="f429" fmla="*/ f351 f154 1"/>
                <a:gd name="f430" fmla="*/ f352 f155 1"/>
                <a:gd name="f431" fmla="*/ f353 f155 1"/>
                <a:gd name="f432" fmla="*/ f354 f154 1"/>
                <a:gd name="f433" fmla="*/ f355 f155 1"/>
                <a:gd name="f434" fmla="*/ f356 f154 1"/>
                <a:gd name="f435" fmla="*/ f357 f155 1"/>
                <a:gd name="f436" fmla="*/ f358 f154 1"/>
                <a:gd name="f437" fmla="*/ f359 f155 1"/>
                <a:gd name="f438" fmla="*/ f360 f154 1"/>
                <a:gd name="f439" fmla="*/ f361 f154 1"/>
                <a:gd name="f440" fmla="*/ f362 f155 1"/>
                <a:gd name="f441" fmla="*/ f363 f154 1"/>
                <a:gd name="f442" fmla="*/ f364 f155 1"/>
                <a:gd name="f443" fmla="*/ f365 f154 1"/>
                <a:gd name="f444" fmla="*/ f366 f154 1"/>
                <a:gd name="f445" fmla="*/ f367 f154 1"/>
                <a:gd name="f446" fmla="*/ f368 f155 1"/>
                <a:gd name="f447" fmla="*/ f369 f154 1"/>
                <a:gd name="f448" fmla="*/ f370 f154 1"/>
                <a:gd name="f449" fmla="*/ f371 f155 1"/>
                <a:gd name="f450" fmla="*/ f372 f154 1"/>
                <a:gd name="f451" fmla="*/ f373 f155 1"/>
                <a:gd name="f452" fmla="*/ f374 f154 1"/>
                <a:gd name="f453" fmla="*/ f375 f155 1"/>
                <a:gd name="f454" fmla="*/ f376 f155 1"/>
                <a:gd name="f455" fmla="*/ f377 f155 1"/>
                <a:gd name="f456" fmla="*/ f378 f154 1"/>
                <a:gd name="f457" fmla="*/ f379 f154 1"/>
                <a:gd name="f458" fmla="*/ f380 f154 1"/>
                <a:gd name="f459" fmla="*/ f381 f155 1"/>
                <a:gd name="f460" fmla="*/ f382 f154 1"/>
                <a:gd name="f461" fmla="*/ f383 f155 1"/>
                <a:gd name="f462" fmla="*/ f384 f155 1"/>
                <a:gd name="f463" fmla="*/ f385 f154 1"/>
                <a:gd name="f464" fmla="*/ f386 f155 1"/>
                <a:gd name="f465" fmla="*/ f387 f155 1"/>
                <a:gd name="f466" fmla="*/ f388 f155 1"/>
              </a:gdLst>
              <a:ahLst/>
              <a:cxnLst>
                <a:cxn ang="3cd4">
                  <a:pos x="hc" y="t"/>
                </a:cxn>
                <a:cxn ang="0">
                  <a:pos x="r" y="vc"/>
                </a:cxn>
                <a:cxn ang="cd4">
                  <a:pos x="hc" y="b"/>
                </a:cxn>
                <a:cxn ang="cd2">
                  <a:pos x="l" y="vc"/>
                </a:cxn>
                <a:cxn ang="f314">
                  <a:pos x="f393" y="f394"/>
                </a:cxn>
                <a:cxn ang="f314">
                  <a:pos x="f395" y="f396"/>
                </a:cxn>
                <a:cxn ang="f314">
                  <a:pos x="f397" y="f396"/>
                </a:cxn>
                <a:cxn ang="f314">
                  <a:pos x="f397" y="f394"/>
                </a:cxn>
                <a:cxn ang="f314">
                  <a:pos x="f398" y="f399"/>
                </a:cxn>
                <a:cxn ang="f314">
                  <a:pos x="f400" y="f401"/>
                </a:cxn>
                <a:cxn ang="f314">
                  <a:pos x="f402" y="f403"/>
                </a:cxn>
                <a:cxn ang="f314">
                  <a:pos x="f404" y="f405"/>
                </a:cxn>
                <a:cxn ang="f314">
                  <a:pos x="f406" y="f405"/>
                </a:cxn>
                <a:cxn ang="f314">
                  <a:pos x="f407" y="f408"/>
                </a:cxn>
                <a:cxn ang="f314">
                  <a:pos x="f409" y="f410"/>
                </a:cxn>
                <a:cxn ang="f314">
                  <a:pos x="f411" y="f412"/>
                </a:cxn>
                <a:cxn ang="f314">
                  <a:pos x="f413" y="f414"/>
                </a:cxn>
                <a:cxn ang="f314">
                  <a:pos x="f415" y="f416"/>
                </a:cxn>
                <a:cxn ang="f314">
                  <a:pos x="f417" y="f418"/>
                </a:cxn>
                <a:cxn ang="f314">
                  <a:pos x="f419" y="f420"/>
                </a:cxn>
                <a:cxn ang="f314">
                  <a:pos x="f421" y="f422"/>
                </a:cxn>
                <a:cxn ang="f314">
                  <a:pos x="f423" y="f424"/>
                </a:cxn>
                <a:cxn ang="f314">
                  <a:pos x="f425" y="f426"/>
                </a:cxn>
                <a:cxn ang="f314">
                  <a:pos x="f398" y="f418"/>
                </a:cxn>
                <a:cxn ang="f314">
                  <a:pos x="f427" y="f428"/>
                </a:cxn>
                <a:cxn ang="f314">
                  <a:pos x="f429" y="f430"/>
                </a:cxn>
                <a:cxn ang="f314">
                  <a:pos x="f423" y="f431"/>
                </a:cxn>
                <a:cxn ang="f314">
                  <a:pos x="f432" y="f433"/>
                </a:cxn>
                <a:cxn ang="f314">
                  <a:pos x="f434" y="f433"/>
                </a:cxn>
                <a:cxn ang="f314">
                  <a:pos x="f423" y="f435"/>
                </a:cxn>
                <a:cxn ang="f314">
                  <a:pos x="f436" y="f435"/>
                </a:cxn>
                <a:cxn ang="f314">
                  <a:pos x="f413" y="f437"/>
                </a:cxn>
                <a:cxn ang="f314">
                  <a:pos x="f438" y="f430"/>
                </a:cxn>
                <a:cxn ang="f314">
                  <a:pos x="f425" y="f426"/>
                </a:cxn>
                <a:cxn ang="f314">
                  <a:pos x="f439" y="f440"/>
                </a:cxn>
                <a:cxn ang="f314">
                  <a:pos x="f441" y="f442"/>
                </a:cxn>
                <a:cxn ang="f314">
                  <a:pos x="f443" y="f426"/>
                </a:cxn>
                <a:cxn ang="f314">
                  <a:pos x="f444" y="f430"/>
                </a:cxn>
                <a:cxn ang="f314">
                  <a:pos x="f445" y="f446"/>
                </a:cxn>
                <a:cxn ang="f314">
                  <a:pos x="f447" y="f437"/>
                </a:cxn>
                <a:cxn ang="f314">
                  <a:pos x="f448" y="f449"/>
                </a:cxn>
                <a:cxn ang="f314">
                  <a:pos x="f450" y="f451"/>
                </a:cxn>
                <a:cxn ang="f314">
                  <a:pos x="f452" y="f453"/>
                </a:cxn>
                <a:cxn ang="f314">
                  <a:pos x="f400" y="f454"/>
                </a:cxn>
                <a:cxn ang="f314">
                  <a:pos x="f445" y="f455"/>
                </a:cxn>
                <a:cxn ang="f314">
                  <a:pos x="f456" y="f410"/>
                </a:cxn>
                <a:cxn ang="f314">
                  <a:pos x="f457" y="f430"/>
                </a:cxn>
                <a:cxn ang="f314">
                  <a:pos x="f458" y="f459"/>
                </a:cxn>
                <a:cxn ang="f314">
                  <a:pos x="f434" y="f431"/>
                </a:cxn>
                <a:cxn ang="f314">
                  <a:pos x="f460" y="f416"/>
                </a:cxn>
                <a:cxn ang="f314">
                  <a:pos x="f452" y="f461"/>
                </a:cxn>
                <a:cxn ang="f314">
                  <a:pos x="f445" y="f462"/>
                </a:cxn>
                <a:cxn ang="f314">
                  <a:pos x="f452" y="f440"/>
                </a:cxn>
                <a:cxn ang="f314">
                  <a:pos x="f463" y="f464"/>
                </a:cxn>
                <a:cxn ang="f314">
                  <a:pos x="f406" y="f465"/>
                </a:cxn>
                <a:cxn ang="f314">
                  <a:pos x="f445" y="f466"/>
                </a:cxn>
              </a:cxnLst>
              <a:rect l="f389" t="f392" r="f390" b="f391"/>
              <a:pathLst>
                <a:path w="149" h="138">
                  <a:moveTo>
                    <a:pt x="f8" y="f5"/>
                  </a:moveTo>
                  <a:cubicBezTo>
                    <a:pt x="f9" y="f5"/>
                    <a:pt x="f10" y="f11"/>
                    <a:pt x="f12" y="f13"/>
                  </a:cubicBezTo>
                  <a:cubicBezTo>
                    <a:pt x="f12" y="f13"/>
                    <a:pt x="f12" y="f13"/>
                    <a:pt x="f12" y="f13"/>
                  </a:cubicBezTo>
                  <a:cubicBezTo>
                    <a:pt x="f12" y="f14"/>
                    <a:pt x="f12" y="f14"/>
                    <a:pt x="f12" y="f14"/>
                  </a:cubicBezTo>
                  <a:cubicBezTo>
                    <a:pt x="f10" y="f14"/>
                    <a:pt x="f10" y="f14"/>
                    <a:pt x="f15" y="f16"/>
                  </a:cubicBezTo>
                  <a:cubicBezTo>
                    <a:pt x="f8" y="f16"/>
                    <a:pt x="f17" y="f16"/>
                    <a:pt x="f18" y="f19"/>
                  </a:cubicBezTo>
                  <a:cubicBezTo>
                    <a:pt x="f18" y="f20"/>
                    <a:pt x="f21" y="f22"/>
                    <a:pt x="f18" y="f23"/>
                  </a:cubicBezTo>
                  <a:cubicBezTo>
                    <a:pt x="f17" y="f24"/>
                    <a:pt x="f17" y="f22"/>
                    <a:pt x="f25" y="f20"/>
                  </a:cubicBezTo>
                  <a:cubicBezTo>
                    <a:pt x="f9" y="f19"/>
                    <a:pt x="f15" y="f26"/>
                    <a:pt x="f10" y="f26"/>
                  </a:cubicBezTo>
                  <a:cubicBezTo>
                    <a:pt x="f12" y="f26"/>
                    <a:pt x="f27" y="f26"/>
                    <a:pt x="f27" y="f19"/>
                  </a:cubicBezTo>
                  <a:cubicBezTo>
                    <a:pt x="f28" y="f19"/>
                    <a:pt x="f28" y="f19"/>
                    <a:pt x="f28" y="f19"/>
                  </a:cubicBezTo>
                  <a:cubicBezTo>
                    <a:pt x="f27" y="f20"/>
                    <a:pt x="f27" y="f20"/>
                    <a:pt x="f27" y="f20"/>
                  </a:cubicBezTo>
                  <a:cubicBezTo>
                    <a:pt x="f27" y="f22"/>
                    <a:pt x="f12" y="f22"/>
                    <a:pt x="f12" y="f24"/>
                  </a:cubicBezTo>
                  <a:cubicBezTo>
                    <a:pt x="f10" y="f29"/>
                    <a:pt x="f15" y="f30"/>
                    <a:pt x="f15" y="f31"/>
                  </a:cubicBezTo>
                  <a:cubicBezTo>
                    <a:pt x="f27" y="f31"/>
                    <a:pt x="f28" y="f32"/>
                    <a:pt x="f33" y="f34"/>
                  </a:cubicBezTo>
                  <a:cubicBezTo>
                    <a:pt x="f35" y="f29"/>
                    <a:pt x="f28" y="f26"/>
                    <a:pt x="f27" y="f14"/>
                  </a:cubicBezTo>
                  <a:cubicBezTo>
                    <a:pt x="f27" y="f13"/>
                    <a:pt x="f27" y="f13"/>
                    <a:pt x="f27" y="f13"/>
                  </a:cubicBezTo>
                  <a:cubicBezTo>
                    <a:pt x="f28" y="f13"/>
                    <a:pt x="f28" y="f13"/>
                    <a:pt x="f28" y="f13"/>
                  </a:cubicBezTo>
                  <a:cubicBezTo>
                    <a:pt x="f28" y="f11"/>
                    <a:pt x="f33" y="f11"/>
                    <a:pt x="f36" y="f11"/>
                  </a:cubicBezTo>
                  <a:cubicBezTo>
                    <a:pt x="f36" y="f11"/>
                    <a:pt x="f36" y="f11"/>
                    <a:pt x="f36" y="f11"/>
                  </a:cubicBezTo>
                  <a:cubicBezTo>
                    <a:pt x="f37" y="f11"/>
                    <a:pt x="f38" y="f14"/>
                    <a:pt x="f39" y="f26"/>
                  </a:cubicBezTo>
                  <a:cubicBezTo>
                    <a:pt x="f40" y="f20"/>
                    <a:pt x="f40" y="f24"/>
                    <a:pt x="f40" y="f29"/>
                  </a:cubicBezTo>
                  <a:cubicBezTo>
                    <a:pt x="f41" y="f26"/>
                    <a:pt x="f42" y="f13"/>
                    <a:pt x="f43" y="f13"/>
                  </a:cubicBezTo>
                  <a:cubicBezTo>
                    <a:pt x="f44" y="f13"/>
                    <a:pt x="f45" y="f34"/>
                    <a:pt x="f46" y="f47"/>
                  </a:cubicBezTo>
                  <a:cubicBezTo>
                    <a:pt x="f48" y="f49"/>
                    <a:pt x="f50" y="f51"/>
                    <a:pt x="f52" y="f8"/>
                  </a:cubicBezTo>
                  <a:cubicBezTo>
                    <a:pt x="f44" y="f37"/>
                    <a:pt x="f53" y="f54"/>
                    <a:pt x="f55" y="f56"/>
                  </a:cubicBezTo>
                  <a:cubicBezTo>
                    <a:pt x="f57" y="f56"/>
                    <a:pt x="f58" y="f59"/>
                    <a:pt x="f60" y="f61"/>
                  </a:cubicBezTo>
                  <a:cubicBezTo>
                    <a:pt x="f62" y="f63"/>
                    <a:pt x="f7" y="f64"/>
                    <a:pt x="f50" y="f64"/>
                  </a:cubicBezTo>
                  <a:cubicBezTo>
                    <a:pt x="f65" y="f64"/>
                    <a:pt x="f45" y="f66"/>
                    <a:pt x="f46" y="f63"/>
                  </a:cubicBezTo>
                  <a:cubicBezTo>
                    <a:pt x="f46" y="f63"/>
                    <a:pt x="f46" y="f63"/>
                    <a:pt x="f46" y="f63"/>
                  </a:cubicBezTo>
                  <a:cubicBezTo>
                    <a:pt x="f6" y="f59"/>
                    <a:pt x="f6" y="f67"/>
                    <a:pt x="f6" y="f68"/>
                  </a:cubicBezTo>
                  <a:cubicBezTo>
                    <a:pt x="f48" y="f69"/>
                    <a:pt x="f48" y="f70"/>
                    <a:pt x="f6" y="f71"/>
                  </a:cubicBezTo>
                  <a:cubicBezTo>
                    <a:pt x="f6" y="f72"/>
                    <a:pt x="f6" y="f72"/>
                    <a:pt x="f6" y="f72"/>
                  </a:cubicBezTo>
                  <a:cubicBezTo>
                    <a:pt x="f48" y="f72"/>
                    <a:pt x="f48" y="f72"/>
                    <a:pt x="f48" y="f72"/>
                  </a:cubicBezTo>
                  <a:cubicBezTo>
                    <a:pt x="f73" y="f74"/>
                    <a:pt x="f75" y="f76"/>
                    <a:pt x="f77" y="f76"/>
                  </a:cubicBezTo>
                  <a:cubicBezTo>
                    <a:pt x="f52" y="f76"/>
                    <a:pt x="f78" y="f79"/>
                    <a:pt x="f58" y="f71"/>
                  </a:cubicBezTo>
                  <a:cubicBezTo>
                    <a:pt x="f58" y="f72"/>
                    <a:pt x="f58" y="f72"/>
                    <a:pt x="f58" y="f72"/>
                  </a:cubicBezTo>
                  <a:cubicBezTo>
                    <a:pt x="f58" y="f55"/>
                    <a:pt x="f58" y="f80"/>
                    <a:pt x="f77" y="f80"/>
                  </a:cubicBezTo>
                  <a:cubicBezTo>
                    <a:pt x="f77" y="f7"/>
                    <a:pt x="f77" y="f7"/>
                    <a:pt x="f77" y="f7"/>
                  </a:cubicBezTo>
                  <a:cubicBezTo>
                    <a:pt x="f81" y="f7"/>
                    <a:pt x="f7" y="f7"/>
                    <a:pt x="f52" y="f7"/>
                  </a:cubicBezTo>
                  <a:cubicBezTo>
                    <a:pt x="f82" y="f7"/>
                    <a:pt x="f82" y="f53"/>
                    <a:pt x="f82" y="f70"/>
                  </a:cubicBezTo>
                  <a:cubicBezTo>
                    <a:pt x="f82" y="f83"/>
                    <a:pt x="f82" y="f84"/>
                    <a:pt x="f82" y="f85"/>
                  </a:cubicBezTo>
                  <a:cubicBezTo>
                    <a:pt x="f82" y="f42"/>
                    <a:pt x="f86" y="f59"/>
                    <a:pt x="f86" y="f87"/>
                  </a:cubicBezTo>
                  <a:cubicBezTo>
                    <a:pt x="f86" y="f87"/>
                    <a:pt x="f86" y="f87"/>
                    <a:pt x="f86" y="f87"/>
                  </a:cubicBezTo>
                  <a:cubicBezTo>
                    <a:pt x="f86" y="f63"/>
                    <a:pt x="f86" y="f63"/>
                    <a:pt x="f86" y="f63"/>
                  </a:cubicBezTo>
                  <a:cubicBezTo>
                    <a:pt x="f88" y="f66"/>
                    <a:pt x="f88" y="f64"/>
                    <a:pt x="f88" y="f89"/>
                  </a:cubicBezTo>
                  <a:cubicBezTo>
                    <a:pt x="f90" y="f91"/>
                    <a:pt x="f76" y="f39"/>
                    <a:pt x="f90" y="f27"/>
                  </a:cubicBezTo>
                  <a:cubicBezTo>
                    <a:pt x="f86" y="f25"/>
                    <a:pt x="f53" y="f92"/>
                    <a:pt x="f93" y="f94"/>
                  </a:cubicBezTo>
                  <a:cubicBezTo>
                    <a:pt x="f80" y="f95"/>
                    <a:pt x="f75" y="f96"/>
                    <a:pt x="f60" y="f97"/>
                  </a:cubicBezTo>
                  <a:cubicBezTo>
                    <a:pt x="f55" y="f29"/>
                    <a:pt x="f88" y="f23"/>
                    <a:pt x="f72" y="f23"/>
                  </a:cubicBezTo>
                  <a:cubicBezTo>
                    <a:pt x="f98" y="f23"/>
                    <a:pt x="f63" y="f34"/>
                    <a:pt x="f99" y="f100"/>
                  </a:cubicBezTo>
                  <a:cubicBezTo>
                    <a:pt x="f33" y="f101"/>
                    <a:pt x="f21" y="f102"/>
                    <a:pt x="f103" y="f102"/>
                  </a:cubicBezTo>
                  <a:cubicBezTo>
                    <a:pt x="f104" y="f102"/>
                    <a:pt x="f105" y="f102"/>
                    <a:pt x="f49" y="f102"/>
                  </a:cubicBezTo>
                  <a:cubicBezTo>
                    <a:pt x="f106" y="f107"/>
                    <a:pt x="f108" y="f109"/>
                    <a:pt x="f110" y="f101"/>
                  </a:cubicBezTo>
                  <a:cubicBezTo>
                    <a:pt x="f107" y="f111"/>
                    <a:pt x="f111" y="f112"/>
                    <a:pt x="f97" y="f112"/>
                  </a:cubicBezTo>
                  <a:cubicBezTo>
                    <a:pt x="f24" y="f112"/>
                    <a:pt x="f16" y="f111"/>
                    <a:pt x="f11" y="f113"/>
                  </a:cubicBezTo>
                  <a:cubicBezTo>
                    <a:pt x="f5" y="f114"/>
                    <a:pt x="f5" y="f114"/>
                    <a:pt x="f5" y="f114"/>
                  </a:cubicBezTo>
                  <a:cubicBezTo>
                    <a:pt x="f26" y="f32"/>
                    <a:pt x="f29" y="f97"/>
                    <a:pt x="f114" y="f97"/>
                  </a:cubicBezTo>
                  <a:cubicBezTo>
                    <a:pt x="f114" y="f97"/>
                    <a:pt x="f114" y="f97"/>
                    <a:pt x="f114" y="f97"/>
                  </a:cubicBezTo>
                  <a:cubicBezTo>
                    <a:pt x="f102" y="f97"/>
                    <a:pt x="f47" y="f34"/>
                    <a:pt x="f95" y="f32"/>
                  </a:cubicBezTo>
                  <a:cubicBezTo>
                    <a:pt x="f115" y="f31"/>
                    <a:pt x="f116" y="f112"/>
                    <a:pt x="f117" y="f112"/>
                  </a:cubicBezTo>
                  <a:cubicBezTo>
                    <a:pt x="f21" y="f31"/>
                    <a:pt x="f118" y="f97"/>
                    <a:pt x="f117" y="f23"/>
                  </a:cubicBezTo>
                  <a:cubicBezTo>
                    <a:pt x="f119" y="f22"/>
                    <a:pt x="f119" y="f20"/>
                    <a:pt x="f119" y="f26"/>
                  </a:cubicBezTo>
                  <a:cubicBezTo>
                    <a:pt x="f119" y="f26"/>
                    <a:pt x="f119" y="f26"/>
                    <a:pt x="f119" y="f26"/>
                  </a:cubicBezTo>
                  <a:cubicBezTo>
                    <a:pt x="f119" y="f16"/>
                    <a:pt x="f119" y="f16"/>
                    <a:pt x="f119" y="f16"/>
                  </a:cubicBezTo>
                  <a:cubicBezTo>
                    <a:pt x="f117" y="f16"/>
                    <a:pt x="f117" y="f14"/>
                    <a:pt x="f118" y="f14"/>
                  </a:cubicBezTo>
                  <a:cubicBezTo>
                    <a:pt x="f18" y="f11"/>
                    <a:pt x="f17" y="f5"/>
                    <a:pt x="f8" y="f5"/>
                  </a:cubicBezTo>
                  <a:close/>
                  <a:moveTo>
                    <a:pt x="f15" y="f13"/>
                  </a:moveTo>
                  <a:cubicBezTo>
                    <a:pt x="f8" y="f11"/>
                    <a:pt x="f17" y="f13"/>
                    <a:pt x="f21" y="f16"/>
                  </a:cubicBezTo>
                  <a:cubicBezTo>
                    <a:pt x="f118" y="f16"/>
                    <a:pt x="f118" y="f26"/>
                    <a:pt x="f117" y="f26"/>
                  </a:cubicBezTo>
                  <a:cubicBezTo>
                    <a:pt x="f117" y="f20"/>
                    <a:pt x="f118" y="f22"/>
                    <a:pt x="f118" y="f23"/>
                  </a:cubicBezTo>
                  <a:cubicBezTo>
                    <a:pt x="f118" y="f23"/>
                    <a:pt x="f118" y="f23"/>
                    <a:pt x="f118" y="f23"/>
                  </a:cubicBezTo>
                  <a:cubicBezTo>
                    <a:pt x="f118" y="f22"/>
                    <a:pt x="f118" y="f20"/>
                    <a:pt x="f21" y="f26"/>
                  </a:cubicBezTo>
                  <a:cubicBezTo>
                    <a:pt x="f18" y="f14"/>
                    <a:pt x="f8" y="f14"/>
                    <a:pt x="f9" y="f13"/>
                  </a:cubicBezTo>
                  <a:cubicBezTo>
                    <a:pt x="f9" y="f13"/>
                    <a:pt x="f15" y="f13"/>
                    <a:pt x="f15" y="f13"/>
                  </a:cubicBezTo>
                  <a:close/>
                  <a:moveTo>
                    <a:pt x="f38" y="f34"/>
                  </a:moveTo>
                  <a:cubicBezTo>
                    <a:pt x="f120" y="f97"/>
                    <a:pt x="f120" y="f97"/>
                    <a:pt x="f120" y="f97"/>
                  </a:cubicBezTo>
                  <a:cubicBezTo>
                    <a:pt x="f39" y="f29"/>
                    <a:pt x="f39" y="f22"/>
                    <a:pt x="f38" y="f19"/>
                  </a:cubicBezTo>
                  <a:cubicBezTo>
                    <a:pt x="f37" y="f14"/>
                    <a:pt x="f36" y="f11"/>
                    <a:pt x="f33" y="f13"/>
                  </a:cubicBezTo>
                  <a:cubicBezTo>
                    <a:pt x="f36" y="f26"/>
                    <a:pt x="f120" y="f29"/>
                    <a:pt x="f36" y="f32"/>
                  </a:cubicBezTo>
                  <a:cubicBezTo>
                    <a:pt x="f33" y="f31"/>
                    <a:pt x="f27" y="f112"/>
                    <a:pt x="f15" y="f112"/>
                  </a:cubicBezTo>
                  <a:cubicBezTo>
                    <a:pt x="f9" y="f112"/>
                    <a:pt x="f9" y="f112"/>
                    <a:pt x="f9" y="f112"/>
                  </a:cubicBezTo>
                  <a:cubicBezTo>
                    <a:pt x="f9" y="f112"/>
                    <a:pt x="f9" y="f112"/>
                    <a:pt x="f9" y="f112"/>
                  </a:cubicBezTo>
                  <a:cubicBezTo>
                    <a:pt x="f8" y="f30"/>
                    <a:pt x="f9" y="f23"/>
                    <a:pt x="f10" y="f22"/>
                  </a:cubicBezTo>
                  <a:cubicBezTo>
                    <a:pt x="f10" y="f22"/>
                    <a:pt x="f10" y="f20"/>
                    <a:pt x="f12" y="f20"/>
                  </a:cubicBezTo>
                  <a:cubicBezTo>
                    <a:pt x="f12" y="f19"/>
                    <a:pt x="f10" y="f19"/>
                    <a:pt x="f10" y="f19"/>
                  </a:cubicBezTo>
                  <a:cubicBezTo>
                    <a:pt x="f15" y="f19"/>
                    <a:pt x="f9" y="f20"/>
                    <a:pt x="f8" y="f22"/>
                  </a:cubicBezTo>
                  <a:cubicBezTo>
                    <a:pt x="f25" y="f23"/>
                    <a:pt x="f17" y="f29"/>
                    <a:pt x="f21" y="f30"/>
                  </a:cubicBezTo>
                  <a:cubicBezTo>
                    <a:pt x="f21" y="f30"/>
                    <a:pt x="f21" y="f30"/>
                    <a:pt x="f21" y="f30"/>
                  </a:cubicBezTo>
                  <a:cubicBezTo>
                    <a:pt x="f21" y="f34"/>
                    <a:pt x="f18" y="f112"/>
                    <a:pt x="f118" y="f100"/>
                  </a:cubicBezTo>
                  <a:cubicBezTo>
                    <a:pt x="f118" y="f111"/>
                    <a:pt x="f118" y="f111"/>
                    <a:pt x="f118" y="f111"/>
                  </a:cubicBezTo>
                  <a:cubicBezTo>
                    <a:pt x="f118" y="f111"/>
                    <a:pt x="f118" y="f111"/>
                    <a:pt x="f118" y="f111"/>
                  </a:cubicBezTo>
                  <a:cubicBezTo>
                    <a:pt x="f116" y="f100"/>
                    <a:pt x="f115" y="f112"/>
                    <a:pt x="f95" y="f31"/>
                  </a:cubicBezTo>
                  <a:cubicBezTo>
                    <a:pt x="f121" y="f32"/>
                    <a:pt x="f102" y="f34"/>
                    <a:pt x="f114" y="f34"/>
                  </a:cubicBezTo>
                  <a:cubicBezTo>
                    <a:pt x="f114" y="f34"/>
                    <a:pt x="f114" y="f34"/>
                    <a:pt x="f114" y="f34"/>
                  </a:cubicBezTo>
                  <a:cubicBezTo>
                    <a:pt x="f32" y="f34"/>
                    <a:pt x="f29" y="f32"/>
                    <a:pt x="f20" y="f112"/>
                  </a:cubicBezTo>
                  <a:cubicBezTo>
                    <a:pt x="f24" y="f31"/>
                    <a:pt x="f29" y="f31"/>
                    <a:pt x="f97" y="f31"/>
                  </a:cubicBezTo>
                  <a:cubicBezTo>
                    <a:pt x="f100" y="f31"/>
                    <a:pt x="f122" y="f100"/>
                    <a:pt x="f123" y="f111"/>
                  </a:cubicBezTo>
                  <a:cubicBezTo>
                    <a:pt x="f124" y="f111"/>
                    <a:pt x="f124" y="f111"/>
                    <a:pt x="f124" y="f111"/>
                  </a:cubicBezTo>
                  <a:cubicBezTo>
                    <a:pt x="f125" y="f100"/>
                    <a:pt x="f126" y="f112"/>
                    <a:pt x="f106" y="f112"/>
                  </a:cubicBezTo>
                  <a:cubicBezTo>
                    <a:pt x="f106" y="f112"/>
                    <a:pt x="f106" y="f112"/>
                    <a:pt x="f106" y="f112"/>
                  </a:cubicBezTo>
                  <a:cubicBezTo>
                    <a:pt x="f49" y="f112"/>
                    <a:pt x="f103" y="f100"/>
                    <a:pt x="f127" y="f111"/>
                  </a:cubicBezTo>
                  <a:cubicBezTo>
                    <a:pt x="f51" y="f111"/>
                    <a:pt x="f92" y="f114"/>
                    <a:pt x="f119" y="f114"/>
                  </a:cubicBezTo>
                  <a:cubicBezTo>
                    <a:pt x="f118" y="f114"/>
                    <a:pt x="f118" y="f114"/>
                    <a:pt x="f118" y="f114"/>
                  </a:cubicBezTo>
                  <a:cubicBezTo>
                    <a:pt x="f117" y="f113"/>
                    <a:pt x="f117" y="f113"/>
                    <a:pt x="f117" y="f113"/>
                  </a:cubicBezTo>
                  <a:cubicBezTo>
                    <a:pt x="f128" y="f109"/>
                    <a:pt x="f116" y="f122"/>
                    <a:pt x="f129" y="f122"/>
                  </a:cubicBezTo>
                  <a:cubicBezTo>
                    <a:pt x="f105" y="f122"/>
                    <a:pt x="f130" y="f109"/>
                    <a:pt x="f106" y="f101"/>
                  </a:cubicBezTo>
                  <a:cubicBezTo>
                    <a:pt x="f126" y="f113"/>
                    <a:pt x="f125" y="f114"/>
                    <a:pt x="f124" y="f114"/>
                  </a:cubicBezTo>
                  <a:cubicBezTo>
                    <a:pt x="f110" y="f114"/>
                    <a:pt x="f110" y="f114"/>
                    <a:pt x="f110" y="f114"/>
                  </a:cubicBezTo>
                  <a:cubicBezTo>
                    <a:pt x="f110" y="f114"/>
                    <a:pt x="f124" y="f114"/>
                    <a:pt x="f124" y="f114"/>
                  </a:cubicBezTo>
                  <a:cubicBezTo>
                    <a:pt x="f131" y="f101"/>
                    <a:pt x="f132" y="f122"/>
                    <a:pt x="f115" y="f122"/>
                  </a:cubicBezTo>
                  <a:cubicBezTo>
                    <a:pt x="f105" y="f122"/>
                    <a:pt x="f104" y="f122"/>
                    <a:pt x="f103" y="f122"/>
                  </a:cubicBezTo>
                  <a:cubicBezTo>
                    <a:pt x="f21" y="f122"/>
                    <a:pt x="f33" y="f114"/>
                    <a:pt x="f133" y="f31"/>
                  </a:cubicBezTo>
                  <a:cubicBezTo>
                    <a:pt x="f91" y="f31"/>
                    <a:pt x="f134" y="f32"/>
                    <a:pt x="f41" y="f34"/>
                  </a:cubicBezTo>
                  <a:cubicBezTo>
                    <a:pt x="f41" y="f34"/>
                    <a:pt x="f41" y="f34"/>
                    <a:pt x="f41" y="f34"/>
                  </a:cubicBezTo>
                  <a:cubicBezTo>
                    <a:pt x="f135" y="f97"/>
                    <a:pt x="f135" y="f30"/>
                    <a:pt x="f135" y="f30"/>
                  </a:cubicBezTo>
                  <a:cubicBezTo>
                    <a:pt x="f41" y="f23"/>
                    <a:pt x="f64" y="f24"/>
                    <a:pt x="f87" y="f20"/>
                  </a:cubicBezTo>
                  <a:cubicBezTo>
                    <a:pt x="f56" y="f20"/>
                    <a:pt x="f42" y="f19"/>
                    <a:pt x="f136" y="f26"/>
                  </a:cubicBezTo>
                  <a:cubicBezTo>
                    <a:pt x="f67" y="f16"/>
                    <a:pt x="f67" y="f16"/>
                    <a:pt x="f67" y="f16"/>
                  </a:cubicBezTo>
                  <a:cubicBezTo>
                    <a:pt x="f66" y="f19"/>
                    <a:pt x="f91" y="f24"/>
                    <a:pt x="f38" y="f34"/>
                  </a:cubicBezTo>
                  <a:close/>
                  <a:moveTo>
                    <a:pt x="f55" y="f137"/>
                  </a:moveTo>
                  <a:cubicBezTo>
                    <a:pt x="f55" y="f137"/>
                    <a:pt x="f53" y="f137"/>
                    <a:pt x="f53" y="f137"/>
                  </a:cubicBezTo>
                  <a:cubicBezTo>
                    <a:pt x="f138" y="f137"/>
                    <a:pt x="f138" y="f137"/>
                    <a:pt x="f138" y="f137"/>
                  </a:cubicBezTo>
                  <a:cubicBezTo>
                    <a:pt x="f138" y="f56"/>
                    <a:pt x="f138" y="f56"/>
                    <a:pt x="f138" y="f56"/>
                  </a:cubicBezTo>
                  <a:cubicBezTo>
                    <a:pt x="f82" y="f54"/>
                    <a:pt x="f93" y="f35"/>
                    <a:pt x="f62" y="f25"/>
                  </a:cubicBezTo>
                  <a:cubicBezTo>
                    <a:pt x="f77" y="f127"/>
                    <a:pt x="f46" y="f49"/>
                    <a:pt x="f73" y="f125"/>
                  </a:cubicBezTo>
                  <a:cubicBezTo>
                    <a:pt x="f65" y="f32"/>
                    <a:pt x="f58" y="f16"/>
                    <a:pt x="f43" y="f16"/>
                  </a:cubicBezTo>
                  <a:cubicBezTo>
                    <a:pt x="f139" y="f16"/>
                    <a:pt x="f98" y="f16"/>
                    <a:pt x="f67" y="f16"/>
                  </a:cubicBezTo>
                  <a:cubicBezTo>
                    <a:pt x="f85" y="f26"/>
                    <a:pt x="f85" y="f26"/>
                    <a:pt x="f85" y="f26"/>
                  </a:cubicBezTo>
                  <a:cubicBezTo>
                    <a:pt x="f85" y="f19"/>
                    <a:pt x="f85" y="f19"/>
                    <a:pt x="f85" y="f20"/>
                  </a:cubicBezTo>
                  <a:cubicBezTo>
                    <a:pt x="f67" y="f24"/>
                    <a:pt x="f42" y="f23"/>
                    <a:pt x="f59" y="f29"/>
                  </a:cubicBezTo>
                  <a:cubicBezTo>
                    <a:pt x="f63" y="f29"/>
                    <a:pt x="f89" y="f30"/>
                    <a:pt x="f140" y="f34"/>
                  </a:cubicBezTo>
                  <a:cubicBezTo>
                    <a:pt x="f56" y="f29"/>
                    <a:pt x="f68" y="f22"/>
                    <a:pt x="f72" y="f22"/>
                  </a:cubicBezTo>
                  <a:cubicBezTo>
                    <a:pt x="f88" y="f22"/>
                    <a:pt x="f57" y="f24"/>
                    <a:pt x="f60" y="f30"/>
                  </a:cubicBezTo>
                  <a:cubicBezTo>
                    <a:pt x="f141" y="f30"/>
                    <a:pt x="f141" y="f30"/>
                    <a:pt x="f141" y="f30"/>
                  </a:cubicBezTo>
                  <a:cubicBezTo>
                    <a:pt x="f141" y="f30"/>
                    <a:pt x="f141" y="f30"/>
                    <a:pt x="f141" y="f30"/>
                  </a:cubicBezTo>
                  <a:cubicBezTo>
                    <a:pt x="f45" y="f96"/>
                    <a:pt x="f52" y="f106"/>
                    <a:pt x="f58" y="f142"/>
                  </a:cubicBezTo>
                  <a:cubicBezTo>
                    <a:pt x="f55" y="f119"/>
                    <a:pt x="f82" y="f25"/>
                    <a:pt x="f86" y="f28"/>
                  </a:cubicBezTo>
                  <a:cubicBezTo>
                    <a:pt x="f90" y="f120"/>
                    <a:pt x="f88" y="f143"/>
                    <a:pt x="f88" y="f91"/>
                  </a:cubicBezTo>
                  <a:cubicBezTo>
                    <a:pt x="f86" y="f33"/>
                    <a:pt x="f55" y="f17"/>
                    <a:pt x="f44" y="f51"/>
                  </a:cubicBezTo>
                  <a:cubicBezTo>
                    <a:pt x="f62" y="f105"/>
                    <a:pt x="f81" y="f95"/>
                    <a:pt x="f144" y="f145"/>
                  </a:cubicBezTo>
                  <a:cubicBezTo>
                    <a:pt x="f81" y="f96"/>
                    <a:pt x="f7" y="f107"/>
                    <a:pt x="f81" y="f122"/>
                  </a:cubicBezTo>
                  <a:cubicBezTo>
                    <a:pt x="f81" y="f122"/>
                    <a:pt x="f81" y="f122"/>
                    <a:pt x="f144" y="f122"/>
                  </a:cubicBezTo>
                  <a:cubicBezTo>
                    <a:pt x="f144" y="f122"/>
                    <a:pt x="f144" y="f122"/>
                    <a:pt x="f144" y="f122"/>
                  </a:cubicBezTo>
                  <a:cubicBezTo>
                    <a:pt x="f77" y="f122"/>
                    <a:pt x="f50" y="f122"/>
                    <a:pt x="f75" y="f102"/>
                  </a:cubicBezTo>
                  <a:cubicBezTo>
                    <a:pt x="f75" y="f102"/>
                    <a:pt x="f75" y="f102"/>
                    <a:pt x="f75" y="f102"/>
                  </a:cubicBezTo>
                  <a:cubicBezTo>
                    <a:pt x="f45" y="f130"/>
                    <a:pt x="f81" y="f51"/>
                    <a:pt x="f141" y="f9"/>
                  </a:cubicBezTo>
                  <a:cubicBezTo>
                    <a:pt x="f93" y="f36"/>
                    <a:pt x="f53" y="f146"/>
                    <a:pt x="f82" y="f140"/>
                  </a:cubicBezTo>
                  <a:cubicBezTo>
                    <a:pt x="f82" y="f89"/>
                    <a:pt x="f82" y="f89"/>
                    <a:pt x="f82" y="f89"/>
                  </a:cubicBezTo>
                  <a:cubicBezTo>
                    <a:pt x="f82" y="f87"/>
                    <a:pt x="f138" y="f56"/>
                    <a:pt x="f138" y="f85"/>
                  </a:cubicBezTo>
                  <a:cubicBezTo>
                    <a:pt x="f53" y="f84"/>
                    <a:pt x="f53" y="f83"/>
                    <a:pt x="f53" y="f70"/>
                  </a:cubicBezTo>
                  <a:cubicBezTo>
                    <a:pt x="f53" y="f138"/>
                    <a:pt x="f53" y="f62"/>
                    <a:pt x="f62" y="f52"/>
                  </a:cubicBezTo>
                  <a:cubicBezTo>
                    <a:pt x="f93" y="f141"/>
                    <a:pt x="f93" y="f138"/>
                    <a:pt x="f93" y="f72"/>
                  </a:cubicBezTo>
                  <a:cubicBezTo>
                    <a:pt x="f93" y="f70"/>
                    <a:pt x="f93" y="f70"/>
                    <a:pt x="f93" y="f70"/>
                  </a:cubicBezTo>
                  <a:cubicBezTo>
                    <a:pt x="f58" y="f70"/>
                    <a:pt x="f58" y="f70"/>
                    <a:pt x="f58" y="f70"/>
                  </a:cubicBezTo>
                  <a:cubicBezTo>
                    <a:pt x="f141" y="f72"/>
                    <a:pt x="f52" y="f79"/>
                    <a:pt x="f77" y="f79"/>
                  </a:cubicBezTo>
                  <a:cubicBezTo>
                    <a:pt x="f75" y="f79"/>
                    <a:pt x="f45" y="f72"/>
                    <a:pt x="f46" y="f71"/>
                  </a:cubicBezTo>
                  <a:cubicBezTo>
                    <a:pt x="f46" y="f70"/>
                    <a:pt x="f46" y="f69"/>
                    <a:pt x="f46" y="f68"/>
                  </a:cubicBezTo>
                  <a:cubicBezTo>
                    <a:pt x="f46" y="f147"/>
                    <a:pt x="f46" y="f136"/>
                    <a:pt x="f46" y="f137"/>
                  </a:cubicBezTo>
                  <a:cubicBezTo>
                    <a:pt x="f46" y="f137"/>
                    <a:pt x="f46" y="f137"/>
                    <a:pt x="f46" y="f137"/>
                  </a:cubicBezTo>
                  <a:cubicBezTo>
                    <a:pt x="f73" y="f42"/>
                    <a:pt x="f45" y="f42"/>
                    <a:pt x="f65" y="f42"/>
                  </a:cubicBezTo>
                  <a:cubicBezTo>
                    <a:pt x="f75" y="f42"/>
                    <a:pt x="f50" y="f42"/>
                    <a:pt x="f77" y="f42"/>
                  </a:cubicBezTo>
                  <a:cubicBezTo>
                    <a:pt x="f7" y="f137"/>
                    <a:pt x="f80" y="f56"/>
                    <a:pt x="f78" y="f137"/>
                  </a:cubicBezTo>
                  <a:cubicBezTo>
                    <a:pt x="f44" y="f42"/>
                    <a:pt x="f44" y="f42"/>
                    <a:pt x="f44" y="f42"/>
                  </a:cubicBezTo>
                  <a:cubicBezTo>
                    <a:pt x="f141" y="f56"/>
                    <a:pt x="f141" y="f56"/>
                    <a:pt x="f141" y="f56"/>
                  </a:cubicBezTo>
                  <a:cubicBezTo>
                    <a:pt x="f52" y="f63"/>
                    <a:pt x="f50" y="f63"/>
                    <a:pt x="f46" y="f56"/>
                  </a:cubicBezTo>
                  <a:cubicBezTo>
                    <a:pt x="f46" y="f56"/>
                    <a:pt x="f46" y="f56"/>
                    <a:pt x="f46" y="f56"/>
                  </a:cubicBezTo>
                  <a:cubicBezTo>
                    <a:pt x="f46" y="f59"/>
                    <a:pt x="f73" y="f61"/>
                    <a:pt x="f73" y="f87"/>
                  </a:cubicBezTo>
                  <a:cubicBezTo>
                    <a:pt x="f45" y="f63"/>
                    <a:pt x="f75" y="f63"/>
                    <a:pt x="f50" y="f63"/>
                  </a:cubicBezTo>
                  <a:cubicBezTo>
                    <a:pt x="f81" y="f63"/>
                    <a:pt x="f80" y="f87"/>
                    <a:pt x="f141" y="f59"/>
                  </a:cubicBezTo>
                  <a:cubicBezTo>
                    <a:pt x="f58" y="f56"/>
                    <a:pt x="f148" y="f137"/>
                    <a:pt x="f55" y="f137"/>
                  </a:cubicBezTo>
                  <a:close/>
                  <a:moveTo>
                    <a:pt x="f41" y="f30"/>
                  </a:moveTo>
                  <a:cubicBezTo>
                    <a:pt x="f89" y="f29"/>
                    <a:pt x="f63" y="f23"/>
                    <a:pt x="f61" y="f24"/>
                  </a:cubicBezTo>
                  <a:cubicBezTo>
                    <a:pt x="f137" y="f22"/>
                    <a:pt x="f136" y="f22"/>
                    <a:pt x="f67" y="f20"/>
                  </a:cubicBezTo>
                  <a:cubicBezTo>
                    <a:pt x="f67" y="f20"/>
                    <a:pt x="f67" y="f19"/>
                    <a:pt x="f67" y="f19"/>
                  </a:cubicBezTo>
                  <a:cubicBezTo>
                    <a:pt x="f42" y="f20"/>
                    <a:pt x="f56" y="f22"/>
                    <a:pt x="f61" y="f24"/>
                  </a:cubicBezTo>
                  <a:cubicBezTo>
                    <a:pt x="f66" y="f23"/>
                    <a:pt x="f140" y="f29"/>
                    <a:pt x="f41" y="f30"/>
                  </a:cubicBezTo>
                  <a:close/>
                  <a:moveTo>
                    <a:pt x="f128" y="f113"/>
                  </a:moveTo>
                  <a:cubicBezTo>
                    <a:pt x="f51" y="f113"/>
                    <a:pt x="f127" y="f113"/>
                    <a:pt x="f116" y="f114"/>
                  </a:cubicBezTo>
                  <a:cubicBezTo>
                    <a:pt x="f103" y="f111"/>
                    <a:pt x="f49" y="f111"/>
                    <a:pt x="f106" y="f111"/>
                  </a:cubicBezTo>
                  <a:cubicBezTo>
                    <a:pt x="f95" y="f111"/>
                    <a:pt x="f126" y="f111"/>
                    <a:pt x="f108" y="f111"/>
                  </a:cubicBezTo>
                  <a:cubicBezTo>
                    <a:pt x="f126" y="f114"/>
                    <a:pt x="f149" y="f114"/>
                    <a:pt x="f106" y="f114"/>
                  </a:cubicBezTo>
                  <a:cubicBezTo>
                    <a:pt x="f150" y="f113"/>
                    <a:pt x="f105" y="f101"/>
                    <a:pt x="f129" y="f101"/>
                  </a:cubicBezTo>
                  <a:cubicBezTo>
                    <a:pt x="f142" y="f101"/>
                    <a:pt x="f127" y="f101"/>
                    <a:pt x="f128" y="f113"/>
                  </a:cubicBezTo>
                  <a:close/>
                  <a:moveTo>
                    <a:pt x="f77" y="f96"/>
                  </a:moveTo>
                  <a:cubicBezTo>
                    <a:pt x="f77" y="f102"/>
                    <a:pt x="f77" y="f102"/>
                    <a:pt x="f144" y="f107"/>
                  </a:cubicBezTo>
                  <a:cubicBezTo>
                    <a:pt x="f77" y="f102"/>
                    <a:pt x="f77" y="f96"/>
                    <a:pt x="f77" y="f96"/>
                  </a:cubicBezTo>
                  <a:cubicBezTo>
                    <a:pt x="f77" y="f145"/>
                    <a:pt x="f77" y="f145"/>
                    <a:pt x="f77" y="f145"/>
                  </a:cubicBezTo>
                  <a:cubicBezTo>
                    <a:pt x="f77" y="f145"/>
                    <a:pt x="f77" y="f145"/>
                    <a:pt x="f77" y="f145"/>
                  </a:cubicBezTo>
                  <a:cubicBezTo>
                    <a:pt x="f77" y="f106"/>
                    <a:pt x="f80" y="f104"/>
                    <a:pt x="f60" y="f128"/>
                  </a:cubicBezTo>
                  <a:cubicBezTo>
                    <a:pt x="f148" y="f25"/>
                    <a:pt x="f82" y="f33"/>
                    <a:pt x="f82" y="f91"/>
                  </a:cubicBezTo>
                  <a:cubicBezTo>
                    <a:pt x="f53" y="f38"/>
                    <a:pt x="f148" y="f28"/>
                    <a:pt x="f44" y="f9"/>
                  </a:cubicBezTo>
                  <a:cubicBezTo>
                    <a:pt x="f7" y="f127"/>
                    <a:pt x="f65" y="f130"/>
                    <a:pt x="f77" y="f96"/>
                  </a:cubicBezTo>
                  <a:close/>
                  <a:moveTo>
                    <a:pt x="f45" y="f137"/>
                  </a:moveTo>
                  <a:cubicBezTo>
                    <a:pt x="f50" y="f61"/>
                    <a:pt x="f81" y="f61"/>
                    <a:pt x="f80" y="f59"/>
                  </a:cubicBezTo>
                  <a:cubicBezTo>
                    <a:pt x="f7" y="f59"/>
                    <a:pt x="f144" y="f56"/>
                    <a:pt x="f77" y="f56"/>
                  </a:cubicBezTo>
                  <a:cubicBezTo>
                    <a:pt x="f75" y="f137"/>
                    <a:pt x="f65" y="f137"/>
                    <a:pt x="f45" y="f137"/>
                  </a:cubicBezTo>
                  <a:close/>
                  <a:moveTo>
                    <a:pt x="f60" y="f136"/>
                  </a:moveTo>
                  <a:cubicBezTo>
                    <a:pt x="f50" y="f136"/>
                    <a:pt x="f50" y="f136"/>
                    <a:pt x="f50" y="f136"/>
                  </a:cubicBezTo>
                  <a:cubicBezTo>
                    <a:pt x="f75" y="f136"/>
                    <a:pt x="f75" y="f136"/>
                    <a:pt x="f75" y="f136"/>
                  </a:cubicBezTo>
                  <a:cubicBezTo>
                    <a:pt x="f73" y="f85"/>
                    <a:pt x="f73" y="f83"/>
                    <a:pt x="f73" y="f151"/>
                  </a:cubicBezTo>
                  <a:cubicBezTo>
                    <a:pt x="f73" y="f71"/>
                    <a:pt x="f73" y="f71"/>
                    <a:pt x="f73" y="f71"/>
                  </a:cubicBezTo>
                  <a:cubicBezTo>
                    <a:pt x="f45" y="f71"/>
                    <a:pt x="f45" y="f71"/>
                    <a:pt x="f45" y="f71"/>
                  </a:cubicBezTo>
                  <a:cubicBezTo>
                    <a:pt x="f7" y="f72"/>
                    <a:pt x="f60" y="f70"/>
                    <a:pt x="f58" y="f83"/>
                  </a:cubicBezTo>
                  <a:cubicBezTo>
                    <a:pt x="f93" y="f84"/>
                    <a:pt x="f93" y="f85"/>
                    <a:pt x="f60" y="f136"/>
                  </a:cubicBezTo>
                  <a:close/>
                  <a:moveTo>
                    <a:pt x="f50" y="f67"/>
                  </a:moveTo>
                  <a:cubicBezTo>
                    <a:pt x="f141" y="f67"/>
                    <a:pt x="f141" y="f67"/>
                    <a:pt x="f141" y="f67"/>
                  </a:cubicBezTo>
                  <a:cubicBezTo>
                    <a:pt x="f44" y="f147"/>
                    <a:pt x="f58" y="f84"/>
                    <a:pt x="f44" y="f139"/>
                  </a:cubicBezTo>
                  <a:cubicBezTo>
                    <a:pt x="f141" y="f152"/>
                    <a:pt x="f7" y="f151"/>
                    <a:pt x="f65" y="f70"/>
                  </a:cubicBezTo>
                  <a:cubicBezTo>
                    <a:pt x="f45" y="f68"/>
                    <a:pt x="f65" y="f147"/>
                    <a:pt x="f50" y="f67"/>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42" name="Ελεύθερη σχεδίαση 51">
              <a:extLst>
                <a:ext uri="{FF2B5EF4-FFF2-40B4-BE49-F238E27FC236}">
                  <a16:creationId xmlns:a16="http://schemas.microsoft.com/office/drawing/2014/main" id="{617153AB-40DD-B68A-1E4A-4664290D8660}"/>
                </a:ext>
              </a:extLst>
            </p:cNvPr>
            <p:cNvSpPr/>
            <p:nvPr/>
          </p:nvSpPr>
          <p:spPr>
            <a:xfrm>
              <a:off x="8427640" y="5615696"/>
              <a:ext cx="284451" cy="334615"/>
            </a:xfrm>
            <a:custGeom>
              <a:avLst/>
              <a:gdLst>
                <a:gd name="f0" fmla="val 10800000"/>
                <a:gd name="f1" fmla="val 5400000"/>
                <a:gd name="f2" fmla="val 180"/>
                <a:gd name="f3" fmla="val w"/>
                <a:gd name="f4" fmla="val h"/>
                <a:gd name="f5" fmla="val 0"/>
                <a:gd name="f6" fmla="val 135"/>
                <a:gd name="f7" fmla="val 153"/>
                <a:gd name="f8" fmla="val 47"/>
                <a:gd name="f9" fmla="val 133"/>
                <a:gd name="f10" fmla="val 62"/>
                <a:gd name="f11" fmla="val 76"/>
                <a:gd name="f12" fmla="val 119"/>
                <a:gd name="f13" fmla="val 91"/>
                <a:gd name="f14" fmla="val 114"/>
                <a:gd name="f15" fmla="val 82"/>
                <a:gd name="f16" fmla="val 120"/>
                <a:gd name="f17" fmla="val 63"/>
                <a:gd name="f18" fmla="val 134"/>
                <a:gd name="f19" fmla="val 138"/>
                <a:gd name="f20" fmla="val 28"/>
                <a:gd name="f21" fmla="val 143"/>
                <a:gd name="f22" fmla="val 144"/>
                <a:gd name="f23" fmla="val 124"/>
                <a:gd name="f24" fmla="val 6"/>
                <a:gd name="f25" fmla="val 123"/>
                <a:gd name="f26" fmla="val 1"/>
                <a:gd name="f27" fmla="val 132"/>
                <a:gd name="f28" fmla="val 4"/>
                <a:gd name="f29" fmla="val 38"/>
                <a:gd name="f30" fmla="val 148"/>
                <a:gd name="f31" fmla="val 65"/>
                <a:gd name="f32" fmla="val 113"/>
                <a:gd name="f33" fmla="val 97"/>
                <a:gd name="f34" fmla="val 109"/>
                <a:gd name="f35" fmla="val 98"/>
                <a:gd name="f36" fmla="val 104"/>
                <a:gd name="f37" fmla="val 100"/>
                <a:gd name="f38" fmla="val 94"/>
                <a:gd name="f39" fmla="val 85"/>
                <a:gd name="f40" fmla="val 131"/>
                <a:gd name="f41" fmla="val 46"/>
                <a:gd name="f42" fmla="val 125"/>
                <a:gd name="f43" fmla="val 22"/>
                <a:gd name="f44" fmla="val 12"/>
                <a:gd name="f45" fmla="val 101"/>
                <a:gd name="f46" fmla="val 15"/>
                <a:gd name="f47" fmla="val 9"/>
                <a:gd name="f48" fmla="val 107"/>
                <a:gd name="f49" fmla="val 5"/>
                <a:gd name="f50" fmla="val 18"/>
                <a:gd name="f51" fmla="val 30"/>
                <a:gd name="f52" fmla="val 56"/>
                <a:gd name="f53" fmla="val 111"/>
                <a:gd name="f54" fmla="val 90"/>
                <a:gd name="f55" fmla="val 106"/>
                <a:gd name="f56" fmla="val 105"/>
                <a:gd name="f57" fmla="val 126"/>
                <a:gd name="f58" fmla="val 137"/>
                <a:gd name="f59" fmla="val 130"/>
                <a:gd name="f60" fmla="val 95"/>
                <a:gd name="f61" fmla="val 78"/>
                <a:gd name="f62" fmla="val 127"/>
                <a:gd name="f63" fmla="val 102"/>
                <a:gd name="f64" fmla="val 112"/>
                <a:gd name="f65" fmla="val 84"/>
                <a:gd name="f66" fmla="val 128"/>
                <a:gd name="f67" fmla="val 36"/>
                <a:gd name="f68" fmla="val 83"/>
                <a:gd name="f69" fmla="val 110"/>
                <a:gd name="f70" fmla="val 117"/>
                <a:gd name="f71" fmla="val 118"/>
                <a:gd name="f72" fmla="val 121"/>
                <a:gd name="f73" fmla="val 108"/>
                <a:gd name="f74" fmla="val 115"/>
                <a:gd name="f75" fmla="+- 0 0 -90"/>
                <a:gd name="f76" fmla="*/ f3 1 135"/>
                <a:gd name="f77" fmla="*/ f4 1 153"/>
                <a:gd name="f78" fmla="+- f7 0 f5"/>
                <a:gd name="f79" fmla="+- f6 0 f5"/>
                <a:gd name="f80" fmla="*/ f75 f0 1"/>
                <a:gd name="f81" fmla="*/ f79 1 135"/>
                <a:gd name="f82" fmla="*/ f78 1 153"/>
                <a:gd name="f83" fmla="*/ 47 f79 1"/>
                <a:gd name="f84" fmla="*/ 133 f78 1"/>
                <a:gd name="f85" fmla="*/ 91 f79 1"/>
                <a:gd name="f86" fmla="*/ 114 f78 1"/>
                <a:gd name="f87" fmla="*/ 138 f78 1"/>
                <a:gd name="f88" fmla="*/ 0 f79 1"/>
                <a:gd name="f89" fmla="*/ 124 f78 1"/>
                <a:gd name="f90" fmla="*/ 4 f79 1"/>
                <a:gd name="f91" fmla="*/ 97 f79 1"/>
                <a:gd name="f92" fmla="*/ 109 f78 1"/>
                <a:gd name="f93" fmla="*/ 100 f79 1"/>
                <a:gd name="f94" fmla="*/ 94 f78 1"/>
                <a:gd name="f95" fmla="*/ 125 f79 1"/>
                <a:gd name="f96" fmla="*/ 22 f78 1"/>
                <a:gd name="f97" fmla="*/ 101 f79 1"/>
                <a:gd name="f98" fmla="*/ 15 f78 1"/>
                <a:gd name="f99" fmla="*/ 114 f79 1"/>
                <a:gd name="f100" fmla="*/ 5 f78 1"/>
                <a:gd name="f101" fmla="*/ 132 f79 1"/>
                <a:gd name="f102" fmla="*/ 30 f78 1"/>
                <a:gd name="f103" fmla="*/ 107 f79 1"/>
                <a:gd name="f104" fmla="*/ 106 f78 1"/>
                <a:gd name="f105" fmla="*/ 137 f78 1"/>
                <a:gd name="f106" fmla="*/ 95 f79 1"/>
                <a:gd name="f107" fmla="*/ 113 f78 1"/>
                <a:gd name="f108" fmla="*/ 102 f79 1"/>
                <a:gd name="f109" fmla="*/ 107 f78 1"/>
                <a:gd name="f110" fmla="*/ 128 f79 1"/>
                <a:gd name="f111" fmla="*/ 36 f78 1"/>
                <a:gd name="f112" fmla="*/ 110 f78 1"/>
                <a:gd name="f113" fmla="*/ 118 f79 1"/>
                <a:gd name="f114" fmla="*/ 128 f78 1"/>
                <a:gd name="f115" fmla="*/ 104 f79 1"/>
                <a:gd name="f116" fmla="*/ 131 f78 1"/>
                <a:gd name="f117" fmla="*/ 115 f79 1"/>
                <a:gd name="f118" fmla="*/ f80 1 f2"/>
                <a:gd name="f119" fmla="*/ f83 1 135"/>
                <a:gd name="f120" fmla="*/ f84 1 153"/>
                <a:gd name="f121" fmla="*/ f85 1 135"/>
                <a:gd name="f122" fmla="*/ f86 1 153"/>
                <a:gd name="f123" fmla="*/ f87 1 153"/>
                <a:gd name="f124" fmla="*/ f88 1 135"/>
                <a:gd name="f125" fmla="*/ f89 1 153"/>
                <a:gd name="f126" fmla="*/ f90 1 135"/>
                <a:gd name="f127" fmla="*/ f91 1 135"/>
                <a:gd name="f128" fmla="*/ f92 1 153"/>
                <a:gd name="f129" fmla="*/ f93 1 135"/>
                <a:gd name="f130" fmla="*/ f94 1 153"/>
                <a:gd name="f131" fmla="*/ f95 1 135"/>
                <a:gd name="f132" fmla="*/ f96 1 153"/>
                <a:gd name="f133" fmla="*/ f97 1 135"/>
                <a:gd name="f134" fmla="*/ f98 1 153"/>
                <a:gd name="f135" fmla="*/ f99 1 135"/>
                <a:gd name="f136" fmla="*/ f100 1 153"/>
                <a:gd name="f137" fmla="*/ f101 1 135"/>
                <a:gd name="f138" fmla="*/ f102 1 153"/>
                <a:gd name="f139" fmla="*/ f103 1 135"/>
                <a:gd name="f140" fmla="*/ f104 1 153"/>
                <a:gd name="f141" fmla="*/ f105 1 153"/>
                <a:gd name="f142" fmla="*/ f106 1 135"/>
                <a:gd name="f143" fmla="*/ f107 1 153"/>
                <a:gd name="f144" fmla="*/ f108 1 135"/>
                <a:gd name="f145" fmla="*/ f109 1 153"/>
                <a:gd name="f146" fmla="*/ f110 1 135"/>
                <a:gd name="f147" fmla="*/ f111 1 153"/>
                <a:gd name="f148" fmla="*/ f112 1 153"/>
                <a:gd name="f149" fmla="*/ f113 1 135"/>
                <a:gd name="f150" fmla="*/ f114 1 153"/>
                <a:gd name="f151" fmla="*/ f115 1 135"/>
                <a:gd name="f152" fmla="*/ f116 1 153"/>
                <a:gd name="f153" fmla="*/ f117 1 135"/>
                <a:gd name="f154" fmla="*/ 0 1 f81"/>
                <a:gd name="f155" fmla="*/ f6 1 f81"/>
                <a:gd name="f156" fmla="*/ 0 1 f82"/>
                <a:gd name="f157" fmla="*/ f7 1 f82"/>
                <a:gd name="f158" fmla="+- f118 0 f1"/>
                <a:gd name="f159" fmla="*/ f119 1 f81"/>
                <a:gd name="f160" fmla="*/ f120 1 f82"/>
                <a:gd name="f161" fmla="*/ f121 1 f81"/>
                <a:gd name="f162" fmla="*/ f122 1 f82"/>
                <a:gd name="f163" fmla="*/ f123 1 f82"/>
                <a:gd name="f164" fmla="*/ f124 1 f81"/>
                <a:gd name="f165" fmla="*/ f125 1 f82"/>
                <a:gd name="f166" fmla="*/ f126 1 f81"/>
                <a:gd name="f167" fmla="*/ f127 1 f81"/>
                <a:gd name="f168" fmla="*/ f128 1 f82"/>
                <a:gd name="f169" fmla="*/ f129 1 f81"/>
                <a:gd name="f170" fmla="*/ f130 1 f82"/>
                <a:gd name="f171" fmla="*/ f131 1 f81"/>
                <a:gd name="f172" fmla="*/ f132 1 f82"/>
                <a:gd name="f173" fmla="*/ f133 1 f81"/>
                <a:gd name="f174" fmla="*/ f134 1 f82"/>
                <a:gd name="f175" fmla="*/ f135 1 f81"/>
                <a:gd name="f176" fmla="*/ f136 1 f82"/>
                <a:gd name="f177" fmla="*/ f137 1 f81"/>
                <a:gd name="f178" fmla="*/ f138 1 f82"/>
                <a:gd name="f179" fmla="*/ f139 1 f81"/>
                <a:gd name="f180" fmla="*/ f140 1 f82"/>
                <a:gd name="f181" fmla="*/ f141 1 f82"/>
                <a:gd name="f182" fmla="*/ f142 1 f81"/>
                <a:gd name="f183" fmla="*/ f143 1 f82"/>
                <a:gd name="f184" fmla="*/ f144 1 f81"/>
                <a:gd name="f185" fmla="*/ f145 1 f82"/>
                <a:gd name="f186" fmla="*/ f146 1 f81"/>
                <a:gd name="f187" fmla="*/ f147 1 f82"/>
                <a:gd name="f188" fmla="*/ f148 1 f82"/>
                <a:gd name="f189" fmla="*/ f149 1 f81"/>
                <a:gd name="f190" fmla="*/ f150 1 f82"/>
                <a:gd name="f191" fmla="*/ f151 1 f81"/>
                <a:gd name="f192" fmla="*/ f152 1 f82"/>
                <a:gd name="f193" fmla="*/ f153 1 f81"/>
                <a:gd name="f194" fmla="*/ f154 f76 1"/>
                <a:gd name="f195" fmla="*/ f155 f76 1"/>
                <a:gd name="f196" fmla="*/ f157 f77 1"/>
                <a:gd name="f197" fmla="*/ f156 f77 1"/>
                <a:gd name="f198" fmla="*/ f159 f76 1"/>
                <a:gd name="f199" fmla="*/ f160 f77 1"/>
                <a:gd name="f200" fmla="*/ f161 f76 1"/>
                <a:gd name="f201" fmla="*/ f162 f77 1"/>
                <a:gd name="f202" fmla="*/ f163 f77 1"/>
                <a:gd name="f203" fmla="*/ f164 f76 1"/>
                <a:gd name="f204" fmla="*/ f165 f77 1"/>
                <a:gd name="f205" fmla="*/ f166 f76 1"/>
                <a:gd name="f206" fmla="*/ f167 f76 1"/>
                <a:gd name="f207" fmla="*/ f168 f77 1"/>
                <a:gd name="f208" fmla="*/ f169 f76 1"/>
                <a:gd name="f209" fmla="*/ f170 f77 1"/>
                <a:gd name="f210" fmla="*/ f171 f76 1"/>
                <a:gd name="f211" fmla="*/ f172 f77 1"/>
                <a:gd name="f212" fmla="*/ f173 f76 1"/>
                <a:gd name="f213" fmla="*/ f174 f77 1"/>
                <a:gd name="f214" fmla="*/ f175 f76 1"/>
                <a:gd name="f215" fmla="*/ f176 f77 1"/>
                <a:gd name="f216" fmla="*/ f177 f76 1"/>
                <a:gd name="f217" fmla="*/ f178 f77 1"/>
                <a:gd name="f218" fmla="*/ f179 f76 1"/>
                <a:gd name="f219" fmla="*/ f180 f77 1"/>
                <a:gd name="f220" fmla="*/ f181 f77 1"/>
                <a:gd name="f221" fmla="*/ f182 f76 1"/>
                <a:gd name="f222" fmla="*/ f183 f77 1"/>
                <a:gd name="f223" fmla="*/ f184 f76 1"/>
                <a:gd name="f224" fmla="*/ f185 f77 1"/>
                <a:gd name="f225" fmla="*/ f186 f76 1"/>
                <a:gd name="f226" fmla="*/ f187 f77 1"/>
                <a:gd name="f227" fmla="*/ f188 f77 1"/>
                <a:gd name="f228" fmla="*/ f189 f76 1"/>
                <a:gd name="f229" fmla="*/ f190 f77 1"/>
                <a:gd name="f230" fmla="*/ f191 f76 1"/>
                <a:gd name="f231" fmla="*/ f192 f77 1"/>
                <a:gd name="f232" fmla="*/ f193 f76 1"/>
              </a:gdLst>
              <a:ahLst/>
              <a:cxnLst>
                <a:cxn ang="3cd4">
                  <a:pos x="hc" y="t"/>
                </a:cxn>
                <a:cxn ang="0">
                  <a:pos x="r" y="vc"/>
                </a:cxn>
                <a:cxn ang="cd4">
                  <a:pos x="hc" y="b"/>
                </a:cxn>
                <a:cxn ang="cd2">
                  <a:pos x="l" y="vc"/>
                </a:cxn>
                <a:cxn ang="f158">
                  <a:pos x="f198" y="f199"/>
                </a:cxn>
                <a:cxn ang="f158">
                  <a:pos x="f200" y="f201"/>
                </a:cxn>
                <a:cxn ang="f158">
                  <a:pos x="f198" y="f202"/>
                </a:cxn>
                <a:cxn ang="f158">
                  <a:pos x="f203" y="f204"/>
                </a:cxn>
                <a:cxn ang="f158">
                  <a:pos x="f205" y="f199"/>
                </a:cxn>
                <a:cxn ang="f158">
                  <a:pos x="f206" y="f207"/>
                </a:cxn>
                <a:cxn ang="f158">
                  <a:pos x="f208" y="f209"/>
                </a:cxn>
                <a:cxn ang="f158">
                  <a:pos x="f210" y="f211"/>
                </a:cxn>
                <a:cxn ang="f158">
                  <a:pos x="f212" y="f213"/>
                </a:cxn>
                <a:cxn ang="f158">
                  <a:pos x="f214" y="f215"/>
                </a:cxn>
                <a:cxn ang="f158">
                  <a:pos x="f216" y="f217"/>
                </a:cxn>
                <a:cxn ang="f158">
                  <a:pos x="f218" y="f219"/>
                </a:cxn>
                <a:cxn ang="f158">
                  <a:pos x="f208" y="f220"/>
                </a:cxn>
                <a:cxn ang="f158">
                  <a:pos x="f221" y="f222"/>
                </a:cxn>
                <a:cxn ang="f158">
                  <a:pos x="f198" y="f199"/>
                </a:cxn>
                <a:cxn ang="f158">
                  <a:pos x="f223" y="f224"/>
                </a:cxn>
                <a:cxn ang="f158">
                  <a:pos x="f225" y="f226"/>
                </a:cxn>
                <a:cxn ang="f158">
                  <a:pos x="f223" y="f224"/>
                </a:cxn>
                <a:cxn ang="f158">
                  <a:pos x="f214" y="f227"/>
                </a:cxn>
                <a:cxn ang="f158">
                  <a:pos x="f228" y="f229"/>
                </a:cxn>
                <a:cxn ang="f158">
                  <a:pos x="f214" y="f227"/>
                </a:cxn>
                <a:cxn ang="f158">
                  <a:pos x="f230" y="f227"/>
                </a:cxn>
                <a:cxn ang="f158">
                  <a:pos x="f223" y="f231"/>
                </a:cxn>
                <a:cxn ang="f158">
                  <a:pos x="f232" y="f199"/>
                </a:cxn>
                <a:cxn ang="f158">
                  <a:pos x="f230" y="f227"/>
                </a:cxn>
              </a:cxnLst>
              <a:rect l="f194" t="f197" r="f195" b="f196"/>
              <a:pathLst>
                <a:path w="135" h="153">
                  <a:moveTo>
                    <a:pt x="f8" y="f9"/>
                  </a:moveTo>
                  <a:cubicBezTo>
                    <a:pt x="f10" y="f9"/>
                    <a:pt x="f11" y="f12"/>
                    <a:pt x="f13" y="f14"/>
                  </a:cubicBezTo>
                  <a:cubicBezTo>
                    <a:pt x="f15" y="f16"/>
                    <a:pt x="f17" y="f18"/>
                    <a:pt x="f8" y="f19"/>
                  </a:cubicBezTo>
                  <a:cubicBezTo>
                    <a:pt x="f20" y="f21"/>
                    <a:pt x="f5" y="f22"/>
                    <a:pt x="f5" y="f23"/>
                  </a:cubicBezTo>
                  <a:cubicBezTo>
                    <a:pt x="f24" y="f25"/>
                    <a:pt x="f26" y="f27"/>
                    <a:pt x="f28" y="f9"/>
                  </a:cubicBezTo>
                  <a:cubicBezTo>
                    <a:pt x="f29" y="f30"/>
                    <a:pt x="f31" y="f32"/>
                    <a:pt x="f33" y="f34"/>
                  </a:cubicBezTo>
                  <a:cubicBezTo>
                    <a:pt x="f35" y="f36"/>
                    <a:pt x="f37" y="f37"/>
                    <a:pt x="f37" y="f38"/>
                  </a:cubicBezTo>
                  <a:cubicBezTo>
                    <a:pt x="f34" y="f39"/>
                    <a:pt x="f40" y="f41"/>
                    <a:pt x="f42" y="f43"/>
                  </a:cubicBezTo>
                  <a:cubicBezTo>
                    <a:pt x="f25" y="f44"/>
                    <a:pt x="f34" y="f5"/>
                    <a:pt x="f45" y="f46"/>
                  </a:cubicBezTo>
                  <a:cubicBezTo>
                    <a:pt x="f33" y="f47"/>
                    <a:pt x="f48" y="f28"/>
                    <a:pt x="f14" y="f49"/>
                  </a:cubicBezTo>
                  <a:cubicBezTo>
                    <a:pt x="f42" y="f24"/>
                    <a:pt x="f40" y="f50"/>
                    <a:pt x="f27" y="f51"/>
                  </a:cubicBezTo>
                  <a:cubicBezTo>
                    <a:pt x="f6" y="f52"/>
                    <a:pt x="f53" y="f54"/>
                    <a:pt x="f48" y="f55"/>
                  </a:cubicBezTo>
                  <a:cubicBezTo>
                    <a:pt x="f9" y="f56"/>
                    <a:pt x="f57" y="f7"/>
                    <a:pt x="f37" y="f58"/>
                  </a:cubicBezTo>
                  <a:cubicBezTo>
                    <a:pt x="f33" y="f59"/>
                    <a:pt x="f35" y="f16"/>
                    <a:pt x="f60" y="f32"/>
                  </a:cubicBezTo>
                  <a:cubicBezTo>
                    <a:pt x="f61" y="f32"/>
                    <a:pt x="f17" y="f62"/>
                    <a:pt x="f8" y="f9"/>
                  </a:cubicBezTo>
                  <a:close/>
                  <a:moveTo>
                    <a:pt x="f63" y="f48"/>
                  </a:moveTo>
                  <a:cubicBezTo>
                    <a:pt x="f64" y="f65"/>
                    <a:pt x="f59" y="f17"/>
                    <a:pt x="f66" y="f67"/>
                  </a:cubicBezTo>
                  <a:cubicBezTo>
                    <a:pt x="f57" y="f31"/>
                    <a:pt x="f56" y="f68"/>
                    <a:pt x="f63" y="f48"/>
                  </a:cubicBezTo>
                  <a:close/>
                  <a:moveTo>
                    <a:pt x="f14" y="f69"/>
                  </a:moveTo>
                  <a:cubicBezTo>
                    <a:pt x="f70" y="f71"/>
                    <a:pt x="f72" y="f72"/>
                    <a:pt x="f71" y="f66"/>
                  </a:cubicBezTo>
                  <a:cubicBezTo>
                    <a:pt x="f66" y="f42"/>
                    <a:pt x="f12" y="f64"/>
                    <a:pt x="f14" y="f69"/>
                  </a:cubicBezTo>
                  <a:close/>
                  <a:moveTo>
                    <a:pt x="f36" y="f69"/>
                  </a:moveTo>
                  <a:cubicBezTo>
                    <a:pt x="f37" y="f14"/>
                    <a:pt x="f37" y="f42"/>
                    <a:pt x="f63" y="f40"/>
                  </a:cubicBezTo>
                  <a:cubicBezTo>
                    <a:pt x="f73" y="f27"/>
                    <a:pt x="f69" y="f6"/>
                    <a:pt x="f74" y="f9"/>
                  </a:cubicBezTo>
                  <a:cubicBezTo>
                    <a:pt x="f16" y="f72"/>
                    <a:pt x="f14" y="f53"/>
                    <a:pt x="f36" y="f69"/>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43" name="Ελεύθερη σχεδίαση 52">
              <a:extLst>
                <a:ext uri="{FF2B5EF4-FFF2-40B4-BE49-F238E27FC236}">
                  <a16:creationId xmlns:a16="http://schemas.microsoft.com/office/drawing/2014/main" id="{32FC214C-FE79-F90D-9F99-D5D2929759DB}"/>
                </a:ext>
              </a:extLst>
            </p:cNvPr>
            <p:cNvSpPr/>
            <p:nvPr/>
          </p:nvSpPr>
          <p:spPr>
            <a:xfrm>
              <a:off x="8424659" y="5624949"/>
              <a:ext cx="287432" cy="302227"/>
            </a:xfrm>
            <a:custGeom>
              <a:avLst/>
              <a:gdLst>
                <a:gd name="f0" fmla="val 10800000"/>
                <a:gd name="f1" fmla="val 5400000"/>
                <a:gd name="f2" fmla="val 180"/>
                <a:gd name="f3" fmla="val w"/>
                <a:gd name="f4" fmla="val h"/>
                <a:gd name="f5" fmla="val 0"/>
                <a:gd name="f6" fmla="val 136"/>
                <a:gd name="f7" fmla="val 138"/>
                <a:gd name="f8" fmla="val 26"/>
                <a:gd name="f9" fmla="val 16"/>
                <a:gd name="f10" fmla="val 9"/>
                <a:gd name="f11" fmla="val 5"/>
                <a:gd name="f12" fmla="val 131"/>
                <a:gd name="f13" fmla="val 2"/>
                <a:gd name="f14" fmla="val 129"/>
                <a:gd name="f15" fmla="val 125"/>
                <a:gd name="f16" fmla="val 120"/>
                <a:gd name="f17" fmla="val 1"/>
                <a:gd name="f18" fmla="val 119"/>
                <a:gd name="f19" fmla="val 3"/>
                <a:gd name="f20" fmla="val 4"/>
                <a:gd name="f21" fmla="val 121"/>
                <a:gd name="f22" fmla="val 123"/>
                <a:gd name="f23" fmla="val 124"/>
                <a:gd name="f24" fmla="val 126"/>
                <a:gd name="f25" fmla="val 128"/>
                <a:gd name="f26" fmla="val 6"/>
                <a:gd name="f27" fmla="val 11"/>
                <a:gd name="f28" fmla="val 17"/>
                <a:gd name="f29" fmla="val 132"/>
                <a:gd name="f30" fmla="val 23"/>
                <a:gd name="f31" fmla="val 37"/>
                <a:gd name="f32" fmla="val 49"/>
                <a:gd name="f33" fmla="val 63"/>
                <a:gd name="f34" fmla="val 118"/>
                <a:gd name="f35" fmla="val 74"/>
                <a:gd name="f36" fmla="val 112"/>
                <a:gd name="f37" fmla="val 85"/>
                <a:gd name="f38" fmla="val 106"/>
                <a:gd name="f39" fmla="val 97"/>
                <a:gd name="f40" fmla="val 104"/>
                <a:gd name="f41" fmla="val 99"/>
                <a:gd name="f42" fmla="val 100"/>
                <a:gd name="f43" fmla="val 96"/>
                <a:gd name="f44" fmla="val 90"/>
                <a:gd name="f45" fmla="val 109"/>
                <a:gd name="f46" fmla="val 81"/>
                <a:gd name="f47" fmla="val 42"/>
                <a:gd name="f48" fmla="val 18"/>
                <a:gd name="f49" fmla="val 12"/>
                <a:gd name="f50" fmla="val 117"/>
                <a:gd name="f51" fmla="val 111"/>
                <a:gd name="f52" fmla="val 108"/>
                <a:gd name="f53" fmla="val 105"/>
                <a:gd name="f54" fmla="val 7"/>
                <a:gd name="f55" fmla="val 103"/>
                <a:gd name="f56" fmla="val 102"/>
                <a:gd name="f57" fmla="val 101"/>
                <a:gd name="f58" fmla="val 8"/>
                <a:gd name="f59" fmla="val 114"/>
                <a:gd name="f60" fmla="val 115"/>
                <a:gd name="f61" fmla="val 127"/>
                <a:gd name="f62" fmla="val 133"/>
                <a:gd name="f63" fmla="val 14"/>
                <a:gd name="f64" fmla="val 134"/>
                <a:gd name="f65" fmla="val 44"/>
                <a:gd name="f66" fmla="val 66"/>
                <a:gd name="f67" fmla="val 83"/>
                <a:gd name="f68" fmla="val 113"/>
                <a:gd name="f69" fmla="val 110"/>
                <a:gd name="f70" fmla="val 137"/>
                <a:gd name="f71" fmla="val 107"/>
                <a:gd name="f72" fmla="val 98"/>
                <a:gd name="f73" fmla="val 130"/>
                <a:gd name="f74" fmla="val 116"/>
                <a:gd name="f75" fmla="val 95"/>
                <a:gd name="f76" fmla="val 94"/>
                <a:gd name="f77" fmla="val 92"/>
                <a:gd name="f78" fmla="val 91"/>
                <a:gd name="f79" fmla="val 89"/>
                <a:gd name="f80" fmla="val 87"/>
                <a:gd name="f81" fmla="val 77"/>
                <a:gd name="f82" fmla="val 61"/>
                <a:gd name="f83" fmla="val 48"/>
                <a:gd name="f84" fmla="val 135"/>
                <a:gd name="f85" fmla="val 41"/>
                <a:gd name="f86" fmla="val 33"/>
                <a:gd name="f87" fmla="val 10"/>
                <a:gd name="f88" fmla="val 76"/>
                <a:gd name="f89" fmla="val 86"/>
                <a:gd name="f90" fmla="val 82"/>
                <a:gd name="f91" fmla="val 78"/>
                <a:gd name="f92" fmla="val 75"/>
                <a:gd name="f93" fmla="val 57"/>
                <a:gd name="f94" fmla="val 54"/>
                <a:gd name="f95" fmla="val 59"/>
                <a:gd name="f96" fmla="val 65"/>
                <a:gd name="f97" fmla="val 122"/>
                <a:gd name="f98" fmla="val 15"/>
                <a:gd name="f99" fmla="val 64"/>
                <a:gd name="f100" fmla="val 51"/>
                <a:gd name="f101" fmla="val 73"/>
                <a:gd name="f102" fmla="val 53"/>
                <a:gd name="f103" fmla="val 60"/>
                <a:gd name="f104" fmla="val 67"/>
                <a:gd name="f105" fmla="val 79"/>
                <a:gd name="f106" fmla="val 84"/>
                <a:gd name="f107" fmla="val 72"/>
                <a:gd name="f108" fmla="val 47"/>
                <a:gd name="f109" fmla="val 32"/>
                <a:gd name="f110" fmla="val 68"/>
                <a:gd name="f111" fmla="val 88"/>
                <a:gd name="f112" fmla="val 71"/>
                <a:gd name="f113" fmla="val 58"/>
                <a:gd name="f114" fmla="+- 0 0 -90"/>
                <a:gd name="f115" fmla="*/ f3 1 136"/>
                <a:gd name="f116" fmla="*/ f4 1 138"/>
                <a:gd name="f117" fmla="+- f7 0 f5"/>
                <a:gd name="f118" fmla="+- f6 0 f5"/>
                <a:gd name="f119" fmla="*/ f114 f0 1"/>
                <a:gd name="f120" fmla="*/ f118 1 136"/>
                <a:gd name="f121" fmla="*/ f117 1 138"/>
                <a:gd name="f122" fmla="*/ 0 f118 1"/>
                <a:gd name="f123" fmla="*/ 120 f117 1"/>
                <a:gd name="f124" fmla="*/ 4 f118 1"/>
                <a:gd name="f125" fmla="*/ 23 f118 1"/>
                <a:gd name="f126" fmla="*/ 132 f117 1"/>
                <a:gd name="f127" fmla="*/ 97 f118 1"/>
                <a:gd name="f128" fmla="*/ 104 f117 1"/>
                <a:gd name="f129" fmla="*/ 100 f118 1"/>
                <a:gd name="f130" fmla="*/ 90 f117 1"/>
                <a:gd name="f131" fmla="*/ 103 f118 1"/>
                <a:gd name="f132" fmla="*/ 11 f117 1"/>
                <a:gd name="f133" fmla="*/ 101 f118 1"/>
                <a:gd name="f134" fmla="*/ 6 f117 1"/>
                <a:gd name="f135" fmla="*/ 134 f118 1"/>
                <a:gd name="f136" fmla="*/ 26 f117 1"/>
                <a:gd name="f137" fmla="*/ 125 f118 1"/>
                <a:gd name="f138" fmla="*/ 119 f117 1"/>
                <a:gd name="f139" fmla="*/ 133 f117 1"/>
                <a:gd name="f140" fmla="*/ 96 f118 1"/>
                <a:gd name="f141" fmla="*/ 110 f117 1"/>
                <a:gd name="f142" fmla="*/ 87 f118 1"/>
                <a:gd name="f143" fmla="*/ 115 f117 1"/>
                <a:gd name="f144" fmla="*/ 5 f118 1"/>
                <a:gd name="f145" fmla="*/ 129 f117 1"/>
                <a:gd name="f146" fmla="*/ 48 f118 1"/>
                <a:gd name="f147" fmla="*/ 134 f117 1"/>
                <a:gd name="f148" fmla="*/ 65 f118 1"/>
                <a:gd name="f149" fmla="*/ 108 f117 1"/>
                <a:gd name="f150" fmla="*/ 109 f117 1"/>
                <a:gd name="f151" fmla="*/ 111 f118 1"/>
                <a:gd name="f152" fmla="*/ 135 f117 1"/>
                <a:gd name="f153" fmla="*/ 118 f118 1"/>
                <a:gd name="f154" fmla="*/ 125 f117 1"/>
                <a:gd name="f155" fmla="*/ 117 f118 1"/>
                <a:gd name="f156" fmla="*/ 108 f118 1"/>
                <a:gd name="f157" fmla="*/ 128 f117 1"/>
                <a:gd name="f158" fmla="*/ 105 f118 1"/>
                <a:gd name="f159" fmla="*/ 105 f117 1"/>
                <a:gd name="f160" fmla="*/ 124 f117 1"/>
                <a:gd name="f161" fmla="*/ 114 f118 1"/>
                <a:gd name="f162" fmla="*/ 102 f117 1"/>
                <a:gd name="f163" fmla="*/ 115 f118 1"/>
                <a:gd name="f164" fmla="*/ 82 f117 1"/>
                <a:gd name="f165" fmla="*/ 102 f118 1"/>
                <a:gd name="f166" fmla="*/ 7 f117 1"/>
                <a:gd name="f167" fmla="*/ 127 f118 1"/>
                <a:gd name="f168" fmla="*/ 18 f117 1"/>
                <a:gd name="f169" fmla="*/ 98 f118 1"/>
                <a:gd name="f170" fmla="*/ 104 f118 1"/>
                <a:gd name="f171" fmla="*/ 127 f117 1"/>
                <a:gd name="f172" fmla="*/ 113 f117 1"/>
                <a:gd name="f173" fmla="*/ 89 f118 1"/>
                <a:gd name="f174" fmla="*/ 74 f118 1"/>
                <a:gd name="f175" fmla="*/ 118 f117 1"/>
                <a:gd name="f176" fmla="*/ 2 f118 1"/>
                <a:gd name="f177" fmla="*/ 121 f117 1"/>
                <a:gd name="f178" fmla="*/ 120 f118 1"/>
                <a:gd name="f179" fmla="*/ 123 f117 1"/>
                <a:gd name="f180" fmla="*/ 128 f118 1"/>
                <a:gd name="f181" fmla="*/ 32 f117 1"/>
                <a:gd name="f182" fmla="*/ 103 f117 1"/>
                <a:gd name="f183" fmla="*/ 116 f118 1"/>
                <a:gd name="f184" fmla="*/ 72 f117 1"/>
                <a:gd name="f185" fmla="*/ 44 f117 1"/>
                <a:gd name="f186" fmla="*/ f119 1 f2"/>
                <a:gd name="f187" fmla="*/ f122 1 136"/>
                <a:gd name="f188" fmla="*/ f123 1 138"/>
                <a:gd name="f189" fmla="*/ f124 1 136"/>
                <a:gd name="f190" fmla="*/ f125 1 136"/>
                <a:gd name="f191" fmla="*/ f126 1 138"/>
                <a:gd name="f192" fmla="*/ f127 1 136"/>
                <a:gd name="f193" fmla="*/ f128 1 138"/>
                <a:gd name="f194" fmla="*/ f129 1 136"/>
                <a:gd name="f195" fmla="*/ f130 1 138"/>
                <a:gd name="f196" fmla="*/ f131 1 136"/>
                <a:gd name="f197" fmla="*/ f132 1 138"/>
                <a:gd name="f198" fmla="*/ f133 1 136"/>
                <a:gd name="f199" fmla="*/ f134 1 138"/>
                <a:gd name="f200" fmla="*/ f135 1 136"/>
                <a:gd name="f201" fmla="*/ f136 1 138"/>
                <a:gd name="f202" fmla="*/ f137 1 136"/>
                <a:gd name="f203" fmla="*/ f138 1 138"/>
                <a:gd name="f204" fmla="*/ f139 1 138"/>
                <a:gd name="f205" fmla="*/ f140 1 136"/>
                <a:gd name="f206" fmla="*/ f141 1 138"/>
                <a:gd name="f207" fmla="*/ f142 1 136"/>
                <a:gd name="f208" fmla="*/ f143 1 138"/>
                <a:gd name="f209" fmla="*/ f144 1 136"/>
                <a:gd name="f210" fmla="*/ f145 1 138"/>
                <a:gd name="f211" fmla="*/ f146 1 136"/>
                <a:gd name="f212" fmla="*/ f147 1 138"/>
                <a:gd name="f213" fmla="*/ f148 1 136"/>
                <a:gd name="f214" fmla="*/ f149 1 138"/>
                <a:gd name="f215" fmla="*/ f150 1 138"/>
                <a:gd name="f216" fmla="*/ f151 1 136"/>
                <a:gd name="f217" fmla="*/ f152 1 138"/>
                <a:gd name="f218" fmla="*/ f153 1 136"/>
                <a:gd name="f219" fmla="*/ f154 1 138"/>
                <a:gd name="f220" fmla="*/ f155 1 136"/>
                <a:gd name="f221" fmla="*/ f156 1 136"/>
                <a:gd name="f222" fmla="*/ f157 1 138"/>
                <a:gd name="f223" fmla="*/ f158 1 136"/>
                <a:gd name="f224" fmla="*/ f159 1 138"/>
                <a:gd name="f225" fmla="*/ f160 1 138"/>
                <a:gd name="f226" fmla="*/ f161 1 136"/>
                <a:gd name="f227" fmla="*/ f162 1 138"/>
                <a:gd name="f228" fmla="*/ f163 1 136"/>
                <a:gd name="f229" fmla="*/ f164 1 138"/>
                <a:gd name="f230" fmla="*/ f165 1 136"/>
                <a:gd name="f231" fmla="*/ f166 1 138"/>
                <a:gd name="f232" fmla="*/ f167 1 136"/>
                <a:gd name="f233" fmla="*/ f168 1 138"/>
                <a:gd name="f234" fmla="*/ f169 1 136"/>
                <a:gd name="f235" fmla="*/ f170 1 136"/>
                <a:gd name="f236" fmla="*/ f171 1 138"/>
                <a:gd name="f237" fmla="*/ f172 1 138"/>
                <a:gd name="f238" fmla="*/ f173 1 136"/>
                <a:gd name="f239" fmla="*/ f174 1 136"/>
                <a:gd name="f240" fmla="*/ f175 1 138"/>
                <a:gd name="f241" fmla="*/ f176 1 136"/>
                <a:gd name="f242" fmla="*/ f177 1 138"/>
                <a:gd name="f243" fmla="*/ f178 1 136"/>
                <a:gd name="f244" fmla="*/ f179 1 138"/>
                <a:gd name="f245" fmla="*/ f180 1 136"/>
                <a:gd name="f246" fmla="*/ f181 1 138"/>
                <a:gd name="f247" fmla="*/ f182 1 138"/>
                <a:gd name="f248" fmla="*/ f183 1 136"/>
                <a:gd name="f249" fmla="*/ f184 1 138"/>
                <a:gd name="f250" fmla="*/ f185 1 138"/>
                <a:gd name="f251" fmla="*/ 0 1 f120"/>
                <a:gd name="f252" fmla="*/ f6 1 f120"/>
                <a:gd name="f253" fmla="*/ 0 1 f121"/>
                <a:gd name="f254" fmla="*/ f7 1 f121"/>
                <a:gd name="f255" fmla="+- f186 0 f1"/>
                <a:gd name="f256" fmla="*/ f187 1 f120"/>
                <a:gd name="f257" fmla="*/ f188 1 f121"/>
                <a:gd name="f258" fmla="*/ f189 1 f120"/>
                <a:gd name="f259" fmla="*/ f190 1 f120"/>
                <a:gd name="f260" fmla="*/ f191 1 f121"/>
                <a:gd name="f261" fmla="*/ f192 1 f120"/>
                <a:gd name="f262" fmla="*/ f193 1 f121"/>
                <a:gd name="f263" fmla="*/ f194 1 f120"/>
                <a:gd name="f264" fmla="*/ f195 1 f121"/>
                <a:gd name="f265" fmla="*/ f196 1 f120"/>
                <a:gd name="f266" fmla="*/ f197 1 f121"/>
                <a:gd name="f267" fmla="*/ f198 1 f120"/>
                <a:gd name="f268" fmla="*/ f199 1 f121"/>
                <a:gd name="f269" fmla="*/ f200 1 f120"/>
                <a:gd name="f270" fmla="*/ f201 1 f121"/>
                <a:gd name="f271" fmla="*/ f202 1 f120"/>
                <a:gd name="f272" fmla="*/ f203 1 f121"/>
                <a:gd name="f273" fmla="*/ f204 1 f121"/>
                <a:gd name="f274" fmla="*/ f205 1 f120"/>
                <a:gd name="f275" fmla="*/ f206 1 f121"/>
                <a:gd name="f276" fmla="*/ f207 1 f120"/>
                <a:gd name="f277" fmla="*/ f208 1 f121"/>
                <a:gd name="f278" fmla="*/ f209 1 f120"/>
                <a:gd name="f279" fmla="*/ f210 1 f121"/>
                <a:gd name="f280" fmla="*/ f211 1 f120"/>
                <a:gd name="f281" fmla="*/ f212 1 f121"/>
                <a:gd name="f282" fmla="*/ f213 1 f120"/>
                <a:gd name="f283" fmla="*/ f214 1 f121"/>
                <a:gd name="f284" fmla="*/ f215 1 f121"/>
                <a:gd name="f285" fmla="*/ f216 1 f120"/>
                <a:gd name="f286" fmla="*/ f217 1 f121"/>
                <a:gd name="f287" fmla="*/ f218 1 f120"/>
                <a:gd name="f288" fmla="*/ f219 1 f121"/>
                <a:gd name="f289" fmla="*/ f220 1 f120"/>
                <a:gd name="f290" fmla="*/ f221 1 f120"/>
                <a:gd name="f291" fmla="*/ f222 1 f121"/>
                <a:gd name="f292" fmla="*/ f223 1 f120"/>
                <a:gd name="f293" fmla="*/ f224 1 f121"/>
                <a:gd name="f294" fmla="*/ f225 1 f121"/>
                <a:gd name="f295" fmla="*/ f226 1 f120"/>
                <a:gd name="f296" fmla="*/ f227 1 f121"/>
                <a:gd name="f297" fmla="*/ f228 1 f120"/>
                <a:gd name="f298" fmla="*/ f229 1 f121"/>
                <a:gd name="f299" fmla="*/ f230 1 f120"/>
                <a:gd name="f300" fmla="*/ f231 1 f121"/>
                <a:gd name="f301" fmla="*/ f232 1 f120"/>
                <a:gd name="f302" fmla="*/ f233 1 f121"/>
                <a:gd name="f303" fmla="*/ f234 1 f120"/>
                <a:gd name="f304" fmla="*/ f235 1 f120"/>
                <a:gd name="f305" fmla="*/ f236 1 f121"/>
                <a:gd name="f306" fmla="*/ f237 1 f121"/>
                <a:gd name="f307" fmla="*/ f238 1 f120"/>
                <a:gd name="f308" fmla="*/ f239 1 f120"/>
                <a:gd name="f309" fmla="*/ f240 1 f121"/>
                <a:gd name="f310" fmla="*/ f241 1 f120"/>
                <a:gd name="f311" fmla="*/ f242 1 f121"/>
                <a:gd name="f312" fmla="*/ f243 1 f120"/>
                <a:gd name="f313" fmla="*/ f244 1 f121"/>
                <a:gd name="f314" fmla="*/ f245 1 f120"/>
                <a:gd name="f315" fmla="*/ f246 1 f121"/>
                <a:gd name="f316" fmla="*/ f247 1 f121"/>
                <a:gd name="f317" fmla="*/ f248 1 f120"/>
                <a:gd name="f318" fmla="*/ f249 1 f121"/>
                <a:gd name="f319" fmla="*/ f250 1 f121"/>
                <a:gd name="f320" fmla="*/ f251 f115 1"/>
                <a:gd name="f321" fmla="*/ f252 f115 1"/>
                <a:gd name="f322" fmla="*/ f254 f116 1"/>
                <a:gd name="f323" fmla="*/ f253 f116 1"/>
                <a:gd name="f324" fmla="*/ f256 f115 1"/>
                <a:gd name="f325" fmla="*/ f257 f116 1"/>
                <a:gd name="f326" fmla="*/ f258 f115 1"/>
                <a:gd name="f327" fmla="*/ f259 f115 1"/>
                <a:gd name="f328" fmla="*/ f260 f116 1"/>
                <a:gd name="f329" fmla="*/ f261 f115 1"/>
                <a:gd name="f330" fmla="*/ f262 f116 1"/>
                <a:gd name="f331" fmla="*/ f263 f115 1"/>
                <a:gd name="f332" fmla="*/ f264 f116 1"/>
                <a:gd name="f333" fmla="*/ f265 f115 1"/>
                <a:gd name="f334" fmla="*/ f266 f116 1"/>
                <a:gd name="f335" fmla="*/ f267 f115 1"/>
                <a:gd name="f336" fmla="*/ f268 f116 1"/>
                <a:gd name="f337" fmla="*/ f269 f115 1"/>
                <a:gd name="f338" fmla="*/ f270 f116 1"/>
                <a:gd name="f339" fmla="*/ f271 f115 1"/>
                <a:gd name="f340" fmla="*/ f272 f116 1"/>
                <a:gd name="f341" fmla="*/ f273 f116 1"/>
                <a:gd name="f342" fmla="*/ f274 f115 1"/>
                <a:gd name="f343" fmla="*/ f275 f116 1"/>
                <a:gd name="f344" fmla="*/ f276 f115 1"/>
                <a:gd name="f345" fmla="*/ f277 f116 1"/>
                <a:gd name="f346" fmla="*/ f278 f115 1"/>
                <a:gd name="f347" fmla="*/ f279 f116 1"/>
                <a:gd name="f348" fmla="*/ f280 f115 1"/>
                <a:gd name="f349" fmla="*/ f281 f116 1"/>
                <a:gd name="f350" fmla="*/ f282 f115 1"/>
                <a:gd name="f351" fmla="*/ f283 f116 1"/>
                <a:gd name="f352" fmla="*/ f284 f116 1"/>
                <a:gd name="f353" fmla="*/ f285 f115 1"/>
                <a:gd name="f354" fmla="*/ f286 f116 1"/>
                <a:gd name="f355" fmla="*/ f287 f115 1"/>
                <a:gd name="f356" fmla="*/ f288 f116 1"/>
                <a:gd name="f357" fmla="*/ f289 f115 1"/>
                <a:gd name="f358" fmla="*/ f290 f115 1"/>
                <a:gd name="f359" fmla="*/ f291 f116 1"/>
                <a:gd name="f360" fmla="*/ f292 f115 1"/>
                <a:gd name="f361" fmla="*/ f293 f116 1"/>
                <a:gd name="f362" fmla="*/ f294 f116 1"/>
                <a:gd name="f363" fmla="*/ f295 f115 1"/>
                <a:gd name="f364" fmla="*/ f296 f116 1"/>
                <a:gd name="f365" fmla="*/ f297 f115 1"/>
                <a:gd name="f366" fmla="*/ f298 f116 1"/>
                <a:gd name="f367" fmla="*/ f299 f115 1"/>
                <a:gd name="f368" fmla="*/ f300 f116 1"/>
                <a:gd name="f369" fmla="*/ f301 f115 1"/>
                <a:gd name="f370" fmla="*/ f302 f116 1"/>
                <a:gd name="f371" fmla="*/ f303 f115 1"/>
                <a:gd name="f372" fmla="*/ f304 f115 1"/>
                <a:gd name="f373" fmla="*/ f305 f116 1"/>
                <a:gd name="f374" fmla="*/ f306 f116 1"/>
                <a:gd name="f375" fmla="*/ f307 f115 1"/>
                <a:gd name="f376" fmla="*/ f308 f115 1"/>
                <a:gd name="f377" fmla="*/ f309 f116 1"/>
                <a:gd name="f378" fmla="*/ f310 f115 1"/>
                <a:gd name="f379" fmla="*/ f311 f116 1"/>
                <a:gd name="f380" fmla="*/ f312 f115 1"/>
                <a:gd name="f381" fmla="*/ f313 f116 1"/>
                <a:gd name="f382" fmla="*/ f314 f115 1"/>
                <a:gd name="f383" fmla="*/ f315 f116 1"/>
                <a:gd name="f384" fmla="*/ f316 f116 1"/>
                <a:gd name="f385" fmla="*/ f317 f115 1"/>
                <a:gd name="f386" fmla="*/ f318 f116 1"/>
                <a:gd name="f387" fmla="*/ f319 f116 1"/>
              </a:gdLst>
              <a:ahLst/>
              <a:cxnLst>
                <a:cxn ang="3cd4">
                  <a:pos x="hc" y="t"/>
                </a:cxn>
                <a:cxn ang="0">
                  <a:pos x="r" y="vc"/>
                </a:cxn>
                <a:cxn ang="cd4">
                  <a:pos x="hc" y="b"/>
                </a:cxn>
                <a:cxn ang="cd2">
                  <a:pos x="l" y="vc"/>
                </a:cxn>
                <a:cxn ang="f255">
                  <a:pos x="f324" y="f325"/>
                </a:cxn>
                <a:cxn ang="f255">
                  <a:pos x="f326" y="f325"/>
                </a:cxn>
                <a:cxn ang="f255">
                  <a:pos x="f327" y="f328"/>
                </a:cxn>
                <a:cxn ang="f255">
                  <a:pos x="f329" y="f330"/>
                </a:cxn>
                <a:cxn ang="f255">
                  <a:pos x="f331" y="f332"/>
                </a:cxn>
                <a:cxn ang="f255">
                  <a:pos x="f333" y="f334"/>
                </a:cxn>
                <a:cxn ang="f255">
                  <a:pos x="f335" y="f336"/>
                </a:cxn>
                <a:cxn ang="f255">
                  <a:pos x="f337" y="f338"/>
                </a:cxn>
                <a:cxn ang="f255">
                  <a:pos x="f339" y="f340"/>
                </a:cxn>
                <a:cxn ang="f255">
                  <a:pos x="f331" y="f341"/>
                </a:cxn>
                <a:cxn ang="f255">
                  <a:pos x="f342" y="f343"/>
                </a:cxn>
                <a:cxn ang="f255">
                  <a:pos x="f344" y="f345"/>
                </a:cxn>
                <a:cxn ang="f255">
                  <a:pos x="f346" y="f347"/>
                </a:cxn>
                <a:cxn ang="f255">
                  <a:pos x="f348" y="f349"/>
                </a:cxn>
                <a:cxn ang="f255">
                  <a:pos x="f348" y="f347"/>
                </a:cxn>
                <a:cxn ang="f255">
                  <a:pos x="f350" y="f325"/>
                </a:cxn>
                <a:cxn ang="f255">
                  <a:pos x="f329" y="f351"/>
                </a:cxn>
                <a:cxn ang="f255">
                  <a:pos x="f329" y="f352"/>
                </a:cxn>
                <a:cxn ang="f255">
                  <a:pos x="f353" y="f354"/>
                </a:cxn>
                <a:cxn ang="f255">
                  <a:pos x="f355" y="f356"/>
                </a:cxn>
                <a:cxn ang="f255">
                  <a:pos x="f357" y="f347"/>
                </a:cxn>
                <a:cxn ang="f255">
                  <a:pos x="f358" y="f347"/>
                </a:cxn>
                <a:cxn ang="f255">
                  <a:pos x="f333" y="f359"/>
                </a:cxn>
                <a:cxn ang="f255">
                  <a:pos x="f360" y="f361"/>
                </a:cxn>
                <a:cxn ang="f255">
                  <a:pos x="f355" y="f362"/>
                </a:cxn>
                <a:cxn ang="f255">
                  <a:pos x="f363" y="f361"/>
                </a:cxn>
                <a:cxn ang="f255">
                  <a:pos x="f358" y="f364"/>
                </a:cxn>
                <a:cxn ang="f255">
                  <a:pos x="f365" y="f366"/>
                </a:cxn>
                <a:cxn ang="f255">
                  <a:pos x="f367" y="f368"/>
                </a:cxn>
                <a:cxn ang="f255">
                  <a:pos x="f369" y="f370"/>
                </a:cxn>
                <a:cxn ang="f255">
                  <a:pos x="f371" y="f361"/>
                </a:cxn>
                <a:cxn ang="f255">
                  <a:pos x="f327" y="f341"/>
                </a:cxn>
                <a:cxn ang="f255">
                  <a:pos x="f372" y="f373"/>
                </a:cxn>
                <a:cxn ang="f255">
                  <a:pos x="f365" y="f374"/>
                </a:cxn>
                <a:cxn ang="f255">
                  <a:pos x="f375" y="f343"/>
                </a:cxn>
                <a:cxn ang="f255">
                  <a:pos x="f376" y="f377"/>
                </a:cxn>
                <a:cxn ang="f255">
                  <a:pos x="f326" y="f373"/>
                </a:cxn>
                <a:cxn ang="f255">
                  <a:pos x="f378" y="f379"/>
                </a:cxn>
                <a:cxn ang="f255">
                  <a:pos x="f380" y="f381"/>
                </a:cxn>
                <a:cxn ang="f255">
                  <a:pos x="f367" y="f351"/>
                </a:cxn>
                <a:cxn ang="f255">
                  <a:pos x="f382" y="f383"/>
                </a:cxn>
                <a:cxn ang="f255">
                  <a:pos x="f372" y="f384"/>
                </a:cxn>
                <a:cxn ang="f255">
                  <a:pos x="f385" y="f386"/>
                </a:cxn>
                <a:cxn ang="f255">
                  <a:pos x="f382" y="f387"/>
                </a:cxn>
              </a:cxnLst>
              <a:rect l="f320" t="f323" r="f321" b="f322"/>
              <a:pathLst>
                <a:path w="136" h="138">
                  <a:moveTo>
                    <a:pt x="f8" y="f7"/>
                  </a:moveTo>
                  <a:cubicBezTo>
                    <a:pt x="f9" y="f7"/>
                    <a:pt x="f10" y="f6"/>
                    <a:pt x="f11" y="f12"/>
                  </a:cubicBezTo>
                  <a:cubicBezTo>
                    <a:pt x="f13" y="f14"/>
                    <a:pt x="f5" y="f15"/>
                    <a:pt x="f5" y="f16"/>
                  </a:cubicBezTo>
                  <a:cubicBezTo>
                    <a:pt x="f5" y="f16"/>
                    <a:pt x="f5" y="f16"/>
                    <a:pt x="f5" y="f16"/>
                  </a:cubicBezTo>
                  <a:cubicBezTo>
                    <a:pt x="f17" y="f18"/>
                    <a:pt x="f17" y="f18"/>
                    <a:pt x="f17" y="f18"/>
                  </a:cubicBezTo>
                  <a:cubicBezTo>
                    <a:pt x="f13" y="f18"/>
                    <a:pt x="f19" y="f18"/>
                    <a:pt x="f20" y="f16"/>
                  </a:cubicBezTo>
                  <a:cubicBezTo>
                    <a:pt x="f11" y="f21"/>
                    <a:pt x="f11" y="f22"/>
                    <a:pt x="f11" y="f23"/>
                  </a:cubicBezTo>
                  <a:cubicBezTo>
                    <a:pt x="f11" y="f24"/>
                    <a:pt x="f11" y="f25"/>
                    <a:pt x="f26" y="f25"/>
                  </a:cubicBezTo>
                  <a:cubicBezTo>
                    <a:pt x="f27" y="f12"/>
                    <a:pt x="f28" y="f29"/>
                    <a:pt x="f30" y="f29"/>
                  </a:cubicBezTo>
                  <a:cubicBezTo>
                    <a:pt x="f31" y="f29"/>
                    <a:pt x="f32" y="f15"/>
                    <a:pt x="f33" y="f34"/>
                  </a:cubicBezTo>
                  <a:cubicBezTo>
                    <a:pt x="f35" y="f36"/>
                    <a:pt x="f37" y="f38"/>
                    <a:pt x="f39" y="f40"/>
                  </a:cubicBezTo>
                  <a:cubicBezTo>
                    <a:pt x="f39" y="f40"/>
                    <a:pt x="f39" y="f40"/>
                    <a:pt x="f39" y="f40"/>
                  </a:cubicBezTo>
                  <a:cubicBezTo>
                    <a:pt x="f41" y="f42"/>
                    <a:pt x="f42" y="f43"/>
                    <a:pt x="f42" y="f44"/>
                  </a:cubicBezTo>
                  <a:cubicBezTo>
                    <a:pt x="f42" y="f44"/>
                    <a:pt x="f42" y="f44"/>
                    <a:pt x="f42" y="f44"/>
                  </a:cubicBezTo>
                  <a:cubicBezTo>
                    <a:pt x="f42" y="f44"/>
                    <a:pt x="f42" y="f44"/>
                    <a:pt x="f42" y="f44"/>
                  </a:cubicBezTo>
                  <a:cubicBezTo>
                    <a:pt x="f45" y="f46"/>
                    <a:pt x="f29" y="f47"/>
                    <a:pt x="f15" y="f48"/>
                  </a:cubicBezTo>
                  <a:cubicBezTo>
                    <a:pt x="f23" y="f49"/>
                    <a:pt x="f50" y="f20"/>
                    <a:pt x="f51" y="f20"/>
                  </a:cubicBezTo>
                  <a:cubicBezTo>
                    <a:pt x="f52" y="f20"/>
                    <a:pt x="f53" y="f54"/>
                    <a:pt x="f55" y="f27"/>
                  </a:cubicBezTo>
                  <a:cubicBezTo>
                    <a:pt x="f56" y="f49"/>
                    <a:pt x="f56" y="f49"/>
                    <a:pt x="f56" y="f49"/>
                  </a:cubicBezTo>
                  <a:cubicBezTo>
                    <a:pt x="f57" y="f27"/>
                    <a:pt x="f57" y="f27"/>
                    <a:pt x="f57" y="f27"/>
                  </a:cubicBezTo>
                  <a:cubicBezTo>
                    <a:pt x="f42" y="f10"/>
                    <a:pt x="f42" y="f58"/>
                    <a:pt x="f57" y="f26"/>
                  </a:cubicBezTo>
                  <a:cubicBezTo>
                    <a:pt x="f55" y="f13"/>
                    <a:pt x="f45" y="f5"/>
                    <a:pt x="f59" y="f5"/>
                  </a:cubicBezTo>
                  <a:cubicBezTo>
                    <a:pt x="f59" y="f5"/>
                    <a:pt x="f59" y="f5"/>
                    <a:pt x="f60" y="f5"/>
                  </a:cubicBezTo>
                  <a:cubicBezTo>
                    <a:pt x="f61" y="f17"/>
                    <a:pt x="f62" y="f63"/>
                    <a:pt x="f64" y="f8"/>
                  </a:cubicBezTo>
                  <a:cubicBezTo>
                    <a:pt x="f6" y="f65"/>
                    <a:pt x="f15" y="f66"/>
                    <a:pt x="f50" y="f67"/>
                  </a:cubicBezTo>
                  <a:cubicBezTo>
                    <a:pt x="f68" y="f44"/>
                    <a:pt x="f69" y="f43"/>
                    <a:pt x="f45" y="f57"/>
                  </a:cubicBezTo>
                  <a:cubicBezTo>
                    <a:pt x="f16" y="f57"/>
                    <a:pt x="f15" y="f69"/>
                    <a:pt x="f15" y="f18"/>
                  </a:cubicBezTo>
                  <a:cubicBezTo>
                    <a:pt x="f15" y="f25"/>
                    <a:pt x="f16" y="f70"/>
                    <a:pt x="f51" y="f70"/>
                  </a:cubicBezTo>
                  <a:cubicBezTo>
                    <a:pt x="f71" y="f70"/>
                    <a:pt x="f40" y="f6"/>
                    <a:pt x="f42" y="f64"/>
                  </a:cubicBezTo>
                  <a:cubicBezTo>
                    <a:pt x="f42" y="f62"/>
                    <a:pt x="f42" y="f62"/>
                    <a:pt x="f42" y="f62"/>
                  </a:cubicBezTo>
                  <a:cubicBezTo>
                    <a:pt x="f42" y="f62"/>
                    <a:pt x="f42" y="f62"/>
                    <a:pt x="f42" y="f62"/>
                  </a:cubicBezTo>
                  <a:cubicBezTo>
                    <a:pt x="f72" y="f73"/>
                    <a:pt x="f72" y="f15"/>
                    <a:pt x="f39" y="f16"/>
                  </a:cubicBezTo>
                  <a:cubicBezTo>
                    <a:pt x="f39" y="f74"/>
                    <a:pt x="f39" y="f68"/>
                    <a:pt x="f43" y="f69"/>
                  </a:cubicBezTo>
                  <a:cubicBezTo>
                    <a:pt x="f75" y="f69"/>
                    <a:pt x="f75" y="f69"/>
                    <a:pt x="f76" y="f69"/>
                  </a:cubicBezTo>
                  <a:cubicBezTo>
                    <a:pt x="f77" y="f51"/>
                    <a:pt x="f77" y="f51"/>
                    <a:pt x="f77" y="f51"/>
                  </a:cubicBezTo>
                  <a:cubicBezTo>
                    <a:pt x="f78" y="f36"/>
                    <a:pt x="f79" y="f68"/>
                    <a:pt x="f80" y="f60"/>
                  </a:cubicBezTo>
                  <a:cubicBezTo>
                    <a:pt x="f81" y="f21"/>
                    <a:pt x="f82" y="f29"/>
                    <a:pt x="f83" y="f84"/>
                  </a:cubicBezTo>
                  <a:cubicBezTo>
                    <a:pt x="f85" y="f70"/>
                    <a:pt x="f86" y="f7"/>
                    <a:pt x="f8" y="f7"/>
                  </a:cubicBezTo>
                  <a:close/>
                  <a:moveTo>
                    <a:pt x="f11" y="f14"/>
                  </a:moveTo>
                  <a:cubicBezTo>
                    <a:pt x="f11" y="f73"/>
                    <a:pt x="f11" y="f73"/>
                    <a:pt x="f26" y="f73"/>
                  </a:cubicBezTo>
                  <a:cubicBezTo>
                    <a:pt x="f87" y="f64"/>
                    <a:pt x="f28" y="f70"/>
                    <a:pt x="f8" y="f70"/>
                  </a:cubicBezTo>
                  <a:cubicBezTo>
                    <a:pt x="f86" y="f70"/>
                    <a:pt x="f85" y="f84"/>
                    <a:pt x="f83" y="f64"/>
                  </a:cubicBezTo>
                  <a:cubicBezTo>
                    <a:pt x="f82" y="f73"/>
                    <a:pt x="f88" y="f16"/>
                    <a:pt x="f89" y="f59"/>
                  </a:cubicBezTo>
                  <a:cubicBezTo>
                    <a:pt x="f90" y="f60"/>
                    <a:pt x="f91" y="f50"/>
                    <a:pt x="f92" y="f18"/>
                  </a:cubicBezTo>
                  <a:cubicBezTo>
                    <a:pt x="f66" y="f23"/>
                    <a:pt x="f93" y="f14"/>
                    <a:pt x="f83" y="f14"/>
                  </a:cubicBezTo>
                  <a:cubicBezTo>
                    <a:pt x="f65" y="f14"/>
                    <a:pt x="f65" y="f14"/>
                    <a:pt x="f65" y="f14"/>
                  </a:cubicBezTo>
                  <a:cubicBezTo>
                    <a:pt x="f83" y="f25"/>
                    <a:pt x="f83" y="f25"/>
                    <a:pt x="f83" y="f25"/>
                  </a:cubicBezTo>
                  <a:cubicBezTo>
                    <a:pt x="f94" y="f24"/>
                    <a:pt x="f95" y="f22"/>
                    <a:pt x="f96" y="f16"/>
                  </a:cubicBezTo>
                  <a:cubicBezTo>
                    <a:pt x="f92" y="f59"/>
                    <a:pt x="f37" y="f52"/>
                    <a:pt x="f43" y="f52"/>
                  </a:cubicBezTo>
                  <a:cubicBezTo>
                    <a:pt x="f43" y="f52"/>
                    <a:pt x="f43" y="f52"/>
                    <a:pt x="f43" y="f52"/>
                  </a:cubicBezTo>
                  <a:cubicBezTo>
                    <a:pt x="f39" y="f52"/>
                    <a:pt x="f39" y="f52"/>
                    <a:pt x="f39" y="f52"/>
                  </a:cubicBezTo>
                  <a:cubicBezTo>
                    <a:pt x="f39" y="f52"/>
                    <a:pt x="f39" y="f52"/>
                    <a:pt x="f39" y="f52"/>
                  </a:cubicBezTo>
                  <a:cubicBezTo>
                    <a:pt x="f39" y="f52"/>
                    <a:pt x="f39" y="f52"/>
                    <a:pt x="f39" y="f52"/>
                  </a:cubicBezTo>
                  <a:cubicBezTo>
                    <a:pt x="f39" y="f45"/>
                    <a:pt x="f39" y="f45"/>
                    <a:pt x="f39" y="f45"/>
                  </a:cubicBezTo>
                  <a:cubicBezTo>
                    <a:pt x="f72" y="f36"/>
                    <a:pt x="f41" y="f74"/>
                    <a:pt x="f41" y="f16"/>
                  </a:cubicBezTo>
                  <a:cubicBezTo>
                    <a:pt x="f41" y="f23"/>
                    <a:pt x="f42" y="f14"/>
                    <a:pt x="f57" y="f29"/>
                  </a:cubicBezTo>
                  <a:cubicBezTo>
                    <a:pt x="f40" y="f64"/>
                    <a:pt x="f52" y="f84"/>
                    <a:pt x="f51" y="f84"/>
                  </a:cubicBezTo>
                  <a:cubicBezTo>
                    <a:pt x="f34" y="f84"/>
                    <a:pt x="f97" y="f14"/>
                    <a:pt x="f22" y="f22"/>
                  </a:cubicBezTo>
                  <a:cubicBezTo>
                    <a:pt x="f97" y="f23"/>
                    <a:pt x="f21" y="f15"/>
                    <a:pt x="f18" y="f15"/>
                  </a:cubicBezTo>
                  <a:cubicBezTo>
                    <a:pt x="f34" y="f15"/>
                    <a:pt x="f34" y="f15"/>
                    <a:pt x="f34" y="f15"/>
                  </a:cubicBezTo>
                  <a:cubicBezTo>
                    <a:pt x="f34" y="f61"/>
                    <a:pt x="f50" y="f25"/>
                    <a:pt x="f50" y="f14"/>
                  </a:cubicBezTo>
                  <a:cubicBezTo>
                    <a:pt x="f50" y="f14"/>
                    <a:pt x="f50" y="f14"/>
                    <a:pt x="f50" y="f14"/>
                  </a:cubicBezTo>
                  <a:cubicBezTo>
                    <a:pt x="f50" y="f14"/>
                    <a:pt x="f50" y="f14"/>
                    <a:pt x="f50" y="f14"/>
                  </a:cubicBezTo>
                  <a:cubicBezTo>
                    <a:pt x="f60" y="f73"/>
                    <a:pt x="f59" y="f73"/>
                    <a:pt x="f68" y="f73"/>
                  </a:cubicBezTo>
                  <a:cubicBezTo>
                    <a:pt x="f68" y="f73"/>
                    <a:pt x="f68" y="f73"/>
                    <a:pt x="f68" y="f73"/>
                  </a:cubicBezTo>
                  <a:cubicBezTo>
                    <a:pt x="f51" y="f73"/>
                    <a:pt x="f45" y="f73"/>
                    <a:pt x="f52" y="f14"/>
                  </a:cubicBezTo>
                  <a:cubicBezTo>
                    <a:pt x="f38" y="f14"/>
                    <a:pt x="f53" y="f25"/>
                    <a:pt x="f55" y="f25"/>
                  </a:cubicBezTo>
                  <a:cubicBezTo>
                    <a:pt x="f55" y="f25"/>
                    <a:pt x="f55" y="f25"/>
                    <a:pt x="f55" y="f25"/>
                  </a:cubicBezTo>
                  <a:cubicBezTo>
                    <a:pt x="f55" y="f25"/>
                    <a:pt x="f55" y="f25"/>
                    <a:pt x="f55" y="f25"/>
                  </a:cubicBezTo>
                  <a:cubicBezTo>
                    <a:pt x="f42" y="f97"/>
                    <a:pt x="f42" y="f69"/>
                    <a:pt x="f40" y="f53"/>
                  </a:cubicBezTo>
                  <a:cubicBezTo>
                    <a:pt x="f53" y="f53"/>
                    <a:pt x="f53" y="f53"/>
                    <a:pt x="f53" y="f53"/>
                  </a:cubicBezTo>
                  <a:cubicBezTo>
                    <a:pt x="f53" y="f53"/>
                    <a:pt x="f53" y="f53"/>
                    <a:pt x="f53" y="f53"/>
                  </a:cubicBezTo>
                  <a:cubicBezTo>
                    <a:pt x="f69" y="f38"/>
                    <a:pt x="f59" y="f52"/>
                    <a:pt x="f74" y="f36"/>
                  </a:cubicBezTo>
                  <a:cubicBezTo>
                    <a:pt x="f34" y="f74"/>
                    <a:pt x="f18" y="f16"/>
                    <a:pt x="f34" y="f23"/>
                  </a:cubicBezTo>
                  <a:cubicBezTo>
                    <a:pt x="f34" y="f23"/>
                    <a:pt x="f34" y="f23"/>
                    <a:pt x="f34" y="f23"/>
                  </a:cubicBezTo>
                  <a:cubicBezTo>
                    <a:pt x="f21" y="f18"/>
                    <a:pt x="f18" y="f74"/>
                    <a:pt x="f50" y="f36"/>
                  </a:cubicBezTo>
                  <a:cubicBezTo>
                    <a:pt x="f74" y="f69"/>
                    <a:pt x="f60" y="f45"/>
                    <a:pt x="f59" y="f38"/>
                  </a:cubicBezTo>
                  <a:cubicBezTo>
                    <a:pt x="f59" y="f53"/>
                    <a:pt x="f59" y="f53"/>
                    <a:pt x="f59" y="f53"/>
                  </a:cubicBezTo>
                  <a:cubicBezTo>
                    <a:pt x="f60" y="f53"/>
                    <a:pt x="f60" y="f53"/>
                    <a:pt x="f60" y="f53"/>
                  </a:cubicBezTo>
                  <a:cubicBezTo>
                    <a:pt x="f50" y="f38"/>
                    <a:pt x="f21" y="f45"/>
                    <a:pt x="f22" y="f68"/>
                  </a:cubicBezTo>
                  <a:cubicBezTo>
                    <a:pt x="f21" y="f71"/>
                    <a:pt x="f74" y="f56"/>
                    <a:pt x="f52" y="f56"/>
                  </a:cubicBezTo>
                  <a:cubicBezTo>
                    <a:pt x="f71" y="f56"/>
                    <a:pt x="f71" y="f56"/>
                    <a:pt x="f71" y="f56"/>
                  </a:cubicBezTo>
                  <a:cubicBezTo>
                    <a:pt x="f71" y="f57"/>
                    <a:pt x="f71" y="f57"/>
                    <a:pt x="f71" y="f57"/>
                  </a:cubicBezTo>
                  <a:cubicBezTo>
                    <a:pt x="f52" y="f39"/>
                    <a:pt x="f36" y="f44"/>
                    <a:pt x="f60" y="f90"/>
                  </a:cubicBezTo>
                  <a:cubicBezTo>
                    <a:pt x="f23" y="f96"/>
                    <a:pt x="f64" y="f65"/>
                    <a:pt x="f62" y="f8"/>
                  </a:cubicBezTo>
                  <a:cubicBezTo>
                    <a:pt x="f12" y="f98"/>
                    <a:pt x="f24" y="f19"/>
                    <a:pt x="f60" y="f13"/>
                  </a:cubicBezTo>
                  <a:cubicBezTo>
                    <a:pt x="f69" y="f17"/>
                    <a:pt x="f40" y="f20"/>
                    <a:pt x="f56" y="f54"/>
                  </a:cubicBezTo>
                  <a:cubicBezTo>
                    <a:pt x="f56" y="f54"/>
                    <a:pt x="f56" y="f58"/>
                    <a:pt x="f56" y="f10"/>
                  </a:cubicBezTo>
                  <a:cubicBezTo>
                    <a:pt x="f53" y="f20"/>
                    <a:pt x="f45" y="f19"/>
                    <a:pt x="f51" y="f19"/>
                  </a:cubicBezTo>
                  <a:cubicBezTo>
                    <a:pt x="f34" y="f19"/>
                    <a:pt x="f15" y="f27"/>
                    <a:pt x="f61" y="f48"/>
                  </a:cubicBezTo>
                  <a:cubicBezTo>
                    <a:pt x="f62" y="f47"/>
                    <a:pt x="f69" y="f46"/>
                    <a:pt x="f57" y="f78"/>
                  </a:cubicBezTo>
                  <a:cubicBezTo>
                    <a:pt x="f56" y="f43"/>
                    <a:pt x="f42" y="f42"/>
                    <a:pt x="f41" y="f40"/>
                  </a:cubicBezTo>
                  <a:cubicBezTo>
                    <a:pt x="f72" y="f53"/>
                    <a:pt x="f72" y="f53"/>
                    <a:pt x="f72" y="f53"/>
                  </a:cubicBezTo>
                  <a:cubicBezTo>
                    <a:pt x="f72" y="f53"/>
                    <a:pt x="f72" y="f53"/>
                    <a:pt x="f72" y="f53"/>
                  </a:cubicBezTo>
                  <a:cubicBezTo>
                    <a:pt x="f89" y="f71"/>
                    <a:pt x="f92" y="f68"/>
                    <a:pt x="f99" y="f18"/>
                  </a:cubicBezTo>
                  <a:cubicBezTo>
                    <a:pt x="f100" y="f24"/>
                    <a:pt x="f31" y="f62"/>
                    <a:pt x="f30" y="f62"/>
                  </a:cubicBezTo>
                  <a:cubicBezTo>
                    <a:pt x="f28" y="f62"/>
                    <a:pt x="f27" y="f29"/>
                    <a:pt x="f11" y="f14"/>
                  </a:cubicBezTo>
                  <a:cubicBezTo>
                    <a:pt x="f11" y="f14"/>
                    <a:pt x="f11" y="f14"/>
                    <a:pt x="f11" y="f14"/>
                  </a:cubicBezTo>
                  <a:close/>
                  <a:moveTo>
                    <a:pt x="f40" y="f61"/>
                  </a:moveTo>
                  <a:cubicBezTo>
                    <a:pt x="f38" y="f61"/>
                    <a:pt x="f71" y="f61"/>
                    <a:pt x="f52" y="f25"/>
                  </a:cubicBezTo>
                  <a:cubicBezTo>
                    <a:pt x="f51" y="f14"/>
                    <a:pt x="f68" y="f14"/>
                    <a:pt x="f74" y="f25"/>
                  </a:cubicBezTo>
                  <a:cubicBezTo>
                    <a:pt x="f34" y="f22"/>
                    <a:pt x="f34" y="f50"/>
                    <a:pt x="f60" y="f68"/>
                  </a:cubicBezTo>
                  <a:cubicBezTo>
                    <a:pt x="f68" y="f69"/>
                    <a:pt x="f45" y="f71"/>
                    <a:pt x="f53" y="f71"/>
                  </a:cubicBezTo>
                  <a:cubicBezTo>
                    <a:pt x="f56" y="f51"/>
                    <a:pt x="f56" y="f21"/>
                    <a:pt x="f40" y="f61"/>
                  </a:cubicBezTo>
                  <a:close/>
                  <a:moveTo>
                    <a:pt x="f79" y="f69"/>
                  </a:moveTo>
                  <a:cubicBezTo>
                    <a:pt x="f46" y="f36"/>
                    <a:pt x="f101" y="f50"/>
                    <a:pt x="f96" y="f21"/>
                  </a:cubicBezTo>
                  <a:cubicBezTo>
                    <a:pt x="f82" y="f22"/>
                    <a:pt x="f93" y="f15"/>
                    <a:pt x="f102" y="f61"/>
                  </a:cubicBezTo>
                  <a:cubicBezTo>
                    <a:pt x="f103" y="f24"/>
                    <a:pt x="f104" y="f97"/>
                    <a:pt x="f35" y="f34"/>
                  </a:cubicBezTo>
                  <a:cubicBezTo>
                    <a:pt x="f105" y="f60"/>
                    <a:pt x="f106" y="f36"/>
                    <a:pt x="f79" y="f69"/>
                  </a:cubicBezTo>
                  <a:close/>
                  <a:moveTo>
                    <a:pt x="f13" y="f21"/>
                  </a:moveTo>
                  <a:cubicBezTo>
                    <a:pt x="f13" y="f22"/>
                    <a:pt x="f19" y="f15"/>
                    <a:pt x="f20" y="f61"/>
                  </a:cubicBezTo>
                  <a:cubicBezTo>
                    <a:pt x="f19" y="f61"/>
                    <a:pt x="f19" y="f15"/>
                    <a:pt x="f19" y="f23"/>
                  </a:cubicBezTo>
                  <a:cubicBezTo>
                    <a:pt x="f19" y="f22"/>
                    <a:pt x="f20" y="f97"/>
                    <a:pt x="f19" y="f21"/>
                  </a:cubicBezTo>
                  <a:cubicBezTo>
                    <a:pt x="f19" y="f21"/>
                    <a:pt x="f19" y="f21"/>
                    <a:pt x="f13" y="f21"/>
                  </a:cubicBezTo>
                  <a:close/>
                  <a:moveTo>
                    <a:pt x="f74" y="f52"/>
                  </a:moveTo>
                  <a:cubicBezTo>
                    <a:pt x="f50" y="f45"/>
                    <a:pt x="f34" y="f69"/>
                    <a:pt x="f34" y="f51"/>
                  </a:cubicBezTo>
                  <a:cubicBezTo>
                    <a:pt x="f16" y="f60"/>
                    <a:pt x="f97" y="f34"/>
                    <a:pt x="f16" y="f22"/>
                  </a:cubicBezTo>
                  <a:cubicBezTo>
                    <a:pt x="f97" y="f97"/>
                    <a:pt x="f22" y="f21"/>
                    <a:pt x="f22" y="f18"/>
                  </a:cubicBezTo>
                  <a:cubicBezTo>
                    <a:pt x="f22" y="f60"/>
                    <a:pt x="f18" y="f69"/>
                    <a:pt x="f74" y="f52"/>
                  </a:cubicBezTo>
                  <a:close/>
                  <a:moveTo>
                    <a:pt x="f56" y="f52"/>
                  </a:moveTo>
                  <a:cubicBezTo>
                    <a:pt x="f55" y="f55"/>
                    <a:pt x="f55" y="f55"/>
                    <a:pt x="f55" y="f55"/>
                  </a:cubicBezTo>
                  <a:cubicBezTo>
                    <a:pt x="f40" y="f77"/>
                    <a:pt x="f45" y="f90"/>
                    <a:pt x="f59" y="f107"/>
                  </a:cubicBezTo>
                  <a:cubicBezTo>
                    <a:pt x="f21" y="f103"/>
                    <a:pt x="f61" y="f108"/>
                    <a:pt x="f25" y="f109"/>
                  </a:cubicBezTo>
                  <a:cubicBezTo>
                    <a:pt x="f73" y="f109"/>
                    <a:pt x="f73" y="f109"/>
                    <a:pt x="f73" y="f109"/>
                  </a:cubicBezTo>
                  <a:cubicBezTo>
                    <a:pt x="f12" y="f100"/>
                    <a:pt x="f97" y="f110"/>
                    <a:pt x="f59" y="f106"/>
                  </a:cubicBezTo>
                  <a:cubicBezTo>
                    <a:pt x="f69" y="f44"/>
                    <a:pt x="f71" y="f39"/>
                    <a:pt x="f40" y="f55"/>
                  </a:cubicBezTo>
                  <a:lnTo>
                    <a:pt x="f56" y="f52"/>
                  </a:lnTo>
                  <a:close/>
                  <a:moveTo>
                    <a:pt x="f25" y="f65"/>
                  </a:moveTo>
                  <a:cubicBezTo>
                    <a:pt x="f15" y="f94"/>
                    <a:pt x="f16" y="f33"/>
                    <a:pt x="f74" y="f107"/>
                  </a:cubicBezTo>
                  <a:cubicBezTo>
                    <a:pt x="f51" y="f46"/>
                    <a:pt x="f71" y="f79"/>
                    <a:pt x="f53" y="f39"/>
                  </a:cubicBezTo>
                  <a:cubicBezTo>
                    <a:pt x="f52" y="f77"/>
                    <a:pt x="f69" y="f111"/>
                    <a:pt x="f36" y="f67"/>
                  </a:cubicBezTo>
                  <a:cubicBezTo>
                    <a:pt x="f18" y="f112"/>
                    <a:pt x="f24" y="f113"/>
                    <a:pt x="f25" y="f65"/>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grpSp>
      <p:sp>
        <p:nvSpPr>
          <p:cNvPr id="44"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a:extLst>
              <a:ext uri="{FF2B5EF4-FFF2-40B4-BE49-F238E27FC236}">
                <a16:creationId xmlns:a16="http://schemas.microsoft.com/office/drawing/2014/main" id="{45FA75B8-E90D-5B7B-A73A-CF58F251122A}"/>
              </a:ext>
            </a:extLst>
          </p:cNvPr>
          <p:cNvSpPr txBox="1">
            <a:spLocks noGrp="1"/>
          </p:cNvSpPr>
          <p:nvPr>
            <p:ph type="pic" idx="4294967295"/>
          </p:nvPr>
        </p:nvSpPr>
        <p:spPr>
          <a:xfrm>
            <a:off x="5546777" y="3456066"/>
            <a:ext cx="2993361" cy="2305339"/>
          </a:xfrm>
          <a:solidFill>
            <a:srgbClr val="D1E5F9"/>
          </a:solidFill>
          <a:ln w="38103">
            <a:solidFill>
              <a:srgbClr val="FFFFFF"/>
            </a:solidFill>
            <a:prstDash val="solid"/>
          </a:ln>
        </p:spPr>
        <p:txBody>
          <a:bodyPr anchorCtr="1"/>
          <a:lstStyle>
            <a:lvl1pPr marL="0" indent="0" algn="ctr">
              <a:buNone/>
              <a:defRPr/>
            </a:lvl1pPr>
          </a:lstStyle>
          <a:p>
            <a:pPr lvl="0"/>
            <a:r>
              <a:rPr lang="el-GR"/>
              <a:t>Κάντε κλικ στο εικονίδιο για να προσθέσετε εικόνα</a:t>
            </a:r>
          </a:p>
        </p:txBody>
      </p:sp>
      <p:sp>
        <p:nvSpPr>
          <p:cNvPr id="45" name="Σύμβολο κράτησης θέσης κειμένου 3">
            <a:extLst>
              <a:ext uri="{FF2B5EF4-FFF2-40B4-BE49-F238E27FC236}">
                <a16:creationId xmlns:a16="http://schemas.microsoft.com/office/drawing/2014/main" id="{F0FD2830-03EA-421E-5E43-5D323ED14BD4}"/>
              </a:ext>
            </a:extLst>
          </p:cNvPr>
          <p:cNvSpPr txBox="1">
            <a:spLocks noGrp="1"/>
          </p:cNvSpPr>
          <p:nvPr>
            <p:ph type="body" idx="4294967295"/>
          </p:nvPr>
        </p:nvSpPr>
        <p:spPr>
          <a:xfrm>
            <a:off x="9066211" y="2484991"/>
            <a:ext cx="2286000" cy="3248726"/>
          </a:xfrm>
        </p:spPr>
        <p:txBody>
          <a:bodyPr/>
          <a:lstStyle>
            <a:lvl1pPr marL="0" indent="0">
              <a:spcBef>
                <a:spcPts val="1600"/>
              </a:spcBef>
              <a:buNone/>
              <a:defRPr sz="1600"/>
            </a:lvl1pPr>
          </a:lstStyle>
          <a:p>
            <a:pPr lvl="0"/>
            <a:r>
              <a:rPr lang="el-GR"/>
              <a:t>Στυλ κειμένου υποδείγματος</a:t>
            </a:r>
          </a:p>
        </p:txBody>
      </p:sp>
      <p:sp>
        <p:nvSpPr>
          <p:cNvPr id="46" name="Σύμβολο κράτησης αριθμού διαφάνειας 7">
            <a:extLst>
              <a:ext uri="{FF2B5EF4-FFF2-40B4-BE49-F238E27FC236}">
                <a16:creationId xmlns:a16="http://schemas.microsoft.com/office/drawing/2014/main" id="{0C4EB144-EAA4-B025-2109-B2E21FA5D59F}"/>
              </a:ext>
            </a:extLst>
          </p:cNvPr>
          <p:cNvSpPr txBox="1">
            <a:spLocks noGrp="1"/>
          </p:cNvSpPr>
          <p:nvPr>
            <p:ph type="sldNum" sz="quarter" idx="8"/>
          </p:nvPr>
        </p:nvSpPr>
        <p:spPr>
          <a:xfrm>
            <a:off x="1065211" y="6019796"/>
            <a:ext cx="761996" cy="228600"/>
          </a:xfrm>
        </p:spPr>
        <p:txBody>
          <a:bodyPr/>
          <a:lstStyle>
            <a:lvl1pPr>
              <a:defRPr/>
            </a:lvl1pPr>
          </a:lstStyle>
          <a:p>
            <a:pPr lvl="0"/>
            <a:fld id="{125BE07D-9DBC-4A87-82BC-AF8E5B9F37B4}" type="slidenum">
              <a:t>‹#›</a:t>
            </a:fld>
            <a:endParaRPr lang="el-GR"/>
          </a:p>
        </p:txBody>
      </p:sp>
      <p:sp>
        <p:nvSpPr>
          <p:cNvPr id="47" name="Σύμβολο κράτησης υποσέλιδου 6">
            <a:extLst>
              <a:ext uri="{FF2B5EF4-FFF2-40B4-BE49-F238E27FC236}">
                <a16:creationId xmlns:a16="http://schemas.microsoft.com/office/drawing/2014/main" id="{B9A22771-D4E2-9E20-798E-72BDCEC0B504}"/>
              </a:ext>
            </a:extLst>
          </p:cNvPr>
          <p:cNvSpPr txBox="1">
            <a:spLocks noGrp="1"/>
          </p:cNvSpPr>
          <p:nvPr>
            <p:ph type="ftr" sz="quarter" idx="9"/>
          </p:nvPr>
        </p:nvSpPr>
        <p:spPr>
          <a:xfrm>
            <a:off x="1979611" y="6019796"/>
            <a:ext cx="5943600" cy="228600"/>
          </a:xfrm>
        </p:spPr>
        <p:txBody>
          <a:bodyPr/>
          <a:lstStyle>
            <a:lvl1pPr>
              <a:defRPr/>
            </a:lvl1pPr>
          </a:lstStyle>
          <a:p>
            <a:pPr lvl="0"/>
            <a:endParaRPr lang="el-GR"/>
          </a:p>
        </p:txBody>
      </p:sp>
      <p:sp>
        <p:nvSpPr>
          <p:cNvPr id="48" name="Σύμβολο κράτησης ημερομηνίας 5">
            <a:extLst>
              <a:ext uri="{FF2B5EF4-FFF2-40B4-BE49-F238E27FC236}">
                <a16:creationId xmlns:a16="http://schemas.microsoft.com/office/drawing/2014/main" id="{59BCFB24-47B8-5921-F512-61A83731E63C}"/>
              </a:ext>
            </a:extLst>
          </p:cNvPr>
          <p:cNvSpPr txBox="1">
            <a:spLocks noGrp="1"/>
          </p:cNvSpPr>
          <p:nvPr>
            <p:ph type="dt" sz="half" idx="7"/>
          </p:nvPr>
        </p:nvSpPr>
        <p:spPr>
          <a:xfrm>
            <a:off x="8075615" y="6019796"/>
            <a:ext cx="1396261" cy="228600"/>
          </a:xfrm>
        </p:spPr>
        <p:txBody>
          <a:bodyPr/>
          <a:lstStyle>
            <a:lvl1pPr>
              <a:defRPr/>
            </a:lvl1pPr>
          </a:lstStyle>
          <a:p>
            <a:pPr lvl="0"/>
            <a:fld id="{EC3892C9-E8D1-4A34-93DC-2BD235B38A52}" type="datetime1">
              <a:rPr lang="el-GR"/>
              <a:pPr lvl="0"/>
              <a:t>3/3/2025</a:t>
            </a:fld>
            <a:endParaRPr lang="el-GR"/>
          </a:p>
        </p:txBody>
      </p:sp>
    </p:spTree>
    <p:extLst>
      <p:ext uri="{BB962C8B-B14F-4D97-AF65-F5344CB8AC3E}">
        <p14:creationId xmlns:p14="http://schemas.microsoft.com/office/powerpoint/2010/main" val="168169201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033213-7C48-5FC2-87F6-82EB59D81EC0}"/>
              </a:ext>
            </a:extLst>
          </p:cNvPr>
          <p:cNvSpPr txBox="1">
            <a:spLocks noGrp="1"/>
          </p:cNvSpPr>
          <p:nvPr>
            <p:ph type="title"/>
          </p:nvPr>
        </p:nvSpPr>
        <p:spPr>
          <a:xfrm>
            <a:off x="7511731" y="1330351"/>
            <a:ext cx="3840480" cy="2103120"/>
          </a:xfrm>
        </p:spPr>
        <p:txBody>
          <a:bodyPr/>
          <a:lstStyle>
            <a:lvl1pPr>
              <a:defRPr/>
            </a:lvl1pPr>
          </a:lstStyle>
          <a:p>
            <a:pPr lvl="0"/>
            <a:r>
              <a:rPr lang="el-GR"/>
              <a:t>Κάντε κλικ για να επεξεργαστείτε τον τίτλο υποδείγματος</a:t>
            </a:r>
          </a:p>
        </p:txBody>
      </p:sp>
      <p:sp>
        <p:nvSpPr>
          <p:cNvPr id="3" name="Σύμβολο κράτησης θέσης περιεχομένου 2">
            <a:extLst>
              <a:ext uri="{FF2B5EF4-FFF2-40B4-BE49-F238E27FC236}">
                <a16:creationId xmlns:a16="http://schemas.microsoft.com/office/drawing/2014/main" id="{07277A53-3DCC-ED5F-18B1-6F5F83D56385}"/>
              </a:ext>
            </a:extLst>
          </p:cNvPr>
          <p:cNvSpPr txBox="1">
            <a:spLocks noGrp="1"/>
          </p:cNvSpPr>
          <p:nvPr>
            <p:ph idx="1"/>
          </p:nvPr>
        </p:nvSpPr>
        <p:spPr>
          <a:xfrm>
            <a:off x="836611" y="914400"/>
            <a:ext cx="6172200" cy="5029200"/>
          </a:xfrm>
        </p:spPr>
        <p:txBody>
          <a:bodyPr/>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Σύμβολο κράτησης θέσης κειμένου 3">
            <a:extLst>
              <a:ext uri="{FF2B5EF4-FFF2-40B4-BE49-F238E27FC236}">
                <a16:creationId xmlns:a16="http://schemas.microsoft.com/office/drawing/2014/main" id="{4051640B-D005-C736-7631-662AE1A8722F}"/>
              </a:ext>
            </a:extLst>
          </p:cNvPr>
          <p:cNvSpPr txBox="1">
            <a:spLocks noGrp="1"/>
          </p:cNvSpPr>
          <p:nvPr>
            <p:ph type="body" idx="2"/>
          </p:nvPr>
        </p:nvSpPr>
        <p:spPr>
          <a:xfrm>
            <a:off x="7511731" y="3555525"/>
            <a:ext cx="3840480" cy="2388074"/>
          </a:xfrm>
        </p:spPr>
        <p:txBody>
          <a:bodyPr/>
          <a:lstStyle>
            <a:lvl1pPr marL="0" indent="0">
              <a:buNone/>
              <a:defRPr sz="1800"/>
            </a:lvl1pPr>
          </a:lstStyle>
          <a:p>
            <a:pPr lvl="0"/>
            <a:r>
              <a:rPr lang="el-GR"/>
              <a:t>Στυλ κειμένου υποδείγματος</a:t>
            </a:r>
          </a:p>
        </p:txBody>
      </p:sp>
      <p:sp>
        <p:nvSpPr>
          <p:cNvPr id="5" name="Σύμβολο κράτησης θέσης αριθμού διαφάνειας 6">
            <a:extLst>
              <a:ext uri="{FF2B5EF4-FFF2-40B4-BE49-F238E27FC236}">
                <a16:creationId xmlns:a16="http://schemas.microsoft.com/office/drawing/2014/main" id="{A9FE9614-F2FF-8F25-1BA3-EFA81C7DE590}"/>
              </a:ext>
            </a:extLst>
          </p:cNvPr>
          <p:cNvSpPr txBox="1">
            <a:spLocks noGrp="1"/>
          </p:cNvSpPr>
          <p:nvPr>
            <p:ph type="sldNum" sz="quarter" idx="8"/>
          </p:nvPr>
        </p:nvSpPr>
        <p:spPr>
          <a:xfrm>
            <a:off x="1065211" y="6019796"/>
            <a:ext cx="761996" cy="228600"/>
          </a:xfrm>
        </p:spPr>
        <p:txBody>
          <a:bodyPr/>
          <a:lstStyle>
            <a:lvl1pPr>
              <a:defRPr/>
            </a:lvl1pPr>
          </a:lstStyle>
          <a:p>
            <a:pPr lvl="0"/>
            <a:fld id="{3831616D-522A-432B-98EB-1AB93DA8B61F}" type="slidenum">
              <a:t>‹#›</a:t>
            </a:fld>
            <a:endParaRPr lang="el-GR"/>
          </a:p>
        </p:txBody>
      </p:sp>
      <p:sp>
        <p:nvSpPr>
          <p:cNvPr id="6" name="Σύμβολο κράτησης θέσης υποσέλιδου 5">
            <a:extLst>
              <a:ext uri="{FF2B5EF4-FFF2-40B4-BE49-F238E27FC236}">
                <a16:creationId xmlns:a16="http://schemas.microsoft.com/office/drawing/2014/main" id="{CF712AF2-18A9-1821-67F7-A96A27C64C2E}"/>
              </a:ext>
            </a:extLst>
          </p:cNvPr>
          <p:cNvSpPr txBox="1">
            <a:spLocks noGrp="1"/>
          </p:cNvSpPr>
          <p:nvPr>
            <p:ph type="ftr" sz="quarter" idx="9"/>
          </p:nvPr>
        </p:nvSpPr>
        <p:spPr>
          <a:xfrm>
            <a:off x="1979611" y="6019796"/>
            <a:ext cx="5943600" cy="228600"/>
          </a:xfrm>
        </p:spPr>
        <p:txBody>
          <a:bodyPr/>
          <a:lstStyle>
            <a:lvl1pPr>
              <a:defRPr/>
            </a:lvl1pPr>
          </a:lstStyle>
          <a:p>
            <a:pPr lvl="0"/>
            <a:endParaRPr lang="el-GR"/>
          </a:p>
        </p:txBody>
      </p:sp>
      <p:sp>
        <p:nvSpPr>
          <p:cNvPr id="7" name="Σύμβολο κράτησης θέσης ημερομηνίας 4">
            <a:extLst>
              <a:ext uri="{FF2B5EF4-FFF2-40B4-BE49-F238E27FC236}">
                <a16:creationId xmlns:a16="http://schemas.microsoft.com/office/drawing/2014/main" id="{97351E88-0703-3447-8EB5-B2B34EF40A62}"/>
              </a:ext>
            </a:extLst>
          </p:cNvPr>
          <p:cNvSpPr txBox="1">
            <a:spLocks noGrp="1"/>
          </p:cNvSpPr>
          <p:nvPr>
            <p:ph type="dt" sz="half" idx="7"/>
          </p:nvPr>
        </p:nvSpPr>
        <p:spPr>
          <a:xfrm>
            <a:off x="8075615" y="6019796"/>
            <a:ext cx="1396261" cy="228600"/>
          </a:xfrm>
        </p:spPr>
        <p:txBody>
          <a:bodyPr/>
          <a:lstStyle>
            <a:lvl1pPr>
              <a:defRPr/>
            </a:lvl1pPr>
          </a:lstStyle>
          <a:p>
            <a:pPr lvl="0"/>
            <a:fld id="{C0A5F061-976B-48F6-B952-3F1B40E56B9C}" type="datetime1">
              <a:rPr lang="el-GR"/>
              <a:pPr lvl="0"/>
              <a:t>3/3/2025</a:t>
            </a:fld>
            <a:endParaRPr lang="el-GR"/>
          </a:p>
        </p:txBody>
      </p:sp>
    </p:spTree>
    <p:extLst>
      <p:ext uri="{BB962C8B-B14F-4D97-AF65-F5344CB8AC3E}">
        <p14:creationId xmlns:p14="http://schemas.microsoft.com/office/powerpoint/2010/main" val="231620884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5DA002-C50B-1DBB-BED1-162DD80F6B7B}"/>
              </a:ext>
            </a:extLst>
          </p:cNvPr>
          <p:cNvSpPr txBox="1">
            <a:spLocks noGrp="1"/>
          </p:cNvSpPr>
          <p:nvPr>
            <p:ph type="title"/>
          </p:nvPr>
        </p:nvSpPr>
        <p:spPr>
          <a:xfrm>
            <a:off x="7492895" y="1330351"/>
            <a:ext cx="3840480" cy="2103120"/>
          </a:xfrm>
        </p:spPr>
        <p:txBody>
          <a:bodyPr/>
          <a:lstStyle>
            <a:lvl1pPr>
              <a:defRPr/>
            </a:lvl1pPr>
          </a:lstStyle>
          <a:p>
            <a:pPr lvl="0"/>
            <a:r>
              <a:rPr lang="el-GR"/>
              <a:t>Κάντε κλικ για να επεξεργαστείτε τον τίτλο υποδείγματος</a:t>
            </a:r>
          </a:p>
        </p:txBody>
      </p:sp>
      <p:grpSp>
        <p:nvGrpSpPr>
          <p:cNvPr id="3" name="Ομάδα 7">
            <a:extLst>
              <a:ext uri="{FF2B5EF4-FFF2-40B4-BE49-F238E27FC236}">
                <a16:creationId xmlns:a16="http://schemas.microsoft.com/office/drawing/2014/main" id="{6E3AFA66-0996-F4A6-96BB-FE2F40E51074}"/>
              </a:ext>
            </a:extLst>
          </p:cNvPr>
          <p:cNvGrpSpPr/>
          <p:nvPr/>
        </p:nvGrpSpPr>
        <p:grpSpPr>
          <a:xfrm>
            <a:off x="595549" y="781400"/>
            <a:ext cx="6433398" cy="5053659"/>
            <a:chOff x="595549" y="781400"/>
            <a:chExt cx="6433398" cy="5053659"/>
          </a:xfrm>
        </p:grpSpPr>
        <p:sp>
          <p:nvSpPr>
            <p:cNvPr id="4" name="Ελεύθερη σχεδίαση 42">
              <a:extLst>
                <a:ext uri="{FF2B5EF4-FFF2-40B4-BE49-F238E27FC236}">
                  <a16:creationId xmlns:a16="http://schemas.microsoft.com/office/drawing/2014/main" id="{A284A2EF-9F43-E6AB-F355-F2EF01C95913}"/>
                </a:ext>
              </a:extLst>
            </p:cNvPr>
            <p:cNvSpPr/>
            <p:nvPr/>
          </p:nvSpPr>
          <p:spPr>
            <a:xfrm rot="16199987" flipV="1">
              <a:off x="-1224346" y="3275005"/>
              <a:ext cx="3827998" cy="17565"/>
            </a:xfrm>
            <a:custGeom>
              <a:avLst/>
              <a:gdLst>
                <a:gd name="f0" fmla="val 10800000"/>
                <a:gd name="f1" fmla="val 5400000"/>
                <a:gd name="f2" fmla="val 180"/>
                <a:gd name="f3" fmla="val w"/>
                <a:gd name="f4" fmla="val h"/>
                <a:gd name="f5" fmla="val 0"/>
                <a:gd name="f6" fmla="val 1216"/>
                <a:gd name="f7" fmla="val 5"/>
                <a:gd name="f8" fmla="val 2"/>
                <a:gd name="f9" fmla="val 101"/>
                <a:gd name="f10" fmla="val 1"/>
                <a:gd name="f11" fmla="val 202"/>
                <a:gd name="f12" fmla="val 304"/>
                <a:gd name="f13" fmla="val 354"/>
                <a:gd name="f14" fmla="val 405"/>
                <a:gd name="f15" fmla="val 456"/>
                <a:gd name="f16" fmla="val 506"/>
                <a:gd name="f17" fmla="val 557"/>
                <a:gd name="f18" fmla="val 608"/>
                <a:gd name="f19" fmla="val 709"/>
                <a:gd name="f20" fmla="val 810"/>
                <a:gd name="f21" fmla="val 912"/>
                <a:gd name="f22" fmla="val 962"/>
                <a:gd name="f23" fmla="val 1013"/>
                <a:gd name="f24" fmla="val 1064"/>
                <a:gd name="f25" fmla="val 1114"/>
                <a:gd name="f26" fmla="val 1165"/>
                <a:gd name="f27" fmla="val 3"/>
                <a:gd name="f28" fmla="val 4"/>
                <a:gd name="f29" fmla="+- 0 0 -90"/>
                <a:gd name="f30" fmla="*/ f3 1 1216"/>
                <a:gd name="f31" fmla="*/ f4 1 5"/>
                <a:gd name="f32" fmla="+- f7 0 f5"/>
                <a:gd name="f33" fmla="+- f6 0 f5"/>
                <a:gd name="f34" fmla="*/ f29 f0 1"/>
                <a:gd name="f35" fmla="*/ f32 1 5"/>
                <a:gd name="f36" fmla="*/ f33 1 1216"/>
                <a:gd name="f37" fmla="*/ 0 f33 1"/>
                <a:gd name="f38" fmla="*/ 2 f32 1"/>
                <a:gd name="f39" fmla="*/ 304 f33 1"/>
                <a:gd name="f40" fmla="*/ 1 f32 1"/>
                <a:gd name="f41" fmla="*/ 456 f33 1"/>
                <a:gd name="f42" fmla="*/ 608 f33 1"/>
                <a:gd name="f43" fmla="*/ 912 f33 1"/>
                <a:gd name="f44" fmla="*/ 0 f32 1"/>
                <a:gd name="f45" fmla="*/ 1064 f33 1"/>
                <a:gd name="f46" fmla="*/ 1216 f33 1"/>
                <a:gd name="f47" fmla="*/ 4 f32 1"/>
                <a:gd name="f48" fmla="*/ 3 f32 1"/>
                <a:gd name="f49" fmla="*/ f34 1 f2"/>
                <a:gd name="f50" fmla="*/ f37 1 1216"/>
                <a:gd name="f51" fmla="*/ f38 1 5"/>
                <a:gd name="f52" fmla="*/ f39 1 1216"/>
                <a:gd name="f53" fmla="*/ f40 1 5"/>
                <a:gd name="f54" fmla="*/ f41 1 1216"/>
                <a:gd name="f55" fmla="*/ f42 1 1216"/>
                <a:gd name="f56" fmla="*/ f43 1 1216"/>
                <a:gd name="f57" fmla="*/ f44 1 5"/>
                <a:gd name="f58" fmla="*/ f45 1 1216"/>
                <a:gd name="f59" fmla="*/ f46 1 1216"/>
                <a:gd name="f60" fmla="*/ f47 1 5"/>
                <a:gd name="f61" fmla="*/ f48 1 5"/>
                <a:gd name="f62" fmla="*/ 0 1 f36"/>
                <a:gd name="f63" fmla="*/ f6 1 f36"/>
                <a:gd name="f64" fmla="*/ 0 1 f35"/>
                <a:gd name="f65" fmla="*/ f7 1 f35"/>
                <a:gd name="f66" fmla="+- f49 0 f1"/>
                <a:gd name="f67" fmla="*/ f50 1 f36"/>
                <a:gd name="f68" fmla="*/ f51 1 f35"/>
                <a:gd name="f69" fmla="*/ f52 1 f36"/>
                <a:gd name="f70" fmla="*/ f53 1 f35"/>
                <a:gd name="f71" fmla="*/ f54 1 f36"/>
                <a:gd name="f72" fmla="*/ f55 1 f36"/>
                <a:gd name="f73" fmla="*/ f56 1 f36"/>
                <a:gd name="f74" fmla="*/ f57 1 f35"/>
                <a:gd name="f75" fmla="*/ f58 1 f36"/>
                <a:gd name="f76" fmla="*/ f59 1 f36"/>
                <a:gd name="f77" fmla="*/ f60 1 f35"/>
                <a:gd name="f78" fmla="*/ f61 1 f35"/>
                <a:gd name="f79" fmla="*/ f62 f30 1"/>
                <a:gd name="f80" fmla="*/ f63 f30 1"/>
                <a:gd name="f81" fmla="*/ f65 f31 1"/>
                <a:gd name="f82" fmla="*/ f64 f31 1"/>
                <a:gd name="f83" fmla="*/ f67 f30 1"/>
                <a:gd name="f84" fmla="*/ f68 f31 1"/>
                <a:gd name="f85" fmla="*/ f69 f30 1"/>
                <a:gd name="f86" fmla="*/ f70 f31 1"/>
                <a:gd name="f87" fmla="*/ f71 f30 1"/>
                <a:gd name="f88" fmla="*/ f72 f30 1"/>
                <a:gd name="f89" fmla="*/ f73 f30 1"/>
                <a:gd name="f90" fmla="*/ f74 f31 1"/>
                <a:gd name="f91" fmla="*/ f75 f30 1"/>
                <a:gd name="f92" fmla="*/ f76 f30 1"/>
                <a:gd name="f93" fmla="*/ f77 f31 1"/>
                <a:gd name="f94" fmla="*/ f78 f31 1"/>
              </a:gdLst>
              <a:ahLst/>
              <a:cxnLst>
                <a:cxn ang="3cd4">
                  <a:pos x="hc" y="t"/>
                </a:cxn>
                <a:cxn ang="0">
                  <a:pos x="r" y="vc"/>
                </a:cxn>
                <a:cxn ang="cd4">
                  <a:pos x="hc" y="b"/>
                </a:cxn>
                <a:cxn ang="cd2">
                  <a:pos x="l" y="vc"/>
                </a:cxn>
                <a:cxn ang="f66">
                  <a:pos x="f83" y="f84"/>
                </a:cxn>
                <a:cxn ang="f66">
                  <a:pos x="f85" y="f86"/>
                </a:cxn>
                <a:cxn ang="f66">
                  <a:pos x="f87" y="f84"/>
                </a:cxn>
                <a:cxn ang="f66">
                  <a:pos x="f88" y="f86"/>
                </a:cxn>
                <a:cxn ang="f66">
                  <a:pos x="f89" y="f90"/>
                </a:cxn>
                <a:cxn ang="f66">
                  <a:pos x="f91" y="f86"/>
                </a:cxn>
                <a:cxn ang="f66">
                  <a:pos x="f92" y="f84"/>
                </a:cxn>
                <a:cxn ang="f66">
                  <a:pos x="f92" y="f84"/>
                </a:cxn>
                <a:cxn ang="f66">
                  <a:pos x="f91" y="f93"/>
                </a:cxn>
                <a:cxn ang="f66">
                  <a:pos x="f89" y="f93"/>
                </a:cxn>
                <a:cxn ang="f66">
                  <a:pos x="f88" y="f94"/>
                </a:cxn>
                <a:cxn ang="f66">
                  <a:pos x="f87" y="f94"/>
                </a:cxn>
                <a:cxn ang="f66">
                  <a:pos x="f85" y="f93"/>
                </a:cxn>
                <a:cxn ang="f66">
                  <a:pos x="f83" y="f84"/>
                </a:cxn>
              </a:cxnLst>
              <a:rect l="f79" t="f82" r="f80" b="f81"/>
              <a:pathLst>
                <a:path w="1216" h="5">
                  <a:moveTo>
                    <a:pt x="f5" y="f8"/>
                  </a:moveTo>
                  <a:cubicBezTo>
                    <a:pt x="f9" y="f10"/>
                    <a:pt x="f11" y="f5"/>
                    <a:pt x="f12" y="f10"/>
                  </a:cubicBezTo>
                  <a:cubicBezTo>
                    <a:pt x="f13" y="f10"/>
                    <a:pt x="f14" y="f8"/>
                    <a:pt x="f15" y="f8"/>
                  </a:cubicBezTo>
                  <a:cubicBezTo>
                    <a:pt x="f16" y="f8"/>
                    <a:pt x="f17" y="f10"/>
                    <a:pt x="f18" y="f10"/>
                  </a:cubicBezTo>
                  <a:cubicBezTo>
                    <a:pt x="f19" y="f10"/>
                    <a:pt x="f20" y="f5"/>
                    <a:pt x="f21" y="f5"/>
                  </a:cubicBezTo>
                  <a:cubicBezTo>
                    <a:pt x="f22" y="f5"/>
                    <a:pt x="f23" y="f10"/>
                    <a:pt x="f24" y="f10"/>
                  </a:cubicBezTo>
                  <a:cubicBezTo>
                    <a:pt x="f25" y="f10"/>
                    <a:pt x="f26" y="f10"/>
                    <a:pt x="f6" y="f8"/>
                  </a:cubicBezTo>
                  <a:cubicBezTo>
                    <a:pt x="f6" y="f8"/>
                    <a:pt x="f6" y="f8"/>
                    <a:pt x="f6" y="f8"/>
                  </a:cubicBezTo>
                  <a:cubicBezTo>
                    <a:pt x="f26" y="f27"/>
                    <a:pt x="f25" y="f27"/>
                    <a:pt x="f24" y="f28"/>
                  </a:cubicBezTo>
                  <a:cubicBezTo>
                    <a:pt x="f23" y="f28"/>
                    <a:pt x="f22" y="f28"/>
                    <a:pt x="f21" y="f28"/>
                  </a:cubicBezTo>
                  <a:cubicBezTo>
                    <a:pt x="f20" y="f7"/>
                    <a:pt x="f19" y="f28"/>
                    <a:pt x="f18" y="f27"/>
                  </a:cubicBezTo>
                  <a:cubicBezTo>
                    <a:pt x="f17" y="f27"/>
                    <a:pt x="f16" y="f27"/>
                    <a:pt x="f15" y="f27"/>
                  </a:cubicBezTo>
                  <a:cubicBezTo>
                    <a:pt x="f14" y="f27"/>
                    <a:pt x="f13" y="f28"/>
                    <a:pt x="f12" y="f28"/>
                  </a:cubicBezTo>
                  <a:cubicBezTo>
                    <a:pt x="f11" y="f28"/>
                    <a:pt x="f9" y="f28"/>
                    <a:pt x="f5" y="f8"/>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5" name="Ελεύθερη σχεδίαση 43">
              <a:extLst>
                <a:ext uri="{FF2B5EF4-FFF2-40B4-BE49-F238E27FC236}">
                  <a16:creationId xmlns:a16="http://schemas.microsoft.com/office/drawing/2014/main" id="{16878DE4-1A61-8E89-BE6C-707E6EB0C419}"/>
                </a:ext>
              </a:extLst>
            </p:cNvPr>
            <p:cNvSpPr/>
            <p:nvPr/>
          </p:nvSpPr>
          <p:spPr>
            <a:xfrm rot="16199987" flipV="1">
              <a:off x="4998828" y="3299452"/>
              <a:ext cx="3836877" cy="17565"/>
            </a:xfrm>
            <a:custGeom>
              <a:avLst/>
              <a:gdLst>
                <a:gd name="f0" fmla="val 10800000"/>
                <a:gd name="f1" fmla="val 5400000"/>
                <a:gd name="f2" fmla="val 180"/>
                <a:gd name="f3" fmla="val w"/>
                <a:gd name="f4" fmla="val h"/>
                <a:gd name="f5" fmla="val 0"/>
                <a:gd name="f6" fmla="val 1219"/>
                <a:gd name="f7" fmla="val 5"/>
                <a:gd name="f8" fmla="val 2"/>
                <a:gd name="f9" fmla="val 101"/>
                <a:gd name="f10" fmla="val 1"/>
                <a:gd name="f11" fmla="val 203"/>
                <a:gd name="f12" fmla="val 304"/>
                <a:gd name="f13" fmla="val 355"/>
                <a:gd name="f14" fmla="val 406"/>
                <a:gd name="f15" fmla="val 457"/>
                <a:gd name="f16" fmla="val 508"/>
                <a:gd name="f17" fmla="val 559"/>
                <a:gd name="f18" fmla="val 609"/>
                <a:gd name="f19" fmla="val 711"/>
                <a:gd name="f20" fmla="val 813"/>
                <a:gd name="f21" fmla="val 914"/>
                <a:gd name="f22" fmla="val 965"/>
                <a:gd name="f23" fmla="val 1016"/>
                <a:gd name="f24" fmla="val 1067"/>
                <a:gd name="f25" fmla="val 1117"/>
                <a:gd name="f26" fmla="val 1168"/>
                <a:gd name="f27" fmla="val 3"/>
                <a:gd name="f28" fmla="val 4"/>
                <a:gd name="f29" fmla="+- 0 0 -90"/>
                <a:gd name="f30" fmla="*/ f3 1 1219"/>
                <a:gd name="f31" fmla="*/ f4 1 5"/>
                <a:gd name="f32" fmla="+- f7 0 f5"/>
                <a:gd name="f33" fmla="+- f6 0 f5"/>
                <a:gd name="f34" fmla="*/ f29 f0 1"/>
                <a:gd name="f35" fmla="*/ f32 1 5"/>
                <a:gd name="f36" fmla="*/ f33 1 1219"/>
                <a:gd name="f37" fmla="*/ 0 f33 1"/>
                <a:gd name="f38" fmla="*/ 2 f32 1"/>
                <a:gd name="f39" fmla="*/ 304 f33 1"/>
                <a:gd name="f40" fmla="*/ 1 f32 1"/>
                <a:gd name="f41" fmla="*/ 457 f33 1"/>
                <a:gd name="f42" fmla="*/ 609 f33 1"/>
                <a:gd name="f43" fmla="*/ 914 f33 1"/>
                <a:gd name="f44" fmla="*/ 0 f32 1"/>
                <a:gd name="f45" fmla="*/ 1067 f33 1"/>
                <a:gd name="f46" fmla="*/ 1219 f33 1"/>
                <a:gd name="f47" fmla="*/ 3 f32 1"/>
                <a:gd name="f48" fmla="*/ 4 f32 1"/>
                <a:gd name="f49" fmla="*/ f34 1 f2"/>
                <a:gd name="f50" fmla="*/ f37 1 1219"/>
                <a:gd name="f51" fmla="*/ f38 1 5"/>
                <a:gd name="f52" fmla="*/ f39 1 1219"/>
                <a:gd name="f53" fmla="*/ f40 1 5"/>
                <a:gd name="f54" fmla="*/ f41 1 1219"/>
                <a:gd name="f55" fmla="*/ f42 1 1219"/>
                <a:gd name="f56" fmla="*/ f43 1 1219"/>
                <a:gd name="f57" fmla="*/ f44 1 5"/>
                <a:gd name="f58" fmla="*/ f45 1 1219"/>
                <a:gd name="f59" fmla="*/ f46 1 1219"/>
                <a:gd name="f60" fmla="*/ f47 1 5"/>
                <a:gd name="f61" fmla="*/ f48 1 5"/>
                <a:gd name="f62" fmla="*/ 0 1 f36"/>
                <a:gd name="f63" fmla="*/ f6 1 f36"/>
                <a:gd name="f64" fmla="*/ 0 1 f35"/>
                <a:gd name="f65" fmla="*/ f7 1 f35"/>
                <a:gd name="f66" fmla="+- f49 0 f1"/>
                <a:gd name="f67" fmla="*/ f50 1 f36"/>
                <a:gd name="f68" fmla="*/ f51 1 f35"/>
                <a:gd name="f69" fmla="*/ f52 1 f36"/>
                <a:gd name="f70" fmla="*/ f53 1 f35"/>
                <a:gd name="f71" fmla="*/ f54 1 f36"/>
                <a:gd name="f72" fmla="*/ f55 1 f36"/>
                <a:gd name="f73" fmla="*/ f56 1 f36"/>
                <a:gd name="f74" fmla="*/ f57 1 f35"/>
                <a:gd name="f75" fmla="*/ f58 1 f36"/>
                <a:gd name="f76" fmla="*/ f59 1 f36"/>
                <a:gd name="f77" fmla="*/ f60 1 f35"/>
                <a:gd name="f78" fmla="*/ f61 1 f35"/>
                <a:gd name="f79" fmla="*/ f62 f30 1"/>
                <a:gd name="f80" fmla="*/ f63 f30 1"/>
                <a:gd name="f81" fmla="*/ f65 f31 1"/>
                <a:gd name="f82" fmla="*/ f64 f31 1"/>
                <a:gd name="f83" fmla="*/ f67 f30 1"/>
                <a:gd name="f84" fmla="*/ f68 f31 1"/>
                <a:gd name="f85" fmla="*/ f69 f30 1"/>
                <a:gd name="f86" fmla="*/ f70 f31 1"/>
                <a:gd name="f87" fmla="*/ f71 f30 1"/>
                <a:gd name="f88" fmla="*/ f72 f30 1"/>
                <a:gd name="f89" fmla="*/ f73 f30 1"/>
                <a:gd name="f90" fmla="*/ f74 f31 1"/>
                <a:gd name="f91" fmla="*/ f75 f30 1"/>
                <a:gd name="f92" fmla="*/ f76 f30 1"/>
                <a:gd name="f93" fmla="*/ f77 f31 1"/>
                <a:gd name="f94" fmla="*/ f78 f31 1"/>
              </a:gdLst>
              <a:ahLst/>
              <a:cxnLst>
                <a:cxn ang="3cd4">
                  <a:pos x="hc" y="t"/>
                </a:cxn>
                <a:cxn ang="0">
                  <a:pos x="r" y="vc"/>
                </a:cxn>
                <a:cxn ang="cd4">
                  <a:pos x="hc" y="b"/>
                </a:cxn>
                <a:cxn ang="cd2">
                  <a:pos x="l" y="vc"/>
                </a:cxn>
                <a:cxn ang="f66">
                  <a:pos x="f83" y="f84"/>
                </a:cxn>
                <a:cxn ang="f66">
                  <a:pos x="f85" y="f86"/>
                </a:cxn>
                <a:cxn ang="f66">
                  <a:pos x="f87" y="f84"/>
                </a:cxn>
                <a:cxn ang="f66">
                  <a:pos x="f88" y="f86"/>
                </a:cxn>
                <a:cxn ang="f66">
                  <a:pos x="f89" y="f90"/>
                </a:cxn>
                <a:cxn ang="f66">
                  <a:pos x="f91" y="f86"/>
                </a:cxn>
                <a:cxn ang="f66">
                  <a:pos x="f92" y="f84"/>
                </a:cxn>
                <a:cxn ang="f66">
                  <a:pos x="f92" y="f93"/>
                </a:cxn>
                <a:cxn ang="f66">
                  <a:pos x="f91" y="f94"/>
                </a:cxn>
                <a:cxn ang="f66">
                  <a:pos x="f89" y="f94"/>
                </a:cxn>
                <a:cxn ang="f66">
                  <a:pos x="f88" y="f93"/>
                </a:cxn>
                <a:cxn ang="f66">
                  <a:pos x="f87" y="f93"/>
                </a:cxn>
                <a:cxn ang="f66">
                  <a:pos x="f85" y="f94"/>
                </a:cxn>
                <a:cxn ang="f66">
                  <a:pos x="f83" y="f93"/>
                </a:cxn>
                <a:cxn ang="f66">
                  <a:pos x="f83" y="f84"/>
                </a:cxn>
              </a:cxnLst>
              <a:rect l="f79" t="f82" r="f80" b="f81"/>
              <a:pathLst>
                <a:path w="1219" h="5">
                  <a:moveTo>
                    <a:pt x="f5" y="f8"/>
                  </a:moveTo>
                  <a:cubicBezTo>
                    <a:pt x="f9" y="f10"/>
                    <a:pt x="f11" y="f5"/>
                    <a:pt x="f12" y="f10"/>
                  </a:cubicBezTo>
                  <a:cubicBezTo>
                    <a:pt x="f13" y="f10"/>
                    <a:pt x="f14" y="f8"/>
                    <a:pt x="f15" y="f8"/>
                  </a:cubicBezTo>
                  <a:cubicBezTo>
                    <a:pt x="f16" y="f8"/>
                    <a:pt x="f17" y="f10"/>
                    <a:pt x="f18" y="f10"/>
                  </a:cubicBezTo>
                  <a:cubicBezTo>
                    <a:pt x="f19" y="f10"/>
                    <a:pt x="f20" y="f5"/>
                    <a:pt x="f21" y="f5"/>
                  </a:cubicBezTo>
                  <a:cubicBezTo>
                    <a:pt x="f22" y="f5"/>
                    <a:pt x="f23" y="f10"/>
                    <a:pt x="f24" y="f10"/>
                  </a:cubicBezTo>
                  <a:cubicBezTo>
                    <a:pt x="f25" y="f10"/>
                    <a:pt x="f26" y="f10"/>
                    <a:pt x="f6" y="f8"/>
                  </a:cubicBezTo>
                  <a:cubicBezTo>
                    <a:pt x="f6" y="f27"/>
                    <a:pt x="f6" y="f27"/>
                    <a:pt x="f6" y="f27"/>
                  </a:cubicBezTo>
                  <a:cubicBezTo>
                    <a:pt x="f26" y="f27"/>
                    <a:pt x="f25" y="f28"/>
                    <a:pt x="f24" y="f28"/>
                  </a:cubicBezTo>
                  <a:cubicBezTo>
                    <a:pt x="f23" y="f28"/>
                    <a:pt x="f22" y="f28"/>
                    <a:pt x="f21" y="f28"/>
                  </a:cubicBezTo>
                  <a:cubicBezTo>
                    <a:pt x="f20" y="f7"/>
                    <a:pt x="f19" y="f28"/>
                    <a:pt x="f18" y="f27"/>
                  </a:cubicBezTo>
                  <a:cubicBezTo>
                    <a:pt x="f17" y="f27"/>
                    <a:pt x="f16" y="f27"/>
                    <a:pt x="f15" y="f27"/>
                  </a:cubicBezTo>
                  <a:cubicBezTo>
                    <a:pt x="f14" y="f27"/>
                    <a:pt x="f13" y="f28"/>
                    <a:pt x="f12" y="f28"/>
                  </a:cubicBezTo>
                  <a:cubicBezTo>
                    <a:pt x="f11" y="f28"/>
                    <a:pt x="f9" y="f28"/>
                    <a:pt x="f5" y="f27"/>
                  </a:cubicBezTo>
                  <a:lnTo>
                    <a:pt x="f5" y="f8"/>
                  </a:ln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grpSp>
          <p:nvGrpSpPr>
            <p:cNvPr id="6" name="Ομάδα 10">
              <a:extLst>
                <a:ext uri="{FF2B5EF4-FFF2-40B4-BE49-F238E27FC236}">
                  <a16:creationId xmlns:a16="http://schemas.microsoft.com/office/drawing/2014/main" id="{740DDFB7-7662-14EE-6879-12F94113DDFF}"/>
                </a:ext>
              </a:extLst>
            </p:cNvPr>
            <p:cNvGrpSpPr/>
            <p:nvPr/>
          </p:nvGrpSpPr>
          <p:grpSpPr>
            <a:xfrm>
              <a:off x="1247304" y="859098"/>
              <a:ext cx="5129144" cy="4880490"/>
              <a:chOff x="1247304" y="859098"/>
              <a:chExt cx="5129144" cy="4880490"/>
            </a:xfrm>
          </p:grpSpPr>
          <p:sp>
            <p:nvSpPr>
              <p:cNvPr id="7" name="Ελεύθερη σχεδίαση 41">
                <a:extLst>
                  <a:ext uri="{FF2B5EF4-FFF2-40B4-BE49-F238E27FC236}">
                    <a16:creationId xmlns:a16="http://schemas.microsoft.com/office/drawing/2014/main" id="{A408E62B-A04D-E339-CC11-BD53748617F6}"/>
                  </a:ext>
                </a:extLst>
              </p:cNvPr>
              <p:cNvSpPr/>
              <p:nvPr/>
            </p:nvSpPr>
            <p:spPr>
              <a:xfrm rot="16199987" flipV="1">
                <a:off x="3804105" y="3167244"/>
                <a:ext cx="15544" cy="5129143"/>
              </a:xfrm>
              <a:custGeom>
                <a:avLst/>
                <a:gdLst>
                  <a:gd name="f0" fmla="val 10800000"/>
                  <a:gd name="f1" fmla="val 5400000"/>
                  <a:gd name="f2" fmla="val 180"/>
                  <a:gd name="f3" fmla="val w"/>
                  <a:gd name="f4" fmla="val h"/>
                  <a:gd name="f5" fmla="val 0"/>
                  <a:gd name="f6" fmla="val 5"/>
                  <a:gd name="f7" fmla="val 868"/>
                  <a:gd name="f8" fmla="val 3"/>
                  <a:gd name="f9" fmla="val 4"/>
                  <a:gd name="f10" fmla="val 73"/>
                  <a:gd name="f11" fmla="val 145"/>
                  <a:gd name="f12" fmla="val 217"/>
                  <a:gd name="f13" fmla="val 253"/>
                  <a:gd name="f14" fmla="val 290"/>
                  <a:gd name="f15" fmla="val 326"/>
                  <a:gd name="f16" fmla="val 362"/>
                  <a:gd name="f17" fmla="val 398"/>
                  <a:gd name="f18" fmla="val 434"/>
                  <a:gd name="f19" fmla="val 507"/>
                  <a:gd name="f20" fmla="val 579"/>
                  <a:gd name="f21" fmla="val 651"/>
                  <a:gd name="f22" fmla="val 687"/>
                  <a:gd name="f23" fmla="val 724"/>
                  <a:gd name="f24" fmla="val 760"/>
                  <a:gd name="f25" fmla="val 796"/>
                  <a:gd name="f26" fmla="val 832"/>
                  <a:gd name="f27" fmla="val 2"/>
                  <a:gd name="f28" fmla="val 1"/>
                  <a:gd name="f29" fmla="+- 0 0 -90"/>
                  <a:gd name="f30" fmla="*/ f3 1 5"/>
                  <a:gd name="f31" fmla="*/ f4 1 868"/>
                  <a:gd name="f32" fmla="+- f7 0 f5"/>
                  <a:gd name="f33" fmla="+- f6 0 f5"/>
                  <a:gd name="f34" fmla="*/ f29 f0 1"/>
                  <a:gd name="f35" fmla="*/ f33 1 5"/>
                  <a:gd name="f36" fmla="*/ f32 1 868"/>
                  <a:gd name="f37" fmla="*/ 3 f33 1"/>
                  <a:gd name="f38" fmla="*/ 0 f32 1"/>
                  <a:gd name="f39" fmla="*/ 4 f33 1"/>
                  <a:gd name="f40" fmla="*/ 217 f32 1"/>
                  <a:gd name="f41" fmla="*/ 326 f32 1"/>
                  <a:gd name="f42" fmla="*/ 434 f32 1"/>
                  <a:gd name="f43" fmla="*/ 651 f32 1"/>
                  <a:gd name="f44" fmla="*/ 760 f32 1"/>
                  <a:gd name="f45" fmla="*/ 868 f32 1"/>
                  <a:gd name="f46" fmla="*/ 2 f33 1"/>
                  <a:gd name="f47" fmla="*/ 1 f33 1"/>
                  <a:gd name="f48" fmla="*/ 0 f33 1"/>
                  <a:gd name="f49" fmla="*/ f34 1 f2"/>
                  <a:gd name="f50" fmla="*/ f37 1 5"/>
                  <a:gd name="f51" fmla="*/ f38 1 868"/>
                  <a:gd name="f52" fmla="*/ f39 1 5"/>
                  <a:gd name="f53" fmla="*/ f40 1 868"/>
                  <a:gd name="f54" fmla="*/ f41 1 868"/>
                  <a:gd name="f55" fmla="*/ f42 1 868"/>
                  <a:gd name="f56" fmla="*/ f43 1 868"/>
                  <a:gd name="f57" fmla="*/ f44 1 868"/>
                  <a:gd name="f58" fmla="*/ f45 1 868"/>
                  <a:gd name="f59" fmla="*/ f46 1 5"/>
                  <a:gd name="f60" fmla="*/ f47 1 5"/>
                  <a:gd name="f61" fmla="*/ f48 1 5"/>
                  <a:gd name="f62" fmla="*/ 0 1 f35"/>
                  <a:gd name="f63" fmla="*/ f6 1 f35"/>
                  <a:gd name="f64" fmla="*/ 0 1 f36"/>
                  <a:gd name="f65" fmla="*/ f7 1 f36"/>
                  <a:gd name="f66" fmla="+- f49 0 f1"/>
                  <a:gd name="f67" fmla="*/ f50 1 f35"/>
                  <a:gd name="f68" fmla="*/ f51 1 f36"/>
                  <a:gd name="f69" fmla="*/ f52 1 f35"/>
                  <a:gd name="f70" fmla="*/ f53 1 f36"/>
                  <a:gd name="f71" fmla="*/ f54 1 f36"/>
                  <a:gd name="f72" fmla="*/ f55 1 f36"/>
                  <a:gd name="f73" fmla="*/ f56 1 f36"/>
                  <a:gd name="f74" fmla="*/ f57 1 f36"/>
                  <a:gd name="f75" fmla="*/ f58 1 f36"/>
                  <a:gd name="f76" fmla="*/ f59 1 f35"/>
                  <a:gd name="f77" fmla="*/ f60 1 f35"/>
                  <a:gd name="f78" fmla="*/ f61 1 f35"/>
                  <a:gd name="f79" fmla="*/ f62 f30 1"/>
                  <a:gd name="f80" fmla="*/ f63 f30 1"/>
                  <a:gd name="f81" fmla="*/ f65 f31 1"/>
                  <a:gd name="f82" fmla="*/ f64 f31 1"/>
                  <a:gd name="f83" fmla="*/ f67 f30 1"/>
                  <a:gd name="f84" fmla="*/ f68 f31 1"/>
                  <a:gd name="f85" fmla="*/ f69 f30 1"/>
                  <a:gd name="f86" fmla="*/ f70 f31 1"/>
                  <a:gd name="f87" fmla="*/ f71 f31 1"/>
                  <a:gd name="f88" fmla="*/ f72 f31 1"/>
                  <a:gd name="f89" fmla="*/ f73 f31 1"/>
                  <a:gd name="f90" fmla="*/ f74 f31 1"/>
                  <a:gd name="f91" fmla="*/ f75 f31 1"/>
                  <a:gd name="f92" fmla="*/ f76 f30 1"/>
                  <a:gd name="f93" fmla="*/ f77 f30 1"/>
                  <a:gd name="f94" fmla="*/ f78 f30 1"/>
                </a:gdLst>
                <a:ahLst/>
                <a:cxnLst>
                  <a:cxn ang="3cd4">
                    <a:pos x="hc" y="t"/>
                  </a:cxn>
                  <a:cxn ang="0">
                    <a:pos x="r" y="vc"/>
                  </a:cxn>
                  <a:cxn ang="cd4">
                    <a:pos x="hc" y="b"/>
                  </a:cxn>
                  <a:cxn ang="cd2">
                    <a:pos x="l" y="vc"/>
                  </a:cxn>
                  <a:cxn ang="f66">
                    <a:pos x="f83" y="f84"/>
                  </a:cxn>
                  <a:cxn ang="f66">
                    <a:pos x="f85" y="f86"/>
                  </a:cxn>
                  <a:cxn ang="f66">
                    <a:pos x="f83" y="f87"/>
                  </a:cxn>
                  <a:cxn ang="f66">
                    <a:pos x="f85" y="f88"/>
                  </a:cxn>
                  <a:cxn ang="f66">
                    <a:pos x="f85" y="f89"/>
                  </a:cxn>
                  <a:cxn ang="f66">
                    <a:pos x="f85" y="f90"/>
                  </a:cxn>
                  <a:cxn ang="f66">
                    <a:pos x="f83" y="f91"/>
                  </a:cxn>
                  <a:cxn ang="f66">
                    <a:pos x="f92" y="f91"/>
                  </a:cxn>
                  <a:cxn ang="f66">
                    <a:pos x="f93" y="f90"/>
                  </a:cxn>
                  <a:cxn ang="f66">
                    <a:pos x="f94" y="f89"/>
                  </a:cxn>
                  <a:cxn ang="f66">
                    <a:pos x="f93" y="f88"/>
                  </a:cxn>
                  <a:cxn ang="f66">
                    <a:pos x="f92" y="f87"/>
                  </a:cxn>
                  <a:cxn ang="f66">
                    <a:pos x="f93" y="f86"/>
                  </a:cxn>
                  <a:cxn ang="f66">
                    <a:pos x="f92" y="f84"/>
                  </a:cxn>
                  <a:cxn ang="f66">
                    <a:pos x="f83" y="f84"/>
                  </a:cxn>
                </a:cxnLst>
                <a:rect l="f79" t="f82" r="f80" b="f81"/>
                <a:pathLst>
                  <a:path w="5" h="868">
                    <a:moveTo>
                      <a:pt x="f8" y="f5"/>
                    </a:moveTo>
                    <a:cubicBezTo>
                      <a:pt x="f9" y="f10"/>
                      <a:pt x="f9" y="f11"/>
                      <a:pt x="f9" y="f12"/>
                    </a:cubicBezTo>
                    <a:cubicBezTo>
                      <a:pt x="f9" y="f13"/>
                      <a:pt x="f8" y="f14"/>
                      <a:pt x="f8" y="f15"/>
                    </a:cubicBezTo>
                    <a:cubicBezTo>
                      <a:pt x="f8" y="f16"/>
                      <a:pt x="f8" y="f17"/>
                      <a:pt x="f9" y="f18"/>
                    </a:cubicBezTo>
                    <a:cubicBezTo>
                      <a:pt x="f9" y="f19"/>
                      <a:pt x="f6" y="f20"/>
                      <a:pt x="f9" y="f21"/>
                    </a:cubicBezTo>
                    <a:cubicBezTo>
                      <a:pt x="f6" y="f22"/>
                      <a:pt x="f9" y="f23"/>
                      <a:pt x="f9" y="f24"/>
                    </a:cubicBezTo>
                    <a:cubicBezTo>
                      <a:pt x="f9" y="f25"/>
                      <a:pt x="f8" y="f26"/>
                      <a:pt x="f8" y="f7"/>
                    </a:cubicBezTo>
                    <a:cubicBezTo>
                      <a:pt x="f27" y="f7"/>
                      <a:pt x="f27" y="f7"/>
                      <a:pt x="f27" y="f7"/>
                    </a:cubicBezTo>
                    <a:cubicBezTo>
                      <a:pt x="f27" y="f26"/>
                      <a:pt x="f28" y="f25"/>
                      <a:pt x="f28" y="f24"/>
                    </a:cubicBezTo>
                    <a:cubicBezTo>
                      <a:pt x="f28" y="f23"/>
                      <a:pt x="f5" y="f22"/>
                      <a:pt x="f5" y="f21"/>
                    </a:cubicBezTo>
                    <a:cubicBezTo>
                      <a:pt x="f5" y="f20"/>
                      <a:pt x="f28" y="f19"/>
                      <a:pt x="f28" y="f18"/>
                    </a:cubicBezTo>
                    <a:cubicBezTo>
                      <a:pt x="f27" y="f17"/>
                      <a:pt x="f27" y="f16"/>
                      <a:pt x="f27" y="f15"/>
                    </a:cubicBezTo>
                    <a:cubicBezTo>
                      <a:pt x="f27" y="f14"/>
                      <a:pt x="f28" y="f13"/>
                      <a:pt x="f28" y="f12"/>
                    </a:cubicBezTo>
                    <a:cubicBezTo>
                      <a:pt x="f5" y="f11"/>
                      <a:pt x="f28" y="f10"/>
                      <a:pt x="f27" y="f5"/>
                    </a:cubicBezTo>
                    <a:lnTo>
                      <a:pt x="f8" y="f5"/>
                    </a:ln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8" name="Ελεύθερη σχεδίαση 44">
                <a:extLst>
                  <a:ext uri="{FF2B5EF4-FFF2-40B4-BE49-F238E27FC236}">
                    <a16:creationId xmlns:a16="http://schemas.microsoft.com/office/drawing/2014/main" id="{5A568F21-39B2-6BFB-2F16-5A0BC1F66369}"/>
                  </a:ext>
                </a:extLst>
              </p:cNvPr>
              <p:cNvSpPr/>
              <p:nvPr/>
            </p:nvSpPr>
            <p:spPr>
              <a:xfrm rot="16199987" flipV="1">
                <a:off x="3761429" y="-1655027"/>
                <a:ext cx="13322" cy="5041571"/>
              </a:xfrm>
              <a:custGeom>
                <a:avLst/>
                <a:gdLst>
                  <a:gd name="f0" fmla="val 10800000"/>
                  <a:gd name="f1" fmla="val 5400000"/>
                  <a:gd name="f2" fmla="val 180"/>
                  <a:gd name="f3" fmla="val w"/>
                  <a:gd name="f4" fmla="val h"/>
                  <a:gd name="f5" fmla="val 0"/>
                  <a:gd name="f6" fmla="val 4"/>
                  <a:gd name="f7" fmla="val 853"/>
                  <a:gd name="f8" fmla="val 2"/>
                  <a:gd name="f9" fmla="val 782"/>
                  <a:gd name="f10" fmla="val 711"/>
                  <a:gd name="f11" fmla="val 640"/>
                  <a:gd name="f12" fmla="val 604"/>
                  <a:gd name="f13" fmla="val 1"/>
                  <a:gd name="f14" fmla="val 569"/>
                  <a:gd name="f15" fmla="val 533"/>
                  <a:gd name="f16" fmla="val 498"/>
                  <a:gd name="f17" fmla="val 462"/>
                  <a:gd name="f18" fmla="val 427"/>
                  <a:gd name="f19" fmla="val 356"/>
                  <a:gd name="f20" fmla="val 284"/>
                  <a:gd name="f21" fmla="val 213"/>
                  <a:gd name="f22" fmla="val 178"/>
                  <a:gd name="f23" fmla="val 142"/>
                  <a:gd name="f24" fmla="val 107"/>
                  <a:gd name="f25" fmla="val 71"/>
                  <a:gd name="f26" fmla="val 36"/>
                  <a:gd name="f27" fmla="val 3"/>
                  <a:gd name="f28" fmla="+- 0 0 -90"/>
                  <a:gd name="f29" fmla="*/ f3 1 4"/>
                  <a:gd name="f30" fmla="*/ f4 1 853"/>
                  <a:gd name="f31" fmla="+- f7 0 f5"/>
                  <a:gd name="f32" fmla="+- f6 0 f5"/>
                  <a:gd name="f33" fmla="*/ f28 f0 1"/>
                  <a:gd name="f34" fmla="*/ f32 1 4"/>
                  <a:gd name="f35" fmla="*/ f31 1 853"/>
                  <a:gd name="f36" fmla="*/ 2 f32 1"/>
                  <a:gd name="f37" fmla="*/ 853 f31 1"/>
                  <a:gd name="f38" fmla="*/ 0 f32 1"/>
                  <a:gd name="f39" fmla="*/ 640 f31 1"/>
                  <a:gd name="f40" fmla="*/ 1 f32 1"/>
                  <a:gd name="f41" fmla="*/ 533 f31 1"/>
                  <a:gd name="f42" fmla="*/ 427 f31 1"/>
                  <a:gd name="f43" fmla="*/ 213 f31 1"/>
                  <a:gd name="f44" fmla="*/ 107 f31 1"/>
                  <a:gd name="f45" fmla="*/ 0 f31 1"/>
                  <a:gd name="f46" fmla="*/ 3 f32 1"/>
                  <a:gd name="f47" fmla="*/ 4 f32 1"/>
                  <a:gd name="f48" fmla="*/ f33 1 f2"/>
                  <a:gd name="f49" fmla="*/ f36 1 4"/>
                  <a:gd name="f50" fmla="*/ f37 1 853"/>
                  <a:gd name="f51" fmla="*/ f38 1 4"/>
                  <a:gd name="f52" fmla="*/ f39 1 853"/>
                  <a:gd name="f53" fmla="*/ f40 1 4"/>
                  <a:gd name="f54" fmla="*/ f41 1 853"/>
                  <a:gd name="f55" fmla="*/ f42 1 853"/>
                  <a:gd name="f56" fmla="*/ f43 1 853"/>
                  <a:gd name="f57" fmla="*/ f44 1 853"/>
                  <a:gd name="f58" fmla="*/ f45 1 853"/>
                  <a:gd name="f59" fmla="*/ f46 1 4"/>
                  <a:gd name="f60" fmla="*/ f47 1 4"/>
                  <a:gd name="f61" fmla="*/ 0 1 f34"/>
                  <a:gd name="f62" fmla="*/ f6 1 f34"/>
                  <a:gd name="f63" fmla="*/ 0 1 f35"/>
                  <a:gd name="f64" fmla="*/ f7 1 f35"/>
                  <a:gd name="f65" fmla="+- f48 0 f1"/>
                  <a:gd name="f66" fmla="*/ f49 1 f34"/>
                  <a:gd name="f67" fmla="*/ f50 1 f35"/>
                  <a:gd name="f68" fmla="*/ f51 1 f34"/>
                  <a:gd name="f69" fmla="*/ f52 1 f35"/>
                  <a:gd name="f70" fmla="*/ f53 1 f34"/>
                  <a:gd name="f71" fmla="*/ f54 1 f35"/>
                  <a:gd name="f72" fmla="*/ f55 1 f35"/>
                  <a:gd name="f73" fmla="*/ f56 1 f35"/>
                  <a:gd name="f74" fmla="*/ f57 1 f35"/>
                  <a:gd name="f75" fmla="*/ f58 1 f35"/>
                  <a:gd name="f76" fmla="*/ f59 1 f34"/>
                  <a:gd name="f77" fmla="*/ f60 1 f34"/>
                  <a:gd name="f78" fmla="*/ f61 f29 1"/>
                  <a:gd name="f79" fmla="*/ f62 f29 1"/>
                  <a:gd name="f80" fmla="*/ f64 f30 1"/>
                  <a:gd name="f81" fmla="*/ f63 f30 1"/>
                  <a:gd name="f82" fmla="*/ f66 f29 1"/>
                  <a:gd name="f83" fmla="*/ f67 f30 1"/>
                  <a:gd name="f84" fmla="*/ f68 f29 1"/>
                  <a:gd name="f85" fmla="*/ f69 f30 1"/>
                  <a:gd name="f86" fmla="*/ f70 f29 1"/>
                  <a:gd name="f87" fmla="*/ f71 f30 1"/>
                  <a:gd name="f88" fmla="*/ f72 f30 1"/>
                  <a:gd name="f89" fmla="*/ f73 f30 1"/>
                  <a:gd name="f90" fmla="*/ f74 f30 1"/>
                  <a:gd name="f91" fmla="*/ f75 f30 1"/>
                  <a:gd name="f92" fmla="*/ f76 f29 1"/>
                  <a:gd name="f93" fmla="*/ f77 f29 1"/>
                </a:gdLst>
                <a:ahLst/>
                <a:cxnLst>
                  <a:cxn ang="3cd4">
                    <a:pos x="hc" y="t"/>
                  </a:cxn>
                  <a:cxn ang="0">
                    <a:pos x="r" y="vc"/>
                  </a:cxn>
                  <a:cxn ang="cd4">
                    <a:pos x="hc" y="b"/>
                  </a:cxn>
                  <a:cxn ang="cd2">
                    <a:pos x="l" y="vc"/>
                  </a:cxn>
                  <a:cxn ang="f65">
                    <a:pos x="f82" y="f83"/>
                  </a:cxn>
                  <a:cxn ang="f65">
                    <a:pos x="f84" y="f85"/>
                  </a:cxn>
                  <a:cxn ang="f65">
                    <a:pos x="f86" y="f87"/>
                  </a:cxn>
                  <a:cxn ang="f65">
                    <a:pos x="f86" y="f88"/>
                  </a:cxn>
                  <a:cxn ang="f65">
                    <a:pos x="f84" y="f89"/>
                  </a:cxn>
                  <a:cxn ang="f65">
                    <a:pos x="f84" y="f90"/>
                  </a:cxn>
                  <a:cxn ang="f65">
                    <a:pos x="f82" y="f91"/>
                  </a:cxn>
                  <a:cxn ang="f65">
                    <a:pos x="f82" y="f91"/>
                  </a:cxn>
                  <a:cxn ang="f65">
                    <a:pos x="f92" y="f90"/>
                  </a:cxn>
                  <a:cxn ang="f65">
                    <a:pos x="f93" y="f89"/>
                  </a:cxn>
                  <a:cxn ang="f65">
                    <a:pos x="f92" y="f88"/>
                  </a:cxn>
                  <a:cxn ang="f65">
                    <a:pos x="f82" y="f87"/>
                  </a:cxn>
                  <a:cxn ang="f65">
                    <a:pos x="f92" y="f85"/>
                  </a:cxn>
                  <a:cxn ang="f65">
                    <a:pos x="f82" y="f83"/>
                  </a:cxn>
                </a:cxnLst>
                <a:rect l="f78" t="f81" r="f79" b="f80"/>
                <a:pathLst>
                  <a:path w="4" h="853">
                    <a:moveTo>
                      <a:pt x="f8" y="f7"/>
                    </a:moveTo>
                    <a:cubicBezTo>
                      <a:pt x="f5" y="f9"/>
                      <a:pt x="f5" y="f10"/>
                      <a:pt x="f5" y="f11"/>
                    </a:cubicBezTo>
                    <a:cubicBezTo>
                      <a:pt x="f5" y="f12"/>
                      <a:pt x="f13" y="f14"/>
                      <a:pt x="f13" y="f15"/>
                    </a:cubicBezTo>
                    <a:cubicBezTo>
                      <a:pt x="f13" y="f16"/>
                      <a:pt x="f13" y="f17"/>
                      <a:pt x="f13" y="f18"/>
                    </a:cubicBezTo>
                    <a:cubicBezTo>
                      <a:pt x="f5" y="f19"/>
                      <a:pt x="f5" y="f20"/>
                      <a:pt x="f5" y="f21"/>
                    </a:cubicBezTo>
                    <a:cubicBezTo>
                      <a:pt x="f5" y="f22"/>
                      <a:pt x="f5" y="f23"/>
                      <a:pt x="f5" y="f24"/>
                    </a:cubicBezTo>
                    <a:cubicBezTo>
                      <a:pt x="f13" y="f25"/>
                      <a:pt x="f13" y="f26"/>
                      <a:pt x="f8" y="f5"/>
                    </a:cubicBezTo>
                    <a:cubicBezTo>
                      <a:pt x="f8" y="f5"/>
                      <a:pt x="f8" y="f5"/>
                      <a:pt x="f8" y="f5"/>
                    </a:cubicBezTo>
                    <a:cubicBezTo>
                      <a:pt x="f27" y="f26"/>
                      <a:pt x="f27" y="f25"/>
                      <a:pt x="f27" y="f24"/>
                    </a:cubicBezTo>
                    <a:cubicBezTo>
                      <a:pt x="f6" y="f23"/>
                      <a:pt x="f6" y="f22"/>
                      <a:pt x="f6" y="f21"/>
                    </a:cubicBezTo>
                    <a:cubicBezTo>
                      <a:pt x="f6" y="f20"/>
                      <a:pt x="f27" y="f19"/>
                      <a:pt x="f27" y="f18"/>
                    </a:cubicBezTo>
                    <a:cubicBezTo>
                      <a:pt x="f27" y="f17"/>
                      <a:pt x="f8" y="f16"/>
                      <a:pt x="f8" y="f15"/>
                    </a:cubicBezTo>
                    <a:cubicBezTo>
                      <a:pt x="f27" y="f14"/>
                      <a:pt x="f27" y="f12"/>
                      <a:pt x="f27" y="f11"/>
                    </a:cubicBezTo>
                    <a:cubicBezTo>
                      <a:pt x="f6" y="f10"/>
                      <a:pt x="f27" y="f9"/>
                      <a:pt x="f8" y="f7"/>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grpSp>
        <p:sp>
          <p:nvSpPr>
            <p:cNvPr id="9" name="Ελεύθερη σχεδίαση 45">
              <a:extLst>
                <a:ext uri="{FF2B5EF4-FFF2-40B4-BE49-F238E27FC236}">
                  <a16:creationId xmlns:a16="http://schemas.microsoft.com/office/drawing/2014/main" id="{E9075CDC-880C-6601-0305-182C30FF7657}"/>
                </a:ext>
              </a:extLst>
            </p:cNvPr>
            <p:cNvSpPr/>
            <p:nvPr/>
          </p:nvSpPr>
          <p:spPr>
            <a:xfrm rot="16199987" flipV="1">
              <a:off x="619104" y="5323014"/>
              <a:ext cx="477389" cy="524499"/>
            </a:xfrm>
            <a:custGeom>
              <a:avLst/>
              <a:gdLst>
                <a:gd name="f0" fmla="val 10800000"/>
                <a:gd name="f1" fmla="val 5400000"/>
                <a:gd name="f2" fmla="val 180"/>
                <a:gd name="f3" fmla="val w"/>
                <a:gd name="f4" fmla="val h"/>
                <a:gd name="f5" fmla="val 0"/>
                <a:gd name="f6" fmla="val 152"/>
                <a:gd name="f7" fmla="val 148"/>
                <a:gd name="f8" fmla="val 127"/>
                <a:gd name="f9" fmla="val 122"/>
                <a:gd name="f10" fmla="val 115"/>
                <a:gd name="f11" fmla="val 118"/>
                <a:gd name="f12" fmla="val 99"/>
                <a:gd name="f13" fmla="val 137"/>
                <a:gd name="f14" fmla="val 84"/>
                <a:gd name="f15" fmla="val 134"/>
                <a:gd name="f16" fmla="val 92"/>
                <a:gd name="f17" fmla="val 142"/>
                <a:gd name="f18" fmla="val 106"/>
                <a:gd name="f19" fmla="val 130"/>
                <a:gd name="f20" fmla="val 112"/>
                <a:gd name="f21" fmla="val 131"/>
                <a:gd name="f22" fmla="val 95"/>
                <a:gd name="f23" fmla="val 147"/>
                <a:gd name="f24" fmla="val 66"/>
                <a:gd name="f25" fmla="val 48"/>
                <a:gd name="f26" fmla="val 19"/>
                <a:gd name="f27" fmla="val 1"/>
                <a:gd name="f28" fmla="val 123"/>
                <a:gd name="f29" fmla="val 4"/>
                <a:gd name="f30" fmla="val 6"/>
                <a:gd name="f31" fmla="val 82"/>
                <a:gd name="f32" fmla="val 74"/>
                <a:gd name="f33" fmla="val 20"/>
                <a:gd name="f34" fmla="val 61"/>
                <a:gd name="f35" fmla="val 23"/>
                <a:gd name="f36" fmla="val 58"/>
                <a:gd name="f37" fmla="val 22"/>
                <a:gd name="f38" fmla="val 60"/>
                <a:gd name="f39" fmla="val 26"/>
                <a:gd name="f40" fmla="val 25"/>
                <a:gd name="f41" fmla="val 45"/>
                <a:gd name="f42" fmla="val 33"/>
                <a:gd name="f43" fmla="val 34"/>
                <a:gd name="f44" fmla="val 31"/>
                <a:gd name="f45" fmla="val 30"/>
                <a:gd name="f46" fmla="val 12"/>
                <a:gd name="f47" fmla="val 8"/>
                <a:gd name="f48" fmla="val 36"/>
                <a:gd name="f49" fmla="val 7"/>
                <a:gd name="f50" fmla="val 41"/>
                <a:gd name="f51" fmla="val 57"/>
                <a:gd name="f52" fmla="val 40"/>
                <a:gd name="f53" fmla="val 59"/>
                <a:gd name="f54" fmla="val 63"/>
                <a:gd name="f55" fmla="val 43"/>
                <a:gd name="f56" fmla="val 69"/>
                <a:gd name="f57" fmla="val 75"/>
                <a:gd name="f58" fmla="val 80"/>
                <a:gd name="f59" fmla="val 27"/>
                <a:gd name="f60" fmla="val 79"/>
                <a:gd name="f61" fmla="val 67"/>
                <a:gd name="f62" fmla="val 88"/>
                <a:gd name="f63" fmla="val 14"/>
                <a:gd name="f64" fmla="val 64"/>
                <a:gd name="f65" fmla="val 132"/>
                <a:gd name="f66" fmla="val 54"/>
                <a:gd name="f67" fmla="val 73"/>
                <a:gd name="f68" fmla="val 97"/>
                <a:gd name="f69" fmla="val 86"/>
                <a:gd name="f70" fmla="val 81"/>
                <a:gd name="f71" fmla="val 126"/>
                <a:gd name="f72" fmla="val 77"/>
                <a:gd name="f73" fmla="val 101"/>
                <a:gd name="f74" fmla="val 133"/>
                <a:gd name="f75" fmla="val 102"/>
                <a:gd name="f76" fmla="val 129"/>
                <a:gd name="f77" fmla="val 143"/>
                <a:gd name="f78" fmla="val 117"/>
                <a:gd name="f79" fmla="val 124"/>
                <a:gd name="f80" fmla="val 114"/>
                <a:gd name="f81" fmla="val 116"/>
                <a:gd name="f82" fmla="val 128"/>
                <a:gd name="f83" fmla="val 91"/>
                <a:gd name="f84" fmla="val 78"/>
                <a:gd name="f85" fmla="val 98"/>
                <a:gd name="f86" fmla="val 68"/>
                <a:gd name="f87" fmla="val 119"/>
                <a:gd name="f88" fmla="val 125"/>
                <a:gd name="f89" fmla="val 9"/>
                <a:gd name="f90" fmla="val 121"/>
                <a:gd name="f91" fmla="val 28"/>
                <a:gd name="f92" fmla="val 56"/>
                <a:gd name="f93" fmla="val 135"/>
                <a:gd name="f94" fmla="val 145"/>
                <a:gd name="f95" fmla="val 13"/>
                <a:gd name="f96" fmla="val 37"/>
                <a:gd name="f97" fmla="val 38"/>
                <a:gd name="f98" fmla="val 72"/>
                <a:gd name="f99" fmla="val 42"/>
                <a:gd name="f100" fmla="val 49"/>
                <a:gd name="f101" fmla="val 70"/>
                <a:gd name="f102" fmla="+- 0 0 -90"/>
                <a:gd name="f103" fmla="*/ f3 1 152"/>
                <a:gd name="f104" fmla="*/ f4 1 148"/>
                <a:gd name="f105" fmla="+- f7 0 f5"/>
                <a:gd name="f106" fmla="+- f6 0 f5"/>
                <a:gd name="f107" fmla="*/ f102 f0 1"/>
                <a:gd name="f108" fmla="*/ f106 1 152"/>
                <a:gd name="f109" fmla="*/ f105 1 148"/>
                <a:gd name="f110" fmla="*/ 127 f106 1"/>
                <a:gd name="f111" fmla="*/ 122 f105 1"/>
                <a:gd name="f112" fmla="*/ 84 f106 1"/>
                <a:gd name="f113" fmla="*/ 134 f105 1"/>
                <a:gd name="f114" fmla="*/ 112 f106 1"/>
                <a:gd name="f115" fmla="*/ 131 f105 1"/>
                <a:gd name="f116" fmla="*/ 48 f106 1"/>
                <a:gd name="f117" fmla="*/ 142 f105 1"/>
                <a:gd name="f118" fmla="*/ 4 f106 1"/>
                <a:gd name="f119" fmla="*/ 95 f105 1"/>
                <a:gd name="f120" fmla="*/ 20 f106 1"/>
                <a:gd name="f121" fmla="*/ 61 f105 1"/>
                <a:gd name="f122" fmla="*/ 26 f106 1"/>
                <a:gd name="f123" fmla="*/ 58 f105 1"/>
                <a:gd name="f124" fmla="*/ 31 f106 1"/>
                <a:gd name="f125" fmla="*/ 23 f105 1"/>
                <a:gd name="f126" fmla="*/ 19 f106 1"/>
                <a:gd name="f127" fmla="*/ 0 f105 1"/>
                <a:gd name="f128" fmla="*/ 33 f106 1"/>
                <a:gd name="f129" fmla="*/ 57 f105 1"/>
                <a:gd name="f130" fmla="*/ 41 f106 1"/>
                <a:gd name="f131" fmla="*/ 63 f105 1"/>
                <a:gd name="f132" fmla="*/ 36 f106 1"/>
                <a:gd name="f133" fmla="*/ 80 f105 1"/>
                <a:gd name="f134" fmla="*/ 67 f105 1"/>
                <a:gd name="f135" fmla="*/ 64 f106 1"/>
                <a:gd name="f136" fmla="*/ 132 f105 1"/>
                <a:gd name="f137" fmla="*/ 112 f105 1"/>
                <a:gd name="f138" fmla="*/ 77 f106 1"/>
                <a:gd name="f139" fmla="*/ 152 f106 1"/>
                <a:gd name="f140" fmla="*/ 129 f105 1"/>
                <a:gd name="f141" fmla="*/ 114 f106 1"/>
                <a:gd name="f142" fmla="*/ 74 f106 1"/>
                <a:gd name="f143" fmla="*/ 128 f105 1"/>
                <a:gd name="f144" fmla="*/ 68 f106 1"/>
                <a:gd name="f145" fmla="*/ 66 f106 1"/>
                <a:gd name="f146" fmla="*/ 117 f105 1"/>
                <a:gd name="f147" fmla="*/ 125 f105 1"/>
                <a:gd name="f148" fmla="*/ 73 f106 1"/>
                <a:gd name="f149" fmla="*/ 114 f105 1"/>
                <a:gd name="f150" fmla="*/ 9 f106 1"/>
                <a:gd name="f151" fmla="*/ 88 f105 1"/>
                <a:gd name="f152" fmla="*/ 56 f106 1"/>
                <a:gd name="f153" fmla="*/ 135 f105 1"/>
                <a:gd name="f154" fmla="*/ 37 f106 1"/>
                <a:gd name="f155" fmla="*/ 77 f105 1"/>
                <a:gd name="f156" fmla="*/ 30 f106 1"/>
                <a:gd name="f157" fmla="*/ 31 f105 1"/>
                <a:gd name="f158" fmla="*/ 74 f105 1"/>
                <a:gd name="f159" fmla="*/ f107 1 f2"/>
                <a:gd name="f160" fmla="*/ f110 1 152"/>
                <a:gd name="f161" fmla="*/ f111 1 148"/>
                <a:gd name="f162" fmla="*/ f112 1 152"/>
                <a:gd name="f163" fmla="*/ f113 1 148"/>
                <a:gd name="f164" fmla="*/ f114 1 152"/>
                <a:gd name="f165" fmla="*/ f115 1 148"/>
                <a:gd name="f166" fmla="*/ f116 1 152"/>
                <a:gd name="f167" fmla="*/ f117 1 148"/>
                <a:gd name="f168" fmla="*/ f118 1 152"/>
                <a:gd name="f169" fmla="*/ f119 1 148"/>
                <a:gd name="f170" fmla="*/ f120 1 152"/>
                <a:gd name="f171" fmla="*/ f121 1 148"/>
                <a:gd name="f172" fmla="*/ f122 1 152"/>
                <a:gd name="f173" fmla="*/ f123 1 148"/>
                <a:gd name="f174" fmla="*/ f124 1 152"/>
                <a:gd name="f175" fmla="*/ f125 1 148"/>
                <a:gd name="f176" fmla="*/ f126 1 152"/>
                <a:gd name="f177" fmla="*/ f127 1 148"/>
                <a:gd name="f178" fmla="*/ f128 1 152"/>
                <a:gd name="f179" fmla="*/ f129 1 148"/>
                <a:gd name="f180" fmla="*/ f130 1 152"/>
                <a:gd name="f181" fmla="*/ f131 1 148"/>
                <a:gd name="f182" fmla="*/ f132 1 152"/>
                <a:gd name="f183" fmla="*/ f133 1 148"/>
                <a:gd name="f184" fmla="*/ f134 1 148"/>
                <a:gd name="f185" fmla="*/ f135 1 152"/>
                <a:gd name="f186" fmla="*/ f136 1 148"/>
                <a:gd name="f187" fmla="*/ f137 1 148"/>
                <a:gd name="f188" fmla="*/ f138 1 152"/>
                <a:gd name="f189" fmla="*/ f139 1 152"/>
                <a:gd name="f190" fmla="*/ f140 1 148"/>
                <a:gd name="f191" fmla="*/ f141 1 152"/>
                <a:gd name="f192" fmla="*/ f142 1 152"/>
                <a:gd name="f193" fmla="*/ f143 1 148"/>
                <a:gd name="f194" fmla="*/ f144 1 152"/>
                <a:gd name="f195" fmla="*/ f145 1 152"/>
                <a:gd name="f196" fmla="*/ f146 1 148"/>
                <a:gd name="f197" fmla="*/ f147 1 148"/>
                <a:gd name="f198" fmla="*/ f148 1 152"/>
                <a:gd name="f199" fmla="*/ f149 1 148"/>
                <a:gd name="f200" fmla="*/ f150 1 152"/>
                <a:gd name="f201" fmla="*/ f151 1 148"/>
                <a:gd name="f202" fmla="*/ f152 1 152"/>
                <a:gd name="f203" fmla="*/ f153 1 148"/>
                <a:gd name="f204" fmla="*/ f154 1 152"/>
                <a:gd name="f205" fmla="*/ f155 1 148"/>
                <a:gd name="f206" fmla="*/ f156 1 152"/>
                <a:gd name="f207" fmla="*/ f157 1 148"/>
                <a:gd name="f208" fmla="*/ f158 1 148"/>
                <a:gd name="f209" fmla="*/ 0 1 f108"/>
                <a:gd name="f210" fmla="*/ f6 1 f108"/>
                <a:gd name="f211" fmla="*/ 0 1 f109"/>
                <a:gd name="f212" fmla="*/ f7 1 f109"/>
                <a:gd name="f213" fmla="+- f159 0 f1"/>
                <a:gd name="f214" fmla="*/ f160 1 f108"/>
                <a:gd name="f215" fmla="*/ f161 1 f109"/>
                <a:gd name="f216" fmla="*/ f162 1 f108"/>
                <a:gd name="f217" fmla="*/ f163 1 f109"/>
                <a:gd name="f218" fmla="*/ f164 1 f108"/>
                <a:gd name="f219" fmla="*/ f165 1 f109"/>
                <a:gd name="f220" fmla="*/ f166 1 f108"/>
                <a:gd name="f221" fmla="*/ f167 1 f109"/>
                <a:gd name="f222" fmla="*/ f168 1 f108"/>
                <a:gd name="f223" fmla="*/ f169 1 f109"/>
                <a:gd name="f224" fmla="*/ f170 1 f108"/>
                <a:gd name="f225" fmla="*/ f171 1 f109"/>
                <a:gd name="f226" fmla="*/ f172 1 f108"/>
                <a:gd name="f227" fmla="*/ f173 1 f109"/>
                <a:gd name="f228" fmla="*/ f174 1 f108"/>
                <a:gd name="f229" fmla="*/ f175 1 f109"/>
                <a:gd name="f230" fmla="*/ f176 1 f108"/>
                <a:gd name="f231" fmla="*/ f177 1 f109"/>
                <a:gd name="f232" fmla="*/ f178 1 f108"/>
                <a:gd name="f233" fmla="*/ f179 1 f109"/>
                <a:gd name="f234" fmla="*/ f180 1 f108"/>
                <a:gd name="f235" fmla="*/ f181 1 f109"/>
                <a:gd name="f236" fmla="*/ f182 1 f108"/>
                <a:gd name="f237" fmla="*/ f183 1 f109"/>
                <a:gd name="f238" fmla="*/ f184 1 f109"/>
                <a:gd name="f239" fmla="*/ f185 1 f108"/>
                <a:gd name="f240" fmla="*/ f186 1 f109"/>
                <a:gd name="f241" fmla="*/ f187 1 f109"/>
                <a:gd name="f242" fmla="*/ f188 1 f108"/>
                <a:gd name="f243" fmla="*/ f189 1 f108"/>
                <a:gd name="f244" fmla="*/ f190 1 f109"/>
                <a:gd name="f245" fmla="*/ f191 1 f108"/>
                <a:gd name="f246" fmla="*/ f192 1 f108"/>
                <a:gd name="f247" fmla="*/ f193 1 f109"/>
                <a:gd name="f248" fmla="*/ f194 1 f108"/>
                <a:gd name="f249" fmla="*/ f195 1 f108"/>
                <a:gd name="f250" fmla="*/ f196 1 f109"/>
                <a:gd name="f251" fmla="*/ f197 1 f109"/>
                <a:gd name="f252" fmla="*/ f198 1 f108"/>
                <a:gd name="f253" fmla="*/ f199 1 f109"/>
                <a:gd name="f254" fmla="*/ f200 1 f108"/>
                <a:gd name="f255" fmla="*/ f201 1 f109"/>
                <a:gd name="f256" fmla="*/ f202 1 f108"/>
                <a:gd name="f257" fmla="*/ f203 1 f109"/>
                <a:gd name="f258" fmla="*/ f204 1 f108"/>
                <a:gd name="f259" fmla="*/ f205 1 f109"/>
                <a:gd name="f260" fmla="*/ f206 1 f108"/>
                <a:gd name="f261" fmla="*/ f207 1 f109"/>
                <a:gd name="f262" fmla="*/ f208 1 f109"/>
                <a:gd name="f263" fmla="*/ f209 f103 1"/>
                <a:gd name="f264" fmla="*/ f210 f103 1"/>
                <a:gd name="f265" fmla="*/ f212 f104 1"/>
                <a:gd name="f266" fmla="*/ f211 f104 1"/>
                <a:gd name="f267" fmla="*/ f214 f103 1"/>
                <a:gd name="f268" fmla="*/ f215 f104 1"/>
                <a:gd name="f269" fmla="*/ f216 f103 1"/>
                <a:gd name="f270" fmla="*/ f217 f104 1"/>
                <a:gd name="f271" fmla="*/ f218 f103 1"/>
                <a:gd name="f272" fmla="*/ f219 f104 1"/>
                <a:gd name="f273" fmla="*/ f220 f103 1"/>
                <a:gd name="f274" fmla="*/ f221 f104 1"/>
                <a:gd name="f275" fmla="*/ f222 f103 1"/>
                <a:gd name="f276" fmla="*/ f223 f104 1"/>
                <a:gd name="f277" fmla="*/ f224 f103 1"/>
                <a:gd name="f278" fmla="*/ f225 f104 1"/>
                <a:gd name="f279" fmla="*/ f226 f103 1"/>
                <a:gd name="f280" fmla="*/ f227 f104 1"/>
                <a:gd name="f281" fmla="*/ f228 f103 1"/>
                <a:gd name="f282" fmla="*/ f229 f104 1"/>
                <a:gd name="f283" fmla="*/ f230 f103 1"/>
                <a:gd name="f284" fmla="*/ f231 f104 1"/>
                <a:gd name="f285" fmla="*/ f232 f103 1"/>
                <a:gd name="f286" fmla="*/ f233 f104 1"/>
                <a:gd name="f287" fmla="*/ f234 f103 1"/>
                <a:gd name="f288" fmla="*/ f235 f104 1"/>
                <a:gd name="f289" fmla="*/ f236 f103 1"/>
                <a:gd name="f290" fmla="*/ f237 f104 1"/>
                <a:gd name="f291" fmla="*/ f238 f104 1"/>
                <a:gd name="f292" fmla="*/ f239 f103 1"/>
                <a:gd name="f293" fmla="*/ f240 f104 1"/>
                <a:gd name="f294" fmla="*/ f241 f104 1"/>
                <a:gd name="f295" fmla="*/ f242 f103 1"/>
                <a:gd name="f296" fmla="*/ f243 f103 1"/>
                <a:gd name="f297" fmla="*/ f244 f104 1"/>
                <a:gd name="f298" fmla="*/ f245 f103 1"/>
                <a:gd name="f299" fmla="*/ f246 f103 1"/>
                <a:gd name="f300" fmla="*/ f247 f104 1"/>
                <a:gd name="f301" fmla="*/ f248 f103 1"/>
                <a:gd name="f302" fmla="*/ f249 f103 1"/>
                <a:gd name="f303" fmla="*/ f250 f104 1"/>
                <a:gd name="f304" fmla="*/ f251 f104 1"/>
                <a:gd name="f305" fmla="*/ f252 f103 1"/>
                <a:gd name="f306" fmla="*/ f253 f104 1"/>
                <a:gd name="f307" fmla="*/ f254 f103 1"/>
                <a:gd name="f308" fmla="*/ f255 f104 1"/>
                <a:gd name="f309" fmla="*/ f256 f103 1"/>
                <a:gd name="f310" fmla="*/ f257 f104 1"/>
                <a:gd name="f311" fmla="*/ f258 f103 1"/>
                <a:gd name="f312" fmla="*/ f259 f104 1"/>
                <a:gd name="f313" fmla="*/ f260 f103 1"/>
                <a:gd name="f314" fmla="*/ f261 f104 1"/>
                <a:gd name="f315" fmla="*/ f262 f104 1"/>
              </a:gdLst>
              <a:ahLst/>
              <a:cxnLst>
                <a:cxn ang="3cd4">
                  <a:pos x="hc" y="t"/>
                </a:cxn>
                <a:cxn ang="0">
                  <a:pos x="r" y="vc"/>
                </a:cxn>
                <a:cxn ang="cd4">
                  <a:pos x="hc" y="b"/>
                </a:cxn>
                <a:cxn ang="cd2">
                  <a:pos x="l" y="vc"/>
                </a:cxn>
                <a:cxn ang="f213">
                  <a:pos x="f267" y="f268"/>
                </a:cxn>
                <a:cxn ang="f213">
                  <a:pos x="f269" y="f270"/>
                </a:cxn>
                <a:cxn ang="f213">
                  <a:pos x="f271" y="f272"/>
                </a:cxn>
                <a:cxn ang="f213">
                  <a:pos x="f273" y="f274"/>
                </a:cxn>
                <a:cxn ang="f213">
                  <a:pos x="f275" y="f276"/>
                </a:cxn>
                <a:cxn ang="f213">
                  <a:pos x="f277" y="f278"/>
                </a:cxn>
                <a:cxn ang="f213">
                  <a:pos x="f279" y="f280"/>
                </a:cxn>
                <a:cxn ang="f213">
                  <a:pos x="f281" y="f282"/>
                </a:cxn>
                <a:cxn ang="f213">
                  <a:pos x="f283" y="f284"/>
                </a:cxn>
                <a:cxn ang="f213">
                  <a:pos x="f285" y="f286"/>
                </a:cxn>
                <a:cxn ang="f213">
                  <a:pos x="f287" y="f288"/>
                </a:cxn>
                <a:cxn ang="f213">
                  <a:pos x="f289" y="f290"/>
                </a:cxn>
                <a:cxn ang="f213">
                  <a:pos x="f279" y="f291"/>
                </a:cxn>
                <a:cxn ang="f213">
                  <a:pos x="f292" y="f293"/>
                </a:cxn>
                <a:cxn ang="f213">
                  <a:pos x="f269" y="f294"/>
                </a:cxn>
                <a:cxn ang="f213">
                  <a:pos x="f295" y="f272"/>
                </a:cxn>
                <a:cxn ang="f213">
                  <a:pos x="f296" y="f297"/>
                </a:cxn>
                <a:cxn ang="f213">
                  <a:pos x="f298" y="f272"/>
                </a:cxn>
                <a:cxn ang="f213">
                  <a:pos x="f267" y="f268"/>
                </a:cxn>
                <a:cxn ang="f213">
                  <a:pos x="f299" y="f300"/>
                </a:cxn>
                <a:cxn ang="f213">
                  <a:pos x="f301" y="f294"/>
                </a:cxn>
                <a:cxn ang="f213">
                  <a:pos x="f302" y="f303"/>
                </a:cxn>
                <a:cxn ang="f213">
                  <a:pos x="f302" y="f304"/>
                </a:cxn>
                <a:cxn ang="f213">
                  <a:pos x="f305" y="f300"/>
                </a:cxn>
                <a:cxn ang="f213">
                  <a:pos x="f299" y="f306"/>
                </a:cxn>
                <a:cxn ang="f213">
                  <a:pos x="f299" y="f300"/>
                </a:cxn>
                <a:cxn ang="f213">
                  <a:pos x="f307" y="f308"/>
                </a:cxn>
                <a:cxn ang="f213">
                  <a:pos x="f309" y="f310"/>
                </a:cxn>
                <a:cxn ang="f213">
                  <a:pos x="f307" y="f308"/>
                </a:cxn>
                <a:cxn ang="f213">
                  <a:pos x="f311" y="f278"/>
                </a:cxn>
                <a:cxn ang="f213">
                  <a:pos x="f281" y="f312"/>
                </a:cxn>
                <a:cxn ang="f213">
                  <a:pos x="f311" y="f278"/>
                </a:cxn>
                <a:cxn ang="f213">
                  <a:pos x="f313" y="f286"/>
                </a:cxn>
                <a:cxn ang="f213">
                  <a:pos x="f285" y="f314"/>
                </a:cxn>
                <a:cxn ang="f213">
                  <a:pos x="f313" y="f286"/>
                </a:cxn>
                <a:cxn ang="f213">
                  <a:pos x="f313" y="f278"/>
                </a:cxn>
                <a:cxn ang="f213">
                  <a:pos x="f313" y="f315"/>
                </a:cxn>
                <a:cxn ang="f213">
                  <a:pos x="f313" y="f278"/>
                </a:cxn>
              </a:cxnLst>
              <a:rect l="f263" t="f266" r="f264" b="f265"/>
              <a:pathLst>
                <a:path w="152" h="148">
                  <a:moveTo>
                    <a:pt x="f8" y="f9"/>
                  </a:moveTo>
                  <a:cubicBezTo>
                    <a:pt x="f10" y="f11"/>
                    <a:pt x="f12" y="f13"/>
                    <a:pt x="f14" y="f15"/>
                  </a:cubicBezTo>
                  <a:cubicBezTo>
                    <a:pt x="f16" y="f17"/>
                    <a:pt x="f18" y="f19"/>
                    <a:pt x="f20" y="f21"/>
                  </a:cubicBezTo>
                  <a:cubicBezTo>
                    <a:pt x="f22" y="f23"/>
                    <a:pt x="f24" y="f8"/>
                    <a:pt x="f25" y="f17"/>
                  </a:cubicBezTo>
                  <a:cubicBezTo>
                    <a:pt x="f26" y="f17"/>
                    <a:pt x="f27" y="f28"/>
                    <a:pt x="f29" y="f22"/>
                  </a:cubicBezTo>
                  <a:cubicBezTo>
                    <a:pt x="f30" y="f31"/>
                    <a:pt x="f26" y="f32"/>
                    <a:pt x="f33" y="f34"/>
                  </a:cubicBezTo>
                  <a:cubicBezTo>
                    <a:pt x="f35" y="f36"/>
                    <a:pt x="f37" y="f38"/>
                    <a:pt x="f39" y="f36"/>
                  </a:cubicBezTo>
                  <a:cubicBezTo>
                    <a:pt x="f40" y="f41"/>
                    <a:pt x="f42" y="f43"/>
                    <a:pt x="f44" y="f35"/>
                  </a:cubicBezTo>
                  <a:cubicBezTo>
                    <a:pt x="f45" y="f46"/>
                    <a:pt x="f26" y="f47"/>
                    <a:pt x="f26" y="f5"/>
                  </a:cubicBezTo>
                  <a:cubicBezTo>
                    <a:pt x="f48" y="f49"/>
                    <a:pt x="f50" y="f48"/>
                    <a:pt x="f42" y="f51"/>
                  </a:cubicBezTo>
                  <a:cubicBezTo>
                    <a:pt x="f43" y="f38"/>
                    <a:pt x="f52" y="f53"/>
                    <a:pt x="f50" y="f54"/>
                  </a:cubicBezTo>
                  <a:cubicBezTo>
                    <a:pt x="f55" y="f56"/>
                    <a:pt x="f52" y="f57"/>
                    <a:pt x="f48" y="f58"/>
                  </a:cubicBezTo>
                  <a:cubicBezTo>
                    <a:pt x="f59" y="f60"/>
                    <a:pt x="f33" y="f32"/>
                    <a:pt x="f39" y="f61"/>
                  </a:cubicBezTo>
                  <a:cubicBezTo>
                    <a:pt x="f27" y="f62"/>
                    <a:pt x="f63" y="f7"/>
                    <a:pt x="f64" y="f65"/>
                  </a:cubicBezTo>
                  <a:cubicBezTo>
                    <a:pt x="f66" y="f11"/>
                    <a:pt x="f67" y="f68"/>
                    <a:pt x="f14" y="f20"/>
                  </a:cubicBezTo>
                  <a:cubicBezTo>
                    <a:pt x="f69" y="f28"/>
                    <a:pt x="f70" y="f71"/>
                    <a:pt x="f72" y="f21"/>
                  </a:cubicBezTo>
                  <a:cubicBezTo>
                    <a:pt x="f73" y="f13"/>
                    <a:pt x="f74" y="f75"/>
                    <a:pt x="f6" y="f76"/>
                  </a:cubicBezTo>
                  <a:cubicBezTo>
                    <a:pt x="f77" y="f78"/>
                    <a:pt x="f79" y="f79"/>
                    <a:pt x="f80" y="f21"/>
                  </a:cubicBezTo>
                  <a:cubicBezTo>
                    <a:pt x="f81" y="f71"/>
                    <a:pt x="f28" y="f71"/>
                    <a:pt x="f8" y="f9"/>
                  </a:cubicBezTo>
                  <a:close/>
                  <a:moveTo>
                    <a:pt x="f32" y="f82"/>
                  </a:moveTo>
                  <a:cubicBezTo>
                    <a:pt x="f83" y="f8"/>
                    <a:pt x="f84" y="f85"/>
                    <a:pt x="f86" y="f20"/>
                  </a:cubicBezTo>
                  <a:cubicBezTo>
                    <a:pt x="f57" y="f20"/>
                    <a:pt x="f56" y="f78"/>
                    <a:pt x="f24" y="f78"/>
                  </a:cubicBezTo>
                  <a:cubicBezTo>
                    <a:pt x="f24" y="f87"/>
                    <a:pt x="f24" y="f9"/>
                    <a:pt x="f24" y="f88"/>
                  </a:cubicBezTo>
                  <a:cubicBezTo>
                    <a:pt x="f86" y="f71"/>
                    <a:pt x="f56" y="f82"/>
                    <a:pt x="f67" y="f82"/>
                  </a:cubicBezTo>
                  <a:cubicBezTo>
                    <a:pt x="f57" y="f79"/>
                    <a:pt x="f58" y="f78"/>
                    <a:pt x="f32" y="f80"/>
                  </a:cubicBezTo>
                  <a:cubicBezTo>
                    <a:pt x="f14" y="f10"/>
                    <a:pt x="f84" y="f88"/>
                    <a:pt x="f32" y="f82"/>
                  </a:cubicBezTo>
                  <a:close/>
                  <a:moveTo>
                    <a:pt x="f89" y="f62"/>
                  </a:moveTo>
                  <a:cubicBezTo>
                    <a:pt x="f5" y="f90"/>
                    <a:pt x="f91" y="f7"/>
                    <a:pt x="f92" y="f93"/>
                  </a:cubicBezTo>
                  <a:cubicBezTo>
                    <a:pt x="f33" y="f94"/>
                    <a:pt x="f95" y="f10"/>
                    <a:pt x="f89" y="f62"/>
                  </a:cubicBezTo>
                  <a:close/>
                  <a:moveTo>
                    <a:pt x="f96" y="f34"/>
                  </a:moveTo>
                  <a:cubicBezTo>
                    <a:pt x="f97" y="f56"/>
                    <a:pt x="f43" y="f98"/>
                    <a:pt x="f44" y="f72"/>
                  </a:cubicBezTo>
                  <a:cubicBezTo>
                    <a:pt x="f52" y="f84"/>
                    <a:pt x="f99" y="f24"/>
                    <a:pt x="f96" y="f34"/>
                  </a:cubicBezTo>
                  <a:close/>
                  <a:moveTo>
                    <a:pt x="f45" y="f51"/>
                  </a:moveTo>
                  <a:cubicBezTo>
                    <a:pt x="f45" y="f100"/>
                    <a:pt x="f97" y="f52"/>
                    <a:pt x="f42" y="f44"/>
                  </a:cubicBezTo>
                  <a:cubicBezTo>
                    <a:pt x="f43" y="f50"/>
                    <a:pt x="f39" y="f100"/>
                    <a:pt x="f45" y="f51"/>
                  </a:cubicBezTo>
                  <a:close/>
                  <a:moveTo>
                    <a:pt x="f45" y="f34"/>
                  </a:moveTo>
                  <a:cubicBezTo>
                    <a:pt x="f91" y="f54"/>
                    <a:pt x="f59" y="f98"/>
                    <a:pt x="f45" y="f32"/>
                  </a:cubicBezTo>
                  <a:cubicBezTo>
                    <a:pt x="f42" y="f101"/>
                    <a:pt x="f48" y="f54"/>
                    <a:pt x="f45" y="f34"/>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10" name="Ελεύθερη σχεδίαση 46">
              <a:extLst>
                <a:ext uri="{FF2B5EF4-FFF2-40B4-BE49-F238E27FC236}">
                  <a16:creationId xmlns:a16="http://schemas.microsoft.com/office/drawing/2014/main" id="{E8ADE795-60DA-47E5-578D-B3A84A7D716D}"/>
                </a:ext>
              </a:extLst>
            </p:cNvPr>
            <p:cNvSpPr/>
            <p:nvPr/>
          </p:nvSpPr>
          <p:spPr>
            <a:xfrm rot="16199987" flipV="1">
              <a:off x="630397" y="5324843"/>
              <a:ext cx="477389" cy="511954"/>
            </a:xfrm>
            <a:custGeom>
              <a:avLst/>
              <a:gdLst>
                <a:gd name="f0" fmla="val 10800000"/>
                <a:gd name="f1" fmla="val 5400000"/>
                <a:gd name="f2" fmla="val 180"/>
                <a:gd name="f3" fmla="val w"/>
                <a:gd name="f4" fmla="val h"/>
                <a:gd name="f5" fmla="val 0"/>
                <a:gd name="f6" fmla="val 151"/>
                <a:gd name="f7" fmla="val 144"/>
                <a:gd name="f8" fmla="val 47"/>
                <a:gd name="f9" fmla="val 46"/>
                <a:gd name="f10" fmla="val 32"/>
                <a:gd name="f11" fmla="val 19"/>
                <a:gd name="f12" fmla="val 139"/>
                <a:gd name="f13" fmla="val 11"/>
                <a:gd name="f14" fmla="val 129"/>
                <a:gd name="f15" fmla="val 3"/>
                <a:gd name="f16" fmla="val 121"/>
                <a:gd name="f17" fmla="val 109"/>
                <a:gd name="f18" fmla="val 2"/>
                <a:gd name="f19" fmla="val 96"/>
                <a:gd name="f20" fmla="val 90"/>
                <a:gd name="f21" fmla="val 6"/>
                <a:gd name="f22" fmla="val 84"/>
                <a:gd name="f23" fmla="val 10"/>
                <a:gd name="f24" fmla="val 79"/>
                <a:gd name="f25" fmla="val 13"/>
                <a:gd name="f26" fmla="val 73"/>
                <a:gd name="f27" fmla="val 17"/>
                <a:gd name="f28" fmla="val 68"/>
                <a:gd name="f29" fmla="val 62"/>
                <a:gd name="f30" fmla="val 60"/>
                <a:gd name="f31" fmla="val 20"/>
                <a:gd name="f32" fmla="val 59"/>
                <a:gd name="f33" fmla="val 21"/>
                <a:gd name="f34" fmla="val 22"/>
                <a:gd name="f35" fmla="val 23"/>
                <a:gd name="f36" fmla="val 53"/>
                <a:gd name="f37" fmla="val 24"/>
                <a:gd name="f38" fmla="val 26"/>
                <a:gd name="f39" fmla="val 41"/>
                <a:gd name="f40" fmla="val 28"/>
                <a:gd name="f41" fmla="val 35"/>
                <a:gd name="f42" fmla="val 30"/>
                <a:gd name="f43" fmla="val 29"/>
                <a:gd name="f44" fmla="val 25"/>
                <a:gd name="f45" fmla="val 15"/>
                <a:gd name="f46" fmla="val 12"/>
                <a:gd name="f47" fmla="val 8"/>
                <a:gd name="f48" fmla="val 16"/>
                <a:gd name="f49" fmla="val 5"/>
                <a:gd name="f50" fmla="val 1"/>
                <a:gd name="f51" fmla="val 40"/>
                <a:gd name="f52" fmla="val 37"/>
                <a:gd name="f53" fmla="val 58"/>
                <a:gd name="f54" fmla="val 34"/>
                <a:gd name="f55" fmla="val 61"/>
                <a:gd name="f56" fmla="val 39"/>
                <a:gd name="f57" fmla="val 63"/>
                <a:gd name="f58" fmla="val 43"/>
                <a:gd name="f59" fmla="val 72"/>
                <a:gd name="f60" fmla="val 78"/>
                <a:gd name="f61" fmla="val 81"/>
                <a:gd name="f62" fmla="val 76"/>
                <a:gd name="f63" fmla="val 75"/>
                <a:gd name="f64" fmla="val 71"/>
                <a:gd name="f65" fmla="val 82"/>
                <a:gd name="f66" fmla="val 98"/>
                <a:gd name="f67" fmla="val 112"/>
                <a:gd name="f68" fmla="val 127"/>
                <a:gd name="f69" fmla="val 135"/>
                <a:gd name="f70" fmla="val 51"/>
                <a:gd name="f71" fmla="val 56"/>
                <a:gd name="f72" fmla="val 134"/>
                <a:gd name="f73" fmla="val 133"/>
                <a:gd name="f74" fmla="val 128"/>
                <a:gd name="f75" fmla="val 57"/>
                <a:gd name="f76" fmla="val 122"/>
                <a:gd name="f77" fmla="val 116"/>
                <a:gd name="f78" fmla="val 111"/>
                <a:gd name="f79" fmla="val 107"/>
                <a:gd name="f80" fmla="val 108"/>
                <a:gd name="f81" fmla="val 83"/>
                <a:gd name="f82" fmla="val 113"/>
                <a:gd name="f83" fmla="val 126"/>
                <a:gd name="f84" fmla="val 77"/>
                <a:gd name="f85" fmla="val 130"/>
                <a:gd name="f86" fmla="val 131"/>
                <a:gd name="f87" fmla="val 132"/>
                <a:gd name="f88" fmla="val 80"/>
                <a:gd name="f89" fmla="val 125"/>
                <a:gd name="f90" fmla="val 115"/>
                <a:gd name="f91" fmla="val 123"/>
                <a:gd name="f92" fmla="val 119"/>
                <a:gd name="f93" fmla="val 146"/>
                <a:gd name="f94" fmla="val 150"/>
                <a:gd name="f95" fmla="val 142"/>
                <a:gd name="f96" fmla="val 124"/>
                <a:gd name="f97" fmla="val 136"/>
                <a:gd name="f98" fmla="val 110"/>
                <a:gd name="f99" fmla="val 105"/>
                <a:gd name="f100" fmla="val 137"/>
                <a:gd name="f101" fmla="val 99"/>
                <a:gd name="f102" fmla="val 86"/>
                <a:gd name="f103" fmla="val 74"/>
                <a:gd name="f104" fmla="val 138"/>
                <a:gd name="f105" fmla="val 70"/>
                <a:gd name="f106" fmla="val 66"/>
                <a:gd name="f107" fmla="val 52"/>
                <a:gd name="f108" fmla="val 140"/>
                <a:gd name="f109" fmla="val 7"/>
                <a:gd name="f110" fmla="val 89"/>
                <a:gd name="f111" fmla="val 4"/>
                <a:gd name="f112" fmla="val 93"/>
                <a:gd name="f113" fmla="val 120"/>
                <a:gd name="f114" fmla="val 92"/>
                <a:gd name="f115" fmla="val 97"/>
                <a:gd name="f116" fmla="val 67"/>
                <a:gd name="f117" fmla="val 65"/>
                <a:gd name="f118" fmla="val 64"/>
                <a:gd name="f119" fmla="val 117"/>
                <a:gd name="f120" fmla="val 114"/>
                <a:gd name="f121" fmla="val 69"/>
                <a:gd name="f122" fmla="val 54"/>
                <a:gd name="f123" fmla="val 49"/>
                <a:gd name="f124" fmla="val 44"/>
                <a:gd name="f125" fmla="val 103"/>
                <a:gd name="f126" fmla="val 14"/>
                <a:gd name="f127" fmla="val 31"/>
                <a:gd name="f128" fmla="val 106"/>
                <a:gd name="f129" fmla="val 104"/>
                <a:gd name="f130" fmla="val 102"/>
                <a:gd name="f131" fmla="val 95"/>
                <a:gd name="f132" fmla="val 45"/>
                <a:gd name="f133" fmla="val 48"/>
                <a:gd name="f134" fmla="val 27"/>
                <a:gd name="f135" fmla="val 33"/>
                <a:gd name="f136" fmla="val 36"/>
                <a:gd name="f137" fmla="val 38"/>
                <a:gd name="f138" fmla="val 18"/>
                <a:gd name="f139" fmla="val 55"/>
                <a:gd name="f140" fmla="val 42"/>
                <a:gd name="f141" fmla="val 85"/>
                <a:gd name="f142" fmla="val 87"/>
                <a:gd name="f143" fmla="val 101"/>
                <a:gd name="f144" fmla="val 118"/>
                <a:gd name="f145" fmla="val 141"/>
                <a:gd name="f146" fmla="val 143"/>
                <a:gd name="f147" fmla="+- 0 0 -90"/>
                <a:gd name="f148" fmla="*/ f3 1 151"/>
                <a:gd name="f149" fmla="*/ f4 1 144"/>
                <a:gd name="f150" fmla="+- f7 0 f5"/>
                <a:gd name="f151" fmla="+- f6 0 f5"/>
                <a:gd name="f152" fmla="*/ f147 f0 1"/>
                <a:gd name="f153" fmla="*/ f151 1 151"/>
                <a:gd name="f154" fmla="*/ f150 1 144"/>
                <a:gd name="f155" fmla="*/ 2 f151 1"/>
                <a:gd name="f156" fmla="*/ 96 f150 1"/>
                <a:gd name="f157" fmla="*/ 21 f151 1"/>
                <a:gd name="f158" fmla="*/ 59 f150 1"/>
                <a:gd name="f159" fmla="*/ 22 f151 1"/>
                <a:gd name="f160" fmla="*/ 12 f150 1"/>
                <a:gd name="f161" fmla="*/ 32 f151 1"/>
                <a:gd name="f162" fmla="*/ 58 f150 1"/>
                <a:gd name="f163" fmla="*/ 34 f151 1"/>
                <a:gd name="f164" fmla="*/ 81 f150 1"/>
                <a:gd name="f165" fmla="*/ 15 f151 1"/>
                <a:gd name="f166" fmla="*/ 112 f150 1"/>
                <a:gd name="f167" fmla="*/ 73 f151 1"/>
                <a:gd name="f168" fmla="*/ 107 f150 1"/>
                <a:gd name="f169" fmla="*/ 76 f151 1"/>
                <a:gd name="f170" fmla="*/ 131 f150 1"/>
                <a:gd name="f171" fmla="*/ 151 f151 1"/>
                <a:gd name="f172" fmla="*/ 130 f150 1"/>
                <a:gd name="f173" fmla="*/ 110 f151 1"/>
                <a:gd name="f174" fmla="*/ 134 f150 1"/>
                <a:gd name="f175" fmla="*/ 66 f151 1"/>
                <a:gd name="f176" fmla="*/ 138 f150 1"/>
                <a:gd name="f177" fmla="*/ 12 f151 1"/>
                <a:gd name="f178" fmla="*/ 128 f150 1"/>
                <a:gd name="f179" fmla="*/ 86 f151 1"/>
                <a:gd name="f180" fmla="*/ 75 f151 1"/>
                <a:gd name="f181" fmla="*/ 133 f150 1"/>
                <a:gd name="f182" fmla="*/ 77 f151 1"/>
                <a:gd name="f183" fmla="*/ 64 f151 1"/>
                <a:gd name="f184" fmla="*/ 117 f150 1"/>
                <a:gd name="f185" fmla="*/ 65 f151 1"/>
                <a:gd name="f186" fmla="*/ 114 f150 1"/>
                <a:gd name="f187" fmla="*/ 63 f151 1"/>
                <a:gd name="f188" fmla="*/ 54 f151 1"/>
                <a:gd name="f189" fmla="*/ 137 f150 1"/>
                <a:gd name="f190" fmla="*/ 7 f151 1"/>
                <a:gd name="f191" fmla="*/ 86 f150 1"/>
                <a:gd name="f192" fmla="*/ 41 f151 1"/>
                <a:gd name="f193" fmla="*/ 139 f150 1"/>
                <a:gd name="f194" fmla="*/ 92 f151 1"/>
                <a:gd name="f195" fmla="*/ 26 f151 1"/>
                <a:gd name="f196" fmla="*/ 65 f150 1"/>
                <a:gd name="f197" fmla="*/ 64 f150 1"/>
                <a:gd name="f198" fmla="*/ 72 f150 1"/>
                <a:gd name="f199" fmla="*/ 33 f151 1"/>
                <a:gd name="f200" fmla="*/ 80 f150 1"/>
                <a:gd name="f201" fmla="*/ 38 f151 1"/>
                <a:gd name="f202" fmla="*/ 73 f150 1"/>
                <a:gd name="f203" fmla="*/ 28 f151 1"/>
                <a:gd name="f204" fmla="*/ 78 f150 1"/>
                <a:gd name="f205" fmla="*/ 61 f150 1"/>
                <a:gd name="f206" fmla="*/ 18 f151 1"/>
                <a:gd name="f207" fmla="*/ 2 f150 1"/>
                <a:gd name="f208" fmla="*/ 31 f151 1"/>
                <a:gd name="f209" fmla="*/ 32 f150 1"/>
                <a:gd name="f210" fmla="*/ 27 f151 1"/>
                <a:gd name="f211" fmla="*/ 42 f150 1"/>
                <a:gd name="f212" fmla="*/ 121 f151 1"/>
                <a:gd name="f213" fmla="*/ 123 f150 1"/>
                <a:gd name="f214" fmla="*/ 67 f151 1"/>
                <a:gd name="f215" fmla="*/ 127 f150 1"/>
                <a:gd name="f216" fmla="*/ 74 f151 1"/>
                <a:gd name="f217" fmla="*/ 118 f150 1"/>
                <a:gd name="f218" fmla="*/ 70 f151 1"/>
                <a:gd name="f219" fmla="*/ 79 f151 1"/>
                <a:gd name="f220" fmla="*/ 120 f150 1"/>
                <a:gd name="f221" fmla="*/ 122 f151 1"/>
                <a:gd name="f222" fmla="*/ 122 f150 1"/>
                <a:gd name="f223" fmla="*/ 123 f151 1"/>
                <a:gd name="f224" fmla="*/ 125 f150 1"/>
                <a:gd name="f225" fmla="*/ 81 f151 1"/>
                <a:gd name="f226" fmla="*/ 74 f150 1"/>
                <a:gd name="f227" fmla="*/ 63 f150 1"/>
                <a:gd name="f228" fmla="*/ 29 f151 1"/>
                <a:gd name="f229" fmla="*/ 49 f150 1"/>
                <a:gd name="f230" fmla="*/ f152 1 f2"/>
                <a:gd name="f231" fmla="*/ f155 1 151"/>
                <a:gd name="f232" fmla="*/ f156 1 144"/>
                <a:gd name="f233" fmla="*/ f157 1 151"/>
                <a:gd name="f234" fmla="*/ f158 1 144"/>
                <a:gd name="f235" fmla="*/ f159 1 151"/>
                <a:gd name="f236" fmla="*/ f160 1 144"/>
                <a:gd name="f237" fmla="*/ f161 1 151"/>
                <a:gd name="f238" fmla="*/ f162 1 144"/>
                <a:gd name="f239" fmla="*/ f163 1 151"/>
                <a:gd name="f240" fmla="*/ f164 1 144"/>
                <a:gd name="f241" fmla="*/ f165 1 151"/>
                <a:gd name="f242" fmla="*/ f166 1 144"/>
                <a:gd name="f243" fmla="*/ f167 1 151"/>
                <a:gd name="f244" fmla="*/ f168 1 144"/>
                <a:gd name="f245" fmla="*/ f169 1 151"/>
                <a:gd name="f246" fmla="*/ f170 1 144"/>
                <a:gd name="f247" fmla="*/ f171 1 151"/>
                <a:gd name="f248" fmla="*/ f172 1 144"/>
                <a:gd name="f249" fmla="*/ f173 1 151"/>
                <a:gd name="f250" fmla="*/ f174 1 144"/>
                <a:gd name="f251" fmla="*/ f175 1 151"/>
                <a:gd name="f252" fmla="*/ f176 1 144"/>
                <a:gd name="f253" fmla="*/ f177 1 151"/>
                <a:gd name="f254" fmla="*/ f178 1 144"/>
                <a:gd name="f255" fmla="*/ f179 1 151"/>
                <a:gd name="f256" fmla="*/ f180 1 151"/>
                <a:gd name="f257" fmla="*/ f181 1 144"/>
                <a:gd name="f258" fmla="*/ f182 1 151"/>
                <a:gd name="f259" fmla="*/ f183 1 151"/>
                <a:gd name="f260" fmla="*/ f184 1 144"/>
                <a:gd name="f261" fmla="*/ f185 1 151"/>
                <a:gd name="f262" fmla="*/ f186 1 144"/>
                <a:gd name="f263" fmla="*/ f187 1 151"/>
                <a:gd name="f264" fmla="*/ f188 1 151"/>
                <a:gd name="f265" fmla="*/ f189 1 144"/>
                <a:gd name="f266" fmla="*/ f190 1 151"/>
                <a:gd name="f267" fmla="*/ f191 1 144"/>
                <a:gd name="f268" fmla="*/ f192 1 151"/>
                <a:gd name="f269" fmla="*/ f193 1 144"/>
                <a:gd name="f270" fmla="*/ f194 1 151"/>
                <a:gd name="f271" fmla="*/ f195 1 151"/>
                <a:gd name="f272" fmla="*/ f196 1 144"/>
                <a:gd name="f273" fmla="*/ f197 1 144"/>
                <a:gd name="f274" fmla="*/ f198 1 144"/>
                <a:gd name="f275" fmla="*/ f199 1 151"/>
                <a:gd name="f276" fmla="*/ f200 1 144"/>
                <a:gd name="f277" fmla="*/ f201 1 151"/>
                <a:gd name="f278" fmla="*/ f202 1 144"/>
                <a:gd name="f279" fmla="*/ f203 1 151"/>
                <a:gd name="f280" fmla="*/ f204 1 144"/>
                <a:gd name="f281" fmla="*/ f205 1 144"/>
                <a:gd name="f282" fmla="*/ f206 1 151"/>
                <a:gd name="f283" fmla="*/ f207 1 144"/>
                <a:gd name="f284" fmla="*/ f208 1 151"/>
                <a:gd name="f285" fmla="*/ f209 1 144"/>
                <a:gd name="f286" fmla="*/ f210 1 151"/>
                <a:gd name="f287" fmla="*/ f211 1 144"/>
                <a:gd name="f288" fmla="*/ f212 1 151"/>
                <a:gd name="f289" fmla="*/ f213 1 144"/>
                <a:gd name="f290" fmla="*/ f214 1 151"/>
                <a:gd name="f291" fmla="*/ f215 1 144"/>
                <a:gd name="f292" fmla="*/ f216 1 151"/>
                <a:gd name="f293" fmla="*/ f217 1 144"/>
                <a:gd name="f294" fmla="*/ f218 1 151"/>
                <a:gd name="f295" fmla="*/ f219 1 151"/>
                <a:gd name="f296" fmla="*/ f220 1 144"/>
                <a:gd name="f297" fmla="*/ f221 1 151"/>
                <a:gd name="f298" fmla="*/ f222 1 144"/>
                <a:gd name="f299" fmla="*/ f223 1 151"/>
                <a:gd name="f300" fmla="*/ f224 1 144"/>
                <a:gd name="f301" fmla="*/ f225 1 151"/>
                <a:gd name="f302" fmla="*/ f226 1 144"/>
                <a:gd name="f303" fmla="*/ f227 1 144"/>
                <a:gd name="f304" fmla="*/ f228 1 151"/>
                <a:gd name="f305" fmla="*/ f229 1 144"/>
                <a:gd name="f306" fmla="*/ 0 1 f153"/>
                <a:gd name="f307" fmla="*/ f6 1 f153"/>
                <a:gd name="f308" fmla="*/ 0 1 f154"/>
                <a:gd name="f309" fmla="*/ f7 1 f154"/>
                <a:gd name="f310" fmla="+- f230 0 f1"/>
                <a:gd name="f311" fmla="*/ f231 1 f153"/>
                <a:gd name="f312" fmla="*/ f232 1 f154"/>
                <a:gd name="f313" fmla="*/ f233 1 f153"/>
                <a:gd name="f314" fmla="*/ f234 1 f154"/>
                <a:gd name="f315" fmla="*/ f235 1 f153"/>
                <a:gd name="f316" fmla="*/ f236 1 f154"/>
                <a:gd name="f317" fmla="*/ f237 1 f153"/>
                <a:gd name="f318" fmla="*/ f238 1 f154"/>
                <a:gd name="f319" fmla="*/ f239 1 f153"/>
                <a:gd name="f320" fmla="*/ f240 1 f154"/>
                <a:gd name="f321" fmla="*/ f241 1 f153"/>
                <a:gd name="f322" fmla="*/ f242 1 f154"/>
                <a:gd name="f323" fmla="*/ f243 1 f153"/>
                <a:gd name="f324" fmla="*/ f244 1 f154"/>
                <a:gd name="f325" fmla="*/ f245 1 f153"/>
                <a:gd name="f326" fmla="*/ f246 1 f154"/>
                <a:gd name="f327" fmla="*/ f247 1 f153"/>
                <a:gd name="f328" fmla="*/ f248 1 f154"/>
                <a:gd name="f329" fmla="*/ f249 1 f153"/>
                <a:gd name="f330" fmla="*/ f250 1 f154"/>
                <a:gd name="f331" fmla="*/ f251 1 f153"/>
                <a:gd name="f332" fmla="*/ f252 1 f154"/>
                <a:gd name="f333" fmla="*/ f253 1 f153"/>
                <a:gd name="f334" fmla="*/ f254 1 f154"/>
                <a:gd name="f335" fmla="*/ f255 1 f153"/>
                <a:gd name="f336" fmla="*/ f256 1 f153"/>
                <a:gd name="f337" fmla="*/ f257 1 f154"/>
                <a:gd name="f338" fmla="*/ f258 1 f153"/>
                <a:gd name="f339" fmla="*/ f259 1 f153"/>
                <a:gd name="f340" fmla="*/ f260 1 f154"/>
                <a:gd name="f341" fmla="*/ f261 1 f153"/>
                <a:gd name="f342" fmla="*/ f262 1 f154"/>
                <a:gd name="f343" fmla="*/ f263 1 f153"/>
                <a:gd name="f344" fmla="*/ f264 1 f153"/>
                <a:gd name="f345" fmla="*/ f265 1 f154"/>
                <a:gd name="f346" fmla="*/ f266 1 f153"/>
                <a:gd name="f347" fmla="*/ f267 1 f154"/>
                <a:gd name="f348" fmla="*/ f268 1 f153"/>
                <a:gd name="f349" fmla="*/ f269 1 f154"/>
                <a:gd name="f350" fmla="*/ f270 1 f153"/>
                <a:gd name="f351" fmla="*/ f271 1 f153"/>
                <a:gd name="f352" fmla="*/ f272 1 f154"/>
                <a:gd name="f353" fmla="*/ f273 1 f154"/>
                <a:gd name="f354" fmla="*/ f274 1 f154"/>
                <a:gd name="f355" fmla="*/ f275 1 f153"/>
                <a:gd name="f356" fmla="*/ f276 1 f154"/>
                <a:gd name="f357" fmla="*/ f277 1 f153"/>
                <a:gd name="f358" fmla="*/ f278 1 f154"/>
                <a:gd name="f359" fmla="*/ f279 1 f153"/>
                <a:gd name="f360" fmla="*/ f280 1 f154"/>
                <a:gd name="f361" fmla="*/ f281 1 f154"/>
                <a:gd name="f362" fmla="*/ f282 1 f153"/>
                <a:gd name="f363" fmla="*/ f283 1 f154"/>
                <a:gd name="f364" fmla="*/ f284 1 f153"/>
                <a:gd name="f365" fmla="*/ f285 1 f154"/>
                <a:gd name="f366" fmla="*/ f286 1 f153"/>
                <a:gd name="f367" fmla="*/ f287 1 f154"/>
                <a:gd name="f368" fmla="*/ f288 1 f153"/>
                <a:gd name="f369" fmla="*/ f289 1 f154"/>
                <a:gd name="f370" fmla="*/ f290 1 f153"/>
                <a:gd name="f371" fmla="*/ f291 1 f154"/>
                <a:gd name="f372" fmla="*/ f292 1 f153"/>
                <a:gd name="f373" fmla="*/ f293 1 f154"/>
                <a:gd name="f374" fmla="*/ f294 1 f153"/>
                <a:gd name="f375" fmla="*/ f295 1 f153"/>
                <a:gd name="f376" fmla="*/ f296 1 f154"/>
                <a:gd name="f377" fmla="*/ f297 1 f153"/>
                <a:gd name="f378" fmla="*/ f298 1 f154"/>
                <a:gd name="f379" fmla="*/ f299 1 f153"/>
                <a:gd name="f380" fmla="*/ f300 1 f154"/>
                <a:gd name="f381" fmla="*/ f301 1 f153"/>
                <a:gd name="f382" fmla="*/ f302 1 f154"/>
                <a:gd name="f383" fmla="*/ f303 1 f154"/>
                <a:gd name="f384" fmla="*/ f304 1 f153"/>
                <a:gd name="f385" fmla="*/ f305 1 f154"/>
                <a:gd name="f386" fmla="*/ f306 f148 1"/>
                <a:gd name="f387" fmla="*/ f307 f148 1"/>
                <a:gd name="f388" fmla="*/ f309 f149 1"/>
                <a:gd name="f389" fmla="*/ f308 f149 1"/>
                <a:gd name="f390" fmla="*/ f311 f148 1"/>
                <a:gd name="f391" fmla="*/ f312 f149 1"/>
                <a:gd name="f392" fmla="*/ f313 f148 1"/>
                <a:gd name="f393" fmla="*/ f314 f149 1"/>
                <a:gd name="f394" fmla="*/ f315 f148 1"/>
                <a:gd name="f395" fmla="*/ f316 f149 1"/>
                <a:gd name="f396" fmla="*/ f317 f148 1"/>
                <a:gd name="f397" fmla="*/ f318 f149 1"/>
                <a:gd name="f398" fmla="*/ f319 f148 1"/>
                <a:gd name="f399" fmla="*/ f320 f149 1"/>
                <a:gd name="f400" fmla="*/ f321 f148 1"/>
                <a:gd name="f401" fmla="*/ f322 f149 1"/>
                <a:gd name="f402" fmla="*/ f323 f148 1"/>
                <a:gd name="f403" fmla="*/ f324 f149 1"/>
                <a:gd name="f404" fmla="*/ f325 f148 1"/>
                <a:gd name="f405" fmla="*/ f326 f149 1"/>
                <a:gd name="f406" fmla="*/ f327 f148 1"/>
                <a:gd name="f407" fmla="*/ f328 f149 1"/>
                <a:gd name="f408" fmla="*/ f329 f148 1"/>
                <a:gd name="f409" fmla="*/ f330 f149 1"/>
                <a:gd name="f410" fmla="*/ f331 f148 1"/>
                <a:gd name="f411" fmla="*/ f332 f149 1"/>
                <a:gd name="f412" fmla="*/ f333 f148 1"/>
                <a:gd name="f413" fmla="*/ f334 f149 1"/>
                <a:gd name="f414" fmla="*/ f335 f148 1"/>
                <a:gd name="f415" fmla="*/ f336 f148 1"/>
                <a:gd name="f416" fmla="*/ f337 f149 1"/>
                <a:gd name="f417" fmla="*/ f338 f148 1"/>
                <a:gd name="f418" fmla="*/ f339 f148 1"/>
                <a:gd name="f419" fmla="*/ f340 f149 1"/>
                <a:gd name="f420" fmla="*/ f341 f148 1"/>
                <a:gd name="f421" fmla="*/ f342 f149 1"/>
                <a:gd name="f422" fmla="*/ f343 f148 1"/>
                <a:gd name="f423" fmla="*/ f344 f148 1"/>
                <a:gd name="f424" fmla="*/ f345 f149 1"/>
                <a:gd name="f425" fmla="*/ f346 f148 1"/>
                <a:gd name="f426" fmla="*/ f347 f149 1"/>
                <a:gd name="f427" fmla="*/ f348 f148 1"/>
                <a:gd name="f428" fmla="*/ f349 f149 1"/>
                <a:gd name="f429" fmla="*/ f350 f148 1"/>
                <a:gd name="f430" fmla="*/ f351 f148 1"/>
                <a:gd name="f431" fmla="*/ f352 f149 1"/>
                <a:gd name="f432" fmla="*/ f353 f149 1"/>
                <a:gd name="f433" fmla="*/ f354 f149 1"/>
                <a:gd name="f434" fmla="*/ f355 f148 1"/>
                <a:gd name="f435" fmla="*/ f356 f149 1"/>
                <a:gd name="f436" fmla="*/ f357 f148 1"/>
                <a:gd name="f437" fmla="*/ f358 f149 1"/>
                <a:gd name="f438" fmla="*/ f359 f148 1"/>
                <a:gd name="f439" fmla="*/ f360 f149 1"/>
                <a:gd name="f440" fmla="*/ f361 f149 1"/>
                <a:gd name="f441" fmla="*/ f362 f148 1"/>
                <a:gd name="f442" fmla="*/ f363 f149 1"/>
                <a:gd name="f443" fmla="*/ f364 f148 1"/>
                <a:gd name="f444" fmla="*/ f365 f149 1"/>
                <a:gd name="f445" fmla="*/ f366 f148 1"/>
                <a:gd name="f446" fmla="*/ f367 f149 1"/>
                <a:gd name="f447" fmla="*/ f368 f148 1"/>
                <a:gd name="f448" fmla="*/ f369 f149 1"/>
                <a:gd name="f449" fmla="*/ f370 f148 1"/>
                <a:gd name="f450" fmla="*/ f371 f149 1"/>
                <a:gd name="f451" fmla="*/ f372 f148 1"/>
                <a:gd name="f452" fmla="*/ f373 f149 1"/>
                <a:gd name="f453" fmla="*/ f374 f148 1"/>
                <a:gd name="f454" fmla="*/ f375 f148 1"/>
                <a:gd name="f455" fmla="*/ f376 f149 1"/>
                <a:gd name="f456" fmla="*/ f377 f148 1"/>
                <a:gd name="f457" fmla="*/ f378 f149 1"/>
                <a:gd name="f458" fmla="*/ f379 f148 1"/>
                <a:gd name="f459" fmla="*/ f380 f149 1"/>
                <a:gd name="f460" fmla="*/ f381 f148 1"/>
                <a:gd name="f461" fmla="*/ f382 f149 1"/>
                <a:gd name="f462" fmla="*/ f383 f149 1"/>
                <a:gd name="f463" fmla="*/ f384 f148 1"/>
                <a:gd name="f464" fmla="*/ f385 f149 1"/>
              </a:gdLst>
              <a:ahLst/>
              <a:cxnLst>
                <a:cxn ang="3cd4">
                  <a:pos x="hc" y="t"/>
                </a:cxn>
                <a:cxn ang="0">
                  <a:pos x="r" y="vc"/>
                </a:cxn>
                <a:cxn ang="cd4">
                  <a:pos x="hc" y="b"/>
                </a:cxn>
                <a:cxn ang="cd2">
                  <a:pos x="l" y="vc"/>
                </a:cxn>
                <a:cxn ang="f310">
                  <a:pos x="f390" y="f391"/>
                </a:cxn>
                <a:cxn ang="f310">
                  <a:pos x="f392" y="f393"/>
                </a:cxn>
                <a:cxn ang="f310">
                  <a:pos x="f394" y="f395"/>
                </a:cxn>
                <a:cxn ang="f310">
                  <a:pos x="f396" y="f397"/>
                </a:cxn>
                <a:cxn ang="f310">
                  <a:pos x="f398" y="f399"/>
                </a:cxn>
                <a:cxn ang="f310">
                  <a:pos x="f400" y="f401"/>
                </a:cxn>
                <a:cxn ang="f310">
                  <a:pos x="f402" y="f403"/>
                </a:cxn>
                <a:cxn ang="f310">
                  <a:pos x="f404" y="f405"/>
                </a:cxn>
                <a:cxn ang="f310">
                  <a:pos x="f406" y="f407"/>
                </a:cxn>
                <a:cxn ang="f310">
                  <a:pos x="f408" y="f409"/>
                </a:cxn>
                <a:cxn ang="f310">
                  <a:pos x="f410" y="f411"/>
                </a:cxn>
                <a:cxn ang="f310">
                  <a:pos x="f412" y="f413"/>
                </a:cxn>
                <a:cxn ang="f310">
                  <a:pos x="f414" y="f411"/>
                </a:cxn>
                <a:cxn ang="f310">
                  <a:pos x="f414" y="f409"/>
                </a:cxn>
                <a:cxn ang="f310">
                  <a:pos x="f415" y="f416"/>
                </a:cxn>
                <a:cxn ang="f310">
                  <a:pos x="f417" y="f413"/>
                </a:cxn>
                <a:cxn ang="f310">
                  <a:pos x="f410" y="f413"/>
                </a:cxn>
                <a:cxn ang="f310">
                  <a:pos x="f418" y="f419"/>
                </a:cxn>
                <a:cxn ang="f310">
                  <a:pos x="f420" y="f421"/>
                </a:cxn>
                <a:cxn ang="f310">
                  <a:pos x="f422" y="f416"/>
                </a:cxn>
                <a:cxn ang="f310">
                  <a:pos x="f423" y="f424"/>
                </a:cxn>
                <a:cxn ang="f310">
                  <a:pos x="f425" y="f426"/>
                </a:cxn>
                <a:cxn ang="f310">
                  <a:pos x="f427" y="f428"/>
                </a:cxn>
                <a:cxn ang="f310">
                  <a:pos x="f429" y="f411"/>
                </a:cxn>
                <a:cxn ang="f310">
                  <a:pos x="f427" y="f424"/>
                </a:cxn>
                <a:cxn ang="f310">
                  <a:pos x="f430" y="f431"/>
                </a:cxn>
                <a:cxn ang="f310">
                  <a:pos x="f396" y="f432"/>
                </a:cxn>
                <a:cxn ang="f310">
                  <a:pos x="f430" y="f433"/>
                </a:cxn>
                <a:cxn ang="f310">
                  <a:pos x="f434" y="f435"/>
                </a:cxn>
                <a:cxn ang="f310">
                  <a:pos x="f436" y="f437"/>
                </a:cxn>
                <a:cxn ang="f310">
                  <a:pos x="f438" y="f439"/>
                </a:cxn>
                <a:cxn ang="f310">
                  <a:pos x="f398" y="f440"/>
                </a:cxn>
                <a:cxn ang="f310">
                  <a:pos x="f441" y="f442"/>
                </a:cxn>
                <a:cxn ang="f310">
                  <a:pos x="f443" y="f444"/>
                </a:cxn>
                <a:cxn ang="f310">
                  <a:pos x="f445" y="f397"/>
                </a:cxn>
                <a:cxn ang="f310">
                  <a:pos x="f438" y="f446"/>
                </a:cxn>
                <a:cxn ang="f310">
                  <a:pos x="f392" y="f440"/>
                </a:cxn>
                <a:cxn ang="f310">
                  <a:pos x="f425" y="f426"/>
                </a:cxn>
                <a:cxn ang="f310">
                  <a:pos x="f408" y="f405"/>
                </a:cxn>
                <a:cxn ang="f310">
                  <a:pos x="f447" y="f448"/>
                </a:cxn>
                <a:cxn ang="f310">
                  <a:pos x="f449" y="f450"/>
                </a:cxn>
                <a:cxn ang="f310">
                  <a:pos x="f451" y="f452"/>
                </a:cxn>
                <a:cxn ang="f310">
                  <a:pos x="f418" y="f452"/>
                </a:cxn>
                <a:cxn ang="f310">
                  <a:pos x="f415" y="f452"/>
                </a:cxn>
                <a:cxn ang="f310">
                  <a:pos x="f453" y="f421"/>
                </a:cxn>
                <a:cxn ang="f310">
                  <a:pos x="f454" y="f455"/>
                </a:cxn>
                <a:cxn ang="f310">
                  <a:pos x="f456" y="f457"/>
                </a:cxn>
                <a:cxn ang="f310">
                  <a:pos x="f458" y="f459"/>
                </a:cxn>
                <a:cxn ang="f310">
                  <a:pos x="f456" y="f457"/>
                </a:cxn>
                <a:cxn ang="f310">
                  <a:pos x="f460" y="f421"/>
                </a:cxn>
                <a:cxn ang="f310">
                  <a:pos x="f396" y="f461"/>
                </a:cxn>
                <a:cxn ang="f310">
                  <a:pos x="f438" y="f462"/>
                </a:cxn>
                <a:cxn ang="f310">
                  <a:pos x="f438" y="f462"/>
                </a:cxn>
                <a:cxn ang="f310">
                  <a:pos x="f463" y="f464"/>
                </a:cxn>
              </a:cxnLst>
              <a:rect l="f386" t="f389" r="f387" b="f388"/>
              <a:pathLst>
                <a:path w="151" h="144">
                  <a:moveTo>
                    <a:pt x="f8" y="f7"/>
                  </a:moveTo>
                  <a:cubicBezTo>
                    <a:pt x="f9" y="f7"/>
                    <a:pt x="f9" y="f7"/>
                    <a:pt x="f9" y="f7"/>
                  </a:cubicBezTo>
                  <a:cubicBezTo>
                    <a:pt x="f10" y="f7"/>
                    <a:pt x="f11" y="f12"/>
                    <a:pt x="f13" y="f14"/>
                  </a:cubicBezTo>
                  <a:cubicBezTo>
                    <a:pt x="f15" y="f16"/>
                    <a:pt x="f5" y="f17"/>
                    <a:pt x="f18" y="f19"/>
                  </a:cubicBezTo>
                  <a:cubicBezTo>
                    <a:pt x="f15" y="f20"/>
                    <a:pt x="f21" y="f22"/>
                    <a:pt x="f23" y="f24"/>
                  </a:cubicBezTo>
                  <a:cubicBezTo>
                    <a:pt x="f25" y="f26"/>
                    <a:pt x="f27" y="f28"/>
                    <a:pt x="f27" y="f29"/>
                  </a:cubicBezTo>
                  <a:cubicBezTo>
                    <a:pt x="f27" y="f29"/>
                    <a:pt x="f27" y="f29"/>
                    <a:pt x="f27" y="f29"/>
                  </a:cubicBezTo>
                  <a:cubicBezTo>
                    <a:pt x="f11" y="f30"/>
                    <a:pt x="f31" y="f32"/>
                    <a:pt x="f33" y="f32"/>
                  </a:cubicBezTo>
                  <a:cubicBezTo>
                    <a:pt x="f33" y="f32"/>
                    <a:pt x="f34" y="f32"/>
                    <a:pt x="f35" y="f32"/>
                  </a:cubicBezTo>
                  <a:cubicBezTo>
                    <a:pt x="f35" y="f36"/>
                    <a:pt x="f37" y="f8"/>
                    <a:pt x="f38" y="f39"/>
                  </a:cubicBezTo>
                  <a:cubicBezTo>
                    <a:pt x="f40" y="f41"/>
                    <a:pt x="f42" y="f42"/>
                    <a:pt x="f43" y="f37"/>
                  </a:cubicBezTo>
                  <a:cubicBezTo>
                    <a:pt x="f40" y="f11"/>
                    <a:pt x="f44" y="f45"/>
                    <a:pt x="f34" y="f46"/>
                  </a:cubicBezTo>
                  <a:cubicBezTo>
                    <a:pt x="f11" y="f47"/>
                    <a:pt x="f48" y="f49"/>
                    <a:pt x="f48" y="f50"/>
                  </a:cubicBezTo>
                  <a:cubicBezTo>
                    <a:pt x="f48" y="f5"/>
                    <a:pt x="f48" y="f5"/>
                    <a:pt x="f48" y="f5"/>
                  </a:cubicBezTo>
                  <a:cubicBezTo>
                    <a:pt x="f27" y="f5"/>
                    <a:pt x="f27" y="f5"/>
                    <a:pt x="f27" y="f5"/>
                  </a:cubicBezTo>
                  <a:cubicBezTo>
                    <a:pt x="f41" y="f47"/>
                    <a:pt x="f51" y="f52"/>
                    <a:pt x="f10" y="f53"/>
                  </a:cubicBezTo>
                  <a:cubicBezTo>
                    <a:pt x="f10" y="f32"/>
                    <a:pt x="f54" y="f32"/>
                    <a:pt x="f41" y="f30"/>
                  </a:cubicBezTo>
                  <a:cubicBezTo>
                    <a:pt x="f52" y="f55"/>
                    <a:pt x="f56" y="f55"/>
                    <a:pt x="f51" y="f57"/>
                  </a:cubicBezTo>
                  <a:cubicBezTo>
                    <a:pt x="f58" y="f59"/>
                    <a:pt x="f52" y="f60"/>
                    <a:pt x="f54" y="f61"/>
                  </a:cubicBezTo>
                  <a:cubicBezTo>
                    <a:pt x="f54" y="f61"/>
                    <a:pt x="f54" y="f61"/>
                    <a:pt x="f54" y="f61"/>
                  </a:cubicBezTo>
                  <a:cubicBezTo>
                    <a:pt x="f54" y="f61"/>
                    <a:pt x="f54" y="f61"/>
                    <a:pt x="f54" y="f61"/>
                  </a:cubicBezTo>
                  <a:cubicBezTo>
                    <a:pt x="f40" y="f61"/>
                    <a:pt x="f35" y="f24"/>
                    <a:pt x="f34" y="f62"/>
                  </a:cubicBezTo>
                  <a:cubicBezTo>
                    <a:pt x="f33" y="f63"/>
                    <a:pt x="f33" y="f26"/>
                    <a:pt x="f33" y="f64"/>
                  </a:cubicBezTo>
                  <a:cubicBezTo>
                    <a:pt x="f46" y="f65"/>
                    <a:pt x="f23" y="f66"/>
                    <a:pt x="f45" y="f67"/>
                  </a:cubicBezTo>
                  <a:cubicBezTo>
                    <a:pt x="f31" y="f68"/>
                    <a:pt x="f10" y="f69"/>
                    <a:pt x="f9" y="f69"/>
                  </a:cubicBezTo>
                  <a:cubicBezTo>
                    <a:pt x="f70" y="f69"/>
                    <a:pt x="f71" y="f72"/>
                    <a:pt x="f55" y="f73"/>
                  </a:cubicBezTo>
                  <a:cubicBezTo>
                    <a:pt x="f53" y="f74"/>
                    <a:pt x="f75" y="f76"/>
                    <a:pt x="f30" y="f77"/>
                  </a:cubicBezTo>
                  <a:cubicBezTo>
                    <a:pt x="f57" y="f78"/>
                    <a:pt x="f28" y="f79"/>
                    <a:pt x="f26" y="f79"/>
                  </a:cubicBezTo>
                  <a:cubicBezTo>
                    <a:pt x="f63" y="f79"/>
                    <a:pt x="f24" y="f80"/>
                    <a:pt x="f81" y="f82"/>
                  </a:cubicBezTo>
                  <a:cubicBezTo>
                    <a:pt x="f81" y="f82"/>
                    <a:pt x="f81" y="f82"/>
                    <a:pt x="f81" y="f82"/>
                  </a:cubicBezTo>
                  <a:cubicBezTo>
                    <a:pt x="f22" y="f76"/>
                    <a:pt x="f61" y="f83"/>
                    <a:pt x="f84" y="f85"/>
                  </a:cubicBezTo>
                  <a:cubicBezTo>
                    <a:pt x="f84" y="f85"/>
                    <a:pt x="f84" y="f86"/>
                    <a:pt x="f62" y="f86"/>
                  </a:cubicBezTo>
                  <a:cubicBezTo>
                    <a:pt x="f60" y="f87"/>
                    <a:pt x="f88" y="f87"/>
                    <a:pt x="f65" y="f87"/>
                  </a:cubicBezTo>
                  <a:cubicBezTo>
                    <a:pt x="f20" y="f87"/>
                    <a:pt x="f66" y="f14"/>
                    <a:pt x="f79" y="f89"/>
                  </a:cubicBezTo>
                  <a:cubicBezTo>
                    <a:pt x="f90" y="f76"/>
                    <a:pt x="f91" y="f92"/>
                    <a:pt x="f86" y="f92"/>
                  </a:cubicBezTo>
                  <a:cubicBezTo>
                    <a:pt x="f12" y="f92"/>
                    <a:pt x="f93" y="f91"/>
                    <a:pt x="f6" y="f85"/>
                  </a:cubicBezTo>
                  <a:cubicBezTo>
                    <a:pt x="f94" y="f86"/>
                    <a:pt x="f94" y="f86"/>
                    <a:pt x="f94" y="f86"/>
                  </a:cubicBezTo>
                  <a:cubicBezTo>
                    <a:pt x="f93" y="f68"/>
                    <a:pt x="f95" y="f96"/>
                    <a:pt x="f97" y="f96"/>
                  </a:cubicBezTo>
                  <a:cubicBezTo>
                    <a:pt x="f83" y="f96"/>
                    <a:pt x="f90" y="f86"/>
                    <a:pt x="f67" y="f87"/>
                  </a:cubicBezTo>
                  <a:cubicBezTo>
                    <a:pt x="f98" y="f72"/>
                    <a:pt x="f98" y="f72"/>
                    <a:pt x="f98" y="f72"/>
                  </a:cubicBezTo>
                  <a:cubicBezTo>
                    <a:pt x="f98" y="f73"/>
                    <a:pt x="f98" y="f73"/>
                    <a:pt x="f98" y="f73"/>
                  </a:cubicBezTo>
                  <a:cubicBezTo>
                    <a:pt x="f99" y="f100"/>
                    <a:pt x="f101" y="f12"/>
                    <a:pt x="f20" y="f12"/>
                  </a:cubicBezTo>
                  <a:cubicBezTo>
                    <a:pt x="f102" y="f12"/>
                    <a:pt x="f65" y="f12"/>
                    <a:pt x="f60" y="f12"/>
                  </a:cubicBezTo>
                  <a:cubicBezTo>
                    <a:pt x="f103" y="f104"/>
                    <a:pt x="f105" y="f104"/>
                    <a:pt x="f106" y="f104"/>
                  </a:cubicBezTo>
                  <a:cubicBezTo>
                    <a:pt x="f53" y="f104"/>
                    <a:pt x="f107" y="f108"/>
                    <a:pt x="f8" y="f7"/>
                  </a:cubicBezTo>
                  <a:close/>
                  <a:moveTo>
                    <a:pt x="f109" y="f102"/>
                  </a:moveTo>
                  <a:cubicBezTo>
                    <a:pt x="f49" y="f110"/>
                    <a:pt x="f111" y="f112"/>
                    <a:pt x="f15" y="f19"/>
                  </a:cubicBezTo>
                  <a:cubicBezTo>
                    <a:pt x="f18" y="f17"/>
                    <a:pt x="f49" y="f113"/>
                    <a:pt x="f46" y="f74"/>
                  </a:cubicBezTo>
                  <a:cubicBezTo>
                    <a:pt x="f31" y="f100"/>
                    <a:pt x="f10" y="f95"/>
                    <a:pt x="f9" y="f95"/>
                  </a:cubicBezTo>
                  <a:cubicBezTo>
                    <a:pt x="f70" y="f104"/>
                    <a:pt x="f75" y="f97"/>
                    <a:pt x="f106" y="f97"/>
                  </a:cubicBezTo>
                  <a:cubicBezTo>
                    <a:pt x="f105" y="f97"/>
                    <a:pt x="f103" y="f100"/>
                    <a:pt x="f60" y="f100"/>
                  </a:cubicBezTo>
                  <a:cubicBezTo>
                    <a:pt x="f61" y="f100"/>
                    <a:pt x="f81" y="f104"/>
                    <a:pt x="f102" y="f104"/>
                  </a:cubicBezTo>
                  <a:cubicBezTo>
                    <a:pt x="f22" y="f100"/>
                    <a:pt x="f81" y="f97"/>
                    <a:pt x="f61" y="f69"/>
                  </a:cubicBezTo>
                  <a:cubicBezTo>
                    <a:pt x="f88" y="f73"/>
                    <a:pt x="f88" y="f73"/>
                    <a:pt x="f88" y="f73"/>
                  </a:cubicBezTo>
                  <a:cubicBezTo>
                    <a:pt x="f65" y="f72"/>
                    <a:pt x="f65" y="f72"/>
                    <a:pt x="f65" y="f72"/>
                  </a:cubicBezTo>
                  <a:cubicBezTo>
                    <a:pt x="f81" y="f72"/>
                    <a:pt x="f22" y="f72"/>
                    <a:pt x="f102" y="f72"/>
                  </a:cubicBezTo>
                  <a:cubicBezTo>
                    <a:pt x="f114" y="f72"/>
                    <a:pt x="f101" y="f86"/>
                    <a:pt x="f99" y="f74"/>
                  </a:cubicBezTo>
                  <a:cubicBezTo>
                    <a:pt x="f99" y="f74"/>
                    <a:pt x="f99" y="f74"/>
                    <a:pt x="f99" y="f74"/>
                  </a:cubicBezTo>
                  <a:cubicBezTo>
                    <a:pt x="f115" y="f86"/>
                    <a:pt x="f110" y="f73"/>
                    <a:pt x="f65" y="f73"/>
                  </a:cubicBezTo>
                  <a:cubicBezTo>
                    <a:pt x="f24" y="f73"/>
                    <a:pt x="f84" y="f73"/>
                    <a:pt x="f63" y="f73"/>
                  </a:cubicBezTo>
                  <a:cubicBezTo>
                    <a:pt x="f103" y="f87"/>
                    <a:pt x="f103" y="f87"/>
                    <a:pt x="f103" y="f87"/>
                  </a:cubicBezTo>
                  <a:cubicBezTo>
                    <a:pt x="f103" y="f86"/>
                    <a:pt x="f103" y="f86"/>
                    <a:pt x="f103" y="f86"/>
                  </a:cubicBezTo>
                  <a:cubicBezTo>
                    <a:pt x="f63" y="f86"/>
                    <a:pt x="f62" y="f85"/>
                    <a:pt x="f62" y="f14"/>
                  </a:cubicBezTo>
                  <a:cubicBezTo>
                    <a:pt x="f84" y="f14"/>
                    <a:pt x="f84" y="f74"/>
                    <a:pt x="f84" y="f74"/>
                  </a:cubicBezTo>
                  <a:cubicBezTo>
                    <a:pt x="f62" y="f14"/>
                    <a:pt x="f103" y="f85"/>
                    <a:pt x="f59" y="f85"/>
                  </a:cubicBezTo>
                  <a:cubicBezTo>
                    <a:pt x="f105" y="f85"/>
                    <a:pt x="f105" y="f85"/>
                    <a:pt x="f105" y="f85"/>
                  </a:cubicBezTo>
                  <a:cubicBezTo>
                    <a:pt x="f105" y="f85"/>
                    <a:pt x="f105" y="f85"/>
                    <a:pt x="f105" y="f85"/>
                  </a:cubicBezTo>
                  <a:cubicBezTo>
                    <a:pt x="f28" y="f85"/>
                    <a:pt x="f116" y="f14"/>
                    <a:pt x="f106" y="f74"/>
                  </a:cubicBezTo>
                  <a:cubicBezTo>
                    <a:pt x="f117" y="f74"/>
                    <a:pt x="f118" y="f68"/>
                    <a:pt x="f57" y="f68"/>
                  </a:cubicBezTo>
                  <a:cubicBezTo>
                    <a:pt x="f57" y="f68"/>
                    <a:pt x="f57" y="f68"/>
                    <a:pt x="f57" y="f68"/>
                  </a:cubicBezTo>
                  <a:cubicBezTo>
                    <a:pt x="f57" y="f119"/>
                    <a:pt x="f57" y="f119"/>
                    <a:pt x="f57" y="f119"/>
                  </a:cubicBezTo>
                  <a:cubicBezTo>
                    <a:pt x="f118" y="f119"/>
                    <a:pt x="f118" y="f119"/>
                    <a:pt x="f118" y="f119"/>
                  </a:cubicBezTo>
                  <a:cubicBezTo>
                    <a:pt x="f118" y="f119"/>
                    <a:pt x="f118" y="f119"/>
                    <a:pt x="f118" y="f119"/>
                  </a:cubicBezTo>
                  <a:cubicBezTo>
                    <a:pt x="f106" y="f119"/>
                    <a:pt x="f28" y="f90"/>
                    <a:pt x="f28" y="f120"/>
                  </a:cubicBezTo>
                  <a:cubicBezTo>
                    <a:pt x="f28" y="f120"/>
                    <a:pt x="f28" y="f120"/>
                    <a:pt x="f106" y="f120"/>
                  </a:cubicBezTo>
                  <a:cubicBezTo>
                    <a:pt x="f117" y="f120"/>
                    <a:pt x="f117" y="f120"/>
                    <a:pt x="f117" y="f120"/>
                  </a:cubicBezTo>
                  <a:cubicBezTo>
                    <a:pt x="f106" y="f82"/>
                    <a:pt x="f106" y="f82"/>
                    <a:pt x="f106" y="f82"/>
                  </a:cubicBezTo>
                  <a:cubicBezTo>
                    <a:pt x="f116" y="f98"/>
                    <a:pt x="f121" y="f17"/>
                    <a:pt x="f64" y="f17"/>
                  </a:cubicBezTo>
                  <a:cubicBezTo>
                    <a:pt x="f116" y="f98"/>
                    <a:pt x="f118" y="f82"/>
                    <a:pt x="f29" y="f119"/>
                  </a:cubicBezTo>
                  <a:cubicBezTo>
                    <a:pt x="f32" y="f76"/>
                    <a:pt x="f32" y="f74"/>
                    <a:pt x="f57" y="f73"/>
                  </a:cubicBezTo>
                  <a:cubicBezTo>
                    <a:pt x="f57" y="f72"/>
                    <a:pt x="f57" y="f72"/>
                    <a:pt x="f57" y="f72"/>
                  </a:cubicBezTo>
                  <a:cubicBezTo>
                    <a:pt x="f29" y="f72"/>
                    <a:pt x="f29" y="f72"/>
                    <a:pt x="f29" y="f72"/>
                  </a:cubicBezTo>
                  <a:cubicBezTo>
                    <a:pt x="f32" y="f69"/>
                    <a:pt x="f71" y="f97"/>
                    <a:pt x="f122" y="f97"/>
                  </a:cubicBezTo>
                  <a:cubicBezTo>
                    <a:pt x="f122" y="f100"/>
                    <a:pt x="f122" y="f100"/>
                    <a:pt x="f122" y="f100"/>
                  </a:cubicBezTo>
                  <a:cubicBezTo>
                    <a:pt x="f123" y="f12"/>
                    <a:pt x="f124" y="f108"/>
                    <a:pt x="f56" y="f108"/>
                  </a:cubicBezTo>
                  <a:cubicBezTo>
                    <a:pt x="f43" y="f108"/>
                    <a:pt x="f11" y="f69"/>
                    <a:pt x="f25" y="f68"/>
                  </a:cubicBezTo>
                  <a:cubicBezTo>
                    <a:pt x="f49" y="f77"/>
                    <a:pt x="f18" y="f125"/>
                    <a:pt x="f21" y="f110"/>
                  </a:cubicBezTo>
                  <a:lnTo>
                    <a:pt x="f109" y="f102"/>
                  </a:lnTo>
                  <a:close/>
                  <a:moveTo>
                    <a:pt x="f109" y="f112"/>
                  </a:moveTo>
                  <a:cubicBezTo>
                    <a:pt x="f111" y="f99"/>
                    <a:pt x="f109" y="f119"/>
                    <a:pt x="f126" y="f83"/>
                  </a:cubicBezTo>
                  <a:cubicBezTo>
                    <a:pt x="f33" y="f69"/>
                    <a:pt x="f127" y="f12"/>
                    <a:pt x="f39" y="f12"/>
                  </a:cubicBezTo>
                  <a:cubicBezTo>
                    <a:pt x="f39" y="f12"/>
                    <a:pt x="f39" y="f12"/>
                    <a:pt x="f39" y="f12"/>
                  </a:cubicBezTo>
                  <a:cubicBezTo>
                    <a:pt x="f48" y="f12"/>
                    <a:pt x="f23" y="f82"/>
                    <a:pt x="f109" y="f112"/>
                  </a:cubicBezTo>
                  <a:close/>
                  <a:moveTo>
                    <a:pt x="f80" y="f73"/>
                  </a:moveTo>
                  <a:cubicBezTo>
                    <a:pt x="f128" y="f73"/>
                    <a:pt x="f129" y="f72"/>
                    <a:pt x="f130" y="f69"/>
                  </a:cubicBezTo>
                  <a:cubicBezTo>
                    <a:pt x="f101" y="f97"/>
                    <a:pt x="f131" y="f100"/>
                    <a:pt x="f114" y="f104"/>
                  </a:cubicBezTo>
                  <a:cubicBezTo>
                    <a:pt x="f101" y="f104"/>
                    <a:pt x="f129" y="f97"/>
                    <a:pt x="f80" y="f73"/>
                  </a:cubicBezTo>
                  <a:close/>
                  <a:moveTo>
                    <a:pt x="f109" y="f102"/>
                  </a:moveTo>
                  <a:cubicBezTo>
                    <a:pt x="f109" y="f110"/>
                    <a:pt x="f109" y="f110"/>
                    <a:pt x="f109" y="f110"/>
                  </a:cubicBezTo>
                  <a:cubicBezTo>
                    <a:pt x="f46" y="f120"/>
                    <a:pt x="f27" y="f100"/>
                    <a:pt x="f39" y="f100"/>
                  </a:cubicBezTo>
                  <a:cubicBezTo>
                    <a:pt x="f58" y="f100"/>
                    <a:pt x="f132" y="f100"/>
                    <a:pt x="f133" y="f100"/>
                  </a:cubicBezTo>
                  <a:cubicBezTo>
                    <a:pt x="f10" y="f100"/>
                    <a:pt x="f11" y="f74"/>
                    <a:pt x="f25" y="f82"/>
                  </a:cubicBezTo>
                  <a:cubicBezTo>
                    <a:pt x="f109" y="f19"/>
                    <a:pt x="f46" y="f84"/>
                    <a:pt x="f35" y="f116"/>
                  </a:cubicBezTo>
                  <a:cubicBezTo>
                    <a:pt x="f38" y="f117"/>
                    <a:pt x="f38" y="f117"/>
                    <a:pt x="f38" y="f117"/>
                  </a:cubicBezTo>
                  <a:cubicBezTo>
                    <a:pt x="f38" y="f57"/>
                    <a:pt x="f134" y="f29"/>
                    <a:pt x="f134" y="f29"/>
                  </a:cubicBezTo>
                  <a:cubicBezTo>
                    <a:pt x="f40" y="f55"/>
                    <a:pt x="f40" y="f55"/>
                    <a:pt x="f40" y="f55"/>
                  </a:cubicBezTo>
                  <a:cubicBezTo>
                    <a:pt x="f40" y="f55"/>
                    <a:pt x="f40" y="f55"/>
                    <a:pt x="f40" y="f55"/>
                  </a:cubicBezTo>
                  <a:cubicBezTo>
                    <a:pt x="f42" y="f29"/>
                    <a:pt x="f127" y="f57"/>
                    <a:pt x="f10" y="f118"/>
                  </a:cubicBezTo>
                  <a:cubicBezTo>
                    <a:pt x="f135" y="f28"/>
                    <a:pt x="f42" y="f26"/>
                    <a:pt x="f43" y="f63"/>
                  </a:cubicBezTo>
                  <a:cubicBezTo>
                    <a:pt x="f40" y="f62"/>
                    <a:pt x="f40" y="f62"/>
                    <a:pt x="f40" y="f62"/>
                  </a:cubicBezTo>
                  <a:cubicBezTo>
                    <a:pt x="f40" y="f62"/>
                    <a:pt x="f40" y="f62"/>
                    <a:pt x="f40" y="f62"/>
                  </a:cubicBezTo>
                  <a:cubicBezTo>
                    <a:pt x="f134" y="f63"/>
                    <a:pt x="f38" y="f103"/>
                    <a:pt x="f38" y="f59"/>
                  </a:cubicBezTo>
                  <a:cubicBezTo>
                    <a:pt x="f44" y="f105"/>
                    <a:pt x="f38" y="f28"/>
                    <a:pt x="f38" y="f106"/>
                  </a:cubicBezTo>
                  <a:cubicBezTo>
                    <a:pt x="f37" y="f28"/>
                    <a:pt x="f37" y="f28"/>
                    <a:pt x="f37" y="f28"/>
                  </a:cubicBezTo>
                  <a:cubicBezTo>
                    <a:pt x="f34" y="f64"/>
                    <a:pt x="f34" y="f26"/>
                    <a:pt x="f35" y="f63"/>
                  </a:cubicBezTo>
                  <a:cubicBezTo>
                    <a:pt x="f37" y="f60"/>
                    <a:pt x="f40" y="f88"/>
                    <a:pt x="f135" y="f88"/>
                  </a:cubicBezTo>
                  <a:cubicBezTo>
                    <a:pt x="f136" y="f84"/>
                    <a:pt x="f39" y="f64"/>
                    <a:pt x="f56" y="f118"/>
                  </a:cubicBezTo>
                  <a:cubicBezTo>
                    <a:pt x="f137" y="f57"/>
                    <a:pt x="f52" y="f29"/>
                    <a:pt x="f41" y="f29"/>
                  </a:cubicBezTo>
                  <a:cubicBezTo>
                    <a:pt x="f136" y="f29"/>
                    <a:pt x="f136" y="f29"/>
                    <a:pt x="f136" y="f29"/>
                  </a:cubicBezTo>
                  <a:cubicBezTo>
                    <a:pt x="f137" y="f118"/>
                    <a:pt x="f56" y="f121"/>
                    <a:pt x="f137" y="f26"/>
                  </a:cubicBezTo>
                  <a:cubicBezTo>
                    <a:pt x="f136" y="f84"/>
                    <a:pt x="f54" y="f24"/>
                    <a:pt x="f42" y="f24"/>
                  </a:cubicBezTo>
                  <a:cubicBezTo>
                    <a:pt x="f42" y="f24"/>
                    <a:pt x="f42" y="f24"/>
                    <a:pt x="f42" y="f24"/>
                  </a:cubicBezTo>
                  <a:cubicBezTo>
                    <a:pt x="f42" y="f24"/>
                    <a:pt x="f42" y="f24"/>
                    <a:pt x="f43" y="f24"/>
                  </a:cubicBezTo>
                  <a:cubicBezTo>
                    <a:pt x="f40" y="f60"/>
                    <a:pt x="f40" y="f60"/>
                    <a:pt x="f40" y="f60"/>
                  </a:cubicBezTo>
                  <a:cubicBezTo>
                    <a:pt x="f43" y="f60"/>
                    <a:pt x="f43" y="f60"/>
                    <a:pt x="f43" y="f60"/>
                  </a:cubicBezTo>
                  <a:cubicBezTo>
                    <a:pt x="f43" y="f62"/>
                    <a:pt x="f42" y="f63"/>
                    <a:pt x="f127" y="f103"/>
                  </a:cubicBezTo>
                  <a:cubicBezTo>
                    <a:pt x="f135" y="f64"/>
                    <a:pt x="f41" y="f28"/>
                    <a:pt x="f54" y="f29"/>
                  </a:cubicBezTo>
                  <a:cubicBezTo>
                    <a:pt x="f54" y="f55"/>
                    <a:pt x="f54" y="f55"/>
                    <a:pt x="f54" y="f55"/>
                  </a:cubicBezTo>
                  <a:cubicBezTo>
                    <a:pt x="f135" y="f55"/>
                    <a:pt x="f127" y="f30"/>
                    <a:pt x="f42" y="f53"/>
                  </a:cubicBezTo>
                  <a:cubicBezTo>
                    <a:pt x="f42" y="f53"/>
                    <a:pt x="f42" y="f53"/>
                    <a:pt x="f42" y="f53"/>
                  </a:cubicBezTo>
                  <a:cubicBezTo>
                    <a:pt x="f42" y="f53"/>
                    <a:pt x="f42" y="f53"/>
                    <a:pt x="f42" y="f53"/>
                  </a:cubicBezTo>
                  <a:cubicBezTo>
                    <a:pt x="f137" y="f56"/>
                    <a:pt x="f54" y="f23"/>
                    <a:pt x="f138" y="f18"/>
                  </a:cubicBezTo>
                  <a:cubicBezTo>
                    <a:pt x="f138" y="f49"/>
                    <a:pt x="f31" y="f47"/>
                    <a:pt x="f35" y="f13"/>
                  </a:cubicBezTo>
                  <a:cubicBezTo>
                    <a:pt x="f38" y="f126"/>
                    <a:pt x="f43" y="f138"/>
                    <a:pt x="f42" y="f37"/>
                  </a:cubicBezTo>
                  <a:cubicBezTo>
                    <a:pt x="f42" y="f38"/>
                    <a:pt x="f42" y="f40"/>
                    <a:pt x="f42" y="f42"/>
                  </a:cubicBezTo>
                  <a:cubicBezTo>
                    <a:pt x="f127" y="f10"/>
                    <a:pt x="f127" y="f10"/>
                    <a:pt x="f127" y="f10"/>
                  </a:cubicBezTo>
                  <a:cubicBezTo>
                    <a:pt x="f41" y="f137"/>
                    <a:pt x="f135" y="f124"/>
                    <a:pt x="f127" y="f123"/>
                  </a:cubicBezTo>
                  <a:cubicBezTo>
                    <a:pt x="f42" y="f107"/>
                    <a:pt x="f43" y="f139"/>
                    <a:pt x="f43" y="f53"/>
                  </a:cubicBezTo>
                  <a:cubicBezTo>
                    <a:pt x="f43" y="f55"/>
                    <a:pt x="f43" y="f55"/>
                    <a:pt x="f43" y="f55"/>
                  </a:cubicBezTo>
                  <a:cubicBezTo>
                    <a:pt x="f134" y="f53"/>
                    <a:pt x="f134" y="f53"/>
                    <a:pt x="f134" y="f53"/>
                  </a:cubicBezTo>
                  <a:cubicBezTo>
                    <a:pt x="f44" y="f36"/>
                    <a:pt x="f38" y="f123"/>
                    <a:pt x="f40" y="f124"/>
                  </a:cubicBezTo>
                  <a:cubicBezTo>
                    <a:pt x="f43" y="f51"/>
                    <a:pt x="f127" y="f136"/>
                    <a:pt x="f42" y="f10"/>
                  </a:cubicBezTo>
                  <a:cubicBezTo>
                    <a:pt x="f42" y="f10"/>
                    <a:pt x="f42" y="f10"/>
                    <a:pt x="f42" y="f10"/>
                  </a:cubicBezTo>
                  <a:cubicBezTo>
                    <a:pt x="f42" y="f41"/>
                    <a:pt x="f43" y="f137"/>
                    <a:pt x="f40" y="f140"/>
                  </a:cubicBezTo>
                  <a:cubicBezTo>
                    <a:pt x="f38" y="f8"/>
                    <a:pt x="f37" y="f36"/>
                    <a:pt x="f37" y="f32"/>
                  </a:cubicBezTo>
                  <a:cubicBezTo>
                    <a:pt x="f44" y="f30"/>
                    <a:pt x="f44" y="f30"/>
                    <a:pt x="f44" y="f30"/>
                  </a:cubicBezTo>
                  <a:cubicBezTo>
                    <a:pt x="f37" y="f30"/>
                    <a:pt x="f37" y="f30"/>
                    <a:pt x="f37" y="f30"/>
                  </a:cubicBezTo>
                  <a:cubicBezTo>
                    <a:pt x="f35" y="f55"/>
                    <a:pt x="f34" y="f55"/>
                    <a:pt x="f33" y="f55"/>
                  </a:cubicBezTo>
                  <a:cubicBezTo>
                    <a:pt x="f33" y="f55"/>
                    <a:pt x="f33" y="f55"/>
                    <a:pt x="f33" y="f55"/>
                  </a:cubicBezTo>
                  <a:cubicBezTo>
                    <a:pt x="f31" y="f55"/>
                    <a:pt x="f31" y="f55"/>
                    <a:pt x="f11" y="f29"/>
                  </a:cubicBezTo>
                  <a:cubicBezTo>
                    <a:pt x="f138" y="f121"/>
                    <a:pt x="f126" y="f103"/>
                    <a:pt x="f13" y="f24"/>
                  </a:cubicBezTo>
                  <a:cubicBezTo>
                    <a:pt x="f23" y="f65"/>
                    <a:pt x="f47" y="f22"/>
                    <a:pt x="f109" y="f102"/>
                  </a:cubicBezTo>
                  <a:close/>
                  <a:moveTo>
                    <a:pt x="f141" y="f97"/>
                  </a:moveTo>
                  <a:cubicBezTo>
                    <a:pt x="f102" y="f97"/>
                    <a:pt x="f142" y="f100"/>
                    <a:pt x="f110" y="f100"/>
                  </a:cubicBezTo>
                  <a:cubicBezTo>
                    <a:pt x="f112" y="f100"/>
                    <a:pt x="f115" y="f69"/>
                    <a:pt x="f143" y="f73"/>
                  </a:cubicBezTo>
                  <a:cubicBezTo>
                    <a:pt x="f99" y="f87"/>
                    <a:pt x="f80" y="f86"/>
                    <a:pt x="f98" y="f86"/>
                  </a:cubicBezTo>
                  <a:cubicBezTo>
                    <a:pt x="f78" y="f86"/>
                    <a:pt x="f78" y="f86"/>
                    <a:pt x="f78" y="f86"/>
                  </a:cubicBezTo>
                  <a:cubicBezTo>
                    <a:pt x="f82" y="f14"/>
                    <a:pt x="f77" y="f68"/>
                    <a:pt x="f144" y="f83"/>
                  </a:cubicBezTo>
                  <a:cubicBezTo>
                    <a:pt x="f113" y="f89"/>
                    <a:pt x="f76" y="f89"/>
                    <a:pt x="f91" y="f96"/>
                  </a:cubicBezTo>
                  <a:cubicBezTo>
                    <a:pt x="f76" y="f96"/>
                    <a:pt x="f76" y="f91"/>
                    <a:pt x="f16" y="f91"/>
                  </a:cubicBezTo>
                  <a:cubicBezTo>
                    <a:pt x="f119" y="f91"/>
                    <a:pt x="f78" y="f83"/>
                    <a:pt x="f128" y="f14"/>
                  </a:cubicBezTo>
                  <a:cubicBezTo>
                    <a:pt x="f101" y="f87"/>
                    <a:pt x="f114" y="f97"/>
                    <a:pt x="f141" y="f97"/>
                  </a:cubicBezTo>
                  <a:close/>
                  <a:moveTo>
                    <a:pt x="f118" y="f83"/>
                  </a:moveTo>
                  <a:cubicBezTo>
                    <a:pt x="f117" y="f83"/>
                    <a:pt x="f106" y="f83"/>
                    <a:pt x="f116" y="f68"/>
                  </a:cubicBezTo>
                  <a:cubicBezTo>
                    <a:pt x="f28" y="f74"/>
                    <a:pt x="f121" y="f74"/>
                    <a:pt x="f105" y="f74"/>
                  </a:cubicBezTo>
                  <a:cubicBezTo>
                    <a:pt x="f105" y="f74"/>
                    <a:pt x="f105" y="f74"/>
                    <a:pt x="f105" y="f74"/>
                  </a:cubicBezTo>
                  <a:cubicBezTo>
                    <a:pt x="f105" y="f74"/>
                    <a:pt x="f64" y="f74"/>
                    <a:pt x="f64" y="f68"/>
                  </a:cubicBezTo>
                  <a:cubicBezTo>
                    <a:pt x="f59" y="f89"/>
                    <a:pt x="f63" y="f16"/>
                    <a:pt x="f103" y="f144"/>
                  </a:cubicBezTo>
                  <a:cubicBezTo>
                    <a:pt x="f103" y="f119"/>
                    <a:pt x="f26" y="f77"/>
                    <a:pt x="f59" y="f90"/>
                  </a:cubicBezTo>
                  <a:cubicBezTo>
                    <a:pt x="f105" y="f120"/>
                    <a:pt x="f105" y="f120"/>
                    <a:pt x="f105" y="f120"/>
                  </a:cubicBezTo>
                  <a:cubicBezTo>
                    <a:pt x="f105" y="f120"/>
                    <a:pt x="f105" y="f120"/>
                    <a:pt x="f105" y="f120"/>
                  </a:cubicBezTo>
                  <a:cubicBezTo>
                    <a:pt x="f105" y="f77"/>
                    <a:pt x="f116" y="f144"/>
                    <a:pt x="f118" y="f144"/>
                  </a:cubicBezTo>
                  <a:cubicBezTo>
                    <a:pt x="f118" y="f144"/>
                    <a:pt x="f118" y="f144"/>
                    <a:pt x="f118" y="f144"/>
                  </a:cubicBezTo>
                  <a:lnTo>
                    <a:pt x="f118" y="f83"/>
                  </a:lnTo>
                  <a:close/>
                  <a:moveTo>
                    <a:pt x="f63" y="f77"/>
                  </a:moveTo>
                  <a:cubicBezTo>
                    <a:pt x="f63" y="f119"/>
                    <a:pt x="f63" y="f119"/>
                    <a:pt x="f63" y="f144"/>
                  </a:cubicBezTo>
                  <a:cubicBezTo>
                    <a:pt x="f62" y="f16"/>
                    <a:pt x="f103" y="f89"/>
                    <a:pt x="f59" y="f74"/>
                  </a:cubicBezTo>
                  <a:cubicBezTo>
                    <a:pt x="f63" y="f83"/>
                    <a:pt x="f84" y="f16"/>
                    <a:pt x="f84" y="f144"/>
                  </a:cubicBezTo>
                  <a:cubicBezTo>
                    <a:pt x="f62" y="f144"/>
                    <a:pt x="f62" y="f119"/>
                    <a:pt x="f63" y="f77"/>
                  </a:cubicBezTo>
                  <a:close/>
                  <a:moveTo>
                    <a:pt x="f105" y="f120"/>
                  </a:moveTo>
                  <a:cubicBezTo>
                    <a:pt x="f59" y="f120"/>
                    <a:pt x="f59" y="f120"/>
                    <a:pt x="f59" y="f120"/>
                  </a:cubicBezTo>
                  <a:cubicBezTo>
                    <a:pt x="f62" y="f90"/>
                    <a:pt x="f60" y="f119"/>
                    <a:pt x="f60" y="f144"/>
                  </a:cubicBezTo>
                  <a:cubicBezTo>
                    <a:pt x="f24" y="f16"/>
                    <a:pt x="f84" y="f89"/>
                    <a:pt x="f103" y="f74"/>
                  </a:cubicBezTo>
                  <a:cubicBezTo>
                    <a:pt x="f24" y="f83"/>
                    <a:pt x="f24" y="f76"/>
                    <a:pt x="f24" y="f113"/>
                  </a:cubicBezTo>
                  <a:cubicBezTo>
                    <a:pt x="f24" y="f77"/>
                    <a:pt x="f62" y="f98"/>
                    <a:pt x="f59" y="f98"/>
                  </a:cubicBezTo>
                  <a:cubicBezTo>
                    <a:pt x="f64" y="f98"/>
                    <a:pt x="f121" y="f78"/>
                    <a:pt x="f28" y="f82"/>
                  </a:cubicBezTo>
                  <a:cubicBezTo>
                    <a:pt x="f121" y="f82"/>
                    <a:pt x="f121" y="f82"/>
                    <a:pt x="f105" y="f120"/>
                  </a:cubicBezTo>
                  <a:close/>
                  <a:moveTo>
                    <a:pt x="f76" y="f76"/>
                  </a:moveTo>
                  <a:cubicBezTo>
                    <a:pt x="f91" y="f76"/>
                    <a:pt x="f96" y="f76"/>
                    <a:pt x="f89" y="f91"/>
                  </a:cubicBezTo>
                  <a:cubicBezTo>
                    <a:pt x="f83" y="f91"/>
                    <a:pt x="f83" y="f91"/>
                    <a:pt x="f83" y="f91"/>
                  </a:cubicBezTo>
                  <a:cubicBezTo>
                    <a:pt x="f89" y="f96"/>
                    <a:pt x="f89" y="f96"/>
                    <a:pt x="f89" y="f96"/>
                  </a:cubicBezTo>
                  <a:cubicBezTo>
                    <a:pt x="f89" y="f96"/>
                    <a:pt x="f96" y="f89"/>
                    <a:pt x="f91" y="f89"/>
                  </a:cubicBezTo>
                  <a:cubicBezTo>
                    <a:pt x="f68" y="f96"/>
                    <a:pt x="f86" y="f91"/>
                    <a:pt x="f97" y="f91"/>
                  </a:cubicBezTo>
                  <a:cubicBezTo>
                    <a:pt x="f12" y="f91"/>
                    <a:pt x="f145" y="f91"/>
                    <a:pt x="f146" y="f96"/>
                  </a:cubicBezTo>
                  <a:cubicBezTo>
                    <a:pt x="f108" y="f76"/>
                    <a:pt x="f97" y="f16"/>
                    <a:pt x="f86" y="f16"/>
                  </a:cubicBezTo>
                  <a:cubicBezTo>
                    <a:pt x="f74" y="f16"/>
                    <a:pt x="f89" y="f16"/>
                    <a:pt x="f76" y="f76"/>
                  </a:cubicBezTo>
                  <a:close/>
                  <a:moveTo>
                    <a:pt x="f59" y="f17"/>
                  </a:moveTo>
                  <a:cubicBezTo>
                    <a:pt x="f84" y="f17"/>
                    <a:pt x="f61" y="f90"/>
                    <a:pt x="f61" y="f113"/>
                  </a:cubicBezTo>
                  <a:cubicBezTo>
                    <a:pt x="f61" y="f16"/>
                    <a:pt x="f61" y="f76"/>
                    <a:pt x="f61" y="f91"/>
                  </a:cubicBezTo>
                  <a:cubicBezTo>
                    <a:pt x="f65" y="f16"/>
                    <a:pt x="f65" y="f144"/>
                    <a:pt x="f61" y="f120"/>
                  </a:cubicBezTo>
                  <a:cubicBezTo>
                    <a:pt x="f24" y="f98"/>
                    <a:pt x="f63" y="f80"/>
                    <a:pt x="f64" y="f17"/>
                  </a:cubicBezTo>
                  <a:cubicBezTo>
                    <a:pt x="f59" y="f17"/>
                    <a:pt x="f59" y="f17"/>
                    <a:pt x="f59" y="f17"/>
                  </a:cubicBezTo>
                  <a:close/>
                  <a:moveTo>
                    <a:pt x="f136" y="f117"/>
                  </a:moveTo>
                  <a:cubicBezTo>
                    <a:pt x="f136" y="f121"/>
                    <a:pt x="f54" y="f59"/>
                    <a:pt x="f10" y="f103"/>
                  </a:cubicBezTo>
                  <a:cubicBezTo>
                    <a:pt x="f10" y="f63"/>
                    <a:pt x="f127" y="f62"/>
                    <a:pt x="f127" y="f84"/>
                  </a:cubicBezTo>
                  <a:cubicBezTo>
                    <a:pt x="f54" y="f84"/>
                    <a:pt x="f136" y="f103"/>
                    <a:pt x="f136" y="f26"/>
                  </a:cubicBezTo>
                  <a:cubicBezTo>
                    <a:pt x="f52" y="f105"/>
                    <a:pt x="f52" y="f116"/>
                    <a:pt x="f136" y="f117"/>
                  </a:cubicBezTo>
                  <a:close/>
                  <a:moveTo>
                    <a:pt x="f40" y="f57"/>
                  </a:moveTo>
                  <a:cubicBezTo>
                    <a:pt x="f134" y="f117"/>
                    <a:pt x="f134" y="f121"/>
                    <a:pt x="f134" y="f59"/>
                  </a:cubicBezTo>
                  <a:cubicBezTo>
                    <a:pt x="f134" y="f26"/>
                    <a:pt x="f40" y="f26"/>
                    <a:pt x="f40" y="f103"/>
                  </a:cubicBezTo>
                  <a:cubicBezTo>
                    <a:pt x="f42" y="f64"/>
                    <a:pt x="f10" y="f116"/>
                    <a:pt x="f127" y="f117"/>
                  </a:cubicBezTo>
                  <a:cubicBezTo>
                    <a:pt x="f42" y="f118"/>
                    <a:pt x="f42" y="f57"/>
                    <a:pt x="f40" y="f57"/>
                  </a:cubicBezTo>
                  <a:close/>
                  <a:moveTo>
                    <a:pt x="f10" y="f136"/>
                  </a:moveTo>
                  <a:cubicBezTo>
                    <a:pt x="f127" y="f56"/>
                    <a:pt x="f42" y="f140"/>
                    <a:pt x="f43" y="f124"/>
                  </a:cubicBezTo>
                  <a:cubicBezTo>
                    <a:pt x="f40" y="f133"/>
                    <a:pt x="f134" y="f70"/>
                    <a:pt x="f40" y="f139"/>
                  </a:cubicBezTo>
                  <a:cubicBezTo>
                    <a:pt x="f40" y="f36"/>
                    <a:pt x="f43" y="f70"/>
                    <a:pt x="f43" y="f123"/>
                  </a:cubicBezTo>
                  <a:cubicBezTo>
                    <a:pt x="f127" y="f132"/>
                    <a:pt x="f10" y="f39"/>
                    <a:pt x="f10" y="f136"/>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11" name="Ελεύθερη σχεδίαση 47">
              <a:extLst>
                <a:ext uri="{FF2B5EF4-FFF2-40B4-BE49-F238E27FC236}">
                  <a16:creationId xmlns:a16="http://schemas.microsoft.com/office/drawing/2014/main" id="{40EE23BB-E8FA-F64E-CB92-BA60637B7041}"/>
                </a:ext>
              </a:extLst>
            </p:cNvPr>
            <p:cNvSpPr/>
            <p:nvPr/>
          </p:nvSpPr>
          <p:spPr>
            <a:xfrm rot="16199987" flipV="1">
              <a:off x="6509943" y="5321076"/>
              <a:ext cx="508479" cy="519488"/>
            </a:xfrm>
            <a:custGeom>
              <a:avLst/>
              <a:gdLst>
                <a:gd name="f0" fmla="val 10800000"/>
                <a:gd name="f1" fmla="val 5400000"/>
                <a:gd name="f2" fmla="val 180"/>
                <a:gd name="f3" fmla="val w"/>
                <a:gd name="f4" fmla="val h"/>
                <a:gd name="f5" fmla="val 0"/>
                <a:gd name="f6" fmla="val 161"/>
                <a:gd name="f7" fmla="val 146"/>
                <a:gd name="f8" fmla="val 50"/>
                <a:gd name="f9" fmla="val 8"/>
                <a:gd name="f10" fmla="val 55"/>
                <a:gd name="f11" fmla="val 14"/>
                <a:gd name="f12" fmla="val 53"/>
                <a:gd name="f13" fmla="val 20"/>
                <a:gd name="f14" fmla="val 60"/>
                <a:gd name="f15" fmla="val 25"/>
                <a:gd name="f16" fmla="val 62"/>
                <a:gd name="f17" fmla="val 23"/>
                <a:gd name="f18" fmla="val 58"/>
                <a:gd name="f19" fmla="val 18"/>
                <a:gd name="f20" fmla="val 54"/>
                <a:gd name="f21" fmla="val 17"/>
                <a:gd name="f22" fmla="val 64"/>
                <a:gd name="f23" fmla="val 13"/>
                <a:gd name="f24" fmla="val 65"/>
                <a:gd name="f25" fmla="val 63"/>
                <a:gd name="f26" fmla="val 34"/>
                <a:gd name="f27" fmla="val 59"/>
                <a:gd name="f28" fmla="val 36"/>
                <a:gd name="f29" fmla="val 37"/>
                <a:gd name="f30" fmla="val 49"/>
                <a:gd name="f31" fmla="val 43"/>
                <a:gd name="f32" fmla="val 31"/>
                <a:gd name="f33" fmla="val 19"/>
                <a:gd name="f34" fmla="val 41"/>
                <a:gd name="f35" fmla="val 9"/>
                <a:gd name="f36" fmla="val 16"/>
                <a:gd name="f37" fmla="val 72"/>
                <a:gd name="f38" fmla="val 30"/>
                <a:gd name="f39" fmla="val 81"/>
                <a:gd name="f40" fmla="val 92"/>
                <a:gd name="f41" fmla="val 111"/>
                <a:gd name="f42" fmla="val 38"/>
                <a:gd name="f43" fmla="val 129"/>
                <a:gd name="f44" fmla="val 27"/>
                <a:gd name="f45" fmla="val 28"/>
                <a:gd name="f46" fmla="val 137"/>
                <a:gd name="f47" fmla="val 39"/>
                <a:gd name="f48" fmla="val 121"/>
                <a:gd name="f49" fmla="val 33"/>
                <a:gd name="f50" fmla="val 104"/>
                <a:gd name="f51" fmla="val 102"/>
                <a:gd name="f52" fmla="val 29"/>
                <a:gd name="f53" fmla="val 26"/>
                <a:gd name="f54" fmla="val 100"/>
                <a:gd name="f55" fmla="val 101"/>
                <a:gd name="f56" fmla="val 89"/>
                <a:gd name="f57" fmla="val 7"/>
                <a:gd name="f58" fmla="val 79"/>
                <a:gd name="f59" fmla="val 4"/>
                <a:gd name="f60" fmla="val 1"/>
                <a:gd name="f61" fmla="val 12"/>
                <a:gd name="f62" fmla="val 6"/>
                <a:gd name="f63" fmla="val 10"/>
                <a:gd name="f64" fmla="val 45"/>
                <a:gd name="f65" fmla="val 47"/>
                <a:gd name="f66" fmla="val 5"/>
                <a:gd name="f67" fmla="val 51"/>
                <a:gd name="f68" fmla="val 86"/>
                <a:gd name="f69" fmla="val 128"/>
                <a:gd name="f70" fmla="val 46"/>
                <a:gd name="f71" fmla="val 145"/>
                <a:gd name="f72" fmla="val 144"/>
                <a:gd name="f73" fmla="val 3"/>
                <a:gd name="f74" fmla="val 142"/>
                <a:gd name="f75" fmla="val 2"/>
                <a:gd name="f76" fmla="val 149"/>
                <a:gd name="f77" fmla="val 141"/>
                <a:gd name="f78" fmla="val 71"/>
                <a:gd name="f79" fmla="val 151"/>
                <a:gd name="f80" fmla="val 148"/>
                <a:gd name="f81" fmla="val 130"/>
                <a:gd name="f82" fmla="val 93"/>
                <a:gd name="f83" fmla="val 70"/>
                <a:gd name="f84" fmla="val 87"/>
                <a:gd name="f85" fmla="val 21"/>
                <a:gd name="f86" fmla="val 105"/>
                <a:gd name="f87" fmla="val 84"/>
                <a:gd name="f88" fmla="val 22"/>
                <a:gd name="f89" fmla="val 78"/>
                <a:gd name="f90" fmla="val 57"/>
                <a:gd name="f91" fmla="val 24"/>
                <a:gd name="f92" fmla="val 56"/>
                <a:gd name="f93" fmla="val 40"/>
                <a:gd name="f94" fmla="+- 0 0 -90"/>
                <a:gd name="f95" fmla="*/ f3 1 161"/>
                <a:gd name="f96" fmla="*/ f4 1 146"/>
                <a:gd name="f97" fmla="+- f7 0 f5"/>
                <a:gd name="f98" fmla="+- f6 0 f5"/>
                <a:gd name="f99" fmla="*/ f94 f0 1"/>
                <a:gd name="f100" fmla="*/ f98 1 161"/>
                <a:gd name="f101" fmla="*/ f97 1 146"/>
                <a:gd name="f102" fmla="*/ 50 f98 1"/>
                <a:gd name="f103" fmla="*/ 8 f97 1"/>
                <a:gd name="f104" fmla="*/ 60 f98 1"/>
                <a:gd name="f105" fmla="*/ 25 f97 1"/>
                <a:gd name="f106" fmla="*/ 54 f98 1"/>
                <a:gd name="f107" fmla="*/ 17 f97 1"/>
                <a:gd name="f108" fmla="*/ 63 f98 1"/>
                <a:gd name="f109" fmla="*/ 34 f97 1"/>
                <a:gd name="f110" fmla="*/ 49 f98 1"/>
                <a:gd name="f111" fmla="*/ 37 f97 1"/>
                <a:gd name="f112" fmla="*/ 41 f98 1"/>
                <a:gd name="f113" fmla="*/ 13 f97 1"/>
                <a:gd name="f114" fmla="*/ 16 f98 1"/>
                <a:gd name="f115" fmla="*/ 62 f97 1"/>
                <a:gd name="f116" fmla="*/ 34 f98 1"/>
                <a:gd name="f117" fmla="*/ 92 f97 1"/>
                <a:gd name="f118" fmla="*/ 27 f98 1"/>
                <a:gd name="f119" fmla="*/ 146 f97 1"/>
                <a:gd name="f120" fmla="*/ 33 f98 1"/>
                <a:gd name="f121" fmla="*/ 104 f97 1"/>
                <a:gd name="f122" fmla="*/ 26 f98 1"/>
                <a:gd name="f123" fmla="*/ 102 f97 1"/>
                <a:gd name="f124" fmla="*/ 30 f98 1"/>
                <a:gd name="f125" fmla="*/ 101 f97 1"/>
                <a:gd name="f126" fmla="*/ 4 f98 1"/>
                <a:gd name="f127" fmla="*/ 60 f97 1"/>
                <a:gd name="f128" fmla="*/ 10 f97 1"/>
                <a:gd name="f129" fmla="*/ 51 f98 1"/>
                <a:gd name="f130" fmla="*/ 4 f97 1"/>
                <a:gd name="f131" fmla="*/ 145 f98 1"/>
                <a:gd name="f132" fmla="*/ 142 f98 1"/>
                <a:gd name="f133" fmla="*/ 0 f97 1"/>
                <a:gd name="f134" fmla="*/ 141 f98 1"/>
                <a:gd name="f135" fmla="*/ 33 f97 1"/>
                <a:gd name="f136" fmla="*/ 137 f98 1"/>
                <a:gd name="f137" fmla="*/ 31 f97 1"/>
                <a:gd name="f138" fmla="*/ 148 f98 1"/>
                <a:gd name="f139" fmla="*/ 16 f97 1"/>
                <a:gd name="f140" fmla="*/ 70 f98 1"/>
                <a:gd name="f141" fmla="*/ 84 f97 1"/>
                <a:gd name="f142" fmla="*/ 22 f98 1"/>
                <a:gd name="f143" fmla="*/ 57 f98 1"/>
                <a:gd name="f144" fmla="*/ 28 f97 1"/>
                <a:gd name="f145" fmla="*/ 46 f98 1"/>
                <a:gd name="f146" fmla="*/ f99 1 f2"/>
                <a:gd name="f147" fmla="*/ f102 1 161"/>
                <a:gd name="f148" fmla="*/ f103 1 146"/>
                <a:gd name="f149" fmla="*/ f104 1 161"/>
                <a:gd name="f150" fmla="*/ f105 1 146"/>
                <a:gd name="f151" fmla="*/ f106 1 161"/>
                <a:gd name="f152" fmla="*/ f107 1 146"/>
                <a:gd name="f153" fmla="*/ f108 1 161"/>
                <a:gd name="f154" fmla="*/ f109 1 146"/>
                <a:gd name="f155" fmla="*/ f110 1 161"/>
                <a:gd name="f156" fmla="*/ f111 1 146"/>
                <a:gd name="f157" fmla="*/ f112 1 161"/>
                <a:gd name="f158" fmla="*/ f113 1 146"/>
                <a:gd name="f159" fmla="*/ f114 1 161"/>
                <a:gd name="f160" fmla="*/ f115 1 146"/>
                <a:gd name="f161" fmla="*/ f116 1 161"/>
                <a:gd name="f162" fmla="*/ f117 1 146"/>
                <a:gd name="f163" fmla="*/ f118 1 161"/>
                <a:gd name="f164" fmla="*/ f119 1 146"/>
                <a:gd name="f165" fmla="*/ f120 1 161"/>
                <a:gd name="f166" fmla="*/ f121 1 146"/>
                <a:gd name="f167" fmla="*/ f122 1 161"/>
                <a:gd name="f168" fmla="*/ f123 1 146"/>
                <a:gd name="f169" fmla="*/ f124 1 161"/>
                <a:gd name="f170" fmla="*/ f125 1 146"/>
                <a:gd name="f171" fmla="*/ f126 1 161"/>
                <a:gd name="f172" fmla="*/ f127 1 146"/>
                <a:gd name="f173" fmla="*/ f128 1 146"/>
                <a:gd name="f174" fmla="*/ f129 1 161"/>
                <a:gd name="f175" fmla="*/ f130 1 146"/>
                <a:gd name="f176" fmla="*/ f131 1 161"/>
                <a:gd name="f177" fmla="*/ f132 1 161"/>
                <a:gd name="f178" fmla="*/ f133 1 146"/>
                <a:gd name="f179" fmla="*/ f134 1 161"/>
                <a:gd name="f180" fmla="*/ f135 1 146"/>
                <a:gd name="f181" fmla="*/ f136 1 161"/>
                <a:gd name="f182" fmla="*/ f137 1 146"/>
                <a:gd name="f183" fmla="*/ f138 1 161"/>
                <a:gd name="f184" fmla="*/ f139 1 146"/>
                <a:gd name="f185" fmla="*/ f140 1 161"/>
                <a:gd name="f186" fmla="*/ f141 1 146"/>
                <a:gd name="f187" fmla="*/ f142 1 161"/>
                <a:gd name="f188" fmla="*/ f143 1 161"/>
                <a:gd name="f189" fmla="*/ f144 1 146"/>
                <a:gd name="f190" fmla="*/ f145 1 161"/>
                <a:gd name="f191" fmla="*/ 0 1 f100"/>
                <a:gd name="f192" fmla="*/ f6 1 f100"/>
                <a:gd name="f193" fmla="*/ 0 1 f101"/>
                <a:gd name="f194" fmla="*/ f7 1 f101"/>
                <a:gd name="f195" fmla="+- f146 0 f1"/>
                <a:gd name="f196" fmla="*/ f147 1 f100"/>
                <a:gd name="f197" fmla="*/ f148 1 f101"/>
                <a:gd name="f198" fmla="*/ f149 1 f100"/>
                <a:gd name="f199" fmla="*/ f150 1 f101"/>
                <a:gd name="f200" fmla="*/ f151 1 f100"/>
                <a:gd name="f201" fmla="*/ f152 1 f101"/>
                <a:gd name="f202" fmla="*/ f153 1 f100"/>
                <a:gd name="f203" fmla="*/ f154 1 f101"/>
                <a:gd name="f204" fmla="*/ f155 1 f100"/>
                <a:gd name="f205" fmla="*/ f156 1 f101"/>
                <a:gd name="f206" fmla="*/ f157 1 f100"/>
                <a:gd name="f207" fmla="*/ f158 1 f101"/>
                <a:gd name="f208" fmla="*/ f159 1 f100"/>
                <a:gd name="f209" fmla="*/ f160 1 f101"/>
                <a:gd name="f210" fmla="*/ f161 1 f100"/>
                <a:gd name="f211" fmla="*/ f162 1 f101"/>
                <a:gd name="f212" fmla="*/ f163 1 f100"/>
                <a:gd name="f213" fmla="*/ f164 1 f101"/>
                <a:gd name="f214" fmla="*/ f165 1 f100"/>
                <a:gd name="f215" fmla="*/ f166 1 f101"/>
                <a:gd name="f216" fmla="*/ f167 1 f100"/>
                <a:gd name="f217" fmla="*/ f168 1 f101"/>
                <a:gd name="f218" fmla="*/ f169 1 f100"/>
                <a:gd name="f219" fmla="*/ f170 1 f101"/>
                <a:gd name="f220" fmla="*/ f171 1 f100"/>
                <a:gd name="f221" fmla="*/ f172 1 f101"/>
                <a:gd name="f222" fmla="*/ f173 1 f101"/>
                <a:gd name="f223" fmla="*/ f174 1 f100"/>
                <a:gd name="f224" fmla="*/ f175 1 f101"/>
                <a:gd name="f225" fmla="*/ f176 1 f100"/>
                <a:gd name="f226" fmla="*/ f177 1 f100"/>
                <a:gd name="f227" fmla="*/ f178 1 f101"/>
                <a:gd name="f228" fmla="*/ f179 1 f100"/>
                <a:gd name="f229" fmla="*/ f180 1 f101"/>
                <a:gd name="f230" fmla="*/ f181 1 f100"/>
                <a:gd name="f231" fmla="*/ f182 1 f101"/>
                <a:gd name="f232" fmla="*/ f183 1 f100"/>
                <a:gd name="f233" fmla="*/ f184 1 f101"/>
                <a:gd name="f234" fmla="*/ f185 1 f100"/>
                <a:gd name="f235" fmla="*/ f186 1 f101"/>
                <a:gd name="f236" fmla="*/ f187 1 f100"/>
                <a:gd name="f237" fmla="*/ f188 1 f100"/>
                <a:gd name="f238" fmla="*/ f189 1 f101"/>
                <a:gd name="f239" fmla="*/ f190 1 f100"/>
                <a:gd name="f240" fmla="*/ f191 f95 1"/>
                <a:gd name="f241" fmla="*/ f192 f95 1"/>
                <a:gd name="f242" fmla="*/ f194 f96 1"/>
                <a:gd name="f243" fmla="*/ f193 f96 1"/>
                <a:gd name="f244" fmla="*/ f196 f95 1"/>
                <a:gd name="f245" fmla="*/ f197 f96 1"/>
                <a:gd name="f246" fmla="*/ f198 f95 1"/>
                <a:gd name="f247" fmla="*/ f199 f96 1"/>
                <a:gd name="f248" fmla="*/ f200 f95 1"/>
                <a:gd name="f249" fmla="*/ f201 f96 1"/>
                <a:gd name="f250" fmla="*/ f202 f95 1"/>
                <a:gd name="f251" fmla="*/ f203 f96 1"/>
                <a:gd name="f252" fmla="*/ f204 f95 1"/>
                <a:gd name="f253" fmla="*/ f205 f96 1"/>
                <a:gd name="f254" fmla="*/ f206 f95 1"/>
                <a:gd name="f255" fmla="*/ f207 f96 1"/>
                <a:gd name="f256" fmla="*/ f208 f95 1"/>
                <a:gd name="f257" fmla="*/ f209 f96 1"/>
                <a:gd name="f258" fmla="*/ f210 f95 1"/>
                <a:gd name="f259" fmla="*/ f211 f96 1"/>
                <a:gd name="f260" fmla="*/ f212 f95 1"/>
                <a:gd name="f261" fmla="*/ f213 f96 1"/>
                <a:gd name="f262" fmla="*/ f214 f95 1"/>
                <a:gd name="f263" fmla="*/ f215 f96 1"/>
                <a:gd name="f264" fmla="*/ f216 f95 1"/>
                <a:gd name="f265" fmla="*/ f217 f96 1"/>
                <a:gd name="f266" fmla="*/ f218 f95 1"/>
                <a:gd name="f267" fmla="*/ f219 f96 1"/>
                <a:gd name="f268" fmla="*/ f220 f95 1"/>
                <a:gd name="f269" fmla="*/ f221 f96 1"/>
                <a:gd name="f270" fmla="*/ f222 f96 1"/>
                <a:gd name="f271" fmla="*/ f223 f95 1"/>
                <a:gd name="f272" fmla="*/ f224 f96 1"/>
                <a:gd name="f273" fmla="*/ f225 f95 1"/>
                <a:gd name="f274" fmla="*/ f226 f95 1"/>
                <a:gd name="f275" fmla="*/ f227 f96 1"/>
                <a:gd name="f276" fmla="*/ f228 f95 1"/>
                <a:gd name="f277" fmla="*/ f229 f96 1"/>
                <a:gd name="f278" fmla="*/ f230 f95 1"/>
                <a:gd name="f279" fmla="*/ f231 f96 1"/>
                <a:gd name="f280" fmla="*/ f232 f95 1"/>
                <a:gd name="f281" fmla="*/ f233 f96 1"/>
                <a:gd name="f282" fmla="*/ f234 f95 1"/>
                <a:gd name="f283" fmla="*/ f235 f96 1"/>
                <a:gd name="f284" fmla="*/ f236 f95 1"/>
                <a:gd name="f285" fmla="*/ f237 f95 1"/>
                <a:gd name="f286" fmla="*/ f238 f96 1"/>
                <a:gd name="f287" fmla="*/ f239 f95 1"/>
              </a:gdLst>
              <a:ahLst/>
              <a:cxnLst>
                <a:cxn ang="3cd4">
                  <a:pos x="hc" y="t"/>
                </a:cxn>
                <a:cxn ang="0">
                  <a:pos x="r" y="vc"/>
                </a:cxn>
                <a:cxn ang="cd4">
                  <a:pos x="hc" y="b"/>
                </a:cxn>
                <a:cxn ang="cd2">
                  <a:pos x="l" y="vc"/>
                </a:cxn>
                <a:cxn ang="f195">
                  <a:pos x="f244" y="f245"/>
                </a:cxn>
                <a:cxn ang="f195">
                  <a:pos x="f246" y="f247"/>
                </a:cxn>
                <a:cxn ang="f195">
                  <a:pos x="f248" y="f249"/>
                </a:cxn>
                <a:cxn ang="f195">
                  <a:pos x="f250" y="f251"/>
                </a:cxn>
                <a:cxn ang="f195">
                  <a:pos x="f252" y="f253"/>
                </a:cxn>
                <a:cxn ang="f195">
                  <a:pos x="f254" y="f255"/>
                </a:cxn>
                <a:cxn ang="f195">
                  <a:pos x="f256" y="f257"/>
                </a:cxn>
                <a:cxn ang="f195">
                  <a:pos x="f258" y="f259"/>
                </a:cxn>
                <a:cxn ang="f195">
                  <a:pos x="f260" y="f261"/>
                </a:cxn>
                <a:cxn ang="f195">
                  <a:pos x="f262" y="f263"/>
                </a:cxn>
                <a:cxn ang="f195">
                  <a:pos x="f264" y="f265"/>
                </a:cxn>
                <a:cxn ang="f195">
                  <a:pos x="f266" y="f267"/>
                </a:cxn>
                <a:cxn ang="f195">
                  <a:pos x="f268" y="f269"/>
                </a:cxn>
                <a:cxn ang="f195">
                  <a:pos x="f254" y="f270"/>
                </a:cxn>
                <a:cxn ang="f195">
                  <a:pos x="f271" y="f272"/>
                </a:cxn>
                <a:cxn ang="f195">
                  <a:pos x="f273" y="f255"/>
                </a:cxn>
                <a:cxn ang="f195">
                  <a:pos x="f274" y="f275"/>
                </a:cxn>
                <a:cxn ang="f195">
                  <a:pos x="f276" y="f277"/>
                </a:cxn>
                <a:cxn ang="f195">
                  <a:pos x="f244" y="f245"/>
                </a:cxn>
                <a:cxn ang="f195">
                  <a:pos x="f278" y="f279"/>
                </a:cxn>
                <a:cxn ang="f195">
                  <a:pos x="f280" y="f281"/>
                </a:cxn>
                <a:cxn ang="f195">
                  <a:pos x="f282" y="f245"/>
                </a:cxn>
                <a:cxn ang="f195">
                  <a:pos x="f278" y="f279"/>
                </a:cxn>
                <a:cxn ang="f195">
                  <a:pos x="f264" y="f283"/>
                </a:cxn>
                <a:cxn ang="f195">
                  <a:pos x="f284" y="f281"/>
                </a:cxn>
                <a:cxn ang="f195">
                  <a:pos x="f264" y="f283"/>
                </a:cxn>
                <a:cxn ang="f195">
                  <a:pos x="f285" y="f286"/>
                </a:cxn>
                <a:cxn ang="f195">
                  <a:pos x="f287" y="f281"/>
                </a:cxn>
                <a:cxn ang="f195">
                  <a:pos x="f285" y="f286"/>
                </a:cxn>
                <a:cxn ang="f195">
                  <a:pos x="f285" y="f279"/>
                </a:cxn>
                <a:cxn ang="f195">
                  <a:pos x="f287" y="f286"/>
                </a:cxn>
                <a:cxn ang="f195">
                  <a:pos x="f285" y="f279"/>
                </a:cxn>
              </a:cxnLst>
              <a:rect l="f240" t="f243" r="f241" b="f242"/>
              <a:pathLst>
                <a:path w="161" h="146">
                  <a:moveTo>
                    <a:pt x="f8" y="f9"/>
                  </a:moveTo>
                  <a:cubicBezTo>
                    <a:pt x="f10" y="f11"/>
                    <a:pt x="f12" y="f13"/>
                    <a:pt x="f14" y="f15"/>
                  </a:cubicBezTo>
                  <a:cubicBezTo>
                    <a:pt x="f16" y="f17"/>
                    <a:pt x="f18" y="f19"/>
                    <a:pt x="f20" y="f21"/>
                  </a:cubicBezTo>
                  <a:cubicBezTo>
                    <a:pt x="f22" y="f23"/>
                    <a:pt x="f24" y="f15"/>
                    <a:pt x="f25" y="f26"/>
                  </a:cubicBezTo>
                  <a:cubicBezTo>
                    <a:pt x="f27" y="f28"/>
                    <a:pt x="f10" y="f29"/>
                    <a:pt x="f30" y="f29"/>
                  </a:cubicBezTo>
                  <a:cubicBezTo>
                    <a:pt x="f31" y="f32"/>
                    <a:pt x="f31" y="f33"/>
                    <a:pt x="f34" y="f23"/>
                  </a:cubicBezTo>
                  <a:cubicBezTo>
                    <a:pt x="f11" y="f11"/>
                    <a:pt x="f35" y="f34"/>
                    <a:pt x="f36" y="f16"/>
                  </a:cubicBezTo>
                  <a:cubicBezTo>
                    <a:pt x="f33" y="f37"/>
                    <a:pt x="f38" y="f39"/>
                    <a:pt x="f26" y="f40"/>
                  </a:cubicBezTo>
                  <a:cubicBezTo>
                    <a:pt x="f34" y="f41"/>
                    <a:pt x="f42" y="f43"/>
                    <a:pt x="f44" y="f7"/>
                  </a:cubicBezTo>
                  <a:cubicBezTo>
                    <a:pt x="f45" y="f46"/>
                    <a:pt x="f47" y="f48"/>
                    <a:pt x="f49" y="f50"/>
                  </a:cubicBezTo>
                  <a:cubicBezTo>
                    <a:pt x="f32" y="f51"/>
                    <a:pt x="f52" y="f51"/>
                    <a:pt x="f53" y="f51"/>
                  </a:cubicBezTo>
                  <a:cubicBezTo>
                    <a:pt x="f53" y="f54"/>
                    <a:pt x="f45" y="f55"/>
                    <a:pt x="f38" y="f55"/>
                  </a:cubicBezTo>
                  <a:cubicBezTo>
                    <a:pt x="f45" y="f56"/>
                    <a:pt x="f57" y="f58"/>
                    <a:pt x="f59" y="f14"/>
                  </a:cubicBezTo>
                  <a:cubicBezTo>
                    <a:pt x="f60" y="f26"/>
                    <a:pt x="f61" y="f62"/>
                    <a:pt x="f34" y="f63"/>
                  </a:cubicBezTo>
                  <a:cubicBezTo>
                    <a:pt x="f64" y="f35"/>
                    <a:pt x="f65" y="f66"/>
                    <a:pt x="f67" y="f59"/>
                  </a:cubicBezTo>
                  <a:cubicBezTo>
                    <a:pt x="f68" y="f60"/>
                    <a:pt x="f69" y="f70"/>
                    <a:pt x="f71" y="f23"/>
                  </a:cubicBezTo>
                  <a:cubicBezTo>
                    <a:pt x="f7" y="f62"/>
                    <a:pt x="f72" y="f73"/>
                    <a:pt x="f74" y="f5"/>
                  </a:cubicBezTo>
                  <a:cubicBezTo>
                    <a:pt x="f6" y="f75"/>
                    <a:pt x="f76" y="f52"/>
                    <a:pt x="f77" y="f49"/>
                  </a:cubicBezTo>
                  <a:cubicBezTo>
                    <a:pt x="f41" y="f65"/>
                    <a:pt x="f78" y="f59"/>
                    <a:pt x="f8" y="f9"/>
                  </a:cubicBezTo>
                  <a:close/>
                  <a:moveTo>
                    <a:pt x="f46" y="f32"/>
                  </a:moveTo>
                  <a:cubicBezTo>
                    <a:pt x="f74" y="f52"/>
                    <a:pt x="f79" y="f21"/>
                    <a:pt x="f80" y="f36"/>
                  </a:cubicBezTo>
                  <a:cubicBezTo>
                    <a:pt x="f81" y="f31"/>
                    <a:pt x="f82" y="f11"/>
                    <a:pt x="f83" y="f9"/>
                  </a:cubicBezTo>
                  <a:cubicBezTo>
                    <a:pt x="f84" y="f85"/>
                    <a:pt x="f86" y="f49"/>
                    <a:pt x="f46" y="f32"/>
                  </a:cubicBezTo>
                  <a:close/>
                  <a:moveTo>
                    <a:pt x="f53" y="f87"/>
                  </a:moveTo>
                  <a:cubicBezTo>
                    <a:pt x="f63" y="f78"/>
                    <a:pt x="f57" y="f44"/>
                    <a:pt x="f88" y="f36"/>
                  </a:cubicBezTo>
                  <a:cubicBezTo>
                    <a:pt x="f5" y="f52"/>
                    <a:pt x="f66" y="f89"/>
                    <a:pt x="f53" y="f87"/>
                  </a:cubicBezTo>
                  <a:close/>
                  <a:moveTo>
                    <a:pt x="f90" y="f45"/>
                  </a:moveTo>
                  <a:cubicBezTo>
                    <a:pt x="f10" y="f88"/>
                    <a:pt x="f12" y="f36"/>
                    <a:pt x="f70" y="f36"/>
                  </a:cubicBezTo>
                  <a:cubicBezTo>
                    <a:pt x="f70" y="f17"/>
                    <a:pt x="f8" y="f44"/>
                    <a:pt x="f90" y="f45"/>
                  </a:cubicBezTo>
                  <a:close/>
                  <a:moveTo>
                    <a:pt x="f90" y="f32"/>
                  </a:moveTo>
                  <a:cubicBezTo>
                    <a:pt x="f67" y="f49"/>
                    <a:pt x="f30" y="f91"/>
                    <a:pt x="f70" y="f45"/>
                  </a:cubicBezTo>
                  <a:cubicBezTo>
                    <a:pt x="f65" y="f32"/>
                    <a:pt x="f92" y="f93"/>
                    <a:pt x="f90" y="f32"/>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12" name="Ελεύθερη σχεδίαση 48">
              <a:extLst>
                <a:ext uri="{FF2B5EF4-FFF2-40B4-BE49-F238E27FC236}">
                  <a16:creationId xmlns:a16="http://schemas.microsoft.com/office/drawing/2014/main" id="{137EF348-8459-0E2B-DD46-26FA6766AEAE}"/>
                </a:ext>
              </a:extLst>
            </p:cNvPr>
            <p:cNvSpPr/>
            <p:nvPr/>
          </p:nvSpPr>
          <p:spPr>
            <a:xfrm rot="16199987" flipV="1">
              <a:off x="6526316" y="5321319"/>
              <a:ext cx="470723" cy="534539"/>
            </a:xfrm>
            <a:custGeom>
              <a:avLst/>
              <a:gdLst>
                <a:gd name="f0" fmla="val 10800000"/>
                <a:gd name="f1" fmla="val 5400000"/>
                <a:gd name="f2" fmla="val 180"/>
                <a:gd name="f3" fmla="val w"/>
                <a:gd name="f4" fmla="val h"/>
                <a:gd name="f5" fmla="val 0"/>
                <a:gd name="f6" fmla="val 150"/>
                <a:gd name="f7" fmla="val 12"/>
                <a:gd name="f8" fmla="val 20"/>
                <a:gd name="f9" fmla="val 143"/>
                <a:gd name="f10" fmla="val 32"/>
                <a:gd name="f11" fmla="val 138"/>
                <a:gd name="f12" fmla="val 34"/>
                <a:gd name="f13" fmla="val 120"/>
                <a:gd name="f14" fmla="val 43"/>
                <a:gd name="f15" fmla="val 99"/>
                <a:gd name="f16" fmla="val 81"/>
                <a:gd name="f17" fmla="val 22"/>
                <a:gd name="f18" fmla="val 69"/>
                <a:gd name="f19" fmla="val 15"/>
                <a:gd name="f20" fmla="val 57"/>
                <a:gd name="f21" fmla="val 9"/>
                <a:gd name="f22" fmla="val 48"/>
                <a:gd name="f23" fmla="val 10"/>
                <a:gd name="f24" fmla="val 50"/>
                <a:gd name="f25" fmla="val 51"/>
                <a:gd name="f26" fmla="val 52"/>
                <a:gd name="f27" fmla="val 17"/>
                <a:gd name="f28" fmla="val 54"/>
                <a:gd name="f29" fmla="val 16"/>
                <a:gd name="f30" fmla="val 56"/>
                <a:gd name="f31" fmla="val 58"/>
                <a:gd name="f32" fmla="val 61"/>
                <a:gd name="f33" fmla="val 19"/>
                <a:gd name="f34" fmla="val 24"/>
                <a:gd name="f35" fmla="val 27"/>
                <a:gd name="f36" fmla="val 30"/>
                <a:gd name="f37" fmla="val 33"/>
                <a:gd name="f38" fmla="val 60"/>
                <a:gd name="f39" fmla="val 35"/>
                <a:gd name="f40" fmla="val 36"/>
                <a:gd name="f41" fmla="val 38"/>
                <a:gd name="f42" fmla="val 39"/>
                <a:gd name="f43" fmla="val 45"/>
                <a:gd name="f44" fmla="val 41"/>
                <a:gd name="f45" fmla="val 40"/>
                <a:gd name="f46" fmla="val 26"/>
                <a:gd name="f47" fmla="val 18"/>
                <a:gd name="f48" fmla="val 14"/>
                <a:gd name="f49" fmla="val 21"/>
                <a:gd name="f50" fmla="val 11"/>
                <a:gd name="f51" fmla="val 47"/>
                <a:gd name="f52" fmla="val 63"/>
                <a:gd name="f53" fmla="val 68"/>
                <a:gd name="f54" fmla="val 72"/>
                <a:gd name="f55" fmla="val 77"/>
                <a:gd name="f56" fmla="val 82"/>
                <a:gd name="f57" fmla="val 87"/>
                <a:gd name="f58" fmla="val 93"/>
                <a:gd name="f59" fmla="val 111"/>
                <a:gd name="f60" fmla="val 130"/>
                <a:gd name="f61" fmla="val 25"/>
                <a:gd name="f62" fmla="val 148"/>
                <a:gd name="f63" fmla="val 23"/>
                <a:gd name="f64" fmla="val 147"/>
                <a:gd name="f65" fmla="val 144"/>
                <a:gd name="f66" fmla="val 141"/>
                <a:gd name="f67" fmla="val 137"/>
                <a:gd name="f68" fmla="val 28"/>
                <a:gd name="f69" fmla="val 131"/>
                <a:gd name="f70" fmla="val 31"/>
                <a:gd name="f71" fmla="val 123"/>
                <a:gd name="f72" fmla="val 116"/>
                <a:gd name="f73" fmla="val 112"/>
                <a:gd name="f74" fmla="val 108"/>
                <a:gd name="f75" fmla="val 29"/>
                <a:gd name="f76" fmla="val 105"/>
                <a:gd name="f77" fmla="val 104"/>
                <a:gd name="f78" fmla="val 103"/>
                <a:gd name="f79" fmla="val 101"/>
                <a:gd name="f80" fmla="val 97"/>
                <a:gd name="f81" fmla="val 88"/>
                <a:gd name="f82" fmla="val 2"/>
                <a:gd name="f83" fmla="val 1"/>
                <a:gd name="f84" fmla="val 55"/>
                <a:gd name="f85" fmla="val 37"/>
                <a:gd name="f86" fmla="val 5"/>
                <a:gd name="f87" fmla="val 13"/>
                <a:gd name="f88" fmla="val 7"/>
                <a:gd name="f89" fmla="val 44"/>
                <a:gd name="f90" fmla="val 6"/>
                <a:gd name="f91" fmla="val 46"/>
                <a:gd name="f92" fmla="val 4"/>
                <a:gd name="f93" fmla="val 62"/>
                <a:gd name="f94" fmla="val 3"/>
                <a:gd name="f95" fmla="val 91"/>
                <a:gd name="f96" fmla="val 113"/>
                <a:gd name="f97" fmla="val 142"/>
                <a:gd name="f98" fmla="val 140"/>
                <a:gd name="f99" fmla="val 139"/>
                <a:gd name="f100" fmla="val 146"/>
                <a:gd name="f101" fmla="val 100"/>
                <a:gd name="f102" fmla="val 8"/>
                <a:gd name="f103" fmla="val 132"/>
                <a:gd name="f104" fmla="val 76"/>
                <a:gd name="f105" fmla="val 42"/>
                <a:gd name="f106" fmla="val 80"/>
                <a:gd name="f107" fmla="val 92"/>
                <a:gd name="f108" fmla="val 102"/>
                <a:gd name="f109" fmla="val 124"/>
                <a:gd name="f110" fmla="val 127"/>
                <a:gd name="f111" fmla="val 110"/>
                <a:gd name="f112" fmla="val 83"/>
                <a:gd name="f113" fmla="val 78"/>
                <a:gd name="f114" fmla="val 73"/>
                <a:gd name="f115" fmla="val 64"/>
                <a:gd name="f116" fmla="val 71"/>
                <a:gd name="f117" fmla="val 79"/>
                <a:gd name="f118" fmla="val 84"/>
                <a:gd name="f119" fmla="val 86"/>
                <a:gd name="f120" fmla="val 85"/>
                <a:gd name="f121" fmla="val 49"/>
                <a:gd name="f122" fmla="val 53"/>
                <a:gd name="f123" fmla="val 59"/>
                <a:gd name="f124" fmla="val 74"/>
                <a:gd name="f125" fmla="val 134"/>
                <a:gd name="f126" fmla="val 66"/>
                <a:gd name="f127" fmla="val 67"/>
                <a:gd name="f128" fmla="val 145"/>
                <a:gd name="f129" fmla="val 133"/>
                <a:gd name="f130" fmla="+- 0 0 -90"/>
                <a:gd name="f131" fmla="*/ f3 1 150"/>
                <a:gd name="f132" fmla="*/ f4 1 150"/>
                <a:gd name="f133" fmla="+- f6 0 f5"/>
                <a:gd name="f134" fmla="*/ f130 f0 1"/>
                <a:gd name="f135" fmla="*/ f133 1 150"/>
                <a:gd name="f136" fmla="*/ 81 f133 1"/>
                <a:gd name="f137" fmla="*/ 22 f133 1"/>
                <a:gd name="f138" fmla="*/ 52 f133 1"/>
                <a:gd name="f139" fmla="*/ 17 f133 1"/>
                <a:gd name="f140" fmla="*/ 60 f133 1"/>
                <a:gd name="f141" fmla="*/ 35 f133 1"/>
                <a:gd name="f142" fmla="*/ 45 f133 1"/>
                <a:gd name="f143" fmla="*/ 39 f133 1"/>
                <a:gd name="f144" fmla="*/ 20 f133 1"/>
                <a:gd name="f145" fmla="*/ 14 f133 1"/>
                <a:gd name="f146" fmla="*/ 63 f133 1"/>
                <a:gd name="f147" fmla="*/ 25 f133 1"/>
                <a:gd name="f148" fmla="*/ 148 f133 1"/>
                <a:gd name="f149" fmla="*/ 26 f133 1"/>
                <a:gd name="f150" fmla="*/ 137 f133 1"/>
                <a:gd name="f151" fmla="*/ 23 f133 1"/>
                <a:gd name="f152" fmla="*/ 104 f133 1"/>
                <a:gd name="f153" fmla="*/ 101 f133 1"/>
                <a:gd name="f154" fmla="*/ 1 f133 1"/>
                <a:gd name="f155" fmla="*/ 61 f133 1"/>
                <a:gd name="f156" fmla="*/ 38 f133 1"/>
                <a:gd name="f157" fmla="*/ 10 f133 1"/>
                <a:gd name="f158" fmla="*/ 91 f133 1"/>
                <a:gd name="f159" fmla="*/ 16 f133 1"/>
                <a:gd name="f160" fmla="*/ 139 f133 1"/>
                <a:gd name="f161" fmla="*/ 2 f133 1"/>
                <a:gd name="f162" fmla="*/ 150 f133 1"/>
                <a:gd name="f163" fmla="*/ 12 f133 1"/>
                <a:gd name="f164" fmla="*/ 82 f133 1"/>
                <a:gd name="f165" fmla="*/ 141 f133 1"/>
                <a:gd name="f166" fmla="*/ 143 f133 1"/>
                <a:gd name="f167" fmla="*/ 44 f133 1"/>
                <a:gd name="f168" fmla="*/ 9 f133 1"/>
                <a:gd name="f169" fmla="*/ 28 f133 1"/>
                <a:gd name="f170" fmla="*/ 102 f133 1"/>
                <a:gd name="f171" fmla="*/ 30 f133 1"/>
                <a:gd name="f172" fmla="*/ 32 f133 1"/>
                <a:gd name="f173" fmla="*/ 116 f133 1"/>
                <a:gd name="f174" fmla="*/ 31 f133 1"/>
                <a:gd name="f175" fmla="*/ 93 f133 1"/>
                <a:gd name="f176" fmla="*/ 11 f133 1"/>
                <a:gd name="f177" fmla="*/ 85 f133 1"/>
                <a:gd name="f178" fmla="*/ 19 f133 1"/>
                <a:gd name="f179" fmla="*/ 13 f133 1"/>
                <a:gd name="f180" fmla="*/ 42 f133 1"/>
                <a:gd name="f181" fmla="*/ 29 f133 1"/>
                <a:gd name="f182" fmla="*/ 48 f133 1"/>
                <a:gd name="f183" fmla="*/ 55 f133 1"/>
                <a:gd name="f184" fmla="*/ 27 f133 1"/>
                <a:gd name="f185" fmla="*/ 58 f133 1"/>
                <a:gd name="f186" fmla="*/ 56 f133 1"/>
                <a:gd name="f187" fmla="*/ 50 f133 1"/>
                <a:gd name="f188" fmla="*/ 18 f133 1"/>
                <a:gd name="f189" fmla="*/ 57 f133 1"/>
                <a:gd name="f190" fmla="*/ 53 f133 1"/>
                <a:gd name="f191" fmla="*/ 33 f133 1"/>
                <a:gd name="f192" fmla="*/ 8 f133 1"/>
                <a:gd name="f193" fmla="*/ 46 f133 1"/>
                <a:gd name="f194" fmla="*/ 146 f133 1"/>
                <a:gd name="f195" fmla="*/ 134 f133 1"/>
                <a:gd name="f196" fmla="*/ 67 f133 1"/>
                <a:gd name="f197" fmla="*/ 145 f133 1"/>
                <a:gd name="f198" fmla="*/ 133 f133 1"/>
                <a:gd name="f199" fmla="*/ 71 f133 1"/>
                <a:gd name="f200" fmla="*/ 54 f133 1"/>
                <a:gd name="f201" fmla="*/ 43 f133 1"/>
                <a:gd name="f202" fmla="*/ f134 1 f2"/>
                <a:gd name="f203" fmla="*/ f136 1 150"/>
                <a:gd name="f204" fmla="*/ f137 1 150"/>
                <a:gd name="f205" fmla="*/ f138 1 150"/>
                <a:gd name="f206" fmla="*/ f139 1 150"/>
                <a:gd name="f207" fmla="*/ f140 1 150"/>
                <a:gd name="f208" fmla="*/ f141 1 150"/>
                <a:gd name="f209" fmla="*/ f142 1 150"/>
                <a:gd name="f210" fmla="*/ f143 1 150"/>
                <a:gd name="f211" fmla="*/ f144 1 150"/>
                <a:gd name="f212" fmla="*/ f145 1 150"/>
                <a:gd name="f213" fmla="*/ f146 1 150"/>
                <a:gd name="f214" fmla="*/ f147 1 150"/>
                <a:gd name="f215" fmla="*/ f148 1 150"/>
                <a:gd name="f216" fmla="*/ f149 1 150"/>
                <a:gd name="f217" fmla="*/ f150 1 150"/>
                <a:gd name="f218" fmla="*/ f151 1 150"/>
                <a:gd name="f219" fmla="*/ f152 1 150"/>
                <a:gd name="f220" fmla="*/ f153 1 150"/>
                <a:gd name="f221" fmla="*/ f154 1 150"/>
                <a:gd name="f222" fmla="*/ f155 1 150"/>
                <a:gd name="f223" fmla="*/ f156 1 150"/>
                <a:gd name="f224" fmla="*/ f157 1 150"/>
                <a:gd name="f225" fmla="*/ f158 1 150"/>
                <a:gd name="f226" fmla="*/ f159 1 150"/>
                <a:gd name="f227" fmla="*/ f160 1 150"/>
                <a:gd name="f228" fmla="*/ f161 1 150"/>
                <a:gd name="f229" fmla="*/ f162 1 150"/>
                <a:gd name="f230" fmla="*/ f163 1 150"/>
                <a:gd name="f231" fmla="*/ f164 1 150"/>
                <a:gd name="f232" fmla="*/ f165 1 150"/>
                <a:gd name="f233" fmla="*/ f166 1 150"/>
                <a:gd name="f234" fmla="*/ f167 1 150"/>
                <a:gd name="f235" fmla="*/ f168 1 150"/>
                <a:gd name="f236" fmla="*/ f169 1 150"/>
                <a:gd name="f237" fmla="*/ f170 1 150"/>
                <a:gd name="f238" fmla="*/ f171 1 150"/>
                <a:gd name="f239" fmla="*/ f172 1 150"/>
                <a:gd name="f240" fmla="*/ f173 1 150"/>
                <a:gd name="f241" fmla="*/ f174 1 150"/>
                <a:gd name="f242" fmla="*/ f175 1 150"/>
                <a:gd name="f243" fmla="*/ f176 1 150"/>
                <a:gd name="f244" fmla="*/ f177 1 150"/>
                <a:gd name="f245" fmla="*/ f178 1 150"/>
                <a:gd name="f246" fmla="*/ f179 1 150"/>
                <a:gd name="f247" fmla="*/ f180 1 150"/>
                <a:gd name="f248" fmla="*/ f181 1 150"/>
                <a:gd name="f249" fmla="*/ f182 1 150"/>
                <a:gd name="f250" fmla="*/ f183 1 150"/>
                <a:gd name="f251" fmla="*/ f184 1 150"/>
                <a:gd name="f252" fmla="*/ f185 1 150"/>
                <a:gd name="f253" fmla="*/ f186 1 150"/>
                <a:gd name="f254" fmla="*/ f187 1 150"/>
                <a:gd name="f255" fmla="*/ f188 1 150"/>
                <a:gd name="f256" fmla="*/ f189 1 150"/>
                <a:gd name="f257" fmla="*/ f190 1 150"/>
                <a:gd name="f258" fmla="*/ f191 1 150"/>
                <a:gd name="f259" fmla="*/ f192 1 150"/>
                <a:gd name="f260" fmla="*/ f193 1 150"/>
                <a:gd name="f261" fmla="*/ f194 1 150"/>
                <a:gd name="f262" fmla="*/ f195 1 150"/>
                <a:gd name="f263" fmla="*/ f196 1 150"/>
                <a:gd name="f264" fmla="*/ f197 1 150"/>
                <a:gd name="f265" fmla="*/ f198 1 150"/>
                <a:gd name="f266" fmla="*/ f199 1 150"/>
                <a:gd name="f267" fmla="*/ f200 1 150"/>
                <a:gd name="f268" fmla="*/ f201 1 150"/>
                <a:gd name="f269" fmla="*/ 0 1 f135"/>
                <a:gd name="f270" fmla="*/ f6 1 f135"/>
                <a:gd name="f271" fmla="+- f202 0 f1"/>
                <a:gd name="f272" fmla="*/ f203 1 f135"/>
                <a:gd name="f273" fmla="*/ f204 1 f135"/>
                <a:gd name="f274" fmla="*/ f205 1 f135"/>
                <a:gd name="f275" fmla="*/ f206 1 f135"/>
                <a:gd name="f276" fmla="*/ f207 1 f135"/>
                <a:gd name="f277" fmla="*/ f208 1 f135"/>
                <a:gd name="f278" fmla="*/ f209 1 f135"/>
                <a:gd name="f279" fmla="*/ f210 1 f135"/>
                <a:gd name="f280" fmla="*/ f211 1 f135"/>
                <a:gd name="f281" fmla="*/ f212 1 f135"/>
                <a:gd name="f282" fmla="*/ f213 1 f135"/>
                <a:gd name="f283" fmla="*/ f214 1 f135"/>
                <a:gd name="f284" fmla="*/ f215 1 f135"/>
                <a:gd name="f285" fmla="*/ f216 1 f135"/>
                <a:gd name="f286" fmla="*/ f217 1 f135"/>
                <a:gd name="f287" fmla="*/ f218 1 f135"/>
                <a:gd name="f288" fmla="*/ f219 1 f135"/>
                <a:gd name="f289" fmla="*/ f220 1 f135"/>
                <a:gd name="f290" fmla="*/ f221 1 f135"/>
                <a:gd name="f291" fmla="*/ f222 1 f135"/>
                <a:gd name="f292" fmla="*/ f223 1 f135"/>
                <a:gd name="f293" fmla="*/ f224 1 f135"/>
                <a:gd name="f294" fmla="*/ f225 1 f135"/>
                <a:gd name="f295" fmla="*/ f226 1 f135"/>
                <a:gd name="f296" fmla="*/ f227 1 f135"/>
                <a:gd name="f297" fmla="*/ f228 1 f135"/>
                <a:gd name="f298" fmla="*/ f229 1 f135"/>
                <a:gd name="f299" fmla="*/ f230 1 f135"/>
                <a:gd name="f300" fmla="*/ f231 1 f135"/>
                <a:gd name="f301" fmla="*/ f232 1 f135"/>
                <a:gd name="f302" fmla="*/ f233 1 f135"/>
                <a:gd name="f303" fmla="*/ f234 1 f135"/>
                <a:gd name="f304" fmla="*/ f235 1 f135"/>
                <a:gd name="f305" fmla="*/ f236 1 f135"/>
                <a:gd name="f306" fmla="*/ f237 1 f135"/>
                <a:gd name="f307" fmla="*/ f238 1 f135"/>
                <a:gd name="f308" fmla="*/ f239 1 f135"/>
                <a:gd name="f309" fmla="*/ f240 1 f135"/>
                <a:gd name="f310" fmla="*/ f241 1 f135"/>
                <a:gd name="f311" fmla="*/ f242 1 f135"/>
                <a:gd name="f312" fmla="*/ f243 1 f135"/>
                <a:gd name="f313" fmla="*/ f244 1 f135"/>
                <a:gd name="f314" fmla="*/ f245 1 f135"/>
                <a:gd name="f315" fmla="*/ f246 1 f135"/>
                <a:gd name="f316" fmla="*/ f247 1 f135"/>
                <a:gd name="f317" fmla="*/ f248 1 f135"/>
                <a:gd name="f318" fmla="*/ f249 1 f135"/>
                <a:gd name="f319" fmla="*/ f250 1 f135"/>
                <a:gd name="f320" fmla="*/ f251 1 f135"/>
                <a:gd name="f321" fmla="*/ f252 1 f135"/>
                <a:gd name="f322" fmla="*/ f253 1 f135"/>
                <a:gd name="f323" fmla="*/ f254 1 f135"/>
                <a:gd name="f324" fmla="*/ f255 1 f135"/>
                <a:gd name="f325" fmla="*/ f256 1 f135"/>
                <a:gd name="f326" fmla="*/ f257 1 f135"/>
                <a:gd name="f327" fmla="*/ f258 1 f135"/>
                <a:gd name="f328" fmla="*/ f259 1 f135"/>
                <a:gd name="f329" fmla="*/ f260 1 f135"/>
                <a:gd name="f330" fmla="*/ f261 1 f135"/>
                <a:gd name="f331" fmla="*/ f262 1 f135"/>
                <a:gd name="f332" fmla="*/ f263 1 f135"/>
                <a:gd name="f333" fmla="*/ f264 1 f135"/>
                <a:gd name="f334" fmla="*/ f265 1 f135"/>
                <a:gd name="f335" fmla="*/ f266 1 f135"/>
                <a:gd name="f336" fmla="*/ f267 1 f135"/>
                <a:gd name="f337" fmla="*/ f268 1 f135"/>
                <a:gd name="f338" fmla="*/ f269 f131 1"/>
                <a:gd name="f339" fmla="*/ f270 f131 1"/>
                <a:gd name="f340" fmla="*/ f270 f132 1"/>
                <a:gd name="f341" fmla="*/ f269 f132 1"/>
                <a:gd name="f342" fmla="*/ f272 f131 1"/>
                <a:gd name="f343" fmla="*/ f273 f132 1"/>
                <a:gd name="f344" fmla="*/ f274 f131 1"/>
                <a:gd name="f345" fmla="*/ f275 f132 1"/>
                <a:gd name="f346" fmla="*/ f276 f131 1"/>
                <a:gd name="f347" fmla="*/ f277 f132 1"/>
                <a:gd name="f348" fmla="*/ f278 f131 1"/>
                <a:gd name="f349" fmla="*/ f279 f132 1"/>
                <a:gd name="f350" fmla="*/ f279 f131 1"/>
                <a:gd name="f351" fmla="*/ f280 f132 1"/>
                <a:gd name="f352" fmla="*/ f281 f131 1"/>
                <a:gd name="f353" fmla="*/ f282 f132 1"/>
                <a:gd name="f354" fmla="*/ f283 f131 1"/>
                <a:gd name="f355" fmla="*/ f284 f132 1"/>
                <a:gd name="f356" fmla="*/ f285 f131 1"/>
                <a:gd name="f357" fmla="*/ f286 f132 1"/>
                <a:gd name="f358" fmla="*/ f287 f131 1"/>
                <a:gd name="f359" fmla="*/ f288 f132 1"/>
                <a:gd name="f360" fmla="*/ f289 f132 1"/>
                <a:gd name="f361" fmla="*/ f290 f131 1"/>
                <a:gd name="f362" fmla="*/ f291 f132 1"/>
                <a:gd name="f363" fmla="*/ f292 f131 1"/>
                <a:gd name="f364" fmla="*/ f293 f132 1"/>
                <a:gd name="f365" fmla="*/ f294 f131 1"/>
                <a:gd name="f366" fmla="*/ f295 f132 1"/>
                <a:gd name="f367" fmla="*/ f296 f131 1"/>
                <a:gd name="f368" fmla="*/ f297 f132 1"/>
                <a:gd name="f369" fmla="*/ f298 f131 1"/>
                <a:gd name="f370" fmla="*/ f299 f132 1"/>
                <a:gd name="f371" fmla="*/ f300 f131 1"/>
                <a:gd name="f372" fmla="*/ f301 f131 1"/>
                <a:gd name="f373" fmla="*/ f302 f131 1"/>
                <a:gd name="f374" fmla="*/ f281 f132 1"/>
                <a:gd name="f375" fmla="*/ f303 f131 1"/>
                <a:gd name="f376" fmla="*/ f304 f132 1"/>
                <a:gd name="f377" fmla="*/ f297 f131 1"/>
                <a:gd name="f378" fmla="*/ f276 f132 1"/>
                <a:gd name="f379" fmla="*/ f305 f131 1"/>
                <a:gd name="f380" fmla="*/ f306 f132 1"/>
                <a:gd name="f381" fmla="*/ f307 f131 1"/>
                <a:gd name="f382" fmla="*/ f308 f131 1"/>
                <a:gd name="f383" fmla="*/ f309 f132 1"/>
                <a:gd name="f384" fmla="*/ f310 f131 1"/>
                <a:gd name="f385" fmla="*/ f311 f132 1"/>
                <a:gd name="f386" fmla="*/ f312 f131 1"/>
                <a:gd name="f387" fmla="*/ f313 f132 1"/>
                <a:gd name="f388" fmla="*/ f314 f131 1"/>
                <a:gd name="f389" fmla="*/ f315 f132 1"/>
                <a:gd name="f390" fmla="*/ f316 f131 1"/>
                <a:gd name="f391" fmla="*/ f317 f132 1"/>
                <a:gd name="f392" fmla="*/ f318 f131 1"/>
                <a:gd name="f393" fmla="*/ f319 f131 1"/>
                <a:gd name="f394" fmla="*/ f308 f132 1"/>
                <a:gd name="f395" fmla="*/ f307 f132 1"/>
                <a:gd name="f396" fmla="*/ f320 f132 1"/>
                <a:gd name="f397" fmla="*/ f321 f131 1"/>
                <a:gd name="f398" fmla="*/ f283 f132 1"/>
                <a:gd name="f399" fmla="*/ f322 f131 1"/>
                <a:gd name="f400" fmla="*/ f323 f131 1"/>
                <a:gd name="f401" fmla="*/ f324 f132 1"/>
                <a:gd name="f402" fmla="*/ f325 f131 1"/>
                <a:gd name="f403" fmla="*/ f326 f131 1"/>
                <a:gd name="f404" fmla="*/ f327 f132 1"/>
                <a:gd name="f405" fmla="*/ f328 f131 1"/>
                <a:gd name="f406" fmla="*/ f329 f132 1"/>
                <a:gd name="f407" fmla="*/ f330 f131 1"/>
                <a:gd name="f408" fmla="*/ f331 f131 1"/>
                <a:gd name="f409" fmla="*/ f332 f131 1"/>
                <a:gd name="f410" fmla="*/ f333 f131 1"/>
                <a:gd name="f411" fmla="*/ f334 f131 1"/>
                <a:gd name="f412" fmla="*/ f310 f132 1"/>
                <a:gd name="f413" fmla="*/ f335 f131 1"/>
                <a:gd name="f414" fmla="*/ f312 f132 1"/>
                <a:gd name="f415" fmla="*/ f336 f131 1"/>
                <a:gd name="f416" fmla="*/ f337 f131 1"/>
              </a:gdLst>
              <a:ahLst/>
              <a:cxnLst>
                <a:cxn ang="3cd4">
                  <a:pos x="hc" y="t"/>
                </a:cxn>
                <a:cxn ang="0">
                  <a:pos x="r" y="vc"/>
                </a:cxn>
                <a:cxn ang="cd4">
                  <a:pos x="hc" y="b"/>
                </a:cxn>
                <a:cxn ang="cd2">
                  <a:pos x="l" y="vc"/>
                </a:cxn>
                <a:cxn ang="f271">
                  <a:pos x="f342" y="f343"/>
                </a:cxn>
                <a:cxn ang="f271">
                  <a:pos x="f344" y="f345"/>
                </a:cxn>
                <a:cxn ang="f271">
                  <a:pos x="f346" y="f347"/>
                </a:cxn>
                <a:cxn ang="f271">
                  <a:pos x="f348" y="f349"/>
                </a:cxn>
                <a:cxn ang="f271">
                  <a:pos x="f350" y="f351"/>
                </a:cxn>
                <a:cxn ang="f271">
                  <a:pos x="f352" y="f353"/>
                </a:cxn>
                <a:cxn ang="f271">
                  <a:pos x="f354" y="f355"/>
                </a:cxn>
                <a:cxn ang="f271">
                  <a:pos x="f356" y="f357"/>
                </a:cxn>
                <a:cxn ang="f271">
                  <a:pos x="f358" y="f359"/>
                </a:cxn>
                <a:cxn ang="f271">
                  <a:pos x="f356" y="f360"/>
                </a:cxn>
                <a:cxn ang="f271">
                  <a:pos x="f361" y="f362"/>
                </a:cxn>
                <a:cxn ang="f271">
                  <a:pos x="f363" y="f364"/>
                </a:cxn>
                <a:cxn ang="f271">
                  <a:pos x="f365" y="f366"/>
                </a:cxn>
                <a:cxn ang="f271">
                  <a:pos x="f367" y="f368"/>
                </a:cxn>
                <a:cxn ang="f271">
                  <a:pos x="f369" y="f370"/>
                </a:cxn>
                <a:cxn ang="f271">
                  <a:pos x="f371" y="f351"/>
                </a:cxn>
                <a:cxn ang="f271">
                  <a:pos x="f372" y="f368"/>
                </a:cxn>
                <a:cxn ang="f271">
                  <a:pos x="f373" y="f374"/>
                </a:cxn>
                <a:cxn ang="f271">
                  <a:pos x="f375" y="f376"/>
                </a:cxn>
                <a:cxn ang="f271">
                  <a:pos x="f363" y="f370"/>
                </a:cxn>
                <a:cxn ang="f271">
                  <a:pos x="f377" y="f378"/>
                </a:cxn>
                <a:cxn ang="f271">
                  <a:pos x="f379" y="f380"/>
                </a:cxn>
                <a:cxn ang="f271">
                  <a:pos x="f381" y="f359"/>
                </a:cxn>
                <a:cxn ang="f271">
                  <a:pos x="f382" y="f383"/>
                </a:cxn>
                <a:cxn ang="f271">
                  <a:pos x="f384" y="f385"/>
                </a:cxn>
                <a:cxn ang="f271">
                  <a:pos x="f386" y="f362"/>
                </a:cxn>
                <a:cxn ang="f271">
                  <a:pos x="f358" y="f387"/>
                </a:cxn>
                <a:cxn ang="f271">
                  <a:pos x="f388" y="f345"/>
                </a:cxn>
                <a:cxn ang="f271">
                  <a:pos x="f350" y="f389"/>
                </a:cxn>
                <a:cxn ang="f271">
                  <a:pos x="f390" y="f391"/>
                </a:cxn>
                <a:cxn ang="f271">
                  <a:pos x="f392" y="f391"/>
                </a:cxn>
                <a:cxn ang="f271">
                  <a:pos x="f393" y="f394"/>
                </a:cxn>
                <a:cxn ang="f271">
                  <a:pos x="f390" y="f395"/>
                </a:cxn>
                <a:cxn ang="f271">
                  <a:pos x="f346" y="f396"/>
                </a:cxn>
                <a:cxn ang="f271">
                  <a:pos x="f397" y="f398"/>
                </a:cxn>
                <a:cxn ang="f271">
                  <a:pos x="f399" y="f396"/>
                </a:cxn>
                <a:cxn ang="f271">
                  <a:pos x="f400" y="f401"/>
                </a:cxn>
                <a:cxn ang="f271">
                  <a:pos x="f348" y="f376"/>
                </a:cxn>
                <a:cxn ang="f271">
                  <a:pos x="f402" y="f398"/>
                </a:cxn>
                <a:cxn ang="f271">
                  <a:pos x="f403" y="f404"/>
                </a:cxn>
                <a:cxn ang="f271">
                  <a:pos x="f375" y="f391"/>
                </a:cxn>
                <a:cxn ang="f271">
                  <a:pos x="f405" y="f406"/>
                </a:cxn>
                <a:cxn ang="f271">
                  <a:pos x="f407" y="f401"/>
                </a:cxn>
                <a:cxn ang="f271">
                  <a:pos x="f408" y="f404"/>
                </a:cxn>
                <a:cxn ang="f271">
                  <a:pos x="f409" y="f376"/>
                </a:cxn>
                <a:cxn ang="f271">
                  <a:pos x="f410" y="f366"/>
                </a:cxn>
                <a:cxn ang="f271">
                  <a:pos x="f411" y="f412"/>
                </a:cxn>
                <a:cxn ang="f271">
                  <a:pos x="f413" y="f414"/>
                </a:cxn>
                <a:cxn ang="f271">
                  <a:pos x="f415" y="f395"/>
                </a:cxn>
                <a:cxn ang="f271">
                  <a:pos x="f416" y="f366"/>
                </a:cxn>
                <a:cxn ang="f271">
                  <a:pos x="f416" y="f345"/>
                </a:cxn>
              </a:cxnLst>
              <a:rect l="f338" t="f341" r="f339" b="f340"/>
              <a:pathLst>
                <a:path w="150" h="150">
                  <a:moveTo>
                    <a:pt x="f6" y="f7"/>
                  </a:moveTo>
                  <a:cubicBezTo>
                    <a:pt x="f6" y="f8"/>
                    <a:pt x="f9" y="f10"/>
                    <a:pt x="f11" y="f12"/>
                  </a:cubicBezTo>
                  <a:cubicBezTo>
                    <a:pt x="f13" y="f14"/>
                    <a:pt x="f15" y="f10"/>
                    <a:pt x="f16" y="f17"/>
                  </a:cubicBezTo>
                  <a:cubicBezTo>
                    <a:pt x="f18" y="f19"/>
                    <a:pt x="f20" y="f21"/>
                    <a:pt x="f22" y="f23"/>
                  </a:cubicBezTo>
                  <a:cubicBezTo>
                    <a:pt x="f24" y="f7"/>
                    <a:pt x="f25" y="f19"/>
                    <a:pt x="f26" y="f27"/>
                  </a:cubicBezTo>
                  <a:cubicBezTo>
                    <a:pt x="f26" y="f27"/>
                    <a:pt x="f26" y="f27"/>
                    <a:pt x="f26" y="f27"/>
                  </a:cubicBezTo>
                  <a:cubicBezTo>
                    <a:pt x="f28" y="f29"/>
                    <a:pt x="f30" y="f29"/>
                    <a:pt x="f31" y="f27"/>
                  </a:cubicBezTo>
                  <a:cubicBezTo>
                    <a:pt x="f32" y="f33"/>
                    <a:pt x="f32" y="f34"/>
                    <a:pt x="f32" y="f35"/>
                  </a:cubicBezTo>
                  <a:cubicBezTo>
                    <a:pt x="f32" y="f36"/>
                    <a:pt x="f32" y="f37"/>
                    <a:pt x="f38" y="f39"/>
                  </a:cubicBezTo>
                  <a:cubicBezTo>
                    <a:pt x="f38" y="f39"/>
                    <a:pt x="f38" y="f39"/>
                    <a:pt x="f38" y="f39"/>
                  </a:cubicBezTo>
                  <a:cubicBezTo>
                    <a:pt x="f38" y="f40"/>
                    <a:pt x="f38" y="f40"/>
                    <a:pt x="f38" y="f40"/>
                  </a:cubicBezTo>
                  <a:cubicBezTo>
                    <a:pt x="f20" y="f41"/>
                    <a:pt x="f26" y="f42"/>
                    <a:pt x="f43" y="f42"/>
                  </a:cubicBezTo>
                  <a:cubicBezTo>
                    <a:pt x="f43" y="f42"/>
                    <a:pt x="f43" y="f42"/>
                    <a:pt x="f43" y="f42"/>
                  </a:cubicBezTo>
                  <a:cubicBezTo>
                    <a:pt x="f43" y="f41"/>
                    <a:pt x="f43" y="f41"/>
                    <a:pt x="f43" y="f41"/>
                  </a:cubicBezTo>
                  <a:cubicBezTo>
                    <a:pt x="f44" y="f12"/>
                    <a:pt x="f45" y="f46"/>
                    <a:pt x="f42" y="f8"/>
                  </a:cubicBezTo>
                  <a:cubicBezTo>
                    <a:pt x="f42" y="f47"/>
                    <a:pt x="f41" y="f29"/>
                    <a:pt x="f41" y="f48"/>
                  </a:cubicBezTo>
                  <a:cubicBezTo>
                    <a:pt x="f49" y="f19"/>
                    <a:pt x="f50" y="f35"/>
                    <a:pt x="f50" y="f51"/>
                  </a:cubicBezTo>
                  <a:cubicBezTo>
                    <a:pt x="f50" y="f26"/>
                    <a:pt x="f7" y="f31"/>
                    <a:pt x="f48" y="f52"/>
                  </a:cubicBezTo>
                  <a:cubicBezTo>
                    <a:pt x="f19" y="f53"/>
                    <a:pt x="f47" y="f54"/>
                    <a:pt x="f17" y="f55"/>
                  </a:cubicBezTo>
                  <a:cubicBezTo>
                    <a:pt x="f46" y="f56"/>
                    <a:pt x="f36" y="f57"/>
                    <a:pt x="f10" y="f58"/>
                  </a:cubicBezTo>
                  <a:cubicBezTo>
                    <a:pt x="f42" y="f59"/>
                    <a:pt x="f40" y="f60"/>
                    <a:pt x="f61" y="f62"/>
                  </a:cubicBezTo>
                  <a:cubicBezTo>
                    <a:pt x="f63" y="f6"/>
                    <a:pt x="f63" y="f6"/>
                    <a:pt x="f63" y="f6"/>
                  </a:cubicBezTo>
                  <a:cubicBezTo>
                    <a:pt x="f63" y="f64"/>
                    <a:pt x="f63" y="f64"/>
                    <a:pt x="f63" y="f64"/>
                  </a:cubicBezTo>
                  <a:cubicBezTo>
                    <a:pt x="f34" y="f65"/>
                    <a:pt x="f61" y="f66"/>
                    <a:pt x="f46" y="f67"/>
                  </a:cubicBezTo>
                  <a:cubicBezTo>
                    <a:pt x="f68" y="f69"/>
                    <a:pt x="f70" y="f71"/>
                    <a:pt x="f70" y="f72"/>
                  </a:cubicBezTo>
                  <a:cubicBezTo>
                    <a:pt x="f70" y="f73"/>
                    <a:pt x="f36" y="f74"/>
                    <a:pt x="f75" y="f76"/>
                  </a:cubicBezTo>
                  <a:cubicBezTo>
                    <a:pt x="f68" y="f77"/>
                    <a:pt x="f46" y="f77"/>
                    <a:pt x="f63" y="f77"/>
                  </a:cubicBezTo>
                  <a:cubicBezTo>
                    <a:pt x="f17" y="f77"/>
                    <a:pt x="f17" y="f77"/>
                    <a:pt x="f17" y="f77"/>
                  </a:cubicBezTo>
                  <a:cubicBezTo>
                    <a:pt x="f17" y="f78"/>
                    <a:pt x="f17" y="f78"/>
                    <a:pt x="f17" y="f78"/>
                  </a:cubicBezTo>
                  <a:cubicBezTo>
                    <a:pt x="f17" y="f79"/>
                    <a:pt x="f34" y="f79"/>
                    <a:pt x="f46" y="f79"/>
                  </a:cubicBezTo>
                  <a:cubicBezTo>
                    <a:pt x="f46" y="f79"/>
                    <a:pt x="f46" y="f79"/>
                    <a:pt x="f46" y="f79"/>
                  </a:cubicBezTo>
                  <a:cubicBezTo>
                    <a:pt x="f61" y="f80"/>
                    <a:pt x="f49" y="f58"/>
                    <a:pt x="f27" y="f81"/>
                  </a:cubicBezTo>
                  <a:cubicBezTo>
                    <a:pt x="f23" y="f16"/>
                    <a:pt x="f82" y="f54"/>
                    <a:pt x="f83" y="f32"/>
                  </a:cubicBezTo>
                  <a:cubicBezTo>
                    <a:pt x="f5" y="f31"/>
                    <a:pt x="f5" y="f84"/>
                    <a:pt x="f5" y="f26"/>
                  </a:cubicBezTo>
                  <a:cubicBezTo>
                    <a:pt x="f5" y="f85"/>
                    <a:pt x="f86" y="f34"/>
                    <a:pt x="f87" y="f27"/>
                  </a:cubicBezTo>
                  <a:cubicBezTo>
                    <a:pt x="f8" y="f50"/>
                    <a:pt x="f68" y="f21"/>
                    <a:pt x="f41" y="f23"/>
                  </a:cubicBezTo>
                  <a:cubicBezTo>
                    <a:pt x="f45" y="f23"/>
                    <a:pt x="f44" y="f21"/>
                    <a:pt x="f14" y="f88"/>
                  </a:cubicBezTo>
                  <a:cubicBezTo>
                    <a:pt x="f89" y="f90"/>
                    <a:pt x="f91" y="f86"/>
                    <a:pt x="f22" y="f92"/>
                  </a:cubicBezTo>
                  <a:cubicBezTo>
                    <a:pt x="f93" y="f94"/>
                    <a:pt x="f55" y="f21"/>
                    <a:pt x="f95" y="f29"/>
                  </a:cubicBezTo>
                  <a:cubicBezTo>
                    <a:pt x="f96" y="f61"/>
                    <a:pt x="f69" y="f37"/>
                    <a:pt x="f66" y="f87"/>
                  </a:cubicBezTo>
                  <a:cubicBezTo>
                    <a:pt x="f97" y="f7"/>
                    <a:pt x="f97" y="f50"/>
                    <a:pt x="f97" y="f23"/>
                  </a:cubicBezTo>
                  <a:cubicBezTo>
                    <a:pt x="f97" y="f88"/>
                    <a:pt x="f98" y="f92"/>
                    <a:pt x="f99" y="f82"/>
                  </a:cubicBezTo>
                  <a:cubicBezTo>
                    <a:pt x="f11" y="f5"/>
                    <a:pt x="f11" y="f5"/>
                    <a:pt x="f11" y="f5"/>
                  </a:cubicBezTo>
                  <a:cubicBezTo>
                    <a:pt x="f99" y="f5"/>
                    <a:pt x="f99" y="f5"/>
                    <a:pt x="f99" y="f5"/>
                  </a:cubicBezTo>
                  <a:cubicBezTo>
                    <a:pt x="f100" y="f83"/>
                    <a:pt x="f6" y="f86"/>
                    <a:pt x="f6" y="f7"/>
                  </a:cubicBezTo>
                  <a:close/>
                  <a:moveTo>
                    <a:pt x="f43" y="f21"/>
                  </a:moveTo>
                  <a:cubicBezTo>
                    <a:pt x="f51" y="f21"/>
                    <a:pt x="f51" y="f21"/>
                    <a:pt x="f51" y="f21"/>
                  </a:cubicBezTo>
                  <a:cubicBezTo>
                    <a:pt x="f30" y="f88"/>
                    <a:pt x="f53" y="f87"/>
                    <a:pt x="f56" y="f8"/>
                  </a:cubicBezTo>
                  <a:cubicBezTo>
                    <a:pt x="f101" y="f36"/>
                    <a:pt x="f13" y="f44"/>
                    <a:pt x="f11" y="f37"/>
                  </a:cubicBezTo>
                  <a:cubicBezTo>
                    <a:pt x="f97" y="f70"/>
                    <a:pt x="f62" y="f8"/>
                    <a:pt x="f62" y="f7"/>
                  </a:cubicBezTo>
                  <a:cubicBezTo>
                    <a:pt x="f62" y="f102"/>
                    <a:pt x="f64" y="f94"/>
                    <a:pt x="f66" y="f82"/>
                  </a:cubicBezTo>
                  <a:cubicBezTo>
                    <a:pt x="f97" y="f92"/>
                    <a:pt x="f9" y="f88"/>
                    <a:pt x="f9" y="f23"/>
                  </a:cubicBezTo>
                  <a:cubicBezTo>
                    <a:pt x="f9" y="f50"/>
                    <a:pt x="f9" y="f87"/>
                    <a:pt x="f9" y="f48"/>
                  </a:cubicBezTo>
                  <a:cubicBezTo>
                    <a:pt x="f9" y="f48"/>
                    <a:pt x="f9" y="f48"/>
                    <a:pt x="f9" y="f48"/>
                  </a:cubicBezTo>
                  <a:cubicBezTo>
                    <a:pt x="f103" y="f39"/>
                    <a:pt x="f73" y="f46"/>
                    <a:pt x="f95" y="f27"/>
                  </a:cubicBezTo>
                  <a:cubicBezTo>
                    <a:pt x="f104" y="f50"/>
                    <a:pt x="f93" y="f86"/>
                    <a:pt x="f22" y="f90"/>
                  </a:cubicBezTo>
                  <a:cubicBezTo>
                    <a:pt x="f91" y="f90"/>
                    <a:pt x="f43" y="f88"/>
                    <a:pt x="f89" y="f21"/>
                  </a:cubicBezTo>
                  <a:cubicBezTo>
                    <a:pt x="f105" y="f23"/>
                    <a:pt x="f44" y="f50"/>
                    <a:pt x="f42" y="f7"/>
                  </a:cubicBezTo>
                  <a:cubicBezTo>
                    <a:pt x="f41" y="f7"/>
                    <a:pt x="f41" y="f7"/>
                    <a:pt x="f41" y="f7"/>
                  </a:cubicBezTo>
                  <a:cubicBezTo>
                    <a:pt x="f41" y="f7"/>
                    <a:pt x="f41" y="f7"/>
                    <a:pt x="f41" y="f7"/>
                  </a:cubicBezTo>
                  <a:cubicBezTo>
                    <a:pt x="f75" y="f23"/>
                    <a:pt x="f8" y="f87"/>
                    <a:pt x="f48" y="f47"/>
                  </a:cubicBezTo>
                  <a:cubicBezTo>
                    <a:pt x="f90" y="f61"/>
                    <a:pt x="f82" y="f85"/>
                    <a:pt x="f82" y="f26"/>
                  </a:cubicBezTo>
                  <a:cubicBezTo>
                    <a:pt x="f82" y="f84"/>
                    <a:pt x="f82" y="f31"/>
                    <a:pt x="f82" y="f38"/>
                  </a:cubicBezTo>
                  <a:cubicBezTo>
                    <a:pt x="f92" y="f54"/>
                    <a:pt x="f50" y="f106"/>
                    <a:pt x="f47" y="f57"/>
                  </a:cubicBezTo>
                  <a:cubicBezTo>
                    <a:pt x="f63" y="f107"/>
                    <a:pt x="f35" y="f80"/>
                    <a:pt x="f68" y="f108"/>
                  </a:cubicBezTo>
                  <a:cubicBezTo>
                    <a:pt x="f68" y="f108"/>
                    <a:pt x="f68" y="f108"/>
                    <a:pt x="f68" y="f108"/>
                  </a:cubicBezTo>
                  <a:cubicBezTo>
                    <a:pt x="f35" y="f108"/>
                    <a:pt x="f35" y="f108"/>
                    <a:pt x="f35" y="f108"/>
                  </a:cubicBezTo>
                  <a:cubicBezTo>
                    <a:pt x="f35" y="f108"/>
                    <a:pt x="f35" y="f108"/>
                    <a:pt x="f35" y="f108"/>
                  </a:cubicBezTo>
                  <a:cubicBezTo>
                    <a:pt x="f68" y="f78"/>
                    <a:pt x="f75" y="f78"/>
                    <a:pt x="f36" y="f77"/>
                  </a:cubicBezTo>
                  <a:cubicBezTo>
                    <a:pt x="f70" y="f77"/>
                    <a:pt x="f70" y="f77"/>
                    <a:pt x="f70" y="f77"/>
                  </a:cubicBezTo>
                  <a:cubicBezTo>
                    <a:pt x="f70" y="f77"/>
                    <a:pt x="f70" y="f77"/>
                    <a:pt x="f70" y="f77"/>
                  </a:cubicBezTo>
                  <a:cubicBezTo>
                    <a:pt x="f10" y="f74"/>
                    <a:pt x="f10" y="f73"/>
                    <a:pt x="f10" y="f72"/>
                  </a:cubicBezTo>
                  <a:cubicBezTo>
                    <a:pt x="f10" y="f109"/>
                    <a:pt x="f36" y="f69"/>
                    <a:pt x="f68" y="f11"/>
                  </a:cubicBezTo>
                  <a:cubicBezTo>
                    <a:pt x="f35" y="f98"/>
                    <a:pt x="f46" y="f66"/>
                    <a:pt x="f46" y="f9"/>
                  </a:cubicBezTo>
                  <a:cubicBezTo>
                    <a:pt x="f39" y="f110"/>
                    <a:pt x="f85" y="f111"/>
                    <a:pt x="f70" y="f58"/>
                  </a:cubicBezTo>
                  <a:cubicBezTo>
                    <a:pt x="f68" y="f81"/>
                    <a:pt x="f61" y="f112"/>
                    <a:pt x="f49" y="f113"/>
                  </a:cubicBezTo>
                  <a:cubicBezTo>
                    <a:pt x="f27" y="f114"/>
                    <a:pt x="f48" y="f18"/>
                    <a:pt x="f7" y="f115"/>
                  </a:cubicBezTo>
                  <a:cubicBezTo>
                    <a:pt x="f7" y="f52"/>
                    <a:pt x="f7" y="f93"/>
                    <a:pt x="f50" y="f32"/>
                  </a:cubicBezTo>
                  <a:cubicBezTo>
                    <a:pt x="f87" y="f116"/>
                    <a:pt x="f27" y="f117"/>
                    <a:pt x="f63" y="f118"/>
                  </a:cubicBezTo>
                  <a:cubicBezTo>
                    <a:pt x="f46" y="f119"/>
                    <a:pt x="f46" y="f119"/>
                    <a:pt x="f46" y="f119"/>
                  </a:cubicBezTo>
                  <a:cubicBezTo>
                    <a:pt x="f63" y="f120"/>
                    <a:pt x="f63" y="f120"/>
                    <a:pt x="f63" y="f120"/>
                  </a:cubicBezTo>
                  <a:cubicBezTo>
                    <a:pt x="f23" y="f56"/>
                    <a:pt x="f92" y="f115"/>
                    <a:pt x="f92" y="f121"/>
                  </a:cubicBezTo>
                  <a:cubicBezTo>
                    <a:pt x="f92" y="f12"/>
                    <a:pt x="f21" y="f49"/>
                    <a:pt x="f47" y="f29"/>
                  </a:cubicBezTo>
                  <a:cubicBezTo>
                    <a:pt x="f33" y="f27"/>
                    <a:pt x="f33" y="f27"/>
                    <a:pt x="f33" y="f27"/>
                  </a:cubicBezTo>
                  <a:cubicBezTo>
                    <a:pt x="f19" y="f49"/>
                    <a:pt x="f7" y="f68"/>
                    <a:pt x="f23" y="f85"/>
                  </a:cubicBezTo>
                  <a:cubicBezTo>
                    <a:pt x="f87" y="f17"/>
                    <a:pt x="f63" y="f48"/>
                    <a:pt x="f41" y="f87"/>
                  </a:cubicBezTo>
                  <a:cubicBezTo>
                    <a:pt x="f42" y="f87"/>
                    <a:pt x="f42" y="f87"/>
                    <a:pt x="f42" y="f87"/>
                  </a:cubicBezTo>
                  <a:cubicBezTo>
                    <a:pt x="f42" y="f87"/>
                    <a:pt x="f42" y="f87"/>
                    <a:pt x="f42" y="f87"/>
                  </a:cubicBezTo>
                  <a:cubicBezTo>
                    <a:pt x="f45" y="f19"/>
                    <a:pt x="f45" y="f47"/>
                    <a:pt x="f45" y="f8"/>
                  </a:cubicBezTo>
                  <a:cubicBezTo>
                    <a:pt x="f44" y="f63"/>
                    <a:pt x="f44" y="f46"/>
                    <a:pt x="f105" y="f75"/>
                  </a:cubicBezTo>
                  <a:cubicBezTo>
                    <a:pt x="f105" y="f75"/>
                    <a:pt x="f105" y="f75"/>
                    <a:pt x="f105" y="f75"/>
                  </a:cubicBezTo>
                  <a:cubicBezTo>
                    <a:pt x="f14" y="f68"/>
                    <a:pt x="f89" y="f35"/>
                    <a:pt x="f89" y="f35"/>
                  </a:cubicBezTo>
                  <a:cubicBezTo>
                    <a:pt x="f91" y="f35"/>
                    <a:pt x="f51" y="f68"/>
                    <a:pt x="f22" y="f75"/>
                  </a:cubicBezTo>
                  <a:cubicBezTo>
                    <a:pt x="f24" y="f70"/>
                    <a:pt x="f26" y="f10"/>
                    <a:pt x="f28" y="f70"/>
                  </a:cubicBezTo>
                  <a:cubicBezTo>
                    <a:pt x="f84" y="f70"/>
                    <a:pt x="f84" y="f70"/>
                    <a:pt x="f84" y="f70"/>
                  </a:cubicBezTo>
                  <a:cubicBezTo>
                    <a:pt x="f84" y="f10"/>
                    <a:pt x="f84" y="f10"/>
                    <a:pt x="f84" y="f10"/>
                  </a:cubicBezTo>
                  <a:cubicBezTo>
                    <a:pt x="f28" y="f39"/>
                    <a:pt x="f122" y="f40"/>
                    <a:pt x="f26" y="f85"/>
                  </a:cubicBezTo>
                  <a:cubicBezTo>
                    <a:pt x="f22" y="f41"/>
                    <a:pt x="f14" y="f10"/>
                    <a:pt x="f105" y="f36"/>
                  </a:cubicBezTo>
                  <a:cubicBezTo>
                    <a:pt x="f105" y="f36"/>
                    <a:pt x="f105" y="f36"/>
                    <a:pt x="f105" y="f36"/>
                  </a:cubicBezTo>
                  <a:cubicBezTo>
                    <a:pt x="f14" y="f37"/>
                    <a:pt x="f89" y="f39"/>
                    <a:pt x="f91" y="f85"/>
                  </a:cubicBezTo>
                  <a:cubicBezTo>
                    <a:pt x="f26" y="f41"/>
                    <a:pt x="f30" y="f85"/>
                    <a:pt x="f123" y="f39"/>
                  </a:cubicBezTo>
                  <a:cubicBezTo>
                    <a:pt x="f38" y="f10"/>
                    <a:pt x="f38" y="f36"/>
                    <a:pt x="f38" y="f35"/>
                  </a:cubicBezTo>
                  <a:cubicBezTo>
                    <a:pt x="f38" y="f63"/>
                    <a:pt x="f123" y="f8"/>
                    <a:pt x="f20" y="f47"/>
                  </a:cubicBezTo>
                  <a:cubicBezTo>
                    <a:pt x="f30" y="f47"/>
                    <a:pt x="f84" y="f47"/>
                    <a:pt x="f122" y="f47"/>
                  </a:cubicBezTo>
                  <a:cubicBezTo>
                    <a:pt x="f30" y="f33"/>
                    <a:pt x="f31" y="f17"/>
                    <a:pt x="f31" y="f61"/>
                  </a:cubicBezTo>
                  <a:cubicBezTo>
                    <a:pt x="f31" y="f46"/>
                    <a:pt x="f31" y="f46"/>
                    <a:pt x="f20" y="f35"/>
                  </a:cubicBezTo>
                  <a:cubicBezTo>
                    <a:pt x="f20" y="f35"/>
                    <a:pt x="f20" y="f35"/>
                    <a:pt x="f20" y="f35"/>
                  </a:cubicBezTo>
                  <a:cubicBezTo>
                    <a:pt x="f30" y="f35"/>
                    <a:pt x="f30" y="f35"/>
                    <a:pt x="f30" y="f35"/>
                  </a:cubicBezTo>
                  <a:cubicBezTo>
                    <a:pt x="f122" y="f34"/>
                    <a:pt x="f26" y="f49"/>
                    <a:pt x="f25" y="f33"/>
                  </a:cubicBezTo>
                  <a:cubicBezTo>
                    <a:pt x="f121" y="f47"/>
                    <a:pt x="f121" y="f47"/>
                    <a:pt x="f121" y="f47"/>
                  </a:cubicBezTo>
                  <a:cubicBezTo>
                    <a:pt x="f24" y="f47"/>
                    <a:pt x="f24" y="f47"/>
                    <a:pt x="f24" y="f47"/>
                  </a:cubicBezTo>
                  <a:cubicBezTo>
                    <a:pt x="f24" y="f27"/>
                    <a:pt x="f24" y="f27"/>
                    <a:pt x="f24" y="f27"/>
                  </a:cubicBezTo>
                  <a:cubicBezTo>
                    <a:pt x="f121" y="f19"/>
                    <a:pt x="f121" y="f7"/>
                    <a:pt x="f91" y="f23"/>
                  </a:cubicBezTo>
                  <a:lnTo>
                    <a:pt x="f43" y="f21"/>
                  </a:lnTo>
                  <a:close/>
                  <a:moveTo>
                    <a:pt x="f20" y="f61"/>
                  </a:moveTo>
                  <a:cubicBezTo>
                    <a:pt x="f20" y="f34"/>
                    <a:pt x="f84" y="f49"/>
                    <a:pt x="f122" y="f33"/>
                  </a:cubicBezTo>
                  <a:cubicBezTo>
                    <a:pt x="f122" y="f49"/>
                    <a:pt x="f28" y="f63"/>
                    <a:pt x="f20" y="f61"/>
                  </a:cubicBezTo>
                  <a:close/>
                  <a:moveTo>
                    <a:pt x="f89" y="f75"/>
                  </a:moveTo>
                  <a:cubicBezTo>
                    <a:pt x="f43" y="f10"/>
                    <a:pt x="f121" y="f40"/>
                    <a:pt x="f25" y="f39"/>
                  </a:cubicBezTo>
                  <a:cubicBezTo>
                    <a:pt x="f26" y="f39"/>
                    <a:pt x="f122" y="f12"/>
                    <a:pt x="f122" y="f37"/>
                  </a:cubicBezTo>
                  <a:cubicBezTo>
                    <a:pt x="f25" y="f37"/>
                    <a:pt x="f121" y="f10"/>
                    <a:pt x="f51" y="f36"/>
                  </a:cubicBezTo>
                  <a:cubicBezTo>
                    <a:pt x="f91" y="f36"/>
                    <a:pt x="f43" y="f75"/>
                    <a:pt x="f43" y="f75"/>
                  </a:cubicBezTo>
                  <a:cubicBezTo>
                    <a:pt x="f89" y="f75"/>
                    <a:pt x="f89" y="f75"/>
                    <a:pt x="f89" y="f75"/>
                  </a:cubicBezTo>
                  <a:close/>
                  <a:moveTo>
                    <a:pt x="f86" y="f121"/>
                  </a:moveTo>
                  <a:cubicBezTo>
                    <a:pt x="f86" y="f93"/>
                    <a:pt x="f23" y="f55"/>
                    <a:pt x="f33" y="f56"/>
                  </a:cubicBezTo>
                  <a:cubicBezTo>
                    <a:pt x="f7" y="f124"/>
                    <a:pt x="f102" y="f31"/>
                    <a:pt x="f102" y="f91"/>
                  </a:cubicBezTo>
                  <a:cubicBezTo>
                    <a:pt x="f102" y="f40"/>
                    <a:pt x="f23" y="f68"/>
                    <a:pt x="f87" y="f17"/>
                  </a:cubicBezTo>
                  <a:cubicBezTo>
                    <a:pt x="f102" y="f75"/>
                    <a:pt x="f86" y="f41"/>
                    <a:pt x="f86" y="f121"/>
                  </a:cubicBezTo>
                  <a:close/>
                  <a:moveTo>
                    <a:pt x="f100" y="f47"/>
                  </a:moveTo>
                  <a:cubicBezTo>
                    <a:pt x="f100" y="f47"/>
                    <a:pt x="f100" y="f47"/>
                    <a:pt x="f100" y="f47"/>
                  </a:cubicBezTo>
                  <a:cubicBezTo>
                    <a:pt x="f100" y="f49"/>
                    <a:pt x="f99" y="f70"/>
                    <a:pt x="f125" y="f37"/>
                  </a:cubicBezTo>
                  <a:cubicBezTo>
                    <a:pt x="f125" y="f37"/>
                    <a:pt x="f125" y="f37"/>
                    <a:pt x="f125" y="f37"/>
                  </a:cubicBezTo>
                  <a:cubicBezTo>
                    <a:pt x="f78" y="f39"/>
                    <a:pt x="f120" y="f34"/>
                    <a:pt x="f126" y="f23"/>
                  </a:cubicBezTo>
                  <a:cubicBezTo>
                    <a:pt x="f52" y="f102"/>
                    <a:pt x="f52" y="f102"/>
                    <a:pt x="f52" y="f102"/>
                  </a:cubicBezTo>
                  <a:cubicBezTo>
                    <a:pt x="f127" y="f21"/>
                    <a:pt x="f127" y="f21"/>
                    <a:pt x="f127" y="f21"/>
                  </a:cubicBezTo>
                  <a:cubicBezTo>
                    <a:pt x="f114" y="f23"/>
                    <a:pt x="f106" y="f87"/>
                    <a:pt x="f81" y="f27"/>
                  </a:cubicBezTo>
                  <a:cubicBezTo>
                    <a:pt x="f74" y="f46"/>
                    <a:pt x="f69" y="f40"/>
                    <a:pt x="f65" y="f29"/>
                  </a:cubicBezTo>
                  <a:cubicBezTo>
                    <a:pt x="f128" y="f29"/>
                    <a:pt x="f128" y="f29"/>
                    <a:pt x="f128" y="f29"/>
                  </a:cubicBezTo>
                  <a:cubicBezTo>
                    <a:pt x="f128" y="f29"/>
                    <a:pt x="f128" y="f29"/>
                    <a:pt x="f128" y="f29"/>
                  </a:cubicBezTo>
                  <a:cubicBezTo>
                    <a:pt x="f100" y="f29"/>
                    <a:pt x="f100" y="f29"/>
                    <a:pt x="f100" y="f47"/>
                  </a:cubicBezTo>
                  <a:close/>
                  <a:moveTo>
                    <a:pt x="f129" y="f70"/>
                  </a:moveTo>
                  <a:cubicBezTo>
                    <a:pt x="f11" y="f75"/>
                    <a:pt x="f65" y="f49"/>
                    <a:pt x="f128" y="f47"/>
                  </a:cubicBezTo>
                  <a:cubicBezTo>
                    <a:pt x="f69" y="f85"/>
                    <a:pt x="f74" y="f35"/>
                    <a:pt x="f57" y="f47"/>
                  </a:cubicBezTo>
                  <a:cubicBezTo>
                    <a:pt x="f16" y="f19"/>
                    <a:pt x="f104" y="f87"/>
                    <a:pt x="f116" y="f50"/>
                  </a:cubicBezTo>
                  <a:cubicBezTo>
                    <a:pt x="f81" y="f63"/>
                    <a:pt x="f76" y="f37"/>
                    <a:pt x="f129" y="f70"/>
                  </a:cubicBezTo>
                  <a:close/>
                  <a:moveTo>
                    <a:pt x="f84" y="f36"/>
                  </a:moveTo>
                  <a:cubicBezTo>
                    <a:pt x="f28" y="f36"/>
                    <a:pt x="f28" y="f36"/>
                    <a:pt x="f28" y="f36"/>
                  </a:cubicBezTo>
                  <a:cubicBezTo>
                    <a:pt x="f51" y="f75"/>
                    <a:pt x="f105" y="f61"/>
                    <a:pt x="f105" y="f27"/>
                  </a:cubicBezTo>
                  <a:cubicBezTo>
                    <a:pt x="f105" y="f29"/>
                    <a:pt x="f105" y="f29"/>
                    <a:pt x="f105" y="f29"/>
                  </a:cubicBezTo>
                  <a:cubicBezTo>
                    <a:pt x="f14" y="f29"/>
                    <a:pt x="f14" y="f29"/>
                    <a:pt x="f14" y="f29"/>
                  </a:cubicBezTo>
                  <a:cubicBezTo>
                    <a:pt x="f24" y="f27"/>
                    <a:pt x="f122" y="f63"/>
                    <a:pt x="f84" y="f75"/>
                  </a:cubicBezTo>
                  <a:lnTo>
                    <a:pt x="f84" y="f36"/>
                  </a:lnTo>
                  <a:close/>
                  <a:moveTo>
                    <a:pt x="f14" y="f27"/>
                  </a:moveTo>
                  <a:cubicBezTo>
                    <a:pt x="f89" y="f34"/>
                    <a:pt x="f51" y="f35"/>
                    <a:pt x="f122" y="f68"/>
                  </a:cubicBezTo>
                  <a:cubicBezTo>
                    <a:pt x="f25" y="f63"/>
                    <a:pt x="f121" y="f33"/>
                    <a:pt x="f14" y="f27"/>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13" name="Ελεύθερη σχεδίαση 49">
              <a:extLst>
                <a:ext uri="{FF2B5EF4-FFF2-40B4-BE49-F238E27FC236}">
                  <a16:creationId xmlns:a16="http://schemas.microsoft.com/office/drawing/2014/main" id="{E6A86543-C98A-9CEC-22DC-DA89851E70A7}"/>
                </a:ext>
              </a:extLst>
            </p:cNvPr>
            <p:cNvSpPr/>
            <p:nvPr/>
          </p:nvSpPr>
          <p:spPr>
            <a:xfrm rot="16199987" flipV="1">
              <a:off x="6484756" y="771438"/>
              <a:ext cx="468511" cy="519488"/>
            </a:xfrm>
            <a:custGeom>
              <a:avLst/>
              <a:gdLst>
                <a:gd name="f0" fmla="val 10800000"/>
                <a:gd name="f1" fmla="val 5400000"/>
                <a:gd name="f2" fmla="val 180"/>
                <a:gd name="f3" fmla="val w"/>
                <a:gd name="f4" fmla="val h"/>
                <a:gd name="f5" fmla="val 0"/>
                <a:gd name="f6" fmla="val 149"/>
                <a:gd name="f7" fmla="val 146"/>
                <a:gd name="f8" fmla="val 61"/>
                <a:gd name="f9" fmla="val 17"/>
                <a:gd name="f10" fmla="val 64"/>
                <a:gd name="f11" fmla="val 67"/>
                <a:gd name="f12" fmla="val 9"/>
                <a:gd name="f13" fmla="val 70"/>
                <a:gd name="f14" fmla="val 13"/>
                <a:gd name="f15" fmla="val 68"/>
                <a:gd name="f16" fmla="val 15"/>
                <a:gd name="f17" fmla="val 65"/>
                <a:gd name="f18" fmla="val 22"/>
                <a:gd name="f19" fmla="val 78"/>
                <a:gd name="f20" fmla="val 72"/>
                <a:gd name="f21" fmla="val 11"/>
                <a:gd name="f22" fmla="val 71"/>
                <a:gd name="f23" fmla="val 8"/>
                <a:gd name="f24" fmla="val 75"/>
                <a:gd name="f25" fmla="val 4"/>
                <a:gd name="f26" fmla="val 81"/>
                <a:gd name="f27" fmla="val 77"/>
                <a:gd name="f28" fmla="val 20"/>
                <a:gd name="f29" fmla="val 103"/>
                <a:gd name="f30" fmla="val 144"/>
                <a:gd name="f31" fmla="val 7"/>
                <a:gd name="f32" fmla="val 39"/>
                <a:gd name="f33" fmla="val 148"/>
                <a:gd name="f34" fmla="val 63"/>
                <a:gd name="f35" fmla="val 123"/>
                <a:gd name="f36" fmla="val 79"/>
                <a:gd name="f37" fmla="val 125"/>
                <a:gd name="f38" fmla="val 130"/>
                <a:gd name="f39" fmla="val 105"/>
                <a:gd name="f40" fmla="val 138"/>
                <a:gd name="f41" fmla="val 94"/>
                <a:gd name="f42" fmla="val 99"/>
                <a:gd name="f43" fmla="val 104"/>
                <a:gd name="f44" fmla="val 147"/>
                <a:gd name="f45" fmla="val 114"/>
                <a:gd name="f46" fmla="val 120"/>
                <a:gd name="f47" fmla="val 142"/>
                <a:gd name="f48" fmla="val 135"/>
                <a:gd name="f49" fmla="val 122"/>
                <a:gd name="f50" fmla="val 129"/>
                <a:gd name="f51" fmla="val 119"/>
                <a:gd name="f52" fmla="val 131"/>
                <a:gd name="f53" fmla="val 143"/>
                <a:gd name="f54" fmla="val 141"/>
                <a:gd name="f55" fmla="val 124"/>
                <a:gd name="f56" fmla="val 108"/>
                <a:gd name="f57" fmla="val 95"/>
                <a:gd name="f58" fmla="val 118"/>
                <a:gd name="f59" fmla="val 88"/>
                <a:gd name="f60" fmla="val 121"/>
                <a:gd name="f61" fmla="val 76"/>
                <a:gd name="f62" fmla="val 57"/>
                <a:gd name="f63" fmla="val 40"/>
                <a:gd name="f64" fmla="val 132"/>
                <a:gd name="f65" fmla="val 18"/>
                <a:gd name="f66" fmla="val 101"/>
                <a:gd name="f67" fmla="val 5"/>
                <a:gd name="f68" fmla="val 33"/>
                <a:gd name="f69" fmla="val 46"/>
                <a:gd name="f70" fmla="val 31"/>
                <a:gd name="f71" fmla="val 30"/>
                <a:gd name="f72" fmla="val 16"/>
                <a:gd name="f73" fmla="val 27"/>
                <a:gd name="f74" fmla="val 14"/>
                <a:gd name="f75" fmla="val 12"/>
                <a:gd name="f76" fmla="val 37"/>
                <a:gd name="f77" fmla="val 23"/>
                <a:gd name="f78" fmla="val 60"/>
                <a:gd name="f79" fmla="val 24"/>
                <a:gd name="f80" fmla="val 62"/>
                <a:gd name="f81" fmla="val 58"/>
                <a:gd name="f82" fmla="val 10"/>
                <a:gd name="f83" fmla="val 59"/>
                <a:gd name="f84" fmla="val 49"/>
                <a:gd name="f85" fmla="val 25"/>
                <a:gd name="f86" fmla="val 41"/>
                <a:gd name="f87" fmla="val 26"/>
                <a:gd name="f88" fmla="val 32"/>
                <a:gd name="f89" fmla="val 98"/>
                <a:gd name="f90" fmla="val 85"/>
                <a:gd name="f91" fmla="val 90"/>
                <a:gd name="f92" fmla="val 140"/>
                <a:gd name="f93" fmla="val 29"/>
                <a:gd name="f94" fmla="val 34"/>
                <a:gd name="f95" fmla="val 139"/>
                <a:gd name="f96" fmla="val 127"/>
                <a:gd name="f97" fmla="val 73"/>
                <a:gd name="f98" fmla="val 145"/>
                <a:gd name="f99" fmla="val 113"/>
                <a:gd name="f100" fmla="val 109"/>
                <a:gd name="f101" fmla="val 106"/>
                <a:gd name="f102" fmla="val 126"/>
                <a:gd name="f103" fmla="val 134"/>
                <a:gd name="f104" fmla="val 100"/>
                <a:gd name="f105" fmla="val 137"/>
                <a:gd name="f106" fmla="val 107"/>
                <a:gd name="f107" fmla="+- 0 0 -90"/>
                <a:gd name="f108" fmla="*/ f3 1 149"/>
                <a:gd name="f109" fmla="*/ f4 1 146"/>
                <a:gd name="f110" fmla="+- f7 0 f5"/>
                <a:gd name="f111" fmla="+- f6 0 f5"/>
                <a:gd name="f112" fmla="*/ f107 f0 1"/>
                <a:gd name="f113" fmla="*/ f111 1 149"/>
                <a:gd name="f114" fmla="*/ f110 1 146"/>
                <a:gd name="f115" fmla="*/ 61 f111 1"/>
                <a:gd name="f116" fmla="*/ 17 f110 1"/>
                <a:gd name="f117" fmla="*/ 70 f111 1"/>
                <a:gd name="f118" fmla="*/ 13 f110 1"/>
                <a:gd name="f119" fmla="*/ 67 f111 1"/>
                <a:gd name="f120" fmla="*/ 22 f110 1"/>
                <a:gd name="f121" fmla="*/ 71 f111 1"/>
                <a:gd name="f122" fmla="*/ 8 f110 1"/>
                <a:gd name="f123" fmla="*/ 77 f111 1"/>
                <a:gd name="f124" fmla="*/ 20 f110 1"/>
                <a:gd name="f125" fmla="*/ 146 f111 1"/>
                <a:gd name="f126" fmla="*/ 39 f110 1"/>
                <a:gd name="f127" fmla="*/ 125 f111 1"/>
                <a:gd name="f128" fmla="*/ 103 f110 1"/>
                <a:gd name="f129" fmla="*/ 99 f110 1"/>
                <a:gd name="f130" fmla="*/ 148 f111 1"/>
                <a:gd name="f131" fmla="*/ 120 f110 1"/>
                <a:gd name="f132" fmla="*/ 129 f111 1"/>
                <a:gd name="f133" fmla="*/ 119 f110 1"/>
                <a:gd name="f134" fmla="*/ 141 f111 1"/>
                <a:gd name="f135" fmla="*/ 143 f110 1"/>
                <a:gd name="f136" fmla="*/ 124 f111 1"/>
                <a:gd name="f137" fmla="*/ 108 f110 1"/>
                <a:gd name="f138" fmla="*/ 121 f111 1"/>
                <a:gd name="f139" fmla="*/ 76 f110 1"/>
                <a:gd name="f140" fmla="*/ 132 f111 1"/>
                <a:gd name="f141" fmla="*/ 18 f110 1"/>
                <a:gd name="f142" fmla="*/ 46 f111 1"/>
                <a:gd name="f143" fmla="*/ 31 f110 1"/>
                <a:gd name="f144" fmla="*/ 0 f111 1"/>
                <a:gd name="f145" fmla="*/ 27 f110 1"/>
                <a:gd name="f146" fmla="*/ 60 f111 1"/>
                <a:gd name="f147" fmla="*/ 24 f110 1"/>
                <a:gd name="f148" fmla="*/ 58 f111 1"/>
                <a:gd name="f149" fmla="*/ 11 f110 1"/>
                <a:gd name="f150" fmla="*/ 68 f111 1"/>
                <a:gd name="f151" fmla="*/ 31 f111 1"/>
                <a:gd name="f152" fmla="*/ 25 f110 1"/>
                <a:gd name="f153" fmla="*/ 101 f111 1"/>
                <a:gd name="f154" fmla="*/ 88 f111 1"/>
                <a:gd name="f155" fmla="*/ 142 f111 1"/>
                <a:gd name="f156" fmla="*/ 32 f110 1"/>
                <a:gd name="f157" fmla="*/ 34 f110 1"/>
                <a:gd name="f158" fmla="*/ 122 f111 1"/>
                <a:gd name="f159" fmla="*/ 95 f110 1"/>
                <a:gd name="f160" fmla="*/ 145 f111 1"/>
                <a:gd name="f161" fmla="*/ 106 f110 1"/>
                <a:gd name="f162" fmla="*/ 134 f111 1"/>
                <a:gd name="f163" fmla="*/ f112 1 f2"/>
                <a:gd name="f164" fmla="*/ f115 1 149"/>
                <a:gd name="f165" fmla="*/ f116 1 146"/>
                <a:gd name="f166" fmla="*/ f117 1 149"/>
                <a:gd name="f167" fmla="*/ f118 1 146"/>
                <a:gd name="f168" fmla="*/ f119 1 149"/>
                <a:gd name="f169" fmla="*/ f120 1 146"/>
                <a:gd name="f170" fmla="*/ f121 1 149"/>
                <a:gd name="f171" fmla="*/ f122 1 146"/>
                <a:gd name="f172" fmla="*/ f123 1 149"/>
                <a:gd name="f173" fmla="*/ f124 1 146"/>
                <a:gd name="f174" fmla="*/ f125 1 149"/>
                <a:gd name="f175" fmla="*/ f126 1 146"/>
                <a:gd name="f176" fmla="*/ f127 1 149"/>
                <a:gd name="f177" fmla="*/ f128 1 146"/>
                <a:gd name="f178" fmla="*/ f129 1 146"/>
                <a:gd name="f179" fmla="*/ f130 1 149"/>
                <a:gd name="f180" fmla="*/ f131 1 146"/>
                <a:gd name="f181" fmla="*/ f132 1 149"/>
                <a:gd name="f182" fmla="*/ f133 1 146"/>
                <a:gd name="f183" fmla="*/ f134 1 149"/>
                <a:gd name="f184" fmla="*/ f135 1 146"/>
                <a:gd name="f185" fmla="*/ f136 1 149"/>
                <a:gd name="f186" fmla="*/ f137 1 146"/>
                <a:gd name="f187" fmla="*/ f138 1 149"/>
                <a:gd name="f188" fmla="*/ f139 1 146"/>
                <a:gd name="f189" fmla="*/ f140 1 149"/>
                <a:gd name="f190" fmla="*/ f141 1 146"/>
                <a:gd name="f191" fmla="*/ f142 1 149"/>
                <a:gd name="f192" fmla="*/ f143 1 146"/>
                <a:gd name="f193" fmla="*/ f144 1 149"/>
                <a:gd name="f194" fmla="*/ f145 1 146"/>
                <a:gd name="f195" fmla="*/ f146 1 149"/>
                <a:gd name="f196" fmla="*/ f147 1 146"/>
                <a:gd name="f197" fmla="*/ f148 1 149"/>
                <a:gd name="f198" fmla="*/ f149 1 146"/>
                <a:gd name="f199" fmla="*/ f150 1 149"/>
                <a:gd name="f200" fmla="*/ f151 1 149"/>
                <a:gd name="f201" fmla="*/ f152 1 146"/>
                <a:gd name="f202" fmla="*/ f153 1 149"/>
                <a:gd name="f203" fmla="*/ f154 1 149"/>
                <a:gd name="f204" fmla="*/ f155 1 149"/>
                <a:gd name="f205" fmla="*/ f156 1 146"/>
                <a:gd name="f206" fmla="*/ f157 1 146"/>
                <a:gd name="f207" fmla="*/ f158 1 149"/>
                <a:gd name="f208" fmla="*/ f159 1 146"/>
                <a:gd name="f209" fmla="*/ f160 1 149"/>
                <a:gd name="f210" fmla="*/ f161 1 146"/>
                <a:gd name="f211" fmla="*/ f162 1 149"/>
                <a:gd name="f212" fmla="*/ 0 1 f113"/>
                <a:gd name="f213" fmla="*/ f6 1 f113"/>
                <a:gd name="f214" fmla="*/ 0 1 f114"/>
                <a:gd name="f215" fmla="*/ f7 1 f114"/>
                <a:gd name="f216" fmla="+- f163 0 f1"/>
                <a:gd name="f217" fmla="*/ f164 1 f113"/>
                <a:gd name="f218" fmla="*/ f165 1 f114"/>
                <a:gd name="f219" fmla="*/ f166 1 f113"/>
                <a:gd name="f220" fmla="*/ f167 1 f114"/>
                <a:gd name="f221" fmla="*/ f168 1 f113"/>
                <a:gd name="f222" fmla="*/ f169 1 f114"/>
                <a:gd name="f223" fmla="*/ f170 1 f113"/>
                <a:gd name="f224" fmla="*/ f171 1 f114"/>
                <a:gd name="f225" fmla="*/ f172 1 f113"/>
                <a:gd name="f226" fmla="*/ f173 1 f114"/>
                <a:gd name="f227" fmla="*/ f174 1 f113"/>
                <a:gd name="f228" fmla="*/ f175 1 f114"/>
                <a:gd name="f229" fmla="*/ f176 1 f113"/>
                <a:gd name="f230" fmla="*/ f177 1 f114"/>
                <a:gd name="f231" fmla="*/ f178 1 f114"/>
                <a:gd name="f232" fmla="*/ f179 1 f113"/>
                <a:gd name="f233" fmla="*/ f180 1 f114"/>
                <a:gd name="f234" fmla="*/ f181 1 f113"/>
                <a:gd name="f235" fmla="*/ f182 1 f114"/>
                <a:gd name="f236" fmla="*/ f183 1 f113"/>
                <a:gd name="f237" fmla="*/ f184 1 f114"/>
                <a:gd name="f238" fmla="*/ f185 1 f113"/>
                <a:gd name="f239" fmla="*/ f186 1 f114"/>
                <a:gd name="f240" fmla="*/ f187 1 f113"/>
                <a:gd name="f241" fmla="*/ f188 1 f114"/>
                <a:gd name="f242" fmla="*/ f189 1 f113"/>
                <a:gd name="f243" fmla="*/ f190 1 f114"/>
                <a:gd name="f244" fmla="*/ f191 1 f113"/>
                <a:gd name="f245" fmla="*/ f192 1 f114"/>
                <a:gd name="f246" fmla="*/ f193 1 f113"/>
                <a:gd name="f247" fmla="*/ f194 1 f114"/>
                <a:gd name="f248" fmla="*/ f195 1 f113"/>
                <a:gd name="f249" fmla="*/ f196 1 f114"/>
                <a:gd name="f250" fmla="*/ f197 1 f113"/>
                <a:gd name="f251" fmla="*/ f198 1 f114"/>
                <a:gd name="f252" fmla="*/ f199 1 f113"/>
                <a:gd name="f253" fmla="*/ f200 1 f113"/>
                <a:gd name="f254" fmla="*/ f201 1 f114"/>
                <a:gd name="f255" fmla="*/ f202 1 f113"/>
                <a:gd name="f256" fmla="*/ f203 1 f113"/>
                <a:gd name="f257" fmla="*/ f204 1 f113"/>
                <a:gd name="f258" fmla="*/ f205 1 f114"/>
                <a:gd name="f259" fmla="*/ f206 1 f114"/>
                <a:gd name="f260" fmla="*/ f207 1 f113"/>
                <a:gd name="f261" fmla="*/ f208 1 f114"/>
                <a:gd name="f262" fmla="*/ f209 1 f113"/>
                <a:gd name="f263" fmla="*/ f210 1 f114"/>
                <a:gd name="f264" fmla="*/ f211 1 f113"/>
                <a:gd name="f265" fmla="*/ f212 f108 1"/>
                <a:gd name="f266" fmla="*/ f213 f108 1"/>
                <a:gd name="f267" fmla="*/ f215 f109 1"/>
                <a:gd name="f268" fmla="*/ f214 f109 1"/>
                <a:gd name="f269" fmla="*/ f217 f108 1"/>
                <a:gd name="f270" fmla="*/ f218 f109 1"/>
                <a:gd name="f271" fmla="*/ f219 f108 1"/>
                <a:gd name="f272" fmla="*/ f220 f109 1"/>
                <a:gd name="f273" fmla="*/ f221 f108 1"/>
                <a:gd name="f274" fmla="*/ f222 f109 1"/>
                <a:gd name="f275" fmla="*/ f223 f108 1"/>
                <a:gd name="f276" fmla="*/ f224 f109 1"/>
                <a:gd name="f277" fmla="*/ f225 f108 1"/>
                <a:gd name="f278" fmla="*/ f226 f109 1"/>
                <a:gd name="f279" fmla="*/ f227 f108 1"/>
                <a:gd name="f280" fmla="*/ f228 f109 1"/>
                <a:gd name="f281" fmla="*/ f229 f108 1"/>
                <a:gd name="f282" fmla="*/ f230 f109 1"/>
                <a:gd name="f283" fmla="*/ f231 f109 1"/>
                <a:gd name="f284" fmla="*/ f232 f108 1"/>
                <a:gd name="f285" fmla="*/ f233 f109 1"/>
                <a:gd name="f286" fmla="*/ f234 f108 1"/>
                <a:gd name="f287" fmla="*/ f235 f109 1"/>
                <a:gd name="f288" fmla="*/ f236 f108 1"/>
                <a:gd name="f289" fmla="*/ f237 f109 1"/>
                <a:gd name="f290" fmla="*/ f238 f108 1"/>
                <a:gd name="f291" fmla="*/ f239 f109 1"/>
                <a:gd name="f292" fmla="*/ f240 f108 1"/>
                <a:gd name="f293" fmla="*/ f241 f109 1"/>
                <a:gd name="f294" fmla="*/ f242 f108 1"/>
                <a:gd name="f295" fmla="*/ f243 f109 1"/>
                <a:gd name="f296" fmla="*/ f244 f108 1"/>
                <a:gd name="f297" fmla="*/ f245 f109 1"/>
                <a:gd name="f298" fmla="*/ f246 f108 1"/>
                <a:gd name="f299" fmla="*/ f247 f109 1"/>
                <a:gd name="f300" fmla="*/ f248 f108 1"/>
                <a:gd name="f301" fmla="*/ f249 f109 1"/>
                <a:gd name="f302" fmla="*/ f250 f108 1"/>
                <a:gd name="f303" fmla="*/ f251 f109 1"/>
                <a:gd name="f304" fmla="*/ f252 f108 1"/>
                <a:gd name="f305" fmla="*/ f253 f108 1"/>
                <a:gd name="f306" fmla="*/ f254 f109 1"/>
                <a:gd name="f307" fmla="*/ f255 f108 1"/>
                <a:gd name="f308" fmla="*/ f256 f108 1"/>
                <a:gd name="f309" fmla="*/ f257 f108 1"/>
                <a:gd name="f310" fmla="*/ f258 f109 1"/>
                <a:gd name="f311" fmla="*/ f259 f109 1"/>
                <a:gd name="f312" fmla="*/ f260 f108 1"/>
                <a:gd name="f313" fmla="*/ f261 f109 1"/>
                <a:gd name="f314" fmla="*/ f262 f108 1"/>
                <a:gd name="f315" fmla="*/ f263 f109 1"/>
                <a:gd name="f316" fmla="*/ f264 f108 1"/>
              </a:gdLst>
              <a:ahLst/>
              <a:cxnLst>
                <a:cxn ang="3cd4">
                  <a:pos x="hc" y="t"/>
                </a:cxn>
                <a:cxn ang="0">
                  <a:pos x="r" y="vc"/>
                </a:cxn>
                <a:cxn ang="cd4">
                  <a:pos x="hc" y="b"/>
                </a:cxn>
                <a:cxn ang="cd2">
                  <a:pos x="l" y="vc"/>
                </a:cxn>
                <a:cxn ang="f216">
                  <a:pos x="f269" y="f270"/>
                </a:cxn>
                <a:cxn ang="f216">
                  <a:pos x="f271" y="f272"/>
                </a:cxn>
                <a:cxn ang="f216">
                  <a:pos x="f273" y="f274"/>
                </a:cxn>
                <a:cxn ang="f216">
                  <a:pos x="f275" y="f276"/>
                </a:cxn>
                <a:cxn ang="f216">
                  <a:pos x="f277" y="f278"/>
                </a:cxn>
                <a:cxn ang="f216">
                  <a:pos x="f279" y="f280"/>
                </a:cxn>
                <a:cxn ang="f216">
                  <a:pos x="f281" y="f282"/>
                </a:cxn>
                <a:cxn ang="f216">
                  <a:pos x="f279" y="f283"/>
                </a:cxn>
                <a:cxn ang="f216">
                  <a:pos x="f284" y="f285"/>
                </a:cxn>
                <a:cxn ang="f216">
                  <a:pos x="f286" y="f287"/>
                </a:cxn>
                <a:cxn ang="f216">
                  <a:pos x="f288" y="f289"/>
                </a:cxn>
                <a:cxn ang="f216">
                  <a:pos x="f290" y="f291"/>
                </a:cxn>
                <a:cxn ang="f216">
                  <a:pos x="f292" y="f293"/>
                </a:cxn>
                <a:cxn ang="f216">
                  <a:pos x="f294" y="f295"/>
                </a:cxn>
                <a:cxn ang="f216">
                  <a:pos x="f296" y="f297"/>
                </a:cxn>
                <a:cxn ang="f216">
                  <a:pos x="f298" y="f299"/>
                </a:cxn>
                <a:cxn ang="f216">
                  <a:pos x="f300" y="f301"/>
                </a:cxn>
                <a:cxn ang="f216">
                  <a:pos x="f302" y="f303"/>
                </a:cxn>
                <a:cxn ang="f216">
                  <a:pos x="f304" y="f276"/>
                </a:cxn>
                <a:cxn ang="f216">
                  <a:pos x="f269" y="f270"/>
                </a:cxn>
                <a:cxn ang="f216">
                  <a:pos x="f302" y="f299"/>
                </a:cxn>
                <a:cxn ang="f216">
                  <a:pos x="f305" y="f306"/>
                </a:cxn>
                <a:cxn ang="f216">
                  <a:pos x="f302" y="f299"/>
                </a:cxn>
                <a:cxn ang="f216">
                  <a:pos x="f307" y="f303"/>
                </a:cxn>
                <a:cxn ang="f216">
                  <a:pos x="f308" y="f278"/>
                </a:cxn>
                <a:cxn ang="f216">
                  <a:pos x="f307" y="f303"/>
                </a:cxn>
                <a:cxn ang="f216">
                  <a:pos x="f309" y="f310"/>
                </a:cxn>
                <a:cxn ang="f216">
                  <a:pos x="f288" y="f311"/>
                </a:cxn>
                <a:cxn ang="f216">
                  <a:pos x="f312" y="f313"/>
                </a:cxn>
                <a:cxn ang="f216">
                  <a:pos x="f309" y="f310"/>
                </a:cxn>
                <a:cxn ang="f216">
                  <a:pos x="f314" y="f287"/>
                </a:cxn>
                <a:cxn ang="f216">
                  <a:pos x="f309" y="f315"/>
                </a:cxn>
                <a:cxn ang="f216">
                  <a:pos x="f294" y="f315"/>
                </a:cxn>
                <a:cxn ang="f216">
                  <a:pos x="f314" y="f287"/>
                </a:cxn>
                <a:cxn ang="f216">
                  <a:pos x="f279" y="f282"/>
                </a:cxn>
                <a:cxn ang="f216">
                  <a:pos x="f316" y="f282"/>
                </a:cxn>
                <a:cxn ang="f216">
                  <a:pos x="f279" y="f282"/>
                </a:cxn>
              </a:cxnLst>
              <a:rect l="f265" t="f268" r="f266" b="f267"/>
              <a:pathLst>
                <a:path w="149" h="146">
                  <a:moveTo>
                    <a:pt x="f8" y="f9"/>
                  </a:moveTo>
                  <a:cubicBezTo>
                    <a:pt x="f10" y="f9"/>
                    <a:pt x="f11" y="f12"/>
                    <a:pt x="f13" y="f14"/>
                  </a:cubicBezTo>
                  <a:cubicBezTo>
                    <a:pt x="f15" y="f16"/>
                    <a:pt x="f17" y="f9"/>
                    <a:pt x="f11" y="f18"/>
                  </a:cubicBezTo>
                  <a:cubicBezTo>
                    <a:pt x="f19" y="f18"/>
                    <a:pt x="f20" y="f21"/>
                    <a:pt x="f22" y="f23"/>
                  </a:cubicBezTo>
                  <a:cubicBezTo>
                    <a:pt x="f24" y="f25"/>
                    <a:pt x="f26" y="f16"/>
                    <a:pt x="f27" y="f28"/>
                  </a:cubicBezTo>
                  <a:cubicBezTo>
                    <a:pt x="f29" y="f5"/>
                    <a:pt x="f30" y="f31"/>
                    <a:pt x="f7" y="f32"/>
                  </a:cubicBezTo>
                  <a:cubicBezTo>
                    <a:pt x="f33" y="f34"/>
                    <a:pt x="f35" y="f36"/>
                    <a:pt x="f37" y="f29"/>
                  </a:cubicBezTo>
                  <a:cubicBezTo>
                    <a:pt x="f38" y="f39"/>
                    <a:pt x="f40" y="f41"/>
                    <a:pt x="f7" y="f42"/>
                  </a:cubicBezTo>
                  <a:cubicBezTo>
                    <a:pt x="f6" y="f43"/>
                    <a:pt x="f44" y="f45"/>
                    <a:pt x="f33" y="f46"/>
                  </a:cubicBezTo>
                  <a:cubicBezTo>
                    <a:pt x="f47" y="f37"/>
                    <a:pt x="f48" y="f49"/>
                    <a:pt x="f50" y="f51"/>
                  </a:cubicBezTo>
                  <a:cubicBezTo>
                    <a:pt x="f50" y="f52"/>
                    <a:pt x="f50" y="f53"/>
                    <a:pt x="f54" y="f53"/>
                  </a:cubicBezTo>
                  <a:cubicBezTo>
                    <a:pt x="f46" y="f7"/>
                    <a:pt x="f37" y="f37"/>
                    <a:pt x="f55" y="f56"/>
                  </a:cubicBezTo>
                  <a:cubicBezTo>
                    <a:pt x="f35" y="f57"/>
                    <a:pt x="f58" y="f59"/>
                    <a:pt x="f60" y="f61"/>
                  </a:cubicBezTo>
                  <a:cubicBezTo>
                    <a:pt x="f37" y="f62"/>
                    <a:pt x="f6" y="f63"/>
                    <a:pt x="f64" y="f65"/>
                  </a:cubicBezTo>
                  <a:cubicBezTo>
                    <a:pt x="f66" y="f67"/>
                    <a:pt x="f61" y="f68"/>
                    <a:pt x="f69" y="f70"/>
                  </a:cubicBezTo>
                  <a:cubicBezTo>
                    <a:pt x="f70" y="f71"/>
                    <a:pt x="f72" y="f72"/>
                    <a:pt x="f5" y="f73"/>
                  </a:cubicBezTo>
                  <a:cubicBezTo>
                    <a:pt x="f74" y="f75"/>
                    <a:pt x="f76" y="f77"/>
                    <a:pt x="f78" y="f79"/>
                  </a:cubicBezTo>
                  <a:cubicBezTo>
                    <a:pt x="f80" y="f18"/>
                    <a:pt x="f81" y="f16"/>
                    <a:pt x="f81" y="f21"/>
                  </a:cubicBezTo>
                  <a:cubicBezTo>
                    <a:pt x="f8" y="f82"/>
                    <a:pt x="f10" y="f25"/>
                    <a:pt x="f15" y="f23"/>
                  </a:cubicBezTo>
                  <a:cubicBezTo>
                    <a:pt x="f11" y="f12"/>
                    <a:pt x="f83" y="f12"/>
                    <a:pt x="f8" y="f9"/>
                  </a:cubicBezTo>
                  <a:close/>
                  <a:moveTo>
                    <a:pt x="f81" y="f73"/>
                  </a:moveTo>
                  <a:cubicBezTo>
                    <a:pt x="f84" y="f85"/>
                    <a:pt x="f86" y="f18"/>
                    <a:pt x="f70" y="f85"/>
                  </a:cubicBezTo>
                  <a:cubicBezTo>
                    <a:pt x="f86" y="f87"/>
                    <a:pt x="f84" y="f88"/>
                    <a:pt x="f81" y="f73"/>
                  </a:cubicBezTo>
                  <a:close/>
                  <a:moveTo>
                    <a:pt x="f66" y="f21"/>
                  </a:moveTo>
                  <a:cubicBezTo>
                    <a:pt x="f89" y="f74"/>
                    <a:pt x="f90" y="f16"/>
                    <a:pt x="f59" y="f28"/>
                  </a:cubicBezTo>
                  <a:cubicBezTo>
                    <a:pt x="f91" y="f16"/>
                    <a:pt x="f43" y="f72"/>
                    <a:pt x="f66" y="f21"/>
                  </a:cubicBezTo>
                  <a:close/>
                  <a:moveTo>
                    <a:pt x="f47" y="f88"/>
                  </a:moveTo>
                  <a:cubicBezTo>
                    <a:pt x="f92" y="f93"/>
                    <a:pt x="f40" y="f71"/>
                    <a:pt x="f54" y="f94"/>
                  </a:cubicBezTo>
                  <a:cubicBezTo>
                    <a:pt x="f95" y="f83"/>
                    <a:pt x="f60" y="f11"/>
                    <a:pt x="f49" y="f57"/>
                  </a:cubicBezTo>
                  <a:cubicBezTo>
                    <a:pt x="f96" y="f97"/>
                    <a:pt x="f7" y="f83"/>
                    <a:pt x="f47" y="f88"/>
                  </a:cubicBezTo>
                  <a:close/>
                  <a:moveTo>
                    <a:pt x="f98" y="f51"/>
                  </a:moveTo>
                  <a:cubicBezTo>
                    <a:pt x="f98" y="f99"/>
                    <a:pt x="f98" y="f100"/>
                    <a:pt x="f47" y="f101"/>
                  </a:cubicBezTo>
                  <a:cubicBezTo>
                    <a:pt x="f95" y="f101"/>
                    <a:pt x="f48" y="f101"/>
                    <a:pt x="f64" y="f101"/>
                  </a:cubicBezTo>
                  <a:cubicBezTo>
                    <a:pt x="f102" y="f99"/>
                    <a:pt x="f103" y="f60"/>
                    <a:pt x="f98" y="f51"/>
                  </a:cubicBezTo>
                  <a:close/>
                  <a:moveTo>
                    <a:pt x="f7" y="f29"/>
                  </a:moveTo>
                  <a:cubicBezTo>
                    <a:pt x="f47" y="f104"/>
                    <a:pt x="f105" y="f104"/>
                    <a:pt x="f103" y="f29"/>
                  </a:cubicBezTo>
                  <a:cubicBezTo>
                    <a:pt x="f95" y="f66"/>
                    <a:pt x="f30" y="f106"/>
                    <a:pt x="f7" y="f29"/>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14" name="Ελεύθερη σχεδίαση 50">
              <a:extLst>
                <a:ext uri="{FF2B5EF4-FFF2-40B4-BE49-F238E27FC236}">
                  <a16:creationId xmlns:a16="http://schemas.microsoft.com/office/drawing/2014/main" id="{B861F743-9B55-009A-CEDF-DE124087BF6F}"/>
                </a:ext>
              </a:extLst>
            </p:cNvPr>
            <p:cNvSpPr/>
            <p:nvPr/>
          </p:nvSpPr>
          <p:spPr>
            <a:xfrm rot="16199987" flipV="1">
              <a:off x="6477230" y="786498"/>
              <a:ext cx="468511" cy="489368"/>
            </a:xfrm>
            <a:custGeom>
              <a:avLst/>
              <a:gdLst>
                <a:gd name="f0" fmla="val 10800000"/>
                <a:gd name="f1" fmla="val 5400000"/>
                <a:gd name="f2" fmla="val 180"/>
                <a:gd name="f3" fmla="val w"/>
                <a:gd name="f4" fmla="val h"/>
                <a:gd name="f5" fmla="val 0"/>
                <a:gd name="f6" fmla="val 149"/>
                <a:gd name="f7" fmla="val 138"/>
                <a:gd name="f8" fmla="val 65"/>
                <a:gd name="f9" fmla="val 66"/>
                <a:gd name="f10" fmla="val 68"/>
                <a:gd name="f11" fmla="val 1"/>
                <a:gd name="f12" fmla="val 69"/>
                <a:gd name="f13" fmla="val 2"/>
                <a:gd name="f14" fmla="val 3"/>
                <a:gd name="f15" fmla="val 67"/>
                <a:gd name="f16" fmla="val 4"/>
                <a:gd name="f17" fmla="val 63"/>
                <a:gd name="f18" fmla="val 62"/>
                <a:gd name="f19" fmla="val 6"/>
                <a:gd name="f20" fmla="val 7"/>
                <a:gd name="f21" fmla="val 61"/>
                <a:gd name="f22" fmla="val 8"/>
                <a:gd name="f23" fmla="val 10"/>
                <a:gd name="f24" fmla="val 9"/>
                <a:gd name="f25" fmla="val 64"/>
                <a:gd name="f26" fmla="val 5"/>
                <a:gd name="f27" fmla="val 70"/>
                <a:gd name="f28" fmla="val 71"/>
                <a:gd name="f29" fmla="val 11"/>
                <a:gd name="f30" fmla="val 12"/>
                <a:gd name="f31" fmla="val 16"/>
                <a:gd name="f32" fmla="val 15"/>
                <a:gd name="f33" fmla="val 72"/>
                <a:gd name="f34" fmla="val 14"/>
                <a:gd name="f35" fmla="val 74"/>
                <a:gd name="f36" fmla="val 73"/>
                <a:gd name="f37" fmla="val 75"/>
                <a:gd name="f38" fmla="val 77"/>
                <a:gd name="f39" fmla="val 78"/>
                <a:gd name="f40" fmla="val 79"/>
                <a:gd name="f41" fmla="val 88"/>
                <a:gd name="f42" fmla="val 99"/>
                <a:gd name="f43" fmla="val 110"/>
                <a:gd name="f44" fmla="val 131"/>
                <a:gd name="f45" fmla="val 145"/>
                <a:gd name="f46" fmla="val 147"/>
                <a:gd name="f47" fmla="val 33"/>
                <a:gd name="f48" fmla="val 148"/>
                <a:gd name="f49" fmla="val 45"/>
                <a:gd name="f50" fmla="val 142"/>
                <a:gd name="f51" fmla="val 55"/>
                <a:gd name="f52" fmla="val 137"/>
                <a:gd name="f53" fmla="val 125"/>
                <a:gd name="f54" fmla="val 85"/>
                <a:gd name="f55" fmla="val 126"/>
                <a:gd name="f56" fmla="val 97"/>
                <a:gd name="f57" fmla="val 127"/>
                <a:gd name="f58" fmla="val 130"/>
                <a:gd name="f59" fmla="val 96"/>
                <a:gd name="f60" fmla="val 132"/>
                <a:gd name="f61" fmla="val 95"/>
                <a:gd name="f62" fmla="val 135"/>
                <a:gd name="f63" fmla="val 93"/>
                <a:gd name="f64" fmla="val 91"/>
                <a:gd name="f65" fmla="val 144"/>
                <a:gd name="f66" fmla="val 92"/>
                <a:gd name="f67" fmla="val 101"/>
                <a:gd name="f68" fmla="val 106"/>
                <a:gd name="f69" fmla="val 109"/>
                <a:gd name="f70" fmla="val 112"/>
                <a:gd name="f71" fmla="val 114"/>
                <a:gd name="f72" fmla="val 115"/>
                <a:gd name="f73" fmla="val 146"/>
                <a:gd name="f74" fmla="val 117"/>
                <a:gd name="f75" fmla="val 143"/>
                <a:gd name="f76" fmla="val 118"/>
                <a:gd name="f77" fmla="val 141"/>
                <a:gd name="f78" fmla="val 134"/>
                <a:gd name="f79" fmla="val 116"/>
                <a:gd name="f80" fmla="val 136"/>
                <a:gd name="f81" fmla="val 139"/>
                <a:gd name="f82" fmla="val 123"/>
                <a:gd name="f83" fmla="val 108"/>
                <a:gd name="f84" fmla="val 105"/>
                <a:gd name="f85" fmla="val 102"/>
                <a:gd name="f86" fmla="val 122"/>
                <a:gd name="f87" fmla="val 94"/>
                <a:gd name="f88" fmla="val 121"/>
                <a:gd name="f89" fmla="val 90"/>
                <a:gd name="f90" fmla="val 120"/>
                <a:gd name="f91" fmla="val 84"/>
                <a:gd name="f92" fmla="val 57"/>
                <a:gd name="f93" fmla="val 129"/>
                <a:gd name="f94" fmla="val 51"/>
                <a:gd name="f95" fmla="val 39"/>
                <a:gd name="f96" fmla="val 27"/>
                <a:gd name="f97" fmla="val 13"/>
                <a:gd name="f98" fmla="val 104"/>
                <a:gd name="f99" fmla="val 83"/>
                <a:gd name="f100" fmla="val 18"/>
                <a:gd name="f101" fmla="val 22"/>
                <a:gd name="f102" fmla="val 26"/>
                <a:gd name="f103" fmla="val 49"/>
                <a:gd name="f104" fmla="val 48"/>
                <a:gd name="f105" fmla="val 47"/>
                <a:gd name="f106" fmla="val 40"/>
                <a:gd name="f107" fmla="val 25"/>
                <a:gd name="f108" fmla="val 35"/>
                <a:gd name="f109" fmla="val 23"/>
                <a:gd name="f110" fmla="val 30"/>
                <a:gd name="f111" fmla="val 19"/>
                <a:gd name="f112" fmla="val 17"/>
                <a:gd name="f113" fmla="val 21"/>
                <a:gd name="f114" fmla="val 20"/>
                <a:gd name="f115" fmla="val 46"/>
                <a:gd name="f116" fmla="val 53"/>
                <a:gd name="f117" fmla="val 59"/>
                <a:gd name="f118" fmla="val 60"/>
                <a:gd name="f119" fmla="val 58"/>
                <a:gd name="f120" fmla="val 76"/>
                <a:gd name="f121" fmla="val 32"/>
                <a:gd name="f122" fmla="val 24"/>
                <a:gd name="f123" fmla="val 29"/>
                <a:gd name="f124" fmla="val 31"/>
                <a:gd name="f125" fmla="val 34"/>
                <a:gd name="f126" fmla="val 37"/>
                <a:gd name="f127" fmla="val 54"/>
                <a:gd name="f128" fmla="val 56"/>
                <a:gd name="f129" fmla="val 50"/>
                <a:gd name="f130" fmla="val 43"/>
                <a:gd name="f131" fmla="val 36"/>
                <a:gd name="f132" fmla="val 41"/>
                <a:gd name="f133" fmla="val 82"/>
                <a:gd name="f134" fmla="val 86"/>
                <a:gd name="f135" fmla="val 87"/>
                <a:gd name="f136" fmla="val 100"/>
                <a:gd name="f137" fmla="val 98"/>
                <a:gd name="f138" fmla="val 124"/>
                <a:gd name="f139" fmla="val 107"/>
                <a:gd name="f140" fmla="val 89"/>
                <a:gd name="f141" fmla="val 133"/>
                <a:gd name="f142" fmla="val 52"/>
                <a:gd name="f143" fmla="val 80"/>
                <a:gd name="f144" fmla="val 140"/>
                <a:gd name="f145" fmla="val 28"/>
                <a:gd name="f146" fmla="val 81"/>
                <a:gd name="f147" fmla="val 103"/>
                <a:gd name="f148" fmla="val 128"/>
                <a:gd name="f149" fmla="val 38"/>
                <a:gd name="f150" fmla="val 44"/>
                <a:gd name="f151" fmla="val 113"/>
                <a:gd name="f152" fmla="val 111"/>
                <a:gd name="f153" fmla="+- 0 0 -90"/>
                <a:gd name="f154" fmla="*/ f3 1 149"/>
                <a:gd name="f155" fmla="*/ f4 1 138"/>
                <a:gd name="f156" fmla="+- f7 0 f5"/>
                <a:gd name="f157" fmla="+- f6 0 f5"/>
                <a:gd name="f158" fmla="*/ f153 f0 1"/>
                <a:gd name="f159" fmla="*/ f157 1 149"/>
                <a:gd name="f160" fmla="*/ f156 1 138"/>
                <a:gd name="f161" fmla="*/ 69 f157 1"/>
                <a:gd name="f162" fmla="*/ 3 f156 1"/>
                <a:gd name="f163" fmla="*/ 64 f157 1"/>
                <a:gd name="f164" fmla="*/ 7 f156 1"/>
                <a:gd name="f165" fmla="*/ 70 f157 1"/>
                <a:gd name="f166" fmla="*/ 73 f157 1"/>
                <a:gd name="f167" fmla="*/ 1 f156 1"/>
                <a:gd name="f168" fmla="*/ 147 f157 1"/>
                <a:gd name="f169" fmla="*/ 33 f156 1"/>
                <a:gd name="f170" fmla="*/ 142 f157 1"/>
                <a:gd name="f171" fmla="*/ 91 f156 1"/>
                <a:gd name="f172" fmla="*/ 149 f157 1"/>
                <a:gd name="f173" fmla="*/ 114 f156 1"/>
                <a:gd name="f174" fmla="*/ 130 f157 1"/>
                <a:gd name="f175" fmla="*/ 137 f157 1"/>
                <a:gd name="f176" fmla="*/ 138 f156 1"/>
                <a:gd name="f177" fmla="*/ 122 f157 1"/>
                <a:gd name="f178" fmla="*/ 94 f156 1"/>
                <a:gd name="f179" fmla="*/ 129 f157 1"/>
                <a:gd name="f180" fmla="*/ 51 f156 1"/>
                <a:gd name="f181" fmla="*/ 49 f157 1"/>
                <a:gd name="f182" fmla="*/ 26 f156 1"/>
                <a:gd name="f183" fmla="*/ 1 f157 1"/>
                <a:gd name="f184" fmla="*/ 21 f156 1"/>
                <a:gd name="f185" fmla="*/ 39 f157 1"/>
                <a:gd name="f186" fmla="*/ 15 f156 1"/>
                <a:gd name="f187" fmla="*/ 58 f157 1"/>
                <a:gd name="f188" fmla="*/ 5 f156 1"/>
                <a:gd name="f189" fmla="*/ 67 f157 1"/>
                <a:gd name="f190" fmla="*/ 2 f156 1"/>
                <a:gd name="f191" fmla="*/ 60 f157 1"/>
                <a:gd name="f192" fmla="*/ 10 f156 1"/>
                <a:gd name="f193" fmla="*/ 77 f157 1"/>
                <a:gd name="f194" fmla="*/ 14 f156 1"/>
                <a:gd name="f195" fmla="*/ 68 f157 1"/>
                <a:gd name="f196" fmla="*/ 8 f156 1"/>
                <a:gd name="f197" fmla="*/ 61 f157 1"/>
                <a:gd name="f198" fmla="*/ 12 f156 1"/>
                <a:gd name="f199" fmla="*/ 19 f156 1"/>
                <a:gd name="f200" fmla="*/ 7 f157 1"/>
                <a:gd name="f201" fmla="*/ 17 f156 1"/>
                <a:gd name="f202" fmla="*/ 40 f157 1"/>
                <a:gd name="f203" fmla="*/ 20 f156 1"/>
                <a:gd name="f204" fmla="*/ 31 f157 1"/>
                <a:gd name="f205" fmla="*/ 24 f156 1"/>
                <a:gd name="f206" fmla="*/ 87 f157 1"/>
                <a:gd name="f207" fmla="*/ 124 f157 1"/>
                <a:gd name="f208" fmla="*/ 97 f156 1"/>
                <a:gd name="f209" fmla="*/ 101 f157 1"/>
                <a:gd name="f210" fmla="*/ 4 f156 1"/>
                <a:gd name="f211" fmla="*/ 89 f157 1"/>
                <a:gd name="f212" fmla="*/ 133 f157 1"/>
                <a:gd name="f213" fmla="*/ 131 f157 1"/>
                <a:gd name="f214" fmla="*/ 55 f156 1"/>
                <a:gd name="f215" fmla="*/ 140 f157 1"/>
                <a:gd name="f216" fmla="*/ 123 f157 1"/>
                <a:gd name="f217" fmla="*/ 89 f156 1"/>
                <a:gd name="f218" fmla="*/ 135 f157 1"/>
                <a:gd name="f219" fmla="*/ 137 f156 1"/>
                <a:gd name="f220" fmla="*/ 141 f157 1"/>
                <a:gd name="f221" fmla="*/ 116 f156 1"/>
                <a:gd name="f222" fmla="*/ 98 f156 1"/>
                <a:gd name="f223" fmla="*/ 99 f156 1"/>
                <a:gd name="f224" fmla="*/ 146 f157 1"/>
                <a:gd name="f225" fmla="*/ 88 f157 1"/>
                <a:gd name="f226" fmla="*/ 95 f157 1"/>
                <a:gd name="f227" fmla="*/ 9 f156 1"/>
                <a:gd name="f228" fmla="*/ 56 f157 1"/>
                <a:gd name="f229" fmla="*/ 28 f156 1"/>
                <a:gd name="f230" fmla="*/ 66 f156 1"/>
                <a:gd name="f231" fmla="*/ 143 f157 1"/>
                <a:gd name="f232" fmla="*/ 100 f156 1"/>
                <a:gd name="f233" fmla="*/ 108 f156 1"/>
                <a:gd name="f234" fmla="*/ 107 f156 1"/>
                <a:gd name="f235" fmla="*/ f158 1 f2"/>
                <a:gd name="f236" fmla="*/ f161 1 149"/>
                <a:gd name="f237" fmla="*/ f162 1 138"/>
                <a:gd name="f238" fmla="*/ f163 1 149"/>
                <a:gd name="f239" fmla="*/ f164 1 138"/>
                <a:gd name="f240" fmla="*/ f165 1 149"/>
                <a:gd name="f241" fmla="*/ f166 1 149"/>
                <a:gd name="f242" fmla="*/ f167 1 138"/>
                <a:gd name="f243" fmla="*/ f168 1 149"/>
                <a:gd name="f244" fmla="*/ f169 1 138"/>
                <a:gd name="f245" fmla="*/ f170 1 149"/>
                <a:gd name="f246" fmla="*/ f171 1 138"/>
                <a:gd name="f247" fmla="*/ f172 1 149"/>
                <a:gd name="f248" fmla="*/ f173 1 138"/>
                <a:gd name="f249" fmla="*/ f174 1 149"/>
                <a:gd name="f250" fmla="*/ f175 1 149"/>
                <a:gd name="f251" fmla="*/ f176 1 138"/>
                <a:gd name="f252" fmla="*/ f177 1 149"/>
                <a:gd name="f253" fmla="*/ f178 1 138"/>
                <a:gd name="f254" fmla="*/ f179 1 149"/>
                <a:gd name="f255" fmla="*/ f180 1 138"/>
                <a:gd name="f256" fmla="*/ f181 1 149"/>
                <a:gd name="f257" fmla="*/ f182 1 138"/>
                <a:gd name="f258" fmla="*/ f183 1 149"/>
                <a:gd name="f259" fmla="*/ f184 1 138"/>
                <a:gd name="f260" fmla="*/ f185 1 149"/>
                <a:gd name="f261" fmla="*/ f186 1 138"/>
                <a:gd name="f262" fmla="*/ f187 1 149"/>
                <a:gd name="f263" fmla="*/ f188 1 138"/>
                <a:gd name="f264" fmla="*/ f189 1 149"/>
                <a:gd name="f265" fmla="*/ f190 1 138"/>
                <a:gd name="f266" fmla="*/ f191 1 149"/>
                <a:gd name="f267" fmla="*/ f192 1 138"/>
                <a:gd name="f268" fmla="*/ f193 1 149"/>
                <a:gd name="f269" fmla="*/ f194 1 138"/>
                <a:gd name="f270" fmla="*/ f195 1 149"/>
                <a:gd name="f271" fmla="*/ f196 1 138"/>
                <a:gd name="f272" fmla="*/ f197 1 149"/>
                <a:gd name="f273" fmla="*/ f198 1 138"/>
                <a:gd name="f274" fmla="*/ f199 1 138"/>
                <a:gd name="f275" fmla="*/ f200 1 149"/>
                <a:gd name="f276" fmla="*/ f201 1 138"/>
                <a:gd name="f277" fmla="*/ f202 1 149"/>
                <a:gd name="f278" fmla="*/ f203 1 138"/>
                <a:gd name="f279" fmla="*/ f204 1 149"/>
                <a:gd name="f280" fmla="*/ f205 1 138"/>
                <a:gd name="f281" fmla="*/ f206 1 149"/>
                <a:gd name="f282" fmla="*/ f207 1 149"/>
                <a:gd name="f283" fmla="*/ f208 1 138"/>
                <a:gd name="f284" fmla="*/ f209 1 149"/>
                <a:gd name="f285" fmla="*/ f210 1 138"/>
                <a:gd name="f286" fmla="*/ f211 1 149"/>
                <a:gd name="f287" fmla="*/ f212 1 149"/>
                <a:gd name="f288" fmla="*/ f213 1 149"/>
                <a:gd name="f289" fmla="*/ f214 1 138"/>
                <a:gd name="f290" fmla="*/ f215 1 149"/>
                <a:gd name="f291" fmla="*/ f216 1 149"/>
                <a:gd name="f292" fmla="*/ f217 1 138"/>
                <a:gd name="f293" fmla="*/ f218 1 149"/>
                <a:gd name="f294" fmla="*/ f219 1 138"/>
                <a:gd name="f295" fmla="*/ f220 1 149"/>
                <a:gd name="f296" fmla="*/ f221 1 138"/>
                <a:gd name="f297" fmla="*/ f222 1 138"/>
                <a:gd name="f298" fmla="*/ f223 1 138"/>
                <a:gd name="f299" fmla="*/ f224 1 149"/>
                <a:gd name="f300" fmla="*/ f225 1 149"/>
                <a:gd name="f301" fmla="*/ f226 1 149"/>
                <a:gd name="f302" fmla="*/ f227 1 138"/>
                <a:gd name="f303" fmla="*/ f228 1 149"/>
                <a:gd name="f304" fmla="*/ f229 1 138"/>
                <a:gd name="f305" fmla="*/ f230 1 138"/>
                <a:gd name="f306" fmla="*/ f231 1 149"/>
                <a:gd name="f307" fmla="*/ f232 1 138"/>
                <a:gd name="f308" fmla="*/ f233 1 138"/>
                <a:gd name="f309" fmla="*/ f234 1 138"/>
                <a:gd name="f310" fmla="*/ 0 1 f159"/>
                <a:gd name="f311" fmla="*/ f6 1 f159"/>
                <a:gd name="f312" fmla="*/ 0 1 f160"/>
                <a:gd name="f313" fmla="*/ f7 1 f160"/>
                <a:gd name="f314" fmla="+- f235 0 f1"/>
                <a:gd name="f315" fmla="*/ f236 1 f159"/>
                <a:gd name="f316" fmla="*/ f237 1 f160"/>
                <a:gd name="f317" fmla="*/ f238 1 f159"/>
                <a:gd name="f318" fmla="*/ f239 1 f160"/>
                <a:gd name="f319" fmla="*/ f240 1 f159"/>
                <a:gd name="f320" fmla="*/ f241 1 f159"/>
                <a:gd name="f321" fmla="*/ f242 1 f160"/>
                <a:gd name="f322" fmla="*/ f243 1 f159"/>
                <a:gd name="f323" fmla="*/ f244 1 f160"/>
                <a:gd name="f324" fmla="*/ f245 1 f159"/>
                <a:gd name="f325" fmla="*/ f246 1 f160"/>
                <a:gd name="f326" fmla="*/ f247 1 f159"/>
                <a:gd name="f327" fmla="*/ f248 1 f160"/>
                <a:gd name="f328" fmla="*/ f249 1 f159"/>
                <a:gd name="f329" fmla="*/ f250 1 f159"/>
                <a:gd name="f330" fmla="*/ f251 1 f160"/>
                <a:gd name="f331" fmla="*/ f252 1 f159"/>
                <a:gd name="f332" fmla="*/ f253 1 f160"/>
                <a:gd name="f333" fmla="*/ f254 1 f159"/>
                <a:gd name="f334" fmla="*/ f255 1 f160"/>
                <a:gd name="f335" fmla="*/ f256 1 f159"/>
                <a:gd name="f336" fmla="*/ f257 1 f160"/>
                <a:gd name="f337" fmla="*/ f258 1 f159"/>
                <a:gd name="f338" fmla="*/ f259 1 f160"/>
                <a:gd name="f339" fmla="*/ f260 1 f159"/>
                <a:gd name="f340" fmla="*/ f261 1 f160"/>
                <a:gd name="f341" fmla="*/ f262 1 f159"/>
                <a:gd name="f342" fmla="*/ f263 1 f160"/>
                <a:gd name="f343" fmla="*/ f264 1 f159"/>
                <a:gd name="f344" fmla="*/ f265 1 f160"/>
                <a:gd name="f345" fmla="*/ f266 1 f159"/>
                <a:gd name="f346" fmla="*/ f267 1 f160"/>
                <a:gd name="f347" fmla="*/ f268 1 f159"/>
                <a:gd name="f348" fmla="*/ f269 1 f160"/>
                <a:gd name="f349" fmla="*/ f270 1 f159"/>
                <a:gd name="f350" fmla="*/ f271 1 f160"/>
                <a:gd name="f351" fmla="*/ f272 1 f159"/>
                <a:gd name="f352" fmla="*/ f273 1 f160"/>
                <a:gd name="f353" fmla="*/ f274 1 f160"/>
                <a:gd name="f354" fmla="*/ f275 1 f159"/>
                <a:gd name="f355" fmla="*/ f276 1 f160"/>
                <a:gd name="f356" fmla="*/ f277 1 f159"/>
                <a:gd name="f357" fmla="*/ f278 1 f160"/>
                <a:gd name="f358" fmla="*/ f279 1 f159"/>
                <a:gd name="f359" fmla="*/ f280 1 f160"/>
                <a:gd name="f360" fmla="*/ f281 1 f159"/>
                <a:gd name="f361" fmla="*/ f282 1 f159"/>
                <a:gd name="f362" fmla="*/ f283 1 f160"/>
                <a:gd name="f363" fmla="*/ f284 1 f159"/>
                <a:gd name="f364" fmla="*/ f285 1 f160"/>
                <a:gd name="f365" fmla="*/ f286 1 f159"/>
                <a:gd name="f366" fmla="*/ f287 1 f159"/>
                <a:gd name="f367" fmla="*/ f288 1 f159"/>
                <a:gd name="f368" fmla="*/ f289 1 f160"/>
                <a:gd name="f369" fmla="*/ f290 1 f159"/>
                <a:gd name="f370" fmla="*/ f291 1 f159"/>
                <a:gd name="f371" fmla="*/ f292 1 f160"/>
                <a:gd name="f372" fmla="*/ f293 1 f159"/>
                <a:gd name="f373" fmla="*/ f294 1 f160"/>
                <a:gd name="f374" fmla="*/ f295 1 f159"/>
                <a:gd name="f375" fmla="*/ f296 1 f160"/>
                <a:gd name="f376" fmla="*/ f297 1 f160"/>
                <a:gd name="f377" fmla="*/ f298 1 f160"/>
                <a:gd name="f378" fmla="*/ f299 1 f159"/>
                <a:gd name="f379" fmla="*/ f300 1 f159"/>
                <a:gd name="f380" fmla="*/ f301 1 f159"/>
                <a:gd name="f381" fmla="*/ f302 1 f160"/>
                <a:gd name="f382" fmla="*/ f303 1 f159"/>
                <a:gd name="f383" fmla="*/ f304 1 f160"/>
                <a:gd name="f384" fmla="*/ f305 1 f160"/>
                <a:gd name="f385" fmla="*/ f306 1 f159"/>
                <a:gd name="f386" fmla="*/ f307 1 f160"/>
                <a:gd name="f387" fmla="*/ f308 1 f160"/>
                <a:gd name="f388" fmla="*/ f309 1 f160"/>
                <a:gd name="f389" fmla="*/ f310 f154 1"/>
                <a:gd name="f390" fmla="*/ f311 f154 1"/>
                <a:gd name="f391" fmla="*/ f313 f155 1"/>
                <a:gd name="f392" fmla="*/ f312 f155 1"/>
                <a:gd name="f393" fmla="*/ f315 f154 1"/>
                <a:gd name="f394" fmla="*/ f316 f155 1"/>
                <a:gd name="f395" fmla="*/ f317 f154 1"/>
                <a:gd name="f396" fmla="*/ f318 f155 1"/>
                <a:gd name="f397" fmla="*/ f319 f154 1"/>
                <a:gd name="f398" fmla="*/ f320 f154 1"/>
                <a:gd name="f399" fmla="*/ f321 f155 1"/>
                <a:gd name="f400" fmla="*/ f322 f154 1"/>
                <a:gd name="f401" fmla="*/ f323 f155 1"/>
                <a:gd name="f402" fmla="*/ f324 f154 1"/>
                <a:gd name="f403" fmla="*/ f325 f155 1"/>
                <a:gd name="f404" fmla="*/ f326 f154 1"/>
                <a:gd name="f405" fmla="*/ f327 f155 1"/>
                <a:gd name="f406" fmla="*/ f328 f154 1"/>
                <a:gd name="f407" fmla="*/ f329 f154 1"/>
                <a:gd name="f408" fmla="*/ f330 f155 1"/>
                <a:gd name="f409" fmla="*/ f331 f154 1"/>
                <a:gd name="f410" fmla="*/ f332 f155 1"/>
                <a:gd name="f411" fmla="*/ f333 f154 1"/>
                <a:gd name="f412" fmla="*/ f334 f155 1"/>
                <a:gd name="f413" fmla="*/ f335 f154 1"/>
                <a:gd name="f414" fmla="*/ f336 f155 1"/>
                <a:gd name="f415" fmla="*/ f337 f154 1"/>
                <a:gd name="f416" fmla="*/ f338 f155 1"/>
                <a:gd name="f417" fmla="*/ f339 f154 1"/>
                <a:gd name="f418" fmla="*/ f340 f155 1"/>
                <a:gd name="f419" fmla="*/ f341 f154 1"/>
                <a:gd name="f420" fmla="*/ f342 f155 1"/>
                <a:gd name="f421" fmla="*/ f343 f154 1"/>
                <a:gd name="f422" fmla="*/ f344 f155 1"/>
                <a:gd name="f423" fmla="*/ f345 f154 1"/>
                <a:gd name="f424" fmla="*/ f346 f155 1"/>
                <a:gd name="f425" fmla="*/ f347 f154 1"/>
                <a:gd name="f426" fmla="*/ f348 f155 1"/>
                <a:gd name="f427" fmla="*/ f349 f154 1"/>
                <a:gd name="f428" fmla="*/ f350 f155 1"/>
                <a:gd name="f429" fmla="*/ f351 f154 1"/>
                <a:gd name="f430" fmla="*/ f352 f155 1"/>
                <a:gd name="f431" fmla="*/ f353 f155 1"/>
                <a:gd name="f432" fmla="*/ f354 f154 1"/>
                <a:gd name="f433" fmla="*/ f355 f155 1"/>
                <a:gd name="f434" fmla="*/ f356 f154 1"/>
                <a:gd name="f435" fmla="*/ f357 f155 1"/>
                <a:gd name="f436" fmla="*/ f358 f154 1"/>
                <a:gd name="f437" fmla="*/ f359 f155 1"/>
                <a:gd name="f438" fmla="*/ f360 f154 1"/>
                <a:gd name="f439" fmla="*/ f361 f154 1"/>
                <a:gd name="f440" fmla="*/ f362 f155 1"/>
                <a:gd name="f441" fmla="*/ f363 f154 1"/>
                <a:gd name="f442" fmla="*/ f364 f155 1"/>
                <a:gd name="f443" fmla="*/ f365 f154 1"/>
                <a:gd name="f444" fmla="*/ f366 f154 1"/>
                <a:gd name="f445" fmla="*/ f367 f154 1"/>
                <a:gd name="f446" fmla="*/ f368 f155 1"/>
                <a:gd name="f447" fmla="*/ f369 f154 1"/>
                <a:gd name="f448" fmla="*/ f370 f154 1"/>
                <a:gd name="f449" fmla="*/ f371 f155 1"/>
                <a:gd name="f450" fmla="*/ f372 f154 1"/>
                <a:gd name="f451" fmla="*/ f373 f155 1"/>
                <a:gd name="f452" fmla="*/ f374 f154 1"/>
                <a:gd name="f453" fmla="*/ f375 f155 1"/>
                <a:gd name="f454" fmla="*/ f376 f155 1"/>
                <a:gd name="f455" fmla="*/ f377 f155 1"/>
                <a:gd name="f456" fmla="*/ f378 f154 1"/>
                <a:gd name="f457" fmla="*/ f379 f154 1"/>
                <a:gd name="f458" fmla="*/ f380 f154 1"/>
                <a:gd name="f459" fmla="*/ f381 f155 1"/>
                <a:gd name="f460" fmla="*/ f382 f154 1"/>
                <a:gd name="f461" fmla="*/ f383 f155 1"/>
                <a:gd name="f462" fmla="*/ f384 f155 1"/>
                <a:gd name="f463" fmla="*/ f385 f154 1"/>
                <a:gd name="f464" fmla="*/ f386 f155 1"/>
                <a:gd name="f465" fmla="*/ f387 f155 1"/>
                <a:gd name="f466" fmla="*/ f388 f155 1"/>
              </a:gdLst>
              <a:ahLst/>
              <a:cxnLst>
                <a:cxn ang="3cd4">
                  <a:pos x="hc" y="t"/>
                </a:cxn>
                <a:cxn ang="0">
                  <a:pos x="r" y="vc"/>
                </a:cxn>
                <a:cxn ang="cd4">
                  <a:pos x="hc" y="b"/>
                </a:cxn>
                <a:cxn ang="cd2">
                  <a:pos x="l" y="vc"/>
                </a:cxn>
                <a:cxn ang="f314">
                  <a:pos x="f393" y="f394"/>
                </a:cxn>
                <a:cxn ang="f314">
                  <a:pos x="f395" y="f396"/>
                </a:cxn>
                <a:cxn ang="f314">
                  <a:pos x="f397" y="f396"/>
                </a:cxn>
                <a:cxn ang="f314">
                  <a:pos x="f397" y="f394"/>
                </a:cxn>
                <a:cxn ang="f314">
                  <a:pos x="f398" y="f399"/>
                </a:cxn>
                <a:cxn ang="f314">
                  <a:pos x="f400" y="f401"/>
                </a:cxn>
                <a:cxn ang="f314">
                  <a:pos x="f402" y="f403"/>
                </a:cxn>
                <a:cxn ang="f314">
                  <a:pos x="f404" y="f405"/>
                </a:cxn>
                <a:cxn ang="f314">
                  <a:pos x="f406" y="f405"/>
                </a:cxn>
                <a:cxn ang="f314">
                  <a:pos x="f407" y="f408"/>
                </a:cxn>
                <a:cxn ang="f314">
                  <a:pos x="f409" y="f410"/>
                </a:cxn>
                <a:cxn ang="f314">
                  <a:pos x="f411" y="f412"/>
                </a:cxn>
                <a:cxn ang="f314">
                  <a:pos x="f413" y="f414"/>
                </a:cxn>
                <a:cxn ang="f314">
                  <a:pos x="f415" y="f416"/>
                </a:cxn>
                <a:cxn ang="f314">
                  <a:pos x="f417" y="f418"/>
                </a:cxn>
                <a:cxn ang="f314">
                  <a:pos x="f419" y="f420"/>
                </a:cxn>
                <a:cxn ang="f314">
                  <a:pos x="f421" y="f422"/>
                </a:cxn>
                <a:cxn ang="f314">
                  <a:pos x="f423" y="f424"/>
                </a:cxn>
                <a:cxn ang="f314">
                  <a:pos x="f425" y="f426"/>
                </a:cxn>
                <a:cxn ang="f314">
                  <a:pos x="f398" y="f418"/>
                </a:cxn>
                <a:cxn ang="f314">
                  <a:pos x="f427" y="f428"/>
                </a:cxn>
                <a:cxn ang="f314">
                  <a:pos x="f429" y="f430"/>
                </a:cxn>
                <a:cxn ang="f314">
                  <a:pos x="f423" y="f431"/>
                </a:cxn>
                <a:cxn ang="f314">
                  <a:pos x="f432" y="f433"/>
                </a:cxn>
                <a:cxn ang="f314">
                  <a:pos x="f434" y="f433"/>
                </a:cxn>
                <a:cxn ang="f314">
                  <a:pos x="f423" y="f435"/>
                </a:cxn>
                <a:cxn ang="f314">
                  <a:pos x="f436" y="f435"/>
                </a:cxn>
                <a:cxn ang="f314">
                  <a:pos x="f413" y="f437"/>
                </a:cxn>
                <a:cxn ang="f314">
                  <a:pos x="f438" y="f430"/>
                </a:cxn>
                <a:cxn ang="f314">
                  <a:pos x="f425" y="f426"/>
                </a:cxn>
                <a:cxn ang="f314">
                  <a:pos x="f439" y="f440"/>
                </a:cxn>
                <a:cxn ang="f314">
                  <a:pos x="f441" y="f442"/>
                </a:cxn>
                <a:cxn ang="f314">
                  <a:pos x="f443" y="f426"/>
                </a:cxn>
                <a:cxn ang="f314">
                  <a:pos x="f444" y="f430"/>
                </a:cxn>
                <a:cxn ang="f314">
                  <a:pos x="f445" y="f446"/>
                </a:cxn>
                <a:cxn ang="f314">
                  <a:pos x="f447" y="f437"/>
                </a:cxn>
                <a:cxn ang="f314">
                  <a:pos x="f448" y="f449"/>
                </a:cxn>
                <a:cxn ang="f314">
                  <a:pos x="f450" y="f451"/>
                </a:cxn>
                <a:cxn ang="f314">
                  <a:pos x="f452" y="f453"/>
                </a:cxn>
                <a:cxn ang="f314">
                  <a:pos x="f400" y="f454"/>
                </a:cxn>
                <a:cxn ang="f314">
                  <a:pos x="f445" y="f455"/>
                </a:cxn>
                <a:cxn ang="f314">
                  <a:pos x="f456" y="f410"/>
                </a:cxn>
                <a:cxn ang="f314">
                  <a:pos x="f457" y="f430"/>
                </a:cxn>
                <a:cxn ang="f314">
                  <a:pos x="f458" y="f459"/>
                </a:cxn>
                <a:cxn ang="f314">
                  <a:pos x="f434" y="f431"/>
                </a:cxn>
                <a:cxn ang="f314">
                  <a:pos x="f460" y="f416"/>
                </a:cxn>
                <a:cxn ang="f314">
                  <a:pos x="f452" y="f461"/>
                </a:cxn>
                <a:cxn ang="f314">
                  <a:pos x="f445" y="f462"/>
                </a:cxn>
                <a:cxn ang="f314">
                  <a:pos x="f452" y="f440"/>
                </a:cxn>
                <a:cxn ang="f314">
                  <a:pos x="f463" y="f464"/>
                </a:cxn>
                <a:cxn ang="f314">
                  <a:pos x="f406" y="f465"/>
                </a:cxn>
                <a:cxn ang="f314">
                  <a:pos x="f445" y="f466"/>
                </a:cxn>
              </a:cxnLst>
              <a:rect l="f389" t="f392" r="f390" b="f391"/>
              <a:pathLst>
                <a:path w="149" h="138">
                  <a:moveTo>
                    <a:pt x="f8" y="f5"/>
                  </a:moveTo>
                  <a:cubicBezTo>
                    <a:pt x="f9" y="f5"/>
                    <a:pt x="f10" y="f11"/>
                    <a:pt x="f12" y="f13"/>
                  </a:cubicBezTo>
                  <a:cubicBezTo>
                    <a:pt x="f12" y="f13"/>
                    <a:pt x="f12" y="f13"/>
                    <a:pt x="f12" y="f13"/>
                  </a:cubicBezTo>
                  <a:cubicBezTo>
                    <a:pt x="f12" y="f14"/>
                    <a:pt x="f12" y="f14"/>
                    <a:pt x="f12" y="f14"/>
                  </a:cubicBezTo>
                  <a:cubicBezTo>
                    <a:pt x="f10" y="f14"/>
                    <a:pt x="f10" y="f14"/>
                    <a:pt x="f15" y="f16"/>
                  </a:cubicBezTo>
                  <a:cubicBezTo>
                    <a:pt x="f8" y="f16"/>
                    <a:pt x="f17" y="f16"/>
                    <a:pt x="f18" y="f19"/>
                  </a:cubicBezTo>
                  <a:cubicBezTo>
                    <a:pt x="f18" y="f20"/>
                    <a:pt x="f21" y="f22"/>
                    <a:pt x="f18" y="f23"/>
                  </a:cubicBezTo>
                  <a:cubicBezTo>
                    <a:pt x="f17" y="f24"/>
                    <a:pt x="f17" y="f22"/>
                    <a:pt x="f25" y="f20"/>
                  </a:cubicBezTo>
                  <a:cubicBezTo>
                    <a:pt x="f9" y="f19"/>
                    <a:pt x="f15" y="f26"/>
                    <a:pt x="f10" y="f26"/>
                  </a:cubicBezTo>
                  <a:cubicBezTo>
                    <a:pt x="f12" y="f26"/>
                    <a:pt x="f27" y="f26"/>
                    <a:pt x="f27" y="f19"/>
                  </a:cubicBezTo>
                  <a:cubicBezTo>
                    <a:pt x="f28" y="f19"/>
                    <a:pt x="f28" y="f19"/>
                    <a:pt x="f28" y="f19"/>
                  </a:cubicBezTo>
                  <a:cubicBezTo>
                    <a:pt x="f27" y="f20"/>
                    <a:pt x="f27" y="f20"/>
                    <a:pt x="f27" y="f20"/>
                  </a:cubicBezTo>
                  <a:cubicBezTo>
                    <a:pt x="f27" y="f22"/>
                    <a:pt x="f12" y="f22"/>
                    <a:pt x="f12" y="f24"/>
                  </a:cubicBezTo>
                  <a:cubicBezTo>
                    <a:pt x="f10" y="f29"/>
                    <a:pt x="f15" y="f30"/>
                    <a:pt x="f15" y="f31"/>
                  </a:cubicBezTo>
                  <a:cubicBezTo>
                    <a:pt x="f27" y="f31"/>
                    <a:pt x="f28" y="f32"/>
                    <a:pt x="f33" y="f34"/>
                  </a:cubicBezTo>
                  <a:cubicBezTo>
                    <a:pt x="f35" y="f29"/>
                    <a:pt x="f28" y="f26"/>
                    <a:pt x="f27" y="f14"/>
                  </a:cubicBezTo>
                  <a:cubicBezTo>
                    <a:pt x="f27" y="f13"/>
                    <a:pt x="f27" y="f13"/>
                    <a:pt x="f27" y="f13"/>
                  </a:cubicBezTo>
                  <a:cubicBezTo>
                    <a:pt x="f28" y="f13"/>
                    <a:pt x="f28" y="f13"/>
                    <a:pt x="f28" y="f13"/>
                  </a:cubicBezTo>
                  <a:cubicBezTo>
                    <a:pt x="f28" y="f11"/>
                    <a:pt x="f33" y="f11"/>
                    <a:pt x="f36" y="f11"/>
                  </a:cubicBezTo>
                  <a:cubicBezTo>
                    <a:pt x="f36" y="f11"/>
                    <a:pt x="f36" y="f11"/>
                    <a:pt x="f36" y="f11"/>
                  </a:cubicBezTo>
                  <a:cubicBezTo>
                    <a:pt x="f37" y="f11"/>
                    <a:pt x="f38" y="f14"/>
                    <a:pt x="f39" y="f26"/>
                  </a:cubicBezTo>
                  <a:cubicBezTo>
                    <a:pt x="f40" y="f20"/>
                    <a:pt x="f40" y="f24"/>
                    <a:pt x="f40" y="f29"/>
                  </a:cubicBezTo>
                  <a:cubicBezTo>
                    <a:pt x="f41" y="f26"/>
                    <a:pt x="f42" y="f13"/>
                    <a:pt x="f43" y="f13"/>
                  </a:cubicBezTo>
                  <a:cubicBezTo>
                    <a:pt x="f44" y="f13"/>
                    <a:pt x="f45" y="f34"/>
                    <a:pt x="f46" y="f47"/>
                  </a:cubicBezTo>
                  <a:cubicBezTo>
                    <a:pt x="f48" y="f49"/>
                    <a:pt x="f50" y="f51"/>
                    <a:pt x="f52" y="f8"/>
                  </a:cubicBezTo>
                  <a:cubicBezTo>
                    <a:pt x="f44" y="f37"/>
                    <a:pt x="f53" y="f54"/>
                    <a:pt x="f55" y="f56"/>
                  </a:cubicBezTo>
                  <a:cubicBezTo>
                    <a:pt x="f57" y="f56"/>
                    <a:pt x="f58" y="f59"/>
                    <a:pt x="f60" y="f61"/>
                  </a:cubicBezTo>
                  <a:cubicBezTo>
                    <a:pt x="f62" y="f63"/>
                    <a:pt x="f7" y="f64"/>
                    <a:pt x="f50" y="f64"/>
                  </a:cubicBezTo>
                  <a:cubicBezTo>
                    <a:pt x="f65" y="f64"/>
                    <a:pt x="f45" y="f66"/>
                    <a:pt x="f46" y="f63"/>
                  </a:cubicBezTo>
                  <a:cubicBezTo>
                    <a:pt x="f46" y="f63"/>
                    <a:pt x="f46" y="f63"/>
                    <a:pt x="f46" y="f63"/>
                  </a:cubicBezTo>
                  <a:cubicBezTo>
                    <a:pt x="f6" y="f59"/>
                    <a:pt x="f6" y="f67"/>
                    <a:pt x="f6" y="f68"/>
                  </a:cubicBezTo>
                  <a:cubicBezTo>
                    <a:pt x="f48" y="f69"/>
                    <a:pt x="f48" y="f70"/>
                    <a:pt x="f6" y="f71"/>
                  </a:cubicBezTo>
                  <a:cubicBezTo>
                    <a:pt x="f6" y="f72"/>
                    <a:pt x="f6" y="f72"/>
                    <a:pt x="f6" y="f72"/>
                  </a:cubicBezTo>
                  <a:cubicBezTo>
                    <a:pt x="f48" y="f72"/>
                    <a:pt x="f48" y="f72"/>
                    <a:pt x="f48" y="f72"/>
                  </a:cubicBezTo>
                  <a:cubicBezTo>
                    <a:pt x="f73" y="f74"/>
                    <a:pt x="f75" y="f76"/>
                    <a:pt x="f77" y="f76"/>
                  </a:cubicBezTo>
                  <a:cubicBezTo>
                    <a:pt x="f52" y="f76"/>
                    <a:pt x="f78" y="f79"/>
                    <a:pt x="f58" y="f71"/>
                  </a:cubicBezTo>
                  <a:cubicBezTo>
                    <a:pt x="f58" y="f72"/>
                    <a:pt x="f58" y="f72"/>
                    <a:pt x="f58" y="f72"/>
                  </a:cubicBezTo>
                  <a:cubicBezTo>
                    <a:pt x="f58" y="f55"/>
                    <a:pt x="f58" y="f80"/>
                    <a:pt x="f77" y="f80"/>
                  </a:cubicBezTo>
                  <a:cubicBezTo>
                    <a:pt x="f77" y="f7"/>
                    <a:pt x="f77" y="f7"/>
                    <a:pt x="f77" y="f7"/>
                  </a:cubicBezTo>
                  <a:cubicBezTo>
                    <a:pt x="f81" y="f7"/>
                    <a:pt x="f7" y="f7"/>
                    <a:pt x="f52" y="f7"/>
                  </a:cubicBezTo>
                  <a:cubicBezTo>
                    <a:pt x="f82" y="f7"/>
                    <a:pt x="f82" y="f53"/>
                    <a:pt x="f82" y="f70"/>
                  </a:cubicBezTo>
                  <a:cubicBezTo>
                    <a:pt x="f82" y="f83"/>
                    <a:pt x="f82" y="f84"/>
                    <a:pt x="f82" y="f85"/>
                  </a:cubicBezTo>
                  <a:cubicBezTo>
                    <a:pt x="f82" y="f42"/>
                    <a:pt x="f86" y="f59"/>
                    <a:pt x="f86" y="f87"/>
                  </a:cubicBezTo>
                  <a:cubicBezTo>
                    <a:pt x="f86" y="f87"/>
                    <a:pt x="f86" y="f87"/>
                    <a:pt x="f86" y="f87"/>
                  </a:cubicBezTo>
                  <a:cubicBezTo>
                    <a:pt x="f86" y="f63"/>
                    <a:pt x="f86" y="f63"/>
                    <a:pt x="f86" y="f63"/>
                  </a:cubicBezTo>
                  <a:cubicBezTo>
                    <a:pt x="f88" y="f66"/>
                    <a:pt x="f88" y="f64"/>
                    <a:pt x="f88" y="f89"/>
                  </a:cubicBezTo>
                  <a:cubicBezTo>
                    <a:pt x="f90" y="f91"/>
                    <a:pt x="f76" y="f39"/>
                    <a:pt x="f90" y="f27"/>
                  </a:cubicBezTo>
                  <a:cubicBezTo>
                    <a:pt x="f86" y="f25"/>
                    <a:pt x="f53" y="f92"/>
                    <a:pt x="f93" y="f94"/>
                  </a:cubicBezTo>
                  <a:cubicBezTo>
                    <a:pt x="f80" y="f95"/>
                    <a:pt x="f75" y="f96"/>
                    <a:pt x="f60" y="f97"/>
                  </a:cubicBezTo>
                  <a:cubicBezTo>
                    <a:pt x="f55" y="f29"/>
                    <a:pt x="f88" y="f23"/>
                    <a:pt x="f72" y="f23"/>
                  </a:cubicBezTo>
                  <a:cubicBezTo>
                    <a:pt x="f98" y="f23"/>
                    <a:pt x="f63" y="f34"/>
                    <a:pt x="f99" y="f100"/>
                  </a:cubicBezTo>
                  <a:cubicBezTo>
                    <a:pt x="f33" y="f101"/>
                    <a:pt x="f21" y="f102"/>
                    <a:pt x="f103" y="f102"/>
                  </a:cubicBezTo>
                  <a:cubicBezTo>
                    <a:pt x="f104" y="f102"/>
                    <a:pt x="f105" y="f102"/>
                    <a:pt x="f49" y="f102"/>
                  </a:cubicBezTo>
                  <a:cubicBezTo>
                    <a:pt x="f106" y="f107"/>
                    <a:pt x="f108" y="f109"/>
                    <a:pt x="f110" y="f101"/>
                  </a:cubicBezTo>
                  <a:cubicBezTo>
                    <a:pt x="f107" y="f111"/>
                    <a:pt x="f111" y="f112"/>
                    <a:pt x="f97" y="f112"/>
                  </a:cubicBezTo>
                  <a:cubicBezTo>
                    <a:pt x="f24" y="f112"/>
                    <a:pt x="f16" y="f111"/>
                    <a:pt x="f11" y="f113"/>
                  </a:cubicBezTo>
                  <a:cubicBezTo>
                    <a:pt x="f5" y="f114"/>
                    <a:pt x="f5" y="f114"/>
                    <a:pt x="f5" y="f114"/>
                  </a:cubicBezTo>
                  <a:cubicBezTo>
                    <a:pt x="f26" y="f32"/>
                    <a:pt x="f29" y="f97"/>
                    <a:pt x="f114" y="f97"/>
                  </a:cubicBezTo>
                  <a:cubicBezTo>
                    <a:pt x="f114" y="f97"/>
                    <a:pt x="f114" y="f97"/>
                    <a:pt x="f114" y="f97"/>
                  </a:cubicBezTo>
                  <a:cubicBezTo>
                    <a:pt x="f102" y="f97"/>
                    <a:pt x="f47" y="f34"/>
                    <a:pt x="f95" y="f32"/>
                  </a:cubicBezTo>
                  <a:cubicBezTo>
                    <a:pt x="f115" y="f31"/>
                    <a:pt x="f116" y="f112"/>
                    <a:pt x="f117" y="f112"/>
                  </a:cubicBezTo>
                  <a:cubicBezTo>
                    <a:pt x="f21" y="f31"/>
                    <a:pt x="f118" y="f97"/>
                    <a:pt x="f117" y="f23"/>
                  </a:cubicBezTo>
                  <a:cubicBezTo>
                    <a:pt x="f119" y="f22"/>
                    <a:pt x="f119" y="f20"/>
                    <a:pt x="f119" y="f26"/>
                  </a:cubicBezTo>
                  <a:cubicBezTo>
                    <a:pt x="f119" y="f26"/>
                    <a:pt x="f119" y="f26"/>
                    <a:pt x="f119" y="f26"/>
                  </a:cubicBezTo>
                  <a:cubicBezTo>
                    <a:pt x="f119" y="f16"/>
                    <a:pt x="f119" y="f16"/>
                    <a:pt x="f119" y="f16"/>
                  </a:cubicBezTo>
                  <a:cubicBezTo>
                    <a:pt x="f117" y="f16"/>
                    <a:pt x="f117" y="f14"/>
                    <a:pt x="f118" y="f14"/>
                  </a:cubicBezTo>
                  <a:cubicBezTo>
                    <a:pt x="f18" y="f11"/>
                    <a:pt x="f17" y="f5"/>
                    <a:pt x="f8" y="f5"/>
                  </a:cubicBezTo>
                  <a:close/>
                  <a:moveTo>
                    <a:pt x="f15" y="f13"/>
                  </a:moveTo>
                  <a:cubicBezTo>
                    <a:pt x="f8" y="f11"/>
                    <a:pt x="f17" y="f13"/>
                    <a:pt x="f21" y="f16"/>
                  </a:cubicBezTo>
                  <a:cubicBezTo>
                    <a:pt x="f118" y="f16"/>
                    <a:pt x="f118" y="f26"/>
                    <a:pt x="f117" y="f26"/>
                  </a:cubicBezTo>
                  <a:cubicBezTo>
                    <a:pt x="f117" y="f20"/>
                    <a:pt x="f118" y="f22"/>
                    <a:pt x="f118" y="f23"/>
                  </a:cubicBezTo>
                  <a:cubicBezTo>
                    <a:pt x="f118" y="f23"/>
                    <a:pt x="f118" y="f23"/>
                    <a:pt x="f118" y="f23"/>
                  </a:cubicBezTo>
                  <a:cubicBezTo>
                    <a:pt x="f118" y="f22"/>
                    <a:pt x="f118" y="f20"/>
                    <a:pt x="f21" y="f26"/>
                  </a:cubicBezTo>
                  <a:cubicBezTo>
                    <a:pt x="f18" y="f14"/>
                    <a:pt x="f8" y="f14"/>
                    <a:pt x="f9" y="f13"/>
                  </a:cubicBezTo>
                  <a:cubicBezTo>
                    <a:pt x="f9" y="f13"/>
                    <a:pt x="f15" y="f13"/>
                    <a:pt x="f15" y="f13"/>
                  </a:cubicBezTo>
                  <a:close/>
                  <a:moveTo>
                    <a:pt x="f38" y="f34"/>
                  </a:moveTo>
                  <a:cubicBezTo>
                    <a:pt x="f120" y="f97"/>
                    <a:pt x="f120" y="f97"/>
                    <a:pt x="f120" y="f97"/>
                  </a:cubicBezTo>
                  <a:cubicBezTo>
                    <a:pt x="f39" y="f29"/>
                    <a:pt x="f39" y="f22"/>
                    <a:pt x="f38" y="f19"/>
                  </a:cubicBezTo>
                  <a:cubicBezTo>
                    <a:pt x="f37" y="f14"/>
                    <a:pt x="f36" y="f11"/>
                    <a:pt x="f33" y="f13"/>
                  </a:cubicBezTo>
                  <a:cubicBezTo>
                    <a:pt x="f36" y="f26"/>
                    <a:pt x="f120" y="f29"/>
                    <a:pt x="f36" y="f32"/>
                  </a:cubicBezTo>
                  <a:cubicBezTo>
                    <a:pt x="f33" y="f31"/>
                    <a:pt x="f27" y="f112"/>
                    <a:pt x="f15" y="f112"/>
                  </a:cubicBezTo>
                  <a:cubicBezTo>
                    <a:pt x="f9" y="f112"/>
                    <a:pt x="f9" y="f112"/>
                    <a:pt x="f9" y="f112"/>
                  </a:cubicBezTo>
                  <a:cubicBezTo>
                    <a:pt x="f9" y="f112"/>
                    <a:pt x="f9" y="f112"/>
                    <a:pt x="f9" y="f112"/>
                  </a:cubicBezTo>
                  <a:cubicBezTo>
                    <a:pt x="f8" y="f30"/>
                    <a:pt x="f9" y="f23"/>
                    <a:pt x="f10" y="f22"/>
                  </a:cubicBezTo>
                  <a:cubicBezTo>
                    <a:pt x="f10" y="f22"/>
                    <a:pt x="f10" y="f20"/>
                    <a:pt x="f12" y="f20"/>
                  </a:cubicBezTo>
                  <a:cubicBezTo>
                    <a:pt x="f12" y="f19"/>
                    <a:pt x="f10" y="f19"/>
                    <a:pt x="f10" y="f19"/>
                  </a:cubicBezTo>
                  <a:cubicBezTo>
                    <a:pt x="f15" y="f19"/>
                    <a:pt x="f9" y="f20"/>
                    <a:pt x="f8" y="f22"/>
                  </a:cubicBezTo>
                  <a:cubicBezTo>
                    <a:pt x="f25" y="f23"/>
                    <a:pt x="f17" y="f29"/>
                    <a:pt x="f21" y="f30"/>
                  </a:cubicBezTo>
                  <a:cubicBezTo>
                    <a:pt x="f21" y="f30"/>
                    <a:pt x="f21" y="f30"/>
                    <a:pt x="f21" y="f30"/>
                  </a:cubicBezTo>
                  <a:cubicBezTo>
                    <a:pt x="f21" y="f34"/>
                    <a:pt x="f18" y="f112"/>
                    <a:pt x="f118" y="f100"/>
                  </a:cubicBezTo>
                  <a:cubicBezTo>
                    <a:pt x="f118" y="f111"/>
                    <a:pt x="f118" y="f111"/>
                    <a:pt x="f118" y="f111"/>
                  </a:cubicBezTo>
                  <a:cubicBezTo>
                    <a:pt x="f118" y="f111"/>
                    <a:pt x="f118" y="f111"/>
                    <a:pt x="f118" y="f111"/>
                  </a:cubicBezTo>
                  <a:cubicBezTo>
                    <a:pt x="f116" y="f100"/>
                    <a:pt x="f115" y="f112"/>
                    <a:pt x="f95" y="f31"/>
                  </a:cubicBezTo>
                  <a:cubicBezTo>
                    <a:pt x="f121" y="f32"/>
                    <a:pt x="f102" y="f34"/>
                    <a:pt x="f114" y="f34"/>
                  </a:cubicBezTo>
                  <a:cubicBezTo>
                    <a:pt x="f114" y="f34"/>
                    <a:pt x="f114" y="f34"/>
                    <a:pt x="f114" y="f34"/>
                  </a:cubicBezTo>
                  <a:cubicBezTo>
                    <a:pt x="f32" y="f34"/>
                    <a:pt x="f29" y="f32"/>
                    <a:pt x="f20" y="f112"/>
                  </a:cubicBezTo>
                  <a:cubicBezTo>
                    <a:pt x="f24" y="f31"/>
                    <a:pt x="f29" y="f31"/>
                    <a:pt x="f97" y="f31"/>
                  </a:cubicBezTo>
                  <a:cubicBezTo>
                    <a:pt x="f100" y="f31"/>
                    <a:pt x="f122" y="f100"/>
                    <a:pt x="f123" y="f111"/>
                  </a:cubicBezTo>
                  <a:cubicBezTo>
                    <a:pt x="f124" y="f111"/>
                    <a:pt x="f124" y="f111"/>
                    <a:pt x="f124" y="f111"/>
                  </a:cubicBezTo>
                  <a:cubicBezTo>
                    <a:pt x="f125" y="f100"/>
                    <a:pt x="f126" y="f112"/>
                    <a:pt x="f106" y="f112"/>
                  </a:cubicBezTo>
                  <a:cubicBezTo>
                    <a:pt x="f106" y="f112"/>
                    <a:pt x="f106" y="f112"/>
                    <a:pt x="f106" y="f112"/>
                  </a:cubicBezTo>
                  <a:cubicBezTo>
                    <a:pt x="f49" y="f112"/>
                    <a:pt x="f103" y="f100"/>
                    <a:pt x="f127" y="f111"/>
                  </a:cubicBezTo>
                  <a:cubicBezTo>
                    <a:pt x="f51" y="f111"/>
                    <a:pt x="f92" y="f114"/>
                    <a:pt x="f119" y="f114"/>
                  </a:cubicBezTo>
                  <a:cubicBezTo>
                    <a:pt x="f118" y="f114"/>
                    <a:pt x="f118" y="f114"/>
                    <a:pt x="f118" y="f114"/>
                  </a:cubicBezTo>
                  <a:cubicBezTo>
                    <a:pt x="f117" y="f113"/>
                    <a:pt x="f117" y="f113"/>
                    <a:pt x="f117" y="f113"/>
                  </a:cubicBezTo>
                  <a:cubicBezTo>
                    <a:pt x="f128" y="f109"/>
                    <a:pt x="f116" y="f122"/>
                    <a:pt x="f129" y="f122"/>
                  </a:cubicBezTo>
                  <a:cubicBezTo>
                    <a:pt x="f105" y="f122"/>
                    <a:pt x="f130" y="f109"/>
                    <a:pt x="f106" y="f101"/>
                  </a:cubicBezTo>
                  <a:cubicBezTo>
                    <a:pt x="f126" y="f113"/>
                    <a:pt x="f125" y="f114"/>
                    <a:pt x="f124" y="f114"/>
                  </a:cubicBezTo>
                  <a:cubicBezTo>
                    <a:pt x="f110" y="f114"/>
                    <a:pt x="f110" y="f114"/>
                    <a:pt x="f110" y="f114"/>
                  </a:cubicBezTo>
                  <a:cubicBezTo>
                    <a:pt x="f110" y="f114"/>
                    <a:pt x="f124" y="f114"/>
                    <a:pt x="f124" y="f114"/>
                  </a:cubicBezTo>
                  <a:cubicBezTo>
                    <a:pt x="f131" y="f101"/>
                    <a:pt x="f132" y="f122"/>
                    <a:pt x="f115" y="f122"/>
                  </a:cubicBezTo>
                  <a:cubicBezTo>
                    <a:pt x="f105" y="f122"/>
                    <a:pt x="f104" y="f122"/>
                    <a:pt x="f103" y="f122"/>
                  </a:cubicBezTo>
                  <a:cubicBezTo>
                    <a:pt x="f21" y="f122"/>
                    <a:pt x="f33" y="f114"/>
                    <a:pt x="f133" y="f31"/>
                  </a:cubicBezTo>
                  <a:cubicBezTo>
                    <a:pt x="f91" y="f31"/>
                    <a:pt x="f134" y="f32"/>
                    <a:pt x="f41" y="f34"/>
                  </a:cubicBezTo>
                  <a:cubicBezTo>
                    <a:pt x="f41" y="f34"/>
                    <a:pt x="f41" y="f34"/>
                    <a:pt x="f41" y="f34"/>
                  </a:cubicBezTo>
                  <a:cubicBezTo>
                    <a:pt x="f135" y="f97"/>
                    <a:pt x="f135" y="f30"/>
                    <a:pt x="f135" y="f30"/>
                  </a:cubicBezTo>
                  <a:cubicBezTo>
                    <a:pt x="f41" y="f23"/>
                    <a:pt x="f64" y="f24"/>
                    <a:pt x="f87" y="f20"/>
                  </a:cubicBezTo>
                  <a:cubicBezTo>
                    <a:pt x="f56" y="f20"/>
                    <a:pt x="f42" y="f19"/>
                    <a:pt x="f136" y="f26"/>
                  </a:cubicBezTo>
                  <a:cubicBezTo>
                    <a:pt x="f67" y="f16"/>
                    <a:pt x="f67" y="f16"/>
                    <a:pt x="f67" y="f16"/>
                  </a:cubicBezTo>
                  <a:cubicBezTo>
                    <a:pt x="f66" y="f19"/>
                    <a:pt x="f91" y="f24"/>
                    <a:pt x="f38" y="f34"/>
                  </a:cubicBezTo>
                  <a:close/>
                  <a:moveTo>
                    <a:pt x="f55" y="f137"/>
                  </a:moveTo>
                  <a:cubicBezTo>
                    <a:pt x="f55" y="f137"/>
                    <a:pt x="f53" y="f137"/>
                    <a:pt x="f53" y="f137"/>
                  </a:cubicBezTo>
                  <a:cubicBezTo>
                    <a:pt x="f138" y="f137"/>
                    <a:pt x="f138" y="f137"/>
                    <a:pt x="f138" y="f137"/>
                  </a:cubicBezTo>
                  <a:cubicBezTo>
                    <a:pt x="f138" y="f56"/>
                    <a:pt x="f138" y="f56"/>
                    <a:pt x="f138" y="f56"/>
                  </a:cubicBezTo>
                  <a:cubicBezTo>
                    <a:pt x="f82" y="f54"/>
                    <a:pt x="f93" y="f35"/>
                    <a:pt x="f62" y="f25"/>
                  </a:cubicBezTo>
                  <a:cubicBezTo>
                    <a:pt x="f77" y="f127"/>
                    <a:pt x="f46" y="f49"/>
                    <a:pt x="f73" y="f125"/>
                  </a:cubicBezTo>
                  <a:cubicBezTo>
                    <a:pt x="f65" y="f32"/>
                    <a:pt x="f58" y="f16"/>
                    <a:pt x="f43" y="f16"/>
                  </a:cubicBezTo>
                  <a:cubicBezTo>
                    <a:pt x="f139" y="f16"/>
                    <a:pt x="f98" y="f16"/>
                    <a:pt x="f67" y="f16"/>
                  </a:cubicBezTo>
                  <a:cubicBezTo>
                    <a:pt x="f85" y="f26"/>
                    <a:pt x="f85" y="f26"/>
                    <a:pt x="f85" y="f26"/>
                  </a:cubicBezTo>
                  <a:cubicBezTo>
                    <a:pt x="f85" y="f19"/>
                    <a:pt x="f85" y="f19"/>
                    <a:pt x="f85" y="f20"/>
                  </a:cubicBezTo>
                  <a:cubicBezTo>
                    <a:pt x="f67" y="f24"/>
                    <a:pt x="f42" y="f23"/>
                    <a:pt x="f59" y="f29"/>
                  </a:cubicBezTo>
                  <a:cubicBezTo>
                    <a:pt x="f63" y="f29"/>
                    <a:pt x="f89" y="f30"/>
                    <a:pt x="f140" y="f34"/>
                  </a:cubicBezTo>
                  <a:cubicBezTo>
                    <a:pt x="f56" y="f29"/>
                    <a:pt x="f68" y="f22"/>
                    <a:pt x="f72" y="f22"/>
                  </a:cubicBezTo>
                  <a:cubicBezTo>
                    <a:pt x="f88" y="f22"/>
                    <a:pt x="f57" y="f24"/>
                    <a:pt x="f60" y="f30"/>
                  </a:cubicBezTo>
                  <a:cubicBezTo>
                    <a:pt x="f141" y="f30"/>
                    <a:pt x="f141" y="f30"/>
                    <a:pt x="f141" y="f30"/>
                  </a:cubicBezTo>
                  <a:cubicBezTo>
                    <a:pt x="f141" y="f30"/>
                    <a:pt x="f141" y="f30"/>
                    <a:pt x="f141" y="f30"/>
                  </a:cubicBezTo>
                  <a:cubicBezTo>
                    <a:pt x="f45" y="f96"/>
                    <a:pt x="f52" y="f106"/>
                    <a:pt x="f58" y="f142"/>
                  </a:cubicBezTo>
                  <a:cubicBezTo>
                    <a:pt x="f55" y="f119"/>
                    <a:pt x="f82" y="f25"/>
                    <a:pt x="f86" y="f28"/>
                  </a:cubicBezTo>
                  <a:cubicBezTo>
                    <a:pt x="f90" y="f120"/>
                    <a:pt x="f88" y="f143"/>
                    <a:pt x="f88" y="f91"/>
                  </a:cubicBezTo>
                  <a:cubicBezTo>
                    <a:pt x="f86" y="f33"/>
                    <a:pt x="f55" y="f17"/>
                    <a:pt x="f44" y="f51"/>
                  </a:cubicBezTo>
                  <a:cubicBezTo>
                    <a:pt x="f62" y="f105"/>
                    <a:pt x="f81" y="f95"/>
                    <a:pt x="f144" y="f145"/>
                  </a:cubicBezTo>
                  <a:cubicBezTo>
                    <a:pt x="f81" y="f96"/>
                    <a:pt x="f7" y="f107"/>
                    <a:pt x="f81" y="f122"/>
                  </a:cubicBezTo>
                  <a:cubicBezTo>
                    <a:pt x="f81" y="f122"/>
                    <a:pt x="f81" y="f122"/>
                    <a:pt x="f144" y="f122"/>
                  </a:cubicBezTo>
                  <a:cubicBezTo>
                    <a:pt x="f144" y="f122"/>
                    <a:pt x="f144" y="f122"/>
                    <a:pt x="f144" y="f122"/>
                  </a:cubicBezTo>
                  <a:cubicBezTo>
                    <a:pt x="f77" y="f122"/>
                    <a:pt x="f50" y="f122"/>
                    <a:pt x="f75" y="f102"/>
                  </a:cubicBezTo>
                  <a:cubicBezTo>
                    <a:pt x="f75" y="f102"/>
                    <a:pt x="f75" y="f102"/>
                    <a:pt x="f75" y="f102"/>
                  </a:cubicBezTo>
                  <a:cubicBezTo>
                    <a:pt x="f45" y="f130"/>
                    <a:pt x="f81" y="f51"/>
                    <a:pt x="f141" y="f9"/>
                  </a:cubicBezTo>
                  <a:cubicBezTo>
                    <a:pt x="f93" y="f36"/>
                    <a:pt x="f53" y="f146"/>
                    <a:pt x="f82" y="f140"/>
                  </a:cubicBezTo>
                  <a:cubicBezTo>
                    <a:pt x="f82" y="f89"/>
                    <a:pt x="f82" y="f89"/>
                    <a:pt x="f82" y="f89"/>
                  </a:cubicBezTo>
                  <a:cubicBezTo>
                    <a:pt x="f82" y="f87"/>
                    <a:pt x="f138" y="f56"/>
                    <a:pt x="f138" y="f85"/>
                  </a:cubicBezTo>
                  <a:cubicBezTo>
                    <a:pt x="f53" y="f84"/>
                    <a:pt x="f53" y="f83"/>
                    <a:pt x="f53" y="f70"/>
                  </a:cubicBezTo>
                  <a:cubicBezTo>
                    <a:pt x="f53" y="f138"/>
                    <a:pt x="f53" y="f62"/>
                    <a:pt x="f62" y="f52"/>
                  </a:cubicBezTo>
                  <a:cubicBezTo>
                    <a:pt x="f93" y="f141"/>
                    <a:pt x="f93" y="f138"/>
                    <a:pt x="f93" y="f72"/>
                  </a:cubicBezTo>
                  <a:cubicBezTo>
                    <a:pt x="f93" y="f70"/>
                    <a:pt x="f93" y="f70"/>
                    <a:pt x="f93" y="f70"/>
                  </a:cubicBezTo>
                  <a:cubicBezTo>
                    <a:pt x="f58" y="f70"/>
                    <a:pt x="f58" y="f70"/>
                    <a:pt x="f58" y="f70"/>
                  </a:cubicBezTo>
                  <a:cubicBezTo>
                    <a:pt x="f141" y="f72"/>
                    <a:pt x="f52" y="f79"/>
                    <a:pt x="f77" y="f79"/>
                  </a:cubicBezTo>
                  <a:cubicBezTo>
                    <a:pt x="f75" y="f79"/>
                    <a:pt x="f45" y="f72"/>
                    <a:pt x="f46" y="f71"/>
                  </a:cubicBezTo>
                  <a:cubicBezTo>
                    <a:pt x="f46" y="f70"/>
                    <a:pt x="f46" y="f69"/>
                    <a:pt x="f46" y="f68"/>
                  </a:cubicBezTo>
                  <a:cubicBezTo>
                    <a:pt x="f46" y="f147"/>
                    <a:pt x="f46" y="f136"/>
                    <a:pt x="f46" y="f137"/>
                  </a:cubicBezTo>
                  <a:cubicBezTo>
                    <a:pt x="f46" y="f137"/>
                    <a:pt x="f46" y="f137"/>
                    <a:pt x="f46" y="f137"/>
                  </a:cubicBezTo>
                  <a:cubicBezTo>
                    <a:pt x="f73" y="f42"/>
                    <a:pt x="f45" y="f42"/>
                    <a:pt x="f65" y="f42"/>
                  </a:cubicBezTo>
                  <a:cubicBezTo>
                    <a:pt x="f75" y="f42"/>
                    <a:pt x="f50" y="f42"/>
                    <a:pt x="f77" y="f42"/>
                  </a:cubicBezTo>
                  <a:cubicBezTo>
                    <a:pt x="f7" y="f137"/>
                    <a:pt x="f80" y="f56"/>
                    <a:pt x="f78" y="f137"/>
                  </a:cubicBezTo>
                  <a:cubicBezTo>
                    <a:pt x="f44" y="f42"/>
                    <a:pt x="f44" y="f42"/>
                    <a:pt x="f44" y="f42"/>
                  </a:cubicBezTo>
                  <a:cubicBezTo>
                    <a:pt x="f141" y="f56"/>
                    <a:pt x="f141" y="f56"/>
                    <a:pt x="f141" y="f56"/>
                  </a:cubicBezTo>
                  <a:cubicBezTo>
                    <a:pt x="f52" y="f63"/>
                    <a:pt x="f50" y="f63"/>
                    <a:pt x="f46" y="f56"/>
                  </a:cubicBezTo>
                  <a:cubicBezTo>
                    <a:pt x="f46" y="f56"/>
                    <a:pt x="f46" y="f56"/>
                    <a:pt x="f46" y="f56"/>
                  </a:cubicBezTo>
                  <a:cubicBezTo>
                    <a:pt x="f46" y="f59"/>
                    <a:pt x="f73" y="f61"/>
                    <a:pt x="f73" y="f87"/>
                  </a:cubicBezTo>
                  <a:cubicBezTo>
                    <a:pt x="f45" y="f63"/>
                    <a:pt x="f75" y="f63"/>
                    <a:pt x="f50" y="f63"/>
                  </a:cubicBezTo>
                  <a:cubicBezTo>
                    <a:pt x="f81" y="f63"/>
                    <a:pt x="f80" y="f87"/>
                    <a:pt x="f141" y="f59"/>
                  </a:cubicBezTo>
                  <a:cubicBezTo>
                    <a:pt x="f58" y="f56"/>
                    <a:pt x="f148" y="f137"/>
                    <a:pt x="f55" y="f137"/>
                  </a:cubicBezTo>
                  <a:close/>
                  <a:moveTo>
                    <a:pt x="f41" y="f30"/>
                  </a:moveTo>
                  <a:cubicBezTo>
                    <a:pt x="f89" y="f29"/>
                    <a:pt x="f63" y="f23"/>
                    <a:pt x="f61" y="f24"/>
                  </a:cubicBezTo>
                  <a:cubicBezTo>
                    <a:pt x="f137" y="f22"/>
                    <a:pt x="f136" y="f22"/>
                    <a:pt x="f67" y="f20"/>
                  </a:cubicBezTo>
                  <a:cubicBezTo>
                    <a:pt x="f67" y="f20"/>
                    <a:pt x="f67" y="f19"/>
                    <a:pt x="f67" y="f19"/>
                  </a:cubicBezTo>
                  <a:cubicBezTo>
                    <a:pt x="f42" y="f20"/>
                    <a:pt x="f56" y="f22"/>
                    <a:pt x="f61" y="f24"/>
                  </a:cubicBezTo>
                  <a:cubicBezTo>
                    <a:pt x="f66" y="f23"/>
                    <a:pt x="f140" y="f29"/>
                    <a:pt x="f41" y="f30"/>
                  </a:cubicBezTo>
                  <a:close/>
                  <a:moveTo>
                    <a:pt x="f128" y="f113"/>
                  </a:moveTo>
                  <a:cubicBezTo>
                    <a:pt x="f51" y="f113"/>
                    <a:pt x="f127" y="f113"/>
                    <a:pt x="f116" y="f114"/>
                  </a:cubicBezTo>
                  <a:cubicBezTo>
                    <a:pt x="f103" y="f111"/>
                    <a:pt x="f49" y="f111"/>
                    <a:pt x="f106" y="f111"/>
                  </a:cubicBezTo>
                  <a:cubicBezTo>
                    <a:pt x="f95" y="f111"/>
                    <a:pt x="f126" y="f111"/>
                    <a:pt x="f108" y="f111"/>
                  </a:cubicBezTo>
                  <a:cubicBezTo>
                    <a:pt x="f126" y="f114"/>
                    <a:pt x="f149" y="f114"/>
                    <a:pt x="f106" y="f114"/>
                  </a:cubicBezTo>
                  <a:cubicBezTo>
                    <a:pt x="f150" y="f113"/>
                    <a:pt x="f105" y="f101"/>
                    <a:pt x="f129" y="f101"/>
                  </a:cubicBezTo>
                  <a:cubicBezTo>
                    <a:pt x="f142" y="f101"/>
                    <a:pt x="f127" y="f101"/>
                    <a:pt x="f128" y="f113"/>
                  </a:cubicBezTo>
                  <a:close/>
                  <a:moveTo>
                    <a:pt x="f77" y="f96"/>
                  </a:moveTo>
                  <a:cubicBezTo>
                    <a:pt x="f77" y="f102"/>
                    <a:pt x="f77" y="f102"/>
                    <a:pt x="f144" y="f107"/>
                  </a:cubicBezTo>
                  <a:cubicBezTo>
                    <a:pt x="f77" y="f102"/>
                    <a:pt x="f77" y="f96"/>
                    <a:pt x="f77" y="f96"/>
                  </a:cubicBezTo>
                  <a:cubicBezTo>
                    <a:pt x="f77" y="f145"/>
                    <a:pt x="f77" y="f145"/>
                    <a:pt x="f77" y="f145"/>
                  </a:cubicBezTo>
                  <a:cubicBezTo>
                    <a:pt x="f77" y="f145"/>
                    <a:pt x="f77" y="f145"/>
                    <a:pt x="f77" y="f145"/>
                  </a:cubicBezTo>
                  <a:cubicBezTo>
                    <a:pt x="f77" y="f106"/>
                    <a:pt x="f80" y="f104"/>
                    <a:pt x="f60" y="f128"/>
                  </a:cubicBezTo>
                  <a:cubicBezTo>
                    <a:pt x="f148" y="f25"/>
                    <a:pt x="f82" y="f33"/>
                    <a:pt x="f82" y="f91"/>
                  </a:cubicBezTo>
                  <a:cubicBezTo>
                    <a:pt x="f53" y="f38"/>
                    <a:pt x="f148" y="f28"/>
                    <a:pt x="f44" y="f9"/>
                  </a:cubicBezTo>
                  <a:cubicBezTo>
                    <a:pt x="f7" y="f127"/>
                    <a:pt x="f65" y="f130"/>
                    <a:pt x="f77" y="f96"/>
                  </a:cubicBezTo>
                  <a:close/>
                  <a:moveTo>
                    <a:pt x="f45" y="f137"/>
                  </a:moveTo>
                  <a:cubicBezTo>
                    <a:pt x="f50" y="f61"/>
                    <a:pt x="f81" y="f61"/>
                    <a:pt x="f80" y="f59"/>
                  </a:cubicBezTo>
                  <a:cubicBezTo>
                    <a:pt x="f7" y="f59"/>
                    <a:pt x="f144" y="f56"/>
                    <a:pt x="f77" y="f56"/>
                  </a:cubicBezTo>
                  <a:cubicBezTo>
                    <a:pt x="f75" y="f137"/>
                    <a:pt x="f65" y="f137"/>
                    <a:pt x="f45" y="f137"/>
                  </a:cubicBezTo>
                  <a:close/>
                  <a:moveTo>
                    <a:pt x="f60" y="f136"/>
                  </a:moveTo>
                  <a:cubicBezTo>
                    <a:pt x="f50" y="f136"/>
                    <a:pt x="f50" y="f136"/>
                    <a:pt x="f50" y="f136"/>
                  </a:cubicBezTo>
                  <a:cubicBezTo>
                    <a:pt x="f75" y="f136"/>
                    <a:pt x="f75" y="f136"/>
                    <a:pt x="f75" y="f136"/>
                  </a:cubicBezTo>
                  <a:cubicBezTo>
                    <a:pt x="f73" y="f85"/>
                    <a:pt x="f73" y="f83"/>
                    <a:pt x="f73" y="f151"/>
                  </a:cubicBezTo>
                  <a:cubicBezTo>
                    <a:pt x="f73" y="f71"/>
                    <a:pt x="f73" y="f71"/>
                    <a:pt x="f73" y="f71"/>
                  </a:cubicBezTo>
                  <a:cubicBezTo>
                    <a:pt x="f45" y="f71"/>
                    <a:pt x="f45" y="f71"/>
                    <a:pt x="f45" y="f71"/>
                  </a:cubicBezTo>
                  <a:cubicBezTo>
                    <a:pt x="f7" y="f72"/>
                    <a:pt x="f60" y="f70"/>
                    <a:pt x="f58" y="f83"/>
                  </a:cubicBezTo>
                  <a:cubicBezTo>
                    <a:pt x="f93" y="f84"/>
                    <a:pt x="f93" y="f85"/>
                    <a:pt x="f60" y="f136"/>
                  </a:cubicBezTo>
                  <a:close/>
                  <a:moveTo>
                    <a:pt x="f50" y="f67"/>
                  </a:moveTo>
                  <a:cubicBezTo>
                    <a:pt x="f141" y="f67"/>
                    <a:pt x="f141" y="f67"/>
                    <a:pt x="f141" y="f67"/>
                  </a:cubicBezTo>
                  <a:cubicBezTo>
                    <a:pt x="f44" y="f147"/>
                    <a:pt x="f58" y="f84"/>
                    <a:pt x="f44" y="f139"/>
                  </a:cubicBezTo>
                  <a:cubicBezTo>
                    <a:pt x="f141" y="f152"/>
                    <a:pt x="f7" y="f151"/>
                    <a:pt x="f65" y="f70"/>
                  </a:cubicBezTo>
                  <a:cubicBezTo>
                    <a:pt x="f45" y="f68"/>
                    <a:pt x="f65" y="f147"/>
                    <a:pt x="f50" y="f67"/>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15" name="Ελεύθερη σχεδίαση 51">
              <a:extLst>
                <a:ext uri="{FF2B5EF4-FFF2-40B4-BE49-F238E27FC236}">
                  <a16:creationId xmlns:a16="http://schemas.microsoft.com/office/drawing/2014/main" id="{9FE3C842-94AD-D4DB-F03D-2BABC3FEC8C3}"/>
                </a:ext>
              </a:extLst>
            </p:cNvPr>
            <p:cNvSpPr/>
            <p:nvPr/>
          </p:nvSpPr>
          <p:spPr>
            <a:xfrm rot="16199987" flipV="1">
              <a:off x="665829" y="721159"/>
              <a:ext cx="424098" cy="544580"/>
            </a:xfrm>
            <a:custGeom>
              <a:avLst/>
              <a:gdLst>
                <a:gd name="f0" fmla="val 10800000"/>
                <a:gd name="f1" fmla="val 5400000"/>
                <a:gd name="f2" fmla="val 180"/>
                <a:gd name="f3" fmla="val w"/>
                <a:gd name="f4" fmla="val h"/>
                <a:gd name="f5" fmla="val 0"/>
                <a:gd name="f6" fmla="val 135"/>
                <a:gd name="f7" fmla="val 153"/>
                <a:gd name="f8" fmla="val 47"/>
                <a:gd name="f9" fmla="val 133"/>
                <a:gd name="f10" fmla="val 62"/>
                <a:gd name="f11" fmla="val 76"/>
                <a:gd name="f12" fmla="val 119"/>
                <a:gd name="f13" fmla="val 91"/>
                <a:gd name="f14" fmla="val 114"/>
                <a:gd name="f15" fmla="val 82"/>
                <a:gd name="f16" fmla="val 120"/>
                <a:gd name="f17" fmla="val 63"/>
                <a:gd name="f18" fmla="val 134"/>
                <a:gd name="f19" fmla="val 138"/>
                <a:gd name="f20" fmla="val 28"/>
                <a:gd name="f21" fmla="val 143"/>
                <a:gd name="f22" fmla="val 144"/>
                <a:gd name="f23" fmla="val 124"/>
                <a:gd name="f24" fmla="val 6"/>
                <a:gd name="f25" fmla="val 123"/>
                <a:gd name="f26" fmla="val 1"/>
                <a:gd name="f27" fmla="val 132"/>
                <a:gd name="f28" fmla="val 4"/>
                <a:gd name="f29" fmla="val 38"/>
                <a:gd name="f30" fmla="val 148"/>
                <a:gd name="f31" fmla="val 65"/>
                <a:gd name="f32" fmla="val 113"/>
                <a:gd name="f33" fmla="val 97"/>
                <a:gd name="f34" fmla="val 109"/>
                <a:gd name="f35" fmla="val 98"/>
                <a:gd name="f36" fmla="val 104"/>
                <a:gd name="f37" fmla="val 100"/>
                <a:gd name="f38" fmla="val 94"/>
                <a:gd name="f39" fmla="val 85"/>
                <a:gd name="f40" fmla="val 131"/>
                <a:gd name="f41" fmla="val 46"/>
                <a:gd name="f42" fmla="val 125"/>
                <a:gd name="f43" fmla="val 22"/>
                <a:gd name="f44" fmla="val 12"/>
                <a:gd name="f45" fmla="val 101"/>
                <a:gd name="f46" fmla="val 15"/>
                <a:gd name="f47" fmla="val 9"/>
                <a:gd name="f48" fmla="val 107"/>
                <a:gd name="f49" fmla="val 5"/>
                <a:gd name="f50" fmla="val 18"/>
                <a:gd name="f51" fmla="val 30"/>
                <a:gd name="f52" fmla="val 56"/>
                <a:gd name="f53" fmla="val 111"/>
                <a:gd name="f54" fmla="val 90"/>
                <a:gd name="f55" fmla="val 106"/>
                <a:gd name="f56" fmla="val 105"/>
                <a:gd name="f57" fmla="val 126"/>
                <a:gd name="f58" fmla="val 137"/>
                <a:gd name="f59" fmla="val 130"/>
                <a:gd name="f60" fmla="val 95"/>
                <a:gd name="f61" fmla="val 78"/>
                <a:gd name="f62" fmla="val 127"/>
                <a:gd name="f63" fmla="val 102"/>
                <a:gd name="f64" fmla="val 112"/>
                <a:gd name="f65" fmla="val 84"/>
                <a:gd name="f66" fmla="val 128"/>
                <a:gd name="f67" fmla="val 36"/>
                <a:gd name="f68" fmla="val 83"/>
                <a:gd name="f69" fmla="val 110"/>
                <a:gd name="f70" fmla="val 117"/>
                <a:gd name="f71" fmla="val 118"/>
                <a:gd name="f72" fmla="val 121"/>
                <a:gd name="f73" fmla="val 108"/>
                <a:gd name="f74" fmla="val 115"/>
                <a:gd name="f75" fmla="+- 0 0 -90"/>
                <a:gd name="f76" fmla="*/ f3 1 135"/>
                <a:gd name="f77" fmla="*/ f4 1 153"/>
                <a:gd name="f78" fmla="+- f7 0 f5"/>
                <a:gd name="f79" fmla="+- f6 0 f5"/>
                <a:gd name="f80" fmla="*/ f75 f0 1"/>
                <a:gd name="f81" fmla="*/ f79 1 135"/>
                <a:gd name="f82" fmla="*/ f78 1 153"/>
                <a:gd name="f83" fmla="*/ 47 f79 1"/>
                <a:gd name="f84" fmla="*/ 133 f78 1"/>
                <a:gd name="f85" fmla="*/ 91 f79 1"/>
                <a:gd name="f86" fmla="*/ 114 f78 1"/>
                <a:gd name="f87" fmla="*/ 138 f78 1"/>
                <a:gd name="f88" fmla="*/ 0 f79 1"/>
                <a:gd name="f89" fmla="*/ 124 f78 1"/>
                <a:gd name="f90" fmla="*/ 4 f79 1"/>
                <a:gd name="f91" fmla="*/ 97 f79 1"/>
                <a:gd name="f92" fmla="*/ 109 f78 1"/>
                <a:gd name="f93" fmla="*/ 100 f79 1"/>
                <a:gd name="f94" fmla="*/ 94 f78 1"/>
                <a:gd name="f95" fmla="*/ 125 f79 1"/>
                <a:gd name="f96" fmla="*/ 22 f78 1"/>
                <a:gd name="f97" fmla="*/ 101 f79 1"/>
                <a:gd name="f98" fmla="*/ 15 f78 1"/>
                <a:gd name="f99" fmla="*/ 114 f79 1"/>
                <a:gd name="f100" fmla="*/ 5 f78 1"/>
                <a:gd name="f101" fmla="*/ 132 f79 1"/>
                <a:gd name="f102" fmla="*/ 30 f78 1"/>
                <a:gd name="f103" fmla="*/ 107 f79 1"/>
                <a:gd name="f104" fmla="*/ 106 f78 1"/>
                <a:gd name="f105" fmla="*/ 137 f78 1"/>
                <a:gd name="f106" fmla="*/ 95 f79 1"/>
                <a:gd name="f107" fmla="*/ 113 f78 1"/>
                <a:gd name="f108" fmla="*/ 102 f79 1"/>
                <a:gd name="f109" fmla="*/ 107 f78 1"/>
                <a:gd name="f110" fmla="*/ 128 f79 1"/>
                <a:gd name="f111" fmla="*/ 36 f78 1"/>
                <a:gd name="f112" fmla="*/ 110 f78 1"/>
                <a:gd name="f113" fmla="*/ 118 f79 1"/>
                <a:gd name="f114" fmla="*/ 128 f78 1"/>
                <a:gd name="f115" fmla="*/ 104 f79 1"/>
                <a:gd name="f116" fmla="*/ 131 f78 1"/>
                <a:gd name="f117" fmla="*/ 115 f79 1"/>
                <a:gd name="f118" fmla="*/ f80 1 f2"/>
                <a:gd name="f119" fmla="*/ f83 1 135"/>
                <a:gd name="f120" fmla="*/ f84 1 153"/>
                <a:gd name="f121" fmla="*/ f85 1 135"/>
                <a:gd name="f122" fmla="*/ f86 1 153"/>
                <a:gd name="f123" fmla="*/ f87 1 153"/>
                <a:gd name="f124" fmla="*/ f88 1 135"/>
                <a:gd name="f125" fmla="*/ f89 1 153"/>
                <a:gd name="f126" fmla="*/ f90 1 135"/>
                <a:gd name="f127" fmla="*/ f91 1 135"/>
                <a:gd name="f128" fmla="*/ f92 1 153"/>
                <a:gd name="f129" fmla="*/ f93 1 135"/>
                <a:gd name="f130" fmla="*/ f94 1 153"/>
                <a:gd name="f131" fmla="*/ f95 1 135"/>
                <a:gd name="f132" fmla="*/ f96 1 153"/>
                <a:gd name="f133" fmla="*/ f97 1 135"/>
                <a:gd name="f134" fmla="*/ f98 1 153"/>
                <a:gd name="f135" fmla="*/ f99 1 135"/>
                <a:gd name="f136" fmla="*/ f100 1 153"/>
                <a:gd name="f137" fmla="*/ f101 1 135"/>
                <a:gd name="f138" fmla="*/ f102 1 153"/>
                <a:gd name="f139" fmla="*/ f103 1 135"/>
                <a:gd name="f140" fmla="*/ f104 1 153"/>
                <a:gd name="f141" fmla="*/ f105 1 153"/>
                <a:gd name="f142" fmla="*/ f106 1 135"/>
                <a:gd name="f143" fmla="*/ f107 1 153"/>
                <a:gd name="f144" fmla="*/ f108 1 135"/>
                <a:gd name="f145" fmla="*/ f109 1 153"/>
                <a:gd name="f146" fmla="*/ f110 1 135"/>
                <a:gd name="f147" fmla="*/ f111 1 153"/>
                <a:gd name="f148" fmla="*/ f112 1 153"/>
                <a:gd name="f149" fmla="*/ f113 1 135"/>
                <a:gd name="f150" fmla="*/ f114 1 153"/>
                <a:gd name="f151" fmla="*/ f115 1 135"/>
                <a:gd name="f152" fmla="*/ f116 1 153"/>
                <a:gd name="f153" fmla="*/ f117 1 135"/>
                <a:gd name="f154" fmla="*/ 0 1 f81"/>
                <a:gd name="f155" fmla="*/ f6 1 f81"/>
                <a:gd name="f156" fmla="*/ 0 1 f82"/>
                <a:gd name="f157" fmla="*/ f7 1 f82"/>
                <a:gd name="f158" fmla="+- f118 0 f1"/>
                <a:gd name="f159" fmla="*/ f119 1 f81"/>
                <a:gd name="f160" fmla="*/ f120 1 f82"/>
                <a:gd name="f161" fmla="*/ f121 1 f81"/>
                <a:gd name="f162" fmla="*/ f122 1 f82"/>
                <a:gd name="f163" fmla="*/ f123 1 f82"/>
                <a:gd name="f164" fmla="*/ f124 1 f81"/>
                <a:gd name="f165" fmla="*/ f125 1 f82"/>
                <a:gd name="f166" fmla="*/ f126 1 f81"/>
                <a:gd name="f167" fmla="*/ f127 1 f81"/>
                <a:gd name="f168" fmla="*/ f128 1 f82"/>
                <a:gd name="f169" fmla="*/ f129 1 f81"/>
                <a:gd name="f170" fmla="*/ f130 1 f82"/>
                <a:gd name="f171" fmla="*/ f131 1 f81"/>
                <a:gd name="f172" fmla="*/ f132 1 f82"/>
                <a:gd name="f173" fmla="*/ f133 1 f81"/>
                <a:gd name="f174" fmla="*/ f134 1 f82"/>
                <a:gd name="f175" fmla="*/ f135 1 f81"/>
                <a:gd name="f176" fmla="*/ f136 1 f82"/>
                <a:gd name="f177" fmla="*/ f137 1 f81"/>
                <a:gd name="f178" fmla="*/ f138 1 f82"/>
                <a:gd name="f179" fmla="*/ f139 1 f81"/>
                <a:gd name="f180" fmla="*/ f140 1 f82"/>
                <a:gd name="f181" fmla="*/ f141 1 f82"/>
                <a:gd name="f182" fmla="*/ f142 1 f81"/>
                <a:gd name="f183" fmla="*/ f143 1 f82"/>
                <a:gd name="f184" fmla="*/ f144 1 f81"/>
                <a:gd name="f185" fmla="*/ f145 1 f82"/>
                <a:gd name="f186" fmla="*/ f146 1 f81"/>
                <a:gd name="f187" fmla="*/ f147 1 f82"/>
                <a:gd name="f188" fmla="*/ f148 1 f82"/>
                <a:gd name="f189" fmla="*/ f149 1 f81"/>
                <a:gd name="f190" fmla="*/ f150 1 f82"/>
                <a:gd name="f191" fmla="*/ f151 1 f81"/>
                <a:gd name="f192" fmla="*/ f152 1 f82"/>
                <a:gd name="f193" fmla="*/ f153 1 f81"/>
                <a:gd name="f194" fmla="*/ f154 f76 1"/>
                <a:gd name="f195" fmla="*/ f155 f76 1"/>
                <a:gd name="f196" fmla="*/ f157 f77 1"/>
                <a:gd name="f197" fmla="*/ f156 f77 1"/>
                <a:gd name="f198" fmla="*/ f159 f76 1"/>
                <a:gd name="f199" fmla="*/ f160 f77 1"/>
                <a:gd name="f200" fmla="*/ f161 f76 1"/>
                <a:gd name="f201" fmla="*/ f162 f77 1"/>
                <a:gd name="f202" fmla="*/ f163 f77 1"/>
                <a:gd name="f203" fmla="*/ f164 f76 1"/>
                <a:gd name="f204" fmla="*/ f165 f77 1"/>
                <a:gd name="f205" fmla="*/ f166 f76 1"/>
                <a:gd name="f206" fmla="*/ f167 f76 1"/>
                <a:gd name="f207" fmla="*/ f168 f77 1"/>
                <a:gd name="f208" fmla="*/ f169 f76 1"/>
                <a:gd name="f209" fmla="*/ f170 f77 1"/>
                <a:gd name="f210" fmla="*/ f171 f76 1"/>
                <a:gd name="f211" fmla="*/ f172 f77 1"/>
                <a:gd name="f212" fmla="*/ f173 f76 1"/>
                <a:gd name="f213" fmla="*/ f174 f77 1"/>
                <a:gd name="f214" fmla="*/ f175 f76 1"/>
                <a:gd name="f215" fmla="*/ f176 f77 1"/>
                <a:gd name="f216" fmla="*/ f177 f76 1"/>
                <a:gd name="f217" fmla="*/ f178 f77 1"/>
                <a:gd name="f218" fmla="*/ f179 f76 1"/>
                <a:gd name="f219" fmla="*/ f180 f77 1"/>
                <a:gd name="f220" fmla="*/ f181 f77 1"/>
                <a:gd name="f221" fmla="*/ f182 f76 1"/>
                <a:gd name="f222" fmla="*/ f183 f77 1"/>
                <a:gd name="f223" fmla="*/ f184 f76 1"/>
                <a:gd name="f224" fmla="*/ f185 f77 1"/>
                <a:gd name="f225" fmla="*/ f186 f76 1"/>
                <a:gd name="f226" fmla="*/ f187 f77 1"/>
                <a:gd name="f227" fmla="*/ f188 f77 1"/>
                <a:gd name="f228" fmla="*/ f189 f76 1"/>
                <a:gd name="f229" fmla="*/ f190 f77 1"/>
                <a:gd name="f230" fmla="*/ f191 f76 1"/>
                <a:gd name="f231" fmla="*/ f192 f77 1"/>
                <a:gd name="f232" fmla="*/ f193 f76 1"/>
              </a:gdLst>
              <a:ahLst/>
              <a:cxnLst>
                <a:cxn ang="3cd4">
                  <a:pos x="hc" y="t"/>
                </a:cxn>
                <a:cxn ang="0">
                  <a:pos x="r" y="vc"/>
                </a:cxn>
                <a:cxn ang="cd4">
                  <a:pos x="hc" y="b"/>
                </a:cxn>
                <a:cxn ang="cd2">
                  <a:pos x="l" y="vc"/>
                </a:cxn>
                <a:cxn ang="f158">
                  <a:pos x="f198" y="f199"/>
                </a:cxn>
                <a:cxn ang="f158">
                  <a:pos x="f200" y="f201"/>
                </a:cxn>
                <a:cxn ang="f158">
                  <a:pos x="f198" y="f202"/>
                </a:cxn>
                <a:cxn ang="f158">
                  <a:pos x="f203" y="f204"/>
                </a:cxn>
                <a:cxn ang="f158">
                  <a:pos x="f205" y="f199"/>
                </a:cxn>
                <a:cxn ang="f158">
                  <a:pos x="f206" y="f207"/>
                </a:cxn>
                <a:cxn ang="f158">
                  <a:pos x="f208" y="f209"/>
                </a:cxn>
                <a:cxn ang="f158">
                  <a:pos x="f210" y="f211"/>
                </a:cxn>
                <a:cxn ang="f158">
                  <a:pos x="f212" y="f213"/>
                </a:cxn>
                <a:cxn ang="f158">
                  <a:pos x="f214" y="f215"/>
                </a:cxn>
                <a:cxn ang="f158">
                  <a:pos x="f216" y="f217"/>
                </a:cxn>
                <a:cxn ang="f158">
                  <a:pos x="f218" y="f219"/>
                </a:cxn>
                <a:cxn ang="f158">
                  <a:pos x="f208" y="f220"/>
                </a:cxn>
                <a:cxn ang="f158">
                  <a:pos x="f221" y="f222"/>
                </a:cxn>
                <a:cxn ang="f158">
                  <a:pos x="f198" y="f199"/>
                </a:cxn>
                <a:cxn ang="f158">
                  <a:pos x="f223" y="f224"/>
                </a:cxn>
                <a:cxn ang="f158">
                  <a:pos x="f225" y="f226"/>
                </a:cxn>
                <a:cxn ang="f158">
                  <a:pos x="f223" y="f224"/>
                </a:cxn>
                <a:cxn ang="f158">
                  <a:pos x="f214" y="f227"/>
                </a:cxn>
                <a:cxn ang="f158">
                  <a:pos x="f228" y="f229"/>
                </a:cxn>
                <a:cxn ang="f158">
                  <a:pos x="f214" y="f227"/>
                </a:cxn>
                <a:cxn ang="f158">
                  <a:pos x="f230" y="f227"/>
                </a:cxn>
                <a:cxn ang="f158">
                  <a:pos x="f223" y="f231"/>
                </a:cxn>
                <a:cxn ang="f158">
                  <a:pos x="f232" y="f199"/>
                </a:cxn>
                <a:cxn ang="f158">
                  <a:pos x="f230" y="f227"/>
                </a:cxn>
              </a:cxnLst>
              <a:rect l="f194" t="f197" r="f195" b="f196"/>
              <a:pathLst>
                <a:path w="135" h="153">
                  <a:moveTo>
                    <a:pt x="f8" y="f9"/>
                  </a:moveTo>
                  <a:cubicBezTo>
                    <a:pt x="f10" y="f9"/>
                    <a:pt x="f11" y="f12"/>
                    <a:pt x="f13" y="f14"/>
                  </a:cubicBezTo>
                  <a:cubicBezTo>
                    <a:pt x="f15" y="f16"/>
                    <a:pt x="f17" y="f18"/>
                    <a:pt x="f8" y="f19"/>
                  </a:cubicBezTo>
                  <a:cubicBezTo>
                    <a:pt x="f20" y="f21"/>
                    <a:pt x="f5" y="f22"/>
                    <a:pt x="f5" y="f23"/>
                  </a:cubicBezTo>
                  <a:cubicBezTo>
                    <a:pt x="f24" y="f25"/>
                    <a:pt x="f26" y="f27"/>
                    <a:pt x="f28" y="f9"/>
                  </a:cubicBezTo>
                  <a:cubicBezTo>
                    <a:pt x="f29" y="f30"/>
                    <a:pt x="f31" y="f32"/>
                    <a:pt x="f33" y="f34"/>
                  </a:cubicBezTo>
                  <a:cubicBezTo>
                    <a:pt x="f35" y="f36"/>
                    <a:pt x="f37" y="f37"/>
                    <a:pt x="f37" y="f38"/>
                  </a:cubicBezTo>
                  <a:cubicBezTo>
                    <a:pt x="f34" y="f39"/>
                    <a:pt x="f40" y="f41"/>
                    <a:pt x="f42" y="f43"/>
                  </a:cubicBezTo>
                  <a:cubicBezTo>
                    <a:pt x="f25" y="f44"/>
                    <a:pt x="f34" y="f5"/>
                    <a:pt x="f45" y="f46"/>
                  </a:cubicBezTo>
                  <a:cubicBezTo>
                    <a:pt x="f33" y="f47"/>
                    <a:pt x="f48" y="f28"/>
                    <a:pt x="f14" y="f49"/>
                  </a:cubicBezTo>
                  <a:cubicBezTo>
                    <a:pt x="f42" y="f24"/>
                    <a:pt x="f40" y="f50"/>
                    <a:pt x="f27" y="f51"/>
                  </a:cubicBezTo>
                  <a:cubicBezTo>
                    <a:pt x="f6" y="f52"/>
                    <a:pt x="f53" y="f54"/>
                    <a:pt x="f48" y="f55"/>
                  </a:cubicBezTo>
                  <a:cubicBezTo>
                    <a:pt x="f9" y="f56"/>
                    <a:pt x="f57" y="f7"/>
                    <a:pt x="f37" y="f58"/>
                  </a:cubicBezTo>
                  <a:cubicBezTo>
                    <a:pt x="f33" y="f59"/>
                    <a:pt x="f35" y="f16"/>
                    <a:pt x="f60" y="f32"/>
                  </a:cubicBezTo>
                  <a:cubicBezTo>
                    <a:pt x="f61" y="f32"/>
                    <a:pt x="f17" y="f62"/>
                    <a:pt x="f8" y="f9"/>
                  </a:cubicBezTo>
                  <a:close/>
                  <a:moveTo>
                    <a:pt x="f63" y="f48"/>
                  </a:moveTo>
                  <a:cubicBezTo>
                    <a:pt x="f64" y="f65"/>
                    <a:pt x="f59" y="f17"/>
                    <a:pt x="f66" y="f67"/>
                  </a:cubicBezTo>
                  <a:cubicBezTo>
                    <a:pt x="f57" y="f31"/>
                    <a:pt x="f56" y="f68"/>
                    <a:pt x="f63" y="f48"/>
                  </a:cubicBezTo>
                  <a:close/>
                  <a:moveTo>
                    <a:pt x="f14" y="f69"/>
                  </a:moveTo>
                  <a:cubicBezTo>
                    <a:pt x="f70" y="f71"/>
                    <a:pt x="f72" y="f72"/>
                    <a:pt x="f71" y="f66"/>
                  </a:cubicBezTo>
                  <a:cubicBezTo>
                    <a:pt x="f66" y="f42"/>
                    <a:pt x="f12" y="f64"/>
                    <a:pt x="f14" y="f69"/>
                  </a:cubicBezTo>
                  <a:close/>
                  <a:moveTo>
                    <a:pt x="f36" y="f69"/>
                  </a:moveTo>
                  <a:cubicBezTo>
                    <a:pt x="f37" y="f14"/>
                    <a:pt x="f37" y="f42"/>
                    <a:pt x="f63" y="f40"/>
                  </a:cubicBezTo>
                  <a:cubicBezTo>
                    <a:pt x="f73" y="f27"/>
                    <a:pt x="f69" y="f6"/>
                    <a:pt x="f74" y="f9"/>
                  </a:cubicBezTo>
                  <a:cubicBezTo>
                    <a:pt x="f16" y="f72"/>
                    <a:pt x="f14" y="f53"/>
                    <a:pt x="f36" y="f69"/>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16" name="Ελεύθερη σχεδίαση 52">
              <a:extLst>
                <a:ext uri="{FF2B5EF4-FFF2-40B4-BE49-F238E27FC236}">
                  <a16:creationId xmlns:a16="http://schemas.microsoft.com/office/drawing/2014/main" id="{6C0E1D8A-93DB-ACD6-9152-EBC559E54038}"/>
                </a:ext>
              </a:extLst>
            </p:cNvPr>
            <p:cNvSpPr/>
            <p:nvPr/>
          </p:nvSpPr>
          <p:spPr>
            <a:xfrm rot="16199987" flipV="1">
              <a:off x="674905" y="749730"/>
              <a:ext cx="428542" cy="491883"/>
            </a:xfrm>
            <a:custGeom>
              <a:avLst/>
              <a:gdLst>
                <a:gd name="f0" fmla="val 10800000"/>
                <a:gd name="f1" fmla="val 5400000"/>
                <a:gd name="f2" fmla="val 180"/>
                <a:gd name="f3" fmla="val w"/>
                <a:gd name="f4" fmla="val h"/>
                <a:gd name="f5" fmla="val 0"/>
                <a:gd name="f6" fmla="val 136"/>
                <a:gd name="f7" fmla="val 138"/>
                <a:gd name="f8" fmla="val 26"/>
                <a:gd name="f9" fmla="val 16"/>
                <a:gd name="f10" fmla="val 9"/>
                <a:gd name="f11" fmla="val 5"/>
                <a:gd name="f12" fmla="val 131"/>
                <a:gd name="f13" fmla="val 2"/>
                <a:gd name="f14" fmla="val 129"/>
                <a:gd name="f15" fmla="val 125"/>
                <a:gd name="f16" fmla="val 120"/>
                <a:gd name="f17" fmla="val 1"/>
                <a:gd name="f18" fmla="val 119"/>
                <a:gd name="f19" fmla="val 3"/>
                <a:gd name="f20" fmla="val 4"/>
                <a:gd name="f21" fmla="val 121"/>
                <a:gd name="f22" fmla="val 123"/>
                <a:gd name="f23" fmla="val 124"/>
                <a:gd name="f24" fmla="val 126"/>
                <a:gd name="f25" fmla="val 128"/>
                <a:gd name="f26" fmla="val 6"/>
                <a:gd name="f27" fmla="val 11"/>
                <a:gd name="f28" fmla="val 17"/>
                <a:gd name="f29" fmla="val 132"/>
                <a:gd name="f30" fmla="val 23"/>
                <a:gd name="f31" fmla="val 37"/>
                <a:gd name="f32" fmla="val 49"/>
                <a:gd name="f33" fmla="val 63"/>
                <a:gd name="f34" fmla="val 118"/>
                <a:gd name="f35" fmla="val 74"/>
                <a:gd name="f36" fmla="val 112"/>
                <a:gd name="f37" fmla="val 85"/>
                <a:gd name="f38" fmla="val 106"/>
                <a:gd name="f39" fmla="val 97"/>
                <a:gd name="f40" fmla="val 104"/>
                <a:gd name="f41" fmla="val 99"/>
                <a:gd name="f42" fmla="val 100"/>
                <a:gd name="f43" fmla="val 96"/>
                <a:gd name="f44" fmla="val 90"/>
                <a:gd name="f45" fmla="val 109"/>
                <a:gd name="f46" fmla="val 81"/>
                <a:gd name="f47" fmla="val 42"/>
                <a:gd name="f48" fmla="val 18"/>
                <a:gd name="f49" fmla="val 12"/>
                <a:gd name="f50" fmla="val 117"/>
                <a:gd name="f51" fmla="val 111"/>
                <a:gd name="f52" fmla="val 108"/>
                <a:gd name="f53" fmla="val 105"/>
                <a:gd name="f54" fmla="val 7"/>
                <a:gd name="f55" fmla="val 103"/>
                <a:gd name="f56" fmla="val 102"/>
                <a:gd name="f57" fmla="val 101"/>
                <a:gd name="f58" fmla="val 8"/>
                <a:gd name="f59" fmla="val 114"/>
                <a:gd name="f60" fmla="val 115"/>
                <a:gd name="f61" fmla="val 127"/>
                <a:gd name="f62" fmla="val 133"/>
                <a:gd name="f63" fmla="val 14"/>
                <a:gd name="f64" fmla="val 134"/>
                <a:gd name="f65" fmla="val 44"/>
                <a:gd name="f66" fmla="val 66"/>
                <a:gd name="f67" fmla="val 83"/>
                <a:gd name="f68" fmla="val 113"/>
                <a:gd name="f69" fmla="val 110"/>
                <a:gd name="f70" fmla="val 137"/>
                <a:gd name="f71" fmla="val 107"/>
                <a:gd name="f72" fmla="val 98"/>
                <a:gd name="f73" fmla="val 130"/>
                <a:gd name="f74" fmla="val 116"/>
                <a:gd name="f75" fmla="val 95"/>
                <a:gd name="f76" fmla="val 94"/>
                <a:gd name="f77" fmla="val 92"/>
                <a:gd name="f78" fmla="val 91"/>
                <a:gd name="f79" fmla="val 89"/>
                <a:gd name="f80" fmla="val 87"/>
                <a:gd name="f81" fmla="val 77"/>
                <a:gd name="f82" fmla="val 61"/>
                <a:gd name="f83" fmla="val 48"/>
                <a:gd name="f84" fmla="val 135"/>
                <a:gd name="f85" fmla="val 41"/>
                <a:gd name="f86" fmla="val 33"/>
                <a:gd name="f87" fmla="val 10"/>
                <a:gd name="f88" fmla="val 76"/>
                <a:gd name="f89" fmla="val 86"/>
                <a:gd name="f90" fmla="val 82"/>
                <a:gd name="f91" fmla="val 78"/>
                <a:gd name="f92" fmla="val 75"/>
                <a:gd name="f93" fmla="val 57"/>
                <a:gd name="f94" fmla="val 54"/>
                <a:gd name="f95" fmla="val 59"/>
                <a:gd name="f96" fmla="val 65"/>
                <a:gd name="f97" fmla="val 122"/>
                <a:gd name="f98" fmla="val 15"/>
                <a:gd name="f99" fmla="val 64"/>
                <a:gd name="f100" fmla="val 51"/>
                <a:gd name="f101" fmla="val 73"/>
                <a:gd name="f102" fmla="val 53"/>
                <a:gd name="f103" fmla="val 60"/>
                <a:gd name="f104" fmla="val 67"/>
                <a:gd name="f105" fmla="val 79"/>
                <a:gd name="f106" fmla="val 84"/>
                <a:gd name="f107" fmla="val 72"/>
                <a:gd name="f108" fmla="val 47"/>
                <a:gd name="f109" fmla="val 32"/>
                <a:gd name="f110" fmla="val 68"/>
                <a:gd name="f111" fmla="val 88"/>
                <a:gd name="f112" fmla="val 71"/>
                <a:gd name="f113" fmla="val 58"/>
                <a:gd name="f114" fmla="+- 0 0 -90"/>
                <a:gd name="f115" fmla="*/ f3 1 136"/>
                <a:gd name="f116" fmla="*/ f4 1 138"/>
                <a:gd name="f117" fmla="+- f7 0 f5"/>
                <a:gd name="f118" fmla="+- f6 0 f5"/>
                <a:gd name="f119" fmla="*/ f114 f0 1"/>
                <a:gd name="f120" fmla="*/ f118 1 136"/>
                <a:gd name="f121" fmla="*/ f117 1 138"/>
                <a:gd name="f122" fmla="*/ 0 f118 1"/>
                <a:gd name="f123" fmla="*/ 120 f117 1"/>
                <a:gd name="f124" fmla="*/ 4 f118 1"/>
                <a:gd name="f125" fmla="*/ 23 f118 1"/>
                <a:gd name="f126" fmla="*/ 132 f117 1"/>
                <a:gd name="f127" fmla="*/ 97 f118 1"/>
                <a:gd name="f128" fmla="*/ 104 f117 1"/>
                <a:gd name="f129" fmla="*/ 100 f118 1"/>
                <a:gd name="f130" fmla="*/ 90 f117 1"/>
                <a:gd name="f131" fmla="*/ 103 f118 1"/>
                <a:gd name="f132" fmla="*/ 11 f117 1"/>
                <a:gd name="f133" fmla="*/ 101 f118 1"/>
                <a:gd name="f134" fmla="*/ 6 f117 1"/>
                <a:gd name="f135" fmla="*/ 134 f118 1"/>
                <a:gd name="f136" fmla="*/ 26 f117 1"/>
                <a:gd name="f137" fmla="*/ 125 f118 1"/>
                <a:gd name="f138" fmla="*/ 119 f117 1"/>
                <a:gd name="f139" fmla="*/ 133 f117 1"/>
                <a:gd name="f140" fmla="*/ 96 f118 1"/>
                <a:gd name="f141" fmla="*/ 110 f117 1"/>
                <a:gd name="f142" fmla="*/ 87 f118 1"/>
                <a:gd name="f143" fmla="*/ 115 f117 1"/>
                <a:gd name="f144" fmla="*/ 5 f118 1"/>
                <a:gd name="f145" fmla="*/ 129 f117 1"/>
                <a:gd name="f146" fmla="*/ 48 f118 1"/>
                <a:gd name="f147" fmla="*/ 134 f117 1"/>
                <a:gd name="f148" fmla="*/ 65 f118 1"/>
                <a:gd name="f149" fmla="*/ 108 f117 1"/>
                <a:gd name="f150" fmla="*/ 109 f117 1"/>
                <a:gd name="f151" fmla="*/ 111 f118 1"/>
                <a:gd name="f152" fmla="*/ 135 f117 1"/>
                <a:gd name="f153" fmla="*/ 118 f118 1"/>
                <a:gd name="f154" fmla="*/ 125 f117 1"/>
                <a:gd name="f155" fmla="*/ 117 f118 1"/>
                <a:gd name="f156" fmla="*/ 108 f118 1"/>
                <a:gd name="f157" fmla="*/ 128 f117 1"/>
                <a:gd name="f158" fmla="*/ 105 f118 1"/>
                <a:gd name="f159" fmla="*/ 105 f117 1"/>
                <a:gd name="f160" fmla="*/ 124 f117 1"/>
                <a:gd name="f161" fmla="*/ 114 f118 1"/>
                <a:gd name="f162" fmla="*/ 102 f117 1"/>
                <a:gd name="f163" fmla="*/ 115 f118 1"/>
                <a:gd name="f164" fmla="*/ 82 f117 1"/>
                <a:gd name="f165" fmla="*/ 102 f118 1"/>
                <a:gd name="f166" fmla="*/ 7 f117 1"/>
                <a:gd name="f167" fmla="*/ 127 f118 1"/>
                <a:gd name="f168" fmla="*/ 18 f117 1"/>
                <a:gd name="f169" fmla="*/ 98 f118 1"/>
                <a:gd name="f170" fmla="*/ 104 f118 1"/>
                <a:gd name="f171" fmla="*/ 127 f117 1"/>
                <a:gd name="f172" fmla="*/ 113 f117 1"/>
                <a:gd name="f173" fmla="*/ 89 f118 1"/>
                <a:gd name="f174" fmla="*/ 74 f118 1"/>
                <a:gd name="f175" fmla="*/ 118 f117 1"/>
                <a:gd name="f176" fmla="*/ 2 f118 1"/>
                <a:gd name="f177" fmla="*/ 121 f117 1"/>
                <a:gd name="f178" fmla="*/ 120 f118 1"/>
                <a:gd name="f179" fmla="*/ 123 f117 1"/>
                <a:gd name="f180" fmla="*/ 128 f118 1"/>
                <a:gd name="f181" fmla="*/ 32 f117 1"/>
                <a:gd name="f182" fmla="*/ 103 f117 1"/>
                <a:gd name="f183" fmla="*/ 116 f118 1"/>
                <a:gd name="f184" fmla="*/ 72 f117 1"/>
                <a:gd name="f185" fmla="*/ 44 f117 1"/>
                <a:gd name="f186" fmla="*/ f119 1 f2"/>
                <a:gd name="f187" fmla="*/ f122 1 136"/>
                <a:gd name="f188" fmla="*/ f123 1 138"/>
                <a:gd name="f189" fmla="*/ f124 1 136"/>
                <a:gd name="f190" fmla="*/ f125 1 136"/>
                <a:gd name="f191" fmla="*/ f126 1 138"/>
                <a:gd name="f192" fmla="*/ f127 1 136"/>
                <a:gd name="f193" fmla="*/ f128 1 138"/>
                <a:gd name="f194" fmla="*/ f129 1 136"/>
                <a:gd name="f195" fmla="*/ f130 1 138"/>
                <a:gd name="f196" fmla="*/ f131 1 136"/>
                <a:gd name="f197" fmla="*/ f132 1 138"/>
                <a:gd name="f198" fmla="*/ f133 1 136"/>
                <a:gd name="f199" fmla="*/ f134 1 138"/>
                <a:gd name="f200" fmla="*/ f135 1 136"/>
                <a:gd name="f201" fmla="*/ f136 1 138"/>
                <a:gd name="f202" fmla="*/ f137 1 136"/>
                <a:gd name="f203" fmla="*/ f138 1 138"/>
                <a:gd name="f204" fmla="*/ f139 1 138"/>
                <a:gd name="f205" fmla="*/ f140 1 136"/>
                <a:gd name="f206" fmla="*/ f141 1 138"/>
                <a:gd name="f207" fmla="*/ f142 1 136"/>
                <a:gd name="f208" fmla="*/ f143 1 138"/>
                <a:gd name="f209" fmla="*/ f144 1 136"/>
                <a:gd name="f210" fmla="*/ f145 1 138"/>
                <a:gd name="f211" fmla="*/ f146 1 136"/>
                <a:gd name="f212" fmla="*/ f147 1 138"/>
                <a:gd name="f213" fmla="*/ f148 1 136"/>
                <a:gd name="f214" fmla="*/ f149 1 138"/>
                <a:gd name="f215" fmla="*/ f150 1 138"/>
                <a:gd name="f216" fmla="*/ f151 1 136"/>
                <a:gd name="f217" fmla="*/ f152 1 138"/>
                <a:gd name="f218" fmla="*/ f153 1 136"/>
                <a:gd name="f219" fmla="*/ f154 1 138"/>
                <a:gd name="f220" fmla="*/ f155 1 136"/>
                <a:gd name="f221" fmla="*/ f156 1 136"/>
                <a:gd name="f222" fmla="*/ f157 1 138"/>
                <a:gd name="f223" fmla="*/ f158 1 136"/>
                <a:gd name="f224" fmla="*/ f159 1 138"/>
                <a:gd name="f225" fmla="*/ f160 1 138"/>
                <a:gd name="f226" fmla="*/ f161 1 136"/>
                <a:gd name="f227" fmla="*/ f162 1 138"/>
                <a:gd name="f228" fmla="*/ f163 1 136"/>
                <a:gd name="f229" fmla="*/ f164 1 138"/>
                <a:gd name="f230" fmla="*/ f165 1 136"/>
                <a:gd name="f231" fmla="*/ f166 1 138"/>
                <a:gd name="f232" fmla="*/ f167 1 136"/>
                <a:gd name="f233" fmla="*/ f168 1 138"/>
                <a:gd name="f234" fmla="*/ f169 1 136"/>
                <a:gd name="f235" fmla="*/ f170 1 136"/>
                <a:gd name="f236" fmla="*/ f171 1 138"/>
                <a:gd name="f237" fmla="*/ f172 1 138"/>
                <a:gd name="f238" fmla="*/ f173 1 136"/>
                <a:gd name="f239" fmla="*/ f174 1 136"/>
                <a:gd name="f240" fmla="*/ f175 1 138"/>
                <a:gd name="f241" fmla="*/ f176 1 136"/>
                <a:gd name="f242" fmla="*/ f177 1 138"/>
                <a:gd name="f243" fmla="*/ f178 1 136"/>
                <a:gd name="f244" fmla="*/ f179 1 138"/>
                <a:gd name="f245" fmla="*/ f180 1 136"/>
                <a:gd name="f246" fmla="*/ f181 1 138"/>
                <a:gd name="f247" fmla="*/ f182 1 138"/>
                <a:gd name="f248" fmla="*/ f183 1 136"/>
                <a:gd name="f249" fmla="*/ f184 1 138"/>
                <a:gd name="f250" fmla="*/ f185 1 138"/>
                <a:gd name="f251" fmla="*/ 0 1 f120"/>
                <a:gd name="f252" fmla="*/ f6 1 f120"/>
                <a:gd name="f253" fmla="*/ 0 1 f121"/>
                <a:gd name="f254" fmla="*/ f7 1 f121"/>
                <a:gd name="f255" fmla="+- f186 0 f1"/>
                <a:gd name="f256" fmla="*/ f187 1 f120"/>
                <a:gd name="f257" fmla="*/ f188 1 f121"/>
                <a:gd name="f258" fmla="*/ f189 1 f120"/>
                <a:gd name="f259" fmla="*/ f190 1 f120"/>
                <a:gd name="f260" fmla="*/ f191 1 f121"/>
                <a:gd name="f261" fmla="*/ f192 1 f120"/>
                <a:gd name="f262" fmla="*/ f193 1 f121"/>
                <a:gd name="f263" fmla="*/ f194 1 f120"/>
                <a:gd name="f264" fmla="*/ f195 1 f121"/>
                <a:gd name="f265" fmla="*/ f196 1 f120"/>
                <a:gd name="f266" fmla="*/ f197 1 f121"/>
                <a:gd name="f267" fmla="*/ f198 1 f120"/>
                <a:gd name="f268" fmla="*/ f199 1 f121"/>
                <a:gd name="f269" fmla="*/ f200 1 f120"/>
                <a:gd name="f270" fmla="*/ f201 1 f121"/>
                <a:gd name="f271" fmla="*/ f202 1 f120"/>
                <a:gd name="f272" fmla="*/ f203 1 f121"/>
                <a:gd name="f273" fmla="*/ f204 1 f121"/>
                <a:gd name="f274" fmla="*/ f205 1 f120"/>
                <a:gd name="f275" fmla="*/ f206 1 f121"/>
                <a:gd name="f276" fmla="*/ f207 1 f120"/>
                <a:gd name="f277" fmla="*/ f208 1 f121"/>
                <a:gd name="f278" fmla="*/ f209 1 f120"/>
                <a:gd name="f279" fmla="*/ f210 1 f121"/>
                <a:gd name="f280" fmla="*/ f211 1 f120"/>
                <a:gd name="f281" fmla="*/ f212 1 f121"/>
                <a:gd name="f282" fmla="*/ f213 1 f120"/>
                <a:gd name="f283" fmla="*/ f214 1 f121"/>
                <a:gd name="f284" fmla="*/ f215 1 f121"/>
                <a:gd name="f285" fmla="*/ f216 1 f120"/>
                <a:gd name="f286" fmla="*/ f217 1 f121"/>
                <a:gd name="f287" fmla="*/ f218 1 f120"/>
                <a:gd name="f288" fmla="*/ f219 1 f121"/>
                <a:gd name="f289" fmla="*/ f220 1 f120"/>
                <a:gd name="f290" fmla="*/ f221 1 f120"/>
                <a:gd name="f291" fmla="*/ f222 1 f121"/>
                <a:gd name="f292" fmla="*/ f223 1 f120"/>
                <a:gd name="f293" fmla="*/ f224 1 f121"/>
                <a:gd name="f294" fmla="*/ f225 1 f121"/>
                <a:gd name="f295" fmla="*/ f226 1 f120"/>
                <a:gd name="f296" fmla="*/ f227 1 f121"/>
                <a:gd name="f297" fmla="*/ f228 1 f120"/>
                <a:gd name="f298" fmla="*/ f229 1 f121"/>
                <a:gd name="f299" fmla="*/ f230 1 f120"/>
                <a:gd name="f300" fmla="*/ f231 1 f121"/>
                <a:gd name="f301" fmla="*/ f232 1 f120"/>
                <a:gd name="f302" fmla="*/ f233 1 f121"/>
                <a:gd name="f303" fmla="*/ f234 1 f120"/>
                <a:gd name="f304" fmla="*/ f235 1 f120"/>
                <a:gd name="f305" fmla="*/ f236 1 f121"/>
                <a:gd name="f306" fmla="*/ f237 1 f121"/>
                <a:gd name="f307" fmla="*/ f238 1 f120"/>
                <a:gd name="f308" fmla="*/ f239 1 f120"/>
                <a:gd name="f309" fmla="*/ f240 1 f121"/>
                <a:gd name="f310" fmla="*/ f241 1 f120"/>
                <a:gd name="f311" fmla="*/ f242 1 f121"/>
                <a:gd name="f312" fmla="*/ f243 1 f120"/>
                <a:gd name="f313" fmla="*/ f244 1 f121"/>
                <a:gd name="f314" fmla="*/ f245 1 f120"/>
                <a:gd name="f315" fmla="*/ f246 1 f121"/>
                <a:gd name="f316" fmla="*/ f247 1 f121"/>
                <a:gd name="f317" fmla="*/ f248 1 f120"/>
                <a:gd name="f318" fmla="*/ f249 1 f121"/>
                <a:gd name="f319" fmla="*/ f250 1 f121"/>
                <a:gd name="f320" fmla="*/ f251 f115 1"/>
                <a:gd name="f321" fmla="*/ f252 f115 1"/>
                <a:gd name="f322" fmla="*/ f254 f116 1"/>
                <a:gd name="f323" fmla="*/ f253 f116 1"/>
                <a:gd name="f324" fmla="*/ f256 f115 1"/>
                <a:gd name="f325" fmla="*/ f257 f116 1"/>
                <a:gd name="f326" fmla="*/ f258 f115 1"/>
                <a:gd name="f327" fmla="*/ f259 f115 1"/>
                <a:gd name="f328" fmla="*/ f260 f116 1"/>
                <a:gd name="f329" fmla="*/ f261 f115 1"/>
                <a:gd name="f330" fmla="*/ f262 f116 1"/>
                <a:gd name="f331" fmla="*/ f263 f115 1"/>
                <a:gd name="f332" fmla="*/ f264 f116 1"/>
                <a:gd name="f333" fmla="*/ f265 f115 1"/>
                <a:gd name="f334" fmla="*/ f266 f116 1"/>
                <a:gd name="f335" fmla="*/ f267 f115 1"/>
                <a:gd name="f336" fmla="*/ f268 f116 1"/>
                <a:gd name="f337" fmla="*/ f269 f115 1"/>
                <a:gd name="f338" fmla="*/ f270 f116 1"/>
                <a:gd name="f339" fmla="*/ f271 f115 1"/>
                <a:gd name="f340" fmla="*/ f272 f116 1"/>
                <a:gd name="f341" fmla="*/ f273 f116 1"/>
                <a:gd name="f342" fmla="*/ f274 f115 1"/>
                <a:gd name="f343" fmla="*/ f275 f116 1"/>
                <a:gd name="f344" fmla="*/ f276 f115 1"/>
                <a:gd name="f345" fmla="*/ f277 f116 1"/>
                <a:gd name="f346" fmla="*/ f278 f115 1"/>
                <a:gd name="f347" fmla="*/ f279 f116 1"/>
                <a:gd name="f348" fmla="*/ f280 f115 1"/>
                <a:gd name="f349" fmla="*/ f281 f116 1"/>
                <a:gd name="f350" fmla="*/ f282 f115 1"/>
                <a:gd name="f351" fmla="*/ f283 f116 1"/>
                <a:gd name="f352" fmla="*/ f284 f116 1"/>
                <a:gd name="f353" fmla="*/ f285 f115 1"/>
                <a:gd name="f354" fmla="*/ f286 f116 1"/>
                <a:gd name="f355" fmla="*/ f287 f115 1"/>
                <a:gd name="f356" fmla="*/ f288 f116 1"/>
                <a:gd name="f357" fmla="*/ f289 f115 1"/>
                <a:gd name="f358" fmla="*/ f290 f115 1"/>
                <a:gd name="f359" fmla="*/ f291 f116 1"/>
                <a:gd name="f360" fmla="*/ f292 f115 1"/>
                <a:gd name="f361" fmla="*/ f293 f116 1"/>
                <a:gd name="f362" fmla="*/ f294 f116 1"/>
                <a:gd name="f363" fmla="*/ f295 f115 1"/>
                <a:gd name="f364" fmla="*/ f296 f116 1"/>
                <a:gd name="f365" fmla="*/ f297 f115 1"/>
                <a:gd name="f366" fmla="*/ f298 f116 1"/>
                <a:gd name="f367" fmla="*/ f299 f115 1"/>
                <a:gd name="f368" fmla="*/ f300 f116 1"/>
                <a:gd name="f369" fmla="*/ f301 f115 1"/>
                <a:gd name="f370" fmla="*/ f302 f116 1"/>
                <a:gd name="f371" fmla="*/ f303 f115 1"/>
                <a:gd name="f372" fmla="*/ f304 f115 1"/>
                <a:gd name="f373" fmla="*/ f305 f116 1"/>
                <a:gd name="f374" fmla="*/ f306 f116 1"/>
                <a:gd name="f375" fmla="*/ f307 f115 1"/>
                <a:gd name="f376" fmla="*/ f308 f115 1"/>
                <a:gd name="f377" fmla="*/ f309 f116 1"/>
                <a:gd name="f378" fmla="*/ f310 f115 1"/>
                <a:gd name="f379" fmla="*/ f311 f116 1"/>
                <a:gd name="f380" fmla="*/ f312 f115 1"/>
                <a:gd name="f381" fmla="*/ f313 f116 1"/>
                <a:gd name="f382" fmla="*/ f314 f115 1"/>
                <a:gd name="f383" fmla="*/ f315 f116 1"/>
                <a:gd name="f384" fmla="*/ f316 f116 1"/>
                <a:gd name="f385" fmla="*/ f317 f115 1"/>
                <a:gd name="f386" fmla="*/ f318 f116 1"/>
                <a:gd name="f387" fmla="*/ f319 f116 1"/>
              </a:gdLst>
              <a:ahLst/>
              <a:cxnLst>
                <a:cxn ang="3cd4">
                  <a:pos x="hc" y="t"/>
                </a:cxn>
                <a:cxn ang="0">
                  <a:pos x="r" y="vc"/>
                </a:cxn>
                <a:cxn ang="cd4">
                  <a:pos x="hc" y="b"/>
                </a:cxn>
                <a:cxn ang="cd2">
                  <a:pos x="l" y="vc"/>
                </a:cxn>
                <a:cxn ang="f255">
                  <a:pos x="f324" y="f325"/>
                </a:cxn>
                <a:cxn ang="f255">
                  <a:pos x="f326" y="f325"/>
                </a:cxn>
                <a:cxn ang="f255">
                  <a:pos x="f327" y="f328"/>
                </a:cxn>
                <a:cxn ang="f255">
                  <a:pos x="f329" y="f330"/>
                </a:cxn>
                <a:cxn ang="f255">
                  <a:pos x="f331" y="f332"/>
                </a:cxn>
                <a:cxn ang="f255">
                  <a:pos x="f333" y="f334"/>
                </a:cxn>
                <a:cxn ang="f255">
                  <a:pos x="f335" y="f336"/>
                </a:cxn>
                <a:cxn ang="f255">
                  <a:pos x="f337" y="f338"/>
                </a:cxn>
                <a:cxn ang="f255">
                  <a:pos x="f339" y="f340"/>
                </a:cxn>
                <a:cxn ang="f255">
                  <a:pos x="f331" y="f341"/>
                </a:cxn>
                <a:cxn ang="f255">
                  <a:pos x="f342" y="f343"/>
                </a:cxn>
                <a:cxn ang="f255">
                  <a:pos x="f344" y="f345"/>
                </a:cxn>
                <a:cxn ang="f255">
                  <a:pos x="f346" y="f347"/>
                </a:cxn>
                <a:cxn ang="f255">
                  <a:pos x="f348" y="f349"/>
                </a:cxn>
                <a:cxn ang="f255">
                  <a:pos x="f348" y="f347"/>
                </a:cxn>
                <a:cxn ang="f255">
                  <a:pos x="f350" y="f325"/>
                </a:cxn>
                <a:cxn ang="f255">
                  <a:pos x="f329" y="f351"/>
                </a:cxn>
                <a:cxn ang="f255">
                  <a:pos x="f329" y="f352"/>
                </a:cxn>
                <a:cxn ang="f255">
                  <a:pos x="f353" y="f354"/>
                </a:cxn>
                <a:cxn ang="f255">
                  <a:pos x="f355" y="f356"/>
                </a:cxn>
                <a:cxn ang="f255">
                  <a:pos x="f357" y="f347"/>
                </a:cxn>
                <a:cxn ang="f255">
                  <a:pos x="f358" y="f347"/>
                </a:cxn>
                <a:cxn ang="f255">
                  <a:pos x="f333" y="f359"/>
                </a:cxn>
                <a:cxn ang="f255">
                  <a:pos x="f360" y="f361"/>
                </a:cxn>
                <a:cxn ang="f255">
                  <a:pos x="f355" y="f362"/>
                </a:cxn>
                <a:cxn ang="f255">
                  <a:pos x="f363" y="f361"/>
                </a:cxn>
                <a:cxn ang="f255">
                  <a:pos x="f358" y="f364"/>
                </a:cxn>
                <a:cxn ang="f255">
                  <a:pos x="f365" y="f366"/>
                </a:cxn>
                <a:cxn ang="f255">
                  <a:pos x="f367" y="f368"/>
                </a:cxn>
                <a:cxn ang="f255">
                  <a:pos x="f369" y="f370"/>
                </a:cxn>
                <a:cxn ang="f255">
                  <a:pos x="f371" y="f361"/>
                </a:cxn>
                <a:cxn ang="f255">
                  <a:pos x="f327" y="f341"/>
                </a:cxn>
                <a:cxn ang="f255">
                  <a:pos x="f372" y="f373"/>
                </a:cxn>
                <a:cxn ang="f255">
                  <a:pos x="f365" y="f374"/>
                </a:cxn>
                <a:cxn ang="f255">
                  <a:pos x="f375" y="f343"/>
                </a:cxn>
                <a:cxn ang="f255">
                  <a:pos x="f376" y="f377"/>
                </a:cxn>
                <a:cxn ang="f255">
                  <a:pos x="f326" y="f373"/>
                </a:cxn>
                <a:cxn ang="f255">
                  <a:pos x="f378" y="f379"/>
                </a:cxn>
                <a:cxn ang="f255">
                  <a:pos x="f380" y="f381"/>
                </a:cxn>
                <a:cxn ang="f255">
                  <a:pos x="f367" y="f351"/>
                </a:cxn>
                <a:cxn ang="f255">
                  <a:pos x="f382" y="f383"/>
                </a:cxn>
                <a:cxn ang="f255">
                  <a:pos x="f372" y="f384"/>
                </a:cxn>
                <a:cxn ang="f255">
                  <a:pos x="f385" y="f386"/>
                </a:cxn>
                <a:cxn ang="f255">
                  <a:pos x="f382" y="f387"/>
                </a:cxn>
              </a:cxnLst>
              <a:rect l="f320" t="f323" r="f321" b="f322"/>
              <a:pathLst>
                <a:path w="136" h="138">
                  <a:moveTo>
                    <a:pt x="f8" y="f7"/>
                  </a:moveTo>
                  <a:cubicBezTo>
                    <a:pt x="f9" y="f7"/>
                    <a:pt x="f10" y="f6"/>
                    <a:pt x="f11" y="f12"/>
                  </a:cubicBezTo>
                  <a:cubicBezTo>
                    <a:pt x="f13" y="f14"/>
                    <a:pt x="f5" y="f15"/>
                    <a:pt x="f5" y="f16"/>
                  </a:cubicBezTo>
                  <a:cubicBezTo>
                    <a:pt x="f5" y="f16"/>
                    <a:pt x="f5" y="f16"/>
                    <a:pt x="f5" y="f16"/>
                  </a:cubicBezTo>
                  <a:cubicBezTo>
                    <a:pt x="f17" y="f18"/>
                    <a:pt x="f17" y="f18"/>
                    <a:pt x="f17" y="f18"/>
                  </a:cubicBezTo>
                  <a:cubicBezTo>
                    <a:pt x="f13" y="f18"/>
                    <a:pt x="f19" y="f18"/>
                    <a:pt x="f20" y="f16"/>
                  </a:cubicBezTo>
                  <a:cubicBezTo>
                    <a:pt x="f11" y="f21"/>
                    <a:pt x="f11" y="f22"/>
                    <a:pt x="f11" y="f23"/>
                  </a:cubicBezTo>
                  <a:cubicBezTo>
                    <a:pt x="f11" y="f24"/>
                    <a:pt x="f11" y="f25"/>
                    <a:pt x="f26" y="f25"/>
                  </a:cubicBezTo>
                  <a:cubicBezTo>
                    <a:pt x="f27" y="f12"/>
                    <a:pt x="f28" y="f29"/>
                    <a:pt x="f30" y="f29"/>
                  </a:cubicBezTo>
                  <a:cubicBezTo>
                    <a:pt x="f31" y="f29"/>
                    <a:pt x="f32" y="f15"/>
                    <a:pt x="f33" y="f34"/>
                  </a:cubicBezTo>
                  <a:cubicBezTo>
                    <a:pt x="f35" y="f36"/>
                    <a:pt x="f37" y="f38"/>
                    <a:pt x="f39" y="f40"/>
                  </a:cubicBezTo>
                  <a:cubicBezTo>
                    <a:pt x="f39" y="f40"/>
                    <a:pt x="f39" y="f40"/>
                    <a:pt x="f39" y="f40"/>
                  </a:cubicBezTo>
                  <a:cubicBezTo>
                    <a:pt x="f41" y="f42"/>
                    <a:pt x="f42" y="f43"/>
                    <a:pt x="f42" y="f44"/>
                  </a:cubicBezTo>
                  <a:cubicBezTo>
                    <a:pt x="f42" y="f44"/>
                    <a:pt x="f42" y="f44"/>
                    <a:pt x="f42" y="f44"/>
                  </a:cubicBezTo>
                  <a:cubicBezTo>
                    <a:pt x="f42" y="f44"/>
                    <a:pt x="f42" y="f44"/>
                    <a:pt x="f42" y="f44"/>
                  </a:cubicBezTo>
                  <a:cubicBezTo>
                    <a:pt x="f45" y="f46"/>
                    <a:pt x="f29" y="f47"/>
                    <a:pt x="f15" y="f48"/>
                  </a:cubicBezTo>
                  <a:cubicBezTo>
                    <a:pt x="f23" y="f49"/>
                    <a:pt x="f50" y="f20"/>
                    <a:pt x="f51" y="f20"/>
                  </a:cubicBezTo>
                  <a:cubicBezTo>
                    <a:pt x="f52" y="f20"/>
                    <a:pt x="f53" y="f54"/>
                    <a:pt x="f55" y="f27"/>
                  </a:cubicBezTo>
                  <a:cubicBezTo>
                    <a:pt x="f56" y="f49"/>
                    <a:pt x="f56" y="f49"/>
                    <a:pt x="f56" y="f49"/>
                  </a:cubicBezTo>
                  <a:cubicBezTo>
                    <a:pt x="f57" y="f27"/>
                    <a:pt x="f57" y="f27"/>
                    <a:pt x="f57" y="f27"/>
                  </a:cubicBezTo>
                  <a:cubicBezTo>
                    <a:pt x="f42" y="f10"/>
                    <a:pt x="f42" y="f58"/>
                    <a:pt x="f57" y="f26"/>
                  </a:cubicBezTo>
                  <a:cubicBezTo>
                    <a:pt x="f55" y="f13"/>
                    <a:pt x="f45" y="f5"/>
                    <a:pt x="f59" y="f5"/>
                  </a:cubicBezTo>
                  <a:cubicBezTo>
                    <a:pt x="f59" y="f5"/>
                    <a:pt x="f59" y="f5"/>
                    <a:pt x="f60" y="f5"/>
                  </a:cubicBezTo>
                  <a:cubicBezTo>
                    <a:pt x="f61" y="f17"/>
                    <a:pt x="f62" y="f63"/>
                    <a:pt x="f64" y="f8"/>
                  </a:cubicBezTo>
                  <a:cubicBezTo>
                    <a:pt x="f6" y="f65"/>
                    <a:pt x="f15" y="f66"/>
                    <a:pt x="f50" y="f67"/>
                  </a:cubicBezTo>
                  <a:cubicBezTo>
                    <a:pt x="f68" y="f44"/>
                    <a:pt x="f69" y="f43"/>
                    <a:pt x="f45" y="f57"/>
                  </a:cubicBezTo>
                  <a:cubicBezTo>
                    <a:pt x="f16" y="f57"/>
                    <a:pt x="f15" y="f69"/>
                    <a:pt x="f15" y="f18"/>
                  </a:cubicBezTo>
                  <a:cubicBezTo>
                    <a:pt x="f15" y="f25"/>
                    <a:pt x="f16" y="f70"/>
                    <a:pt x="f51" y="f70"/>
                  </a:cubicBezTo>
                  <a:cubicBezTo>
                    <a:pt x="f71" y="f70"/>
                    <a:pt x="f40" y="f6"/>
                    <a:pt x="f42" y="f64"/>
                  </a:cubicBezTo>
                  <a:cubicBezTo>
                    <a:pt x="f42" y="f62"/>
                    <a:pt x="f42" y="f62"/>
                    <a:pt x="f42" y="f62"/>
                  </a:cubicBezTo>
                  <a:cubicBezTo>
                    <a:pt x="f42" y="f62"/>
                    <a:pt x="f42" y="f62"/>
                    <a:pt x="f42" y="f62"/>
                  </a:cubicBezTo>
                  <a:cubicBezTo>
                    <a:pt x="f72" y="f73"/>
                    <a:pt x="f72" y="f15"/>
                    <a:pt x="f39" y="f16"/>
                  </a:cubicBezTo>
                  <a:cubicBezTo>
                    <a:pt x="f39" y="f74"/>
                    <a:pt x="f39" y="f68"/>
                    <a:pt x="f43" y="f69"/>
                  </a:cubicBezTo>
                  <a:cubicBezTo>
                    <a:pt x="f75" y="f69"/>
                    <a:pt x="f75" y="f69"/>
                    <a:pt x="f76" y="f69"/>
                  </a:cubicBezTo>
                  <a:cubicBezTo>
                    <a:pt x="f77" y="f51"/>
                    <a:pt x="f77" y="f51"/>
                    <a:pt x="f77" y="f51"/>
                  </a:cubicBezTo>
                  <a:cubicBezTo>
                    <a:pt x="f78" y="f36"/>
                    <a:pt x="f79" y="f68"/>
                    <a:pt x="f80" y="f60"/>
                  </a:cubicBezTo>
                  <a:cubicBezTo>
                    <a:pt x="f81" y="f21"/>
                    <a:pt x="f82" y="f29"/>
                    <a:pt x="f83" y="f84"/>
                  </a:cubicBezTo>
                  <a:cubicBezTo>
                    <a:pt x="f85" y="f70"/>
                    <a:pt x="f86" y="f7"/>
                    <a:pt x="f8" y="f7"/>
                  </a:cubicBezTo>
                  <a:close/>
                  <a:moveTo>
                    <a:pt x="f11" y="f14"/>
                  </a:moveTo>
                  <a:cubicBezTo>
                    <a:pt x="f11" y="f73"/>
                    <a:pt x="f11" y="f73"/>
                    <a:pt x="f26" y="f73"/>
                  </a:cubicBezTo>
                  <a:cubicBezTo>
                    <a:pt x="f87" y="f64"/>
                    <a:pt x="f28" y="f70"/>
                    <a:pt x="f8" y="f70"/>
                  </a:cubicBezTo>
                  <a:cubicBezTo>
                    <a:pt x="f86" y="f70"/>
                    <a:pt x="f85" y="f84"/>
                    <a:pt x="f83" y="f64"/>
                  </a:cubicBezTo>
                  <a:cubicBezTo>
                    <a:pt x="f82" y="f73"/>
                    <a:pt x="f88" y="f16"/>
                    <a:pt x="f89" y="f59"/>
                  </a:cubicBezTo>
                  <a:cubicBezTo>
                    <a:pt x="f90" y="f60"/>
                    <a:pt x="f91" y="f50"/>
                    <a:pt x="f92" y="f18"/>
                  </a:cubicBezTo>
                  <a:cubicBezTo>
                    <a:pt x="f66" y="f23"/>
                    <a:pt x="f93" y="f14"/>
                    <a:pt x="f83" y="f14"/>
                  </a:cubicBezTo>
                  <a:cubicBezTo>
                    <a:pt x="f65" y="f14"/>
                    <a:pt x="f65" y="f14"/>
                    <a:pt x="f65" y="f14"/>
                  </a:cubicBezTo>
                  <a:cubicBezTo>
                    <a:pt x="f83" y="f25"/>
                    <a:pt x="f83" y="f25"/>
                    <a:pt x="f83" y="f25"/>
                  </a:cubicBezTo>
                  <a:cubicBezTo>
                    <a:pt x="f94" y="f24"/>
                    <a:pt x="f95" y="f22"/>
                    <a:pt x="f96" y="f16"/>
                  </a:cubicBezTo>
                  <a:cubicBezTo>
                    <a:pt x="f92" y="f59"/>
                    <a:pt x="f37" y="f52"/>
                    <a:pt x="f43" y="f52"/>
                  </a:cubicBezTo>
                  <a:cubicBezTo>
                    <a:pt x="f43" y="f52"/>
                    <a:pt x="f43" y="f52"/>
                    <a:pt x="f43" y="f52"/>
                  </a:cubicBezTo>
                  <a:cubicBezTo>
                    <a:pt x="f39" y="f52"/>
                    <a:pt x="f39" y="f52"/>
                    <a:pt x="f39" y="f52"/>
                  </a:cubicBezTo>
                  <a:cubicBezTo>
                    <a:pt x="f39" y="f52"/>
                    <a:pt x="f39" y="f52"/>
                    <a:pt x="f39" y="f52"/>
                  </a:cubicBezTo>
                  <a:cubicBezTo>
                    <a:pt x="f39" y="f52"/>
                    <a:pt x="f39" y="f52"/>
                    <a:pt x="f39" y="f52"/>
                  </a:cubicBezTo>
                  <a:cubicBezTo>
                    <a:pt x="f39" y="f45"/>
                    <a:pt x="f39" y="f45"/>
                    <a:pt x="f39" y="f45"/>
                  </a:cubicBezTo>
                  <a:cubicBezTo>
                    <a:pt x="f72" y="f36"/>
                    <a:pt x="f41" y="f74"/>
                    <a:pt x="f41" y="f16"/>
                  </a:cubicBezTo>
                  <a:cubicBezTo>
                    <a:pt x="f41" y="f23"/>
                    <a:pt x="f42" y="f14"/>
                    <a:pt x="f57" y="f29"/>
                  </a:cubicBezTo>
                  <a:cubicBezTo>
                    <a:pt x="f40" y="f64"/>
                    <a:pt x="f52" y="f84"/>
                    <a:pt x="f51" y="f84"/>
                  </a:cubicBezTo>
                  <a:cubicBezTo>
                    <a:pt x="f34" y="f84"/>
                    <a:pt x="f97" y="f14"/>
                    <a:pt x="f22" y="f22"/>
                  </a:cubicBezTo>
                  <a:cubicBezTo>
                    <a:pt x="f97" y="f23"/>
                    <a:pt x="f21" y="f15"/>
                    <a:pt x="f18" y="f15"/>
                  </a:cubicBezTo>
                  <a:cubicBezTo>
                    <a:pt x="f34" y="f15"/>
                    <a:pt x="f34" y="f15"/>
                    <a:pt x="f34" y="f15"/>
                  </a:cubicBezTo>
                  <a:cubicBezTo>
                    <a:pt x="f34" y="f61"/>
                    <a:pt x="f50" y="f25"/>
                    <a:pt x="f50" y="f14"/>
                  </a:cubicBezTo>
                  <a:cubicBezTo>
                    <a:pt x="f50" y="f14"/>
                    <a:pt x="f50" y="f14"/>
                    <a:pt x="f50" y="f14"/>
                  </a:cubicBezTo>
                  <a:cubicBezTo>
                    <a:pt x="f50" y="f14"/>
                    <a:pt x="f50" y="f14"/>
                    <a:pt x="f50" y="f14"/>
                  </a:cubicBezTo>
                  <a:cubicBezTo>
                    <a:pt x="f60" y="f73"/>
                    <a:pt x="f59" y="f73"/>
                    <a:pt x="f68" y="f73"/>
                  </a:cubicBezTo>
                  <a:cubicBezTo>
                    <a:pt x="f68" y="f73"/>
                    <a:pt x="f68" y="f73"/>
                    <a:pt x="f68" y="f73"/>
                  </a:cubicBezTo>
                  <a:cubicBezTo>
                    <a:pt x="f51" y="f73"/>
                    <a:pt x="f45" y="f73"/>
                    <a:pt x="f52" y="f14"/>
                  </a:cubicBezTo>
                  <a:cubicBezTo>
                    <a:pt x="f38" y="f14"/>
                    <a:pt x="f53" y="f25"/>
                    <a:pt x="f55" y="f25"/>
                  </a:cubicBezTo>
                  <a:cubicBezTo>
                    <a:pt x="f55" y="f25"/>
                    <a:pt x="f55" y="f25"/>
                    <a:pt x="f55" y="f25"/>
                  </a:cubicBezTo>
                  <a:cubicBezTo>
                    <a:pt x="f55" y="f25"/>
                    <a:pt x="f55" y="f25"/>
                    <a:pt x="f55" y="f25"/>
                  </a:cubicBezTo>
                  <a:cubicBezTo>
                    <a:pt x="f42" y="f97"/>
                    <a:pt x="f42" y="f69"/>
                    <a:pt x="f40" y="f53"/>
                  </a:cubicBezTo>
                  <a:cubicBezTo>
                    <a:pt x="f53" y="f53"/>
                    <a:pt x="f53" y="f53"/>
                    <a:pt x="f53" y="f53"/>
                  </a:cubicBezTo>
                  <a:cubicBezTo>
                    <a:pt x="f53" y="f53"/>
                    <a:pt x="f53" y="f53"/>
                    <a:pt x="f53" y="f53"/>
                  </a:cubicBezTo>
                  <a:cubicBezTo>
                    <a:pt x="f69" y="f38"/>
                    <a:pt x="f59" y="f52"/>
                    <a:pt x="f74" y="f36"/>
                  </a:cubicBezTo>
                  <a:cubicBezTo>
                    <a:pt x="f34" y="f74"/>
                    <a:pt x="f18" y="f16"/>
                    <a:pt x="f34" y="f23"/>
                  </a:cubicBezTo>
                  <a:cubicBezTo>
                    <a:pt x="f34" y="f23"/>
                    <a:pt x="f34" y="f23"/>
                    <a:pt x="f34" y="f23"/>
                  </a:cubicBezTo>
                  <a:cubicBezTo>
                    <a:pt x="f21" y="f18"/>
                    <a:pt x="f18" y="f74"/>
                    <a:pt x="f50" y="f36"/>
                  </a:cubicBezTo>
                  <a:cubicBezTo>
                    <a:pt x="f74" y="f69"/>
                    <a:pt x="f60" y="f45"/>
                    <a:pt x="f59" y="f38"/>
                  </a:cubicBezTo>
                  <a:cubicBezTo>
                    <a:pt x="f59" y="f53"/>
                    <a:pt x="f59" y="f53"/>
                    <a:pt x="f59" y="f53"/>
                  </a:cubicBezTo>
                  <a:cubicBezTo>
                    <a:pt x="f60" y="f53"/>
                    <a:pt x="f60" y="f53"/>
                    <a:pt x="f60" y="f53"/>
                  </a:cubicBezTo>
                  <a:cubicBezTo>
                    <a:pt x="f50" y="f38"/>
                    <a:pt x="f21" y="f45"/>
                    <a:pt x="f22" y="f68"/>
                  </a:cubicBezTo>
                  <a:cubicBezTo>
                    <a:pt x="f21" y="f71"/>
                    <a:pt x="f74" y="f56"/>
                    <a:pt x="f52" y="f56"/>
                  </a:cubicBezTo>
                  <a:cubicBezTo>
                    <a:pt x="f71" y="f56"/>
                    <a:pt x="f71" y="f56"/>
                    <a:pt x="f71" y="f56"/>
                  </a:cubicBezTo>
                  <a:cubicBezTo>
                    <a:pt x="f71" y="f57"/>
                    <a:pt x="f71" y="f57"/>
                    <a:pt x="f71" y="f57"/>
                  </a:cubicBezTo>
                  <a:cubicBezTo>
                    <a:pt x="f52" y="f39"/>
                    <a:pt x="f36" y="f44"/>
                    <a:pt x="f60" y="f90"/>
                  </a:cubicBezTo>
                  <a:cubicBezTo>
                    <a:pt x="f23" y="f96"/>
                    <a:pt x="f64" y="f65"/>
                    <a:pt x="f62" y="f8"/>
                  </a:cubicBezTo>
                  <a:cubicBezTo>
                    <a:pt x="f12" y="f98"/>
                    <a:pt x="f24" y="f19"/>
                    <a:pt x="f60" y="f13"/>
                  </a:cubicBezTo>
                  <a:cubicBezTo>
                    <a:pt x="f69" y="f17"/>
                    <a:pt x="f40" y="f20"/>
                    <a:pt x="f56" y="f54"/>
                  </a:cubicBezTo>
                  <a:cubicBezTo>
                    <a:pt x="f56" y="f54"/>
                    <a:pt x="f56" y="f58"/>
                    <a:pt x="f56" y="f10"/>
                  </a:cubicBezTo>
                  <a:cubicBezTo>
                    <a:pt x="f53" y="f20"/>
                    <a:pt x="f45" y="f19"/>
                    <a:pt x="f51" y="f19"/>
                  </a:cubicBezTo>
                  <a:cubicBezTo>
                    <a:pt x="f34" y="f19"/>
                    <a:pt x="f15" y="f27"/>
                    <a:pt x="f61" y="f48"/>
                  </a:cubicBezTo>
                  <a:cubicBezTo>
                    <a:pt x="f62" y="f47"/>
                    <a:pt x="f69" y="f46"/>
                    <a:pt x="f57" y="f78"/>
                  </a:cubicBezTo>
                  <a:cubicBezTo>
                    <a:pt x="f56" y="f43"/>
                    <a:pt x="f42" y="f42"/>
                    <a:pt x="f41" y="f40"/>
                  </a:cubicBezTo>
                  <a:cubicBezTo>
                    <a:pt x="f72" y="f53"/>
                    <a:pt x="f72" y="f53"/>
                    <a:pt x="f72" y="f53"/>
                  </a:cubicBezTo>
                  <a:cubicBezTo>
                    <a:pt x="f72" y="f53"/>
                    <a:pt x="f72" y="f53"/>
                    <a:pt x="f72" y="f53"/>
                  </a:cubicBezTo>
                  <a:cubicBezTo>
                    <a:pt x="f89" y="f71"/>
                    <a:pt x="f92" y="f68"/>
                    <a:pt x="f99" y="f18"/>
                  </a:cubicBezTo>
                  <a:cubicBezTo>
                    <a:pt x="f100" y="f24"/>
                    <a:pt x="f31" y="f62"/>
                    <a:pt x="f30" y="f62"/>
                  </a:cubicBezTo>
                  <a:cubicBezTo>
                    <a:pt x="f28" y="f62"/>
                    <a:pt x="f27" y="f29"/>
                    <a:pt x="f11" y="f14"/>
                  </a:cubicBezTo>
                  <a:cubicBezTo>
                    <a:pt x="f11" y="f14"/>
                    <a:pt x="f11" y="f14"/>
                    <a:pt x="f11" y="f14"/>
                  </a:cubicBezTo>
                  <a:close/>
                  <a:moveTo>
                    <a:pt x="f40" y="f61"/>
                  </a:moveTo>
                  <a:cubicBezTo>
                    <a:pt x="f38" y="f61"/>
                    <a:pt x="f71" y="f61"/>
                    <a:pt x="f52" y="f25"/>
                  </a:cubicBezTo>
                  <a:cubicBezTo>
                    <a:pt x="f51" y="f14"/>
                    <a:pt x="f68" y="f14"/>
                    <a:pt x="f74" y="f25"/>
                  </a:cubicBezTo>
                  <a:cubicBezTo>
                    <a:pt x="f34" y="f22"/>
                    <a:pt x="f34" y="f50"/>
                    <a:pt x="f60" y="f68"/>
                  </a:cubicBezTo>
                  <a:cubicBezTo>
                    <a:pt x="f68" y="f69"/>
                    <a:pt x="f45" y="f71"/>
                    <a:pt x="f53" y="f71"/>
                  </a:cubicBezTo>
                  <a:cubicBezTo>
                    <a:pt x="f56" y="f51"/>
                    <a:pt x="f56" y="f21"/>
                    <a:pt x="f40" y="f61"/>
                  </a:cubicBezTo>
                  <a:close/>
                  <a:moveTo>
                    <a:pt x="f79" y="f69"/>
                  </a:moveTo>
                  <a:cubicBezTo>
                    <a:pt x="f46" y="f36"/>
                    <a:pt x="f101" y="f50"/>
                    <a:pt x="f96" y="f21"/>
                  </a:cubicBezTo>
                  <a:cubicBezTo>
                    <a:pt x="f82" y="f22"/>
                    <a:pt x="f93" y="f15"/>
                    <a:pt x="f102" y="f61"/>
                  </a:cubicBezTo>
                  <a:cubicBezTo>
                    <a:pt x="f103" y="f24"/>
                    <a:pt x="f104" y="f97"/>
                    <a:pt x="f35" y="f34"/>
                  </a:cubicBezTo>
                  <a:cubicBezTo>
                    <a:pt x="f105" y="f60"/>
                    <a:pt x="f106" y="f36"/>
                    <a:pt x="f79" y="f69"/>
                  </a:cubicBezTo>
                  <a:close/>
                  <a:moveTo>
                    <a:pt x="f13" y="f21"/>
                  </a:moveTo>
                  <a:cubicBezTo>
                    <a:pt x="f13" y="f22"/>
                    <a:pt x="f19" y="f15"/>
                    <a:pt x="f20" y="f61"/>
                  </a:cubicBezTo>
                  <a:cubicBezTo>
                    <a:pt x="f19" y="f61"/>
                    <a:pt x="f19" y="f15"/>
                    <a:pt x="f19" y="f23"/>
                  </a:cubicBezTo>
                  <a:cubicBezTo>
                    <a:pt x="f19" y="f22"/>
                    <a:pt x="f20" y="f97"/>
                    <a:pt x="f19" y="f21"/>
                  </a:cubicBezTo>
                  <a:cubicBezTo>
                    <a:pt x="f19" y="f21"/>
                    <a:pt x="f19" y="f21"/>
                    <a:pt x="f13" y="f21"/>
                  </a:cubicBezTo>
                  <a:close/>
                  <a:moveTo>
                    <a:pt x="f74" y="f52"/>
                  </a:moveTo>
                  <a:cubicBezTo>
                    <a:pt x="f50" y="f45"/>
                    <a:pt x="f34" y="f69"/>
                    <a:pt x="f34" y="f51"/>
                  </a:cubicBezTo>
                  <a:cubicBezTo>
                    <a:pt x="f16" y="f60"/>
                    <a:pt x="f97" y="f34"/>
                    <a:pt x="f16" y="f22"/>
                  </a:cubicBezTo>
                  <a:cubicBezTo>
                    <a:pt x="f97" y="f97"/>
                    <a:pt x="f22" y="f21"/>
                    <a:pt x="f22" y="f18"/>
                  </a:cubicBezTo>
                  <a:cubicBezTo>
                    <a:pt x="f22" y="f60"/>
                    <a:pt x="f18" y="f69"/>
                    <a:pt x="f74" y="f52"/>
                  </a:cubicBezTo>
                  <a:close/>
                  <a:moveTo>
                    <a:pt x="f56" y="f52"/>
                  </a:moveTo>
                  <a:cubicBezTo>
                    <a:pt x="f55" y="f55"/>
                    <a:pt x="f55" y="f55"/>
                    <a:pt x="f55" y="f55"/>
                  </a:cubicBezTo>
                  <a:cubicBezTo>
                    <a:pt x="f40" y="f77"/>
                    <a:pt x="f45" y="f90"/>
                    <a:pt x="f59" y="f107"/>
                  </a:cubicBezTo>
                  <a:cubicBezTo>
                    <a:pt x="f21" y="f103"/>
                    <a:pt x="f61" y="f108"/>
                    <a:pt x="f25" y="f109"/>
                  </a:cubicBezTo>
                  <a:cubicBezTo>
                    <a:pt x="f73" y="f109"/>
                    <a:pt x="f73" y="f109"/>
                    <a:pt x="f73" y="f109"/>
                  </a:cubicBezTo>
                  <a:cubicBezTo>
                    <a:pt x="f12" y="f100"/>
                    <a:pt x="f97" y="f110"/>
                    <a:pt x="f59" y="f106"/>
                  </a:cubicBezTo>
                  <a:cubicBezTo>
                    <a:pt x="f69" y="f44"/>
                    <a:pt x="f71" y="f39"/>
                    <a:pt x="f40" y="f55"/>
                  </a:cubicBezTo>
                  <a:lnTo>
                    <a:pt x="f56" y="f52"/>
                  </a:lnTo>
                  <a:close/>
                  <a:moveTo>
                    <a:pt x="f25" y="f65"/>
                  </a:moveTo>
                  <a:cubicBezTo>
                    <a:pt x="f15" y="f94"/>
                    <a:pt x="f16" y="f33"/>
                    <a:pt x="f74" y="f107"/>
                  </a:cubicBezTo>
                  <a:cubicBezTo>
                    <a:pt x="f51" y="f46"/>
                    <a:pt x="f71" y="f79"/>
                    <a:pt x="f53" y="f39"/>
                  </a:cubicBezTo>
                  <a:cubicBezTo>
                    <a:pt x="f52" y="f77"/>
                    <a:pt x="f69" y="f111"/>
                    <a:pt x="f36" y="f67"/>
                  </a:cubicBezTo>
                  <a:cubicBezTo>
                    <a:pt x="f18" y="f112"/>
                    <a:pt x="f24" y="f113"/>
                    <a:pt x="f25" y="f65"/>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grpSp>
      <p:sp>
        <p:nvSpPr>
          <p:cNvPr id="17"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a:extLst>
              <a:ext uri="{FF2B5EF4-FFF2-40B4-BE49-F238E27FC236}">
                <a16:creationId xmlns:a16="http://schemas.microsoft.com/office/drawing/2014/main" id="{65ACA78D-5CE8-028D-B2DF-3F35A283C155}"/>
              </a:ext>
            </a:extLst>
          </p:cNvPr>
          <p:cNvSpPr txBox="1">
            <a:spLocks noGrp="1"/>
          </p:cNvSpPr>
          <p:nvPr>
            <p:ph type="pic" idx="1"/>
          </p:nvPr>
        </p:nvSpPr>
        <p:spPr>
          <a:xfrm>
            <a:off x="836611" y="1031196"/>
            <a:ext cx="5943600" cy="4572000"/>
          </a:xfrm>
          <a:solidFill>
            <a:srgbClr val="D1E5F9"/>
          </a:solidFill>
          <a:ln w="38103">
            <a:solidFill>
              <a:srgbClr val="FFFFFF"/>
            </a:solidFill>
            <a:prstDash val="solid"/>
          </a:ln>
        </p:spPr>
        <p:txBody>
          <a:bodyPr/>
          <a:lstStyle>
            <a:lvl1pPr marL="0" indent="0">
              <a:buNone/>
              <a:defRPr sz="3200"/>
            </a:lvl1pPr>
          </a:lstStyle>
          <a:p>
            <a:pPr lvl="0"/>
            <a:r>
              <a:rPr lang="el-GR"/>
              <a:t>Κάντε κλικ στο εικονίδιο για να προσθέσετε εικόνα</a:t>
            </a:r>
          </a:p>
        </p:txBody>
      </p:sp>
      <p:sp>
        <p:nvSpPr>
          <p:cNvPr id="18" name="Σύμβολο κράτησης θέσης κειμένου 3">
            <a:extLst>
              <a:ext uri="{FF2B5EF4-FFF2-40B4-BE49-F238E27FC236}">
                <a16:creationId xmlns:a16="http://schemas.microsoft.com/office/drawing/2014/main" id="{A973F655-32D2-F561-B423-6390A3E1D7C4}"/>
              </a:ext>
            </a:extLst>
          </p:cNvPr>
          <p:cNvSpPr txBox="1">
            <a:spLocks noGrp="1"/>
          </p:cNvSpPr>
          <p:nvPr>
            <p:ph type="body" idx="2"/>
          </p:nvPr>
        </p:nvSpPr>
        <p:spPr>
          <a:xfrm>
            <a:off x="7492895" y="3555525"/>
            <a:ext cx="3840480" cy="2168517"/>
          </a:xfrm>
        </p:spPr>
        <p:txBody>
          <a:bodyPr/>
          <a:lstStyle>
            <a:lvl1pPr marL="0" indent="0">
              <a:buNone/>
              <a:defRPr sz="1800"/>
            </a:lvl1pPr>
          </a:lstStyle>
          <a:p>
            <a:pPr lvl="0"/>
            <a:r>
              <a:rPr lang="el-GR"/>
              <a:t>Στυλ κειμένου υποδείγματος</a:t>
            </a:r>
          </a:p>
        </p:txBody>
      </p:sp>
      <p:sp>
        <p:nvSpPr>
          <p:cNvPr id="19" name="Σύμβολο κράτησης θέσης αριθμού διαφάνειας 6">
            <a:extLst>
              <a:ext uri="{FF2B5EF4-FFF2-40B4-BE49-F238E27FC236}">
                <a16:creationId xmlns:a16="http://schemas.microsoft.com/office/drawing/2014/main" id="{91D31FE4-B71F-E582-97A8-DC06E0A258B4}"/>
              </a:ext>
            </a:extLst>
          </p:cNvPr>
          <p:cNvSpPr txBox="1">
            <a:spLocks noGrp="1"/>
          </p:cNvSpPr>
          <p:nvPr>
            <p:ph type="sldNum" sz="quarter" idx="8"/>
          </p:nvPr>
        </p:nvSpPr>
        <p:spPr>
          <a:xfrm>
            <a:off x="1065211" y="6019796"/>
            <a:ext cx="761996" cy="228600"/>
          </a:xfrm>
        </p:spPr>
        <p:txBody>
          <a:bodyPr/>
          <a:lstStyle>
            <a:lvl1pPr>
              <a:defRPr/>
            </a:lvl1pPr>
          </a:lstStyle>
          <a:p>
            <a:pPr lvl="0"/>
            <a:fld id="{F0D501C6-4441-4D14-8524-E022CEB63EEF}" type="slidenum">
              <a:t>‹#›</a:t>
            </a:fld>
            <a:endParaRPr lang="el-GR"/>
          </a:p>
        </p:txBody>
      </p:sp>
      <p:sp>
        <p:nvSpPr>
          <p:cNvPr id="20" name="Σύμβολο κράτησης θέσης υποσέλιδου 5">
            <a:extLst>
              <a:ext uri="{FF2B5EF4-FFF2-40B4-BE49-F238E27FC236}">
                <a16:creationId xmlns:a16="http://schemas.microsoft.com/office/drawing/2014/main" id="{61B9DB93-4345-A0DF-F10D-A8171EB89955}"/>
              </a:ext>
            </a:extLst>
          </p:cNvPr>
          <p:cNvSpPr txBox="1">
            <a:spLocks noGrp="1"/>
          </p:cNvSpPr>
          <p:nvPr>
            <p:ph type="ftr" sz="quarter" idx="9"/>
          </p:nvPr>
        </p:nvSpPr>
        <p:spPr>
          <a:xfrm>
            <a:off x="1979611" y="6019796"/>
            <a:ext cx="5943600" cy="228600"/>
          </a:xfrm>
        </p:spPr>
        <p:txBody>
          <a:bodyPr/>
          <a:lstStyle>
            <a:lvl1pPr>
              <a:defRPr/>
            </a:lvl1pPr>
          </a:lstStyle>
          <a:p>
            <a:pPr lvl="0"/>
            <a:endParaRPr lang="el-GR"/>
          </a:p>
        </p:txBody>
      </p:sp>
      <p:sp>
        <p:nvSpPr>
          <p:cNvPr id="21" name="Σύμβολο κράτησης θέσης ημερομηνίας 4">
            <a:extLst>
              <a:ext uri="{FF2B5EF4-FFF2-40B4-BE49-F238E27FC236}">
                <a16:creationId xmlns:a16="http://schemas.microsoft.com/office/drawing/2014/main" id="{CD82917A-2E66-1F4C-A640-336707CC02C8}"/>
              </a:ext>
            </a:extLst>
          </p:cNvPr>
          <p:cNvSpPr txBox="1">
            <a:spLocks noGrp="1"/>
          </p:cNvSpPr>
          <p:nvPr>
            <p:ph type="dt" sz="half" idx="7"/>
          </p:nvPr>
        </p:nvSpPr>
        <p:spPr>
          <a:xfrm>
            <a:off x="8075615" y="6019796"/>
            <a:ext cx="1396261" cy="228600"/>
          </a:xfrm>
        </p:spPr>
        <p:txBody>
          <a:bodyPr/>
          <a:lstStyle>
            <a:lvl1pPr>
              <a:defRPr/>
            </a:lvl1pPr>
          </a:lstStyle>
          <a:p>
            <a:pPr lvl="0"/>
            <a:fld id="{52B1D200-FEE8-4DC5-AA20-46A8BDE69821}" type="datetime1">
              <a:rPr lang="el-GR"/>
              <a:pPr lvl="0"/>
              <a:t>3/3/2025</a:t>
            </a:fld>
            <a:endParaRPr lang="el-GR"/>
          </a:p>
        </p:txBody>
      </p:sp>
    </p:spTree>
    <p:extLst>
      <p:ext uri="{BB962C8B-B14F-4D97-AF65-F5344CB8AC3E}">
        <p14:creationId xmlns:p14="http://schemas.microsoft.com/office/powerpoint/2010/main" val="1304836393"/>
      </p:ext>
    </p:extLst>
  </p:cSld>
  <p:clrMapOvr>
    <a:masterClrMapping/>
  </p:clrMapOvr>
  <p:transition spd="med">
    <p:fad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7B0246-0547-F0CF-29F3-1FD858133D51}"/>
              </a:ext>
            </a:extLst>
          </p:cNvPr>
          <p:cNvSpPr txBox="1">
            <a:spLocks noGrp="1"/>
          </p:cNvSpPr>
          <p:nvPr>
            <p:ph type="title"/>
          </p:nvPr>
        </p:nvSpPr>
        <p:spPr>
          <a:xfrm>
            <a:off x="1065211" y="304796"/>
            <a:ext cx="10058400" cy="1219196"/>
          </a:xfrm>
        </p:spPr>
        <p:txBody>
          <a:bodyPr/>
          <a:lstStyle>
            <a:lvl1pPr>
              <a:defRPr/>
            </a:lvl1pPr>
          </a:lstStyle>
          <a:p>
            <a:pPr lvl="0"/>
            <a:r>
              <a:rPr lang="el-GR"/>
              <a:t>Κάντε κλικ για να επεξεργαστείτε τον τίτλο υποδείγματος</a:t>
            </a:r>
          </a:p>
        </p:txBody>
      </p:sp>
      <p:sp>
        <p:nvSpPr>
          <p:cNvPr id="3" name="Σύμβολο κράτησης θέσης κατακόρυφου κειμένου 2">
            <a:extLst>
              <a:ext uri="{FF2B5EF4-FFF2-40B4-BE49-F238E27FC236}">
                <a16:creationId xmlns:a16="http://schemas.microsoft.com/office/drawing/2014/main" id="{9545095F-BE07-A316-B831-E0A3B1123C2C}"/>
              </a:ext>
            </a:extLst>
          </p:cNvPr>
          <p:cNvSpPr txBox="1">
            <a:spLocks noGrp="1"/>
          </p:cNvSpPr>
          <p:nvPr>
            <p:ph type="body" orient="vert" idx="1"/>
          </p:nvPr>
        </p:nvSpPr>
        <p:spPr>
          <a:xfrm>
            <a:off x="1065211" y="1752603"/>
            <a:ext cx="10058400" cy="4229099"/>
          </a:xfrm>
        </p:spPr>
        <p:txBody>
          <a:bodyPr vert="eaVert"/>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Σύμβολο κράτησης θέσης αριθμού διαφάνειας 5">
            <a:extLst>
              <a:ext uri="{FF2B5EF4-FFF2-40B4-BE49-F238E27FC236}">
                <a16:creationId xmlns:a16="http://schemas.microsoft.com/office/drawing/2014/main" id="{024EDA2F-0FCC-7963-0400-4FDCE7B856D0}"/>
              </a:ext>
            </a:extLst>
          </p:cNvPr>
          <p:cNvSpPr txBox="1">
            <a:spLocks noGrp="1"/>
          </p:cNvSpPr>
          <p:nvPr>
            <p:ph type="sldNum" sz="quarter" idx="8"/>
          </p:nvPr>
        </p:nvSpPr>
        <p:spPr>
          <a:xfrm>
            <a:off x="1065211" y="6019796"/>
            <a:ext cx="761996" cy="228600"/>
          </a:xfrm>
        </p:spPr>
        <p:txBody>
          <a:bodyPr/>
          <a:lstStyle>
            <a:lvl1pPr>
              <a:defRPr/>
            </a:lvl1pPr>
          </a:lstStyle>
          <a:p>
            <a:pPr lvl="0"/>
            <a:fld id="{950F5D16-DF57-48C5-A160-D00A2E2872C4}" type="slidenum">
              <a:t>‹#›</a:t>
            </a:fld>
            <a:endParaRPr lang="el-GR"/>
          </a:p>
        </p:txBody>
      </p:sp>
      <p:sp>
        <p:nvSpPr>
          <p:cNvPr id="5" name="Σύμβολο κράτησης θέσης υποσέλιδου 4">
            <a:extLst>
              <a:ext uri="{FF2B5EF4-FFF2-40B4-BE49-F238E27FC236}">
                <a16:creationId xmlns:a16="http://schemas.microsoft.com/office/drawing/2014/main" id="{FE7D5D1F-1989-B2CC-5264-0F207C58030F}"/>
              </a:ext>
            </a:extLst>
          </p:cNvPr>
          <p:cNvSpPr txBox="1">
            <a:spLocks noGrp="1"/>
          </p:cNvSpPr>
          <p:nvPr>
            <p:ph type="ftr" sz="quarter" idx="9"/>
          </p:nvPr>
        </p:nvSpPr>
        <p:spPr>
          <a:xfrm>
            <a:off x="1979611" y="6019796"/>
            <a:ext cx="5943600" cy="228600"/>
          </a:xfrm>
        </p:spPr>
        <p:txBody>
          <a:bodyPr/>
          <a:lstStyle>
            <a:lvl1pPr>
              <a:defRPr/>
            </a:lvl1pPr>
          </a:lstStyle>
          <a:p>
            <a:pPr lvl="0"/>
            <a:endParaRPr lang="el-GR"/>
          </a:p>
        </p:txBody>
      </p:sp>
      <p:sp>
        <p:nvSpPr>
          <p:cNvPr id="6" name="Σύμβολο κράτησης θέσης ημερομηνίας 3">
            <a:extLst>
              <a:ext uri="{FF2B5EF4-FFF2-40B4-BE49-F238E27FC236}">
                <a16:creationId xmlns:a16="http://schemas.microsoft.com/office/drawing/2014/main" id="{A3A5A12A-DC22-7C02-C1B2-929CCCE7967E}"/>
              </a:ext>
            </a:extLst>
          </p:cNvPr>
          <p:cNvSpPr txBox="1">
            <a:spLocks noGrp="1"/>
          </p:cNvSpPr>
          <p:nvPr>
            <p:ph type="dt" sz="half" idx="7"/>
          </p:nvPr>
        </p:nvSpPr>
        <p:spPr>
          <a:xfrm>
            <a:off x="8075615" y="6019796"/>
            <a:ext cx="1396261" cy="228600"/>
          </a:xfrm>
        </p:spPr>
        <p:txBody>
          <a:bodyPr/>
          <a:lstStyle>
            <a:lvl1pPr>
              <a:defRPr/>
            </a:lvl1pPr>
          </a:lstStyle>
          <a:p>
            <a:pPr lvl="0"/>
            <a:fld id="{FAF0B919-1747-4257-9F9A-7116469080F9}" type="datetime1">
              <a:rPr lang="el-GR"/>
              <a:pPr lvl="0"/>
              <a:t>3/3/2025</a:t>
            </a:fld>
            <a:endParaRPr lang="el-GR"/>
          </a:p>
        </p:txBody>
      </p:sp>
    </p:spTree>
    <p:extLst>
      <p:ext uri="{BB962C8B-B14F-4D97-AF65-F5344CB8AC3E}">
        <p14:creationId xmlns:p14="http://schemas.microsoft.com/office/powerpoint/2010/main" val="162004616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bg>
      <p:bgPr>
        <a:blipFill>
          <a:blip r:embed="rId2"/>
          <a:stretch>
            <a:fillRect/>
          </a:stretch>
        </a:blipFill>
        <a:effectLst/>
      </p:bgPr>
    </p:bg>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313E96B4-0123-9496-3564-506CD5C83907}"/>
              </a:ext>
            </a:extLst>
          </p:cNvPr>
          <p:cNvSpPr txBox="1">
            <a:spLocks noGrp="1"/>
          </p:cNvSpPr>
          <p:nvPr>
            <p:ph type="title" orient="vert"/>
          </p:nvPr>
        </p:nvSpPr>
        <p:spPr>
          <a:xfrm>
            <a:off x="9624270" y="304796"/>
            <a:ext cx="1729532" cy="5676896"/>
          </a:xfrm>
        </p:spPr>
        <p:txBody>
          <a:bodyPr vert="eaVert"/>
          <a:lstStyle>
            <a:lvl1pPr>
              <a:defRPr/>
            </a:lvl1pPr>
          </a:lstStyle>
          <a:p>
            <a:pPr lvl="0"/>
            <a:r>
              <a:rPr lang="el-GR"/>
              <a:t>Κάντε κλικ για να επεξεργαστείτε τον τίτλο υποδείγματος</a:t>
            </a:r>
          </a:p>
        </p:txBody>
      </p:sp>
      <p:sp>
        <p:nvSpPr>
          <p:cNvPr id="3" name="Σύμβολο κράτησης θέσης κατακόρυφου κειμένου 2">
            <a:extLst>
              <a:ext uri="{FF2B5EF4-FFF2-40B4-BE49-F238E27FC236}">
                <a16:creationId xmlns:a16="http://schemas.microsoft.com/office/drawing/2014/main" id="{8D68757B-2ED2-9B04-2098-76361636959D}"/>
              </a:ext>
            </a:extLst>
          </p:cNvPr>
          <p:cNvSpPr txBox="1">
            <a:spLocks noGrp="1"/>
          </p:cNvSpPr>
          <p:nvPr>
            <p:ph type="body" orient="vert" idx="1"/>
          </p:nvPr>
        </p:nvSpPr>
        <p:spPr>
          <a:xfrm>
            <a:off x="838203" y="304796"/>
            <a:ext cx="8633673" cy="5676896"/>
          </a:xfrm>
        </p:spPr>
        <p:txBody>
          <a:bodyPr vert="eaVert"/>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Σύμβολο κράτησης θέσης αριθμού διαφάνειας 5">
            <a:extLst>
              <a:ext uri="{FF2B5EF4-FFF2-40B4-BE49-F238E27FC236}">
                <a16:creationId xmlns:a16="http://schemas.microsoft.com/office/drawing/2014/main" id="{ACEC96CD-5E2F-0FA0-59EF-EB564615F939}"/>
              </a:ext>
            </a:extLst>
          </p:cNvPr>
          <p:cNvSpPr txBox="1">
            <a:spLocks noGrp="1"/>
          </p:cNvSpPr>
          <p:nvPr>
            <p:ph type="sldNum" sz="quarter" idx="8"/>
          </p:nvPr>
        </p:nvSpPr>
        <p:spPr>
          <a:xfrm>
            <a:off x="1065211" y="6019796"/>
            <a:ext cx="761996" cy="228600"/>
          </a:xfrm>
        </p:spPr>
        <p:txBody>
          <a:bodyPr/>
          <a:lstStyle>
            <a:lvl1pPr>
              <a:defRPr/>
            </a:lvl1pPr>
          </a:lstStyle>
          <a:p>
            <a:pPr lvl="0"/>
            <a:fld id="{D742A455-7DF3-434F-8070-AC5608EE4010}" type="slidenum">
              <a:t>‹#›</a:t>
            </a:fld>
            <a:endParaRPr lang="el-GR"/>
          </a:p>
        </p:txBody>
      </p:sp>
      <p:sp>
        <p:nvSpPr>
          <p:cNvPr id="5" name="Σύμβολο κράτησης θέσης υποσέλιδου 4">
            <a:extLst>
              <a:ext uri="{FF2B5EF4-FFF2-40B4-BE49-F238E27FC236}">
                <a16:creationId xmlns:a16="http://schemas.microsoft.com/office/drawing/2014/main" id="{5F506E86-CB83-E7A5-4B14-D58849908198}"/>
              </a:ext>
            </a:extLst>
          </p:cNvPr>
          <p:cNvSpPr txBox="1">
            <a:spLocks noGrp="1"/>
          </p:cNvSpPr>
          <p:nvPr>
            <p:ph type="ftr" sz="quarter" idx="9"/>
          </p:nvPr>
        </p:nvSpPr>
        <p:spPr>
          <a:xfrm>
            <a:off x="1979611" y="6019796"/>
            <a:ext cx="5943600" cy="228600"/>
          </a:xfrm>
        </p:spPr>
        <p:txBody>
          <a:bodyPr/>
          <a:lstStyle>
            <a:lvl1pPr>
              <a:defRPr/>
            </a:lvl1pPr>
          </a:lstStyle>
          <a:p>
            <a:pPr lvl="0"/>
            <a:endParaRPr lang="el-GR"/>
          </a:p>
        </p:txBody>
      </p:sp>
      <p:sp>
        <p:nvSpPr>
          <p:cNvPr id="6" name="Σύμβολο κράτησης θέσης ημερομηνίας 3">
            <a:extLst>
              <a:ext uri="{FF2B5EF4-FFF2-40B4-BE49-F238E27FC236}">
                <a16:creationId xmlns:a16="http://schemas.microsoft.com/office/drawing/2014/main" id="{D0B51905-72C4-CB74-2EAC-376058173ECF}"/>
              </a:ext>
            </a:extLst>
          </p:cNvPr>
          <p:cNvSpPr txBox="1">
            <a:spLocks noGrp="1"/>
          </p:cNvSpPr>
          <p:nvPr>
            <p:ph type="dt" sz="half" idx="7"/>
          </p:nvPr>
        </p:nvSpPr>
        <p:spPr>
          <a:xfrm>
            <a:off x="8075615" y="6019796"/>
            <a:ext cx="1396261" cy="228600"/>
          </a:xfrm>
        </p:spPr>
        <p:txBody>
          <a:bodyPr/>
          <a:lstStyle>
            <a:lvl1pPr>
              <a:defRPr/>
            </a:lvl1pPr>
          </a:lstStyle>
          <a:p>
            <a:pPr lvl="0"/>
            <a:fld id="{24E1CB08-DBC0-48BC-A161-34D212D01CA4}" type="datetime1">
              <a:rPr lang="el-GR"/>
              <a:pPr lvl="0"/>
              <a:t>3/3/2025</a:t>
            </a:fld>
            <a:endParaRPr lang="el-GR"/>
          </a:p>
        </p:txBody>
      </p:sp>
    </p:spTree>
    <p:extLst>
      <p:ext uri="{BB962C8B-B14F-4D97-AF65-F5344CB8AC3E}">
        <p14:creationId xmlns:p14="http://schemas.microsoft.com/office/powerpoint/2010/main" val="18049421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1CC6A3-7E8B-6659-DD72-7CE9D40927ED}"/>
              </a:ext>
            </a:extLst>
          </p:cNvPr>
          <p:cNvSpPr txBox="1">
            <a:spLocks noGrp="1"/>
          </p:cNvSpPr>
          <p:nvPr>
            <p:ph type="title"/>
          </p:nvPr>
        </p:nvSpPr>
        <p:spPr>
          <a:xfrm>
            <a:off x="1065211" y="304796"/>
            <a:ext cx="10058400" cy="1219196"/>
          </a:xfrm>
        </p:spPr>
        <p:txBody>
          <a:bodyPr/>
          <a:lstStyle>
            <a:lvl1pPr>
              <a:defRPr/>
            </a:lvl1pPr>
          </a:lstStyle>
          <a:p>
            <a:pPr lvl="0"/>
            <a:r>
              <a:rPr lang="el-GR"/>
              <a:t>Κάντε κλικ για να επεξεργαστείτε τον τίτλο υποδείγματος</a:t>
            </a:r>
          </a:p>
        </p:txBody>
      </p:sp>
      <p:sp>
        <p:nvSpPr>
          <p:cNvPr id="3" name="Σύμβολο κράτησης θέσης περιεχομένου 2">
            <a:extLst>
              <a:ext uri="{FF2B5EF4-FFF2-40B4-BE49-F238E27FC236}">
                <a16:creationId xmlns:a16="http://schemas.microsoft.com/office/drawing/2014/main" id="{13980BEC-17F4-476E-9D74-5F41533D47B2}"/>
              </a:ext>
            </a:extLst>
          </p:cNvPr>
          <p:cNvSpPr txBox="1">
            <a:spLocks noGrp="1"/>
          </p:cNvSpPr>
          <p:nvPr>
            <p:ph idx="1"/>
          </p:nvPr>
        </p:nvSpPr>
        <p:spPr>
          <a:xfrm>
            <a:off x="1065211" y="1752603"/>
            <a:ext cx="10058400" cy="4229099"/>
          </a:xfrm>
        </p:spPr>
        <p:txBody>
          <a:bodyPr/>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Σύμβολο κράτησης θέσης αριθμού διαφάνειας 5">
            <a:extLst>
              <a:ext uri="{FF2B5EF4-FFF2-40B4-BE49-F238E27FC236}">
                <a16:creationId xmlns:a16="http://schemas.microsoft.com/office/drawing/2014/main" id="{259AF010-50AC-1907-CA23-5D2E643BC06C}"/>
              </a:ext>
            </a:extLst>
          </p:cNvPr>
          <p:cNvSpPr txBox="1">
            <a:spLocks noGrp="1"/>
          </p:cNvSpPr>
          <p:nvPr>
            <p:ph type="sldNum" sz="quarter" idx="8"/>
          </p:nvPr>
        </p:nvSpPr>
        <p:spPr>
          <a:xfrm>
            <a:off x="1065211" y="6019796"/>
            <a:ext cx="761996" cy="228600"/>
          </a:xfrm>
        </p:spPr>
        <p:txBody>
          <a:bodyPr/>
          <a:lstStyle>
            <a:lvl1pPr>
              <a:defRPr/>
            </a:lvl1pPr>
          </a:lstStyle>
          <a:p>
            <a:pPr lvl="0"/>
            <a:fld id="{77CDCB89-78E4-4CD2-9A93-274C45BD7396}" type="slidenum">
              <a:t>‹#›</a:t>
            </a:fld>
            <a:endParaRPr lang="el-GR"/>
          </a:p>
        </p:txBody>
      </p:sp>
      <p:sp>
        <p:nvSpPr>
          <p:cNvPr id="5" name="Σύμβολο κράτησης θέσης υποσέλιδου 4">
            <a:extLst>
              <a:ext uri="{FF2B5EF4-FFF2-40B4-BE49-F238E27FC236}">
                <a16:creationId xmlns:a16="http://schemas.microsoft.com/office/drawing/2014/main" id="{C849E1A2-642A-EF70-2051-D7FEF6360C02}"/>
              </a:ext>
            </a:extLst>
          </p:cNvPr>
          <p:cNvSpPr txBox="1">
            <a:spLocks noGrp="1"/>
          </p:cNvSpPr>
          <p:nvPr>
            <p:ph type="ftr" sz="quarter" idx="9"/>
          </p:nvPr>
        </p:nvSpPr>
        <p:spPr>
          <a:xfrm>
            <a:off x="1979611" y="6019796"/>
            <a:ext cx="5943600" cy="228600"/>
          </a:xfrm>
        </p:spPr>
        <p:txBody>
          <a:bodyPr/>
          <a:lstStyle>
            <a:lvl1pPr>
              <a:defRPr/>
            </a:lvl1pPr>
          </a:lstStyle>
          <a:p>
            <a:pPr lvl="0"/>
            <a:endParaRPr lang="el-GR"/>
          </a:p>
        </p:txBody>
      </p:sp>
      <p:sp>
        <p:nvSpPr>
          <p:cNvPr id="6" name="Σύμβολο κράτησης θέσης ημερομηνίας 3">
            <a:extLst>
              <a:ext uri="{FF2B5EF4-FFF2-40B4-BE49-F238E27FC236}">
                <a16:creationId xmlns:a16="http://schemas.microsoft.com/office/drawing/2014/main" id="{984B1C11-A74B-6D9D-5F26-0F487A909B30}"/>
              </a:ext>
            </a:extLst>
          </p:cNvPr>
          <p:cNvSpPr txBox="1">
            <a:spLocks noGrp="1"/>
          </p:cNvSpPr>
          <p:nvPr>
            <p:ph type="dt" sz="half" idx="7"/>
          </p:nvPr>
        </p:nvSpPr>
        <p:spPr>
          <a:xfrm>
            <a:off x="8075615" y="6019796"/>
            <a:ext cx="1396261" cy="228600"/>
          </a:xfrm>
        </p:spPr>
        <p:txBody>
          <a:bodyPr/>
          <a:lstStyle>
            <a:lvl1pPr>
              <a:defRPr/>
            </a:lvl1pPr>
          </a:lstStyle>
          <a:p>
            <a:pPr lvl="0"/>
            <a:fld id="{2111DFB1-8ACB-4CD9-BE1B-7E2D320465CF}" type="datetime1">
              <a:rPr lang="el-GR"/>
              <a:pPr lvl="0"/>
              <a:t>3/3/2025</a:t>
            </a:fld>
            <a:endParaRPr lang="el-GR"/>
          </a:p>
        </p:txBody>
      </p:sp>
    </p:spTree>
    <p:extLst>
      <p:ext uri="{BB962C8B-B14F-4D97-AF65-F5344CB8AC3E}">
        <p14:creationId xmlns:p14="http://schemas.microsoft.com/office/powerpoint/2010/main" val="2878256009"/>
      </p:ext>
    </p:extLst>
  </p:cSld>
  <p:clrMapOvr>
    <a:masterClrMapping/>
  </p:clrMapOvr>
  <p:transition spd="med">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blipFill>
          <a:blip r:embed="rId2"/>
          <a:stretch>
            <a:fillRect/>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3104A6-8757-C5C4-C73B-E45D28E8B1CA}"/>
              </a:ext>
            </a:extLst>
          </p:cNvPr>
          <p:cNvSpPr txBox="1">
            <a:spLocks noGrp="1"/>
          </p:cNvSpPr>
          <p:nvPr>
            <p:ph type="title"/>
          </p:nvPr>
        </p:nvSpPr>
        <p:spPr>
          <a:xfrm>
            <a:off x="4265611" y="1828800"/>
            <a:ext cx="6858000" cy="1828800"/>
          </a:xfrm>
        </p:spPr>
        <p:txBody>
          <a:bodyPr/>
          <a:lstStyle>
            <a:lvl1pPr>
              <a:defRPr sz="4400"/>
            </a:lvl1pPr>
          </a:lstStyle>
          <a:p>
            <a:pPr lvl="0"/>
            <a:r>
              <a:rPr lang="el-GR"/>
              <a:t>Κάντε κλικ για να επεξεργαστείτε τον τίτλο υποδείγματος</a:t>
            </a:r>
          </a:p>
        </p:txBody>
      </p:sp>
      <p:sp>
        <p:nvSpPr>
          <p:cNvPr id="3" name="Σύμβολο κράτησης θέσης κειμένου 2">
            <a:extLst>
              <a:ext uri="{FF2B5EF4-FFF2-40B4-BE49-F238E27FC236}">
                <a16:creationId xmlns:a16="http://schemas.microsoft.com/office/drawing/2014/main" id="{082EC4C8-80AC-BD6E-7A4E-6B8B30EA3147}"/>
              </a:ext>
            </a:extLst>
          </p:cNvPr>
          <p:cNvSpPr txBox="1">
            <a:spLocks noGrp="1"/>
          </p:cNvSpPr>
          <p:nvPr>
            <p:ph type="body" idx="1"/>
          </p:nvPr>
        </p:nvSpPr>
        <p:spPr>
          <a:xfrm>
            <a:off x="4265611" y="3733796"/>
            <a:ext cx="6858000" cy="914400"/>
          </a:xfrm>
        </p:spPr>
        <p:txBody>
          <a:bodyPr/>
          <a:lstStyle>
            <a:lvl1pPr marL="0" indent="0">
              <a:spcBef>
                <a:spcPts val="0"/>
              </a:spcBef>
              <a:buNone/>
              <a:defRPr/>
            </a:lvl1pPr>
          </a:lstStyle>
          <a:p>
            <a:pPr lvl="0"/>
            <a:r>
              <a:rPr lang="el-GR"/>
              <a:t>Στυλ κειμένου υποδείγματος</a:t>
            </a:r>
          </a:p>
        </p:txBody>
      </p:sp>
    </p:spTree>
    <p:extLst>
      <p:ext uri="{BB962C8B-B14F-4D97-AF65-F5344CB8AC3E}">
        <p14:creationId xmlns:p14="http://schemas.microsoft.com/office/powerpoint/2010/main" val="291209051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49D9EE-75B5-F245-91CC-40E868C8C6B3}"/>
              </a:ext>
            </a:extLst>
          </p:cNvPr>
          <p:cNvSpPr txBox="1">
            <a:spLocks noGrp="1"/>
          </p:cNvSpPr>
          <p:nvPr>
            <p:ph type="title"/>
          </p:nvPr>
        </p:nvSpPr>
        <p:spPr>
          <a:xfrm>
            <a:off x="1065211" y="304796"/>
            <a:ext cx="10058400" cy="1219196"/>
          </a:xfrm>
        </p:spPr>
        <p:txBody>
          <a:bodyPr/>
          <a:lstStyle>
            <a:lvl1pPr>
              <a:defRPr/>
            </a:lvl1pPr>
          </a:lstStyle>
          <a:p>
            <a:pPr lvl="0"/>
            <a:r>
              <a:rPr lang="el-GR"/>
              <a:t>Κάντε κλικ για να επεξεργαστείτε τον τίτλο υποδείγματος</a:t>
            </a:r>
          </a:p>
        </p:txBody>
      </p:sp>
      <p:sp>
        <p:nvSpPr>
          <p:cNvPr id="3" name="Σύμβολο κράτησης θέσης περιεχομένου 2">
            <a:extLst>
              <a:ext uri="{FF2B5EF4-FFF2-40B4-BE49-F238E27FC236}">
                <a16:creationId xmlns:a16="http://schemas.microsoft.com/office/drawing/2014/main" id="{A1C43D85-5553-BA75-DAC4-1E7BAD8A23D5}"/>
              </a:ext>
            </a:extLst>
          </p:cNvPr>
          <p:cNvSpPr txBox="1">
            <a:spLocks noGrp="1"/>
          </p:cNvSpPr>
          <p:nvPr>
            <p:ph idx="1"/>
          </p:nvPr>
        </p:nvSpPr>
        <p:spPr>
          <a:xfrm>
            <a:off x="1065211" y="1825627"/>
            <a:ext cx="4954584" cy="4187952"/>
          </a:xfrm>
        </p:spPr>
        <p:txBody>
          <a:bodyPr/>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Σύμβολο κράτησης θέσης περιεχομένου 3">
            <a:extLst>
              <a:ext uri="{FF2B5EF4-FFF2-40B4-BE49-F238E27FC236}">
                <a16:creationId xmlns:a16="http://schemas.microsoft.com/office/drawing/2014/main" id="{D7940CBF-BA98-F18E-DA75-69CFEF9D028B}"/>
              </a:ext>
            </a:extLst>
          </p:cNvPr>
          <p:cNvSpPr txBox="1">
            <a:spLocks noGrp="1"/>
          </p:cNvSpPr>
          <p:nvPr>
            <p:ph idx="2"/>
          </p:nvPr>
        </p:nvSpPr>
        <p:spPr>
          <a:xfrm>
            <a:off x="6172200" y="1825627"/>
            <a:ext cx="4951411" cy="4187952"/>
          </a:xfrm>
        </p:spPr>
        <p:txBody>
          <a:bodyPr/>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Σύμβολο κράτησης θέσης αριθμού διαφάνειας 6">
            <a:extLst>
              <a:ext uri="{FF2B5EF4-FFF2-40B4-BE49-F238E27FC236}">
                <a16:creationId xmlns:a16="http://schemas.microsoft.com/office/drawing/2014/main" id="{78F56C05-3670-26EF-9AA1-3629692424F9}"/>
              </a:ext>
            </a:extLst>
          </p:cNvPr>
          <p:cNvSpPr txBox="1">
            <a:spLocks noGrp="1"/>
          </p:cNvSpPr>
          <p:nvPr>
            <p:ph type="sldNum" sz="quarter" idx="8"/>
          </p:nvPr>
        </p:nvSpPr>
        <p:spPr>
          <a:xfrm>
            <a:off x="1065211" y="6019796"/>
            <a:ext cx="761996" cy="228600"/>
          </a:xfrm>
        </p:spPr>
        <p:txBody>
          <a:bodyPr/>
          <a:lstStyle>
            <a:lvl1pPr>
              <a:defRPr/>
            </a:lvl1pPr>
          </a:lstStyle>
          <a:p>
            <a:pPr lvl="0"/>
            <a:fld id="{B9D60689-A594-4930-B205-53049EE37744}" type="slidenum">
              <a:t>‹#›</a:t>
            </a:fld>
            <a:endParaRPr lang="el-GR"/>
          </a:p>
        </p:txBody>
      </p:sp>
      <p:sp>
        <p:nvSpPr>
          <p:cNvPr id="6" name="Σύμβολο κράτησης θέσης υποσέλιδου 5">
            <a:extLst>
              <a:ext uri="{FF2B5EF4-FFF2-40B4-BE49-F238E27FC236}">
                <a16:creationId xmlns:a16="http://schemas.microsoft.com/office/drawing/2014/main" id="{1D130708-1EFF-C003-CC8E-86844B6AB6E7}"/>
              </a:ext>
            </a:extLst>
          </p:cNvPr>
          <p:cNvSpPr txBox="1">
            <a:spLocks noGrp="1"/>
          </p:cNvSpPr>
          <p:nvPr>
            <p:ph type="ftr" sz="quarter" idx="9"/>
          </p:nvPr>
        </p:nvSpPr>
        <p:spPr>
          <a:xfrm>
            <a:off x="1979611" y="6019796"/>
            <a:ext cx="5943600" cy="228600"/>
          </a:xfrm>
        </p:spPr>
        <p:txBody>
          <a:bodyPr/>
          <a:lstStyle>
            <a:lvl1pPr>
              <a:defRPr/>
            </a:lvl1pPr>
          </a:lstStyle>
          <a:p>
            <a:pPr lvl="0"/>
            <a:endParaRPr lang="el-GR"/>
          </a:p>
        </p:txBody>
      </p:sp>
      <p:sp>
        <p:nvSpPr>
          <p:cNvPr id="7" name="Σύμβολο κράτησης θέσης ημερομηνίας 4">
            <a:extLst>
              <a:ext uri="{FF2B5EF4-FFF2-40B4-BE49-F238E27FC236}">
                <a16:creationId xmlns:a16="http://schemas.microsoft.com/office/drawing/2014/main" id="{7A5E41AE-C03F-B4B2-F906-C80A4C15E50E}"/>
              </a:ext>
            </a:extLst>
          </p:cNvPr>
          <p:cNvSpPr txBox="1">
            <a:spLocks noGrp="1"/>
          </p:cNvSpPr>
          <p:nvPr>
            <p:ph type="dt" sz="half" idx="7"/>
          </p:nvPr>
        </p:nvSpPr>
        <p:spPr>
          <a:xfrm>
            <a:off x="8075615" y="6019796"/>
            <a:ext cx="1396261" cy="228600"/>
          </a:xfrm>
        </p:spPr>
        <p:txBody>
          <a:bodyPr/>
          <a:lstStyle>
            <a:lvl1pPr>
              <a:defRPr/>
            </a:lvl1pPr>
          </a:lstStyle>
          <a:p>
            <a:pPr lvl="0"/>
            <a:fld id="{05DFC88A-3F3A-44B6-85A4-517D122F2B15}" type="datetime1">
              <a:rPr lang="el-GR"/>
              <a:pPr lvl="0"/>
              <a:t>3/3/2025</a:t>
            </a:fld>
            <a:endParaRPr lang="el-GR"/>
          </a:p>
        </p:txBody>
      </p:sp>
    </p:spTree>
    <p:extLst>
      <p:ext uri="{BB962C8B-B14F-4D97-AF65-F5344CB8AC3E}">
        <p14:creationId xmlns:p14="http://schemas.microsoft.com/office/powerpoint/2010/main" val="1951095232"/>
      </p:ext>
    </p:extLst>
  </p:cSld>
  <p:clrMapOvr>
    <a:masterClrMapping/>
  </p:clrMapOvr>
  <p:transition spd="med">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41601A-B64F-8220-C128-21E46E824B3F}"/>
              </a:ext>
            </a:extLst>
          </p:cNvPr>
          <p:cNvSpPr txBox="1">
            <a:spLocks noGrp="1"/>
          </p:cNvSpPr>
          <p:nvPr>
            <p:ph type="title"/>
          </p:nvPr>
        </p:nvSpPr>
        <p:spPr>
          <a:xfrm>
            <a:off x="1065211" y="304796"/>
            <a:ext cx="10058400" cy="1219196"/>
          </a:xfrm>
        </p:spPr>
        <p:txBody>
          <a:bodyPr/>
          <a:lstStyle>
            <a:lvl1pPr>
              <a:defRPr/>
            </a:lvl1pPr>
          </a:lstStyle>
          <a:p>
            <a:pPr lvl="0"/>
            <a:r>
              <a:rPr lang="el-GR"/>
              <a:t>Κάντε κλικ για να επεξεργαστείτε τον τίτλο υποδείγματος</a:t>
            </a:r>
          </a:p>
        </p:txBody>
      </p:sp>
      <p:sp>
        <p:nvSpPr>
          <p:cNvPr id="3" name="Σύμβολο κράτησης θέσης κειμένου 2">
            <a:extLst>
              <a:ext uri="{FF2B5EF4-FFF2-40B4-BE49-F238E27FC236}">
                <a16:creationId xmlns:a16="http://schemas.microsoft.com/office/drawing/2014/main" id="{9C89A918-ED52-94C9-27CE-47E22771B35D}"/>
              </a:ext>
            </a:extLst>
          </p:cNvPr>
          <p:cNvSpPr txBox="1">
            <a:spLocks noGrp="1"/>
          </p:cNvSpPr>
          <p:nvPr>
            <p:ph type="body" idx="1"/>
          </p:nvPr>
        </p:nvSpPr>
        <p:spPr>
          <a:xfrm>
            <a:off x="1069848" y="1681160"/>
            <a:ext cx="4956048" cy="823910"/>
          </a:xfrm>
        </p:spPr>
        <p:txBody>
          <a:bodyPr anchor="b"/>
          <a:lstStyle>
            <a:lvl1pPr marL="0" indent="0">
              <a:spcBef>
                <a:spcPts val="0"/>
              </a:spcBef>
              <a:buNone/>
              <a:defRPr b="1"/>
            </a:lvl1pPr>
          </a:lstStyle>
          <a:p>
            <a:pPr lvl="0"/>
            <a:r>
              <a:rPr lang="el-GR"/>
              <a:t>Στυλ κειμένου υποδείγματος</a:t>
            </a:r>
          </a:p>
        </p:txBody>
      </p:sp>
      <p:sp>
        <p:nvSpPr>
          <p:cNvPr id="4" name="Σύμβολο κράτησης θέσης περιεχομένου 3">
            <a:extLst>
              <a:ext uri="{FF2B5EF4-FFF2-40B4-BE49-F238E27FC236}">
                <a16:creationId xmlns:a16="http://schemas.microsoft.com/office/drawing/2014/main" id="{2FE4B13E-AF57-C110-E5FB-0363627DABE9}"/>
              </a:ext>
            </a:extLst>
          </p:cNvPr>
          <p:cNvSpPr txBox="1">
            <a:spLocks noGrp="1"/>
          </p:cNvSpPr>
          <p:nvPr>
            <p:ph idx="2"/>
          </p:nvPr>
        </p:nvSpPr>
        <p:spPr>
          <a:xfrm>
            <a:off x="1069848" y="2505071"/>
            <a:ext cx="4956048" cy="3476621"/>
          </a:xfrm>
        </p:spPr>
        <p:txBody>
          <a:bodyPr/>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Σύμβολο κράτησης θέσης κειμένου 4">
            <a:extLst>
              <a:ext uri="{FF2B5EF4-FFF2-40B4-BE49-F238E27FC236}">
                <a16:creationId xmlns:a16="http://schemas.microsoft.com/office/drawing/2014/main" id="{7CEDA8A3-6377-E9B4-32F5-5F09E498A99A}"/>
              </a:ext>
            </a:extLst>
          </p:cNvPr>
          <p:cNvSpPr txBox="1">
            <a:spLocks noGrp="1"/>
          </p:cNvSpPr>
          <p:nvPr>
            <p:ph type="body" idx="3"/>
          </p:nvPr>
        </p:nvSpPr>
        <p:spPr>
          <a:xfrm>
            <a:off x="6172200" y="1681160"/>
            <a:ext cx="4956048" cy="823910"/>
          </a:xfrm>
        </p:spPr>
        <p:txBody>
          <a:bodyPr anchor="b"/>
          <a:lstStyle>
            <a:lvl1pPr marL="0" indent="0">
              <a:spcBef>
                <a:spcPts val="0"/>
              </a:spcBef>
              <a:buNone/>
              <a:defRPr b="1"/>
            </a:lvl1pPr>
          </a:lstStyle>
          <a:p>
            <a:pPr lvl="0"/>
            <a:r>
              <a:rPr lang="el-GR"/>
              <a:t>Στυλ κειμένου υποδείγματος</a:t>
            </a:r>
          </a:p>
        </p:txBody>
      </p:sp>
      <p:sp>
        <p:nvSpPr>
          <p:cNvPr id="6" name="Σύμβολο κράτησης θέσης περιεχομένου 5">
            <a:extLst>
              <a:ext uri="{FF2B5EF4-FFF2-40B4-BE49-F238E27FC236}">
                <a16:creationId xmlns:a16="http://schemas.microsoft.com/office/drawing/2014/main" id="{9C47BC0D-09F1-FA88-F79B-A36B13FC30DA}"/>
              </a:ext>
            </a:extLst>
          </p:cNvPr>
          <p:cNvSpPr txBox="1">
            <a:spLocks noGrp="1"/>
          </p:cNvSpPr>
          <p:nvPr>
            <p:ph idx="4"/>
          </p:nvPr>
        </p:nvSpPr>
        <p:spPr>
          <a:xfrm>
            <a:off x="6172200" y="2505071"/>
            <a:ext cx="4956048" cy="3476621"/>
          </a:xfrm>
        </p:spPr>
        <p:txBody>
          <a:bodyPr/>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Σύμβολο κράτησης θέσης αριθμού διαφάνειας 8">
            <a:extLst>
              <a:ext uri="{FF2B5EF4-FFF2-40B4-BE49-F238E27FC236}">
                <a16:creationId xmlns:a16="http://schemas.microsoft.com/office/drawing/2014/main" id="{1DFA6BE9-FB25-6F4C-C3C8-808C07DC1199}"/>
              </a:ext>
            </a:extLst>
          </p:cNvPr>
          <p:cNvSpPr txBox="1">
            <a:spLocks noGrp="1"/>
          </p:cNvSpPr>
          <p:nvPr>
            <p:ph type="sldNum" sz="quarter" idx="8"/>
          </p:nvPr>
        </p:nvSpPr>
        <p:spPr>
          <a:xfrm>
            <a:off x="1065211" y="6019796"/>
            <a:ext cx="761996" cy="228600"/>
          </a:xfrm>
        </p:spPr>
        <p:txBody>
          <a:bodyPr/>
          <a:lstStyle>
            <a:lvl1pPr>
              <a:defRPr/>
            </a:lvl1pPr>
          </a:lstStyle>
          <a:p>
            <a:pPr lvl="0"/>
            <a:fld id="{106C5CA7-6B6F-441D-A109-FB6EFB6E20F9}" type="slidenum">
              <a:t>‹#›</a:t>
            </a:fld>
            <a:endParaRPr lang="el-GR"/>
          </a:p>
        </p:txBody>
      </p:sp>
      <p:sp>
        <p:nvSpPr>
          <p:cNvPr id="8" name="Σύμβολο κράτησης θέσης υποσέλιδου 7">
            <a:extLst>
              <a:ext uri="{FF2B5EF4-FFF2-40B4-BE49-F238E27FC236}">
                <a16:creationId xmlns:a16="http://schemas.microsoft.com/office/drawing/2014/main" id="{D2D9944D-BFC1-EDD7-F912-20894F27B3B2}"/>
              </a:ext>
            </a:extLst>
          </p:cNvPr>
          <p:cNvSpPr txBox="1">
            <a:spLocks noGrp="1"/>
          </p:cNvSpPr>
          <p:nvPr>
            <p:ph type="ftr" sz="quarter" idx="9"/>
          </p:nvPr>
        </p:nvSpPr>
        <p:spPr>
          <a:xfrm>
            <a:off x="1979611" y="6019796"/>
            <a:ext cx="5943600" cy="228600"/>
          </a:xfrm>
        </p:spPr>
        <p:txBody>
          <a:bodyPr/>
          <a:lstStyle>
            <a:lvl1pPr>
              <a:defRPr/>
            </a:lvl1pPr>
          </a:lstStyle>
          <a:p>
            <a:pPr lvl="0"/>
            <a:endParaRPr lang="el-GR"/>
          </a:p>
        </p:txBody>
      </p:sp>
      <p:sp>
        <p:nvSpPr>
          <p:cNvPr id="9" name="Σύμβολο κράτησης θέσης ημερομηνίας 6">
            <a:extLst>
              <a:ext uri="{FF2B5EF4-FFF2-40B4-BE49-F238E27FC236}">
                <a16:creationId xmlns:a16="http://schemas.microsoft.com/office/drawing/2014/main" id="{0AEE3426-1C01-63DE-F39F-9B4224E7323F}"/>
              </a:ext>
            </a:extLst>
          </p:cNvPr>
          <p:cNvSpPr txBox="1">
            <a:spLocks noGrp="1"/>
          </p:cNvSpPr>
          <p:nvPr>
            <p:ph type="dt" sz="half" idx="7"/>
          </p:nvPr>
        </p:nvSpPr>
        <p:spPr>
          <a:xfrm>
            <a:off x="8075615" y="6019796"/>
            <a:ext cx="1396261" cy="228600"/>
          </a:xfrm>
        </p:spPr>
        <p:txBody>
          <a:bodyPr/>
          <a:lstStyle>
            <a:lvl1pPr>
              <a:defRPr/>
            </a:lvl1pPr>
          </a:lstStyle>
          <a:p>
            <a:pPr lvl="0"/>
            <a:fld id="{7BAC6C7E-7E87-4E28-AC00-FFC25B625CE1}" type="datetime1">
              <a:rPr lang="el-GR"/>
              <a:pPr lvl="0"/>
              <a:t>3/3/2025</a:t>
            </a:fld>
            <a:endParaRPr lang="el-GR"/>
          </a:p>
        </p:txBody>
      </p:sp>
    </p:spTree>
    <p:extLst>
      <p:ext uri="{BB962C8B-B14F-4D97-AF65-F5344CB8AC3E}">
        <p14:creationId xmlns:p14="http://schemas.microsoft.com/office/powerpoint/2010/main" val="26129764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CA0638-18DA-9D53-13C4-CB917C8B66D4}"/>
              </a:ext>
            </a:extLst>
          </p:cNvPr>
          <p:cNvSpPr txBox="1">
            <a:spLocks noGrp="1"/>
          </p:cNvSpPr>
          <p:nvPr>
            <p:ph type="title"/>
          </p:nvPr>
        </p:nvSpPr>
        <p:spPr>
          <a:xfrm>
            <a:off x="1065211" y="304796"/>
            <a:ext cx="10058400" cy="1219196"/>
          </a:xfrm>
        </p:spPr>
        <p:txBody>
          <a:bodyPr/>
          <a:lstStyle>
            <a:lvl1pPr>
              <a:defRPr/>
            </a:lvl1pPr>
          </a:lstStyle>
          <a:p>
            <a:pPr lvl="0"/>
            <a:r>
              <a:rPr lang="el-GR"/>
              <a:t>Κάντε κλικ για να επεξεργαστείτε τον τίτλο υποδείγματος</a:t>
            </a:r>
          </a:p>
        </p:txBody>
      </p:sp>
      <p:sp>
        <p:nvSpPr>
          <p:cNvPr id="3" name="Σύμβολο κράτησης θέσης αριθμού διαφάνειας 4">
            <a:extLst>
              <a:ext uri="{FF2B5EF4-FFF2-40B4-BE49-F238E27FC236}">
                <a16:creationId xmlns:a16="http://schemas.microsoft.com/office/drawing/2014/main" id="{20DB2F5F-5DAF-19A8-DEAC-37EDECC83510}"/>
              </a:ext>
            </a:extLst>
          </p:cNvPr>
          <p:cNvSpPr txBox="1">
            <a:spLocks noGrp="1"/>
          </p:cNvSpPr>
          <p:nvPr>
            <p:ph type="sldNum" sz="quarter" idx="8"/>
          </p:nvPr>
        </p:nvSpPr>
        <p:spPr>
          <a:xfrm>
            <a:off x="1065211" y="6019796"/>
            <a:ext cx="761996" cy="228600"/>
          </a:xfrm>
        </p:spPr>
        <p:txBody>
          <a:bodyPr/>
          <a:lstStyle>
            <a:lvl1pPr>
              <a:defRPr/>
            </a:lvl1pPr>
          </a:lstStyle>
          <a:p>
            <a:pPr lvl="0"/>
            <a:fld id="{5712C620-2D43-47D6-A4B0-924999245F9C}" type="slidenum">
              <a:t>‹#›</a:t>
            </a:fld>
            <a:endParaRPr lang="el-GR"/>
          </a:p>
        </p:txBody>
      </p:sp>
      <p:sp>
        <p:nvSpPr>
          <p:cNvPr id="4" name="Σύμβολο κράτησης θέσης υποσέλιδου 3">
            <a:extLst>
              <a:ext uri="{FF2B5EF4-FFF2-40B4-BE49-F238E27FC236}">
                <a16:creationId xmlns:a16="http://schemas.microsoft.com/office/drawing/2014/main" id="{73B222F1-05AB-F4FE-9575-0F701CC9B8DE}"/>
              </a:ext>
            </a:extLst>
          </p:cNvPr>
          <p:cNvSpPr txBox="1">
            <a:spLocks noGrp="1"/>
          </p:cNvSpPr>
          <p:nvPr>
            <p:ph type="ftr" sz="quarter" idx="9"/>
          </p:nvPr>
        </p:nvSpPr>
        <p:spPr>
          <a:xfrm>
            <a:off x="1979611" y="6019796"/>
            <a:ext cx="5943600" cy="228600"/>
          </a:xfrm>
        </p:spPr>
        <p:txBody>
          <a:bodyPr/>
          <a:lstStyle>
            <a:lvl1pPr>
              <a:defRPr/>
            </a:lvl1pPr>
          </a:lstStyle>
          <a:p>
            <a:pPr lvl="0"/>
            <a:endParaRPr lang="el-GR"/>
          </a:p>
        </p:txBody>
      </p:sp>
      <p:sp>
        <p:nvSpPr>
          <p:cNvPr id="5" name="Σύμβολο κράτησης θέσης ημερομηνίας 2">
            <a:extLst>
              <a:ext uri="{FF2B5EF4-FFF2-40B4-BE49-F238E27FC236}">
                <a16:creationId xmlns:a16="http://schemas.microsoft.com/office/drawing/2014/main" id="{5629CA1D-B7CB-2312-7467-74474BBCBAE2}"/>
              </a:ext>
            </a:extLst>
          </p:cNvPr>
          <p:cNvSpPr txBox="1">
            <a:spLocks noGrp="1"/>
          </p:cNvSpPr>
          <p:nvPr>
            <p:ph type="dt" sz="half" idx="7"/>
          </p:nvPr>
        </p:nvSpPr>
        <p:spPr>
          <a:xfrm>
            <a:off x="8075615" y="6019796"/>
            <a:ext cx="1396261" cy="228600"/>
          </a:xfrm>
        </p:spPr>
        <p:txBody>
          <a:bodyPr/>
          <a:lstStyle>
            <a:lvl1pPr>
              <a:defRPr/>
            </a:lvl1pPr>
          </a:lstStyle>
          <a:p>
            <a:pPr lvl="0"/>
            <a:fld id="{7888072F-2D91-43C2-B58A-A500BC083F4D}" type="datetime1">
              <a:rPr lang="el-GR"/>
              <a:pPr lvl="0"/>
              <a:t>3/3/2025</a:t>
            </a:fld>
            <a:endParaRPr lang="el-GR"/>
          </a:p>
        </p:txBody>
      </p:sp>
    </p:spTree>
    <p:extLst>
      <p:ext uri="{BB962C8B-B14F-4D97-AF65-F5344CB8AC3E}">
        <p14:creationId xmlns:p14="http://schemas.microsoft.com/office/powerpoint/2010/main" val="34572657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Σύμβολο κράτησης θέσης αριθμού διαφάνειας 3">
            <a:extLst>
              <a:ext uri="{FF2B5EF4-FFF2-40B4-BE49-F238E27FC236}">
                <a16:creationId xmlns:a16="http://schemas.microsoft.com/office/drawing/2014/main" id="{8E2C2BF3-5E65-DD2A-9C74-62B14F2E78BC}"/>
              </a:ext>
            </a:extLst>
          </p:cNvPr>
          <p:cNvSpPr txBox="1">
            <a:spLocks noGrp="1"/>
          </p:cNvSpPr>
          <p:nvPr>
            <p:ph type="sldNum" sz="quarter" idx="8"/>
          </p:nvPr>
        </p:nvSpPr>
        <p:spPr>
          <a:xfrm>
            <a:off x="1065211" y="6019796"/>
            <a:ext cx="761996" cy="228600"/>
          </a:xfrm>
        </p:spPr>
        <p:txBody>
          <a:bodyPr/>
          <a:lstStyle>
            <a:lvl1pPr>
              <a:defRPr/>
            </a:lvl1pPr>
          </a:lstStyle>
          <a:p>
            <a:pPr lvl="0"/>
            <a:fld id="{A4A7BEB0-4349-40C0-A8BB-AD1B46B3F856}" type="slidenum">
              <a:t>‹#›</a:t>
            </a:fld>
            <a:endParaRPr lang="el-GR"/>
          </a:p>
        </p:txBody>
      </p:sp>
      <p:sp>
        <p:nvSpPr>
          <p:cNvPr id="3" name="Σύμβολο κράτησης θέσης υποσέλιδου 2">
            <a:extLst>
              <a:ext uri="{FF2B5EF4-FFF2-40B4-BE49-F238E27FC236}">
                <a16:creationId xmlns:a16="http://schemas.microsoft.com/office/drawing/2014/main" id="{B522E0A0-B126-7B42-F410-CDEEEA1B1F1B}"/>
              </a:ext>
            </a:extLst>
          </p:cNvPr>
          <p:cNvSpPr txBox="1">
            <a:spLocks noGrp="1"/>
          </p:cNvSpPr>
          <p:nvPr>
            <p:ph type="ftr" sz="quarter" idx="9"/>
          </p:nvPr>
        </p:nvSpPr>
        <p:spPr>
          <a:xfrm>
            <a:off x="1979611" y="6019796"/>
            <a:ext cx="5943600" cy="228600"/>
          </a:xfrm>
        </p:spPr>
        <p:txBody>
          <a:bodyPr/>
          <a:lstStyle>
            <a:lvl1pPr>
              <a:defRPr/>
            </a:lvl1pPr>
          </a:lstStyle>
          <a:p>
            <a:pPr lvl="0"/>
            <a:endParaRPr lang="el-GR"/>
          </a:p>
        </p:txBody>
      </p:sp>
      <p:sp>
        <p:nvSpPr>
          <p:cNvPr id="4" name="Σύμβολο κράτησης θέσης ημερομηνίας 1">
            <a:extLst>
              <a:ext uri="{FF2B5EF4-FFF2-40B4-BE49-F238E27FC236}">
                <a16:creationId xmlns:a16="http://schemas.microsoft.com/office/drawing/2014/main" id="{81ECC925-F219-0681-7602-B6EAFD2BF3EF}"/>
              </a:ext>
            </a:extLst>
          </p:cNvPr>
          <p:cNvSpPr txBox="1">
            <a:spLocks noGrp="1"/>
          </p:cNvSpPr>
          <p:nvPr>
            <p:ph type="dt" sz="half" idx="7"/>
          </p:nvPr>
        </p:nvSpPr>
        <p:spPr>
          <a:xfrm>
            <a:off x="8075615" y="6019796"/>
            <a:ext cx="1396261" cy="228600"/>
          </a:xfrm>
        </p:spPr>
        <p:txBody>
          <a:bodyPr/>
          <a:lstStyle>
            <a:lvl1pPr>
              <a:defRPr/>
            </a:lvl1pPr>
          </a:lstStyle>
          <a:p>
            <a:pPr lvl="0"/>
            <a:fld id="{6D9CE867-94D9-404F-BA7F-09775C785DFE}" type="datetime1">
              <a:rPr lang="el-GR"/>
              <a:pPr lvl="0"/>
              <a:t>3/3/2025</a:t>
            </a:fld>
            <a:endParaRPr lang="el-GR"/>
          </a:p>
        </p:txBody>
      </p:sp>
    </p:spTree>
    <p:extLst>
      <p:ext uri="{BB962C8B-B14F-4D97-AF65-F5344CB8AC3E}">
        <p14:creationId xmlns:p14="http://schemas.microsoft.com/office/powerpoint/2010/main" val="427872001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Δύο εικόνες με λεζάντε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9F3494-6645-65CA-D609-057773BC4E9E}"/>
              </a:ext>
            </a:extLst>
          </p:cNvPr>
          <p:cNvSpPr txBox="1">
            <a:spLocks noGrp="1"/>
          </p:cNvSpPr>
          <p:nvPr>
            <p:ph type="title"/>
          </p:nvPr>
        </p:nvSpPr>
        <p:spPr>
          <a:xfrm>
            <a:off x="1065211" y="304796"/>
            <a:ext cx="10058400" cy="1216152"/>
          </a:xfrm>
        </p:spPr>
        <p:txBody>
          <a:bodyPr/>
          <a:lstStyle>
            <a:lvl1pPr>
              <a:defRPr/>
            </a:lvl1pPr>
          </a:lstStyle>
          <a:p>
            <a:pPr lvl="0"/>
            <a:r>
              <a:rPr lang="el-GR"/>
              <a:t>Κάντε κλικ για να επεξεργαστείτε τον τίτλο υποδείγματος</a:t>
            </a:r>
          </a:p>
        </p:txBody>
      </p:sp>
      <p:grpSp>
        <p:nvGrpSpPr>
          <p:cNvPr id="3" name="Ομάδα 8">
            <a:extLst>
              <a:ext uri="{FF2B5EF4-FFF2-40B4-BE49-F238E27FC236}">
                <a16:creationId xmlns:a16="http://schemas.microsoft.com/office/drawing/2014/main" id="{D1F452A5-1B14-06F9-3F68-033B7F37C952}"/>
              </a:ext>
            </a:extLst>
          </p:cNvPr>
          <p:cNvGrpSpPr/>
          <p:nvPr/>
        </p:nvGrpSpPr>
        <p:grpSpPr>
          <a:xfrm>
            <a:off x="1052419" y="1733546"/>
            <a:ext cx="4360508" cy="3050045"/>
            <a:chOff x="1052419" y="1733546"/>
            <a:chExt cx="4360508" cy="3050045"/>
          </a:xfrm>
        </p:grpSpPr>
        <p:sp>
          <p:nvSpPr>
            <p:cNvPr id="4" name="Ελεύθερη σχεδίαση 41">
              <a:extLst>
                <a:ext uri="{FF2B5EF4-FFF2-40B4-BE49-F238E27FC236}">
                  <a16:creationId xmlns:a16="http://schemas.microsoft.com/office/drawing/2014/main" id="{9211E30E-24DB-89ED-A354-F6A41E4EEBB5}"/>
                </a:ext>
              </a:extLst>
            </p:cNvPr>
            <p:cNvSpPr/>
            <p:nvPr/>
          </p:nvSpPr>
          <p:spPr>
            <a:xfrm>
              <a:off x="1134806" y="2184638"/>
              <a:ext cx="13414" cy="2133990"/>
            </a:xfrm>
            <a:custGeom>
              <a:avLst/>
              <a:gdLst>
                <a:gd name="f0" fmla="val 10800000"/>
                <a:gd name="f1" fmla="val 5400000"/>
                <a:gd name="f2" fmla="val 180"/>
                <a:gd name="f3" fmla="val w"/>
                <a:gd name="f4" fmla="val h"/>
                <a:gd name="f5" fmla="val 0"/>
                <a:gd name="f6" fmla="val 5"/>
                <a:gd name="f7" fmla="val 868"/>
                <a:gd name="f8" fmla="val 3"/>
                <a:gd name="f9" fmla="val 4"/>
                <a:gd name="f10" fmla="val 73"/>
                <a:gd name="f11" fmla="val 145"/>
                <a:gd name="f12" fmla="val 217"/>
                <a:gd name="f13" fmla="val 253"/>
                <a:gd name="f14" fmla="val 290"/>
                <a:gd name="f15" fmla="val 326"/>
                <a:gd name="f16" fmla="val 362"/>
                <a:gd name="f17" fmla="val 398"/>
                <a:gd name="f18" fmla="val 434"/>
                <a:gd name="f19" fmla="val 507"/>
                <a:gd name="f20" fmla="val 579"/>
                <a:gd name="f21" fmla="val 651"/>
                <a:gd name="f22" fmla="val 687"/>
                <a:gd name="f23" fmla="val 724"/>
                <a:gd name="f24" fmla="val 760"/>
                <a:gd name="f25" fmla="val 796"/>
                <a:gd name="f26" fmla="val 832"/>
                <a:gd name="f27" fmla="val 2"/>
                <a:gd name="f28" fmla="val 1"/>
                <a:gd name="f29" fmla="+- 0 0 -90"/>
                <a:gd name="f30" fmla="*/ f3 1 5"/>
                <a:gd name="f31" fmla="*/ f4 1 868"/>
                <a:gd name="f32" fmla="+- f7 0 f5"/>
                <a:gd name="f33" fmla="+- f6 0 f5"/>
                <a:gd name="f34" fmla="*/ f29 f0 1"/>
                <a:gd name="f35" fmla="*/ f33 1 5"/>
                <a:gd name="f36" fmla="*/ f32 1 868"/>
                <a:gd name="f37" fmla="*/ 3 f33 1"/>
                <a:gd name="f38" fmla="*/ 0 f32 1"/>
                <a:gd name="f39" fmla="*/ 4 f33 1"/>
                <a:gd name="f40" fmla="*/ 217 f32 1"/>
                <a:gd name="f41" fmla="*/ 326 f32 1"/>
                <a:gd name="f42" fmla="*/ 434 f32 1"/>
                <a:gd name="f43" fmla="*/ 651 f32 1"/>
                <a:gd name="f44" fmla="*/ 760 f32 1"/>
                <a:gd name="f45" fmla="*/ 868 f32 1"/>
                <a:gd name="f46" fmla="*/ 2 f33 1"/>
                <a:gd name="f47" fmla="*/ 1 f33 1"/>
                <a:gd name="f48" fmla="*/ 0 f33 1"/>
                <a:gd name="f49" fmla="*/ f34 1 f2"/>
                <a:gd name="f50" fmla="*/ f37 1 5"/>
                <a:gd name="f51" fmla="*/ f38 1 868"/>
                <a:gd name="f52" fmla="*/ f39 1 5"/>
                <a:gd name="f53" fmla="*/ f40 1 868"/>
                <a:gd name="f54" fmla="*/ f41 1 868"/>
                <a:gd name="f55" fmla="*/ f42 1 868"/>
                <a:gd name="f56" fmla="*/ f43 1 868"/>
                <a:gd name="f57" fmla="*/ f44 1 868"/>
                <a:gd name="f58" fmla="*/ f45 1 868"/>
                <a:gd name="f59" fmla="*/ f46 1 5"/>
                <a:gd name="f60" fmla="*/ f47 1 5"/>
                <a:gd name="f61" fmla="*/ f48 1 5"/>
                <a:gd name="f62" fmla="*/ 0 1 f35"/>
                <a:gd name="f63" fmla="*/ f6 1 f35"/>
                <a:gd name="f64" fmla="*/ 0 1 f36"/>
                <a:gd name="f65" fmla="*/ f7 1 f36"/>
                <a:gd name="f66" fmla="+- f49 0 f1"/>
                <a:gd name="f67" fmla="*/ f50 1 f35"/>
                <a:gd name="f68" fmla="*/ f51 1 f36"/>
                <a:gd name="f69" fmla="*/ f52 1 f35"/>
                <a:gd name="f70" fmla="*/ f53 1 f36"/>
                <a:gd name="f71" fmla="*/ f54 1 f36"/>
                <a:gd name="f72" fmla="*/ f55 1 f36"/>
                <a:gd name="f73" fmla="*/ f56 1 f36"/>
                <a:gd name="f74" fmla="*/ f57 1 f36"/>
                <a:gd name="f75" fmla="*/ f58 1 f36"/>
                <a:gd name="f76" fmla="*/ f59 1 f35"/>
                <a:gd name="f77" fmla="*/ f60 1 f35"/>
                <a:gd name="f78" fmla="*/ f61 1 f35"/>
                <a:gd name="f79" fmla="*/ f62 f30 1"/>
                <a:gd name="f80" fmla="*/ f63 f30 1"/>
                <a:gd name="f81" fmla="*/ f65 f31 1"/>
                <a:gd name="f82" fmla="*/ f64 f31 1"/>
                <a:gd name="f83" fmla="*/ f67 f30 1"/>
                <a:gd name="f84" fmla="*/ f68 f31 1"/>
                <a:gd name="f85" fmla="*/ f69 f30 1"/>
                <a:gd name="f86" fmla="*/ f70 f31 1"/>
                <a:gd name="f87" fmla="*/ f71 f31 1"/>
                <a:gd name="f88" fmla="*/ f72 f31 1"/>
                <a:gd name="f89" fmla="*/ f73 f31 1"/>
                <a:gd name="f90" fmla="*/ f74 f31 1"/>
                <a:gd name="f91" fmla="*/ f75 f31 1"/>
                <a:gd name="f92" fmla="*/ f76 f30 1"/>
                <a:gd name="f93" fmla="*/ f77 f30 1"/>
                <a:gd name="f94" fmla="*/ f78 f30 1"/>
              </a:gdLst>
              <a:ahLst/>
              <a:cxnLst>
                <a:cxn ang="3cd4">
                  <a:pos x="hc" y="t"/>
                </a:cxn>
                <a:cxn ang="0">
                  <a:pos x="r" y="vc"/>
                </a:cxn>
                <a:cxn ang="cd4">
                  <a:pos x="hc" y="b"/>
                </a:cxn>
                <a:cxn ang="cd2">
                  <a:pos x="l" y="vc"/>
                </a:cxn>
                <a:cxn ang="f66">
                  <a:pos x="f83" y="f84"/>
                </a:cxn>
                <a:cxn ang="f66">
                  <a:pos x="f85" y="f86"/>
                </a:cxn>
                <a:cxn ang="f66">
                  <a:pos x="f83" y="f87"/>
                </a:cxn>
                <a:cxn ang="f66">
                  <a:pos x="f85" y="f88"/>
                </a:cxn>
                <a:cxn ang="f66">
                  <a:pos x="f85" y="f89"/>
                </a:cxn>
                <a:cxn ang="f66">
                  <a:pos x="f85" y="f90"/>
                </a:cxn>
                <a:cxn ang="f66">
                  <a:pos x="f83" y="f91"/>
                </a:cxn>
                <a:cxn ang="f66">
                  <a:pos x="f92" y="f91"/>
                </a:cxn>
                <a:cxn ang="f66">
                  <a:pos x="f93" y="f90"/>
                </a:cxn>
                <a:cxn ang="f66">
                  <a:pos x="f94" y="f89"/>
                </a:cxn>
                <a:cxn ang="f66">
                  <a:pos x="f93" y="f88"/>
                </a:cxn>
                <a:cxn ang="f66">
                  <a:pos x="f92" y="f87"/>
                </a:cxn>
                <a:cxn ang="f66">
                  <a:pos x="f93" y="f86"/>
                </a:cxn>
                <a:cxn ang="f66">
                  <a:pos x="f92" y="f84"/>
                </a:cxn>
                <a:cxn ang="f66">
                  <a:pos x="f83" y="f84"/>
                </a:cxn>
              </a:cxnLst>
              <a:rect l="f79" t="f82" r="f80" b="f81"/>
              <a:pathLst>
                <a:path w="5" h="868">
                  <a:moveTo>
                    <a:pt x="f8" y="f5"/>
                  </a:moveTo>
                  <a:cubicBezTo>
                    <a:pt x="f9" y="f10"/>
                    <a:pt x="f9" y="f11"/>
                    <a:pt x="f9" y="f12"/>
                  </a:cubicBezTo>
                  <a:cubicBezTo>
                    <a:pt x="f9" y="f13"/>
                    <a:pt x="f8" y="f14"/>
                    <a:pt x="f8" y="f15"/>
                  </a:cubicBezTo>
                  <a:cubicBezTo>
                    <a:pt x="f8" y="f16"/>
                    <a:pt x="f8" y="f17"/>
                    <a:pt x="f9" y="f18"/>
                  </a:cubicBezTo>
                  <a:cubicBezTo>
                    <a:pt x="f9" y="f19"/>
                    <a:pt x="f6" y="f20"/>
                    <a:pt x="f9" y="f21"/>
                  </a:cubicBezTo>
                  <a:cubicBezTo>
                    <a:pt x="f6" y="f22"/>
                    <a:pt x="f9" y="f23"/>
                    <a:pt x="f9" y="f24"/>
                  </a:cubicBezTo>
                  <a:cubicBezTo>
                    <a:pt x="f9" y="f25"/>
                    <a:pt x="f8" y="f26"/>
                    <a:pt x="f8" y="f7"/>
                  </a:cubicBezTo>
                  <a:cubicBezTo>
                    <a:pt x="f27" y="f7"/>
                    <a:pt x="f27" y="f7"/>
                    <a:pt x="f27" y="f7"/>
                  </a:cubicBezTo>
                  <a:cubicBezTo>
                    <a:pt x="f27" y="f26"/>
                    <a:pt x="f28" y="f25"/>
                    <a:pt x="f28" y="f24"/>
                  </a:cubicBezTo>
                  <a:cubicBezTo>
                    <a:pt x="f28" y="f23"/>
                    <a:pt x="f5" y="f22"/>
                    <a:pt x="f5" y="f21"/>
                  </a:cubicBezTo>
                  <a:cubicBezTo>
                    <a:pt x="f5" y="f20"/>
                    <a:pt x="f28" y="f19"/>
                    <a:pt x="f28" y="f18"/>
                  </a:cubicBezTo>
                  <a:cubicBezTo>
                    <a:pt x="f27" y="f17"/>
                    <a:pt x="f27" y="f16"/>
                    <a:pt x="f27" y="f15"/>
                  </a:cubicBezTo>
                  <a:cubicBezTo>
                    <a:pt x="f27" y="f14"/>
                    <a:pt x="f28" y="f13"/>
                    <a:pt x="f28" y="f12"/>
                  </a:cubicBezTo>
                  <a:cubicBezTo>
                    <a:pt x="f5" y="f11"/>
                    <a:pt x="f28" y="f10"/>
                    <a:pt x="f27" y="f5"/>
                  </a:cubicBezTo>
                  <a:lnTo>
                    <a:pt x="f8" y="f5"/>
                  </a:ln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5" name="Ελεύθερη σχεδίαση 42">
              <a:extLst>
                <a:ext uri="{FF2B5EF4-FFF2-40B4-BE49-F238E27FC236}">
                  <a16:creationId xmlns:a16="http://schemas.microsoft.com/office/drawing/2014/main" id="{51E5D58B-2695-D6C3-4FE0-7BC6B5A2E29A}"/>
                </a:ext>
              </a:extLst>
            </p:cNvPr>
            <p:cNvSpPr/>
            <p:nvPr/>
          </p:nvSpPr>
          <p:spPr>
            <a:xfrm>
              <a:off x="1602275" y="4712451"/>
              <a:ext cx="3302949" cy="12143"/>
            </a:xfrm>
            <a:custGeom>
              <a:avLst/>
              <a:gdLst>
                <a:gd name="f0" fmla="val 10800000"/>
                <a:gd name="f1" fmla="val 5400000"/>
                <a:gd name="f2" fmla="val 180"/>
                <a:gd name="f3" fmla="val w"/>
                <a:gd name="f4" fmla="val h"/>
                <a:gd name="f5" fmla="val 0"/>
                <a:gd name="f6" fmla="val 1216"/>
                <a:gd name="f7" fmla="val 5"/>
                <a:gd name="f8" fmla="val 2"/>
                <a:gd name="f9" fmla="val 101"/>
                <a:gd name="f10" fmla="val 1"/>
                <a:gd name="f11" fmla="val 202"/>
                <a:gd name="f12" fmla="val 304"/>
                <a:gd name="f13" fmla="val 354"/>
                <a:gd name="f14" fmla="val 405"/>
                <a:gd name="f15" fmla="val 456"/>
                <a:gd name="f16" fmla="val 506"/>
                <a:gd name="f17" fmla="val 557"/>
                <a:gd name="f18" fmla="val 608"/>
                <a:gd name="f19" fmla="val 709"/>
                <a:gd name="f20" fmla="val 810"/>
                <a:gd name="f21" fmla="val 912"/>
                <a:gd name="f22" fmla="val 962"/>
                <a:gd name="f23" fmla="val 1013"/>
                <a:gd name="f24" fmla="val 1064"/>
                <a:gd name="f25" fmla="val 1114"/>
                <a:gd name="f26" fmla="val 1165"/>
                <a:gd name="f27" fmla="val 3"/>
                <a:gd name="f28" fmla="val 4"/>
                <a:gd name="f29" fmla="+- 0 0 -90"/>
                <a:gd name="f30" fmla="*/ f3 1 1216"/>
                <a:gd name="f31" fmla="*/ f4 1 5"/>
                <a:gd name="f32" fmla="+- f7 0 f5"/>
                <a:gd name="f33" fmla="+- f6 0 f5"/>
                <a:gd name="f34" fmla="*/ f29 f0 1"/>
                <a:gd name="f35" fmla="*/ f32 1 5"/>
                <a:gd name="f36" fmla="*/ f33 1 1216"/>
                <a:gd name="f37" fmla="*/ 0 f33 1"/>
                <a:gd name="f38" fmla="*/ 2 f32 1"/>
                <a:gd name="f39" fmla="*/ 304 f33 1"/>
                <a:gd name="f40" fmla="*/ 1 f32 1"/>
                <a:gd name="f41" fmla="*/ 456 f33 1"/>
                <a:gd name="f42" fmla="*/ 608 f33 1"/>
                <a:gd name="f43" fmla="*/ 912 f33 1"/>
                <a:gd name="f44" fmla="*/ 0 f32 1"/>
                <a:gd name="f45" fmla="*/ 1064 f33 1"/>
                <a:gd name="f46" fmla="*/ 1216 f33 1"/>
                <a:gd name="f47" fmla="*/ 4 f32 1"/>
                <a:gd name="f48" fmla="*/ 3 f32 1"/>
                <a:gd name="f49" fmla="*/ f34 1 f2"/>
                <a:gd name="f50" fmla="*/ f37 1 1216"/>
                <a:gd name="f51" fmla="*/ f38 1 5"/>
                <a:gd name="f52" fmla="*/ f39 1 1216"/>
                <a:gd name="f53" fmla="*/ f40 1 5"/>
                <a:gd name="f54" fmla="*/ f41 1 1216"/>
                <a:gd name="f55" fmla="*/ f42 1 1216"/>
                <a:gd name="f56" fmla="*/ f43 1 1216"/>
                <a:gd name="f57" fmla="*/ f44 1 5"/>
                <a:gd name="f58" fmla="*/ f45 1 1216"/>
                <a:gd name="f59" fmla="*/ f46 1 1216"/>
                <a:gd name="f60" fmla="*/ f47 1 5"/>
                <a:gd name="f61" fmla="*/ f48 1 5"/>
                <a:gd name="f62" fmla="*/ 0 1 f36"/>
                <a:gd name="f63" fmla="*/ f6 1 f36"/>
                <a:gd name="f64" fmla="*/ 0 1 f35"/>
                <a:gd name="f65" fmla="*/ f7 1 f35"/>
                <a:gd name="f66" fmla="+- f49 0 f1"/>
                <a:gd name="f67" fmla="*/ f50 1 f36"/>
                <a:gd name="f68" fmla="*/ f51 1 f35"/>
                <a:gd name="f69" fmla="*/ f52 1 f36"/>
                <a:gd name="f70" fmla="*/ f53 1 f35"/>
                <a:gd name="f71" fmla="*/ f54 1 f36"/>
                <a:gd name="f72" fmla="*/ f55 1 f36"/>
                <a:gd name="f73" fmla="*/ f56 1 f36"/>
                <a:gd name="f74" fmla="*/ f57 1 f35"/>
                <a:gd name="f75" fmla="*/ f58 1 f36"/>
                <a:gd name="f76" fmla="*/ f59 1 f36"/>
                <a:gd name="f77" fmla="*/ f60 1 f35"/>
                <a:gd name="f78" fmla="*/ f61 1 f35"/>
                <a:gd name="f79" fmla="*/ f62 f30 1"/>
                <a:gd name="f80" fmla="*/ f63 f30 1"/>
                <a:gd name="f81" fmla="*/ f65 f31 1"/>
                <a:gd name="f82" fmla="*/ f64 f31 1"/>
                <a:gd name="f83" fmla="*/ f67 f30 1"/>
                <a:gd name="f84" fmla="*/ f68 f31 1"/>
                <a:gd name="f85" fmla="*/ f69 f30 1"/>
                <a:gd name="f86" fmla="*/ f70 f31 1"/>
                <a:gd name="f87" fmla="*/ f71 f30 1"/>
                <a:gd name="f88" fmla="*/ f72 f30 1"/>
                <a:gd name="f89" fmla="*/ f73 f30 1"/>
                <a:gd name="f90" fmla="*/ f74 f31 1"/>
                <a:gd name="f91" fmla="*/ f75 f30 1"/>
                <a:gd name="f92" fmla="*/ f76 f30 1"/>
                <a:gd name="f93" fmla="*/ f77 f31 1"/>
                <a:gd name="f94" fmla="*/ f78 f31 1"/>
              </a:gdLst>
              <a:ahLst/>
              <a:cxnLst>
                <a:cxn ang="3cd4">
                  <a:pos x="hc" y="t"/>
                </a:cxn>
                <a:cxn ang="0">
                  <a:pos x="r" y="vc"/>
                </a:cxn>
                <a:cxn ang="cd4">
                  <a:pos x="hc" y="b"/>
                </a:cxn>
                <a:cxn ang="cd2">
                  <a:pos x="l" y="vc"/>
                </a:cxn>
                <a:cxn ang="f66">
                  <a:pos x="f83" y="f84"/>
                </a:cxn>
                <a:cxn ang="f66">
                  <a:pos x="f85" y="f86"/>
                </a:cxn>
                <a:cxn ang="f66">
                  <a:pos x="f87" y="f84"/>
                </a:cxn>
                <a:cxn ang="f66">
                  <a:pos x="f88" y="f86"/>
                </a:cxn>
                <a:cxn ang="f66">
                  <a:pos x="f89" y="f90"/>
                </a:cxn>
                <a:cxn ang="f66">
                  <a:pos x="f91" y="f86"/>
                </a:cxn>
                <a:cxn ang="f66">
                  <a:pos x="f92" y="f84"/>
                </a:cxn>
                <a:cxn ang="f66">
                  <a:pos x="f92" y="f84"/>
                </a:cxn>
                <a:cxn ang="f66">
                  <a:pos x="f91" y="f93"/>
                </a:cxn>
                <a:cxn ang="f66">
                  <a:pos x="f89" y="f93"/>
                </a:cxn>
                <a:cxn ang="f66">
                  <a:pos x="f88" y="f94"/>
                </a:cxn>
                <a:cxn ang="f66">
                  <a:pos x="f87" y="f94"/>
                </a:cxn>
                <a:cxn ang="f66">
                  <a:pos x="f85" y="f93"/>
                </a:cxn>
                <a:cxn ang="f66">
                  <a:pos x="f83" y="f84"/>
                </a:cxn>
              </a:cxnLst>
              <a:rect l="f79" t="f82" r="f80" b="f81"/>
              <a:pathLst>
                <a:path w="1216" h="5">
                  <a:moveTo>
                    <a:pt x="f5" y="f8"/>
                  </a:moveTo>
                  <a:cubicBezTo>
                    <a:pt x="f9" y="f10"/>
                    <a:pt x="f11" y="f5"/>
                    <a:pt x="f12" y="f10"/>
                  </a:cubicBezTo>
                  <a:cubicBezTo>
                    <a:pt x="f13" y="f10"/>
                    <a:pt x="f14" y="f8"/>
                    <a:pt x="f15" y="f8"/>
                  </a:cubicBezTo>
                  <a:cubicBezTo>
                    <a:pt x="f16" y="f8"/>
                    <a:pt x="f17" y="f10"/>
                    <a:pt x="f18" y="f10"/>
                  </a:cubicBezTo>
                  <a:cubicBezTo>
                    <a:pt x="f19" y="f10"/>
                    <a:pt x="f20" y="f5"/>
                    <a:pt x="f21" y="f5"/>
                  </a:cubicBezTo>
                  <a:cubicBezTo>
                    <a:pt x="f22" y="f5"/>
                    <a:pt x="f23" y="f10"/>
                    <a:pt x="f24" y="f10"/>
                  </a:cubicBezTo>
                  <a:cubicBezTo>
                    <a:pt x="f25" y="f10"/>
                    <a:pt x="f26" y="f10"/>
                    <a:pt x="f6" y="f8"/>
                  </a:cubicBezTo>
                  <a:cubicBezTo>
                    <a:pt x="f6" y="f8"/>
                    <a:pt x="f6" y="f8"/>
                    <a:pt x="f6" y="f8"/>
                  </a:cubicBezTo>
                  <a:cubicBezTo>
                    <a:pt x="f26" y="f27"/>
                    <a:pt x="f25" y="f27"/>
                    <a:pt x="f24" y="f28"/>
                  </a:cubicBezTo>
                  <a:cubicBezTo>
                    <a:pt x="f23" y="f28"/>
                    <a:pt x="f22" y="f28"/>
                    <a:pt x="f21" y="f28"/>
                  </a:cubicBezTo>
                  <a:cubicBezTo>
                    <a:pt x="f20" y="f7"/>
                    <a:pt x="f19" y="f28"/>
                    <a:pt x="f18" y="f27"/>
                  </a:cubicBezTo>
                  <a:cubicBezTo>
                    <a:pt x="f17" y="f27"/>
                    <a:pt x="f16" y="f27"/>
                    <a:pt x="f15" y="f27"/>
                  </a:cubicBezTo>
                  <a:cubicBezTo>
                    <a:pt x="f14" y="f27"/>
                    <a:pt x="f13" y="f28"/>
                    <a:pt x="f12" y="f28"/>
                  </a:cubicBezTo>
                  <a:cubicBezTo>
                    <a:pt x="f11" y="f28"/>
                    <a:pt x="f9" y="f28"/>
                    <a:pt x="f5" y="f8"/>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6" name="Ελεύθερη σχεδίαση 43">
              <a:extLst>
                <a:ext uri="{FF2B5EF4-FFF2-40B4-BE49-F238E27FC236}">
                  <a16:creationId xmlns:a16="http://schemas.microsoft.com/office/drawing/2014/main" id="{BAD3D3BD-1052-E916-363F-501CC9877731}"/>
                </a:ext>
              </a:extLst>
            </p:cNvPr>
            <p:cNvSpPr/>
            <p:nvPr/>
          </p:nvSpPr>
          <p:spPr>
            <a:xfrm>
              <a:off x="1577367" y="1804678"/>
              <a:ext cx="3310612" cy="12143"/>
            </a:xfrm>
            <a:custGeom>
              <a:avLst/>
              <a:gdLst>
                <a:gd name="f0" fmla="val 10800000"/>
                <a:gd name="f1" fmla="val 5400000"/>
                <a:gd name="f2" fmla="val 180"/>
                <a:gd name="f3" fmla="val w"/>
                <a:gd name="f4" fmla="val h"/>
                <a:gd name="f5" fmla="val 0"/>
                <a:gd name="f6" fmla="val 1219"/>
                <a:gd name="f7" fmla="val 5"/>
                <a:gd name="f8" fmla="val 2"/>
                <a:gd name="f9" fmla="val 101"/>
                <a:gd name="f10" fmla="val 1"/>
                <a:gd name="f11" fmla="val 203"/>
                <a:gd name="f12" fmla="val 304"/>
                <a:gd name="f13" fmla="val 355"/>
                <a:gd name="f14" fmla="val 406"/>
                <a:gd name="f15" fmla="val 457"/>
                <a:gd name="f16" fmla="val 508"/>
                <a:gd name="f17" fmla="val 559"/>
                <a:gd name="f18" fmla="val 609"/>
                <a:gd name="f19" fmla="val 711"/>
                <a:gd name="f20" fmla="val 813"/>
                <a:gd name="f21" fmla="val 914"/>
                <a:gd name="f22" fmla="val 965"/>
                <a:gd name="f23" fmla="val 1016"/>
                <a:gd name="f24" fmla="val 1067"/>
                <a:gd name="f25" fmla="val 1117"/>
                <a:gd name="f26" fmla="val 1168"/>
                <a:gd name="f27" fmla="val 3"/>
                <a:gd name="f28" fmla="val 4"/>
                <a:gd name="f29" fmla="+- 0 0 -90"/>
                <a:gd name="f30" fmla="*/ f3 1 1219"/>
                <a:gd name="f31" fmla="*/ f4 1 5"/>
                <a:gd name="f32" fmla="+- f7 0 f5"/>
                <a:gd name="f33" fmla="+- f6 0 f5"/>
                <a:gd name="f34" fmla="*/ f29 f0 1"/>
                <a:gd name="f35" fmla="*/ f32 1 5"/>
                <a:gd name="f36" fmla="*/ f33 1 1219"/>
                <a:gd name="f37" fmla="*/ 0 f33 1"/>
                <a:gd name="f38" fmla="*/ 2 f32 1"/>
                <a:gd name="f39" fmla="*/ 304 f33 1"/>
                <a:gd name="f40" fmla="*/ 1 f32 1"/>
                <a:gd name="f41" fmla="*/ 457 f33 1"/>
                <a:gd name="f42" fmla="*/ 609 f33 1"/>
                <a:gd name="f43" fmla="*/ 914 f33 1"/>
                <a:gd name="f44" fmla="*/ 0 f32 1"/>
                <a:gd name="f45" fmla="*/ 1067 f33 1"/>
                <a:gd name="f46" fmla="*/ 1219 f33 1"/>
                <a:gd name="f47" fmla="*/ 3 f32 1"/>
                <a:gd name="f48" fmla="*/ 4 f32 1"/>
                <a:gd name="f49" fmla="*/ f34 1 f2"/>
                <a:gd name="f50" fmla="*/ f37 1 1219"/>
                <a:gd name="f51" fmla="*/ f38 1 5"/>
                <a:gd name="f52" fmla="*/ f39 1 1219"/>
                <a:gd name="f53" fmla="*/ f40 1 5"/>
                <a:gd name="f54" fmla="*/ f41 1 1219"/>
                <a:gd name="f55" fmla="*/ f42 1 1219"/>
                <a:gd name="f56" fmla="*/ f43 1 1219"/>
                <a:gd name="f57" fmla="*/ f44 1 5"/>
                <a:gd name="f58" fmla="*/ f45 1 1219"/>
                <a:gd name="f59" fmla="*/ f46 1 1219"/>
                <a:gd name="f60" fmla="*/ f47 1 5"/>
                <a:gd name="f61" fmla="*/ f48 1 5"/>
                <a:gd name="f62" fmla="*/ 0 1 f36"/>
                <a:gd name="f63" fmla="*/ f6 1 f36"/>
                <a:gd name="f64" fmla="*/ 0 1 f35"/>
                <a:gd name="f65" fmla="*/ f7 1 f35"/>
                <a:gd name="f66" fmla="+- f49 0 f1"/>
                <a:gd name="f67" fmla="*/ f50 1 f36"/>
                <a:gd name="f68" fmla="*/ f51 1 f35"/>
                <a:gd name="f69" fmla="*/ f52 1 f36"/>
                <a:gd name="f70" fmla="*/ f53 1 f35"/>
                <a:gd name="f71" fmla="*/ f54 1 f36"/>
                <a:gd name="f72" fmla="*/ f55 1 f36"/>
                <a:gd name="f73" fmla="*/ f56 1 f36"/>
                <a:gd name="f74" fmla="*/ f57 1 f35"/>
                <a:gd name="f75" fmla="*/ f58 1 f36"/>
                <a:gd name="f76" fmla="*/ f59 1 f36"/>
                <a:gd name="f77" fmla="*/ f60 1 f35"/>
                <a:gd name="f78" fmla="*/ f61 1 f35"/>
                <a:gd name="f79" fmla="*/ f62 f30 1"/>
                <a:gd name="f80" fmla="*/ f63 f30 1"/>
                <a:gd name="f81" fmla="*/ f65 f31 1"/>
                <a:gd name="f82" fmla="*/ f64 f31 1"/>
                <a:gd name="f83" fmla="*/ f67 f30 1"/>
                <a:gd name="f84" fmla="*/ f68 f31 1"/>
                <a:gd name="f85" fmla="*/ f69 f30 1"/>
                <a:gd name="f86" fmla="*/ f70 f31 1"/>
                <a:gd name="f87" fmla="*/ f71 f30 1"/>
                <a:gd name="f88" fmla="*/ f72 f30 1"/>
                <a:gd name="f89" fmla="*/ f73 f30 1"/>
                <a:gd name="f90" fmla="*/ f74 f31 1"/>
                <a:gd name="f91" fmla="*/ f75 f30 1"/>
                <a:gd name="f92" fmla="*/ f76 f30 1"/>
                <a:gd name="f93" fmla="*/ f77 f31 1"/>
                <a:gd name="f94" fmla="*/ f78 f31 1"/>
              </a:gdLst>
              <a:ahLst/>
              <a:cxnLst>
                <a:cxn ang="3cd4">
                  <a:pos x="hc" y="t"/>
                </a:cxn>
                <a:cxn ang="0">
                  <a:pos x="r" y="vc"/>
                </a:cxn>
                <a:cxn ang="cd4">
                  <a:pos x="hc" y="b"/>
                </a:cxn>
                <a:cxn ang="cd2">
                  <a:pos x="l" y="vc"/>
                </a:cxn>
                <a:cxn ang="f66">
                  <a:pos x="f83" y="f84"/>
                </a:cxn>
                <a:cxn ang="f66">
                  <a:pos x="f85" y="f86"/>
                </a:cxn>
                <a:cxn ang="f66">
                  <a:pos x="f87" y="f84"/>
                </a:cxn>
                <a:cxn ang="f66">
                  <a:pos x="f88" y="f86"/>
                </a:cxn>
                <a:cxn ang="f66">
                  <a:pos x="f89" y="f90"/>
                </a:cxn>
                <a:cxn ang="f66">
                  <a:pos x="f91" y="f86"/>
                </a:cxn>
                <a:cxn ang="f66">
                  <a:pos x="f92" y="f84"/>
                </a:cxn>
                <a:cxn ang="f66">
                  <a:pos x="f92" y="f93"/>
                </a:cxn>
                <a:cxn ang="f66">
                  <a:pos x="f91" y="f94"/>
                </a:cxn>
                <a:cxn ang="f66">
                  <a:pos x="f89" y="f94"/>
                </a:cxn>
                <a:cxn ang="f66">
                  <a:pos x="f88" y="f93"/>
                </a:cxn>
                <a:cxn ang="f66">
                  <a:pos x="f87" y="f93"/>
                </a:cxn>
                <a:cxn ang="f66">
                  <a:pos x="f85" y="f94"/>
                </a:cxn>
                <a:cxn ang="f66">
                  <a:pos x="f83" y="f93"/>
                </a:cxn>
                <a:cxn ang="f66">
                  <a:pos x="f83" y="f84"/>
                </a:cxn>
              </a:cxnLst>
              <a:rect l="f79" t="f82" r="f80" b="f81"/>
              <a:pathLst>
                <a:path w="1219" h="5">
                  <a:moveTo>
                    <a:pt x="f5" y="f8"/>
                  </a:moveTo>
                  <a:cubicBezTo>
                    <a:pt x="f9" y="f10"/>
                    <a:pt x="f11" y="f5"/>
                    <a:pt x="f12" y="f10"/>
                  </a:cubicBezTo>
                  <a:cubicBezTo>
                    <a:pt x="f13" y="f10"/>
                    <a:pt x="f14" y="f8"/>
                    <a:pt x="f15" y="f8"/>
                  </a:cubicBezTo>
                  <a:cubicBezTo>
                    <a:pt x="f16" y="f8"/>
                    <a:pt x="f17" y="f10"/>
                    <a:pt x="f18" y="f10"/>
                  </a:cubicBezTo>
                  <a:cubicBezTo>
                    <a:pt x="f19" y="f10"/>
                    <a:pt x="f20" y="f5"/>
                    <a:pt x="f21" y="f5"/>
                  </a:cubicBezTo>
                  <a:cubicBezTo>
                    <a:pt x="f22" y="f5"/>
                    <a:pt x="f23" y="f10"/>
                    <a:pt x="f24" y="f10"/>
                  </a:cubicBezTo>
                  <a:cubicBezTo>
                    <a:pt x="f25" y="f10"/>
                    <a:pt x="f26" y="f10"/>
                    <a:pt x="f6" y="f8"/>
                  </a:cubicBezTo>
                  <a:cubicBezTo>
                    <a:pt x="f6" y="f27"/>
                    <a:pt x="f6" y="f27"/>
                    <a:pt x="f6" y="f27"/>
                  </a:cubicBezTo>
                  <a:cubicBezTo>
                    <a:pt x="f26" y="f27"/>
                    <a:pt x="f25" y="f28"/>
                    <a:pt x="f24" y="f28"/>
                  </a:cubicBezTo>
                  <a:cubicBezTo>
                    <a:pt x="f23" y="f28"/>
                    <a:pt x="f22" y="f28"/>
                    <a:pt x="f21" y="f28"/>
                  </a:cubicBezTo>
                  <a:cubicBezTo>
                    <a:pt x="f20" y="f7"/>
                    <a:pt x="f19" y="f28"/>
                    <a:pt x="f18" y="f27"/>
                  </a:cubicBezTo>
                  <a:cubicBezTo>
                    <a:pt x="f17" y="f27"/>
                    <a:pt x="f16" y="f27"/>
                    <a:pt x="f15" y="f27"/>
                  </a:cubicBezTo>
                  <a:cubicBezTo>
                    <a:pt x="f14" y="f27"/>
                    <a:pt x="f13" y="f28"/>
                    <a:pt x="f12" y="f28"/>
                  </a:cubicBezTo>
                  <a:cubicBezTo>
                    <a:pt x="f11" y="f28"/>
                    <a:pt x="f9" y="f28"/>
                    <a:pt x="f5" y="f27"/>
                  </a:cubicBezTo>
                  <a:lnTo>
                    <a:pt x="f5" y="f8"/>
                  </a:ln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7" name="Ελεύθερη σχεδίαση 44">
              <a:extLst>
                <a:ext uri="{FF2B5EF4-FFF2-40B4-BE49-F238E27FC236}">
                  <a16:creationId xmlns:a16="http://schemas.microsoft.com/office/drawing/2014/main" id="{8DCA80CE-B8BE-85A6-63E1-2E92B864C6BD}"/>
                </a:ext>
              </a:extLst>
            </p:cNvPr>
            <p:cNvSpPr/>
            <p:nvPr/>
          </p:nvSpPr>
          <p:spPr>
            <a:xfrm>
              <a:off x="5334371" y="2221068"/>
              <a:ext cx="11494" cy="2097551"/>
            </a:xfrm>
            <a:custGeom>
              <a:avLst/>
              <a:gdLst>
                <a:gd name="f0" fmla="val 10800000"/>
                <a:gd name="f1" fmla="val 5400000"/>
                <a:gd name="f2" fmla="val 180"/>
                <a:gd name="f3" fmla="val w"/>
                <a:gd name="f4" fmla="val h"/>
                <a:gd name="f5" fmla="val 0"/>
                <a:gd name="f6" fmla="val 4"/>
                <a:gd name="f7" fmla="val 853"/>
                <a:gd name="f8" fmla="val 2"/>
                <a:gd name="f9" fmla="val 782"/>
                <a:gd name="f10" fmla="val 711"/>
                <a:gd name="f11" fmla="val 640"/>
                <a:gd name="f12" fmla="val 604"/>
                <a:gd name="f13" fmla="val 1"/>
                <a:gd name="f14" fmla="val 569"/>
                <a:gd name="f15" fmla="val 533"/>
                <a:gd name="f16" fmla="val 498"/>
                <a:gd name="f17" fmla="val 462"/>
                <a:gd name="f18" fmla="val 427"/>
                <a:gd name="f19" fmla="val 356"/>
                <a:gd name="f20" fmla="val 284"/>
                <a:gd name="f21" fmla="val 213"/>
                <a:gd name="f22" fmla="val 178"/>
                <a:gd name="f23" fmla="val 142"/>
                <a:gd name="f24" fmla="val 107"/>
                <a:gd name="f25" fmla="val 71"/>
                <a:gd name="f26" fmla="val 36"/>
                <a:gd name="f27" fmla="val 3"/>
                <a:gd name="f28" fmla="+- 0 0 -90"/>
                <a:gd name="f29" fmla="*/ f3 1 4"/>
                <a:gd name="f30" fmla="*/ f4 1 853"/>
                <a:gd name="f31" fmla="+- f7 0 f5"/>
                <a:gd name="f32" fmla="+- f6 0 f5"/>
                <a:gd name="f33" fmla="*/ f28 f0 1"/>
                <a:gd name="f34" fmla="*/ f32 1 4"/>
                <a:gd name="f35" fmla="*/ f31 1 853"/>
                <a:gd name="f36" fmla="*/ 2 f32 1"/>
                <a:gd name="f37" fmla="*/ 853 f31 1"/>
                <a:gd name="f38" fmla="*/ 0 f32 1"/>
                <a:gd name="f39" fmla="*/ 640 f31 1"/>
                <a:gd name="f40" fmla="*/ 1 f32 1"/>
                <a:gd name="f41" fmla="*/ 533 f31 1"/>
                <a:gd name="f42" fmla="*/ 427 f31 1"/>
                <a:gd name="f43" fmla="*/ 213 f31 1"/>
                <a:gd name="f44" fmla="*/ 107 f31 1"/>
                <a:gd name="f45" fmla="*/ 0 f31 1"/>
                <a:gd name="f46" fmla="*/ 3 f32 1"/>
                <a:gd name="f47" fmla="*/ 4 f32 1"/>
                <a:gd name="f48" fmla="*/ f33 1 f2"/>
                <a:gd name="f49" fmla="*/ f36 1 4"/>
                <a:gd name="f50" fmla="*/ f37 1 853"/>
                <a:gd name="f51" fmla="*/ f38 1 4"/>
                <a:gd name="f52" fmla="*/ f39 1 853"/>
                <a:gd name="f53" fmla="*/ f40 1 4"/>
                <a:gd name="f54" fmla="*/ f41 1 853"/>
                <a:gd name="f55" fmla="*/ f42 1 853"/>
                <a:gd name="f56" fmla="*/ f43 1 853"/>
                <a:gd name="f57" fmla="*/ f44 1 853"/>
                <a:gd name="f58" fmla="*/ f45 1 853"/>
                <a:gd name="f59" fmla="*/ f46 1 4"/>
                <a:gd name="f60" fmla="*/ f47 1 4"/>
                <a:gd name="f61" fmla="*/ 0 1 f34"/>
                <a:gd name="f62" fmla="*/ f6 1 f34"/>
                <a:gd name="f63" fmla="*/ 0 1 f35"/>
                <a:gd name="f64" fmla="*/ f7 1 f35"/>
                <a:gd name="f65" fmla="+- f48 0 f1"/>
                <a:gd name="f66" fmla="*/ f49 1 f34"/>
                <a:gd name="f67" fmla="*/ f50 1 f35"/>
                <a:gd name="f68" fmla="*/ f51 1 f34"/>
                <a:gd name="f69" fmla="*/ f52 1 f35"/>
                <a:gd name="f70" fmla="*/ f53 1 f34"/>
                <a:gd name="f71" fmla="*/ f54 1 f35"/>
                <a:gd name="f72" fmla="*/ f55 1 f35"/>
                <a:gd name="f73" fmla="*/ f56 1 f35"/>
                <a:gd name="f74" fmla="*/ f57 1 f35"/>
                <a:gd name="f75" fmla="*/ f58 1 f35"/>
                <a:gd name="f76" fmla="*/ f59 1 f34"/>
                <a:gd name="f77" fmla="*/ f60 1 f34"/>
                <a:gd name="f78" fmla="*/ f61 f29 1"/>
                <a:gd name="f79" fmla="*/ f62 f29 1"/>
                <a:gd name="f80" fmla="*/ f64 f30 1"/>
                <a:gd name="f81" fmla="*/ f63 f30 1"/>
                <a:gd name="f82" fmla="*/ f66 f29 1"/>
                <a:gd name="f83" fmla="*/ f67 f30 1"/>
                <a:gd name="f84" fmla="*/ f68 f29 1"/>
                <a:gd name="f85" fmla="*/ f69 f30 1"/>
                <a:gd name="f86" fmla="*/ f70 f29 1"/>
                <a:gd name="f87" fmla="*/ f71 f30 1"/>
                <a:gd name="f88" fmla="*/ f72 f30 1"/>
                <a:gd name="f89" fmla="*/ f73 f30 1"/>
                <a:gd name="f90" fmla="*/ f74 f30 1"/>
                <a:gd name="f91" fmla="*/ f75 f30 1"/>
                <a:gd name="f92" fmla="*/ f76 f29 1"/>
                <a:gd name="f93" fmla="*/ f77 f29 1"/>
              </a:gdLst>
              <a:ahLst/>
              <a:cxnLst>
                <a:cxn ang="3cd4">
                  <a:pos x="hc" y="t"/>
                </a:cxn>
                <a:cxn ang="0">
                  <a:pos x="r" y="vc"/>
                </a:cxn>
                <a:cxn ang="cd4">
                  <a:pos x="hc" y="b"/>
                </a:cxn>
                <a:cxn ang="cd2">
                  <a:pos x="l" y="vc"/>
                </a:cxn>
                <a:cxn ang="f65">
                  <a:pos x="f82" y="f83"/>
                </a:cxn>
                <a:cxn ang="f65">
                  <a:pos x="f84" y="f85"/>
                </a:cxn>
                <a:cxn ang="f65">
                  <a:pos x="f86" y="f87"/>
                </a:cxn>
                <a:cxn ang="f65">
                  <a:pos x="f86" y="f88"/>
                </a:cxn>
                <a:cxn ang="f65">
                  <a:pos x="f84" y="f89"/>
                </a:cxn>
                <a:cxn ang="f65">
                  <a:pos x="f84" y="f90"/>
                </a:cxn>
                <a:cxn ang="f65">
                  <a:pos x="f82" y="f91"/>
                </a:cxn>
                <a:cxn ang="f65">
                  <a:pos x="f82" y="f91"/>
                </a:cxn>
                <a:cxn ang="f65">
                  <a:pos x="f92" y="f90"/>
                </a:cxn>
                <a:cxn ang="f65">
                  <a:pos x="f93" y="f89"/>
                </a:cxn>
                <a:cxn ang="f65">
                  <a:pos x="f92" y="f88"/>
                </a:cxn>
                <a:cxn ang="f65">
                  <a:pos x="f82" y="f87"/>
                </a:cxn>
                <a:cxn ang="f65">
                  <a:pos x="f92" y="f85"/>
                </a:cxn>
                <a:cxn ang="f65">
                  <a:pos x="f82" y="f83"/>
                </a:cxn>
              </a:cxnLst>
              <a:rect l="f78" t="f81" r="f79" b="f80"/>
              <a:pathLst>
                <a:path w="4" h="853">
                  <a:moveTo>
                    <a:pt x="f8" y="f7"/>
                  </a:moveTo>
                  <a:cubicBezTo>
                    <a:pt x="f5" y="f9"/>
                    <a:pt x="f5" y="f10"/>
                    <a:pt x="f5" y="f11"/>
                  </a:cubicBezTo>
                  <a:cubicBezTo>
                    <a:pt x="f5" y="f12"/>
                    <a:pt x="f13" y="f14"/>
                    <a:pt x="f13" y="f15"/>
                  </a:cubicBezTo>
                  <a:cubicBezTo>
                    <a:pt x="f13" y="f16"/>
                    <a:pt x="f13" y="f17"/>
                    <a:pt x="f13" y="f18"/>
                  </a:cubicBezTo>
                  <a:cubicBezTo>
                    <a:pt x="f5" y="f19"/>
                    <a:pt x="f5" y="f20"/>
                    <a:pt x="f5" y="f21"/>
                  </a:cubicBezTo>
                  <a:cubicBezTo>
                    <a:pt x="f5" y="f22"/>
                    <a:pt x="f5" y="f23"/>
                    <a:pt x="f5" y="f24"/>
                  </a:cubicBezTo>
                  <a:cubicBezTo>
                    <a:pt x="f13" y="f25"/>
                    <a:pt x="f13" y="f26"/>
                    <a:pt x="f8" y="f5"/>
                  </a:cubicBezTo>
                  <a:cubicBezTo>
                    <a:pt x="f8" y="f5"/>
                    <a:pt x="f8" y="f5"/>
                    <a:pt x="f8" y="f5"/>
                  </a:cubicBezTo>
                  <a:cubicBezTo>
                    <a:pt x="f27" y="f26"/>
                    <a:pt x="f27" y="f25"/>
                    <a:pt x="f27" y="f24"/>
                  </a:cubicBezTo>
                  <a:cubicBezTo>
                    <a:pt x="f6" y="f23"/>
                    <a:pt x="f6" y="f22"/>
                    <a:pt x="f6" y="f21"/>
                  </a:cubicBezTo>
                  <a:cubicBezTo>
                    <a:pt x="f6" y="f20"/>
                    <a:pt x="f27" y="f19"/>
                    <a:pt x="f27" y="f18"/>
                  </a:cubicBezTo>
                  <a:cubicBezTo>
                    <a:pt x="f27" y="f17"/>
                    <a:pt x="f8" y="f16"/>
                    <a:pt x="f8" y="f15"/>
                  </a:cubicBezTo>
                  <a:cubicBezTo>
                    <a:pt x="f27" y="f14"/>
                    <a:pt x="f27" y="f12"/>
                    <a:pt x="f27" y="f11"/>
                  </a:cubicBezTo>
                  <a:cubicBezTo>
                    <a:pt x="f6" y="f10"/>
                    <a:pt x="f27" y="f9"/>
                    <a:pt x="f8" y="f7"/>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8" name="Ελεύθερη σχεδίαση 45">
              <a:extLst>
                <a:ext uri="{FF2B5EF4-FFF2-40B4-BE49-F238E27FC236}">
                  <a16:creationId xmlns:a16="http://schemas.microsoft.com/office/drawing/2014/main" id="{30566A04-B9ED-9412-386E-7D019DB590A9}"/>
                </a:ext>
              </a:extLst>
            </p:cNvPr>
            <p:cNvSpPr/>
            <p:nvPr/>
          </p:nvSpPr>
          <p:spPr>
            <a:xfrm>
              <a:off x="1062002" y="4420986"/>
              <a:ext cx="411909" cy="362605"/>
            </a:xfrm>
            <a:custGeom>
              <a:avLst/>
              <a:gdLst>
                <a:gd name="f0" fmla="val 10800000"/>
                <a:gd name="f1" fmla="val 5400000"/>
                <a:gd name="f2" fmla="val 180"/>
                <a:gd name="f3" fmla="val w"/>
                <a:gd name="f4" fmla="val h"/>
                <a:gd name="f5" fmla="val 0"/>
                <a:gd name="f6" fmla="val 152"/>
                <a:gd name="f7" fmla="val 148"/>
                <a:gd name="f8" fmla="val 127"/>
                <a:gd name="f9" fmla="val 122"/>
                <a:gd name="f10" fmla="val 115"/>
                <a:gd name="f11" fmla="val 118"/>
                <a:gd name="f12" fmla="val 99"/>
                <a:gd name="f13" fmla="val 137"/>
                <a:gd name="f14" fmla="val 84"/>
                <a:gd name="f15" fmla="val 134"/>
                <a:gd name="f16" fmla="val 92"/>
                <a:gd name="f17" fmla="val 142"/>
                <a:gd name="f18" fmla="val 106"/>
                <a:gd name="f19" fmla="val 130"/>
                <a:gd name="f20" fmla="val 112"/>
                <a:gd name="f21" fmla="val 131"/>
                <a:gd name="f22" fmla="val 95"/>
                <a:gd name="f23" fmla="val 147"/>
                <a:gd name="f24" fmla="val 66"/>
                <a:gd name="f25" fmla="val 48"/>
                <a:gd name="f26" fmla="val 19"/>
                <a:gd name="f27" fmla="val 1"/>
                <a:gd name="f28" fmla="val 123"/>
                <a:gd name="f29" fmla="val 4"/>
                <a:gd name="f30" fmla="val 6"/>
                <a:gd name="f31" fmla="val 82"/>
                <a:gd name="f32" fmla="val 74"/>
                <a:gd name="f33" fmla="val 20"/>
                <a:gd name="f34" fmla="val 61"/>
                <a:gd name="f35" fmla="val 23"/>
                <a:gd name="f36" fmla="val 58"/>
                <a:gd name="f37" fmla="val 22"/>
                <a:gd name="f38" fmla="val 60"/>
                <a:gd name="f39" fmla="val 26"/>
                <a:gd name="f40" fmla="val 25"/>
                <a:gd name="f41" fmla="val 45"/>
                <a:gd name="f42" fmla="val 33"/>
                <a:gd name="f43" fmla="val 34"/>
                <a:gd name="f44" fmla="val 31"/>
                <a:gd name="f45" fmla="val 30"/>
                <a:gd name="f46" fmla="val 12"/>
                <a:gd name="f47" fmla="val 8"/>
                <a:gd name="f48" fmla="val 36"/>
                <a:gd name="f49" fmla="val 7"/>
                <a:gd name="f50" fmla="val 41"/>
                <a:gd name="f51" fmla="val 57"/>
                <a:gd name="f52" fmla="val 40"/>
                <a:gd name="f53" fmla="val 59"/>
                <a:gd name="f54" fmla="val 63"/>
                <a:gd name="f55" fmla="val 43"/>
                <a:gd name="f56" fmla="val 69"/>
                <a:gd name="f57" fmla="val 75"/>
                <a:gd name="f58" fmla="val 80"/>
                <a:gd name="f59" fmla="val 27"/>
                <a:gd name="f60" fmla="val 79"/>
                <a:gd name="f61" fmla="val 67"/>
                <a:gd name="f62" fmla="val 88"/>
                <a:gd name="f63" fmla="val 14"/>
                <a:gd name="f64" fmla="val 64"/>
                <a:gd name="f65" fmla="val 132"/>
                <a:gd name="f66" fmla="val 54"/>
                <a:gd name="f67" fmla="val 73"/>
                <a:gd name="f68" fmla="val 97"/>
                <a:gd name="f69" fmla="val 86"/>
                <a:gd name="f70" fmla="val 81"/>
                <a:gd name="f71" fmla="val 126"/>
                <a:gd name="f72" fmla="val 77"/>
                <a:gd name="f73" fmla="val 101"/>
                <a:gd name="f74" fmla="val 133"/>
                <a:gd name="f75" fmla="val 102"/>
                <a:gd name="f76" fmla="val 129"/>
                <a:gd name="f77" fmla="val 143"/>
                <a:gd name="f78" fmla="val 117"/>
                <a:gd name="f79" fmla="val 124"/>
                <a:gd name="f80" fmla="val 114"/>
                <a:gd name="f81" fmla="val 116"/>
                <a:gd name="f82" fmla="val 128"/>
                <a:gd name="f83" fmla="val 91"/>
                <a:gd name="f84" fmla="val 78"/>
                <a:gd name="f85" fmla="val 98"/>
                <a:gd name="f86" fmla="val 68"/>
                <a:gd name="f87" fmla="val 119"/>
                <a:gd name="f88" fmla="val 125"/>
                <a:gd name="f89" fmla="val 9"/>
                <a:gd name="f90" fmla="val 121"/>
                <a:gd name="f91" fmla="val 28"/>
                <a:gd name="f92" fmla="val 56"/>
                <a:gd name="f93" fmla="val 135"/>
                <a:gd name="f94" fmla="val 145"/>
                <a:gd name="f95" fmla="val 13"/>
                <a:gd name="f96" fmla="val 37"/>
                <a:gd name="f97" fmla="val 38"/>
                <a:gd name="f98" fmla="val 72"/>
                <a:gd name="f99" fmla="val 42"/>
                <a:gd name="f100" fmla="val 49"/>
                <a:gd name="f101" fmla="val 70"/>
                <a:gd name="f102" fmla="+- 0 0 -90"/>
                <a:gd name="f103" fmla="*/ f3 1 152"/>
                <a:gd name="f104" fmla="*/ f4 1 148"/>
                <a:gd name="f105" fmla="+- f7 0 f5"/>
                <a:gd name="f106" fmla="+- f6 0 f5"/>
                <a:gd name="f107" fmla="*/ f102 f0 1"/>
                <a:gd name="f108" fmla="*/ f106 1 152"/>
                <a:gd name="f109" fmla="*/ f105 1 148"/>
                <a:gd name="f110" fmla="*/ 127 f106 1"/>
                <a:gd name="f111" fmla="*/ 122 f105 1"/>
                <a:gd name="f112" fmla="*/ 84 f106 1"/>
                <a:gd name="f113" fmla="*/ 134 f105 1"/>
                <a:gd name="f114" fmla="*/ 112 f106 1"/>
                <a:gd name="f115" fmla="*/ 131 f105 1"/>
                <a:gd name="f116" fmla="*/ 48 f106 1"/>
                <a:gd name="f117" fmla="*/ 142 f105 1"/>
                <a:gd name="f118" fmla="*/ 4 f106 1"/>
                <a:gd name="f119" fmla="*/ 95 f105 1"/>
                <a:gd name="f120" fmla="*/ 20 f106 1"/>
                <a:gd name="f121" fmla="*/ 61 f105 1"/>
                <a:gd name="f122" fmla="*/ 26 f106 1"/>
                <a:gd name="f123" fmla="*/ 58 f105 1"/>
                <a:gd name="f124" fmla="*/ 31 f106 1"/>
                <a:gd name="f125" fmla="*/ 23 f105 1"/>
                <a:gd name="f126" fmla="*/ 19 f106 1"/>
                <a:gd name="f127" fmla="*/ 0 f105 1"/>
                <a:gd name="f128" fmla="*/ 33 f106 1"/>
                <a:gd name="f129" fmla="*/ 57 f105 1"/>
                <a:gd name="f130" fmla="*/ 41 f106 1"/>
                <a:gd name="f131" fmla="*/ 63 f105 1"/>
                <a:gd name="f132" fmla="*/ 36 f106 1"/>
                <a:gd name="f133" fmla="*/ 80 f105 1"/>
                <a:gd name="f134" fmla="*/ 67 f105 1"/>
                <a:gd name="f135" fmla="*/ 64 f106 1"/>
                <a:gd name="f136" fmla="*/ 132 f105 1"/>
                <a:gd name="f137" fmla="*/ 112 f105 1"/>
                <a:gd name="f138" fmla="*/ 77 f106 1"/>
                <a:gd name="f139" fmla="*/ 152 f106 1"/>
                <a:gd name="f140" fmla="*/ 129 f105 1"/>
                <a:gd name="f141" fmla="*/ 114 f106 1"/>
                <a:gd name="f142" fmla="*/ 74 f106 1"/>
                <a:gd name="f143" fmla="*/ 128 f105 1"/>
                <a:gd name="f144" fmla="*/ 68 f106 1"/>
                <a:gd name="f145" fmla="*/ 66 f106 1"/>
                <a:gd name="f146" fmla="*/ 117 f105 1"/>
                <a:gd name="f147" fmla="*/ 125 f105 1"/>
                <a:gd name="f148" fmla="*/ 73 f106 1"/>
                <a:gd name="f149" fmla="*/ 114 f105 1"/>
                <a:gd name="f150" fmla="*/ 9 f106 1"/>
                <a:gd name="f151" fmla="*/ 88 f105 1"/>
                <a:gd name="f152" fmla="*/ 56 f106 1"/>
                <a:gd name="f153" fmla="*/ 135 f105 1"/>
                <a:gd name="f154" fmla="*/ 37 f106 1"/>
                <a:gd name="f155" fmla="*/ 77 f105 1"/>
                <a:gd name="f156" fmla="*/ 30 f106 1"/>
                <a:gd name="f157" fmla="*/ 31 f105 1"/>
                <a:gd name="f158" fmla="*/ 74 f105 1"/>
                <a:gd name="f159" fmla="*/ f107 1 f2"/>
                <a:gd name="f160" fmla="*/ f110 1 152"/>
                <a:gd name="f161" fmla="*/ f111 1 148"/>
                <a:gd name="f162" fmla="*/ f112 1 152"/>
                <a:gd name="f163" fmla="*/ f113 1 148"/>
                <a:gd name="f164" fmla="*/ f114 1 152"/>
                <a:gd name="f165" fmla="*/ f115 1 148"/>
                <a:gd name="f166" fmla="*/ f116 1 152"/>
                <a:gd name="f167" fmla="*/ f117 1 148"/>
                <a:gd name="f168" fmla="*/ f118 1 152"/>
                <a:gd name="f169" fmla="*/ f119 1 148"/>
                <a:gd name="f170" fmla="*/ f120 1 152"/>
                <a:gd name="f171" fmla="*/ f121 1 148"/>
                <a:gd name="f172" fmla="*/ f122 1 152"/>
                <a:gd name="f173" fmla="*/ f123 1 148"/>
                <a:gd name="f174" fmla="*/ f124 1 152"/>
                <a:gd name="f175" fmla="*/ f125 1 148"/>
                <a:gd name="f176" fmla="*/ f126 1 152"/>
                <a:gd name="f177" fmla="*/ f127 1 148"/>
                <a:gd name="f178" fmla="*/ f128 1 152"/>
                <a:gd name="f179" fmla="*/ f129 1 148"/>
                <a:gd name="f180" fmla="*/ f130 1 152"/>
                <a:gd name="f181" fmla="*/ f131 1 148"/>
                <a:gd name="f182" fmla="*/ f132 1 152"/>
                <a:gd name="f183" fmla="*/ f133 1 148"/>
                <a:gd name="f184" fmla="*/ f134 1 148"/>
                <a:gd name="f185" fmla="*/ f135 1 152"/>
                <a:gd name="f186" fmla="*/ f136 1 148"/>
                <a:gd name="f187" fmla="*/ f137 1 148"/>
                <a:gd name="f188" fmla="*/ f138 1 152"/>
                <a:gd name="f189" fmla="*/ f139 1 152"/>
                <a:gd name="f190" fmla="*/ f140 1 148"/>
                <a:gd name="f191" fmla="*/ f141 1 152"/>
                <a:gd name="f192" fmla="*/ f142 1 152"/>
                <a:gd name="f193" fmla="*/ f143 1 148"/>
                <a:gd name="f194" fmla="*/ f144 1 152"/>
                <a:gd name="f195" fmla="*/ f145 1 152"/>
                <a:gd name="f196" fmla="*/ f146 1 148"/>
                <a:gd name="f197" fmla="*/ f147 1 148"/>
                <a:gd name="f198" fmla="*/ f148 1 152"/>
                <a:gd name="f199" fmla="*/ f149 1 148"/>
                <a:gd name="f200" fmla="*/ f150 1 152"/>
                <a:gd name="f201" fmla="*/ f151 1 148"/>
                <a:gd name="f202" fmla="*/ f152 1 152"/>
                <a:gd name="f203" fmla="*/ f153 1 148"/>
                <a:gd name="f204" fmla="*/ f154 1 152"/>
                <a:gd name="f205" fmla="*/ f155 1 148"/>
                <a:gd name="f206" fmla="*/ f156 1 152"/>
                <a:gd name="f207" fmla="*/ f157 1 148"/>
                <a:gd name="f208" fmla="*/ f158 1 148"/>
                <a:gd name="f209" fmla="*/ 0 1 f108"/>
                <a:gd name="f210" fmla="*/ f6 1 f108"/>
                <a:gd name="f211" fmla="*/ 0 1 f109"/>
                <a:gd name="f212" fmla="*/ f7 1 f109"/>
                <a:gd name="f213" fmla="+- f159 0 f1"/>
                <a:gd name="f214" fmla="*/ f160 1 f108"/>
                <a:gd name="f215" fmla="*/ f161 1 f109"/>
                <a:gd name="f216" fmla="*/ f162 1 f108"/>
                <a:gd name="f217" fmla="*/ f163 1 f109"/>
                <a:gd name="f218" fmla="*/ f164 1 f108"/>
                <a:gd name="f219" fmla="*/ f165 1 f109"/>
                <a:gd name="f220" fmla="*/ f166 1 f108"/>
                <a:gd name="f221" fmla="*/ f167 1 f109"/>
                <a:gd name="f222" fmla="*/ f168 1 f108"/>
                <a:gd name="f223" fmla="*/ f169 1 f109"/>
                <a:gd name="f224" fmla="*/ f170 1 f108"/>
                <a:gd name="f225" fmla="*/ f171 1 f109"/>
                <a:gd name="f226" fmla="*/ f172 1 f108"/>
                <a:gd name="f227" fmla="*/ f173 1 f109"/>
                <a:gd name="f228" fmla="*/ f174 1 f108"/>
                <a:gd name="f229" fmla="*/ f175 1 f109"/>
                <a:gd name="f230" fmla="*/ f176 1 f108"/>
                <a:gd name="f231" fmla="*/ f177 1 f109"/>
                <a:gd name="f232" fmla="*/ f178 1 f108"/>
                <a:gd name="f233" fmla="*/ f179 1 f109"/>
                <a:gd name="f234" fmla="*/ f180 1 f108"/>
                <a:gd name="f235" fmla="*/ f181 1 f109"/>
                <a:gd name="f236" fmla="*/ f182 1 f108"/>
                <a:gd name="f237" fmla="*/ f183 1 f109"/>
                <a:gd name="f238" fmla="*/ f184 1 f109"/>
                <a:gd name="f239" fmla="*/ f185 1 f108"/>
                <a:gd name="f240" fmla="*/ f186 1 f109"/>
                <a:gd name="f241" fmla="*/ f187 1 f109"/>
                <a:gd name="f242" fmla="*/ f188 1 f108"/>
                <a:gd name="f243" fmla="*/ f189 1 f108"/>
                <a:gd name="f244" fmla="*/ f190 1 f109"/>
                <a:gd name="f245" fmla="*/ f191 1 f108"/>
                <a:gd name="f246" fmla="*/ f192 1 f108"/>
                <a:gd name="f247" fmla="*/ f193 1 f109"/>
                <a:gd name="f248" fmla="*/ f194 1 f108"/>
                <a:gd name="f249" fmla="*/ f195 1 f108"/>
                <a:gd name="f250" fmla="*/ f196 1 f109"/>
                <a:gd name="f251" fmla="*/ f197 1 f109"/>
                <a:gd name="f252" fmla="*/ f198 1 f108"/>
                <a:gd name="f253" fmla="*/ f199 1 f109"/>
                <a:gd name="f254" fmla="*/ f200 1 f108"/>
                <a:gd name="f255" fmla="*/ f201 1 f109"/>
                <a:gd name="f256" fmla="*/ f202 1 f108"/>
                <a:gd name="f257" fmla="*/ f203 1 f109"/>
                <a:gd name="f258" fmla="*/ f204 1 f108"/>
                <a:gd name="f259" fmla="*/ f205 1 f109"/>
                <a:gd name="f260" fmla="*/ f206 1 f108"/>
                <a:gd name="f261" fmla="*/ f207 1 f109"/>
                <a:gd name="f262" fmla="*/ f208 1 f109"/>
                <a:gd name="f263" fmla="*/ f209 f103 1"/>
                <a:gd name="f264" fmla="*/ f210 f103 1"/>
                <a:gd name="f265" fmla="*/ f212 f104 1"/>
                <a:gd name="f266" fmla="*/ f211 f104 1"/>
                <a:gd name="f267" fmla="*/ f214 f103 1"/>
                <a:gd name="f268" fmla="*/ f215 f104 1"/>
                <a:gd name="f269" fmla="*/ f216 f103 1"/>
                <a:gd name="f270" fmla="*/ f217 f104 1"/>
                <a:gd name="f271" fmla="*/ f218 f103 1"/>
                <a:gd name="f272" fmla="*/ f219 f104 1"/>
                <a:gd name="f273" fmla="*/ f220 f103 1"/>
                <a:gd name="f274" fmla="*/ f221 f104 1"/>
                <a:gd name="f275" fmla="*/ f222 f103 1"/>
                <a:gd name="f276" fmla="*/ f223 f104 1"/>
                <a:gd name="f277" fmla="*/ f224 f103 1"/>
                <a:gd name="f278" fmla="*/ f225 f104 1"/>
                <a:gd name="f279" fmla="*/ f226 f103 1"/>
                <a:gd name="f280" fmla="*/ f227 f104 1"/>
                <a:gd name="f281" fmla="*/ f228 f103 1"/>
                <a:gd name="f282" fmla="*/ f229 f104 1"/>
                <a:gd name="f283" fmla="*/ f230 f103 1"/>
                <a:gd name="f284" fmla="*/ f231 f104 1"/>
                <a:gd name="f285" fmla="*/ f232 f103 1"/>
                <a:gd name="f286" fmla="*/ f233 f104 1"/>
                <a:gd name="f287" fmla="*/ f234 f103 1"/>
                <a:gd name="f288" fmla="*/ f235 f104 1"/>
                <a:gd name="f289" fmla="*/ f236 f103 1"/>
                <a:gd name="f290" fmla="*/ f237 f104 1"/>
                <a:gd name="f291" fmla="*/ f238 f104 1"/>
                <a:gd name="f292" fmla="*/ f239 f103 1"/>
                <a:gd name="f293" fmla="*/ f240 f104 1"/>
                <a:gd name="f294" fmla="*/ f241 f104 1"/>
                <a:gd name="f295" fmla="*/ f242 f103 1"/>
                <a:gd name="f296" fmla="*/ f243 f103 1"/>
                <a:gd name="f297" fmla="*/ f244 f104 1"/>
                <a:gd name="f298" fmla="*/ f245 f103 1"/>
                <a:gd name="f299" fmla="*/ f246 f103 1"/>
                <a:gd name="f300" fmla="*/ f247 f104 1"/>
                <a:gd name="f301" fmla="*/ f248 f103 1"/>
                <a:gd name="f302" fmla="*/ f249 f103 1"/>
                <a:gd name="f303" fmla="*/ f250 f104 1"/>
                <a:gd name="f304" fmla="*/ f251 f104 1"/>
                <a:gd name="f305" fmla="*/ f252 f103 1"/>
                <a:gd name="f306" fmla="*/ f253 f104 1"/>
                <a:gd name="f307" fmla="*/ f254 f103 1"/>
                <a:gd name="f308" fmla="*/ f255 f104 1"/>
                <a:gd name="f309" fmla="*/ f256 f103 1"/>
                <a:gd name="f310" fmla="*/ f257 f104 1"/>
                <a:gd name="f311" fmla="*/ f258 f103 1"/>
                <a:gd name="f312" fmla="*/ f259 f104 1"/>
                <a:gd name="f313" fmla="*/ f260 f103 1"/>
                <a:gd name="f314" fmla="*/ f261 f104 1"/>
                <a:gd name="f315" fmla="*/ f262 f104 1"/>
              </a:gdLst>
              <a:ahLst/>
              <a:cxnLst>
                <a:cxn ang="3cd4">
                  <a:pos x="hc" y="t"/>
                </a:cxn>
                <a:cxn ang="0">
                  <a:pos x="r" y="vc"/>
                </a:cxn>
                <a:cxn ang="cd4">
                  <a:pos x="hc" y="b"/>
                </a:cxn>
                <a:cxn ang="cd2">
                  <a:pos x="l" y="vc"/>
                </a:cxn>
                <a:cxn ang="f213">
                  <a:pos x="f267" y="f268"/>
                </a:cxn>
                <a:cxn ang="f213">
                  <a:pos x="f269" y="f270"/>
                </a:cxn>
                <a:cxn ang="f213">
                  <a:pos x="f271" y="f272"/>
                </a:cxn>
                <a:cxn ang="f213">
                  <a:pos x="f273" y="f274"/>
                </a:cxn>
                <a:cxn ang="f213">
                  <a:pos x="f275" y="f276"/>
                </a:cxn>
                <a:cxn ang="f213">
                  <a:pos x="f277" y="f278"/>
                </a:cxn>
                <a:cxn ang="f213">
                  <a:pos x="f279" y="f280"/>
                </a:cxn>
                <a:cxn ang="f213">
                  <a:pos x="f281" y="f282"/>
                </a:cxn>
                <a:cxn ang="f213">
                  <a:pos x="f283" y="f284"/>
                </a:cxn>
                <a:cxn ang="f213">
                  <a:pos x="f285" y="f286"/>
                </a:cxn>
                <a:cxn ang="f213">
                  <a:pos x="f287" y="f288"/>
                </a:cxn>
                <a:cxn ang="f213">
                  <a:pos x="f289" y="f290"/>
                </a:cxn>
                <a:cxn ang="f213">
                  <a:pos x="f279" y="f291"/>
                </a:cxn>
                <a:cxn ang="f213">
                  <a:pos x="f292" y="f293"/>
                </a:cxn>
                <a:cxn ang="f213">
                  <a:pos x="f269" y="f294"/>
                </a:cxn>
                <a:cxn ang="f213">
                  <a:pos x="f295" y="f272"/>
                </a:cxn>
                <a:cxn ang="f213">
                  <a:pos x="f296" y="f297"/>
                </a:cxn>
                <a:cxn ang="f213">
                  <a:pos x="f298" y="f272"/>
                </a:cxn>
                <a:cxn ang="f213">
                  <a:pos x="f267" y="f268"/>
                </a:cxn>
                <a:cxn ang="f213">
                  <a:pos x="f299" y="f300"/>
                </a:cxn>
                <a:cxn ang="f213">
                  <a:pos x="f301" y="f294"/>
                </a:cxn>
                <a:cxn ang="f213">
                  <a:pos x="f302" y="f303"/>
                </a:cxn>
                <a:cxn ang="f213">
                  <a:pos x="f302" y="f304"/>
                </a:cxn>
                <a:cxn ang="f213">
                  <a:pos x="f305" y="f300"/>
                </a:cxn>
                <a:cxn ang="f213">
                  <a:pos x="f299" y="f306"/>
                </a:cxn>
                <a:cxn ang="f213">
                  <a:pos x="f299" y="f300"/>
                </a:cxn>
                <a:cxn ang="f213">
                  <a:pos x="f307" y="f308"/>
                </a:cxn>
                <a:cxn ang="f213">
                  <a:pos x="f309" y="f310"/>
                </a:cxn>
                <a:cxn ang="f213">
                  <a:pos x="f307" y="f308"/>
                </a:cxn>
                <a:cxn ang="f213">
                  <a:pos x="f311" y="f278"/>
                </a:cxn>
                <a:cxn ang="f213">
                  <a:pos x="f281" y="f312"/>
                </a:cxn>
                <a:cxn ang="f213">
                  <a:pos x="f311" y="f278"/>
                </a:cxn>
                <a:cxn ang="f213">
                  <a:pos x="f313" y="f286"/>
                </a:cxn>
                <a:cxn ang="f213">
                  <a:pos x="f285" y="f314"/>
                </a:cxn>
                <a:cxn ang="f213">
                  <a:pos x="f313" y="f286"/>
                </a:cxn>
                <a:cxn ang="f213">
                  <a:pos x="f313" y="f278"/>
                </a:cxn>
                <a:cxn ang="f213">
                  <a:pos x="f313" y="f315"/>
                </a:cxn>
                <a:cxn ang="f213">
                  <a:pos x="f313" y="f278"/>
                </a:cxn>
              </a:cxnLst>
              <a:rect l="f263" t="f266" r="f264" b="f265"/>
              <a:pathLst>
                <a:path w="152" h="148">
                  <a:moveTo>
                    <a:pt x="f8" y="f9"/>
                  </a:moveTo>
                  <a:cubicBezTo>
                    <a:pt x="f10" y="f11"/>
                    <a:pt x="f12" y="f13"/>
                    <a:pt x="f14" y="f15"/>
                  </a:cubicBezTo>
                  <a:cubicBezTo>
                    <a:pt x="f16" y="f17"/>
                    <a:pt x="f18" y="f19"/>
                    <a:pt x="f20" y="f21"/>
                  </a:cubicBezTo>
                  <a:cubicBezTo>
                    <a:pt x="f22" y="f23"/>
                    <a:pt x="f24" y="f8"/>
                    <a:pt x="f25" y="f17"/>
                  </a:cubicBezTo>
                  <a:cubicBezTo>
                    <a:pt x="f26" y="f17"/>
                    <a:pt x="f27" y="f28"/>
                    <a:pt x="f29" y="f22"/>
                  </a:cubicBezTo>
                  <a:cubicBezTo>
                    <a:pt x="f30" y="f31"/>
                    <a:pt x="f26" y="f32"/>
                    <a:pt x="f33" y="f34"/>
                  </a:cubicBezTo>
                  <a:cubicBezTo>
                    <a:pt x="f35" y="f36"/>
                    <a:pt x="f37" y="f38"/>
                    <a:pt x="f39" y="f36"/>
                  </a:cubicBezTo>
                  <a:cubicBezTo>
                    <a:pt x="f40" y="f41"/>
                    <a:pt x="f42" y="f43"/>
                    <a:pt x="f44" y="f35"/>
                  </a:cubicBezTo>
                  <a:cubicBezTo>
                    <a:pt x="f45" y="f46"/>
                    <a:pt x="f26" y="f47"/>
                    <a:pt x="f26" y="f5"/>
                  </a:cubicBezTo>
                  <a:cubicBezTo>
                    <a:pt x="f48" y="f49"/>
                    <a:pt x="f50" y="f48"/>
                    <a:pt x="f42" y="f51"/>
                  </a:cubicBezTo>
                  <a:cubicBezTo>
                    <a:pt x="f43" y="f38"/>
                    <a:pt x="f52" y="f53"/>
                    <a:pt x="f50" y="f54"/>
                  </a:cubicBezTo>
                  <a:cubicBezTo>
                    <a:pt x="f55" y="f56"/>
                    <a:pt x="f52" y="f57"/>
                    <a:pt x="f48" y="f58"/>
                  </a:cubicBezTo>
                  <a:cubicBezTo>
                    <a:pt x="f59" y="f60"/>
                    <a:pt x="f33" y="f32"/>
                    <a:pt x="f39" y="f61"/>
                  </a:cubicBezTo>
                  <a:cubicBezTo>
                    <a:pt x="f27" y="f62"/>
                    <a:pt x="f63" y="f7"/>
                    <a:pt x="f64" y="f65"/>
                  </a:cubicBezTo>
                  <a:cubicBezTo>
                    <a:pt x="f66" y="f11"/>
                    <a:pt x="f67" y="f68"/>
                    <a:pt x="f14" y="f20"/>
                  </a:cubicBezTo>
                  <a:cubicBezTo>
                    <a:pt x="f69" y="f28"/>
                    <a:pt x="f70" y="f71"/>
                    <a:pt x="f72" y="f21"/>
                  </a:cubicBezTo>
                  <a:cubicBezTo>
                    <a:pt x="f73" y="f13"/>
                    <a:pt x="f74" y="f75"/>
                    <a:pt x="f6" y="f76"/>
                  </a:cubicBezTo>
                  <a:cubicBezTo>
                    <a:pt x="f77" y="f78"/>
                    <a:pt x="f79" y="f79"/>
                    <a:pt x="f80" y="f21"/>
                  </a:cubicBezTo>
                  <a:cubicBezTo>
                    <a:pt x="f81" y="f71"/>
                    <a:pt x="f28" y="f71"/>
                    <a:pt x="f8" y="f9"/>
                  </a:cubicBezTo>
                  <a:close/>
                  <a:moveTo>
                    <a:pt x="f32" y="f82"/>
                  </a:moveTo>
                  <a:cubicBezTo>
                    <a:pt x="f83" y="f8"/>
                    <a:pt x="f84" y="f85"/>
                    <a:pt x="f86" y="f20"/>
                  </a:cubicBezTo>
                  <a:cubicBezTo>
                    <a:pt x="f57" y="f20"/>
                    <a:pt x="f56" y="f78"/>
                    <a:pt x="f24" y="f78"/>
                  </a:cubicBezTo>
                  <a:cubicBezTo>
                    <a:pt x="f24" y="f87"/>
                    <a:pt x="f24" y="f9"/>
                    <a:pt x="f24" y="f88"/>
                  </a:cubicBezTo>
                  <a:cubicBezTo>
                    <a:pt x="f86" y="f71"/>
                    <a:pt x="f56" y="f82"/>
                    <a:pt x="f67" y="f82"/>
                  </a:cubicBezTo>
                  <a:cubicBezTo>
                    <a:pt x="f57" y="f79"/>
                    <a:pt x="f58" y="f78"/>
                    <a:pt x="f32" y="f80"/>
                  </a:cubicBezTo>
                  <a:cubicBezTo>
                    <a:pt x="f14" y="f10"/>
                    <a:pt x="f84" y="f88"/>
                    <a:pt x="f32" y="f82"/>
                  </a:cubicBezTo>
                  <a:close/>
                  <a:moveTo>
                    <a:pt x="f89" y="f62"/>
                  </a:moveTo>
                  <a:cubicBezTo>
                    <a:pt x="f5" y="f90"/>
                    <a:pt x="f91" y="f7"/>
                    <a:pt x="f92" y="f93"/>
                  </a:cubicBezTo>
                  <a:cubicBezTo>
                    <a:pt x="f33" y="f94"/>
                    <a:pt x="f95" y="f10"/>
                    <a:pt x="f89" y="f62"/>
                  </a:cubicBezTo>
                  <a:close/>
                  <a:moveTo>
                    <a:pt x="f96" y="f34"/>
                  </a:moveTo>
                  <a:cubicBezTo>
                    <a:pt x="f97" y="f56"/>
                    <a:pt x="f43" y="f98"/>
                    <a:pt x="f44" y="f72"/>
                  </a:cubicBezTo>
                  <a:cubicBezTo>
                    <a:pt x="f52" y="f84"/>
                    <a:pt x="f99" y="f24"/>
                    <a:pt x="f96" y="f34"/>
                  </a:cubicBezTo>
                  <a:close/>
                  <a:moveTo>
                    <a:pt x="f45" y="f51"/>
                  </a:moveTo>
                  <a:cubicBezTo>
                    <a:pt x="f45" y="f100"/>
                    <a:pt x="f97" y="f52"/>
                    <a:pt x="f42" y="f44"/>
                  </a:cubicBezTo>
                  <a:cubicBezTo>
                    <a:pt x="f43" y="f50"/>
                    <a:pt x="f39" y="f100"/>
                    <a:pt x="f45" y="f51"/>
                  </a:cubicBezTo>
                  <a:close/>
                  <a:moveTo>
                    <a:pt x="f45" y="f34"/>
                  </a:moveTo>
                  <a:cubicBezTo>
                    <a:pt x="f91" y="f54"/>
                    <a:pt x="f59" y="f98"/>
                    <a:pt x="f45" y="f32"/>
                  </a:cubicBezTo>
                  <a:cubicBezTo>
                    <a:pt x="f42" y="f101"/>
                    <a:pt x="f48" y="f54"/>
                    <a:pt x="f45" y="f34"/>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9" name="Ελεύθερη σχεδίαση 46">
              <a:extLst>
                <a:ext uri="{FF2B5EF4-FFF2-40B4-BE49-F238E27FC236}">
                  <a16:creationId xmlns:a16="http://schemas.microsoft.com/office/drawing/2014/main" id="{A2F808DC-8369-0DFE-D088-EDD7F66A9AC4}"/>
                </a:ext>
              </a:extLst>
            </p:cNvPr>
            <p:cNvSpPr/>
            <p:nvPr/>
          </p:nvSpPr>
          <p:spPr>
            <a:xfrm>
              <a:off x="1065833" y="4417512"/>
              <a:ext cx="411909" cy="353927"/>
            </a:xfrm>
            <a:custGeom>
              <a:avLst/>
              <a:gdLst>
                <a:gd name="f0" fmla="val 10800000"/>
                <a:gd name="f1" fmla="val 5400000"/>
                <a:gd name="f2" fmla="val 180"/>
                <a:gd name="f3" fmla="val w"/>
                <a:gd name="f4" fmla="val h"/>
                <a:gd name="f5" fmla="val 0"/>
                <a:gd name="f6" fmla="val 151"/>
                <a:gd name="f7" fmla="val 144"/>
                <a:gd name="f8" fmla="val 47"/>
                <a:gd name="f9" fmla="val 46"/>
                <a:gd name="f10" fmla="val 32"/>
                <a:gd name="f11" fmla="val 19"/>
                <a:gd name="f12" fmla="val 139"/>
                <a:gd name="f13" fmla="val 11"/>
                <a:gd name="f14" fmla="val 129"/>
                <a:gd name="f15" fmla="val 3"/>
                <a:gd name="f16" fmla="val 121"/>
                <a:gd name="f17" fmla="val 109"/>
                <a:gd name="f18" fmla="val 2"/>
                <a:gd name="f19" fmla="val 96"/>
                <a:gd name="f20" fmla="val 90"/>
                <a:gd name="f21" fmla="val 6"/>
                <a:gd name="f22" fmla="val 84"/>
                <a:gd name="f23" fmla="val 10"/>
                <a:gd name="f24" fmla="val 79"/>
                <a:gd name="f25" fmla="val 13"/>
                <a:gd name="f26" fmla="val 73"/>
                <a:gd name="f27" fmla="val 17"/>
                <a:gd name="f28" fmla="val 68"/>
                <a:gd name="f29" fmla="val 62"/>
                <a:gd name="f30" fmla="val 60"/>
                <a:gd name="f31" fmla="val 20"/>
                <a:gd name="f32" fmla="val 59"/>
                <a:gd name="f33" fmla="val 21"/>
                <a:gd name="f34" fmla="val 22"/>
                <a:gd name="f35" fmla="val 23"/>
                <a:gd name="f36" fmla="val 53"/>
                <a:gd name="f37" fmla="val 24"/>
                <a:gd name="f38" fmla="val 26"/>
                <a:gd name="f39" fmla="val 41"/>
                <a:gd name="f40" fmla="val 28"/>
                <a:gd name="f41" fmla="val 35"/>
                <a:gd name="f42" fmla="val 30"/>
                <a:gd name="f43" fmla="val 29"/>
                <a:gd name="f44" fmla="val 25"/>
                <a:gd name="f45" fmla="val 15"/>
                <a:gd name="f46" fmla="val 12"/>
                <a:gd name="f47" fmla="val 8"/>
                <a:gd name="f48" fmla="val 16"/>
                <a:gd name="f49" fmla="val 5"/>
                <a:gd name="f50" fmla="val 1"/>
                <a:gd name="f51" fmla="val 40"/>
                <a:gd name="f52" fmla="val 37"/>
                <a:gd name="f53" fmla="val 58"/>
                <a:gd name="f54" fmla="val 34"/>
                <a:gd name="f55" fmla="val 61"/>
                <a:gd name="f56" fmla="val 39"/>
                <a:gd name="f57" fmla="val 63"/>
                <a:gd name="f58" fmla="val 43"/>
                <a:gd name="f59" fmla="val 72"/>
                <a:gd name="f60" fmla="val 78"/>
                <a:gd name="f61" fmla="val 81"/>
                <a:gd name="f62" fmla="val 76"/>
                <a:gd name="f63" fmla="val 75"/>
                <a:gd name="f64" fmla="val 71"/>
                <a:gd name="f65" fmla="val 82"/>
                <a:gd name="f66" fmla="val 98"/>
                <a:gd name="f67" fmla="val 112"/>
                <a:gd name="f68" fmla="val 127"/>
                <a:gd name="f69" fmla="val 135"/>
                <a:gd name="f70" fmla="val 51"/>
                <a:gd name="f71" fmla="val 56"/>
                <a:gd name="f72" fmla="val 134"/>
                <a:gd name="f73" fmla="val 133"/>
                <a:gd name="f74" fmla="val 128"/>
                <a:gd name="f75" fmla="val 57"/>
                <a:gd name="f76" fmla="val 122"/>
                <a:gd name="f77" fmla="val 116"/>
                <a:gd name="f78" fmla="val 111"/>
                <a:gd name="f79" fmla="val 107"/>
                <a:gd name="f80" fmla="val 108"/>
                <a:gd name="f81" fmla="val 83"/>
                <a:gd name="f82" fmla="val 113"/>
                <a:gd name="f83" fmla="val 126"/>
                <a:gd name="f84" fmla="val 77"/>
                <a:gd name="f85" fmla="val 130"/>
                <a:gd name="f86" fmla="val 131"/>
                <a:gd name="f87" fmla="val 132"/>
                <a:gd name="f88" fmla="val 80"/>
                <a:gd name="f89" fmla="val 125"/>
                <a:gd name="f90" fmla="val 115"/>
                <a:gd name="f91" fmla="val 123"/>
                <a:gd name="f92" fmla="val 119"/>
                <a:gd name="f93" fmla="val 146"/>
                <a:gd name="f94" fmla="val 150"/>
                <a:gd name="f95" fmla="val 142"/>
                <a:gd name="f96" fmla="val 124"/>
                <a:gd name="f97" fmla="val 136"/>
                <a:gd name="f98" fmla="val 110"/>
                <a:gd name="f99" fmla="val 105"/>
                <a:gd name="f100" fmla="val 137"/>
                <a:gd name="f101" fmla="val 99"/>
                <a:gd name="f102" fmla="val 86"/>
                <a:gd name="f103" fmla="val 74"/>
                <a:gd name="f104" fmla="val 138"/>
                <a:gd name="f105" fmla="val 70"/>
                <a:gd name="f106" fmla="val 66"/>
                <a:gd name="f107" fmla="val 52"/>
                <a:gd name="f108" fmla="val 140"/>
                <a:gd name="f109" fmla="val 7"/>
                <a:gd name="f110" fmla="val 89"/>
                <a:gd name="f111" fmla="val 4"/>
                <a:gd name="f112" fmla="val 93"/>
                <a:gd name="f113" fmla="val 120"/>
                <a:gd name="f114" fmla="val 92"/>
                <a:gd name="f115" fmla="val 97"/>
                <a:gd name="f116" fmla="val 67"/>
                <a:gd name="f117" fmla="val 65"/>
                <a:gd name="f118" fmla="val 64"/>
                <a:gd name="f119" fmla="val 117"/>
                <a:gd name="f120" fmla="val 114"/>
                <a:gd name="f121" fmla="val 69"/>
                <a:gd name="f122" fmla="val 54"/>
                <a:gd name="f123" fmla="val 49"/>
                <a:gd name="f124" fmla="val 44"/>
                <a:gd name="f125" fmla="val 103"/>
                <a:gd name="f126" fmla="val 14"/>
                <a:gd name="f127" fmla="val 31"/>
                <a:gd name="f128" fmla="val 106"/>
                <a:gd name="f129" fmla="val 104"/>
                <a:gd name="f130" fmla="val 102"/>
                <a:gd name="f131" fmla="val 95"/>
                <a:gd name="f132" fmla="val 45"/>
                <a:gd name="f133" fmla="val 48"/>
                <a:gd name="f134" fmla="val 27"/>
                <a:gd name="f135" fmla="val 33"/>
                <a:gd name="f136" fmla="val 36"/>
                <a:gd name="f137" fmla="val 38"/>
                <a:gd name="f138" fmla="val 18"/>
                <a:gd name="f139" fmla="val 55"/>
                <a:gd name="f140" fmla="val 42"/>
                <a:gd name="f141" fmla="val 85"/>
                <a:gd name="f142" fmla="val 87"/>
                <a:gd name="f143" fmla="val 101"/>
                <a:gd name="f144" fmla="val 118"/>
                <a:gd name="f145" fmla="val 141"/>
                <a:gd name="f146" fmla="val 143"/>
                <a:gd name="f147" fmla="+- 0 0 -90"/>
                <a:gd name="f148" fmla="*/ f3 1 151"/>
                <a:gd name="f149" fmla="*/ f4 1 144"/>
                <a:gd name="f150" fmla="+- f7 0 f5"/>
                <a:gd name="f151" fmla="+- f6 0 f5"/>
                <a:gd name="f152" fmla="*/ f147 f0 1"/>
                <a:gd name="f153" fmla="*/ f151 1 151"/>
                <a:gd name="f154" fmla="*/ f150 1 144"/>
                <a:gd name="f155" fmla="*/ 2 f151 1"/>
                <a:gd name="f156" fmla="*/ 96 f150 1"/>
                <a:gd name="f157" fmla="*/ 21 f151 1"/>
                <a:gd name="f158" fmla="*/ 59 f150 1"/>
                <a:gd name="f159" fmla="*/ 22 f151 1"/>
                <a:gd name="f160" fmla="*/ 12 f150 1"/>
                <a:gd name="f161" fmla="*/ 32 f151 1"/>
                <a:gd name="f162" fmla="*/ 58 f150 1"/>
                <a:gd name="f163" fmla="*/ 34 f151 1"/>
                <a:gd name="f164" fmla="*/ 81 f150 1"/>
                <a:gd name="f165" fmla="*/ 15 f151 1"/>
                <a:gd name="f166" fmla="*/ 112 f150 1"/>
                <a:gd name="f167" fmla="*/ 73 f151 1"/>
                <a:gd name="f168" fmla="*/ 107 f150 1"/>
                <a:gd name="f169" fmla="*/ 76 f151 1"/>
                <a:gd name="f170" fmla="*/ 131 f150 1"/>
                <a:gd name="f171" fmla="*/ 151 f151 1"/>
                <a:gd name="f172" fmla="*/ 130 f150 1"/>
                <a:gd name="f173" fmla="*/ 110 f151 1"/>
                <a:gd name="f174" fmla="*/ 134 f150 1"/>
                <a:gd name="f175" fmla="*/ 66 f151 1"/>
                <a:gd name="f176" fmla="*/ 138 f150 1"/>
                <a:gd name="f177" fmla="*/ 12 f151 1"/>
                <a:gd name="f178" fmla="*/ 128 f150 1"/>
                <a:gd name="f179" fmla="*/ 86 f151 1"/>
                <a:gd name="f180" fmla="*/ 75 f151 1"/>
                <a:gd name="f181" fmla="*/ 133 f150 1"/>
                <a:gd name="f182" fmla="*/ 77 f151 1"/>
                <a:gd name="f183" fmla="*/ 64 f151 1"/>
                <a:gd name="f184" fmla="*/ 117 f150 1"/>
                <a:gd name="f185" fmla="*/ 65 f151 1"/>
                <a:gd name="f186" fmla="*/ 114 f150 1"/>
                <a:gd name="f187" fmla="*/ 63 f151 1"/>
                <a:gd name="f188" fmla="*/ 54 f151 1"/>
                <a:gd name="f189" fmla="*/ 137 f150 1"/>
                <a:gd name="f190" fmla="*/ 7 f151 1"/>
                <a:gd name="f191" fmla="*/ 86 f150 1"/>
                <a:gd name="f192" fmla="*/ 41 f151 1"/>
                <a:gd name="f193" fmla="*/ 139 f150 1"/>
                <a:gd name="f194" fmla="*/ 92 f151 1"/>
                <a:gd name="f195" fmla="*/ 26 f151 1"/>
                <a:gd name="f196" fmla="*/ 65 f150 1"/>
                <a:gd name="f197" fmla="*/ 64 f150 1"/>
                <a:gd name="f198" fmla="*/ 72 f150 1"/>
                <a:gd name="f199" fmla="*/ 33 f151 1"/>
                <a:gd name="f200" fmla="*/ 80 f150 1"/>
                <a:gd name="f201" fmla="*/ 38 f151 1"/>
                <a:gd name="f202" fmla="*/ 73 f150 1"/>
                <a:gd name="f203" fmla="*/ 28 f151 1"/>
                <a:gd name="f204" fmla="*/ 78 f150 1"/>
                <a:gd name="f205" fmla="*/ 61 f150 1"/>
                <a:gd name="f206" fmla="*/ 18 f151 1"/>
                <a:gd name="f207" fmla="*/ 2 f150 1"/>
                <a:gd name="f208" fmla="*/ 31 f151 1"/>
                <a:gd name="f209" fmla="*/ 32 f150 1"/>
                <a:gd name="f210" fmla="*/ 27 f151 1"/>
                <a:gd name="f211" fmla="*/ 42 f150 1"/>
                <a:gd name="f212" fmla="*/ 121 f151 1"/>
                <a:gd name="f213" fmla="*/ 123 f150 1"/>
                <a:gd name="f214" fmla="*/ 67 f151 1"/>
                <a:gd name="f215" fmla="*/ 127 f150 1"/>
                <a:gd name="f216" fmla="*/ 74 f151 1"/>
                <a:gd name="f217" fmla="*/ 118 f150 1"/>
                <a:gd name="f218" fmla="*/ 70 f151 1"/>
                <a:gd name="f219" fmla="*/ 79 f151 1"/>
                <a:gd name="f220" fmla="*/ 120 f150 1"/>
                <a:gd name="f221" fmla="*/ 122 f151 1"/>
                <a:gd name="f222" fmla="*/ 122 f150 1"/>
                <a:gd name="f223" fmla="*/ 123 f151 1"/>
                <a:gd name="f224" fmla="*/ 125 f150 1"/>
                <a:gd name="f225" fmla="*/ 81 f151 1"/>
                <a:gd name="f226" fmla="*/ 74 f150 1"/>
                <a:gd name="f227" fmla="*/ 63 f150 1"/>
                <a:gd name="f228" fmla="*/ 29 f151 1"/>
                <a:gd name="f229" fmla="*/ 49 f150 1"/>
                <a:gd name="f230" fmla="*/ f152 1 f2"/>
                <a:gd name="f231" fmla="*/ f155 1 151"/>
                <a:gd name="f232" fmla="*/ f156 1 144"/>
                <a:gd name="f233" fmla="*/ f157 1 151"/>
                <a:gd name="f234" fmla="*/ f158 1 144"/>
                <a:gd name="f235" fmla="*/ f159 1 151"/>
                <a:gd name="f236" fmla="*/ f160 1 144"/>
                <a:gd name="f237" fmla="*/ f161 1 151"/>
                <a:gd name="f238" fmla="*/ f162 1 144"/>
                <a:gd name="f239" fmla="*/ f163 1 151"/>
                <a:gd name="f240" fmla="*/ f164 1 144"/>
                <a:gd name="f241" fmla="*/ f165 1 151"/>
                <a:gd name="f242" fmla="*/ f166 1 144"/>
                <a:gd name="f243" fmla="*/ f167 1 151"/>
                <a:gd name="f244" fmla="*/ f168 1 144"/>
                <a:gd name="f245" fmla="*/ f169 1 151"/>
                <a:gd name="f246" fmla="*/ f170 1 144"/>
                <a:gd name="f247" fmla="*/ f171 1 151"/>
                <a:gd name="f248" fmla="*/ f172 1 144"/>
                <a:gd name="f249" fmla="*/ f173 1 151"/>
                <a:gd name="f250" fmla="*/ f174 1 144"/>
                <a:gd name="f251" fmla="*/ f175 1 151"/>
                <a:gd name="f252" fmla="*/ f176 1 144"/>
                <a:gd name="f253" fmla="*/ f177 1 151"/>
                <a:gd name="f254" fmla="*/ f178 1 144"/>
                <a:gd name="f255" fmla="*/ f179 1 151"/>
                <a:gd name="f256" fmla="*/ f180 1 151"/>
                <a:gd name="f257" fmla="*/ f181 1 144"/>
                <a:gd name="f258" fmla="*/ f182 1 151"/>
                <a:gd name="f259" fmla="*/ f183 1 151"/>
                <a:gd name="f260" fmla="*/ f184 1 144"/>
                <a:gd name="f261" fmla="*/ f185 1 151"/>
                <a:gd name="f262" fmla="*/ f186 1 144"/>
                <a:gd name="f263" fmla="*/ f187 1 151"/>
                <a:gd name="f264" fmla="*/ f188 1 151"/>
                <a:gd name="f265" fmla="*/ f189 1 144"/>
                <a:gd name="f266" fmla="*/ f190 1 151"/>
                <a:gd name="f267" fmla="*/ f191 1 144"/>
                <a:gd name="f268" fmla="*/ f192 1 151"/>
                <a:gd name="f269" fmla="*/ f193 1 144"/>
                <a:gd name="f270" fmla="*/ f194 1 151"/>
                <a:gd name="f271" fmla="*/ f195 1 151"/>
                <a:gd name="f272" fmla="*/ f196 1 144"/>
                <a:gd name="f273" fmla="*/ f197 1 144"/>
                <a:gd name="f274" fmla="*/ f198 1 144"/>
                <a:gd name="f275" fmla="*/ f199 1 151"/>
                <a:gd name="f276" fmla="*/ f200 1 144"/>
                <a:gd name="f277" fmla="*/ f201 1 151"/>
                <a:gd name="f278" fmla="*/ f202 1 144"/>
                <a:gd name="f279" fmla="*/ f203 1 151"/>
                <a:gd name="f280" fmla="*/ f204 1 144"/>
                <a:gd name="f281" fmla="*/ f205 1 144"/>
                <a:gd name="f282" fmla="*/ f206 1 151"/>
                <a:gd name="f283" fmla="*/ f207 1 144"/>
                <a:gd name="f284" fmla="*/ f208 1 151"/>
                <a:gd name="f285" fmla="*/ f209 1 144"/>
                <a:gd name="f286" fmla="*/ f210 1 151"/>
                <a:gd name="f287" fmla="*/ f211 1 144"/>
                <a:gd name="f288" fmla="*/ f212 1 151"/>
                <a:gd name="f289" fmla="*/ f213 1 144"/>
                <a:gd name="f290" fmla="*/ f214 1 151"/>
                <a:gd name="f291" fmla="*/ f215 1 144"/>
                <a:gd name="f292" fmla="*/ f216 1 151"/>
                <a:gd name="f293" fmla="*/ f217 1 144"/>
                <a:gd name="f294" fmla="*/ f218 1 151"/>
                <a:gd name="f295" fmla="*/ f219 1 151"/>
                <a:gd name="f296" fmla="*/ f220 1 144"/>
                <a:gd name="f297" fmla="*/ f221 1 151"/>
                <a:gd name="f298" fmla="*/ f222 1 144"/>
                <a:gd name="f299" fmla="*/ f223 1 151"/>
                <a:gd name="f300" fmla="*/ f224 1 144"/>
                <a:gd name="f301" fmla="*/ f225 1 151"/>
                <a:gd name="f302" fmla="*/ f226 1 144"/>
                <a:gd name="f303" fmla="*/ f227 1 144"/>
                <a:gd name="f304" fmla="*/ f228 1 151"/>
                <a:gd name="f305" fmla="*/ f229 1 144"/>
                <a:gd name="f306" fmla="*/ 0 1 f153"/>
                <a:gd name="f307" fmla="*/ f6 1 f153"/>
                <a:gd name="f308" fmla="*/ 0 1 f154"/>
                <a:gd name="f309" fmla="*/ f7 1 f154"/>
                <a:gd name="f310" fmla="+- f230 0 f1"/>
                <a:gd name="f311" fmla="*/ f231 1 f153"/>
                <a:gd name="f312" fmla="*/ f232 1 f154"/>
                <a:gd name="f313" fmla="*/ f233 1 f153"/>
                <a:gd name="f314" fmla="*/ f234 1 f154"/>
                <a:gd name="f315" fmla="*/ f235 1 f153"/>
                <a:gd name="f316" fmla="*/ f236 1 f154"/>
                <a:gd name="f317" fmla="*/ f237 1 f153"/>
                <a:gd name="f318" fmla="*/ f238 1 f154"/>
                <a:gd name="f319" fmla="*/ f239 1 f153"/>
                <a:gd name="f320" fmla="*/ f240 1 f154"/>
                <a:gd name="f321" fmla="*/ f241 1 f153"/>
                <a:gd name="f322" fmla="*/ f242 1 f154"/>
                <a:gd name="f323" fmla="*/ f243 1 f153"/>
                <a:gd name="f324" fmla="*/ f244 1 f154"/>
                <a:gd name="f325" fmla="*/ f245 1 f153"/>
                <a:gd name="f326" fmla="*/ f246 1 f154"/>
                <a:gd name="f327" fmla="*/ f247 1 f153"/>
                <a:gd name="f328" fmla="*/ f248 1 f154"/>
                <a:gd name="f329" fmla="*/ f249 1 f153"/>
                <a:gd name="f330" fmla="*/ f250 1 f154"/>
                <a:gd name="f331" fmla="*/ f251 1 f153"/>
                <a:gd name="f332" fmla="*/ f252 1 f154"/>
                <a:gd name="f333" fmla="*/ f253 1 f153"/>
                <a:gd name="f334" fmla="*/ f254 1 f154"/>
                <a:gd name="f335" fmla="*/ f255 1 f153"/>
                <a:gd name="f336" fmla="*/ f256 1 f153"/>
                <a:gd name="f337" fmla="*/ f257 1 f154"/>
                <a:gd name="f338" fmla="*/ f258 1 f153"/>
                <a:gd name="f339" fmla="*/ f259 1 f153"/>
                <a:gd name="f340" fmla="*/ f260 1 f154"/>
                <a:gd name="f341" fmla="*/ f261 1 f153"/>
                <a:gd name="f342" fmla="*/ f262 1 f154"/>
                <a:gd name="f343" fmla="*/ f263 1 f153"/>
                <a:gd name="f344" fmla="*/ f264 1 f153"/>
                <a:gd name="f345" fmla="*/ f265 1 f154"/>
                <a:gd name="f346" fmla="*/ f266 1 f153"/>
                <a:gd name="f347" fmla="*/ f267 1 f154"/>
                <a:gd name="f348" fmla="*/ f268 1 f153"/>
                <a:gd name="f349" fmla="*/ f269 1 f154"/>
                <a:gd name="f350" fmla="*/ f270 1 f153"/>
                <a:gd name="f351" fmla="*/ f271 1 f153"/>
                <a:gd name="f352" fmla="*/ f272 1 f154"/>
                <a:gd name="f353" fmla="*/ f273 1 f154"/>
                <a:gd name="f354" fmla="*/ f274 1 f154"/>
                <a:gd name="f355" fmla="*/ f275 1 f153"/>
                <a:gd name="f356" fmla="*/ f276 1 f154"/>
                <a:gd name="f357" fmla="*/ f277 1 f153"/>
                <a:gd name="f358" fmla="*/ f278 1 f154"/>
                <a:gd name="f359" fmla="*/ f279 1 f153"/>
                <a:gd name="f360" fmla="*/ f280 1 f154"/>
                <a:gd name="f361" fmla="*/ f281 1 f154"/>
                <a:gd name="f362" fmla="*/ f282 1 f153"/>
                <a:gd name="f363" fmla="*/ f283 1 f154"/>
                <a:gd name="f364" fmla="*/ f284 1 f153"/>
                <a:gd name="f365" fmla="*/ f285 1 f154"/>
                <a:gd name="f366" fmla="*/ f286 1 f153"/>
                <a:gd name="f367" fmla="*/ f287 1 f154"/>
                <a:gd name="f368" fmla="*/ f288 1 f153"/>
                <a:gd name="f369" fmla="*/ f289 1 f154"/>
                <a:gd name="f370" fmla="*/ f290 1 f153"/>
                <a:gd name="f371" fmla="*/ f291 1 f154"/>
                <a:gd name="f372" fmla="*/ f292 1 f153"/>
                <a:gd name="f373" fmla="*/ f293 1 f154"/>
                <a:gd name="f374" fmla="*/ f294 1 f153"/>
                <a:gd name="f375" fmla="*/ f295 1 f153"/>
                <a:gd name="f376" fmla="*/ f296 1 f154"/>
                <a:gd name="f377" fmla="*/ f297 1 f153"/>
                <a:gd name="f378" fmla="*/ f298 1 f154"/>
                <a:gd name="f379" fmla="*/ f299 1 f153"/>
                <a:gd name="f380" fmla="*/ f300 1 f154"/>
                <a:gd name="f381" fmla="*/ f301 1 f153"/>
                <a:gd name="f382" fmla="*/ f302 1 f154"/>
                <a:gd name="f383" fmla="*/ f303 1 f154"/>
                <a:gd name="f384" fmla="*/ f304 1 f153"/>
                <a:gd name="f385" fmla="*/ f305 1 f154"/>
                <a:gd name="f386" fmla="*/ f306 f148 1"/>
                <a:gd name="f387" fmla="*/ f307 f148 1"/>
                <a:gd name="f388" fmla="*/ f309 f149 1"/>
                <a:gd name="f389" fmla="*/ f308 f149 1"/>
                <a:gd name="f390" fmla="*/ f311 f148 1"/>
                <a:gd name="f391" fmla="*/ f312 f149 1"/>
                <a:gd name="f392" fmla="*/ f313 f148 1"/>
                <a:gd name="f393" fmla="*/ f314 f149 1"/>
                <a:gd name="f394" fmla="*/ f315 f148 1"/>
                <a:gd name="f395" fmla="*/ f316 f149 1"/>
                <a:gd name="f396" fmla="*/ f317 f148 1"/>
                <a:gd name="f397" fmla="*/ f318 f149 1"/>
                <a:gd name="f398" fmla="*/ f319 f148 1"/>
                <a:gd name="f399" fmla="*/ f320 f149 1"/>
                <a:gd name="f400" fmla="*/ f321 f148 1"/>
                <a:gd name="f401" fmla="*/ f322 f149 1"/>
                <a:gd name="f402" fmla="*/ f323 f148 1"/>
                <a:gd name="f403" fmla="*/ f324 f149 1"/>
                <a:gd name="f404" fmla="*/ f325 f148 1"/>
                <a:gd name="f405" fmla="*/ f326 f149 1"/>
                <a:gd name="f406" fmla="*/ f327 f148 1"/>
                <a:gd name="f407" fmla="*/ f328 f149 1"/>
                <a:gd name="f408" fmla="*/ f329 f148 1"/>
                <a:gd name="f409" fmla="*/ f330 f149 1"/>
                <a:gd name="f410" fmla="*/ f331 f148 1"/>
                <a:gd name="f411" fmla="*/ f332 f149 1"/>
                <a:gd name="f412" fmla="*/ f333 f148 1"/>
                <a:gd name="f413" fmla="*/ f334 f149 1"/>
                <a:gd name="f414" fmla="*/ f335 f148 1"/>
                <a:gd name="f415" fmla="*/ f336 f148 1"/>
                <a:gd name="f416" fmla="*/ f337 f149 1"/>
                <a:gd name="f417" fmla="*/ f338 f148 1"/>
                <a:gd name="f418" fmla="*/ f339 f148 1"/>
                <a:gd name="f419" fmla="*/ f340 f149 1"/>
                <a:gd name="f420" fmla="*/ f341 f148 1"/>
                <a:gd name="f421" fmla="*/ f342 f149 1"/>
                <a:gd name="f422" fmla="*/ f343 f148 1"/>
                <a:gd name="f423" fmla="*/ f344 f148 1"/>
                <a:gd name="f424" fmla="*/ f345 f149 1"/>
                <a:gd name="f425" fmla="*/ f346 f148 1"/>
                <a:gd name="f426" fmla="*/ f347 f149 1"/>
                <a:gd name="f427" fmla="*/ f348 f148 1"/>
                <a:gd name="f428" fmla="*/ f349 f149 1"/>
                <a:gd name="f429" fmla="*/ f350 f148 1"/>
                <a:gd name="f430" fmla="*/ f351 f148 1"/>
                <a:gd name="f431" fmla="*/ f352 f149 1"/>
                <a:gd name="f432" fmla="*/ f353 f149 1"/>
                <a:gd name="f433" fmla="*/ f354 f149 1"/>
                <a:gd name="f434" fmla="*/ f355 f148 1"/>
                <a:gd name="f435" fmla="*/ f356 f149 1"/>
                <a:gd name="f436" fmla="*/ f357 f148 1"/>
                <a:gd name="f437" fmla="*/ f358 f149 1"/>
                <a:gd name="f438" fmla="*/ f359 f148 1"/>
                <a:gd name="f439" fmla="*/ f360 f149 1"/>
                <a:gd name="f440" fmla="*/ f361 f149 1"/>
                <a:gd name="f441" fmla="*/ f362 f148 1"/>
                <a:gd name="f442" fmla="*/ f363 f149 1"/>
                <a:gd name="f443" fmla="*/ f364 f148 1"/>
                <a:gd name="f444" fmla="*/ f365 f149 1"/>
                <a:gd name="f445" fmla="*/ f366 f148 1"/>
                <a:gd name="f446" fmla="*/ f367 f149 1"/>
                <a:gd name="f447" fmla="*/ f368 f148 1"/>
                <a:gd name="f448" fmla="*/ f369 f149 1"/>
                <a:gd name="f449" fmla="*/ f370 f148 1"/>
                <a:gd name="f450" fmla="*/ f371 f149 1"/>
                <a:gd name="f451" fmla="*/ f372 f148 1"/>
                <a:gd name="f452" fmla="*/ f373 f149 1"/>
                <a:gd name="f453" fmla="*/ f374 f148 1"/>
                <a:gd name="f454" fmla="*/ f375 f148 1"/>
                <a:gd name="f455" fmla="*/ f376 f149 1"/>
                <a:gd name="f456" fmla="*/ f377 f148 1"/>
                <a:gd name="f457" fmla="*/ f378 f149 1"/>
                <a:gd name="f458" fmla="*/ f379 f148 1"/>
                <a:gd name="f459" fmla="*/ f380 f149 1"/>
                <a:gd name="f460" fmla="*/ f381 f148 1"/>
                <a:gd name="f461" fmla="*/ f382 f149 1"/>
                <a:gd name="f462" fmla="*/ f383 f149 1"/>
                <a:gd name="f463" fmla="*/ f384 f148 1"/>
                <a:gd name="f464" fmla="*/ f385 f149 1"/>
              </a:gdLst>
              <a:ahLst/>
              <a:cxnLst>
                <a:cxn ang="3cd4">
                  <a:pos x="hc" y="t"/>
                </a:cxn>
                <a:cxn ang="0">
                  <a:pos x="r" y="vc"/>
                </a:cxn>
                <a:cxn ang="cd4">
                  <a:pos x="hc" y="b"/>
                </a:cxn>
                <a:cxn ang="cd2">
                  <a:pos x="l" y="vc"/>
                </a:cxn>
                <a:cxn ang="f310">
                  <a:pos x="f390" y="f391"/>
                </a:cxn>
                <a:cxn ang="f310">
                  <a:pos x="f392" y="f393"/>
                </a:cxn>
                <a:cxn ang="f310">
                  <a:pos x="f394" y="f395"/>
                </a:cxn>
                <a:cxn ang="f310">
                  <a:pos x="f396" y="f397"/>
                </a:cxn>
                <a:cxn ang="f310">
                  <a:pos x="f398" y="f399"/>
                </a:cxn>
                <a:cxn ang="f310">
                  <a:pos x="f400" y="f401"/>
                </a:cxn>
                <a:cxn ang="f310">
                  <a:pos x="f402" y="f403"/>
                </a:cxn>
                <a:cxn ang="f310">
                  <a:pos x="f404" y="f405"/>
                </a:cxn>
                <a:cxn ang="f310">
                  <a:pos x="f406" y="f407"/>
                </a:cxn>
                <a:cxn ang="f310">
                  <a:pos x="f408" y="f409"/>
                </a:cxn>
                <a:cxn ang="f310">
                  <a:pos x="f410" y="f411"/>
                </a:cxn>
                <a:cxn ang="f310">
                  <a:pos x="f412" y="f413"/>
                </a:cxn>
                <a:cxn ang="f310">
                  <a:pos x="f414" y="f411"/>
                </a:cxn>
                <a:cxn ang="f310">
                  <a:pos x="f414" y="f409"/>
                </a:cxn>
                <a:cxn ang="f310">
                  <a:pos x="f415" y="f416"/>
                </a:cxn>
                <a:cxn ang="f310">
                  <a:pos x="f417" y="f413"/>
                </a:cxn>
                <a:cxn ang="f310">
                  <a:pos x="f410" y="f413"/>
                </a:cxn>
                <a:cxn ang="f310">
                  <a:pos x="f418" y="f419"/>
                </a:cxn>
                <a:cxn ang="f310">
                  <a:pos x="f420" y="f421"/>
                </a:cxn>
                <a:cxn ang="f310">
                  <a:pos x="f422" y="f416"/>
                </a:cxn>
                <a:cxn ang="f310">
                  <a:pos x="f423" y="f424"/>
                </a:cxn>
                <a:cxn ang="f310">
                  <a:pos x="f425" y="f426"/>
                </a:cxn>
                <a:cxn ang="f310">
                  <a:pos x="f427" y="f428"/>
                </a:cxn>
                <a:cxn ang="f310">
                  <a:pos x="f429" y="f411"/>
                </a:cxn>
                <a:cxn ang="f310">
                  <a:pos x="f427" y="f424"/>
                </a:cxn>
                <a:cxn ang="f310">
                  <a:pos x="f430" y="f431"/>
                </a:cxn>
                <a:cxn ang="f310">
                  <a:pos x="f396" y="f432"/>
                </a:cxn>
                <a:cxn ang="f310">
                  <a:pos x="f430" y="f433"/>
                </a:cxn>
                <a:cxn ang="f310">
                  <a:pos x="f434" y="f435"/>
                </a:cxn>
                <a:cxn ang="f310">
                  <a:pos x="f436" y="f437"/>
                </a:cxn>
                <a:cxn ang="f310">
                  <a:pos x="f438" y="f439"/>
                </a:cxn>
                <a:cxn ang="f310">
                  <a:pos x="f398" y="f440"/>
                </a:cxn>
                <a:cxn ang="f310">
                  <a:pos x="f441" y="f442"/>
                </a:cxn>
                <a:cxn ang="f310">
                  <a:pos x="f443" y="f444"/>
                </a:cxn>
                <a:cxn ang="f310">
                  <a:pos x="f445" y="f397"/>
                </a:cxn>
                <a:cxn ang="f310">
                  <a:pos x="f438" y="f446"/>
                </a:cxn>
                <a:cxn ang="f310">
                  <a:pos x="f392" y="f440"/>
                </a:cxn>
                <a:cxn ang="f310">
                  <a:pos x="f425" y="f426"/>
                </a:cxn>
                <a:cxn ang="f310">
                  <a:pos x="f408" y="f405"/>
                </a:cxn>
                <a:cxn ang="f310">
                  <a:pos x="f447" y="f448"/>
                </a:cxn>
                <a:cxn ang="f310">
                  <a:pos x="f449" y="f450"/>
                </a:cxn>
                <a:cxn ang="f310">
                  <a:pos x="f451" y="f452"/>
                </a:cxn>
                <a:cxn ang="f310">
                  <a:pos x="f418" y="f452"/>
                </a:cxn>
                <a:cxn ang="f310">
                  <a:pos x="f415" y="f452"/>
                </a:cxn>
                <a:cxn ang="f310">
                  <a:pos x="f453" y="f421"/>
                </a:cxn>
                <a:cxn ang="f310">
                  <a:pos x="f454" y="f455"/>
                </a:cxn>
                <a:cxn ang="f310">
                  <a:pos x="f456" y="f457"/>
                </a:cxn>
                <a:cxn ang="f310">
                  <a:pos x="f458" y="f459"/>
                </a:cxn>
                <a:cxn ang="f310">
                  <a:pos x="f456" y="f457"/>
                </a:cxn>
                <a:cxn ang="f310">
                  <a:pos x="f460" y="f421"/>
                </a:cxn>
                <a:cxn ang="f310">
                  <a:pos x="f396" y="f461"/>
                </a:cxn>
                <a:cxn ang="f310">
                  <a:pos x="f438" y="f462"/>
                </a:cxn>
                <a:cxn ang="f310">
                  <a:pos x="f438" y="f462"/>
                </a:cxn>
                <a:cxn ang="f310">
                  <a:pos x="f463" y="f464"/>
                </a:cxn>
              </a:cxnLst>
              <a:rect l="f386" t="f389" r="f387" b="f388"/>
              <a:pathLst>
                <a:path w="151" h="144">
                  <a:moveTo>
                    <a:pt x="f8" y="f7"/>
                  </a:moveTo>
                  <a:cubicBezTo>
                    <a:pt x="f9" y="f7"/>
                    <a:pt x="f9" y="f7"/>
                    <a:pt x="f9" y="f7"/>
                  </a:cubicBezTo>
                  <a:cubicBezTo>
                    <a:pt x="f10" y="f7"/>
                    <a:pt x="f11" y="f12"/>
                    <a:pt x="f13" y="f14"/>
                  </a:cubicBezTo>
                  <a:cubicBezTo>
                    <a:pt x="f15" y="f16"/>
                    <a:pt x="f5" y="f17"/>
                    <a:pt x="f18" y="f19"/>
                  </a:cubicBezTo>
                  <a:cubicBezTo>
                    <a:pt x="f15" y="f20"/>
                    <a:pt x="f21" y="f22"/>
                    <a:pt x="f23" y="f24"/>
                  </a:cubicBezTo>
                  <a:cubicBezTo>
                    <a:pt x="f25" y="f26"/>
                    <a:pt x="f27" y="f28"/>
                    <a:pt x="f27" y="f29"/>
                  </a:cubicBezTo>
                  <a:cubicBezTo>
                    <a:pt x="f27" y="f29"/>
                    <a:pt x="f27" y="f29"/>
                    <a:pt x="f27" y="f29"/>
                  </a:cubicBezTo>
                  <a:cubicBezTo>
                    <a:pt x="f11" y="f30"/>
                    <a:pt x="f31" y="f32"/>
                    <a:pt x="f33" y="f32"/>
                  </a:cubicBezTo>
                  <a:cubicBezTo>
                    <a:pt x="f33" y="f32"/>
                    <a:pt x="f34" y="f32"/>
                    <a:pt x="f35" y="f32"/>
                  </a:cubicBezTo>
                  <a:cubicBezTo>
                    <a:pt x="f35" y="f36"/>
                    <a:pt x="f37" y="f8"/>
                    <a:pt x="f38" y="f39"/>
                  </a:cubicBezTo>
                  <a:cubicBezTo>
                    <a:pt x="f40" y="f41"/>
                    <a:pt x="f42" y="f42"/>
                    <a:pt x="f43" y="f37"/>
                  </a:cubicBezTo>
                  <a:cubicBezTo>
                    <a:pt x="f40" y="f11"/>
                    <a:pt x="f44" y="f45"/>
                    <a:pt x="f34" y="f46"/>
                  </a:cubicBezTo>
                  <a:cubicBezTo>
                    <a:pt x="f11" y="f47"/>
                    <a:pt x="f48" y="f49"/>
                    <a:pt x="f48" y="f50"/>
                  </a:cubicBezTo>
                  <a:cubicBezTo>
                    <a:pt x="f48" y="f5"/>
                    <a:pt x="f48" y="f5"/>
                    <a:pt x="f48" y="f5"/>
                  </a:cubicBezTo>
                  <a:cubicBezTo>
                    <a:pt x="f27" y="f5"/>
                    <a:pt x="f27" y="f5"/>
                    <a:pt x="f27" y="f5"/>
                  </a:cubicBezTo>
                  <a:cubicBezTo>
                    <a:pt x="f41" y="f47"/>
                    <a:pt x="f51" y="f52"/>
                    <a:pt x="f10" y="f53"/>
                  </a:cubicBezTo>
                  <a:cubicBezTo>
                    <a:pt x="f10" y="f32"/>
                    <a:pt x="f54" y="f32"/>
                    <a:pt x="f41" y="f30"/>
                  </a:cubicBezTo>
                  <a:cubicBezTo>
                    <a:pt x="f52" y="f55"/>
                    <a:pt x="f56" y="f55"/>
                    <a:pt x="f51" y="f57"/>
                  </a:cubicBezTo>
                  <a:cubicBezTo>
                    <a:pt x="f58" y="f59"/>
                    <a:pt x="f52" y="f60"/>
                    <a:pt x="f54" y="f61"/>
                  </a:cubicBezTo>
                  <a:cubicBezTo>
                    <a:pt x="f54" y="f61"/>
                    <a:pt x="f54" y="f61"/>
                    <a:pt x="f54" y="f61"/>
                  </a:cubicBezTo>
                  <a:cubicBezTo>
                    <a:pt x="f54" y="f61"/>
                    <a:pt x="f54" y="f61"/>
                    <a:pt x="f54" y="f61"/>
                  </a:cubicBezTo>
                  <a:cubicBezTo>
                    <a:pt x="f40" y="f61"/>
                    <a:pt x="f35" y="f24"/>
                    <a:pt x="f34" y="f62"/>
                  </a:cubicBezTo>
                  <a:cubicBezTo>
                    <a:pt x="f33" y="f63"/>
                    <a:pt x="f33" y="f26"/>
                    <a:pt x="f33" y="f64"/>
                  </a:cubicBezTo>
                  <a:cubicBezTo>
                    <a:pt x="f46" y="f65"/>
                    <a:pt x="f23" y="f66"/>
                    <a:pt x="f45" y="f67"/>
                  </a:cubicBezTo>
                  <a:cubicBezTo>
                    <a:pt x="f31" y="f68"/>
                    <a:pt x="f10" y="f69"/>
                    <a:pt x="f9" y="f69"/>
                  </a:cubicBezTo>
                  <a:cubicBezTo>
                    <a:pt x="f70" y="f69"/>
                    <a:pt x="f71" y="f72"/>
                    <a:pt x="f55" y="f73"/>
                  </a:cubicBezTo>
                  <a:cubicBezTo>
                    <a:pt x="f53" y="f74"/>
                    <a:pt x="f75" y="f76"/>
                    <a:pt x="f30" y="f77"/>
                  </a:cubicBezTo>
                  <a:cubicBezTo>
                    <a:pt x="f57" y="f78"/>
                    <a:pt x="f28" y="f79"/>
                    <a:pt x="f26" y="f79"/>
                  </a:cubicBezTo>
                  <a:cubicBezTo>
                    <a:pt x="f63" y="f79"/>
                    <a:pt x="f24" y="f80"/>
                    <a:pt x="f81" y="f82"/>
                  </a:cubicBezTo>
                  <a:cubicBezTo>
                    <a:pt x="f81" y="f82"/>
                    <a:pt x="f81" y="f82"/>
                    <a:pt x="f81" y="f82"/>
                  </a:cubicBezTo>
                  <a:cubicBezTo>
                    <a:pt x="f22" y="f76"/>
                    <a:pt x="f61" y="f83"/>
                    <a:pt x="f84" y="f85"/>
                  </a:cubicBezTo>
                  <a:cubicBezTo>
                    <a:pt x="f84" y="f85"/>
                    <a:pt x="f84" y="f86"/>
                    <a:pt x="f62" y="f86"/>
                  </a:cubicBezTo>
                  <a:cubicBezTo>
                    <a:pt x="f60" y="f87"/>
                    <a:pt x="f88" y="f87"/>
                    <a:pt x="f65" y="f87"/>
                  </a:cubicBezTo>
                  <a:cubicBezTo>
                    <a:pt x="f20" y="f87"/>
                    <a:pt x="f66" y="f14"/>
                    <a:pt x="f79" y="f89"/>
                  </a:cubicBezTo>
                  <a:cubicBezTo>
                    <a:pt x="f90" y="f76"/>
                    <a:pt x="f91" y="f92"/>
                    <a:pt x="f86" y="f92"/>
                  </a:cubicBezTo>
                  <a:cubicBezTo>
                    <a:pt x="f12" y="f92"/>
                    <a:pt x="f93" y="f91"/>
                    <a:pt x="f6" y="f85"/>
                  </a:cubicBezTo>
                  <a:cubicBezTo>
                    <a:pt x="f94" y="f86"/>
                    <a:pt x="f94" y="f86"/>
                    <a:pt x="f94" y="f86"/>
                  </a:cubicBezTo>
                  <a:cubicBezTo>
                    <a:pt x="f93" y="f68"/>
                    <a:pt x="f95" y="f96"/>
                    <a:pt x="f97" y="f96"/>
                  </a:cubicBezTo>
                  <a:cubicBezTo>
                    <a:pt x="f83" y="f96"/>
                    <a:pt x="f90" y="f86"/>
                    <a:pt x="f67" y="f87"/>
                  </a:cubicBezTo>
                  <a:cubicBezTo>
                    <a:pt x="f98" y="f72"/>
                    <a:pt x="f98" y="f72"/>
                    <a:pt x="f98" y="f72"/>
                  </a:cubicBezTo>
                  <a:cubicBezTo>
                    <a:pt x="f98" y="f73"/>
                    <a:pt x="f98" y="f73"/>
                    <a:pt x="f98" y="f73"/>
                  </a:cubicBezTo>
                  <a:cubicBezTo>
                    <a:pt x="f99" y="f100"/>
                    <a:pt x="f101" y="f12"/>
                    <a:pt x="f20" y="f12"/>
                  </a:cubicBezTo>
                  <a:cubicBezTo>
                    <a:pt x="f102" y="f12"/>
                    <a:pt x="f65" y="f12"/>
                    <a:pt x="f60" y="f12"/>
                  </a:cubicBezTo>
                  <a:cubicBezTo>
                    <a:pt x="f103" y="f104"/>
                    <a:pt x="f105" y="f104"/>
                    <a:pt x="f106" y="f104"/>
                  </a:cubicBezTo>
                  <a:cubicBezTo>
                    <a:pt x="f53" y="f104"/>
                    <a:pt x="f107" y="f108"/>
                    <a:pt x="f8" y="f7"/>
                  </a:cubicBezTo>
                  <a:close/>
                  <a:moveTo>
                    <a:pt x="f109" y="f102"/>
                  </a:moveTo>
                  <a:cubicBezTo>
                    <a:pt x="f49" y="f110"/>
                    <a:pt x="f111" y="f112"/>
                    <a:pt x="f15" y="f19"/>
                  </a:cubicBezTo>
                  <a:cubicBezTo>
                    <a:pt x="f18" y="f17"/>
                    <a:pt x="f49" y="f113"/>
                    <a:pt x="f46" y="f74"/>
                  </a:cubicBezTo>
                  <a:cubicBezTo>
                    <a:pt x="f31" y="f100"/>
                    <a:pt x="f10" y="f95"/>
                    <a:pt x="f9" y="f95"/>
                  </a:cubicBezTo>
                  <a:cubicBezTo>
                    <a:pt x="f70" y="f104"/>
                    <a:pt x="f75" y="f97"/>
                    <a:pt x="f106" y="f97"/>
                  </a:cubicBezTo>
                  <a:cubicBezTo>
                    <a:pt x="f105" y="f97"/>
                    <a:pt x="f103" y="f100"/>
                    <a:pt x="f60" y="f100"/>
                  </a:cubicBezTo>
                  <a:cubicBezTo>
                    <a:pt x="f61" y="f100"/>
                    <a:pt x="f81" y="f104"/>
                    <a:pt x="f102" y="f104"/>
                  </a:cubicBezTo>
                  <a:cubicBezTo>
                    <a:pt x="f22" y="f100"/>
                    <a:pt x="f81" y="f97"/>
                    <a:pt x="f61" y="f69"/>
                  </a:cubicBezTo>
                  <a:cubicBezTo>
                    <a:pt x="f88" y="f73"/>
                    <a:pt x="f88" y="f73"/>
                    <a:pt x="f88" y="f73"/>
                  </a:cubicBezTo>
                  <a:cubicBezTo>
                    <a:pt x="f65" y="f72"/>
                    <a:pt x="f65" y="f72"/>
                    <a:pt x="f65" y="f72"/>
                  </a:cubicBezTo>
                  <a:cubicBezTo>
                    <a:pt x="f81" y="f72"/>
                    <a:pt x="f22" y="f72"/>
                    <a:pt x="f102" y="f72"/>
                  </a:cubicBezTo>
                  <a:cubicBezTo>
                    <a:pt x="f114" y="f72"/>
                    <a:pt x="f101" y="f86"/>
                    <a:pt x="f99" y="f74"/>
                  </a:cubicBezTo>
                  <a:cubicBezTo>
                    <a:pt x="f99" y="f74"/>
                    <a:pt x="f99" y="f74"/>
                    <a:pt x="f99" y="f74"/>
                  </a:cubicBezTo>
                  <a:cubicBezTo>
                    <a:pt x="f115" y="f86"/>
                    <a:pt x="f110" y="f73"/>
                    <a:pt x="f65" y="f73"/>
                  </a:cubicBezTo>
                  <a:cubicBezTo>
                    <a:pt x="f24" y="f73"/>
                    <a:pt x="f84" y="f73"/>
                    <a:pt x="f63" y="f73"/>
                  </a:cubicBezTo>
                  <a:cubicBezTo>
                    <a:pt x="f103" y="f87"/>
                    <a:pt x="f103" y="f87"/>
                    <a:pt x="f103" y="f87"/>
                  </a:cubicBezTo>
                  <a:cubicBezTo>
                    <a:pt x="f103" y="f86"/>
                    <a:pt x="f103" y="f86"/>
                    <a:pt x="f103" y="f86"/>
                  </a:cubicBezTo>
                  <a:cubicBezTo>
                    <a:pt x="f63" y="f86"/>
                    <a:pt x="f62" y="f85"/>
                    <a:pt x="f62" y="f14"/>
                  </a:cubicBezTo>
                  <a:cubicBezTo>
                    <a:pt x="f84" y="f14"/>
                    <a:pt x="f84" y="f74"/>
                    <a:pt x="f84" y="f74"/>
                  </a:cubicBezTo>
                  <a:cubicBezTo>
                    <a:pt x="f62" y="f14"/>
                    <a:pt x="f103" y="f85"/>
                    <a:pt x="f59" y="f85"/>
                  </a:cubicBezTo>
                  <a:cubicBezTo>
                    <a:pt x="f105" y="f85"/>
                    <a:pt x="f105" y="f85"/>
                    <a:pt x="f105" y="f85"/>
                  </a:cubicBezTo>
                  <a:cubicBezTo>
                    <a:pt x="f105" y="f85"/>
                    <a:pt x="f105" y="f85"/>
                    <a:pt x="f105" y="f85"/>
                  </a:cubicBezTo>
                  <a:cubicBezTo>
                    <a:pt x="f28" y="f85"/>
                    <a:pt x="f116" y="f14"/>
                    <a:pt x="f106" y="f74"/>
                  </a:cubicBezTo>
                  <a:cubicBezTo>
                    <a:pt x="f117" y="f74"/>
                    <a:pt x="f118" y="f68"/>
                    <a:pt x="f57" y="f68"/>
                  </a:cubicBezTo>
                  <a:cubicBezTo>
                    <a:pt x="f57" y="f68"/>
                    <a:pt x="f57" y="f68"/>
                    <a:pt x="f57" y="f68"/>
                  </a:cubicBezTo>
                  <a:cubicBezTo>
                    <a:pt x="f57" y="f119"/>
                    <a:pt x="f57" y="f119"/>
                    <a:pt x="f57" y="f119"/>
                  </a:cubicBezTo>
                  <a:cubicBezTo>
                    <a:pt x="f118" y="f119"/>
                    <a:pt x="f118" y="f119"/>
                    <a:pt x="f118" y="f119"/>
                  </a:cubicBezTo>
                  <a:cubicBezTo>
                    <a:pt x="f118" y="f119"/>
                    <a:pt x="f118" y="f119"/>
                    <a:pt x="f118" y="f119"/>
                  </a:cubicBezTo>
                  <a:cubicBezTo>
                    <a:pt x="f106" y="f119"/>
                    <a:pt x="f28" y="f90"/>
                    <a:pt x="f28" y="f120"/>
                  </a:cubicBezTo>
                  <a:cubicBezTo>
                    <a:pt x="f28" y="f120"/>
                    <a:pt x="f28" y="f120"/>
                    <a:pt x="f106" y="f120"/>
                  </a:cubicBezTo>
                  <a:cubicBezTo>
                    <a:pt x="f117" y="f120"/>
                    <a:pt x="f117" y="f120"/>
                    <a:pt x="f117" y="f120"/>
                  </a:cubicBezTo>
                  <a:cubicBezTo>
                    <a:pt x="f106" y="f82"/>
                    <a:pt x="f106" y="f82"/>
                    <a:pt x="f106" y="f82"/>
                  </a:cubicBezTo>
                  <a:cubicBezTo>
                    <a:pt x="f116" y="f98"/>
                    <a:pt x="f121" y="f17"/>
                    <a:pt x="f64" y="f17"/>
                  </a:cubicBezTo>
                  <a:cubicBezTo>
                    <a:pt x="f116" y="f98"/>
                    <a:pt x="f118" y="f82"/>
                    <a:pt x="f29" y="f119"/>
                  </a:cubicBezTo>
                  <a:cubicBezTo>
                    <a:pt x="f32" y="f76"/>
                    <a:pt x="f32" y="f74"/>
                    <a:pt x="f57" y="f73"/>
                  </a:cubicBezTo>
                  <a:cubicBezTo>
                    <a:pt x="f57" y="f72"/>
                    <a:pt x="f57" y="f72"/>
                    <a:pt x="f57" y="f72"/>
                  </a:cubicBezTo>
                  <a:cubicBezTo>
                    <a:pt x="f29" y="f72"/>
                    <a:pt x="f29" y="f72"/>
                    <a:pt x="f29" y="f72"/>
                  </a:cubicBezTo>
                  <a:cubicBezTo>
                    <a:pt x="f32" y="f69"/>
                    <a:pt x="f71" y="f97"/>
                    <a:pt x="f122" y="f97"/>
                  </a:cubicBezTo>
                  <a:cubicBezTo>
                    <a:pt x="f122" y="f100"/>
                    <a:pt x="f122" y="f100"/>
                    <a:pt x="f122" y="f100"/>
                  </a:cubicBezTo>
                  <a:cubicBezTo>
                    <a:pt x="f123" y="f12"/>
                    <a:pt x="f124" y="f108"/>
                    <a:pt x="f56" y="f108"/>
                  </a:cubicBezTo>
                  <a:cubicBezTo>
                    <a:pt x="f43" y="f108"/>
                    <a:pt x="f11" y="f69"/>
                    <a:pt x="f25" y="f68"/>
                  </a:cubicBezTo>
                  <a:cubicBezTo>
                    <a:pt x="f49" y="f77"/>
                    <a:pt x="f18" y="f125"/>
                    <a:pt x="f21" y="f110"/>
                  </a:cubicBezTo>
                  <a:lnTo>
                    <a:pt x="f109" y="f102"/>
                  </a:lnTo>
                  <a:close/>
                  <a:moveTo>
                    <a:pt x="f109" y="f112"/>
                  </a:moveTo>
                  <a:cubicBezTo>
                    <a:pt x="f111" y="f99"/>
                    <a:pt x="f109" y="f119"/>
                    <a:pt x="f126" y="f83"/>
                  </a:cubicBezTo>
                  <a:cubicBezTo>
                    <a:pt x="f33" y="f69"/>
                    <a:pt x="f127" y="f12"/>
                    <a:pt x="f39" y="f12"/>
                  </a:cubicBezTo>
                  <a:cubicBezTo>
                    <a:pt x="f39" y="f12"/>
                    <a:pt x="f39" y="f12"/>
                    <a:pt x="f39" y="f12"/>
                  </a:cubicBezTo>
                  <a:cubicBezTo>
                    <a:pt x="f48" y="f12"/>
                    <a:pt x="f23" y="f82"/>
                    <a:pt x="f109" y="f112"/>
                  </a:cubicBezTo>
                  <a:close/>
                  <a:moveTo>
                    <a:pt x="f80" y="f73"/>
                  </a:moveTo>
                  <a:cubicBezTo>
                    <a:pt x="f128" y="f73"/>
                    <a:pt x="f129" y="f72"/>
                    <a:pt x="f130" y="f69"/>
                  </a:cubicBezTo>
                  <a:cubicBezTo>
                    <a:pt x="f101" y="f97"/>
                    <a:pt x="f131" y="f100"/>
                    <a:pt x="f114" y="f104"/>
                  </a:cubicBezTo>
                  <a:cubicBezTo>
                    <a:pt x="f101" y="f104"/>
                    <a:pt x="f129" y="f97"/>
                    <a:pt x="f80" y="f73"/>
                  </a:cubicBezTo>
                  <a:close/>
                  <a:moveTo>
                    <a:pt x="f109" y="f102"/>
                  </a:moveTo>
                  <a:cubicBezTo>
                    <a:pt x="f109" y="f110"/>
                    <a:pt x="f109" y="f110"/>
                    <a:pt x="f109" y="f110"/>
                  </a:cubicBezTo>
                  <a:cubicBezTo>
                    <a:pt x="f46" y="f120"/>
                    <a:pt x="f27" y="f100"/>
                    <a:pt x="f39" y="f100"/>
                  </a:cubicBezTo>
                  <a:cubicBezTo>
                    <a:pt x="f58" y="f100"/>
                    <a:pt x="f132" y="f100"/>
                    <a:pt x="f133" y="f100"/>
                  </a:cubicBezTo>
                  <a:cubicBezTo>
                    <a:pt x="f10" y="f100"/>
                    <a:pt x="f11" y="f74"/>
                    <a:pt x="f25" y="f82"/>
                  </a:cubicBezTo>
                  <a:cubicBezTo>
                    <a:pt x="f109" y="f19"/>
                    <a:pt x="f46" y="f84"/>
                    <a:pt x="f35" y="f116"/>
                  </a:cubicBezTo>
                  <a:cubicBezTo>
                    <a:pt x="f38" y="f117"/>
                    <a:pt x="f38" y="f117"/>
                    <a:pt x="f38" y="f117"/>
                  </a:cubicBezTo>
                  <a:cubicBezTo>
                    <a:pt x="f38" y="f57"/>
                    <a:pt x="f134" y="f29"/>
                    <a:pt x="f134" y="f29"/>
                  </a:cubicBezTo>
                  <a:cubicBezTo>
                    <a:pt x="f40" y="f55"/>
                    <a:pt x="f40" y="f55"/>
                    <a:pt x="f40" y="f55"/>
                  </a:cubicBezTo>
                  <a:cubicBezTo>
                    <a:pt x="f40" y="f55"/>
                    <a:pt x="f40" y="f55"/>
                    <a:pt x="f40" y="f55"/>
                  </a:cubicBezTo>
                  <a:cubicBezTo>
                    <a:pt x="f42" y="f29"/>
                    <a:pt x="f127" y="f57"/>
                    <a:pt x="f10" y="f118"/>
                  </a:cubicBezTo>
                  <a:cubicBezTo>
                    <a:pt x="f135" y="f28"/>
                    <a:pt x="f42" y="f26"/>
                    <a:pt x="f43" y="f63"/>
                  </a:cubicBezTo>
                  <a:cubicBezTo>
                    <a:pt x="f40" y="f62"/>
                    <a:pt x="f40" y="f62"/>
                    <a:pt x="f40" y="f62"/>
                  </a:cubicBezTo>
                  <a:cubicBezTo>
                    <a:pt x="f40" y="f62"/>
                    <a:pt x="f40" y="f62"/>
                    <a:pt x="f40" y="f62"/>
                  </a:cubicBezTo>
                  <a:cubicBezTo>
                    <a:pt x="f134" y="f63"/>
                    <a:pt x="f38" y="f103"/>
                    <a:pt x="f38" y="f59"/>
                  </a:cubicBezTo>
                  <a:cubicBezTo>
                    <a:pt x="f44" y="f105"/>
                    <a:pt x="f38" y="f28"/>
                    <a:pt x="f38" y="f106"/>
                  </a:cubicBezTo>
                  <a:cubicBezTo>
                    <a:pt x="f37" y="f28"/>
                    <a:pt x="f37" y="f28"/>
                    <a:pt x="f37" y="f28"/>
                  </a:cubicBezTo>
                  <a:cubicBezTo>
                    <a:pt x="f34" y="f64"/>
                    <a:pt x="f34" y="f26"/>
                    <a:pt x="f35" y="f63"/>
                  </a:cubicBezTo>
                  <a:cubicBezTo>
                    <a:pt x="f37" y="f60"/>
                    <a:pt x="f40" y="f88"/>
                    <a:pt x="f135" y="f88"/>
                  </a:cubicBezTo>
                  <a:cubicBezTo>
                    <a:pt x="f136" y="f84"/>
                    <a:pt x="f39" y="f64"/>
                    <a:pt x="f56" y="f118"/>
                  </a:cubicBezTo>
                  <a:cubicBezTo>
                    <a:pt x="f137" y="f57"/>
                    <a:pt x="f52" y="f29"/>
                    <a:pt x="f41" y="f29"/>
                  </a:cubicBezTo>
                  <a:cubicBezTo>
                    <a:pt x="f136" y="f29"/>
                    <a:pt x="f136" y="f29"/>
                    <a:pt x="f136" y="f29"/>
                  </a:cubicBezTo>
                  <a:cubicBezTo>
                    <a:pt x="f137" y="f118"/>
                    <a:pt x="f56" y="f121"/>
                    <a:pt x="f137" y="f26"/>
                  </a:cubicBezTo>
                  <a:cubicBezTo>
                    <a:pt x="f136" y="f84"/>
                    <a:pt x="f54" y="f24"/>
                    <a:pt x="f42" y="f24"/>
                  </a:cubicBezTo>
                  <a:cubicBezTo>
                    <a:pt x="f42" y="f24"/>
                    <a:pt x="f42" y="f24"/>
                    <a:pt x="f42" y="f24"/>
                  </a:cubicBezTo>
                  <a:cubicBezTo>
                    <a:pt x="f42" y="f24"/>
                    <a:pt x="f42" y="f24"/>
                    <a:pt x="f43" y="f24"/>
                  </a:cubicBezTo>
                  <a:cubicBezTo>
                    <a:pt x="f40" y="f60"/>
                    <a:pt x="f40" y="f60"/>
                    <a:pt x="f40" y="f60"/>
                  </a:cubicBezTo>
                  <a:cubicBezTo>
                    <a:pt x="f43" y="f60"/>
                    <a:pt x="f43" y="f60"/>
                    <a:pt x="f43" y="f60"/>
                  </a:cubicBezTo>
                  <a:cubicBezTo>
                    <a:pt x="f43" y="f62"/>
                    <a:pt x="f42" y="f63"/>
                    <a:pt x="f127" y="f103"/>
                  </a:cubicBezTo>
                  <a:cubicBezTo>
                    <a:pt x="f135" y="f64"/>
                    <a:pt x="f41" y="f28"/>
                    <a:pt x="f54" y="f29"/>
                  </a:cubicBezTo>
                  <a:cubicBezTo>
                    <a:pt x="f54" y="f55"/>
                    <a:pt x="f54" y="f55"/>
                    <a:pt x="f54" y="f55"/>
                  </a:cubicBezTo>
                  <a:cubicBezTo>
                    <a:pt x="f135" y="f55"/>
                    <a:pt x="f127" y="f30"/>
                    <a:pt x="f42" y="f53"/>
                  </a:cubicBezTo>
                  <a:cubicBezTo>
                    <a:pt x="f42" y="f53"/>
                    <a:pt x="f42" y="f53"/>
                    <a:pt x="f42" y="f53"/>
                  </a:cubicBezTo>
                  <a:cubicBezTo>
                    <a:pt x="f42" y="f53"/>
                    <a:pt x="f42" y="f53"/>
                    <a:pt x="f42" y="f53"/>
                  </a:cubicBezTo>
                  <a:cubicBezTo>
                    <a:pt x="f137" y="f56"/>
                    <a:pt x="f54" y="f23"/>
                    <a:pt x="f138" y="f18"/>
                  </a:cubicBezTo>
                  <a:cubicBezTo>
                    <a:pt x="f138" y="f49"/>
                    <a:pt x="f31" y="f47"/>
                    <a:pt x="f35" y="f13"/>
                  </a:cubicBezTo>
                  <a:cubicBezTo>
                    <a:pt x="f38" y="f126"/>
                    <a:pt x="f43" y="f138"/>
                    <a:pt x="f42" y="f37"/>
                  </a:cubicBezTo>
                  <a:cubicBezTo>
                    <a:pt x="f42" y="f38"/>
                    <a:pt x="f42" y="f40"/>
                    <a:pt x="f42" y="f42"/>
                  </a:cubicBezTo>
                  <a:cubicBezTo>
                    <a:pt x="f127" y="f10"/>
                    <a:pt x="f127" y="f10"/>
                    <a:pt x="f127" y="f10"/>
                  </a:cubicBezTo>
                  <a:cubicBezTo>
                    <a:pt x="f41" y="f137"/>
                    <a:pt x="f135" y="f124"/>
                    <a:pt x="f127" y="f123"/>
                  </a:cubicBezTo>
                  <a:cubicBezTo>
                    <a:pt x="f42" y="f107"/>
                    <a:pt x="f43" y="f139"/>
                    <a:pt x="f43" y="f53"/>
                  </a:cubicBezTo>
                  <a:cubicBezTo>
                    <a:pt x="f43" y="f55"/>
                    <a:pt x="f43" y="f55"/>
                    <a:pt x="f43" y="f55"/>
                  </a:cubicBezTo>
                  <a:cubicBezTo>
                    <a:pt x="f134" y="f53"/>
                    <a:pt x="f134" y="f53"/>
                    <a:pt x="f134" y="f53"/>
                  </a:cubicBezTo>
                  <a:cubicBezTo>
                    <a:pt x="f44" y="f36"/>
                    <a:pt x="f38" y="f123"/>
                    <a:pt x="f40" y="f124"/>
                  </a:cubicBezTo>
                  <a:cubicBezTo>
                    <a:pt x="f43" y="f51"/>
                    <a:pt x="f127" y="f136"/>
                    <a:pt x="f42" y="f10"/>
                  </a:cubicBezTo>
                  <a:cubicBezTo>
                    <a:pt x="f42" y="f10"/>
                    <a:pt x="f42" y="f10"/>
                    <a:pt x="f42" y="f10"/>
                  </a:cubicBezTo>
                  <a:cubicBezTo>
                    <a:pt x="f42" y="f41"/>
                    <a:pt x="f43" y="f137"/>
                    <a:pt x="f40" y="f140"/>
                  </a:cubicBezTo>
                  <a:cubicBezTo>
                    <a:pt x="f38" y="f8"/>
                    <a:pt x="f37" y="f36"/>
                    <a:pt x="f37" y="f32"/>
                  </a:cubicBezTo>
                  <a:cubicBezTo>
                    <a:pt x="f44" y="f30"/>
                    <a:pt x="f44" y="f30"/>
                    <a:pt x="f44" y="f30"/>
                  </a:cubicBezTo>
                  <a:cubicBezTo>
                    <a:pt x="f37" y="f30"/>
                    <a:pt x="f37" y="f30"/>
                    <a:pt x="f37" y="f30"/>
                  </a:cubicBezTo>
                  <a:cubicBezTo>
                    <a:pt x="f35" y="f55"/>
                    <a:pt x="f34" y="f55"/>
                    <a:pt x="f33" y="f55"/>
                  </a:cubicBezTo>
                  <a:cubicBezTo>
                    <a:pt x="f33" y="f55"/>
                    <a:pt x="f33" y="f55"/>
                    <a:pt x="f33" y="f55"/>
                  </a:cubicBezTo>
                  <a:cubicBezTo>
                    <a:pt x="f31" y="f55"/>
                    <a:pt x="f31" y="f55"/>
                    <a:pt x="f11" y="f29"/>
                  </a:cubicBezTo>
                  <a:cubicBezTo>
                    <a:pt x="f138" y="f121"/>
                    <a:pt x="f126" y="f103"/>
                    <a:pt x="f13" y="f24"/>
                  </a:cubicBezTo>
                  <a:cubicBezTo>
                    <a:pt x="f23" y="f65"/>
                    <a:pt x="f47" y="f22"/>
                    <a:pt x="f109" y="f102"/>
                  </a:cubicBezTo>
                  <a:close/>
                  <a:moveTo>
                    <a:pt x="f141" y="f97"/>
                  </a:moveTo>
                  <a:cubicBezTo>
                    <a:pt x="f102" y="f97"/>
                    <a:pt x="f142" y="f100"/>
                    <a:pt x="f110" y="f100"/>
                  </a:cubicBezTo>
                  <a:cubicBezTo>
                    <a:pt x="f112" y="f100"/>
                    <a:pt x="f115" y="f69"/>
                    <a:pt x="f143" y="f73"/>
                  </a:cubicBezTo>
                  <a:cubicBezTo>
                    <a:pt x="f99" y="f87"/>
                    <a:pt x="f80" y="f86"/>
                    <a:pt x="f98" y="f86"/>
                  </a:cubicBezTo>
                  <a:cubicBezTo>
                    <a:pt x="f78" y="f86"/>
                    <a:pt x="f78" y="f86"/>
                    <a:pt x="f78" y="f86"/>
                  </a:cubicBezTo>
                  <a:cubicBezTo>
                    <a:pt x="f82" y="f14"/>
                    <a:pt x="f77" y="f68"/>
                    <a:pt x="f144" y="f83"/>
                  </a:cubicBezTo>
                  <a:cubicBezTo>
                    <a:pt x="f113" y="f89"/>
                    <a:pt x="f76" y="f89"/>
                    <a:pt x="f91" y="f96"/>
                  </a:cubicBezTo>
                  <a:cubicBezTo>
                    <a:pt x="f76" y="f96"/>
                    <a:pt x="f76" y="f91"/>
                    <a:pt x="f16" y="f91"/>
                  </a:cubicBezTo>
                  <a:cubicBezTo>
                    <a:pt x="f119" y="f91"/>
                    <a:pt x="f78" y="f83"/>
                    <a:pt x="f128" y="f14"/>
                  </a:cubicBezTo>
                  <a:cubicBezTo>
                    <a:pt x="f101" y="f87"/>
                    <a:pt x="f114" y="f97"/>
                    <a:pt x="f141" y="f97"/>
                  </a:cubicBezTo>
                  <a:close/>
                  <a:moveTo>
                    <a:pt x="f118" y="f83"/>
                  </a:moveTo>
                  <a:cubicBezTo>
                    <a:pt x="f117" y="f83"/>
                    <a:pt x="f106" y="f83"/>
                    <a:pt x="f116" y="f68"/>
                  </a:cubicBezTo>
                  <a:cubicBezTo>
                    <a:pt x="f28" y="f74"/>
                    <a:pt x="f121" y="f74"/>
                    <a:pt x="f105" y="f74"/>
                  </a:cubicBezTo>
                  <a:cubicBezTo>
                    <a:pt x="f105" y="f74"/>
                    <a:pt x="f105" y="f74"/>
                    <a:pt x="f105" y="f74"/>
                  </a:cubicBezTo>
                  <a:cubicBezTo>
                    <a:pt x="f105" y="f74"/>
                    <a:pt x="f64" y="f74"/>
                    <a:pt x="f64" y="f68"/>
                  </a:cubicBezTo>
                  <a:cubicBezTo>
                    <a:pt x="f59" y="f89"/>
                    <a:pt x="f63" y="f16"/>
                    <a:pt x="f103" y="f144"/>
                  </a:cubicBezTo>
                  <a:cubicBezTo>
                    <a:pt x="f103" y="f119"/>
                    <a:pt x="f26" y="f77"/>
                    <a:pt x="f59" y="f90"/>
                  </a:cubicBezTo>
                  <a:cubicBezTo>
                    <a:pt x="f105" y="f120"/>
                    <a:pt x="f105" y="f120"/>
                    <a:pt x="f105" y="f120"/>
                  </a:cubicBezTo>
                  <a:cubicBezTo>
                    <a:pt x="f105" y="f120"/>
                    <a:pt x="f105" y="f120"/>
                    <a:pt x="f105" y="f120"/>
                  </a:cubicBezTo>
                  <a:cubicBezTo>
                    <a:pt x="f105" y="f77"/>
                    <a:pt x="f116" y="f144"/>
                    <a:pt x="f118" y="f144"/>
                  </a:cubicBezTo>
                  <a:cubicBezTo>
                    <a:pt x="f118" y="f144"/>
                    <a:pt x="f118" y="f144"/>
                    <a:pt x="f118" y="f144"/>
                  </a:cubicBezTo>
                  <a:lnTo>
                    <a:pt x="f118" y="f83"/>
                  </a:lnTo>
                  <a:close/>
                  <a:moveTo>
                    <a:pt x="f63" y="f77"/>
                  </a:moveTo>
                  <a:cubicBezTo>
                    <a:pt x="f63" y="f119"/>
                    <a:pt x="f63" y="f119"/>
                    <a:pt x="f63" y="f144"/>
                  </a:cubicBezTo>
                  <a:cubicBezTo>
                    <a:pt x="f62" y="f16"/>
                    <a:pt x="f103" y="f89"/>
                    <a:pt x="f59" y="f74"/>
                  </a:cubicBezTo>
                  <a:cubicBezTo>
                    <a:pt x="f63" y="f83"/>
                    <a:pt x="f84" y="f16"/>
                    <a:pt x="f84" y="f144"/>
                  </a:cubicBezTo>
                  <a:cubicBezTo>
                    <a:pt x="f62" y="f144"/>
                    <a:pt x="f62" y="f119"/>
                    <a:pt x="f63" y="f77"/>
                  </a:cubicBezTo>
                  <a:close/>
                  <a:moveTo>
                    <a:pt x="f105" y="f120"/>
                  </a:moveTo>
                  <a:cubicBezTo>
                    <a:pt x="f59" y="f120"/>
                    <a:pt x="f59" y="f120"/>
                    <a:pt x="f59" y="f120"/>
                  </a:cubicBezTo>
                  <a:cubicBezTo>
                    <a:pt x="f62" y="f90"/>
                    <a:pt x="f60" y="f119"/>
                    <a:pt x="f60" y="f144"/>
                  </a:cubicBezTo>
                  <a:cubicBezTo>
                    <a:pt x="f24" y="f16"/>
                    <a:pt x="f84" y="f89"/>
                    <a:pt x="f103" y="f74"/>
                  </a:cubicBezTo>
                  <a:cubicBezTo>
                    <a:pt x="f24" y="f83"/>
                    <a:pt x="f24" y="f76"/>
                    <a:pt x="f24" y="f113"/>
                  </a:cubicBezTo>
                  <a:cubicBezTo>
                    <a:pt x="f24" y="f77"/>
                    <a:pt x="f62" y="f98"/>
                    <a:pt x="f59" y="f98"/>
                  </a:cubicBezTo>
                  <a:cubicBezTo>
                    <a:pt x="f64" y="f98"/>
                    <a:pt x="f121" y="f78"/>
                    <a:pt x="f28" y="f82"/>
                  </a:cubicBezTo>
                  <a:cubicBezTo>
                    <a:pt x="f121" y="f82"/>
                    <a:pt x="f121" y="f82"/>
                    <a:pt x="f105" y="f120"/>
                  </a:cubicBezTo>
                  <a:close/>
                  <a:moveTo>
                    <a:pt x="f76" y="f76"/>
                  </a:moveTo>
                  <a:cubicBezTo>
                    <a:pt x="f91" y="f76"/>
                    <a:pt x="f96" y="f76"/>
                    <a:pt x="f89" y="f91"/>
                  </a:cubicBezTo>
                  <a:cubicBezTo>
                    <a:pt x="f83" y="f91"/>
                    <a:pt x="f83" y="f91"/>
                    <a:pt x="f83" y="f91"/>
                  </a:cubicBezTo>
                  <a:cubicBezTo>
                    <a:pt x="f89" y="f96"/>
                    <a:pt x="f89" y="f96"/>
                    <a:pt x="f89" y="f96"/>
                  </a:cubicBezTo>
                  <a:cubicBezTo>
                    <a:pt x="f89" y="f96"/>
                    <a:pt x="f96" y="f89"/>
                    <a:pt x="f91" y="f89"/>
                  </a:cubicBezTo>
                  <a:cubicBezTo>
                    <a:pt x="f68" y="f96"/>
                    <a:pt x="f86" y="f91"/>
                    <a:pt x="f97" y="f91"/>
                  </a:cubicBezTo>
                  <a:cubicBezTo>
                    <a:pt x="f12" y="f91"/>
                    <a:pt x="f145" y="f91"/>
                    <a:pt x="f146" y="f96"/>
                  </a:cubicBezTo>
                  <a:cubicBezTo>
                    <a:pt x="f108" y="f76"/>
                    <a:pt x="f97" y="f16"/>
                    <a:pt x="f86" y="f16"/>
                  </a:cubicBezTo>
                  <a:cubicBezTo>
                    <a:pt x="f74" y="f16"/>
                    <a:pt x="f89" y="f16"/>
                    <a:pt x="f76" y="f76"/>
                  </a:cubicBezTo>
                  <a:close/>
                  <a:moveTo>
                    <a:pt x="f59" y="f17"/>
                  </a:moveTo>
                  <a:cubicBezTo>
                    <a:pt x="f84" y="f17"/>
                    <a:pt x="f61" y="f90"/>
                    <a:pt x="f61" y="f113"/>
                  </a:cubicBezTo>
                  <a:cubicBezTo>
                    <a:pt x="f61" y="f16"/>
                    <a:pt x="f61" y="f76"/>
                    <a:pt x="f61" y="f91"/>
                  </a:cubicBezTo>
                  <a:cubicBezTo>
                    <a:pt x="f65" y="f16"/>
                    <a:pt x="f65" y="f144"/>
                    <a:pt x="f61" y="f120"/>
                  </a:cubicBezTo>
                  <a:cubicBezTo>
                    <a:pt x="f24" y="f98"/>
                    <a:pt x="f63" y="f80"/>
                    <a:pt x="f64" y="f17"/>
                  </a:cubicBezTo>
                  <a:cubicBezTo>
                    <a:pt x="f59" y="f17"/>
                    <a:pt x="f59" y="f17"/>
                    <a:pt x="f59" y="f17"/>
                  </a:cubicBezTo>
                  <a:close/>
                  <a:moveTo>
                    <a:pt x="f136" y="f117"/>
                  </a:moveTo>
                  <a:cubicBezTo>
                    <a:pt x="f136" y="f121"/>
                    <a:pt x="f54" y="f59"/>
                    <a:pt x="f10" y="f103"/>
                  </a:cubicBezTo>
                  <a:cubicBezTo>
                    <a:pt x="f10" y="f63"/>
                    <a:pt x="f127" y="f62"/>
                    <a:pt x="f127" y="f84"/>
                  </a:cubicBezTo>
                  <a:cubicBezTo>
                    <a:pt x="f54" y="f84"/>
                    <a:pt x="f136" y="f103"/>
                    <a:pt x="f136" y="f26"/>
                  </a:cubicBezTo>
                  <a:cubicBezTo>
                    <a:pt x="f52" y="f105"/>
                    <a:pt x="f52" y="f116"/>
                    <a:pt x="f136" y="f117"/>
                  </a:cubicBezTo>
                  <a:close/>
                  <a:moveTo>
                    <a:pt x="f40" y="f57"/>
                  </a:moveTo>
                  <a:cubicBezTo>
                    <a:pt x="f134" y="f117"/>
                    <a:pt x="f134" y="f121"/>
                    <a:pt x="f134" y="f59"/>
                  </a:cubicBezTo>
                  <a:cubicBezTo>
                    <a:pt x="f134" y="f26"/>
                    <a:pt x="f40" y="f26"/>
                    <a:pt x="f40" y="f103"/>
                  </a:cubicBezTo>
                  <a:cubicBezTo>
                    <a:pt x="f42" y="f64"/>
                    <a:pt x="f10" y="f116"/>
                    <a:pt x="f127" y="f117"/>
                  </a:cubicBezTo>
                  <a:cubicBezTo>
                    <a:pt x="f42" y="f118"/>
                    <a:pt x="f42" y="f57"/>
                    <a:pt x="f40" y="f57"/>
                  </a:cubicBezTo>
                  <a:close/>
                  <a:moveTo>
                    <a:pt x="f10" y="f136"/>
                  </a:moveTo>
                  <a:cubicBezTo>
                    <a:pt x="f127" y="f56"/>
                    <a:pt x="f42" y="f140"/>
                    <a:pt x="f43" y="f124"/>
                  </a:cubicBezTo>
                  <a:cubicBezTo>
                    <a:pt x="f40" y="f133"/>
                    <a:pt x="f134" y="f70"/>
                    <a:pt x="f40" y="f139"/>
                  </a:cubicBezTo>
                  <a:cubicBezTo>
                    <a:pt x="f40" y="f36"/>
                    <a:pt x="f43" y="f70"/>
                    <a:pt x="f43" y="f123"/>
                  </a:cubicBezTo>
                  <a:cubicBezTo>
                    <a:pt x="f127" y="f132"/>
                    <a:pt x="f10" y="f39"/>
                    <a:pt x="f10" y="f136"/>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10" name="Ελεύθερη σχεδίαση 47">
              <a:extLst>
                <a:ext uri="{FF2B5EF4-FFF2-40B4-BE49-F238E27FC236}">
                  <a16:creationId xmlns:a16="http://schemas.microsoft.com/office/drawing/2014/main" id="{DB4691AD-BE83-3894-83EB-F2EE37A52010}"/>
                </a:ext>
              </a:extLst>
            </p:cNvPr>
            <p:cNvSpPr/>
            <p:nvPr/>
          </p:nvSpPr>
          <p:spPr>
            <a:xfrm>
              <a:off x="1052419" y="1737021"/>
              <a:ext cx="438729" cy="359130"/>
            </a:xfrm>
            <a:custGeom>
              <a:avLst/>
              <a:gdLst>
                <a:gd name="f0" fmla="val 10800000"/>
                <a:gd name="f1" fmla="val 5400000"/>
                <a:gd name="f2" fmla="val 180"/>
                <a:gd name="f3" fmla="val w"/>
                <a:gd name="f4" fmla="val h"/>
                <a:gd name="f5" fmla="val 0"/>
                <a:gd name="f6" fmla="val 161"/>
                <a:gd name="f7" fmla="val 146"/>
                <a:gd name="f8" fmla="val 50"/>
                <a:gd name="f9" fmla="val 8"/>
                <a:gd name="f10" fmla="val 55"/>
                <a:gd name="f11" fmla="val 14"/>
                <a:gd name="f12" fmla="val 53"/>
                <a:gd name="f13" fmla="val 20"/>
                <a:gd name="f14" fmla="val 60"/>
                <a:gd name="f15" fmla="val 25"/>
                <a:gd name="f16" fmla="val 62"/>
                <a:gd name="f17" fmla="val 23"/>
                <a:gd name="f18" fmla="val 58"/>
                <a:gd name="f19" fmla="val 18"/>
                <a:gd name="f20" fmla="val 54"/>
                <a:gd name="f21" fmla="val 17"/>
                <a:gd name="f22" fmla="val 64"/>
                <a:gd name="f23" fmla="val 13"/>
                <a:gd name="f24" fmla="val 65"/>
                <a:gd name="f25" fmla="val 63"/>
                <a:gd name="f26" fmla="val 34"/>
                <a:gd name="f27" fmla="val 59"/>
                <a:gd name="f28" fmla="val 36"/>
                <a:gd name="f29" fmla="val 37"/>
                <a:gd name="f30" fmla="val 49"/>
                <a:gd name="f31" fmla="val 43"/>
                <a:gd name="f32" fmla="val 31"/>
                <a:gd name="f33" fmla="val 19"/>
                <a:gd name="f34" fmla="val 41"/>
                <a:gd name="f35" fmla="val 9"/>
                <a:gd name="f36" fmla="val 16"/>
                <a:gd name="f37" fmla="val 72"/>
                <a:gd name="f38" fmla="val 30"/>
                <a:gd name="f39" fmla="val 81"/>
                <a:gd name="f40" fmla="val 92"/>
                <a:gd name="f41" fmla="val 111"/>
                <a:gd name="f42" fmla="val 38"/>
                <a:gd name="f43" fmla="val 129"/>
                <a:gd name="f44" fmla="val 27"/>
                <a:gd name="f45" fmla="val 28"/>
                <a:gd name="f46" fmla="val 137"/>
                <a:gd name="f47" fmla="val 39"/>
                <a:gd name="f48" fmla="val 121"/>
                <a:gd name="f49" fmla="val 33"/>
                <a:gd name="f50" fmla="val 104"/>
                <a:gd name="f51" fmla="val 102"/>
                <a:gd name="f52" fmla="val 29"/>
                <a:gd name="f53" fmla="val 26"/>
                <a:gd name="f54" fmla="val 100"/>
                <a:gd name="f55" fmla="val 101"/>
                <a:gd name="f56" fmla="val 89"/>
                <a:gd name="f57" fmla="val 7"/>
                <a:gd name="f58" fmla="val 79"/>
                <a:gd name="f59" fmla="val 4"/>
                <a:gd name="f60" fmla="val 1"/>
                <a:gd name="f61" fmla="val 12"/>
                <a:gd name="f62" fmla="val 6"/>
                <a:gd name="f63" fmla="val 10"/>
                <a:gd name="f64" fmla="val 45"/>
                <a:gd name="f65" fmla="val 47"/>
                <a:gd name="f66" fmla="val 5"/>
                <a:gd name="f67" fmla="val 51"/>
                <a:gd name="f68" fmla="val 86"/>
                <a:gd name="f69" fmla="val 128"/>
                <a:gd name="f70" fmla="val 46"/>
                <a:gd name="f71" fmla="val 145"/>
                <a:gd name="f72" fmla="val 144"/>
                <a:gd name="f73" fmla="val 3"/>
                <a:gd name="f74" fmla="val 142"/>
                <a:gd name="f75" fmla="val 2"/>
                <a:gd name="f76" fmla="val 149"/>
                <a:gd name="f77" fmla="val 141"/>
                <a:gd name="f78" fmla="val 71"/>
                <a:gd name="f79" fmla="val 151"/>
                <a:gd name="f80" fmla="val 148"/>
                <a:gd name="f81" fmla="val 130"/>
                <a:gd name="f82" fmla="val 93"/>
                <a:gd name="f83" fmla="val 70"/>
                <a:gd name="f84" fmla="val 87"/>
                <a:gd name="f85" fmla="val 21"/>
                <a:gd name="f86" fmla="val 105"/>
                <a:gd name="f87" fmla="val 84"/>
                <a:gd name="f88" fmla="val 22"/>
                <a:gd name="f89" fmla="val 78"/>
                <a:gd name="f90" fmla="val 57"/>
                <a:gd name="f91" fmla="val 24"/>
                <a:gd name="f92" fmla="val 56"/>
                <a:gd name="f93" fmla="val 40"/>
                <a:gd name="f94" fmla="+- 0 0 -90"/>
                <a:gd name="f95" fmla="*/ f3 1 161"/>
                <a:gd name="f96" fmla="*/ f4 1 146"/>
                <a:gd name="f97" fmla="+- f7 0 f5"/>
                <a:gd name="f98" fmla="+- f6 0 f5"/>
                <a:gd name="f99" fmla="*/ f94 f0 1"/>
                <a:gd name="f100" fmla="*/ f98 1 161"/>
                <a:gd name="f101" fmla="*/ f97 1 146"/>
                <a:gd name="f102" fmla="*/ 50 f98 1"/>
                <a:gd name="f103" fmla="*/ 8 f97 1"/>
                <a:gd name="f104" fmla="*/ 60 f98 1"/>
                <a:gd name="f105" fmla="*/ 25 f97 1"/>
                <a:gd name="f106" fmla="*/ 54 f98 1"/>
                <a:gd name="f107" fmla="*/ 17 f97 1"/>
                <a:gd name="f108" fmla="*/ 63 f98 1"/>
                <a:gd name="f109" fmla="*/ 34 f97 1"/>
                <a:gd name="f110" fmla="*/ 49 f98 1"/>
                <a:gd name="f111" fmla="*/ 37 f97 1"/>
                <a:gd name="f112" fmla="*/ 41 f98 1"/>
                <a:gd name="f113" fmla="*/ 13 f97 1"/>
                <a:gd name="f114" fmla="*/ 16 f98 1"/>
                <a:gd name="f115" fmla="*/ 62 f97 1"/>
                <a:gd name="f116" fmla="*/ 34 f98 1"/>
                <a:gd name="f117" fmla="*/ 92 f97 1"/>
                <a:gd name="f118" fmla="*/ 27 f98 1"/>
                <a:gd name="f119" fmla="*/ 146 f97 1"/>
                <a:gd name="f120" fmla="*/ 33 f98 1"/>
                <a:gd name="f121" fmla="*/ 104 f97 1"/>
                <a:gd name="f122" fmla="*/ 26 f98 1"/>
                <a:gd name="f123" fmla="*/ 102 f97 1"/>
                <a:gd name="f124" fmla="*/ 30 f98 1"/>
                <a:gd name="f125" fmla="*/ 101 f97 1"/>
                <a:gd name="f126" fmla="*/ 4 f98 1"/>
                <a:gd name="f127" fmla="*/ 60 f97 1"/>
                <a:gd name="f128" fmla="*/ 10 f97 1"/>
                <a:gd name="f129" fmla="*/ 51 f98 1"/>
                <a:gd name="f130" fmla="*/ 4 f97 1"/>
                <a:gd name="f131" fmla="*/ 145 f98 1"/>
                <a:gd name="f132" fmla="*/ 142 f98 1"/>
                <a:gd name="f133" fmla="*/ 0 f97 1"/>
                <a:gd name="f134" fmla="*/ 141 f98 1"/>
                <a:gd name="f135" fmla="*/ 33 f97 1"/>
                <a:gd name="f136" fmla="*/ 137 f98 1"/>
                <a:gd name="f137" fmla="*/ 31 f97 1"/>
                <a:gd name="f138" fmla="*/ 148 f98 1"/>
                <a:gd name="f139" fmla="*/ 16 f97 1"/>
                <a:gd name="f140" fmla="*/ 70 f98 1"/>
                <a:gd name="f141" fmla="*/ 84 f97 1"/>
                <a:gd name="f142" fmla="*/ 22 f98 1"/>
                <a:gd name="f143" fmla="*/ 57 f98 1"/>
                <a:gd name="f144" fmla="*/ 28 f97 1"/>
                <a:gd name="f145" fmla="*/ 46 f98 1"/>
                <a:gd name="f146" fmla="*/ f99 1 f2"/>
                <a:gd name="f147" fmla="*/ f102 1 161"/>
                <a:gd name="f148" fmla="*/ f103 1 146"/>
                <a:gd name="f149" fmla="*/ f104 1 161"/>
                <a:gd name="f150" fmla="*/ f105 1 146"/>
                <a:gd name="f151" fmla="*/ f106 1 161"/>
                <a:gd name="f152" fmla="*/ f107 1 146"/>
                <a:gd name="f153" fmla="*/ f108 1 161"/>
                <a:gd name="f154" fmla="*/ f109 1 146"/>
                <a:gd name="f155" fmla="*/ f110 1 161"/>
                <a:gd name="f156" fmla="*/ f111 1 146"/>
                <a:gd name="f157" fmla="*/ f112 1 161"/>
                <a:gd name="f158" fmla="*/ f113 1 146"/>
                <a:gd name="f159" fmla="*/ f114 1 161"/>
                <a:gd name="f160" fmla="*/ f115 1 146"/>
                <a:gd name="f161" fmla="*/ f116 1 161"/>
                <a:gd name="f162" fmla="*/ f117 1 146"/>
                <a:gd name="f163" fmla="*/ f118 1 161"/>
                <a:gd name="f164" fmla="*/ f119 1 146"/>
                <a:gd name="f165" fmla="*/ f120 1 161"/>
                <a:gd name="f166" fmla="*/ f121 1 146"/>
                <a:gd name="f167" fmla="*/ f122 1 161"/>
                <a:gd name="f168" fmla="*/ f123 1 146"/>
                <a:gd name="f169" fmla="*/ f124 1 161"/>
                <a:gd name="f170" fmla="*/ f125 1 146"/>
                <a:gd name="f171" fmla="*/ f126 1 161"/>
                <a:gd name="f172" fmla="*/ f127 1 146"/>
                <a:gd name="f173" fmla="*/ f128 1 146"/>
                <a:gd name="f174" fmla="*/ f129 1 161"/>
                <a:gd name="f175" fmla="*/ f130 1 146"/>
                <a:gd name="f176" fmla="*/ f131 1 161"/>
                <a:gd name="f177" fmla="*/ f132 1 161"/>
                <a:gd name="f178" fmla="*/ f133 1 146"/>
                <a:gd name="f179" fmla="*/ f134 1 161"/>
                <a:gd name="f180" fmla="*/ f135 1 146"/>
                <a:gd name="f181" fmla="*/ f136 1 161"/>
                <a:gd name="f182" fmla="*/ f137 1 146"/>
                <a:gd name="f183" fmla="*/ f138 1 161"/>
                <a:gd name="f184" fmla="*/ f139 1 146"/>
                <a:gd name="f185" fmla="*/ f140 1 161"/>
                <a:gd name="f186" fmla="*/ f141 1 146"/>
                <a:gd name="f187" fmla="*/ f142 1 161"/>
                <a:gd name="f188" fmla="*/ f143 1 161"/>
                <a:gd name="f189" fmla="*/ f144 1 146"/>
                <a:gd name="f190" fmla="*/ f145 1 161"/>
                <a:gd name="f191" fmla="*/ 0 1 f100"/>
                <a:gd name="f192" fmla="*/ f6 1 f100"/>
                <a:gd name="f193" fmla="*/ 0 1 f101"/>
                <a:gd name="f194" fmla="*/ f7 1 f101"/>
                <a:gd name="f195" fmla="+- f146 0 f1"/>
                <a:gd name="f196" fmla="*/ f147 1 f100"/>
                <a:gd name="f197" fmla="*/ f148 1 f101"/>
                <a:gd name="f198" fmla="*/ f149 1 f100"/>
                <a:gd name="f199" fmla="*/ f150 1 f101"/>
                <a:gd name="f200" fmla="*/ f151 1 f100"/>
                <a:gd name="f201" fmla="*/ f152 1 f101"/>
                <a:gd name="f202" fmla="*/ f153 1 f100"/>
                <a:gd name="f203" fmla="*/ f154 1 f101"/>
                <a:gd name="f204" fmla="*/ f155 1 f100"/>
                <a:gd name="f205" fmla="*/ f156 1 f101"/>
                <a:gd name="f206" fmla="*/ f157 1 f100"/>
                <a:gd name="f207" fmla="*/ f158 1 f101"/>
                <a:gd name="f208" fmla="*/ f159 1 f100"/>
                <a:gd name="f209" fmla="*/ f160 1 f101"/>
                <a:gd name="f210" fmla="*/ f161 1 f100"/>
                <a:gd name="f211" fmla="*/ f162 1 f101"/>
                <a:gd name="f212" fmla="*/ f163 1 f100"/>
                <a:gd name="f213" fmla="*/ f164 1 f101"/>
                <a:gd name="f214" fmla="*/ f165 1 f100"/>
                <a:gd name="f215" fmla="*/ f166 1 f101"/>
                <a:gd name="f216" fmla="*/ f167 1 f100"/>
                <a:gd name="f217" fmla="*/ f168 1 f101"/>
                <a:gd name="f218" fmla="*/ f169 1 f100"/>
                <a:gd name="f219" fmla="*/ f170 1 f101"/>
                <a:gd name="f220" fmla="*/ f171 1 f100"/>
                <a:gd name="f221" fmla="*/ f172 1 f101"/>
                <a:gd name="f222" fmla="*/ f173 1 f101"/>
                <a:gd name="f223" fmla="*/ f174 1 f100"/>
                <a:gd name="f224" fmla="*/ f175 1 f101"/>
                <a:gd name="f225" fmla="*/ f176 1 f100"/>
                <a:gd name="f226" fmla="*/ f177 1 f100"/>
                <a:gd name="f227" fmla="*/ f178 1 f101"/>
                <a:gd name="f228" fmla="*/ f179 1 f100"/>
                <a:gd name="f229" fmla="*/ f180 1 f101"/>
                <a:gd name="f230" fmla="*/ f181 1 f100"/>
                <a:gd name="f231" fmla="*/ f182 1 f101"/>
                <a:gd name="f232" fmla="*/ f183 1 f100"/>
                <a:gd name="f233" fmla="*/ f184 1 f101"/>
                <a:gd name="f234" fmla="*/ f185 1 f100"/>
                <a:gd name="f235" fmla="*/ f186 1 f101"/>
                <a:gd name="f236" fmla="*/ f187 1 f100"/>
                <a:gd name="f237" fmla="*/ f188 1 f100"/>
                <a:gd name="f238" fmla="*/ f189 1 f101"/>
                <a:gd name="f239" fmla="*/ f190 1 f100"/>
                <a:gd name="f240" fmla="*/ f191 f95 1"/>
                <a:gd name="f241" fmla="*/ f192 f95 1"/>
                <a:gd name="f242" fmla="*/ f194 f96 1"/>
                <a:gd name="f243" fmla="*/ f193 f96 1"/>
                <a:gd name="f244" fmla="*/ f196 f95 1"/>
                <a:gd name="f245" fmla="*/ f197 f96 1"/>
                <a:gd name="f246" fmla="*/ f198 f95 1"/>
                <a:gd name="f247" fmla="*/ f199 f96 1"/>
                <a:gd name="f248" fmla="*/ f200 f95 1"/>
                <a:gd name="f249" fmla="*/ f201 f96 1"/>
                <a:gd name="f250" fmla="*/ f202 f95 1"/>
                <a:gd name="f251" fmla="*/ f203 f96 1"/>
                <a:gd name="f252" fmla="*/ f204 f95 1"/>
                <a:gd name="f253" fmla="*/ f205 f96 1"/>
                <a:gd name="f254" fmla="*/ f206 f95 1"/>
                <a:gd name="f255" fmla="*/ f207 f96 1"/>
                <a:gd name="f256" fmla="*/ f208 f95 1"/>
                <a:gd name="f257" fmla="*/ f209 f96 1"/>
                <a:gd name="f258" fmla="*/ f210 f95 1"/>
                <a:gd name="f259" fmla="*/ f211 f96 1"/>
                <a:gd name="f260" fmla="*/ f212 f95 1"/>
                <a:gd name="f261" fmla="*/ f213 f96 1"/>
                <a:gd name="f262" fmla="*/ f214 f95 1"/>
                <a:gd name="f263" fmla="*/ f215 f96 1"/>
                <a:gd name="f264" fmla="*/ f216 f95 1"/>
                <a:gd name="f265" fmla="*/ f217 f96 1"/>
                <a:gd name="f266" fmla="*/ f218 f95 1"/>
                <a:gd name="f267" fmla="*/ f219 f96 1"/>
                <a:gd name="f268" fmla="*/ f220 f95 1"/>
                <a:gd name="f269" fmla="*/ f221 f96 1"/>
                <a:gd name="f270" fmla="*/ f222 f96 1"/>
                <a:gd name="f271" fmla="*/ f223 f95 1"/>
                <a:gd name="f272" fmla="*/ f224 f96 1"/>
                <a:gd name="f273" fmla="*/ f225 f95 1"/>
                <a:gd name="f274" fmla="*/ f226 f95 1"/>
                <a:gd name="f275" fmla="*/ f227 f96 1"/>
                <a:gd name="f276" fmla="*/ f228 f95 1"/>
                <a:gd name="f277" fmla="*/ f229 f96 1"/>
                <a:gd name="f278" fmla="*/ f230 f95 1"/>
                <a:gd name="f279" fmla="*/ f231 f96 1"/>
                <a:gd name="f280" fmla="*/ f232 f95 1"/>
                <a:gd name="f281" fmla="*/ f233 f96 1"/>
                <a:gd name="f282" fmla="*/ f234 f95 1"/>
                <a:gd name="f283" fmla="*/ f235 f96 1"/>
                <a:gd name="f284" fmla="*/ f236 f95 1"/>
                <a:gd name="f285" fmla="*/ f237 f95 1"/>
                <a:gd name="f286" fmla="*/ f238 f96 1"/>
                <a:gd name="f287" fmla="*/ f239 f95 1"/>
              </a:gdLst>
              <a:ahLst/>
              <a:cxnLst>
                <a:cxn ang="3cd4">
                  <a:pos x="hc" y="t"/>
                </a:cxn>
                <a:cxn ang="0">
                  <a:pos x="r" y="vc"/>
                </a:cxn>
                <a:cxn ang="cd4">
                  <a:pos x="hc" y="b"/>
                </a:cxn>
                <a:cxn ang="cd2">
                  <a:pos x="l" y="vc"/>
                </a:cxn>
                <a:cxn ang="f195">
                  <a:pos x="f244" y="f245"/>
                </a:cxn>
                <a:cxn ang="f195">
                  <a:pos x="f246" y="f247"/>
                </a:cxn>
                <a:cxn ang="f195">
                  <a:pos x="f248" y="f249"/>
                </a:cxn>
                <a:cxn ang="f195">
                  <a:pos x="f250" y="f251"/>
                </a:cxn>
                <a:cxn ang="f195">
                  <a:pos x="f252" y="f253"/>
                </a:cxn>
                <a:cxn ang="f195">
                  <a:pos x="f254" y="f255"/>
                </a:cxn>
                <a:cxn ang="f195">
                  <a:pos x="f256" y="f257"/>
                </a:cxn>
                <a:cxn ang="f195">
                  <a:pos x="f258" y="f259"/>
                </a:cxn>
                <a:cxn ang="f195">
                  <a:pos x="f260" y="f261"/>
                </a:cxn>
                <a:cxn ang="f195">
                  <a:pos x="f262" y="f263"/>
                </a:cxn>
                <a:cxn ang="f195">
                  <a:pos x="f264" y="f265"/>
                </a:cxn>
                <a:cxn ang="f195">
                  <a:pos x="f266" y="f267"/>
                </a:cxn>
                <a:cxn ang="f195">
                  <a:pos x="f268" y="f269"/>
                </a:cxn>
                <a:cxn ang="f195">
                  <a:pos x="f254" y="f270"/>
                </a:cxn>
                <a:cxn ang="f195">
                  <a:pos x="f271" y="f272"/>
                </a:cxn>
                <a:cxn ang="f195">
                  <a:pos x="f273" y="f255"/>
                </a:cxn>
                <a:cxn ang="f195">
                  <a:pos x="f274" y="f275"/>
                </a:cxn>
                <a:cxn ang="f195">
                  <a:pos x="f276" y="f277"/>
                </a:cxn>
                <a:cxn ang="f195">
                  <a:pos x="f244" y="f245"/>
                </a:cxn>
                <a:cxn ang="f195">
                  <a:pos x="f278" y="f279"/>
                </a:cxn>
                <a:cxn ang="f195">
                  <a:pos x="f280" y="f281"/>
                </a:cxn>
                <a:cxn ang="f195">
                  <a:pos x="f282" y="f245"/>
                </a:cxn>
                <a:cxn ang="f195">
                  <a:pos x="f278" y="f279"/>
                </a:cxn>
                <a:cxn ang="f195">
                  <a:pos x="f264" y="f283"/>
                </a:cxn>
                <a:cxn ang="f195">
                  <a:pos x="f284" y="f281"/>
                </a:cxn>
                <a:cxn ang="f195">
                  <a:pos x="f264" y="f283"/>
                </a:cxn>
                <a:cxn ang="f195">
                  <a:pos x="f285" y="f286"/>
                </a:cxn>
                <a:cxn ang="f195">
                  <a:pos x="f287" y="f281"/>
                </a:cxn>
                <a:cxn ang="f195">
                  <a:pos x="f285" y="f286"/>
                </a:cxn>
                <a:cxn ang="f195">
                  <a:pos x="f285" y="f279"/>
                </a:cxn>
                <a:cxn ang="f195">
                  <a:pos x="f287" y="f286"/>
                </a:cxn>
                <a:cxn ang="f195">
                  <a:pos x="f285" y="f279"/>
                </a:cxn>
              </a:cxnLst>
              <a:rect l="f240" t="f243" r="f241" b="f242"/>
              <a:pathLst>
                <a:path w="161" h="146">
                  <a:moveTo>
                    <a:pt x="f8" y="f9"/>
                  </a:moveTo>
                  <a:cubicBezTo>
                    <a:pt x="f10" y="f11"/>
                    <a:pt x="f12" y="f13"/>
                    <a:pt x="f14" y="f15"/>
                  </a:cubicBezTo>
                  <a:cubicBezTo>
                    <a:pt x="f16" y="f17"/>
                    <a:pt x="f18" y="f19"/>
                    <a:pt x="f20" y="f21"/>
                  </a:cubicBezTo>
                  <a:cubicBezTo>
                    <a:pt x="f22" y="f23"/>
                    <a:pt x="f24" y="f15"/>
                    <a:pt x="f25" y="f26"/>
                  </a:cubicBezTo>
                  <a:cubicBezTo>
                    <a:pt x="f27" y="f28"/>
                    <a:pt x="f10" y="f29"/>
                    <a:pt x="f30" y="f29"/>
                  </a:cubicBezTo>
                  <a:cubicBezTo>
                    <a:pt x="f31" y="f32"/>
                    <a:pt x="f31" y="f33"/>
                    <a:pt x="f34" y="f23"/>
                  </a:cubicBezTo>
                  <a:cubicBezTo>
                    <a:pt x="f11" y="f11"/>
                    <a:pt x="f35" y="f34"/>
                    <a:pt x="f36" y="f16"/>
                  </a:cubicBezTo>
                  <a:cubicBezTo>
                    <a:pt x="f33" y="f37"/>
                    <a:pt x="f38" y="f39"/>
                    <a:pt x="f26" y="f40"/>
                  </a:cubicBezTo>
                  <a:cubicBezTo>
                    <a:pt x="f34" y="f41"/>
                    <a:pt x="f42" y="f43"/>
                    <a:pt x="f44" y="f7"/>
                  </a:cubicBezTo>
                  <a:cubicBezTo>
                    <a:pt x="f45" y="f46"/>
                    <a:pt x="f47" y="f48"/>
                    <a:pt x="f49" y="f50"/>
                  </a:cubicBezTo>
                  <a:cubicBezTo>
                    <a:pt x="f32" y="f51"/>
                    <a:pt x="f52" y="f51"/>
                    <a:pt x="f53" y="f51"/>
                  </a:cubicBezTo>
                  <a:cubicBezTo>
                    <a:pt x="f53" y="f54"/>
                    <a:pt x="f45" y="f55"/>
                    <a:pt x="f38" y="f55"/>
                  </a:cubicBezTo>
                  <a:cubicBezTo>
                    <a:pt x="f45" y="f56"/>
                    <a:pt x="f57" y="f58"/>
                    <a:pt x="f59" y="f14"/>
                  </a:cubicBezTo>
                  <a:cubicBezTo>
                    <a:pt x="f60" y="f26"/>
                    <a:pt x="f61" y="f62"/>
                    <a:pt x="f34" y="f63"/>
                  </a:cubicBezTo>
                  <a:cubicBezTo>
                    <a:pt x="f64" y="f35"/>
                    <a:pt x="f65" y="f66"/>
                    <a:pt x="f67" y="f59"/>
                  </a:cubicBezTo>
                  <a:cubicBezTo>
                    <a:pt x="f68" y="f60"/>
                    <a:pt x="f69" y="f70"/>
                    <a:pt x="f71" y="f23"/>
                  </a:cubicBezTo>
                  <a:cubicBezTo>
                    <a:pt x="f7" y="f62"/>
                    <a:pt x="f72" y="f73"/>
                    <a:pt x="f74" y="f5"/>
                  </a:cubicBezTo>
                  <a:cubicBezTo>
                    <a:pt x="f6" y="f75"/>
                    <a:pt x="f76" y="f52"/>
                    <a:pt x="f77" y="f49"/>
                  </a:cubicBezTo>
                  <a:cubicBezTo>
                    <a:pt x="f41" y="f65"/>
                    <a:pt x="f78" y="f59"/>
                    <a:pt x="f8" y="f9"/>
                  </a:cubicBezTo>
                  <a:close/>
                  <a:moveTo>
                    <a:pt x="f46" y="f32"/>
                  </a:moveTo>
                  <a:cubicBezTo>
                    <a:pt x="f74" y="f52"/>
                    <a:pt x="f79" y="f21"/>
                    <a:pt x="f80" y="f36"/>
                  </a:cubicBezTo>
                  <a:cubicBezTo>
                    <a:pt x="f81" y="f31"/>
                    <a:pt x="f82" y="f11"/>
                    <a:pt x="f83" y="f9"/>
                  </a:cubicBezTo>
                  <a:cubicBezTo>
                    <a:pt x="f84" y="f85"/>
                    <a:pt x="f86" y="f49"/>
                    <a:pt x="f46" y="f32"/>
                  </a:cubicBezTo>
                  <a:close/>
                  <a:moveTo>
                    <a:pt x="f53" y="f87"/>
                  </a:moveTo>
                  <a:cubicBezTo>
                    <a:pt x="f63" y="f78"/>
                    <a:pt x="f57" y="f44"/>
                    <a:pt x="f88" y="f36"/>
                  </a:cubicBezTo>
                  <a:cubicBezTo>
                    <a:pt x="f5" y="f52"/>
                    <a:pt x="f66" y="f89"/>
                    <a:pt x="f53" y="f87"/>
                  </a:cubicBezTo>
                  <a:close/>
                  <a:moveTo>
                    <a:pt x="f90" y="f45"/>
                  </a:moveTo>
                  <a:cubicBezTo>
                    <a:pt x="f10" y="f88"/>
                    <a:pt x="f12" y="f36"/>
                    <a:pt x="f70" y="f36"/>
                  </a:cubicBezTo>
                  <a:cubicBezTo>
                    <a:pt x="f70" y="f17"/>
                    <a:pt x="f8" y="f44"/>
                    <a:pt x="f90" y="f45"/>
                  </a:cubicBezTo>
                  <a:close/>
                  <a:moveTo>
                    <a:pt x="f90" y="f32"/>
                  </a:moveTo>
                  <a:cubicBezTo>
                    <a:pt x="f67" y="f49"/>
                    <a:pt x="f30" y="f91"/>
                    <a:pt x="f70" y="f45"/>
                  </a:cubicBezTo>
                  <a:cubicBezTo>
                    <a:pt x="f65" y="f32"/>
                    <a:pt x="f92" y="f93"/>
                    <a:pt x="f90" y="f32"/>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11" name="Ελεύθερη σχεδίαση 48">
              <a:extLst>
                <a:ext uri="{FF2B5EF4-FFF2-40B4-BE49-F238E27FC236}">
                  <a16:creationId xmlns:a16="http://schemas.microsoft.com/office/drawing/2014/main" id="{48635690-A525-A1AA-5DCA-E081C0640DCB}"/>
                </a:ext>
              </a:extLst>
            </p:cNvPr>
            <p:cNvSpPr/>
            <p:nvPr/>
          </p:nvSpPr>
          <p:spPr>
            <a:xfrm>
              <a:off x="1062002" y="1733546"/>
              <a:ext cx="406167" cy="369545"/>
            </a:xfrm>
            <a:custGeom>
              <a:avLst/>
              <a:gdLst>
                <a:gd name="f0" fmla="val 10800000"/>
                <a:gd name="f1" fmla="val 5400000"/>
                <a:gd name="f2" fmla="val 180"/>
                <a:gd name="f3" fmla="val w"/>
                <a:gd name="f4" fmla="val h"/>
                <a:gd name="f5" fmla="val 0"/>
                <a:gd name="f6" fmla="val 150"/>
                <a:gd name="f7" fmla="val 12"/>
                <a:gd name="f8" fmla="val 20"/>
                <a:gd name="f9" fmla="val 143"/>
                <a:gd name="f10" fmla="val 32"/>
                <a:gd name="f11" fmla="val 138"/>
                <a:gd name="f12" fmla="val 34"/>
                <a:gd name="f13" fmla="val 120"/>
                <a:gd name="f14" fmla="val 43"/>
                <a:gd name="f15" fmla="val 99"/>
                <a:gd name="f16" fmla="val 81"/>
                <a:gd name="f17" fmla="val 22"/>
                <a:gd name="f18" fmla="val 69"/>
                <a:gd name="f19" fmla="val 15"/>
                <a:gd name="f20" fmla="val 57"/>
                <a:gd name="f21" fmla="val 9"/>
                <a:gd name="f22" fmla="val 48"/>
                <a:gd name="f23" fmla="val 10"/>
                <a:gd name="f24" fmla="val 50"/>
                <a:gd name="f25" fmla="val 51"/>
                <a:gd name="f26" fmla="val 52"/>
                <a:gd name="f27" fmla="val 17"/>
                <a:gd name="f28" fmla="val 54"/>
                <a:gd name="f29" fmla="val 16"/>
                <a:gd name="f30" fmla="val 56"/>
                <a:gd name="f31" fmla="val 58"/>
                <a:gd name="f32" fmla="val 61"/>
                <a:gd name="f33" fmla="val 19"/>
                <a:gd name="f34" fmla="val 24"/>
                <a:gd name="f35" fmla="val 27"/>
                <a:gd name="f36" fmla="val 30"/>
                <a:gd name="f37" fmla="val 33"/>
                <a:gd name="f38" fmla="val 60"/>
                <a:gd name="f39" fmla="val 35"/>
                <a:gd name="f40" fmla="val 36"/>
                <a:gd name="f41" fmla="val 38"/>
                <a:gd name="f42" fmla="val 39"/>
                <a:gd name="f43" fmla="val 45"/>
                <a:gd name="f44" fmla="val 41"/>
                <a:gd name="f45" fmla="val 40"/>
                <a:gd name="f46" fmla="val 26"/>
                <a:gd name="f47" fmla="val 18"/>
                <a:gd name="f48" fmla="val 14"/>
                <a:gd name="f49" fmla="val 21"/>
                <a:gd name="f50" fmla="val 11"/>
                <a:gd name="f51" fmla="val 47"/>
                <a:gd name="f52" fmla="val 63"/>
                <a:gd name="f53" fmla="val 68"/>
                <a:gd name="f54" fmla="val 72"/>
                <a:gd name="f55" fmla="val 77"/>
                <a:gd name="f56" fmla="val 82"/>
                <a:gd name="f57" fmla="val 87"/>
                <a:gd name="f58" fmla="val 93"/>
                <a:gd name="f59" fmla="val 111"/>
                <a:gd name="f60" fmla="val 130"/>
                <a:gd name="f61" fmla="val 25"/>
                <a:gd name="f62" fmla="val 148"/>
                <a:gd name="f63" fmla="val 23"/>
                <a:gd name="f64" fmla="val 147"/>
                <a:gd name="f65" fmla="val 144"/>
                <a:gd name="f66" fmla="val 141"/>
                <a:gd name="f67" fmla="val 137"/>
                <a:gd name="f68" fmla="val 28"/>
                <a:gd name="f69" fmla="val 131"/>
                <a:gd name="f70" fmla="val 31"/>
                <a:gd name="f71" fmla="val 123"/>
                <a:gd name="f72" fmla="val 116"/>
                <a:gd name="f73" fmla="val 112"/>
                <a:gd name="f74" fmla="val 108"/>
                <a:gd name="f75" fmla="val 29"/>
                <a:gd name="f76" fmla="val 105"/>
                <a:gd name="f77" fmla="val 104"/>
                <a:gd name="f78" fmla="val 103"/>
                <a:gd name="f79" fmla="val 101"/>
                <a:gd name="f80" fmla="val 97"/>
                <a:gd name="f81" fmla="val 88"/>
                <a:gd name="f82" fmla="val 2"/>
                <a:gd name="f83" fmla="val 1"/>
                <a:gd name="f84" fmla="val 55"/>
                <a:gd name="f85" fmla="val 37"/>
                <a:gd name="f86" fmla="val 5"/>
                <a:gd name="f87" fmla="val 13"/>
                <a:gd name="f88" fmla="val 7"/>
                <a:gd name="f89" fmla="val 44"/>
                <a:gd name="f90" fmla="val 6"/>
                <a:gd name="f91" fmla="val 46"/>
                <a:gd name="f92" fmla="val 4"/>
                <a:gd name="f93" fmla="val 62"/>
                <a:gd name="f94" fmla="val 3"/>
                <a:gd name="f95" fmla="val 91"/>
                <a:gd name="f96" fmla="val 113"/>
                <a:gd name="f97" fmla="val 142"/>
                <a:gd name="f98" fmla="val 140"/>
                <a:gd name="f99" fmla="val 139"/>
                <a:gd name="f100" fmla="val 146"/>
                <a:gd name="f101" fmla="val 100"/>
                <a:gd name="f102" fmla="val 8"/>
                <a:gd name="f103" fmla="val 132"/>
                <a:gd name="f104" fmla="val 76"/>
                <a:gd name="f105" fmla="val 42"/>
                <a:gd name="f106" fmla="val 80"/>
                <a:gd name="f107" fmla="val 92"/>
                <a:gd name="f108" fmla="val 102"/>
                <a:gd name="f109" fmla="val 124"/>
                <a:gd name="f110" fmla="val 127"/>
                <a:gd name="f111" fmla="val 110"/>
                <a:gd name="f112" fmla="val 83"/>
                <a:gd name="f113" fmla="val 78"/>
                <a:gd name="f114" fmla="val 73"/>
                <a:gd name="f115" fmla="val 64"/>
                <a:gd name="f116" fmla="val 71"/>
                <a:gd name="f117" fmla="val 79"/>
                <a:gd name="f118" fmla="val 84"/>
                <a:gd name="f119" fmla="val 86"/>
                <a:gd name="f120" fmla="val 85"/>
                <a:gd name="f121" fmla="val 49"/>
                <a:gd name="f122" fmla="val 53"/>
                <a:gd name="f123" fmla="val 59"/>
                <a:gd name="f124" fmla="val 74"/>
                <a:gd name="f125" fmla="val 134"/>
                <a:gd name="f126" fmla="val 66"/>
                <a:gd name="f127" fmla="val 67"/>
                <a:gd name="f128" fmla="val 145"/>
                <a:gd name="f129" fmla="val 133"/>
                <a:gd name="f130" fmla="+- 0 0 -90"/>
                <a:gd name="f131" fmla="*/ f3 1 150"/>
                <a:gd name="f132" fmla="*/ f4 1 150"/>
                <a:gd name="f133" fmla="+- f6 0 f5"/>
                <a:gd name="f134" fmla="*/ f130 f0 1"/>
                <a:gd name="f135" fmla="*/ f133 1 150"/>
                <a:gd name="f136" fmla="*/ 81 f133 1"/>
                <a:gd name="f137" fmla="*/ 22 f133 1"/>
                <a:gd name="f138" fmla="*/ 52 f133 1"/>
                <a:gd name="f139" fmla="*/ 17 f133 1"/>
                <a:gd name="f140" fmla="*/ 60 f133 1"/>
                <a:gd name="f141" fmla="*/ 35 f133 1"/>
                <a:gd name="f142" fmla="*/ 45 f133 1"/>
                <a:gd name="f143" fmla="*/ 39 f133 1"/>
                <a:gd name="f144" fmla="*/ 20 f133 1"/>
                <a:gd name="f145" fmla="*/ 14 f133 1"/>
                <a:gd name="f146" fmla="*/ 63 f133 1"/>
                <a:gd name="f147" fmla="*/ 25 f133 1"/>
                <a:gd name="f148" fmla="*/ 148 f133 1"/>
                <a:gd name="f149" fmla="*/ 26 f133 1"/>
                <a:gd name="f150" fmla="*/ 137 f133 1"/>
                <a:gd name="f151" fmla="*/ 23 f133 1"/>
                <a:gd name="f152" fmla="*/ 104 f133 1"/>
                <a:gd name="f153" fmla="*/ 101 f133 1"/>
                <a:gd name="f154" fmla="*/ 1 f133 1"/>
                <a:gd name="f155" fmla="*/ 61 f133 1"/>
                <a:gd name="f156" fmla="*/ 38 f133 1"/>
                <a:gd name="f157" fmla="*/ 10 f133 1"/>
                <a:gd name="f158" fmla="*/ 91 f133 1"/>
                <a:gd name="f159" fmla="*/ 16 f133 1"/>
                <a:gd name="f160" fmla="*/ 139 f133 1"/>
                <a:gd name="f161" fmla="*/ 2 f133 1"/>
                <a:gd name="f162" fmla="*/ 150 f133 1"/>
                <a:gd name="f163" fmla="*/ 12 f133 1"/>
                <a:gd name="f164" fmla="*/ 82 f133 1"/>
                <a:gd name="f165" fmla="*/ 141 f133 1"/>
                <a:gd name="f166" fmla="*/ 143 f133 1"/>
                <a:gd name="f167" fmla="*/ 44 f133 1"/>
                <a:gd name="f168" fmla="*/ 9 f133 1"/>
                <a:gd name="f169" fmla="*/ 28 f133 1"/>
                <a:gd name="f170" fmla="*/ 102 f133 1"/>
                <a:gd name="f171" fmla="*/ 30 f133 1"/>
                <a:gd name="f172" fmla="*/ 32 f133 1"/>
                <a:gd name="f173" fmla="*/ 116 f133 1"/>
                <a:gd name="f174" fmla="*/ 31 f133 1"/>
                <a:gd name="f175" fmla="*/ 93 f133 1"/>
                <a:gd name="f176" fmla="*/ 11 f133 1"/>
                <a:gd name="f177" fmla="*/ 85 f133 1"/>
                <a:gd name="f178" fmla="*/ 19 f133 1"/>
                <a:gd name="f179" fmla="*/ 13 f133 1"/>
                <a:gd name="f180" fmla="*/ 42 f133 1"/>
                <a:gd name="f181" fmla="*/ 29 f133 1"/>
                <a:gd name="f182" fmla="*/ 48 f133 1"/>
                <a:gd name="f183" fmla="*/ 55 f133 1"/>
                <a:gd name="f184" fmla="*/ 27 f133 1"/>
                <a:gd name="f185" fmla="*/ 58 f133 1"/>
                <a:gd name="f186" fmla="*/ 56 f133 1"/>
                <a:gd name="f187" fmla="*/ 50 f133 1"/>
                <a:gd name="f188" fmla="*/ 18 f133 1"/>
                <a:gd name="f189" fmla="*/ 57 f133 1"/>
                <a:gd name="f190" fmla="*/ 53 f133 1"/>
                <a:gd name="f191" fmla="*/ 33 f133 1"/>
                <a:gd name="f192" fmla="*/ 8 f133 1"/>
                <a:gd name="f193" fmla="*/ 46 f133 1"/>
                <a:gd name="f194" fmla="*/ 146 f133 1"/>
                <a:gd name="f195" fmla="*/ 134 f133 1"/>
                <a:gd name="f196" fmla="*/ 67 f133 1"/>
                <a:gd name="f197" fmla="*/ 145 f133 1"/>
                <a:gd name="f198" fmla="*/ 133 f133 1"/>
                <a:gd name="f199" fmla="*/ 71 f133 1"/>
                <a:gd name="f200" fmla="*/ 54 f133 1"/>
                <a:gd name="f201" fmla="*/ 43 f133 1"/>
                <a:gd name="f202" fmla="*/ f134 1 f2"/>
                <a:gd name="f203" fmla="*/ f136 1 150"/>
                <a:gd name="f204" fmla="*/ f137 1 150"/>
                <a:gd name="f205" fmla="*/ f138 1 150"/>
                <a:gd name="f206" fmla="*/ f139 1 150"/>
                <a:gd name="f207" fmla="*/ f140 1 150"/>
                <a:gd name="f208" fmla="*/ f141 1 150"/>
                <a:gd name="f209" fmla="*/ f142 1 150"/>
                <a:gd name="f210" fmla="*/ f143 1 150"/>
                <a:gd name="f211" fmla="*/ f144 1 150"/>
                <a:gd name="f212" fmla="*/ f145 1 150"/>
                <a:gd name="f213" fmla="*/ f146 1 150"/>
                <a:gd name="f214" fmla="*/ f147 1 150"/>
                <a:gd name="f215" fmla="*/ f148 1 150"/>
                <a:gd name="f216" fmla="*/ f149 1 150"/>
                <a:gd name="f217" fmla="*/ f150 1 150"/>
                <a:gd name="f218" fmla="*/ f151 1 150"/>
                <a:gd name="f219" fmla="*/ f152 1 150"/>
                <a:gd name="f220" fmla="*/ f153 1 150"/>
                <a:gd name="f221" fmla="*/ f154 1 150"/>
                <a:gd name="f222" fmla="*/ f155 1 150"/>
                <a:gd name="f223" fmla="*/ f156 1 150"/>
                <a:gd name="f224" fmla="*/ f157 1 150"/>
                <a:gd name="f225" fmla="*/ f158 1 150"/>
                <a:gd name="f226" fmla="*/ f159 1 150"/>
                <a:gd name="f227" fmla="*/ f160 1 150"/>
                <a:gd name="f228" fmla="*/ f161 1 150"/>
                <a:gd name="f229" fmla="*/ f162 1 150"/>
                <a:gd name="f230" fmla="*/ f163 1 150"/>
                <a:gd name="f231" fmla="*/ f164 1 150"/>
                <a:gd name="f232" fmla="*/ f165 1 150"/>
                <a:gd name="f233" fmla="*/ f166 1 150"/>
                <a:gd name="f234" fmla="*/ f167 1 150"/>
                <a:gd name="f235" fmla="*/ f168 1 150"/>
                <a:gd name="f236" fmla="*/ f169 1 150"/>
                <a:gd name="f237" fmla="*/ f170 1 150"/>
                <a:gd name="f238" fmla="*/ f171 1 150"/>
                <a:gd name="f239" fmla="*/ f172 1 150"/>
                <a:gd name="f240" fmla="*/ f173 1 150"/>
                <a:gd name="f241" fmla="*/ f174 1 150"/>
                <a:gd name="f242" fmla="*/ f175 1 150"/>
                <a:gd name="f243" fmla="*/ f176 1 150"/>
                <a:gd name="f244" fmla="*/ f177 1 150"/>
                <a:gd name="f245" fmla="*/ f178 1 150"/>
                <a:gd name="f246" fmla="*/ f179 1 150"/>
                <a:gd name="f247" fmla="*/ f180 1 150"/>
                <a:gd name="f248" fmla="*/ f181 1 150"/>
                <a:gd name="f249" fmla="*/ f182 1 150"/>
                <a:gd name="f250" fmla="*/ f183 1 150"/>
                <a:gd name="f251" fmla="*/ f184 1 150"/>
                <a:gd name="f252" fmla="*/ f185 1 150"/>
                <a:gd name="f253" fmla="*/ f186 1 150"/>
                <a:gd name="f254" fmla="*/ f187 1 150"/>
                <a:gd name="f255" fmla="*/ f188 1 150"/>
                <a:gd name="f256" fmla="*/ f189 1 150"/>
                <a:gd name="f257" fmla="*/ f190 1 150"/>
                <a:gd name="f258" fmla="*/ f191 1 150"/>
                <a:gd name="f259" fmla="*/ f192 1 150"/>
                <a:gd name="f260" fmla="*/ f193 1 150"/>
                <a:gd name="f261" fmla="*/ f194 1 150"/>
                <a:gd name="f262" fmla="*/ f195 1 150"/>
                <a:gd name="f263" fmla="*/ f196 1 150"/>
                <a:gd name="f264" fmla="*/ f197 1 150"/>
                <a:gd name="f265" fmla="*/ f198 1 150"/>
                <a:gd name="f266" fmla="*/ f199 1 150"/>
                <a:gd name="f267" fmla="*/ f200 1 150"/>
                <a:gd name="f268" fmla="*/ f201 1 150"/>
                <a:gd name="f269" fmla="*/ 0 1 f135"/>
                <a:gd name="f270" fmla="*/ f6 1 f135"/>
                <a:gd name="f271" fmla="+- f202 0 f1"/>
                <a:gd name="f272" fmla="*/ f203 1 f135"/>
                <a:gd name="f273" fmla="*/ f204 1 f135"/>
                <a:gd name="f274" fmla="*/ f205 1 f135"/>
                <a:gd name="f275" fmla="*/ f206 1 f135"/>
                <a:gd name="f276" fmla="*/ f207 1 f135"/>
                <a:gd name="f277" fmla="*/ f208 1 f135"/>
                <a:gd name="f278" fmla="*/ f209 1 f135"/>
                <a:gd name="f279" fmla="*/ f210 1 f135"/>
                <a:gd name="f280" fmla="*/ f211 1 f135"/>
                <a:gd name="f281" fmla="*/ f212 1 f135"/>
                <a:gd name="f282" fmla="*/ f213 1 f135"/>
                <a:gd name="f283" fmla="*/ f214 1 f135"/>
                <a:gd name="f284" fmla="*/ f215 1 f135"/>
                <a:gd name="f285" fmla="*/ f216 1 f135"/>
                <a:gd name="f286" fmla="*/ f217 1 f135"/>
                <a:gd name="f287" fmla="*/ f218 1 f135"/>
                <a:gd name="f288" fmla="*/ f219 1 f135"/>
                <a:gd name="f289" fmla="*/ f220 1 f135"/>
                <a:gd name="f290" fmla="*/ f221 1 f135"/>
                <a:gd name="f291" fmla="*/ f222 1 f135"/>
                <a:gd name="f292" fmla="*/ f223 1 f135"/>
                <a:gd name="f293" fmla="*/ f224 1 f135"/>
                <a:gd name="f294" fmla="*/ f225 1 f135"/>
                <a:gd name="f295" fmla="*/ f226 1 f135"/>
                <a:gd name="f296" fmla="*/ f227 1 f135"/>
                <a:gd name="f297" fmla="*/ f228 1 f135"/>
                <a:gd name="f298" fmla="*/ f229 1 f135"/>
                <a:gd name="f299" fmla="*/ f230 1 f135"/>
                <a:gd name="f300" fmla="*/ f231 1 f135"/>
                <a:gd name="f301" fmla="*/ f232 1 f135"/>
                <a:gd name="f302" fmla="*/ f233 1 f135"/>
                <a:gd name="f303" fmla="*/ f234 1 f135"/>
                <a:gd name="f304" fmla="*/ f235 1 f135"/>
                <a:gd name="f305" fmla="*/ f236 1 f135"/>
                <a:gd name="f306" fmla="*/ f237 1 f135"/>
                <a:gd name="f307" fmla="*/ f238 1 f135"/>
                <a:gd name="f308" fmla="*/ f239 1 f135"/>
                <a:gd name="f309" fmla="*/ f240 1 f135"/>
                <a:gd name="f310" fmla="*/ f241 1 f135"/>
                <a:gd name="f311" fmla="*/ f242 1 f135"/>
                <a:gd name="f312" fmla="*/ f243 1 f135"/>
                <a:gd name="f313" fmla="*/ f244 1 f135"/>
                <a:gd name="f314" fmla="*/ f245 1 f135"/>
                <a:gd name="f315" fmla="*/ f246 1 f135"/>
                <a:gd name="f316" fmla="*/ f247 1 f135"/>
                <a:gd name="f317" fmla="*/ f248 1 f135"/>
                <a:gd name="f318" fmla="*/ f249 1 f135"/>
                <a:gd name="f319" fmla="*/ f250 1 f135"/>
                <a:gd name="f320" fmla="*/ f251 1 f135"/>
                <a:gd name="f321" fmla="*/ f252 1 f135"/>
                <a:gd name="f322" fmla="*/ f253 1 f135"/>
                <a:gd name="f323" fmla="*/ f254 1 f135"/>
                <a:gd name="f324" fmla="*/ f255 1 f135"/>
                <a:gd name="f325" fmla="*/ f256 1 f135"/>
                <a:gd name="f326" fmla="*/ f257 1 f135"/>
                <a:gd name="f327" fmla="*/ f258 1 f135"/>
                <a:gd name="f328" fmla="*/ f259 1 f135"/>
                <a:gd name="f329" fmla="*/ f260 1 f135"/>
                <a:gd name="f330" fmla="*/ f261 1 f135"/>
                <a:gd name="f331" fmla="*/ f262 1 f135"/>
                <a:gd name="f332" fmla="*/ f263 1 f135"/>
                <a:gd name="f333" fmla="*/ f264 1 f135"/>
                <a:gd name="f334" fmla="*/ f265 1 f135"/>
                <a:gd name="f335" fmla="*/ f266 1 f135"/>
                <a:gd name="f336" fmla="*/ f267 1 f135"/>
                <a:gd name="f337" fmla="*/ f268 1 f135"/>
                <a:gd name="f338" fmla="*/ f269 f131 1"/>
                <a:gd name="f339" fmla="*/ f270 f131 1"/>
                <a:gd name="f340" fmla="*/ f270 f132 1"/>
                <a:gd name="f341" fmla="*/ f269 f132 1"/>
                <a:gd name="f342" fmla="*/ f272 f131 1"/>
                <a:gd name="f343" fmla="*/ f273 f132 1"/>
                <a:gd name="f344" fmla="*/ f274 f131 1"/>
                <a:gd name="f345" fmla="*/ f275 f132 1"/>
                <a:gd name="f346" fmla="*/ f276 f131 1"/>
                <a:gd name="f347" fmla="*/ f277 f132 1"/>
                <a:gd name="f348" fmla="*/ f278 f131 1"/>
                <a:gd name="f349" fmla="*/ f279 f132 1"/>
                <a:gd name="f350" fmla="*/ f279 f131 1"/>
                <a:gd name="f351" fmla="*/ f280 f132 1"/>
                <a:gd name="f352" fmla="*/ f281 f131 1"/>
                <a:gd name="f353" fmla="*/ f282 f132 1"/>
                <a:gd name="f354" fmla="*/ f283 f131 1"/>
                <a:gd name="f355" fmla="*/ f284 f132 1"/>
                <a:gd name="f356" fmla="*/ f285 f131 1"/>
                <a:gd name="f357" fmla="*/ f286 f132 1"/>
                <a:gd name="f358" fmla="*/ f287 f131 1"/>
                <a:gd name="f359" fmla="*/ f288 f132 1"/>
                <a:gd name="f360" fmla="*/ f289 f132 1"/>
                <a:gd name="f361" fmla="*/ f290 f131 1"/>
                <a:gd name="f362" fmla="*/ f291 f132 1"/>
                <a:gd name="f363" fmla="*/ f292 f131 1"/>
                <a:gd name="f364" fmla="*/ f293 f132 1"/>
                <a:gd name="f365" fmla="*/ f294 f131 1"/>
                <a:gd name="f366" fmla="*/ f295 f132 1"/>
                <a:gd name="f367" fmla="*/ f296 f131 1"/>
                <a:gd name="f368" fmla="*/ f297 f132 1"/>
                <a:gd name="f369" fmla="*/ f298 f131 1"/>
                <a:gd name="f370" fmla="*/ f299 f132 1"/>
                <a:gd name="f371" fmla="*/ f300 f131 1"/>
                <a:gd name="f372" fmla="*/ f301 f131 1"/>
                <a:gd name="f373" fmla="*/ f302 f131 1"/>
                <a:gd name="f374" fmla="*/ f281 f132 1"/>
                <a:gd name="f375" fmla="*/ f303 f131 1"/>
                <a:gd name="f376" fmla="*/ f304 f132 1"/>
                <a:gd name="f377" fmla="*/ f297 f131 1"/>
                <a:gd name="f378" fmla="*/ f276 f132 1"/>
                <a:gd name="f379" fmla="*/ f305 f131 1"/>
                <a:gd name="f380" fmla="*/ f306 f132 1"/>
                <a:gd name="f381" fmla="*/ f307 f131 1"/>
                <a:gd name="f382" fmla="*/ f308 f131 1"/>
                <a:gd name="f383" fmla="*/ f309 f132 1"/>
                <a:gd name="f384" fmla="*/ f310 f131 1"/>
                <a:gd name="f385" fmla="*/ f311 f132 1"/>
                <a:gd name="f386" fmla="*/ f312 f131 1"/>
                <a:gd name="f387" fmla="*/ f313 f132 1"/>
                <a:gd name="f388" fmla="*/ f314 f131 1"/>
                <a:gd name="f389" fmla="*/ f315 f132 1"/>
                <a:gd name="f390" fmla="*/ f316 f131 1"/>
                <a:gd name="f391" fmla="*/ f317 f132 1"/>
                <a:gd name="f392" fmla="*/ f318 f131 1"/>
                <a:gd name="f393" fmla="*/ f319 f131 1"/>
                <a:gd name="f394" fmla="*/ f308 f132 1"/>
                <a:gd name="f395" fmla="*/ f307 f132 1"/>
                <a:gd name="f396" fmla="*/ f320 f132 1"/>
                <a:gd name="f397" fmla="*/ f321 f131 1"/>
                <a:gd name="f398" fmla="*/ f283 f132 1"/>
                <a:gd name="f399" fmla="*/ f322 f131 1"/>
                <a:gd name="f400" fmla="*/ f323 f131 1"/>
                <a:gd name="f401" fmla="*/ f324 f132 1"/>
                <a:gd name="f402" fmla="*/ f325 f131 1"/>
                <a:gd name="f403" fmla="*/ f326 f131 1"/>
                <a:gd name="f404" fmla="*/ f327 f132 1"/>
                <a:gd name="f405" fmla="*/ f328 f131 1"/>
                <a:gd name="f406" fmla="*/ f329 f132 1"/>
                <a:gd name="f407" fmla="*/ f330 f131 1"/>
                <a:gd name="f408" fmla="*/ f331 f131 1"/>
                <a:gd name="f409" fmla="*/ f332 f131 1"/>
                <a:gd name="f410" fmla="*/ f333 f131 1"/>
                <a:gd name="f411" fmla="*/ f334 f131 1"/>
                <a:gd name="f412" fmla="*/ f310 f132 1"/>
                <a:gd name="f413" fmla="*/ f335 f131 1"/>
                <a:gd name="f414" fmla="*/ f312 f132 1"/>
                <a:gd name="f415" fmla="*/ f336 f131 1"/>
                <a:gd name="f416" fmla="*/ f337 f131 1"/>
              </a:gdLst>
              <a:ahLst/>
              <a:cxnLst>
                <a:cxn ang="3cd4">
                  <a:pos x="hc" y="t"/>
                </a:cxn>
                <a:cxn ang="0">
                  <a:pos x="r" y="vc"/>
                </a:cxn>
                <a:cxn ang="cd4">
                  <a:pos x="hc" y="b"/>
                </a:cxn>
                <a:cxn ang="cd2">
                  <a:pos x="l" y="vc"/>
                </a:cxn>
                <a:cxn ang="f271">
                  <a:pos x="f342" y="f343"/>
                </a:cxn>
                <a:cxn ang="f271">
                  <a:pos x="f344" y="f345"/>
                </a:cxn>
                <a:cxn ang="f271">
                  <a:pos x="f346" y="f347"/>
                </a:cxn>
                <a:cxn ang="f271">
                  <a:pos x="f348" y="f349"/>
                </a:cxn>
                <a:cxn ang="f271">
                  <a:pos x="f350" y="f351"/>
                </a:cxn>
                <a:cxn ang="f271">
                  <a:pos x="f352" y="f353"/>
                </a:cxn>
                <a:cxn ang="f271">
                  <a:pos x="f354" y="f355"/>
                </a:cxn>
                <a:cxn ang="f271">
                  <a:pos x="f356" y="f357"/>
                </a:cxn>
                <a:cxn ang="f271">
                  <a:pos x="f358" y="f359"/>
                </a:cxn>
                <a:cxn ang="f271">
                  <a:pos x="f356" y="f360"/>
                </a:cxn>
                <a:cxn ang="f271">
                  <a:pos x="f361" y="f362"/>
                </a:cxn>
                <a:cxn ang="f271">
                  <a:pos x="f363" y="f364"/>
                </a:cxn>
                <a:cxn ang="f271">
                  <a:pos x="f365" y="f366"/>
                </a:cxn>
                <a:cxn ang="f271">
                  <a:pos x="f367" y="f368"/>
                </a:cxn>
                <a:cxn ang="f271">
                  <a:pos x="f369" y="f370"/>
                </a:cxn>
                <a:cxn ang="f271">
                  <a:pos x="f371" y="f351"/>
                </a:cxn>
                <a:cxn ang="f271">
                  <a:pos x="f372" y="f368"/>
                </a:cxn>
                <a:cxn ang="f271">
                  <a:pos x="f373" y="f374"/>
                </a:cxn>
                <a:cxn ang="f271">
                  <a:pos x="f375" y="f376"/>
                </a:cxn>
                <a:cxn ang="f271">
                  <a:pos x="f363" y="f370"/>
                </a:cxn>
                <a:cxn ang="f271">
                  <a:pos x="f377" y="f378"/>
                </a:cxn>
                <a:cxn ang="f271">
                  <a:pos x="f379" y="f380"/>
                </a:cxn>
                <a:cxn ang="f271">
                  <a:pos x="f381" y="f359"/>
                </a:cxn>
                <a:cxn ang="f271">
                  <a:pos x="f382" y="f383"/>
                </a:cxn>
                <a:cxn ang="f271">
                  <a:pos x="f384" y="f385"/>
                </a:cxn>
                <a:cxn ang="f271">
                  <a:pos x="f386" y="f362"/>
                </a:cxn>
                <a:cxn ang="f271">
                  <a:pos x="f358" y="f387"/>
                </a:cxn>
                <a:cxn ang="f271">
                  <a:pos x="f388" y="f345"/>
                </a:cxn>
                <a:cxn ang="f271">
                  <a:pos x="f350" y="f389"/>
                </a:cxn>
                <a:cxn ang="f271">
                  <a:pos x="f390" y="f391"/>
                </a:cxn>
                <a:cxn ang="f271">
                  <a:pos x="f392" y="f391"/>
                </a:cxn>
                <a:cxn ang="f271">
                  <a:pos x="f393" y="f394"/>
                </a:cxn>
                <a:cxn ang="f271">
                  <a:pos x="f390" y="f395"/>
                </a:cxn>
                <a:cxn ang="f271">
                  <a:pos x="f346" y="f396"/>
                </a:cxn>
                <a:cxn ang="f271">
                  <a:pos x="f397" y="f398"/>
                </a:cxn>
                <a:cxn ang="f271">
                  <a:pos x="f399" y="f396"/>
                </a:cxn>
                <a:cxn ang="f271">
                  <a:pos x="f400" y="f401"/>
                </a:cxn>
                <a:cxn ang="f271">
                  <a:pos x="f348" y="f376"/>
                </a:cxn>
                <a:cxn ang="f271">
                  <a:pos x="f402" y="f398"/>
                </a:cxn>
                <a:cxn ang="f271">
                  <a:pos x="f403" y="f404"/>
                </a:cxn>
                <a:cxn ang="f271">
                  <a:pos x="f375" y="f391"/>
                </a:cxn>
                <a:cxn ang="f271">
                  <a:pos x="f405" y="f406"/>
                </a:cxn>
                <a:cxn ang="f271">
                  <a:pos x="f407" y="f401"/>
                </a:cxn>
                <a:cxn ang="f271">
                  <a:pos x="f408" y="f404"/>
                </a:cxn>
                <a:cxn ang="f271">
                  <a:pos x="f409" y="f376"/>
                </a:cxn>
                <a:cxn ang="f271">
                  <a:pos x="f410" y="f366"/>
                </a:cxn>
                <a:cxn ang="f271">
                  <a:pos x="f411" y="f412"/>
                </a:cxn>
                <a:cxn ang="f271">
                  <a:pos x="f413" y="f414"/>
                </a:cxn>
                <a:cxn ang="f271">
                  <a:pos x="f415" y="f395"/>
                </a:cxn>
                <a:cxn ang="f271">
                  <a:pos x="f416" y="f366"/>
                </a:cxn>
                <a:cxn ang="f271">
                  <a:pos x="f416" y="f345"/>
                </a:cxn>
              </a:cxnLst>
              <a:rect l="f338" t="f341" r="f339" b="f340"/>
              <a:pathLst>
                <a:path w="150" h="150">
                  <a:moveTo>
                    <a:pt x="f6" y="f7"/>
                  </a:moveTo>
                  <a:cubicBezTo>
                    <a:pt x="f6" y="f8"/>
                    <a:pt x="f9" y="f10"/>
                    <a:pt x="f11" y="f12"/>
                  </a:cubicBezTo>
                  <a:cubicBezTo>
                    <a:pt x="f13" y="f14"/>
                    <a:pt x="f15" y="f10"/>
                    <a:pt x="f16" y="f17"/>
                  </a:cubicBezTo>
                  <a:cubicBezTo>
                    <a:pt x="f18" y="f19"/>
                    <a:pt x="f20" y="f21"/>
                    <a:pt x="f22" y="f23"/>
                  </a:cubicBezTo>
                  <a:cubicBezTo>
                    <a:pt x="f24" y="f7"/>
                    <a:pt x="f25" y="f19"/>
                    <a:pt x="f26" y="f27"/>
                  </a:cubicBezTo>
                  <a:cubicBezTo>
                    <a:pt x="f26" y="f27"/>
                    <a:pt x="f26" y="f27"/>
                    <a:pt x="f26" y="f27"/>
                  </a:cubicBezTo>
                  <a:cubicBezTo>
                    <a:pt x="f28" y="f29"/>
                    <a:pt x="f30" y="f29"/>
                    <a:pt x="f31" y="f27"/>
                  </a:cubicBezTo>
                  <a:cubicBezTo>
                    <a:pt x="f32" y="f33"/>
                    <a:pt x="f32" y="f34"/>
                    <a:pt x="f32" y="f35"/>
                  </a:cubicBezTo>
                  <a:cubicBezTo>
                    <a:pt x="f32" y="f36"/>
                    <a:pt x="f32" y="f37"/>
                    <a:pt x="f38" y="f39"/>
                  </a:cubicBezTo>
                  <a:cubicBezTo>
                    <a:pt x="f38" y="f39"/>
                    <a:pt x="f38" y="f39"/>
                    <a:pt x="f38" y="f39"/>
                  </a:cubicBezTo>
                  <a:cubicBezTo>
                    <a:pt x="f38" y="f40"/>
                    <a:pt x="f38" y="f40"/>
                    <a:pt x="f38" y="f40"/>
                  </a:cubicBezTo>
                  <a:cubicBezTo>
                    <a:pt x="f20" y="f41"/>
                    <a:pt x="f26" y="f42"/>
                    <a:pt x="f43" y="f42"/>
                  </a:cubicBezTo>
                  <a:cubicBezTo>
                    <a:pt x="f43" y="f42"/>
                    <a:pt x="f43" y="f42"/>
                    <a:pt x="f43" y="f42"/>
                  </a:cubicBezTo>
                  <a:cubicBezTo>
                    <a:pt x="f43" y="f41"/>
                    <a:pt x="f43" y="f41"/>
                    <a:pt x="f43" y="f41"/>
                  </a:cubicBezTo>
                  <a:cubicBezTo>
                    <a:pt x="f44" y="f12"/>
                    <a:pt x="f45" y="f46"/>
                    <a:pt x="f42" y="f8"/>
                  </a:cubicBezTo>
                  <a:cubicBezTo>
                    <a:pt x="f42" y="f47"/>
                    <a:pt x="f41" y="f29"/>
                    <a:pt x="f41" y="f48"/>
                  </a:cubicBezTo>
                  <a:cubicBezTo>
                    <a:pt x="f49" y="f19"/>
                    <a:pt x="f50" y="f35"/>
                    <a:pt x="f50" y="f51"/>
                  </a:cubicBezTo>
                  <a:cubicBezTo>
                    <a:pt x="f50" y="f26"/>
                    <a:pt x="f7" y="f31"/>
                    <a:pt x="f48" y="f52"/>
                  </a:cubicBezTo>
                  <a:cubicBezTo>
                    <a:pt x="f19" y="f53"/>
                    <a:pt x="f47" y="f54"/>
                    <a:pt x="f17" y="f55"/>
                  </a:cubicBezTo>
                  <a:cubicBezTo>
                    <a:pt x="f46" y="f56"/>
                    <a:pt x="f36" y="f57"/>
                    <a:pt x="f10" y="f58"/>
                  </a:cubicBezTo>
                  <a:cubicBezTo>
                    <a:pt x="f42" y="f59"/>
                    <a:pt x="f40" y="f60"/>
                    <a:pt x="f61" y="f62"/>
                  </a:cubicBezTo>
                  <a:cubicBezTo>
                    <a:pt x="f63" y="f6"/>
                    <a:pt x="f63" y="f6"/>
                    <a:pt x="f63" y="f6"/>
                  </a:cubicBezTo>
                  <a:cubicBezTo>
                    <a:pt x="f63" y="f64"/>
                    <a:pt x="f63" y="f64"/>
                    <a:pt x="f63" y="f64"/>
                  </a:cubicBezTo>
                  <a:cubicBezTo>
                    <a:pt x="f34" y="f65"/>
                    <a:pt x="f61" y="f66"/>
                    <a:pt x="f46" y="f67"/>
                  </a:cubicBezTo>
                  <a:cubicBezTo>
                    <a:pt x="f68" y="f69"/>
                    <a:pt x="f70" y="f71"/>
                    <a:pt x="f70" y="f72"/>
                  </a:cubicBezTo>
                  <a:cubicBezTo>
                    <a:pt x="f70" y="f73"/>
                    <a:pt x="f36" y="f74"/>
                    <a:pt x="f75" y="f76"/>
                  </a:cubicBezTo>
                  <a:cubicBezTo>
                    <a:pt x="f68" y="f77"/>
                    <a:pt x="f46" y="f77"/>
                    <a:pt x="f63" y="f77"/>
                  </a:cubicBezTo>
                  <a:cubicBezTo>
                    <a:pt x="f17" y="f77"/>
                    <a:pt x="f17" y="f77"/>
                    <a:pt x="f17" y="f77"/>
                  </a:cubicBezTo>
                  <a:cubicBezTo>
                    <a:pt x="f17" y="f78"/>
                    <a:pt x="f17" y="f78"/>
                    <a:pt x="f17" y="f78"/>
                  </a:cubicBezTo>
                  <a:cubicBezTo>
                    <a:pt x="f17" y="f79"/>
                    <a:pt x="f34" y="f79"/>
                    <a:pt x="f46" y="f79"/>
                  </a:cubicBezTo>
                  <a:cubicBezTo>
                    <a:pt x="f46" y="f79"/>
                    <a:pt x="f46" y="f79"/>
                    <a:pt x="f46" y="f79"/>
                  </a:cubicBezTo>
                  <a:cubicBezTo>
                    <a:pt x="f61" y="f80"/>
                    <a:pt x="f49" y="f58"/>
                    <a:pt x="f27" y="f81"/>
                  </a:cubicBezTo>
                  <a:cubicBezTo>
                    <a:pt x="f23" y="f16"/>
                    <a:pt x="f82" y="f54"/>
                    <a:pt x="f83" y="f32"/>
                  </a:cubicBezTo>
                  <a:cubicBezTo>
                    <a:pt x="f5" y="f31"/>
                    <a:pt x="f5" y="f84"/>
                    <a:pt x="f5" y="f26"/>
                  </a:cubicBezTo>
                  <a:cubicBezTo>
                    <a:pt x="f5" y="f85"/>
                    <a:pt x="f86" y="f34"/>
                    <a:pt x="f87" y="f27"/>
                  </a:cubicBezTo>
                  <a:cubicBezTo>
                    <a:pt x="f8" y="f50"/>
                    <a:pt x="f68" y="f21"/>
                    <a:pt x="f41" y="f23"/>
                  </a:cubicBezTo>
                  <a:cubicBezTo>
                    <a:pt x="f45" y="f23"/>
                    <a:pt x="f44" y="f21"/>
                    <a:pt x="f14" y="f88"/>
                  </a:cubicBezTo>
                  <a:cubicBezTo>
                    <a:pt x="f89" y="f90"/>
                    <a:pt x="f91" y="f86"/>
                    <a:pt x="f22" y="f92"/>
                  </a:cubicBezTo>
                  <a:cubicBezTo>
                    <a:pt x="f93" y="f94"/>
                    <a:pt x="f55" y="f21"/>
                    <a:pt x="f95" y="f29"/>
                  </a:cubicBezTo>
                  <a:cubicBezTo>
                    <a:pt x="f96" y="f61"/>
                    <a:pt x="f69" y="f37"/>
                    <a:pt x="f66" y="f87"/>
                  </a:cubicBezTo>
                  <a:cubicBezTo>
                    <a:pt x="f97" y="f7"/>
                    <a:pt x="f97" y="f50"/>
                    <a:pt x="f97" y="f23"/>
                  </a:cubicBezTo>
                  <a:cubicBezTo>
                    <a:pt x="f97" y="f88"/>
                    <a:pt x="f98" y="f92"/>
                    <a:pt x="f99" y="f82"/>
                  </a:cubicBezTo>
                  <a:cubicBezTo>
                    <a:pt x="f11" y="f5"/>
                    <a:pt x="f11" y="f5"/>
                    <a:pt x="f11" y="f5"/>
                  </a:cubicBezTo>
                  <a:cubicBezTo>
                    <a:pt x="f99" y="f5"/>
                    <a:pt x="f99" y="f5"/>
                    <a:pt x="f99" y="f5"/>
                  </a:cubicBezTo>
                  <a:cubicBezTo>
                    <a:pt x="f100" y="f83"/>
                    <a:pt x="f6" y="f86"/>
                    <a:pt x="f6" y="f7"/>
                  </a:cubicBezTo>
                  <a:close/>
                  <a:moveTo>
                    <a:pt x="f43" y="f21"/>
                  </a:moveTo>
                  <a:cubicBezTo>
                    <a:pt x="f51" y="f21"/>
                    <a:pt x="f51" y="f21"/>
                    <a:pt x="f51" y="f21"/>
                  </a:cubicBezTo>
                  <a:cubicBezTo>
                    <a:pt x="f30" y="f88"/>
                    <a:pt x="f53" y="f87"/>
                    <a:pt x="f56" y="f8"/>
                  </a:cubicBezTo>
                  <a:cubicBezTo>
                    <a:pt x="f101" y="f36"/>
                    <a:pt x="f13" y="f44"/>
                    <a:pt x="f11" y="f37"/>
                  </a:cubicBezTo>
                  <a:cubicBezTo>
                    <a:pt x="f97" y="f70"/>
                    <a:pt x="f62" y="f8"/>
                    <a:pt x="f62" y="f7"/>
                  </a:cubicBezTo>
                  <a:cubicBezTo>
                    <a:pt x="f62" y="f102"/>
                    <a:pt x="f64" y="f94"/>
                    <a:pt x="f66" y="f82"/>
                  </a:cubicBezTo>
                  <a:cubicBezTo>
                    <a:pt x="f97" y="f92"/>
                    <a:pt x="f9" y="f88"/>
                    <a:pt x="f9" y="f23"/>
                  </a:cubicBezTo>
                  <a:cubicBezTo>
                    <a:pt x="f9" y="f50"/>
                    <a:pt x="f9" y="f87"/>
                    <a:pt x="f9" y="f48"/>
                  </a:cubicBezTo>
                  <a:cubicBezTo>
                    <a:pt x="f9" y="f48"/>
                    <a:pt x="f9" y="f48"/>
                    <a:pt x="f9" y="f48"/>
                  </a:cubicBezTo>
                  <a:cubicBezTo>
                    <a:pt x="f103" y="f39"/>
                    <a:pt x="f73" y="f46"/>
                    <a:pt x="f95" y="f27"/>
                  </a:cubicBezTo>
                  <a:cubicBezTo>
                    <a:pt x="f104" y="f50"/>
                    <a:pt x="f93" y="f86"/>
                    <a:pt x="f22" y="f90"/>
                  </a:cubicBezTo>
                  <a:cubicBezTo>
                    <a:pt x="f91" y="f90"/>
                    <a:pt x="f43" y="f88"/>
                    <a:pt x="f89" y="f21"/>
                  </a:cubicBezTo>
                  <a:cubicBezTo>
                    <a:pt x="f105" y="f23"/>
                    <a:pt x="f44" y="f50"/>
                    <a:pt x="f42" y="f7"/>
                  </a:cubicBezTo>
                  <a:cubicBezTo>
                    <a:pt x="f41" y="f7"/>
                    <a:pt x="f41" y="f7"/>
                    <a:pt x="f41" y="f7"/>
                  </a:cubicBezTo>
                  <a:cubicBezTo>
                    <a:pt x="f41" y="f7"/>
                    <a:pt x="f41" y="f7"/>
                    <a:pt x="f41" y="f7"/>
                  </a:cubicBezTo>
                  <a:cubicBezTo>
                    <a:pt x="f75" y="f23"/>
                    <a:pt x="f8" y="f87"/>
                    <a:pt x="f48" y="f47"/>
                  </a:cubicBezTo>
                  <a:cubicBezTo>
                    <a:pt x="f90" y="f61"/>
                    <a:pt x="f82" y="f85"/>
                    <a:pt x="f82" y="f26"/>
                  </a:cubicBezTo>
                  <a:cubicBezTo>
                    <a:pt x="f82" y="f84"/>
                    <a:pt x="f82" y="f31"/>
                    <a:pt x="f82" y="f38"/>
                  </a:cubicBezTo>
                  <a:cubicBezTo>
                    <a:pt x="f92" y="f54"/>
                    <a:pt x="f50" y="f106"/>
                    <a:pt x="f47" y="f57"/>
                  </a:cubicBezTo>
                  <a:cubicBezTo>
                    <a:pt x="f63" y="f107"/>
                    <a:pt x="f35" y="f80"/>
                    <a:pt x="f68" y="f108"/>
                  </a:cubicBezTo>
                  <a:cubicBezTo>
                    <a:pt x="f68" y="f108"/>
                    <a:pt x="f68" y="f108"/>
                    <a:pt x="f68" y="f108"/>
                  </a:cubicBezTo>
                  <a:cubicBezTo>
                    <a:pt x="f35" y="f108"/>
                    <a:pt x="f35" y="f108"/>
                    <a:pt x="f35" y="f108"/>
                  </a:cubicBezTo>
                  <a:cubicBezTo>
                    <a:pt x="f35" y="f108"/>
                    <a:pt x="f35" y="f108"/>
                    <a:pt x="f35" y="f108"/>
                  </a:cubicBezTo>
                  <a:cubicBezTo>
                    <a:pt x="f68" y="f78"/>
                    <a:pt x="f75" y="f78"/>
                    <a:pt x="f36" y="f77"/>
                  </a:cubicBezTo>
                  <a:cubicBezTo>
                    <a:pt x="f70" y="f77"/>
                    <a:pt x="f70" y="f77"/>
                    <a:pt x="f70" y="f77"/>
                  </a:cubicBezTo>
                  <a:cubicBezTo>
                    <a:pt x="f70" y="f77"/>
                    <a:pt x="f70" y="f77"/>
                    <a:pt x="f70" y="f77"/>
                  </a:cubicBezTo>
                  <a:cubicBezTo>
                    <a:pt x="f10" y="f74"/>
                    <a:pt x="f10" y="f73"/>
                    <a:pt x="f10" y="f72"/>
                  </a:cubicBezTo>
                  <a:cubicBezTo>
                    <a:pt x="f10" y="f109"/>
                    <a:pt x="f36" y="f69"/>
                    <a:pt x="f68" y="f11"/>
                  </a:cubicBezTo>
                  <a:cubicBezTo>
                    <a:pt x="f35" y="f98"/>
                    <a:pt x="f46" y="f66"/>
                    <a:pt x="f46" y="f9"/>
                  </a:cubicBezTo>
                  <a:cubicBezTo>
                    <a:pt x="f39" y="f110"/>
                    <a:pt x="f85" y="f111"/>
                    <a:pt x="f70" y="f58"/>
                  </a:cubicBezTo>
                  <a:cubicBezTo>
                    <a:pt x="f68" y="f81"/>
                    <a:pt x="f61" y="f112"/>
                    <a:pt x="f49" y="f113"/>
                  </a:cubicBezTo>
                  <a:cubicBezTo>
                    <a:pt x="f27" y="f114"/>
                    <a:pt x="f48" y="f18"/>
                    <a:pt x="f7" y="f115"/>
                  </a:cubicBezTo>
                  <a:cubicBezTo>
                    <a:pt x="f7" y="f52"/>
                    <a:pt x="f7" y="f93"/>
                    <a:pt x="f50" y="f32"/>
                  </a:cubicBezTo>
                  <a:cubicBezTo>
                    <a:pt x="f87" y="f116"/>
                    <a:pt x="f27" y="f117"/>
                    <a:pt x="f63" y="f118"/>
                  </a:cubicBezTo>
                  <a:cubicBezTo>
                    <a:pt x="f46" y="f119"/>
                    <a:pt x="f46" y="f119"/>
                    <a:pt x="f46" y="f119"/>
                  </a:cubicBezTo>
                  <a:cubicBezTo>
                    <a:pt x="f63" y="f120"/>
                    <a:pt x="f63" y="f120"/>
                    <a:pt x="f63" y="f120"/>
                  </a:cubicBezTo>
                  <a:cubicBezTo>
                    <a:pt x="f23" y="f56"/>
                    <a:pt x="f92" y="f115"/>
                    <a:pt x="f92" y="f121"/>
                  </a:cubicBezTo>
                  <a:cubicBezTo>
                    <a:pt x="f92" y="f12"/>
                    <a:pt x="f21" y="f49"/>
                    <a:pt x="f47" y="f29"/>
                  </a:cubicBezTo>
                  <a:cubicBezTo>
                    <a:pt x="f33" y="f27"/>
                    <a:pt x="f33" y="f27"/>
                    <a:pt x="f33" y="f27"/>
                  </a:cubicBezTo>
                  <a:cubicBezTo>
                    <a:pt x="f19" y="f49"/>
                    <a:pt x="f7" y="f68"/>
                    <a:pt x="f23" y="f85"/>
                  </a:cubicBezTo>
                  <a:cubicBezTo>
                    <a:pt x="f87" y="f17"/>
                    <a:pt x="f63" y="f48"/>
                    <a:pt x="f41" y="f87"/>
                  </a:cubicBezTo>
                  <a:cubicBezTo>
                    <a:pt x="f42" y="f87"/>
                    <a:pt x="f42" y="f87"/>
                    <a:pt x="f42" y="f87"/>
                  </a:cubicBezTo>
                  <a:cubicBezTo>
                    <a:pt x="f42" y="f87"/>
                    <a:pt x="f42" y="f87"/>
                    <a:pt x="f42" y="f87"/>
                  </a:cubicBezTo>
                  <a:cubicBezTo>
                    <a:pt x="f45" y="f19"/>
                    <a:pt x="f45" y="f47"/>
                    <a:pt x="f45" y="f8"/>
                  </a:cubicBezTo>
                  <a:cubicBezTo>
                    <a:pt x="f44" y="f63"/>
                    <a:pt x="f44" y="f46"/>
                    <a:pt x="f105" y="f75"/>
                  </a:cubicBezTo>
                  <a:cubicBezTo>
                    <a:pt x="f105" y="f75"/>
                    <a:pt x="f105" y="f75"/>
                    <a:pt x="f105" y="f75"/>
                  </a:cubicBezTo>
                  <a:cubicBezTo>
                    <a:pt x="f14" y="f68"/>
                    <a:pt x="f89" y="f35"/>
                    <a:pt x="f89" y="f35"/>
                  </a:cubicBezTo>
                  <a:cubicBezTo>
                    <a:pt x="f91" y="f35"/>
                    <a:pt x="f51" y="f68"/>
                    <a:pt x="f22" y="f75"/>
                  </a:cubicBezTo>
                  <a:cubicBezTo>
                    <a:pt x="f24" y="f70"/>
                    <a:pt x="f26" y="f10"/>
                    <a:pt x="f28" y="f70"/>
                  </a:cubicBezTo>
                  <a:cubicBezTo>
                    <a:pt x="f84" y="f70"/>
                    <a:pt x="f84" y="f70"/>
                    <a:pt x="f84" y="f70"/>
                  </a:cubicBezTo>
                  <a:cubicBezTo>
                    <a:pt x="f84" y="f10"/>
                    <a:pt x="f84" y="f10"/>
                    <a:pt x="f84" y="f10"/>
                  </a:cubicBezTo>
                  <a:cubicBezTo>
                    <a:pt x="f28" y="f39"/>
                    <a:pt x="f122" y="f40"/>
                    <a:pt x="f26" y="f85"/>
                  </a:cubicBezTo>
                  <a:cubicBezTo>
                    <a:pt x="f22" y="f41"/>
                    <a:pt x="f14" y="f10"/>
                    <a:pt x="f105" y="f36"/>
                  </a:cubicBezTo>
                  <a:cubicBezTo>
                    <a:pt x="f105" y="f36"/>
                    <a:pt x="f105" y="f36"/>
                    <a:pt x="f105" y="f36"/>
                  </a:cubicBezTo>
                  <a:cubicBezTo>
                    <a:pt x="f14" y="f37"/>
                    <a:pt x="f89" y="f39"/>
                    <a:pt x="f91" y="f85"/>
                  </a:cubicBezTo>
                  <a:cubicBezTo>
                    <a:pt x="f26" y="f41"/>
                    <a:pt x="f30" y="f85"/>
                    <a:pt x="f123" y="f39"/>
                  </a:cubicBezTo>
                  <a:cubicBezTo>
                    <a:pt x="f38" y="f10"/>
                    <a:pt x="f38" y="f36"/>
                    <a:pt x="f38" y="f35"/>
                  </a:cubicBezTo>
                  <a:cubicBezTo>
                    <a:pt x="f38" y="f63"/>
                    <a:pt x="f123" y="f8"/>
                    <a:pt x="f20" y="f47"/>
                  </a:cubicBezTo>
                  <a:cubicBezTo>
                    <a:pt x="f30" y="f47"/>
                    <a:pt x="f84" y="f47"/>
                    <a:pt x="f122" y="f47"/>
                  </a:cubicBezTo>
                  <a:cubicBezTo>
                    <a:pt x="f30" y="f33"/>
                    <a:pt x="f31" y="f17"/>
                    <a:pt x="f31" y="f61"/>
                  </a:cubicBezTo>
                  <a:cubicBezTo>
                    <a:pt x="f31" y="f46"/>
                    <a:pt x="f31" y="f46"/>
                    <a:pt x="f20" y="f35"/>
                  </a:cubicBezTo>
                  <a:cubicBezTo>
                    <a:pt x="f20" y="f35"/>
                    <a:pt x="f20" y="f35"/>
                    <a:pt x="f20" y="f35"/>
                  </a:cubicBezTo>
                  <a:cubicBezTo>
                    <a:pt x="f30" y="f35"/>
                    <a:pt x="f30" y="f35"/>
                    <a:pt x="f30" y="f35"/>
                  </a:cubicBezTo>
                  <a:cubicBezTo>
                    <a:pt x="f122" y="f34"/>
                    <a:pt x="f26" y="f49"/>
                    <a:pt x="f25" y="f33"/>
                  </a:cubicBezTo>
                  <a:cubicBezTo>
                    <a:pt x="f121" y="f47"/>
                    <a:pt x="f121" y="f47"/>
                    <a:pt x="f121" y="f47"/>
                  </a:cubicBezTo>
                  <a:cubicBezTo>
                    <a:pt x="f24" y="f47"/>
                    <a:pt x="f24" y="f47"/>
                    <a:pt x="f24" y="f47"/>
                  </a:cubicBezTo>
                  <a:cubicBezTo>
                    <a:pt x="f24" y="f27"/>
                    <a:pt x="f24" y="f27"/>
                    <a:pt x="f24" y="f27"/>
                  </a:cubicBezTo>
                  <a:cubicBezTo>
                    <a:pt x="f121" y="f19"/>
                    <a:pt x="f121" y="f7"/>
                    <a:pt x="f91" y="f23"/>
                  </a:cubicBezTo>
                  <a:lnTo>
                    <a:pt x="f43" y="f21"/>
                  </a:lnTo>
                  <a:close/>
                  <a:moveTo>
                    <a:pt x="f20" y="f61"/>
                  </a:moveTo>
                  <a:cubicBezTo>
                    <a:pt x="f20" y="f34"/>
                    <a:pt x="f84" y="f49"/>
                    <a:pt x="f122" y="f33"/>
                  </a:cubicBezTo>
                  <a:cubicBezTo>
                    <a:pt x="f122" y="f49"/>
                    <a:pt x="f28" y="f63"/>
                    <a:pt x="f20" y="f61"/>
                  </a:cubicBezTo>
                  <a:close/>
                  <a:moveTo>
                    <a:pt x="f89" y="f75"/>
                  </a:moveTo>
                  <a:cubicBezTo>
                    <a:pt x="f43" y="f10"/>
                    <a:pt x="f121" y="f40"/>
                    <a:pt x="f25" y="f39"/>
                  </a:cubicBezTo>
                  <a:cubicBezTo>
                    <a:pt x="f26" y="f39"/>
                    <a:pt x="f122" y="f12"/>
                    <a:pt x="f122" y="f37"/>
                  </a:cubicBezTo>
                  <a:cubicBezTo>
                    <a:pt x="f25" y="f37"/>
                    <a:pt x="f121" y="f10"/>
                    <a:pt x="f51" y="f36"/>
                  </a:cubicBezTo>
                  <a:cubicBezTo>
                    <a:pt x="f91" y="f36"/>
                    <a:pt x="f43" y="f75"/>
                    <a:pt x="f43" y="f75"/>
                  </a:cubicBezTo>
                  <a:cubicBezTo>
                    <a:pt x="f89" y="f75"/>
                    <a:pt x="f89" y="f75"/>
                    <a:pt x="f89" y="f75"/>
                  </a:cubicBezTo>
                  <a:close/>
                  <a:moveTo>
                    <a:pt x="f86" y="f121"/>
                  </a:moveTo>
                  <a:cubicBezTo>
                    <a:pt x="f86" y="f93"/>
                    <a:pt x="f23" y="f55"/>
                    <a:pt x="f33" y="f56"/>
                  </a:cubicBezTo>
                  <a:cubicBezTo>
                    <a:pt x="f7" y="f124"/>
                    <a:pt x="f102" y="f31"/>
                    <a:pt x="f102" y="f91"/>
                  </a:cubicBezTo>
                  <a:cubicBezTo>
                    <a:pt x="f102" y="f40"/>
                    <a:pt x="f23" y="f68"/>
                    <a:pt x="f87" y="f17"/>
                  </a:cubicBezTo>
                  <a:cubicBezTo>
                    <a:pt x="f102" y="f75"/>
                    <a:pt x="f86" y="f41"/>
                    <a:pt x="f86" y="f121"/>
                  </a:cubicBezTo>
                  <a:close/>
                  <a:moveTo>
                    <a:pt x="f100" y="f47"/>
                  </a:moveTo>
                  <a:cubicBezTo>
                    <a:pt x="f100" y="f47"/>
                    <a:pt x="f100" y="f47"/>
                    <a:pt x="f100" y="f47"/>
                  </a:cubicBezTo>
                  <a:cubicBezTo>
                    <a:pt x="f100" y="f49"/>
                    <a:pt x="f99" y="f70"/>
                    <a:pt x="f125" y="f37"/>
                  </a:cubicBezTo>
                  <a:cubicBezTo>
                    <a:pt x="f125" y="f37"/>
                    <a:pt x="f125" y="f37"/>
                    <a:pt x="f125" y="f37"/>
                  </a:cubicBezTo>
                  <a:cubicBezTo>
                    <a:pt x="f78" y="f39"/>
                    <a:pt x="f120" y="f34"/>
                    <a:pt x="f126" y="f23"/>
                  </a:cubicBezTo>
                  <a:cubicBezTo>
                    <a:pt x="f52" y="f102"/>
                    <a:pt x="f52" y="f102"/>
                    <a:pt x="f52" y="f102"/>
                  </a:cubicBezTo>
                  <a:cubicBezTo>
                    <a:pt x="f127" y="f21"/>
                    <a:pt x="f127" y="f21"/>
                    <a:pt x="f127" y="f21"/>
                  </a:cubicBezTo>
                  <a:cubicBezTo>
                    <a:pt x="f114" y="f23"/>
                    <a:pt x="f106" y="f87"/>
                    <a:pt x="f81" y="f27"/>
                  </a:cubicBezTo>
                  <a:cubicBezTo>
                    <a:pt x="f74" y="f46"/>
                    <a:pt x="f69" y="f40"/>
                    <a:pt x="f65" y="f29"/>
                  </a:cubicBezTo>
                  <a:cubicBezTo>
                    <a:pt x="f128" y="f29"/>
                    <a:pt x="f128" y="f29"/>
                    <a:pt x="f128" y="f29"/>
                  </a:cubicBezTo>
                  <a:cubicBezTo>
                    <a:pt x="f128" y="f29"/>
                    <a:pt x="f128" y="f29"/>
                    <a:pt x="f128" y="f29"/>
                  </a:cubicBezTo>
                  <a:cubicBezTo>
                    <a:pt x="f100" y="f29"/>
                    <a:pt x="f100" y="f29"/>
                    <a:pt x="f100" y="f47"/>
                  </a:cubicBezTo>
                  <a:close/>
                  <a:moveTo>
                    <a:pt x="f129" y="f70"/>
                  </a:moveTo>
                  <a:cubicBezTo>
                    <a:pt x="f11" y="f75"/>
                    <a:pt x="f65" y="f49"/>
                    <a:pt x="f128" y="f47"/>
                  </a:cubicBezTo>
                  <a:cubicBezTo>
                    <a:pt x="f69" y="f85"/>
                    <a:pt x="f74" y="f35"/>
                    <a:pt x="f57" y="f47"/>
                  </a:cubicBezTo>
                  <a:cubicBezTo>
                    <a:pt x="f16" y="f19"/>
                    <a:pt x="f104" y="f87"/>
                    <a:pt x="f116" y="f50"/>
                  </a:cubicBezTo>
                  <a:cubicBezTo>
                    <a:pt x="f81" y="f63"/>
                    <a:pt x="f76" y="f37"/>
                    <a:pt x="f129" y="f70"/>
                  </a:cubicBezTo>
                  <a:close/>
                  <a:moveTo>
                    <a:pt x="f84" y="f36"/>
                  </a:moveTo>
                  <a:cubicBezTo>
                    <a:pt x="f28" y="f36"/>
                    <a:pt x="f28" y="f36"/>
                    <a:pt x="f28" y="f36"/>
                  </a:cubicBezTo>
                  <a:cubicBezTo>
                    <a:pt x="f51" y="f75"/>
                    <a:pt x="f105" y="f61"/>
                    <a:pt x="f105" y="f27"/>
                  </a:cubicBezTo>
                  <a:cubicBezTo>
                    <a:pt x="f105" y="f29"/>
                    <a:pt x="f105" y="f29"/>
                    <a:pt x="f105" y="f29"/>
                  </a:cubicBezTo>
                  <a:cubicBezTo>
                    <a:pt x="f14" y="f29"/>
                    <a:pt x="f14" y="f29"/>
                    <a:pt x="f14" y="f29"/>
                  </a:cubicBezTo>
                  <a:cubicBezTo>
                    <a:pt x="f24" y="f27"/>
                    <a:pt x="f122" y="f63"/>
                    <a:pt x="f84" y="f75"/>
                  </a:cubicBezTo>
                  <a:lnTo>
                    <a:pt x="f84" y="f36"/>
                  </a:lnTo>
                  <a:close/>
                  <a:moveTo>
                    <a:pt x="f14" y="f27"/>
                  </a:moveTo>
                  <a:cubicBezTo>
                    <a:pt x="f89" y="f34"/>
                    <a:pt x="f51" y="f35"/>
                    <a:pt x="f122" y="f68"/>
                  </a:cubicBezTo>
                  <a:cubicBezTo>
                    <a:pt x="f25" y="f63"/>
                    <a:pt x="f121" y="f33"/>
                    <a:pt x="f14" y="f27"/>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12" name="Ελεύθερη σχεδίαση 49">
              <a:extLst>
                <a:ext uri="{FF2B5EF4-FFF2-40B4-BE49-F238E27FC236}">
                  <a16:creationId xmlns:a16="http://schemas.microsoft.com/office/drawing/2014/main" id="{449FB7D9-0BC0-F725-DEA2-36A0E78E8787}"/>
                </a:ext>
              </a:extLst>
            </p:cNvPr>
            <p:cNvSpPr/>
            <p:nvPr/>
          </p:nvSpPr>
          <p:spPr>
            <a:xfrm>
              <a:off x="4995266" y="1768248"/>
              <a:ext cx="404247" cy="359130"/>
            </a:xfrm>
            <a:custGeom>
              <a:avLst/>
              <a:gdLst>
                <a:gd name="f0" fmla="val 10800000"/>
                <a:gd name="f1" fmla="val 5400000"/>
                <a:gd name="f2" fmla="val 180"/>
                <a:gd name="f3" fmla="val w"/>
                <a:gd name="f4" fmla="val h"/>
                <a:gd name="f5" fmla="val 0"/>
                <a:gd name="f6" fmla="val 149"/>
                <a:gd name="f7" fmla="val 146"/>
                <a:gd name="f8" fmla="val 61"/>
                <a:gd name="f9" fmla="val 17"/>
                <a:gd name="f10" fmla="val 64"/>
                <a:gd name="f11" fmla="val 67"/>
                <a:gd name="f12" fmla="val 9"/>
                <a:gd name="f13" fmla="val 70"/>
                <a:gd name="f14" fmla="val 13"/>
                <a:gd name="f15" fmla="val 68"/>
                <a:gd name="f16" fmla="val 15"/>
                <a:gd name="f17" fmla="val 65"/>
                <a:gd name="f18" fmla="val 22"/>
                <a:gd name="f19" fmla="val 78"/>
                <a:gd name="f20" fmla="val 72"/>
                <a:gd name="f21" fmla="val 11"/>
                <a:gd name="f22" fmla="val 71"/>
                <a:gd name="f23" fmla="val 8"/>
                <a:gd name="f24" fmla="val 75"/>
                <a:gd name="f25" fmla="val 4"/>
                <a:gd name="f26" fmla="val 81"/>
                <a:gd name="f27" fmla="val 77"/>
                <a:gd name="f28" fmla="val 20"/>
                <a:gd name="f29" fmla="val 103"/>
                <a:gd name="f30" fmla="val 144"/>
                <a:gd name="f31" fmla="val 7"/>
                <a:gd name="f32" fmla="val 39"/>
                <a:gd name="f33" fmla="val 148"/>
                <a:gd name="f34" fmla="val 63"/>
                <a:gd name="f35" fmla="val 123"/>
                <a:gd name="f36" fmla="val 79"/>
                <a:gd name="f37" fmla="val 125"/>
                <a:gd name="f38" fmla="val 130"/>
                <a:gd name="f39" fmla="val 105"/>
                <a:gd name="f40" fmla="val 138"/>
                <a:gd name="f41" fmla="val 94"/>
                <a:gd name="f42" fmla="val 99"/>
                <a:gd name="f43" fmla="val 104"/>
                <a:gd name="f44" fmla="val 147"/>
                <a:gd name="f45" fmla="val 114"/>
                <a:gd name="f46" fmla="val 120"/>
                <a:gd name="f47" fmla="val 142"/>
                <a:gd name="f48" fmla="val 135"/>
                <a:gd name="f49" fmla="val 122"/>
                <a:gd name="f50" fmla="val 129"/>
                <a:gd name="f51" fmla="val 119"/>
                <a:gd name="f52" fmla="val 131"/>
                <a:gd name="f53" fmla="val 143"/>
                <a:gd name="f54" fmla="val 141"/>
                <a:gd name="f55" fmla="val 124"/>
                <a:gd name="f56" fmla="val 108"/>
                <a:gd name="f57" fmla="val 95"/>
                <a:gd name="f58" fmla="val 118"/>
                <a:gd name="f59" fmla="val 88"/>
                <a:gd name="f60" fmla="val 121"/>
                <a:gd name="f61" fmla="val 76"/>
                <a:gd name="f62" fmla="val 57"/>
                <a:gd name="f63" fmla="val 40"/>
                <a:gd name="f64" fmla="val 132"/>
                <a:gd name="f65" fmla="val 18"/>
                <a:gd name="f66" fmla="val 101"/>
                <a:gd name="f67" fmla="val 5"/>
                <a:gd name="f68" fmla="val 33"/>
                <a:gd name="f69" fmla="val 46"/>
                <a:gd name="f70" fmla="val 31"/>
                <a:gd name="f71" fmla="val 30"/>
                <a:gd name="f72" fmla="val 16"/>
                <a:gd name="f73" fmla="val 27"/>
                <a:gd name="f74" fmla="val 14"/>
                <a:gd name="f75" fmla="val 12"/>
                <a:gd name="f76" fmla="val 37"/>
                <a:gd name="f77" fmla="val 23"/>
                <a:gd name="f78" fmla="val 60"/>
                <a:gd name="f79" fmla="val 24"/>
                <a:gd name="f80" fmla="val 62"/>
                <a:gd name="f81" fmla="val 58"/>
                <a:gd name="f82" fmla="val 10"/>
                <a:gd name="f83" fmla="val 59"/>
                <a:gd name="f84" fmla="val 49"/>
                <a:gd name="f85" fmla="val 25"/>
                <a:gd name="f86" fmla="val 41"/>
                <a:gd name="f87" fmla="val 26"/>
                <a:gd name="f88" fmla="val 32"/>
                <a:gd name="f89" fmla="val 98"/>
                <a:gd name="f90" fmla="val 85"/>
                <a:gd name="f91" fmla="val 90"/>
                <a:gd name="f92" fmla="val 140"/>
                <a:gd name="f93" fmla="val 29"/>
                <a:gd name="f94" fmla="val 34"/>
                <a:gd name="f95" fmla="val 139"/>
                <a:gd name="f96" fmla="val 127"/>
                <a:gd name="f97" fmla="val 73"/>
                <a:gd name="f98" fmla="val 145"/>
                <a:gd name="f99" fmla="val 113"/>
                <a:gd name="f100" fmla="val 109"/>
                <a:gd name="f101" fmla="val 106"/>
                <a:gd name="f102" fmla="val 126"/>
                <a:gd name="f103" fmla="val 134"/>
                <a:gd name="f104" fmla="val 100"/>
                <a:gd name="f105" fmla="val 137"/>
                <a:gd name="f106" fmla="val 107"/>
                <a:gd name="f107" fmla="+- 0 0 -90"/>
                <a:gd name="f108" fmla="*/ f3 1 149"/>
                <a:gd name="f109" fmla="*/ f4 1 146"/>
                <a:gd name="f110" fmla="+- f7 0 f5"/>
                <a:gd name="f111" fmla="+- f6 0 f5"/>
                <a:gd name="f112" fmla="*/ f107 f0 1"/>
                <a:gd name="f113" fmla="*/ f111 1 149"/>
                <a:gd name="f114" fmla="*/ f110 1 146"/>
                <a:gd name="f115" fmla="*/ 61 f111 1"/>
                <a:gd name="f116" fmla="*/ 17 f110 1"/>
                <a:gd name="f117" fmla="*/ 70 f111 1"/>
                <a:gd name="f118" fmla="*/ 13 f110 1"/>
                <a:gd name="f119" fmla="*/ 67 f111 1"/>
                <a:gd name="f120" fmla="*/ 22 f110 1"/>
                <a:gd name="f121" fmla="*/ 71 f111 1"/>
                <a:gd name="f122" fmla="*/ 8 f110 1"/>
                <a:gd name="f123" fmla="*/ 77 f111 1"/>
                <a:gd name="f124" fmla="*/ 20 f110 1"/>
                <a:gd name="f125" fmla="*/ 146 f111 1"/>
                <a:gd name="f126" fmla="*/ 39 f110 1"/>
                <a:gd name="f127" fmla="*/ 125 f111 1"/>
                <a:gd name="f128" fmla="*/ 103 f110 1"/>
                <a:gd name="f129" fmla="*/ 99 f110 1"/>
                <a:gd name="f130" fmla="*/ 148 f111 1"/>
                <a:gd name="f131" fmla="*/ 120 f110 1"/>
                <a:gd name="f132" fmla="*/ 129 f111 1"/>
                <a:gd name="f133" fmla="*/ 119 f110 1"/>
                <a:gd name="f134" fmla="*/ 141 f111 1"/>
                <a:gd name="f135" fmla="*/ 143 f110 1"/>
                <a:gd name="f136" fmla="*/ 124 f111 1"/>
                <a:gd name="f137" fmla="*/ 108 f110 1"/>
                <a:gd name="f138" fmla="*/ 121 f111 1"/>
                <a:gd name="f139" fmla="*/ 76 f110 1"/>
                <a:gd name="f140" fmla="*/ 132 f111 1"/>
                <a:gd name="f141" fmla="*/ 18 f110 1"/>
                <a:gd name="f142" fmla="*/ 46 f111 1"/>
                <a:gd name="f143" fmla="*/ 31 f110 1"/>
                <a:gd name="f144" fmla="*/ 0 f111 1"/>
                <a:gd name="f145" fmla="*/ 27 f110 1"/>
                <a:gd name="f146" fmla="*/ 60 f111 1"/>
                <a:gd name="f147" fmla="*/ 24 f110 1"/>
                <a:gd name="f148" fmla="*/ 58 f111 1"/>
                <a:gd name="f149" fmla="*/ 11 f110 1"/>
                <a:gd name="f150" fmla="*/ 68 f111 1"/>
                <a:gd name="f151" fmla="*/ 31 f111 1"/>
                <a:gd name="f152" fmla="*/ 25 f110 1"/>
                <a:gd name="f153" fmla="*/ 101 f111 1"/>
                <a:gd name="f154" fmla="*/ 88 f111 1"/>
                <a:gd name="f155" fmla="*/ 142 f111 1"/>
                <a:gd name="f156" fmla="*/ 32 f110 1"/>
                <a:gd name="f157" fmla="*/ 34 f110 1"/>
                <a:gd name="f158" fmla="*/ 122 f111 1"/>
                <a:gd name="f159" fmla="*/ 95 f110 1"/>
                <a:gd name="f160" fmla="*/ 145 f111 1"/>
                <a:gd name="f161" fmla="*/ 106 f110 1"/>
                <a:gd name="f162" fmla="*/ 134 f111 1"/>
                <a:gd name="f163" fmla="*/ f112 1 f2"/>
                <a:gd name="f164" fmla="*/ f115 1 149"/>
                <a:gd name="f165" fmla="*/ f116 1 146"/>
                <a:gd name="f166" fmla="*/ f117 1 149"/>
                <a:gd name="f167" fmla="*/ f118 1 146"/>
                <a:gd name="f168" fmla="*/ f119 1 149"/>
                <a:gd name="f169" fmla="*/ f120 1 146"/>
                <a:gd name="f170" fmla="*/ f121 1 149"/>
                <a:gd name="f171" fmla="*/ f122 1 146"/>
                <a:gd name="f172" fmla="*/ f123 1 149"/>
                <a:gd name="f173" fmla="*/ f124 1 146"/>
                <a:gd name="f174" fmla="*/ f125 1 149"/>
                <a:gd name="f175" fmla="*/ f126 1 146"/>
                <a:gd name="f176" fmla="*/ f127 1 149"/>
                <a:gd name="f177" fmla="*/ f128 1 146"/>
                <a:gd name="f178" fmla="*/ f129 1 146"/>
                <a:gd name="f179" fmla="*/ f130 1 149"/>
                <a:gd name="f180" fmla="*/ f131 1 146"/>
                <a:gd name="f181" fmla="*/ f132 1 149"/>
                <a:gd name="f182" fmla="*/ f133 1 146"/>
                <a:gd name="f183" fmla="*/ f134 1 149"/>
                <a:gd name="f184" fmla="*/ f135 1 146"/>
                <a:gd name="f185" fmla="*/ f136 1 149"/>
                <a:gd name="f186" fmla="*/ f137 1 146"/>
                <a:gd name="f187" fmla="*/ f138 1 149"/>
                <a:gd name="f188" fmla="*/ f139 1 146"/>
                <a:gd name="f189" fmla="*/ f140 1 149"/>
                <a:gd name="f190" fmla="*/ f141 1 146"/>
                <a:gd name="f191" fmla="*/ f142 1 149"/>
                <a:gd name="f192" fmla="*/ f143 1 146"/>
                <a:gd name="f193" fmla="*/ f144 1 149"/>
                <a:gd name="f194" fmla="*/ f145 1 146"/>
                <a:gd name="f195" fmla="*/ f146 1 149"/>
                <a:gd name="f196" fmla="*/ f147 1 146"/>
                <a:gd name="f197" fmla="*/ f148 1 149"/>
                <a:gd name="f198" fmla="*/ f149 1 146"/>
                <a:gd name="f199" fmla="*/ f150 1 149"/>
                <a:gd name="f200" fmla="*/ f151 1 149"/>
                <a:gd name="f201" fmla="*/ f152 1 146"/>
                <a:gd name="f202" fmla="*/ f153 1 149"/>
                <a:gd name="f203" fmla="*/ f154 1 149"/>
                <a:gd name="f204" fmla="*/ f155 1 149"/>
                <a:gd name="f205" fmla="*/ f156 1 146"/>
                <a:gd name="f206" fmla="*/ f157 1 146"/>
                <a:gd name="f207" fmla="*/ f158 1 149"/>
                <a:gd name="f208" fmla="*/ f159 1 146"/>
                <a:gd name="f209" fmla="*/ f160 1 149"/>
                <a:gd name="f210" fmla="*/ f161 1 146"/>
                <a:gd name="f211" fmla="*/ f162 1 149"/>
                <a:gd name="f212" fmla="*/ 0 1 f113"/>
                <a:gd name="f213" fmla="*/ f6 1 f113"/>
                <a:gd name="f214" fmla="*/ 0 1 f114"/>
                <a:gd name="f215" fmla="*/ f7 1 f114"/>
                <a:gd name="f216" fmla="+- f163 0 f1"/>
                <a:gd name="f217" fmla="*/ f164 1 f113"/>
                <a:gd name="f218" fmla="*/ f165 1 f114"/>
                <a:gd name="f219" fmla="*/ f166 1 f113"/>
                <a:gd name="f220" fmla="*/ f167 1 f114"/>
                <a:gd name="f221" fmla="*/ f168 1 f113"/>
                <a:gd name="f222" fmla="*/ f169 1 f114"/>
                <a:gd name="f223" fmla="*/ f170 1 f113"/>
                <a:gd name="f224" fmla="*/ f171 1 f114"/>
                <a:gd name="f225" fmla="*/ f172 1 f113"/>
                <a:gd name="f226" fmla="*/ f173 1 f114"/>
                <a:gd name="f227" fmla="*/ f174 1 f113"/>
                <a:gd name="f228" fmla="*/ f175 1 f114"/>
                <a:gd name="f229" fmla="*/ f176 1 f113"/>
                <a:gd name="f230" fmla="*/ f177 1 f114"/>
                <a:gd name="f231" fmla="*/ f178 1 f114"/>
                <a:gd name="f232" fmla="*/ f179 1 f113"/>
                <a:gd name="f233" fmla="*/ f180 1 f114"/>
                <a:gd name="f234" fmla="*/ f181 1 f113"/>
                <a:gd name="f235" fmla="*/ f182 1 f114"/>
                <a:gd name="f236" fmla="*/ f183 1 f113"/>
                <a:gd name="f237" fmla="*/ f184 1 f114"/>
                <a:gd name="f238" fmla="*/ f185 1 f113"/>
                <a:gd name="f239" fmla="*/ f186 1 f114"/>
                <a:gd name="f240" fmla="*/ f187 1 f113"/>
                <a:gd name="f241" fmla="*/ f188 1 f114"/>
                <a:gd name="f242" fmla="*/ f189 1 f113"/>
                <a:gd name="f243" fmla="*/ f190 1 f114"/>
                <a:gd name="f244" fmla="*/ f191 1 f113"/>
                <a:gd name="f245" fmla="*/ f192 1 f114"/>
                <a:gd name="f246" fmla="*/ f193 1 f113"/>
                <a:gd name="f247" fmla="*/ f194 1 f114"/>
                <a:gd name="f248" fmla="*/ f195 1 f113"/>
                <a:gd name="f249" fmla="*/ f196 1 f114"/>
                <a:gd name="f250" fmla="*/ f197 1 f113"/>
                <a:gd name="f251" fmla="*/ f198 1 f114"/>
                <a:gd name="f252" fmla="*/ f199 1 f113"/>
                <a:gd name="f253" fmla="*/ f200 1 f113"/>
                <a:gd name="f254" fmla="*/ f201 1 f114"/>
                <a:gd name="f255" fmla="*/ f202 1 f113"/>
                <a:gd name="f256" fmla="*/ f203 1 f113"/>
                <a:gd name="f257" fmla="*/ f204 1 f113"/>
                <a:gd name="f258" fmla="*/ f205 1 f114"/>
                <a:gd name="f259" fmla="*/ f206 1 f114"/>
                <a:gd name="f260" fmla="*/ f207 1 f113"/>
                <a:gd name="f261" fmla="*/ f208 1 f114"/>
                <a:gd name="f262" fmla="*/ f209 1 f113"/>
                <a:gd name="f263" fmla="*/ f210 1 f114"/>
                <a:gd name="f264" fmla="*/ f211 1 f113"/>
                <a:gd name="f265" fmla="*/ f212 f108 1"/>
                <a:gd name="f266" fmla="*/ f213 f108 1"/>
                <a:gd name="f267" fmla="*/ f215 f109 1"/>
                <a:gd name="f268" fmla="*/ f214 f109 1"/>
                <a:gd name="f269" fmla="*/ f217 f108 1"/>
                <a:gd name="f270" fmla="*/ f218 f109 1"/>
                <a:gd name="f271" fmla="*/ f219 f108 1"/>
                <a:gd name="f272" fmla="*/ f220 f109 1"/>
                <a:gd name="f273" fmla="*/ f221 f108 1"/>
                <a:gd name="f274" fmla="*/ f222 f109 1"/>
                <a:gd name="f275" fmla="*/ f223 f108 1"/>
                <a:gd name="f276" fmla="*/ f224 f109 1"/>
                <a:gd name="f277" fmla="*/ f225 f108 1"/>
                <a:gd name="f278" fmla="*/ f226 f109 1"/>
                <a:gd name="f279" fmla="*/ f227 f108 1"/>
                <a:gd name="f280" fmla="*/ f228 f109 1"/>
                <a:gd name="f281" fmla="*/ f229 f108 1"/>
                <a:gd name="f282" fmla="*/ f230 f109 1"/>
                <a:gd name="f283" fmla="*/ f231 f109 1"/>
                <a:gd name="f284" fmla="*/ f232 f108 1"/>
                <a:gd name="f285" fmla="*/ f233 f109 1"/>
                <a:gd name="f286" fmla="*/ f234 f108 1"/>
                <a:gd name="f287" fmla="*/ f235 f109 1"/>
                <a:gd name="f288" fmla="*/ f236 f108 1"/>
                <a:gd name="f289" fmla="*/ f237 f109 1"/>
                <a:gd name="f290" fmla="*/ f238 f108 1"/>
                <a:gd name="f291" fmla="*/ f239 f109 1"/>
                <a:gd name="f292" fmla="*/ f240 f108 1"/>
                <a:gd name="f293" fmla="*/ f241 f109 1"/>
                <a:gd name="f294" fmla="*/ f242 f108 1"/>
                <a:gd name="f295" fmla="*/ f243 f109 1"/>
                <a:gd name="f296" fmla="*/ f244 f108 1"/>
                <a:gd name="f297" fmla="*/ f245 f109 1"/>
                <a:gd name="f298" fmla="*/ f246 f108 1"/>
                <a:gd name="f299" fmla="*/ f247 f109 1"/>
                <a:gd name="f300" fmla="*/ f248 f108 1"/>
                <a:gd name="f301" fmla="*/ f249 f109 1"/>
                <a:gd name="f302" fmla="*/ f250 f108 1"/>
                <a:gd name="f303" fmla="*/ f251 f109 1"/>
                <a:gd name="f304" fmla="*/ f252 f108 1"/>
                <a:gd name="f305" fmla="*/ f253 f108 1"/>
                <a:gd name="f306" fmla="*/ f254 f109 1"/>
                <a:gd name="f307" fmla="*/ f255 f108 1"/>
                <a:gd name="f308" fmla="*/ f256 f108 1"/>
                <a:gd name="f309" fmla="*/ f257 f108 1"/>
                <a:gd name="f310" fmla="*/ f258 f109 1"/>
                <a:gd name="f311" fmla="*/ f259 f109 1"/>
                <a:gd name="f312" fmla="*/ f260 f108 1"/>
                <a:gd name="f313" fmla="*/ f261 f109 1"/>
                <a:gd name="f314" fmla="*/ f262 f108 1"/>
                <a:gd name="f315" fmla="*/ f263 f109 1"/>
                <a:gd name="f316" fmla="*/ f264 f108 1"/>
              </a:gdLst>
              <a:ahLst/>
              <a:cxnLst>
                <a:cxn ang="3cd4">
                  <a:pos x="hc" y="t"/>
                </a:cxn>
                <a:cxn ang="0">
                  <a:pos x="r" y="vc"/>
                </a:cxn>
                <a:cxn ang="cd4">
                  <a:pos x="hc" y="b"/>
                </a:cxn>
                <a:cxn ang="cd2">
                  <a:pos x="l" y="vc"/>
                </a:cxn>
                <a:cxn ang="f216">
                  <a:pos x="f269" y="f270"/>
                </a:cxn>
                <a:cxn ang="f216">
                  <a:pos x="f271" y="f272"/>
                </a:cxn>
                <a:cxn ang="f216">
                  <a:pos x="f273" y="f274"/>
                </a:cxn>
                <a:cxn ang="f216">
                  <a:pos x="f275" y="f276"/>
                </a:cxn>
                <a:cxn ang="f216">
                  <a:pos x="f277" y="f278"/>
                </a:cxn>
                <a:cxn ang="f216">
                  <a:pos x="f279" y="f280"/>
                </a:cxn>
                <a:cxn ang="f216">
                  <a:pos x="f281" y="f282"/>
                </a:cxn>
                <a:cxn ang="f216">
                  <a:pos x="f279" y="f283"/>
                </a:cxn>
                <a:cxn ang="f216">
                  <a:pos x="f284" y="f285"/>
                </a:cxn>
                <a:cxn ang="f216">
                  <a:pos x="f286" y="f287"/>
                </a:cxn>
                <a:cxn ang="f216">
                  <a:pos x="f288" y="f289"/>
                </a:cxn>
                <a:cxn ang="f216">
                  <a:pos x="f290" y="f291"/>
                </a:cxn>
                <a:cxn ang="f216">
                  <a:pos x="f292" y="f293"/>
                </a:cxn>
                <a:cxn ang="f216">
                  <a:pos x="f294" y="f295"/>
                </a:cxn>
                <a:cxn ang="f216">
                  <a:pos x="f296" y="f297"/>
                </a:cxn>
                <a:cxn ang="f216">
                  <a:pos x="f298" y="f299"/>
                </a:cxn>
                <a:cxn ang="f216">
                  <a:pos x="f300" y="f301"/>
                </a:cxn>
                <a:cxn ang="f216">
                  <a:pos x="f302" y="f303"/>
                </a:cxn>
                <a:cxn ang="f216">
                  <a:pos x="f304" y="f276"/>
                </a:cxn>
                <a:cxn ang="f216">
                  <a:pos x="f269" y="f270"/>
                </a:cxn>
                <a:cxn ang="f216">
                  <a:pos x="f302" y="f299"/>
                </a:cxn>
                <a:cxn ang="f216">
                  <a:pos x="f305" y="f306"/>
                </a:cxn>
                <a:cxn ang="f216">
                  <a:pos x="f302" y="f299"/>
                </a:cxn>
                <a:cxn ang="f216">
                  <a:pos x="f307" y="f303"/>
                </a:cxn>
                <a:cxn ang="f216">
                  <a:pos x="f308" y="f278"/>
                </a:cxn>
                <a:cxn ang="f216">
                  <a:pos x="f307" y="f303"/>
                </a:cxn>
                <a:cxn ang="f216">
                  <a:pos x="f309" y="f310"/>
                </a:cxn>
                <a:cxn ang="f216">
                  <a:pos x="f288" y="f311"/>
                </a:cxn>
                <a:cxn ang="f216">
                  <a:pos x="f312" y="f313"/>
                </a:cxn>
                <a:cxn ang="f216">
                  <a:pos x="f309" y="f310"/>
                </a:cxn>
                <a:cxn ang="f216">
                  <a:pos x="f314" y="f287"/>
                </a:cxn>
                <a:cxn ang="f216">
                  <a:pos x="f309" y="f315"/>
                </a:cxn>
                <a:cxn ang="f216">
                  <a:pos x="f294" y="f315"/>
                </a:cxn>
                <a:cxn ang="f216">
                  <a:pos x="f314" y="f287"/>
                </a:cxn>
                <a:cxn ang="f216">
                  <a:pos x="f279" y="f282"/>
                </a:cxn>
                <a:cxn ang="f216">
                  <a:pos x="f316" y="f282"/>
                </a:cxn>
                <a:cxn ang="f216">
                  <a:pos x="f279" y="f282"/>
                </a:cxn>
              </a:cxnLst>
              <a:rect l="f265" t="f268" r="f266" b="f267"/>
              <a:pathLst>
                <a:path w="149" h="146">
                  <a:moveTo>
                    <a:pt x="f8" y="f9"/>
                  </a:moveTo>
                  <a:cubicBezTo>
                    <a:pt x="f10" y="f9"/>
                    <a:pt x="f11" y="f12"/>
                    <a:pt x="f13" y="f14"/>
                  </a:cubicBezTo>
                  <a:cubicBezTo>
                    <a:pt x="f15" y="f16"/>
                    <a:pt x="f17" y="f9"/>
                    <a:pt x="f11" y="f18"/>
                  </a:cubicBezTo>
                  <a:cubicBezTo>
                    <a:pt x="f19" y="f18"/>
                    <a:pt x="f20" y="f21"/>
                    <a:pt x="f22" y="f23"/>
                  </a:cubicBezTo>
                  <a:cubicBezTo>
                    <a:pt x="f24" y="f25"/>
                    <a:pt x="f26" y="f16"/>
                    <a:pt x="f27" y="f28"/>
                  </a:cubicBezTo>
                  <a:cubicBezTo>
                    <a:pt x="f29" y="f5"/>
                    <a:pt x="f30" y="f31"/>
                    <a:pt x="f7" y="f32"/>
                  </a:cubicBezTo>
                  <a:cubicBezTo>
                    <a:pt x="f33" y="f34"/>
                    <a:pt x="f35" y="f36"/>
                    <a:pt x="f37" y="f29"/>
                  </a:cubicBezTo>
                  <a:cubicBezTo>
                    <a:pt x="f38" y="f39"/>
                    <a:pt x="f40" y="f41"/>
                    <a:pt x="f7" y="f42"/>
                  </a:cubicBezTo>
                  <a:cubicBezTo>
                    <a:pt x="f6" y="f43"/>
                    <a:pt x="f44" y="f45"/>
                    <a:pt x="f33" y="f46"/>
                  </a:cubicBezTo>
                  <a:cubicBezTo>
                    <a:pt x="f47" y="f37"/>
                    <a:pt x="f48" y="f49"/>
                    <a:pt x="f50" y="f51"/>
                  </a:cubicBezTo>
                  <a:cubicBezTo>
                    <a:pt x="f50" y="f52"/>
                    <a:pt x="f50" y="f53"/>
                    <a:pt x="f54" y="f53"/>
                  </a:cubicBezTo>
                  <a:cubicBezTo>
                    <a:pt x="f46" y="f7"/>
                    <a:pt x="f37" y="f37"/>
                    <a:pt x="f55" y="f56"/>
                  </a:cubicBezTo>
                  <a:cubicBezTo>
                    <a:pt x="f35" y="f57"/>
                    <a:pt x="f58" y="f59"/>
                    <a:pt x="f60" y="f61"/>
                  </a:cubicBezTo>
                  <a:cubicBezTo>
                    <a:pt x="f37" y="f62"/>
                    <a:pt x="f6" y="f63"/>
                    <a:pt x="f64" y="f65"/>
                  </a:cubicBezTo>
                  <a:cubicBezTo>
                    <a:pt x="f66" y="f67"/>
                    <a:pt x="f61" y="f68"/>
                    <a:pt x="f69" y="f70"/>
                  </a:cubicBezTo>
                  <a:cubicBezTo>
                    <a:pt x="f70" y="f71"/>
                    <a:pt x="f72" y="f72"/>
                    <a:pt x="f5" y="f73"/>
                  </a:cubicBezTo>
                  <a:cubicBezTo>
                    <a:pt x="f74" y="f75"/>
                    <a:pt x="f76" y="f77"/>
                    <a:pt x="f78" y="f79"/>
                  </a:cubicBezTo>
                  <a:cubicBezTo>
                    <a:pt x="f80" y="f18"/>
                    <a:pt x="f81" y="f16"/>
                    <a:pt x="f81" y="f21"/>
                  </a:cubicBezTo>
                  <a:cubicBezTo>
                    <a:pt x="f8" y="f82"/>
                    <a:pt x="f10" y="f25"/>
                    <a:pt x="f15" y="f23"/>
                  </a:cubicBezTo>
                  <a:cubicBezTo>
                    <a:pt x="f11" y="f12"/>
                    <a:pt x="f83" y="f12"/>
                    <a:pt x="f8" y="f9"/>
                  </a:cubicBezTo>
                  <a:close/>
                  <a:moveTo>
                    <a:pt x="f81" y="f73"/>
                  </a:moveTo>
                  <a:cubicBezTo>
                    <a:pt x="f84" y="f85"/>
                    <a:pt x="f86" y="f18"/>
                    <a:pt x="f70" y="f85"/>
                  </a:cubicBezTo>
                  <a:cubicBezTo>
                    <a:pt x="f86" y="f87"/>
                    <a:pt x="f84" y="f88"/>
                    <a:pt x="f81" y="f73"/>
                  </a:cubicBezTo>
                  <a:close/>
                  <a:moveTo>
                    <a:pt x="f66" y="f21"/>
                  </a:moveTo>
                  <a:cubicBezTo>
                    <a:pt x="f89" y="f74"/>
                    <a:pt x="f90" y="f16"/>
                    <a:pt x="f59" y="f28"/>
                  </a:cubicBezTo>
                  <a:cubicBezTo>
                    <a:pt x="f91" y="f16"/>
                    <a:pt x="f43" y="f72"/>
                    <a:pt x="f66" y="f21"/>
                  </a:cubicBezTo>
                  <a:close/>
                  <a:moveTo>
                    <a:pt x="f47" y="f88"/>
                  </a:moveTo>
                  <a:cubicBezTo>
                    <a:pt x="f92" y="f93"/>
                    <a:pt x="f40" y="f71"/>
                    <a:pt x="f54" y="f94"/>
                  </a:cubicBezTo>
                  <a:cubicBezTo>
                    <a:pt x="f95" y="f83"/>
                    <a:pt x="f60" y="f11"/>
                    <a:pt x="f49" y="f57"/>
                  </a:cubicBezTo>
                  <a:cubicBezTo>
                    <a:pt x="f96" y="f97"/>
                    <a:pt x="f7" y="f83"/>
                    <a:pt x="f47" y="f88"/>
                  </a:cubicBezTo>
                  <a:close/>
                  <a:moveTo>
                    <a:pt x="f98" y="f51"/>
                  </a:moveTo>
                  <a:cubicBezTo>
                    <a:pt x="f98" y="f99"/>
                    <a:pt x="f98" y="f100"/>
                    <a:pt x="f47" y="f101"/>
                  </a:cubicBezTo>
                  <a:cubicBezTo>
                    <a:pt x="f95" y="f101"/>
                    <a:pt x="f48" y="f101"/>
                    <a:pt x="f64" y="f101"/>
                  </a:cubicBezTo>
                  <a:cubicBezTo>
                    <a:pt x="f102" y="f99"/>
                    <a:pt x="f103" y="f60"/>
                    <a:pt x="f98" y="f51"/>
                  </a:cubicBezTo>
                  <a:close/>
                  <a:moveTo>
                    <a:pt x="f7" y="f29"/>
                  </a:moveTo>
                  <a:cubicBezTo>
                    <a:pt x="f47" y="f104"/>
                    <a:pt x="f105" y="f104"/>
                    <a:pt x="f103" y="f29"/>
                  </a:cubicBezTo>
                  <a:cubicBezTo>
                    <a:pt x="f95" y="f66"/>
                    <a:pt x="f30" y="f106"/>
                    <a:pt x="f7" y="f29"/>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13" name="Ελεύθερη σχεδίαση 50">
              <a:extLst>
                <a:ext uri="{FF2B5EF4-FFF2-40B4-BE49-F238E27FC236}">
                  <a16:creationId xmlns:a16="http://schemas.microsoft.com/office/drawing/2014/main" id="{94933886-4399-8C6D-4F25-6C0974EB39D9}"/>
                </a:ext>
              </a:extLst>
            </p:cNvPr>
            <p:cNvSpPr/>
            <p:nvPr/>
          </p:nvSpPr>
          <p:spPr>
            <a:xfrm>
              <a:off x="4995266" y="1783866"/>
              <a:ext cx="404247" cy="338318"/>
            </a:xfrm>
            <a:custGeom>
              <a:avLst/>
              <a:gdLst>
                <a:gd name="f0" fmla="val 10800000"/>
                <a:gd name="f1" fmla="val 5400000"/>
                <a:gd name="f2" fmla="val 180"/>
                <a:gd name="f3" fmla="val w"/>
                <a:gd name="f4" fmla="val h"/>
                <a:gd name="f5" fmla="val 0"/>
                <a:gd name="f6" fmla="val 149"/>
                <a:gd name="f7" fmla="val 138"/>
                <a:gd name="f8" fmla="val 65"/>
                <a:gd name="f9" fmla="val 66"/>
                <a:gd name="f10" fmla="val 68"/>
                <a:gd name="f11" fmla="val 1"/>
                <a:gd name="f12" fmla="val 69"/>
                <a:gd name="f13" fmla="val 2"/>
                <a:gd name="f14" fmla="val 3"/>
                <a:gd name="f15" fmla="val 67"/>
                <a:gd name="f16" fmla="val 4"/>
                <a:gd name="f17" fmla="val 63"/>
                <a:gd name="f18" fmla="val 62"/>
                <a:gd name="f19" fmla="val 6"/>
                <a:gd name="f20" fmla="val 7"/>
                <a:gd name="f21" fmla="val 61"/>
                <a:gd name="f22" fmla="val 8"/>
                <a:gd name="f23" fmla="val 10"/>
                <a:gd name="f24" fmla="val 9"/>
                <a:gd name="f25" fmla="val 64"/>
                <a:gd name="f26" fmla="val 5"/>
                <a:gd name="f27" fmla="val 70"/>
                <a:gd name="f28" fmla="val 71"/>
                <a:gd name="f29" fmla="val 11"/>
                <a:gd name="f30" fmla="val 12"/>
                <a:gd name="f31" fmla="val 16"/>
                <a:gd name="f32" fmla="val 15"/>
                <a:gd name="f33" fmla="val 72"/>
                <a:gd name="f34" fmla="val 14"/>
                <a:gd name="f35" fmla="val 74"/>
                <a:gd name="f36" fmla="val 73"/>
                <a:gd name="f37" fmla="val 75"/>
                <a:gd name="f38" fmla="val 77"/>
                <a:gd name="f39" fmla="val 78"/>
                <a:gd name="f40" fmla="val 79"/>
                <a:gd name="f41" fmla="val 88"/>
                <a:gd name="f42" fmla="val 99"/>
                <a:gd name="f43" fmla="val 110"/>
                <a:gd name="f44" fmla="val 131"/>
                <a:gd name="f45" fmla="val 145"/>
                <a:gd name="f46" fmla="val 147"/>
                <a:gd name="f47" fmla="val 33"/>
                <a:gd name="f48" fmla="val 148"/>
                <a:gd name="f49" fmla="val 45"/>
                <a:gd name="f50" fmla="val 142"/>
                <a:gd name="f51" fmla="val 55"/>
                <a:gd name="f52" fmla="val 137"/>
                <a:gd name="f53" fmla="val 125"/>
                <a:gd name="f54" fmla="val 85"/>
                <a:gd name="f55" fmla="val 126"/>
                <a:gd name="f56" fmla="val 97"/>
                <a:gd name="f57" fmla="val 127"/>
                <a:gd name="f58" fmla="val 130"/>
                <a:gd name="f59" fmla="val 96"/>
                <a:gd name="f60" fmla="val 132"/>
                <a:gd name="f61" fmla="val 95"/>
                <a:gd name="f62" fmla="val 135"/>
                <a:gd name="f63" fmla="val 93"/>
                <a:gd name="f64" fmla="val 91"/>
                <a:gd name="f65" fmla="val 144"/>
                <a:gd name="f66" fmla="val 92"/>
                <a:gd name="f67" fmla="val 101"/>
                <a:gd name="f68" fmla="val 106"/>
                <a:gd name="f69" fmla="val 109"/>
                <a:gd name="f70" fmla="val 112"/>
                <a:gd name="f71" fmla="val 114"/>
                <a:gd name="f72" fmla="val 115"/>
                <a:gd name="f73" fmla="val 146"/>
                <a:gd name="f74" fmla="val 117"/>
                <a:gd name="f75" fmla="val 143"/>
                <a:gd name="f76" fmla="val 118"/>
                <a:gd name="f77" fmla="val 141"/>
                <a:gd name="f78" fmla="val 134"/>
                <a:gd name="f79" fmla="val 116"/>
                <a:gd name="f80" fmla="val 136"/>
                <a:gd name="f81" fmla="val 139"/>
                <a:gd name="f82" fmla="val 123"/>
                <a:gd name="f83" fmla="val 108"/>
                <a:gd name="f84" fmla="val 105"/>
                <a:gd name="f85" fmla="val 102"/>
                <a:gd name="f86" fmla="val 122"/>
                <a:gd name="f87" fmla="val 94"/>
                <a:gd name="f88" fmla="val 121"/>
                <a:gd name="f89" fmla="val 90"/>
                <a:gd name="f90" fmla="val 120"/>
                <a:gd name="f91" fmla="val 84"/>
                <a:gd name="f92" fmla="val 57"/>
                <a:gd name="f93" fmla="val 129"/>
                <a:gd name="f94" fmla="val 51"/>
                <a:gd name="f95" fmla="val 39"/>
                <a:gd name="f96" fmla="val 27"/>
                <a:gd name="f97" fmla="val 13"/>
                <a:gd name="f98" fmla="val 104"/>
                <a:gd name="f99" fmla="val 83"/>
                <a:gd name="f100" fmla="val 18"/>
                <a:gd name="f101" fmla="val 22"/>
                <a:gd name="f102" fmla="val 26"/>
                <a:gd name="f103" fmla="val 49"/>
                <a:gd name="f104" fmla="val 48"/>
                <a:gd name="f105" fmla="val 47"/>
                <a:gd name="f106" fmla="val 40"/>
                <a:gd name="f107" fmla="val 25"/>
                <a:gd name="f108" fmla="val 35"/>
                <a:gd name="f109" fmla="val 23"/>
                <a:gd name="f110" fmla="val 30"/>
                <a:gd name="f111" fmla="val 19"/>
                <a:gd name="f112" fmla="val 17"/>
                <a:gd name="f113" fmla="val 21"/>
                <a:gd name="f114" fmla="val 20"/>
                <a:gd name="f115" fmla="val 46"/>
                <a:gd name="f116" fmla="val 53"/>
                <a:gd name="f117" fmla="val 59"/>
                <a:gd name="f118" fmla="val 60"/>
                <a:gd name="f119" fmla="val 58"/>
                <a:gd name="f120" fmla="val 76"/>
                <a:gd name="f121" fmla="val 32"/>
                <a:gd name="f122" fmla="val 24"/>
                <a:gd name="f123" fmla="val 29"/>
                <a:gd name="f124" fmla="val 31"/>
                <a:gd name="f125" fmla="val 34"/>
                <a:gd name="f126" fmla="val 37"/>
                <a:gd name="f127" fmla="val 54"/>
                <a:gd name="f128" fmla="val 56"/>
                <a:gd name="f129" fmla="val 50"/>
                <a:gd name="f130" fmla="val 43"/>
                <a:gd name="f131" fmla="val 36"/>
                <a:gd name="f132" fmla="val 41"/>
                <a:gd name="f133" fmla="val 82"/>
                <a:gd name="f134" fmla="val 86"/>
                <a:gd name="f135" fmla="val 87"/>
                <a:gd name="f136" fmla="val 100"/>
                <a:gd name="f137" fmla="val 98"/>
                <a:gd name="f138" fmla="val 124"/>
                <a:gd name="f139" fmla="val 107"/>
                <a:gd name="f140" fmla="val 89"/>
                <a:gd name="f141" fmla="val 133"/>
                <a:gd name="f142" fmla="val 52"/>
                <a:gd name="f143" fmla="val 80"/>
                <a:gd name="f144" fmla="val 140"/>
                <a:gd name="f145" fmla="val 28"/>
                <a:gd name="f146" fmla="val 81"/>
                <a:gd name="f147" fmla="val 103"/>
                <a:gd name="f148" fmla="val 128"/>
                <a:gd name="f149" fmla="val 38"/>
                <a:gd name="f150" fmla="val 44"/>
                <a:gd name="f151" fmla="val 113"/>
                <a:gd name="f152" fmla="val 111"/>
                <a:gd name="f153" fmla="+- 0 0 -90"/>
                <a:gd name="f154" fmla="*/ f3 1 149"/>
                <a:gd name="f155" fmla="*/ f4 1 138"/>
                <a:gd name="f156" fmla="+- f7 0 f5"/>
                <a:gd name="f157" fmla="+- f6 0 f5"/>
                <a:gd name="f158" fmla="*/ f153 f0 1"/>
                <a:gd name="f159" fmla="*/ f157 1 149"/>
                <a:gd name="f160" fmla="*/ f156 1 138"/>
                <a:gd name="f161" fmla="*/ 69 f157 1"/>
                <a:gd name="f162" fmla="*/ 3 f156 1"/>
                <a:gd name="f163" fmla="*/ 64 f157 1"/>
                <a:gd name="f164" fmla="*/ 7 f156 1"/>
                <a:gd name="f165" fmla="*/ 70 f157 1"/>
                <a:gd name="f166" fmla="*/ 73 f157 1"/>
                <a:gd name="f167" fmla="*/ 1 f156 1"/>
                <a:gd name="f168" fmla="*/ 147 f157 1"/>
                <a:gd name="f169" fmla="*/ 33 f156 1"/>
                <a:gd name="f170" fmla="*/ 142 f157 1"/>
                <a:gd name="f171" fmla="*/ 91 f156 1"/>
                <a:gd name="f172" fmla="*/ 149 f157 1"/>
                <a:gd name="f173" fmla="*/ 114 f156 1"/>
                <a:gd name="f174" fmla="*/ 130 f157 1"/>
                <a:gd name="f175" fmla="*/ 137 f157 1"/>
                <a:gd name="f176" fmla="*/ 138 f156 1"/>
                <a:gd name="f177" fmla="*/ 122 f157 1"/>
                <a:gd name="f178" fmla="*/ 94 f156 1"/>
                <a:gd name="f179" fmla="*/ 129 f157 1"/>
                <a:gd name="f180" fmla="*/ 51 f156 1"/>
                <a:gd name="f181" fmla="*/ 49 f157 1"/>
                <a:gd name="f182" fmla="*/ 26 f156 1"/>
                <a:gd name="f183" fmla="*/ 1 f157 1"/>
                <a:gd name="f184" fmla="*/ 21 f156 1"/>
                <a:gd name="f185" fmla="*/ 39 f157 1"/>
                <a:gd name="f186" fmla="*/ 15 f156 1"/>
                <a:gd name="f187" fmla="*/ 58 f157 1"/>
                <a:gd name="f188" fmla="*/ 5 f156 1"/>
                <a:gd name="f189" fmla="*/ 67 f157 1"/>
                <a:gd name="f190" fmla="*/ 2 f156 1"/>
                <a:gd name="f191" fmla="*/ 60 f157 1"/>
                <a:gd name="f192" fmla="*/ 10 f156 1"/>
                <a:gd name="f193" fmla="*/ 77 f157 1"/>
                <a:gd name="f194" fmla="*/ 14 f156 1"/>
                <a:gd name="f195" fmla="*/ 68 f157 1"/>
                <a:gd name="f196" fmla="*/ 8 f156 1"/>
                <a:gd name="f197" fmla="*/ 61 f157 1"/>
                <a:gd name="f198" fmla="*/ 12 f156 1"/>
                <a:gd name="f199" fmla="*/ 19 f156 1"/>
                <a:gd name="f200" fmla="*/ 7 f157 1"/>
                <a:gd name="f201" fmla="*/ 17 f156 1"/>
                <a:gd name="f202" fmla="*/ 40 f157 1"/>
                <a:gd name="f203" fmla="*/ 20 f156 1"/>
                <a:gd name="f204" fmla="*/ 31 f157 1"/>
                <a:gd name="f205" fmla="*/ 24 f156 1"/>
                <a:gd name="f206" fmla="*/ 87 f157 1"/>
                <a:gd name="f207" fmla="*/ 124 f157 1"/>
                <a:gd name="f208" fmla="*/ 97 f156 1"/>
                <a:gd name="f209" fmla="*/ 101 f157 1"/>
                <a:gd name="f210" fmla="*/ 4 f156 1"/>
                <a:gd name="f211" fmla="*/ 89 f157 1"/>
                <a:gd name="f212" fmla="*/ 133 f157 1"/>
                <a:gd name="f213" fmla="*/ 131 f157 1"/>
                <a:gd name="f214" fmla="*/ 55 f156 1"/>
                <a:gd name="f215" fmla="*/ 140 f157 1"/>
                <a:gd name="f216" fmla="*/ 123 f157 1"/>
                <a:gd name="f217" fmla="*/ 89 f156 1"/>
                <a:gd name="f218" fmla="*/ 135 f157 1"/>
                <a:gd name="f219" fmla="*/ 137 f156 1"/>
                <a:gd name="f220" fmla="*/ 141 f157 1"/>
                <a:gd name="f221" fmla="*/ 116 f156 1"/>
                <a:gd name="f222" fmla="*/ 98 f156 1"/>
                <a:gd name="f223" fmla="*/ 99 f156 1"/>
                <a:gd name="f224" fmla="*/ 146 f157 1"/>
                <a:gd name="f225" fmla="*/ 88 f157 1"/>
                <a:gd name="f226" fmla="*/ 95 f157 1"/>
                <a:gd name="f227" fmla="*/ 9 f156 1"/>
                <a:gd name="f228" fmla="*/ 56 f157 1"/>
                <a:gd name="f229" fmla="*/ 28 f156 1"/>
                <a:gd name="f230" fmla="*/ 66 f156 1"/>
                <a:gd name="f231" fmla="*/ 143 f157 1"/>
                <a:gd name="f232" fmla="*/ 100 f156 1"/>
                <a:gd name="f233" fmla="*/ 108 f156 1"/>
                <a:gd name="f234" fmla="*/ 107 f156 1"/>
                <a:gd name="f235" fmla="*/ f158 1 f2"/>
                <a:gd name="f236" fmla="*/ f161 1 149"/>
                <a:gd name="f237" fmla="*/ f162 1 138"/>
                <a:gd name="f238" fmla="*/ f163 1 149"/>
                <a:gd name="f239" fmla="*/ f164 1 138"/>
                <a:gd name="f240" fmla="*/ f165 1 149"/>
                <a:gd name="f241" fmla="*/ f166 1 149"/>
                <a:gd name="f242" fmla="*/ f167 1 138"/>
                <a:gd name="f243" fmla="*/ f168 1 149"/>
                <a:gd name="f244" fmla="*/ f169 1 138"/>
                <a:gd name="f245" fmla="*/ f170 1 149"/>
                <a:gd name="f246" fmla="*/ f171 1 138"/>
                <a:gd name="f247" fmla="*/ f172 1 149"/>
                <a:gd name="f248" fmla="*/ f173 1 138"/>
                <a:gd name="f249" fmla="*/ f174 1 149"/>
                <a:gd name="f250" fmla="*/ f175 1 149"/>
                <a:gd name="f251" fmla="*/ f176 1 138"/>
                <a:gd name="f252" fmla="*/ f177 1 149"/>
                <a:gd name="f253" fmla="*/ f178 1 138"/>
                <a:gd name="f254" fmla="*/ f179 1 149"/>
                <a:gd name="f255" fmla="*/ f180 1 138"/>
                <a:gd name="f256" fmla="*/ f181 1 149"/>
                <a:gd name="f257" fmla="*/ f182 1 138"/>
                <a:gd name="f258" fmla="*/ f183 1 149"/>
                <a:gd name="f259" fmla="*/ f184 1 138"/>
                <a:gd name="f260" fmla="*/ f185 1 149"/>
                <a:gd name="f261" fmla="*/ f186 1 138"/>
                <a:gd name="f262" fmla="*/ f187 1 149"/>
                <a:gd name="f263" fmla="*/ f188 1 138"/>
                <a:gd name="f264" fmla="*/ f189 1 149"/>
                <a:gd name="f265" fmla="*/ f190 1 138"/>
                <a:gd name="f266" fmla="*/ f191 1 149"/>
                <a:gd name="f267" fmla="*/ f192 1 138"/>
                <a:gd name="f268" fmla="*/ f193 1 149"/>
                <a:gd name="f269" fmla="*/ f194 1 138"/>
                <a:gd name="f270" fmla="*/ f195 1 149"/>
                <a:gd name="f271" fmla="*/ f196 1 138"/>
                <a:gd name="f272" fmla="*/ f197 1 149"/>
                <a:gd name="f273" fmla="*/ f198 1 138"/>
                <a:gd name="f274" fmla="*/ f199 1 138"/>
                <a:gd name="f275" fmla="*/ f200 1 149"/>
                <a:gd name="f276" fmla="*/ f201 1 138"/>
                <a:gd name="f277" fmla="*/ f202 1 149"/>
                <a:gd name="f278" fmla="*/ f203 1 138"/>
                <a:gd name="f279" fmla="*/ f204 1 149"/>
                <a:gd name="f280" fmla="*/ f205 1 138"/>
                <a:gd name="f281" fmla="*/ f206 1 149"/>
                <a:gd name="f282" fmla="*/ f207 1 149"/>
                <a:gd name="f283" fmla="*/ f208 1 138"/>
                <a:gd name="f284" fmla="*/ f209 1 149"/>
                <a:gd name="f285" fmla="*/ f210 1 138"/>
                <a:gd name="f286" fmla="*/ f211 1 149"/>
                <a:gd name="f287" fmla="*/ f212 1 149"/>
                <a:gd name="f288" fmla="*/ f213 1 149"/>
                <a:gd name="f289" fmla="*/ f214 1 138"/>
                <a:gd name="f290" fmla="*/ f215 1 149"/>
                <a:gd name="f291" fmla="*/ f216 1 149"/>
                <a:gd name="f292" fmla="*/ f217 1 138"/>
                <a:gd name="f293" fmla="*/ f218 1 149"/>
                <a:gd name="f294" fmla="*/ f219 1 138"/>
                <a:gd name="f295" fmla="*/ f220 1 149"/>
                <a:gd name="f296" fmla="*/ f221 1 138"/>
                <a:gd name="f297" fmla="*/ f222 1 138"/>
                <a:gd name="f298" fmla="*/ f223 1 138"/>
                <a:gd name="f299" fmla="*/ f224 1 149"/>
                <a:gd name="f300" fmla="*/ f225 1 149"/>
                <a:gd name="f301" fmla="*/ f226 1 149"/>
                <a:gd name="f302" fmla="*/ f227 1 138"/>
                <a:gd name="f303" fmla="*/ f228 1 149"/>
                <a:gd name="f304" fmla="*/ f229 1 138"/>
                <a:gd name="f305" fmla="*/ f230 1 138"/>
                <a:gd name="f306" fmla="*/ f231 1 149"/>
                <a:gd name="f307" fmla="*/ f232 1 138"/>
                <a:gd name="f308" fmla="*/ f233 1 138"/>
                <a:gd name="f309" fmla="*/ f234 1 138"/>
                <a:gd name="f310" fmla="*/ 0 1 f159"/>
                <a:gd name="f311" fmla="*/ f6 1 f159"/>
                <a:gd name="f312" fmla="*/ 0 1 f160"/>
                <a:gd name="f313" fmla="*/ f7 1 f160"/>
                <a:gd name="f314" fmla="+- f235 0 f1"/>
                <a:gd name="f315" fmla="*/ f236 1 f159"/>
                <a:gd name="f316" fmla="*/ f237 1 f160"/>
                <a:gd name="f317" fmla="*/ f238 1 f159"/>
                <a:gd name="f318" fmla="*/ f239 1 f160"/>
                <a:gd name="f319" fmla="*/ f240 1 f159"/>
                <a:gd name="f320" fmla="*/ f241 1 f159"/>
                <a:gd name="f321" fmla="*/ f242 1 f160"/>
                <a:gd name="f322" fmla="*/ f243 1 f159"/>
                <a:gd name="f323" fmla="*/ f244 1 f160"/>
                <a:gd name="f324" fmla="*/ f245 1 f159"/>
                <a:gd name="f325" fmla="*/ f246 1 f160"/>
                <a:gd name="f326" fmla="*/ f247 1 f159"/>
                <a:gd name="f327" fmla="*/ f248 1 f160"/>
                <a:gd name="f328" fmla="*/ f249 1 f159"/>
                <a:gd name="f329" fmla="*/ f250 1 f159"/>
                <a:gd name="f330" fmla="*/ f251 1 f160"/>
                <a:gd name="f331" fmla="*/ f252 1 f159"/>
                <a:gd name="f332" fmla="*/ f253 1 f160"/>
                <a:gd name="f333" fmla="*/ f254 1 f159"/>
                <a:gd name="f334" fmla="*/ f255 1 f160"/>
                <a:gd name="f335" fmla="*/ f256 1 f159"/>
                <a:gd name="f336" fmla="*/ f257 1 f160"/>
                <a:gd name="f337" fmla="*/ f258 1 f159"/>
                <a:gd name="f338" fmla="*/ f259 1 f160"/>
                <a:gd name="f339" fmla="*/ f260 1 f159"/>
                <a:gd name="f340" fmla="*/ f261 1 f160"/>
                <a:gd name="f341" fmla="*/ f262 1 f159"/>
                <a:gd name="f342" fmla="*/ f263 1 f160"/>
                <a:gd name="f343" fmla="*/ f264 1 f159"/>
                <a:gd name="f344" fmla="*/ f265 1 f160"/>
                <a:gd name="f345" fmla="*/ f266 1 f159"/>
                <a:gd name="f346" fmla="*/ f267 1 f160"/>
                <a:gd name="f347" fmla="*/ f268 1 f159"/>
                <a:gd name="f348" fmla="*/ f269 1 f160"/>
                <a:gd name="f349" fmla="*/ f270 1 f159"/>
                <a:gd name="f350" fmla="*/ f271 1 f160"/>
                <a:gd name="f351" fmla="*/ f272 1 f159"/>
                <a:gd name="f352" fmla="*/ f273 1 f160"/>
                <a:gd name="f353" fmla="*/ f274 1 f160"/>
                <a:gd name="f354" fmla="*/ f275 1 f159"/>
                <a:gd name="f355" fmla="*/ f276 1 f160"/>
                <a:gd name="f356" fmla="*/ f277 1 f159"/>
                <a:gd name="f357" fmla="*/ f278 1 f160"/>
                <a:gd name="f358" fmla="*/ f279 1 f159"/>
                <a:gd name="f359" fmla="*/ f280 1 f160"/>
                <a:gd name="f360" fmla="*/ f281 1 f159"/>
                <a:gd name="f361" fmla="*/ f282 1 f159"/>
                <a:gd name="f362" fmla="*/ f283 1 f160"/>
                <a:gd name="f363" fmla="*/ f284 1 f159"/>
                <a:gd name="f364" fmla="*/ f285 1 f160"/>
                <a:gd name="f365" fmla="*/ f286 1 f159"/>
                <a:gd name="f366" fmla="*/ f287 1 f159"/>
                <a:gd name="f367" fmla="*/ f288 1 f159"/>
                <a:gd name="f368" fmla="*/ f289 1 f160"/>
                <a:gd name="f369" fmla="*/ f290 1 f159"/>
                <a:gd name="f370" fmla="*/ f291 1 f159"/>
                <a:gd name="f371" fmla="*/ f292 1 f160"/>
                <a:gd name="f372" fmla="*/ f293 1 f159"/>
                <a:gd name="f373" fmla="*/ f294 1 f160"/>
                <a:gd name="f374" fmla="*/ f295 1 f159"/>
                <a:gd name="f375" fmla="*/ f296 1 f160"/>
                <a:gd name="f376" fmla="*/ f297 1 f160"/>
                <a:gd name="f377" fmla="*/ f298 1 f160"/>
                <a:gd name="f378" fmla="*/ f299 1 f159"/>
                <a:gd name="f379" fmla="*/ f300 1 f159"/>
                <a:gd name="f380" fmla="*/ f301 1 f159"/>
                <a:gd name="f381" fmla="*/ f302 1 f160"/>
                <a:gd name="f382" fmla="*/ f303 1 f159"/>
                <a:gd name="f383" fmla="*/ f304 1 f160"/>
                <a:gd name="f384" fmla="*/ f305 1 f160"/>
                <a:gd name="f385" fmla="*/ f306 1 f159"/>
                <a:gd name="f386" fmla="*/ f307 1 f160"/>
                <a:gd name="f387" fmla="*/ f308 1 f160"/>
                <a:gd name="f388" fmla="*/ f309 1 f160"/>
                <a:gd name="f389" fmla="*/ f310 f154 1"/>
                <a:gd name="f390" fmla="*/ f311 f154 1"/>
                <a:gd name="f391" fmla="*/ f313 f155 1"/>
                <a:gd name="f392" fmla="*/ f312 f155 1"/>
                <a:gd name="f393" fmla="*/ f315 f154 1"/>
                <a:gd name="f394" fmla="*/ f316 f155 1"/>
                <a:gd name="f395" fmla="*/ f317 f154 1"/>
                <a:gd name="f396" fmla="*/ f318 f155 1"/>
                <a:gd name="f397" fmla="*/ f319 f154 1"/>
                <a:gd name="f398" fmla="*/ f320 f154 1"/>
                <a:gd name="f399" fmla="*/ f321 f155 1"/>
                <a:gd name="f400" fmla="*/ f322 f154 1"/>
                <a:gd name="f401" fmla="*/ f323 f155 1"/>
                <a:gd name="f402" fmla="*/ f324 f154 1"/>
                <a:gd name="f403" fmla="*/ f325 f155 1"/>
                <a:gd name="f404" fmla="*/ f326 f154 1"/>
                <a:gd name="f405" fmla="*/ f327 f155 1"/>
                <a:gd name="f406" fmla="*/ f328 f154 1"/>
                <a:gd name="f407" fmla="*/ f329 f154 1"/>
                <a:gd name="f408" fmla="*/ f330 f155 1"/>
                <a:gd name="f409" fmla="*/ f331 f154 1"/>
                <a:gd name="f410" fmla="*/ f332 f155 1"/>
                <a:gd name="f411" fmla="*/ f333 f154 1"/>
                <a:gd name="f412" fmla="*/ f334 f155 1"/>
                <a:gd name="f413" fmla="*/ f335 f154 1"/>
                <a:gd name="f414" fmla="*/ f336 f155 1"/>
                <a:gd name="f415" fmla="*/ f337 f154 1"/>
                <a:gd name="f416" fmla="*/ f338 f155 1"/>
                <a:gd name="f417" fmla="*/ f339 f154 1"/>
                <a:gd name="f418" fmla="*/ f340 f155 1"/>
                <a:gd name="f419" fmla="*/ f341 f154 1"/>
                <a:gd name="f420" fmla="*/ f342 f155 1"/>
                <a:gd name="f421" fmla="*/ f343 f154 1"/>
                <a:gd name="f422" fmla="*/ f344 f155 1"/>
                <a:gd name="f423" fmla="*/ f345 f154 1"/>
                <a:gd name="f424" fmla="*/ f346 f155 1"/>
                <a:gd name="f425" fmla="*/ f347 f154 1"/>
                <a:gd name="f426" fmla="*/ f348 f155 1"/>
                <a:gd name="f427" fmla="*/ f349 f154 1"/>
                <a:gd name="f428" fmla="*/ f350 f155 1"/>
                <a:gd name="f429" fmla="*/ f351 f154 1"/>
                <a:gd name="f430" fmla="*/ f352 f155 1"/>
                <a:gd name="f431" fmla="*/ f353 f155 1"/>
                <a:gd name="f432" fmla="*/ f354 f154 1"/>
                <a:gd name="f433" fmla="*/ f355 f155 1"/>
                <a:gd name="f434" fmla="*/ f356 f154 1"/>
                <a:gd name="f435" fmla="*/ f357 f155 1"/>
                <a:gd name="f436" fmla="*/ f358 f154 1"/>
                <a:gd name="f437" fmla="*/ f359 f155 1"/>
                <a:gd name="f438" fmla="*/ f360 f154 1"/>
                <a:gd name="f439" fmla="*/ f361 f154 1"/>
                <a:gd name="f440" fmla="*/ f362 f155 1"/>
                <a:gd name="f441" fmla="*/ f363 f154 1"/>
                <a:gd name="f442" fmla="*/ f364 f155 1"/>
                <a:gd name="f443" fmla="*/ f365 f154 1"/>
                <a:gd name="f444" fmla="*/ f366 f154 1"/>
                <a:gd name="f445" fmla="*/ f367 f154 1"/>
                <a:gd name="f446" fmla="*/ f368 f155 1"/>
                <a:gd name="f447" fmla="*/ f369 f154 1"/>
                <a:gd name="f448" fmla="*/ f370 f154 1"/>
                <a:gd name="f449" fmla="*/ f371 f155 1"/>
                <a:gd name="f450" fmla="*/ f372 f154 1"/>
                <a:gd name="f451" fmla="*/ f373 f155 1"/>
                <a:gd name="f452" fmla="*/ f374 f154 1"/>
                <a:gd name="f453" fmla="*/ f375 f155 1"/>
                <a:gd name="f454" fmla="*/ f376 f155 1"/>
                <a:gd name="f455" fmla="*/ f377 f155 1"/>
                <a:gd name="f456" fmla="*/ f378 f154 1"/>
                <a:gd name="f457" fmla="*/ f379 f154 1"/>
                <a:gd name="f458" fmla="*/ f380 f154 1"/>
                <a:gd name="f459" fmla="*/ f381 f155 1"/>
                <a:gd name="f460" fmla="*/ f382 f154 1"/>
                <a:gd name="f461" fmla="*/ f383 f155 1"/>
                <a:gd name="f462" fmla="*/ f384 f155 1"/>
                <a:gd name="f463" fmla="*/ f385 f154 1"/>
                <a:gd name="f464" fmla="*/ f386 f155 1"/>
                <a:gd name="f465" fmla="*/ f387 f155 1"/>
                <a:gd name="f466" fmla="*/ f388 f155 1"/>
              </a:gdLst>
              <a:ahLst/>
              <a:cxnLst>
                <a:cxn ang="3cd4">
                  <a:pos x="hc" y="t"/>
                </a:cxn>
                <a:cxn ang="0">
                  <a:pos x="r" y="vc"/>
                </a:cxn>
                <a:cxn ang="cd4">
                  <a:pos x="hc" y="b"/>
                </a:cxn>
                <a:cxn ang="cd2">
                  <a:pos x="l" y="vc"/>
                </a:cxn>
                <a:cxn ang="f314">
                  <a:pos x="f393" y="f394"/>
                </a:cxn>
                <a:cxn ang="f314">
                  <a:pos x="f395" y="f396"/>
                </a:cxn>
                <a:cxn ang="f314">
                  <a:pos x="f397" y="f396"/>
                </a:cxn>
                <a:cxn ang="f314">
                  <a:pos x="f397" y="f394"/>
                </a:cxn>
                <a:cxn ang="f314">
                  <a:pos x="f398" y="f399"/>
                </a:cxn>
                <a:cxn ang="f314">
                  <a:pos x="f400" y="f401"/>
                </a:cxn>
                <a:cxn ang="f314">
                  <a:pos x="f402" y="f403"/>
                </a:cxn>
                <a:cxn ang="f314">
                  <a:pos x="f404" y="f405"/>
                </a:cxn>
                <a:cxn ang="f314">
                  <a:pos x="f406" y="f405"/>
                </a:cxn>
                <a:cxn ang="f314">
                  <a:pos x="f407" y="f408"/>
                </a:cxn>
                <a:cxn ang="f314">
                  <a:pos x="f409" y="f410"/>
                </a:cxn>
                <a:cxn ang="f314">
                  <a:pos x="f411" y="f412"/>
                </a:cxn>
                <a:cxn ang="f314">
                  <a:pos x="f413" y="f414"/>
                </a:cxn>
                <a:cxn ang="f314">
                  <a:pos x="f415" y="f416"/>
                </a:cxn>
                <a:cxn ang="f314">
                  <a:pos x="f417" y="f418"/>
                </a:cxn>
                <a:cxn ang="f314">
                  <a:pos x="f419" y="f420"/>
                </a:cxn>
                <a:cxn ang="f314">
                  <a:pos x="f421" y="f422"/>
                </a:cxn>
                <a:cxn ang="f314">
                  <a:pos x="f423" y="f424"/>
                </a:cxn>
                <a:cxn ang="f314">
                  <a:pos x="f425" y="f426"/>
                </a:cxn>
                <a:cxn ang="f314">
                  <a:pos x="f398" y="f418"/>
                </a:cxn>
                <a:cxn ang="f314">
                  <a:pos x="f427" y="f428"/>
                </a:cxn>
                <a:cxn ang="f314">
                  <a:pos x="f429" y="f430"/>
                </a:cxn>
                <a:cxn ang="f314">
                  <a:pos x="f423" y="f431"/>
                </a:cxn>
                <a:cxn ang="f314">
                  <a:pos x="f432" y="f433"/>
                </a:cxn>
                <a:cxn ang="f314">
                  <a:pos x="f434" y="f433"/>
                </a:cxn>
                <a:cxn ang="f314">
                  <a:pos x="f423" y="f435"/>
                </a:cxn>
                <a:cxn ang="f314">
                  <a:pos x="f436" y="f435"/>
                </a:cxn>
                <a:cxn ang="f314">
                  <a:pos x="f413" y="f437"/>
                </a:cxn>
                <a:cxn ang="f314">
                  <a:pos x="f438" y="f430"/>
                </a:cxn>
                <a:cxn ang="f314">
                  <a:pos x="f425" y="f426"/>
                </a:cxn>
                <a:cxn ang="f314">
                  <a:pos x="f439" y="f440"/>
                </a:cxn>
                <a:cxn ang="f314">
                  <a:pos x="f441" y="f442"/>
                </a:cxn>
                <a:cxn ang="f314">
                  <a:pos x="f443" y="f426"/>
                </a:cxn>
                <a:cxn ang="f314">
                  <a:pos x="f444" y="f430"/>
                </a:cxn>
                <a:cxn ang="f314">
                  <a:pos x="f445" y="f446"/>
                </a:cxn>
                <a:cxn ang="f314">
                  <a:pos x="f447" y="f437"/>
                </a:cxn>
                <a:cxn ang="f314">
                  <a:pos x="f448" y="f449"/>
                </a:cxn>
                <a:cxn ang="f314">
                  <a:pos x="f450" y="f451"/>
                </a:cxn>
                <a:cxn ang="f314">
                  <a:pos x="f452" y="f453"/>
                </a:cxn>
                <a:cxn ang="f314">
                  <a:pos x="f400" y="f454"/>
                </a:cxn>
                <a:cxn ang="f314">
                  <a:pos x="f445" y="f455"/>
                </a:cxn>
                <a:cxn ang="f314">
                  <a:pos x="f456" y="f410"/>
                </a:cxn>
                <a:cxn ang="f314">
                  <a:pos x="f457" y="f430"/>
                </a:cxn>
                <a:cxn ang="f314">
                  <a:pos x="f458" y="f459"/>
                </a:cxn>
                <a:cxn ang="f314">
                  <a:pos x="f434" y="f431"/>
                </a:cxn>
                <a:cxn ang="f314">
                  <a:pos x="f460" y="f416"/>
                </a:cxn>
                <a:cxn ang="f314">
                  <a:pos x="f452" y="f461"/>
                </a:cxn>
                <a:cxn ang="f314">
                  <a:pos x="f445" y="f462"/>
                </a:cxn>
                <a:cxn ang="f314">
                  <a:pos x="f452" y="f440"/>
                </a:cxn>
                <a:cxn ang="f314">
                  <a:pos x="f463" y="f464"/>
                </a:cxn>
                <a:cxn ang="f314">
                  <a:pos x="f406" y="f465"/>
                </a:cxn>
                <a:cxn ang="f314">
                  <a:pos x="f445" y="f466"/>
                </a:cxn>
              </a:cxnLst>
              <a:rect l="f389" t="f392" r="f390" b="f391"/>
              <a:pathLst>
                <a:path w="149" h="138">
                  <a:moveTo>
                    <a:pt x="f8" y="f5"/>
                  </a:moveTo>
                  <a:cubicBezTo>
                    <a:pt x="f9" y="f5"/>
                    <a:pt x="f10" y="f11"/>
                    <a:pt x="f12" y="f13"/>
                  </a:cubicBezTo>
                  <a:cubicBezTo>
                    <a:pt x="f12" y="f13"/>
                    <a:pt x="f12" y="f13"/>
                    <a:pt x="f12" y="f13"/>
                  </a:cubicBezTo>
                  <a:cubicBezTo>
                    <a:pt x="f12" y="f14"/>
                    <a:pt x="f12" y="f14"/>
                    <a:pt x="f12" y="f14"/>
                  </a:cubicBezTo>
                  <a:cubicBezTo>
                    <a:pt x="f10" y="f14"/>
                    <a:pt x="f10" y="f14"/>
                    <a:pt x="f15" y="f16"/>
                  </a:cubicBezTo>
                  <a:cubicBezTo>
                    <a:pt x="f8" y="f16"/>
                    <a:pt x="f17" y="f16"/>
                    <a:pt x="f18" y="f19"/>
                  </a:cubicBezTo>
                  <a:cubicBezTo>
                    <a:pt x="f18" y="f20"/>
                    <a:pt x="f21" y="f22"/>
                    <a:pt x="f18" y="f23"/>
                  </a:cubicBezTo>
                  <a:cubicBezTo>
                    <a:pt x="f17" y="f24"/>
                    <a:pt x="f17" y="f22"/>
                    <a:pt x="f25" y="f20"/>
                  </a:cubicBezTo>
                  <a:cubicBezTo>
                    <a:pt x="f9" y="f19"/>
                    <a:pt x="f15" y="f26"/>
                    <a:pt x="f10" y="f26"/>
                  </a:cubicBezTo>
                  <a:cubicBezTo>
                    <a:pt x="f12" y="f26"/>
                    <a:pt x="f27" y="f26"/>
                    <a:pt x="f27" y="f19"/>
                  </a:cubicBezTo>
                  <a:cubicBezTo>
                    <a:pt x="f28" y="f19"/>
                    <a:pt x="f28" y="f19"/>
                    <a:pt x="f28" y="f19"/>
                  </a:cubicBezTo>
                  <a:cubicBezTo>
                    <a:pt x="f27" y="f20"/>
                    <a:pt x="f27" y="f20"/>
                    <a:pt x="f27" y="f20"/>
                  </a:cubicBezTo>
                  <a:cubicBezTo>
                    <a:pt x="f27" y="f22"/>
                    <a:pt x="f12" y="f22"/>
                    <a:pt x="f12" y="f24"/>
                  </a:cubicBezTo>
                  <a:cubicBezTo>
                    <a:pt x="f10" y="f29"/>
                    <a:pt x="f15" y="f30"/>
                    <a:pt x="f15" y="f31"/>
                  </a:cubicBezTo>
                  <a:cubicBezTo>
                    <a:pt x="f27" y="f31"/>
                    <a:pt x="f28" y="f32"/>
                    <a:pt x="f33" y="f34"/>
                  </a:cubicBezTo>
                  <a:cubicBezTo>
                    <a:pt x="f35" y="f29"/>
                    <a:pt x="f28" y="f26"/>
                    <a:pt x="f27" y="f14"/>
                  </a:cubicBezTo>
                  <a:cubicBezTo>
                    <a:pt x="f27" y="f13"/>
                    <a:pt x="f27" y="f13"/>
                    <a:pt x="f27" y="f13"/>
                  </a:cubicBezTo>
                  <a:cubicBezTo>
                    <a:pt x="f28" y="f13"/>
                    <a:pt x="f28" y="f13"/>
                    <a:pt x="f28" y="f13"/>
                  </a:cubicBezTo>
                  <a:cubicBezTo>
                    <a:pt x="f28" y="f11"/>
                    <a:pt x="f33" y="f11"/>
                    <a:pt x="f36" y="f11"/>
                  </a:cubicBezTo>
                  <a:cubicBezTo>
                    <a:pt x="f36" y="f11"/>
                    <a:pt x="f36" y="f11"/>
                    <a:pt x="f36" y="f11"/>
                  </a:cubicBezTo>
                  <a:cubicBezTo>
                    <a:pt x="f37" y="f11"/>
                    <a:pt x="f38" y="f14"/>
                    <a:pt x="f39" y="f26"/>
                  </a:cubicBezTo>
                  <a:cubicBezTo>
                    <a:pt x="f40" y="f20"/>
                    <a:pt x="f40" y="f24"/>
                    <a:pt x="f40" y="f29"/>
                  </a:cubicBezTo>
                  <a:cubicBezTo>
                    <a:pt x="f41" y="f26"/>
                    <a:pt x="f42" y="f13"/>
                    <a:pt x="f43" y="f13"/>
                  </a:cubicBezTo>
                  <a:cubicBezTo>
                    <a:pt x="f44" y="f13"/>
                    <a:pt x="f45" y="f34"/>
                    <a:pt x="f46" y="f47"/>
                  </a:cubicBezTo>
                  <a:cubicBezTo>
                    <a:pt x="f48" y="f49"/>
                    <a:pt x="f50" y="f51"/>
                    <a:pt x="f52" y="f8"/>
                  </a:cubicBezTo>
                  <a:cubicBezTo>
                    <a:pt x="f44" y="f37"/>
                    <a:pt x="f53" y="f54"/>
                    <a:pt x="f55" y="f56"/>
                  </a:cubicBezTo>
                  <a:cubicBezTo>
                    <a:pt x="f57" y="f56"/>
                    <a:pt x="f58" y="f59"/>
                    <a:pt x="f60" y="f61"/>
                  </a:cubicBezTo>
                  <a:cubicBezTo>
                    <a:pt x="f62" y="f63"/>
                    <a:pt x="f7" y="f64"/>
                    <a:pt x="f50" y="f64"/>
                  </a:cubicBezTo>
                  <a:cubicBezTo>
                    <a:pt x="f65" y="f64"/>
                    <a:pt x="f45" y="f66"/>
                    <a:pt x="f46" y="f63"/>
                  </a:cubicBezTo>
                  <a:cubicBezTo>
                    <a:pt x="f46" y="f63"/>
                    <a:pt x="f46" y="f63"/>
                    <a:pt x="f46" y="f63"/>
                  </a:cubicBezTo>
                  <a:cubicBezTo>
                    <a:pt x="f6" y="f59"/>
                    <a:pt x="f6" y="f67"/>
                    <a:pt x="f6" y="f68"/>
                  </a:cubicBezTo>
                  <a:cubicBezTo>
                    <a:pt x="f48" y="f69"/>
                    <a:pt x="f48" y="f70"/>
                    <a:pt x="f6" y="f71"/>
                  </a:cubicBezTo>
                  <a:cubicBezTo>
                    <a:pt x="f6" y="f72"/>
                    <a:pt x="f6" y="f72"/>
                    <a:pt x="f6" y="f72"/>
                  </a:cubicBezTo>
                  <a:cubicBezTo>
                    <a:pt x="f48" y="f72"/>
                    <a:pt x="f48" y="f72"/>
                    <a:pt x="f48" y="f72"/>
                  </a:cubicBezTo>
                  <a:cubicBezTo>
                    <a:pt x="f73" y="f74"/>
                    <a:pt x="f75" y="f76"/>
                    <a:pt x="f77" y="f76"/>
                  </a:cubicBezTo>
                  <a:cubicBezTo>
                    <a:pt x="f52" y="f76"/>
                    <a:pt x="f78" y="f79"/>
                    <a:pt x="f58" y="f71"/>
                  </a:cubicBezTo>
                  <a:cubicBezTo>
                    <a:pt x="f58" y="f72"/>
                    <a:pt x="f58" y="f72"/>
                    <a:pt x="f58" y="f72"/>
                  </a:cubicBezTo>
                  <a:cubicBezTo>
                    <a:pt x="f58" y="f55"/>
                    <a:pt x="f58" y="f80"/>
                    <a:pt x="f77" y="f80"/>
                  </a:cubicBezTo>
                  <a:cubicBezTo>
                    <a:pt x="f77" y="f7"/>
                    <a:pt x="f77" y="f7"/>
                    <a:pt x="f77" y="f7"/>
                  </a:cubicBezTo>
                  <a:cubicBezTo>
                    <a:pt x="f81" y="f7"/>
                    <a:pt x="f7" y="f7"/>
                    <a:pt x="f52" y="f7"/>
                  </a:cubicBezTo>
                  <a:cubicBezTo>
                    <a:pt x="f82" y="f7"/>
                    <a:pt x="f82" y="f53"/>
                    <a:pt x="f82" y="f70"/>
                  </a:cubicBezTo>
                  <a:cubicBezTo>
                    <a:pt x="f82" y="f83"/>
                    <a:pt x="f82" y="f84"/>
                    <a:pt x="f82" y="f85"/>
                  </a:cubicBezTo>
                  <a:cubicBezTo>
                    <a:pt x="f82" y="f42"/>
                    <a:pt x="f86" y="f59"/>
                    <a:pt x="f86" y="f87"/>
                  </a:cubicBezTo>
                  <a:cubicBezTo>
                    <a:pt x="f86" y="f87"/>
                    <a:pt x="f86" y="f87"/>
                    <a:pt x="f86" y="f87"/>
                  </a:cubicBezTo>
                  <a:cubicBezTo>
                    <a:pt x="f86" y="f63"/>
                    <a:pt x="f86" y="f63"/>
                    <a:pt x="f86" y="f63"/>
                  </a:cubicBezTo>
                  <a:cubicBezTo>
                    <a:pt x="f88" y="f66"/>
                    <a:pt x="f88" y="f64"/>
                    <a:pt x="f88" y="f89"/>
                  </a:cubicBezTo>
                  <a:cubicBezTo>
                    <a:pt x="f90" y="f91"/>
                    <a:pt x="f76" y="f39"/>
                    <a:pt x="f90" y="f27"/>
                  </a:cubicBezTo>
                  <a:cubicBezTo>
                    <a:pt x="f86" y="f25"/>
                    <a:pt x="f53" y="f92"/>
                    <a:pt x="f93" y="f94"/>
                  </a:cubicBezTo>
                  <a:cubicBezTo>
                    <a:pt x="f80" y="f95"/>
                    <a:pt x="f75" y="f96"/>
                    <a:pt x="f60" y="f97"/>
                  </a:cubicBezTo>
                  <a:cubicBezTo>
                    <a:pt x="f55" y="f29"/>
                    <a:pt x="f88" y="f23"/>
                    <a:pt x="f72" y="f23"/>
                  </a:cubicBezTo>
                  <a:cubicBezTo>
                    <a:pt x="f98" y="f23"/>
                    <a:pt x="f63" y="f34"/>
                    <a:pt x="f99" y="f100"/>
                  </a:cubicBezTo>
                  <a:cubicBezTo>
                    <a:pt x="f33" y="f101"/>
                    <a:pt x="f21" y="f102"/>
                    <a:pt x="f103" y="f102"/>
                  </a:cubicBezTo>
                  <a:cubicBezTo>
                    <a:pt x="f104" y="f102"/>
                    <a:pt x="f105" y="f102"/>
                    <a:pt x="f49" y="f102"/>
                  </a:cubicBezTo>
                  <a:cubicBezTo>
                    <a:pt x="f106" y="f107"/>
                    <a:pt x="f108" y="f109"/>
                    <a:pt x="f110" y="f101"/>
                  </a:cubicBezTo>
                  <a:cubicBezTo>
                    <a:pt x="f107" y="f111"/>
                    <a:pt x="f111" y="f112"/>
                    <a:pt x="f97" y="f112"/>
                  </a:cubicBezTo>
                  <a:cubicBezTo>
                    <a:pt x="f24" y="f112"/>
                    <a:pt x="f16" y="f111"/>
                    <a:pt x="f11" y="f113"/>
                  </a:cubicBezTo>
                  <a:cubicBezTo>
                    <a:pt x="f5" y="f114"/>
                    <a:pt x="f5" y="f114"/>
                    <a:pt x="f5" y="f114"/>
                  </a:cubicBezTo>
                  <a:cubicBezTo>
                    <a:pt x="f26" y="f32"/>
                    <a:pt x="f29" y="f97"/>
                    <a:pt x="f114" y="f97"/>
                  </a:cubicBezTo>
                  <a:cubicBezTo>
                    <a:pt x="f114" y="f97"/>
                    <a:pt x="f114" y="f97"/>
                    <a:pt x="f114" y="f97"/>
                  </a:cubicBezTo>
                  <a:cubicBezTo>
                    <a:pt x="f102" y="f97"/>
                    <a:pt x="f47" y="f34"/>
                    <a:pt x="f95" y="f32"/>
                  </a:cubicBezTo>
                  <a:cubicBezTo>
                    <a:pt x="f115" y="f31"/>
                    <a:pt x="f116" y="f112"/>
                    <a:pt x="f117" y="f112"/>
                  </a:cubicBezTo>
                  <a:cubicBezTo>
                    <a:pt x="f21" y="f31"/>
                    <a:pt x="f118" y="f97"/>
                    <a:pt x="f117" y="f23"/>
                  </a:cubicBezTo>
                  <a:cubicBezTo>
                    <a:pt x="f119" y="f22"/>
                    <a:pt x="f119" y="f20"/>
                    <a:pt x="f119" y="f26"/>
                  </a:cubicBezTo>
                  <a:cubicBezTo>
                    <a:pt x="f119" y="f26"/>
                    <a:pt x="f119" y="f26"/>
                    <a:pt x="f119" y="f26"/>
                  </a:cubicBezTo>
                  <a:cubicBezTo>
                    <a:pt x="f119" y="f16"/>
                    <a:pt x="f119" y="f16"/>
                    <a:pt x="f119" y="f16"/>
                  </a:cubicBezTo>
                  <a:cubicBezTo>
                    <a:pt x="f117" y="f16"/>
                    <a:pt x="f117" y="f14"/>
                    <a:pt x="f118" y="f14"/>
                  </a:cubicBezTo>
                  <a:cubicBezTo>
                    <a:pt x="f18" y="f11"/>
                    <a:pt x="f17" y="f5"/>
                    <a:pt x="f8" y="f5"/>
                  </a:cubicBezTo>
                  <a:close/>
                  <a:moveTo>
                    <a:pt x="f15" y="f13"/>
                  </a:moveTo>
                  <a:cubicBezTo>
                    <a:pt x="f8" y="f11"/>
                    <a:pt x="f17" y="f13"/>
                    <a:pt x="f21" y="f16"/>
                  </a:cubicBezTo>
                  <a:cubicBezTo>
                    <a:pt x="f118" y="f16"/>
                    <a:pt x="f118" y="f26"/>
                    <a:pt x="f117" y="f26"/>
                  </a:cubicBezTo>
                  <a:cubicBezTo>
                    <a:pt x="f117" y="f20"/>
                    <a:pt x="f118" y="f22"/>
                    <a:pt x="f118" y="f23"/>
                  </a:cubicBezTo>
                  <a:cubicBezTo>
                    <a:pt x="f118" y="f23"/>
                    <a:pt x="f118" y="f23"/>
                    <a:pt x="f118" y="f23"/>
                  </a:cubicBezTo>
                  <a:cubicBezTo>
                    <a:pt x="f118" y="f22"/>
                    <a:pt x="f118" y="f20"/>
                    <a:pt x="f21" y="f26"/>
                  </a:cubicBezTo>
                  <a:cubicBezTo>
                    <a:pt x="f18" y="f14"/>
                    <a:pt x="f8" y="f14"/>
                    <a:pt x="f9" y="f13"/>
                  </a:cubicBezTo>
                  <a:cubicBezTo>
                    <a:pt x="f9" y="f13"/>
                    <a:pt x="f15" y="f13"/>
                    <a:pt x="f15" y="f13"/>
                  </a:cubicBezTo>
                  <a:close/>
                  <a:moveTo>
                    <a:pt x="f38" y="f34"/>
                  </a:moveTo>
                  <a:cubicBezTo>
                    <a:pt x="f120" y="f97"/>
                    <a:pt x="f120" y="f97"/>
                    <a:pt x="f120" y="f97"/>
                  </a:cubicBezTo>
                  <a:cubicBezTo>
                    <a:pt x="f39" y="f29"/>
                    <a:pt x="f39" y="f22"/>
                    <a:pt x="f38" y="f19"/>
                  </a:cubicBezTo>
                  <a:cubicBezTo>
                    <a:pt x="f37" y="f14"/>
                    <a:pt x="f36" y="f11"/>
                    <a:pt x="f33" y="f13"/>
                  </a:cubicBezTo>
                  <a:cubicBezTo>
                    <a:pt x="f36" y="f26"/>
                    <a:pt x="f120" y="f29"/>
                    <a:pt x="f36" y="f32"/>
                  </a:cubicBezTo>
                  <a:cubicBezTo>
                    <a:pt x="f33" y="f31"/>
                    <a:pt x="f27" y="f112"/>
                    <a:pt x="f15" y="f112"/>
                  </a:cubicBezTo>
                  <a:cubicBezTo>
                    <a:pt x="f9" y="f112"/>
                    <a:pt x="f9" y="f112"/>
                    <a:pt x="f9" y="f112"/>
                  </a:cubicBezTo>
                  <a:cubicBezTo>
                    <a:pt x="f9" y="f112"/>
                    <a:pt x="f9" y="f112"/>
                    <a:pt x="f9" y="f112"/>
                  </a:cubicBezTo>
                  <a:cubicBezTo>
                    <a:pt x="f8" y="f30"/>
                    <a:pt x="f9" y="f23"/>
                    <a:pt x="f10" y="f22"/>
                  </a:cubicBezTo>
                  <a:cubicBezTo>
                    <a:pt x="f10" y="f22"/>
                    <a:pt x="f10" y="f20"/>
                    <a:pt x="f12" y="f20"/>
                  </a:cubicBezTo>
                  <a:cubicBezTo>
                    <a:pt x="f12" y="f19"/>
                    <a:pt x="f10" y="f19"/>
                    <a:pt x="f10" y="f19"/>
                  </a:cubicBezTo>
                  <a:cubicBezTo>
                    <a:pt x="f15" y="f19"/>
                    <a:pt x="f9" y="f20"/>
                    <a:pt x="f8" y="f22"/>
                  </a:cubicBezTo>
                  <a:cubicBezTo>
                    <a:pt x="f25" y="f23"/>
                    <a:pt x="f17" y="f29"/>
                    <a:pt x="f21" y="f30"/>
                  </a:cubicBezTo>
                  <a:cubicBezTo>
                    <a:pt x="f21" y="f30"/>
                    <a:pt x="f21" y="f30"/>
                    <a:pt x="f21" y="f30"/>
                  </a:cubicBezTo>
                  <a:cubicBezTo>
                    <a:pt x="f21" y="f34"/>
                    <a:pt x="f18" y="f112"/>
                    <a:pt x="f118" y="f100"/>
                  </a:cubicBezTo>
                  <a:cubicBezTo>
                    <a:pt x="f118" y="f111"/>
                    <a:pt x="f118" y="f111"/>
                    <a:pt x="f118" y="f111"/>
                  </a:cubicBezTo>
                  <a:cubicBezTo>
                    <a:pt x="f118" y="f111"/>
                    <a:pt x="f118" y="f111"/>
                    <a:pt x="f118" y="f111"/>
                  </a:cubicBezTo>
                  <a:cubicBezTo>
                    <a:pt x="f116" y="f100"/>
                    <a:pt x="f115" y="f112"/>
                    <a:pt x="f95" y="f31"/>
                  </a:cubicBezTo>
                  <a:cubicBezTo>
                    <a:pt x="f121" y="f32"/>
                    <a:pt x="f102" y="f34"/>
                    <a:pt x="f114" y="f34"/>
                  </a:cubicBezTo>
                  <a:cubicBezTo>
                    <a:pt x="f114" y="f34"/>
                    <a:pt x="f114" y="f34"/>
                    <a:pt x="f114" y="f34"/>
                  </a:cubicBezTo>
                  <a:cubicBezTo>
                    <a:pt x="f32" y="f34"/>
                    <a:pt x="f29" y="f32"/>
                    <a:pt x="f20" y="f112"/>
                  </a:cubicBezTo>
                  <a:cubicBezTo>
                    <a:pt x="f24" y="f31"/>
                    <a:pt x="f29" y="f31"/>
                    <a:pt x="f97" y="f31"/>
                  </a:cubicBezTo>
                  <a:cubicBezTo>
                    <a:pt x="f100" y="f31"/>
                    <a:pt x="f122" y="f100"/>
                    <a:pt x="f123" y="f111"/>
                  </a:cubicBezTo>
                  <a:cubicBezTo>
                    <a:pt x="f124" y="f111"/>
                    <a:pt x="f124" y="f111"/>
                    <a:pt x="f124" y="f111"/>
                  </a:cubicBezTo>
                  <a:cubicBezTo>
                    <a:pt x="f125" y="f100"/>
                    <a:pt x="f126" y="f112"/>
                    <a:pt x="f106" y="f112"/>
                  </a:cubicBezTo>
                  <a:cubicBezTo>
                    <a:pt x="f106" y="f112"/>
                    <a:pt x="f106" y="f112"/>
                    <a:pt x="f106" y="f112"/>
                  </a:cubicBezTo>
                  <a:cubicBezTo>
                    <a:pt x="f49" y="f112"/>
                    <a:pt x="f103" y="f100"/>
                    <a:pt x="f127" y="f111"/>
                  </a:cubicBezTo>
                  <a:cubicBezTo>
                    <a:pt x="f51" y="f111"/>
                    <a:pt x="f92" y="f114"/>
                    <a:pt x="f119" y="f114"/>
                  </a:cubicBezTo>
                  <a:cubicBezTo>
                    <a:pt x="f118" y="f114"/>
                    <a:pt x="f118" y="f114"/>
                    <a:pt x="f118" y="f114"/>
                  </a:cubicBezTo>
                  <a:cubicBezTo>
                    <a:pt x="f117" y="f113"/>
                    <a:pt x="f117" y="f113"/>
                    <a:pt x="f117" y="f113"/>
                  </a:cubicBezTo>
                  <a:cubicBezTo>
                    <a:pt x="f128" y="f109"/>
                    <a:pt x="f116" y="f122"/>
                    <a:pt x="f129" y="f122"/>
                  </a:cubicBezTo>
                  <a:cubicBezTo>
                    <a:pt x="f105" y="f122"/>
                    <a:pt x="f130" y="f109"/>
                    <a:pt x="f106" y="f101"/>
                  </a:cubicBezTo>
                  <a:cubicBezTo>
                    <a:pt x="f126" y="f113"/>
                    <a:pt x="f125" y="f114"/>
                    <a:pt x="f124" y="f114"/>
                  </a:cubicBezTo>
                  <a:cubicBezTo>
                    <a:pt x="f110" y="f114"/>
                    <a:pt x="f110" y="f114"/>
                    <a:pt x="f110" y="f114"/>
                  </a:cubicBezTo>
                  <a:cubicBezTo>
                    <a:pt x="f110" y="f114"/>
                    <a:pt x="f124" y="f114"/>
                    <a:pt x="f124" y="f114"/>
                  </a:cubicBezTo>
                  <a:cubicBezTo>
                    <a:pt x="f131" y="f101"/>
                    <a:pt x="f132" y="f122"/>
                    <a:pt x="f115" y="f122"/>
                  </a:cubicBezTo>
                  <a:cubicBezTo>
                    <a:pt x="f105" y="f122"/>
                    <a:pt x="f104" y="f122"/>
                    <a:pt x="f103" y="f122"/>
                  </a:cubicBezTo>
                  <a:cubicBezTo>
                    <a:pt x="f21" y="f122"/>
                    <a:pt x="f33" y="f114"/>
                    <a:pt x="f133" y="f31"/>
                  </a:cubicBezTo>
                  <a:cubicBezTo>
                    <a:pt x="f91" y="f31"/>
                    <a:pt x="f134" y="f32"/>
                    <a:pt x="f41" y="f34"/>
                  </a:cubicBezTo>
                  <a:cubicBezTo>
                    <a:pt x="f41" y="f34"/>
                    <a:pt x="f41" y="f34"/>
                    <a:pt x="f41" y="f34"/>
                  </a:cubicBezTo>
                  <a:cubicBezTo>
                    <a:pt x="f135" y="f97"/>
                    <a:pt x="f135" y="f30"/>
                    <a:pt x="f135" y="f30"/>
                  </a:cubicBezTo>
                  <a:cubicBezTo>
                    <a:pt x="f41" y="f23"/>
                    <a:pt x="f64" y="f24"/>
                    <a:pt x="f87" y="f20"/>
                  </a:cubicBezTo>
                  <a:cubicBezTo>
                    <a:pt x="f56" y="f20"/>
                    <a:pt x="f42" y="f19"/>
                    <a:pt x="f136" y="f26"/>
                  </a:cubicBezTo>
                  <a:cubicBezTo>
                    <a:pt x="f67" y="f16"/>
                    <a:pt x="f67" y="f16"/>
                    <a:pt x="f67" y="f16"/>
                  </a:cubicBezTo>
                  <a:cubicBezTo>
                    <a:pt x="f66" y="f19"/>
                    <a:pt x="f91" y="f24"/>
                    <a:pt x="f38" y="f34"/>
                  </a:cubicBezTo>
                  <a:close/>
                  <a:moveTo>
                    <a:pt x="f55" y="f137"/>
                  </a:moveTo>
                  <a:cubicBezTo>
                    <a:pt x="f55" y="f137"/>
                    <a:pt x="f53" y="f137"/>
                    <a:pt x="f53" y="f137"/>
                  </a:cubicBezTo>
                  <a:cubicBezTo>
                    <a:pt x="f138" y="f137"/>
                    <a:pt x="f138" y="f137"/>
                    <a:pt x="f138" y="f137"/>
                  </a:cubicBezTo>
                  <a:cubicBezTo>
                    <a:pt x="f138" y="f56"/>
                    <a:pt x="f138" y="f56"/>
                    <a:pt x="f138" y="f56"/>
                  </a:cubicBezTo>
                  <a:cubicBezTo>
                    <a:pt x="f82" y="f54"/>
                    <a:pt x="f93" y="f35"/>
                    <a:pt x="f62" y="f25"/>
                  </a:cubicBezTo>
                  <a:cubicBezTo>
                    <a:pt x="f77" y="f127"/>
                    <a:pt x="f46" y="f49"/>
                    <a:pt x="f73" y="f125"/>
                  </a:cubicBezTo>
                  <a:cubicBezTo>
                    <a:pt x="f65" y="f32"/>
                    <a:pt x="f58" y="f16"/>
                    <a:pt x="f43" y="f16"/>
                  </a:cubicBezTo>
                  <a:cubicBezTo>
                    <a:pt x="f139" y="f16"/>
                    <a:pt x="f98" y="f16"/>
                    <a:pt x="f67" y="f16"/>
                  </a:cubicBezTo>
                  <a:cubicBezTo>
                    <a:pt x="f85" y="f26"/>
                    <a:pt x="f85" y="f26"/>
                    <a:pt x="f85" y="f26"/>
                  </a:cubicBezTo>
                  <a:cubicBezTo>
                    <a:pt x="f85" y="f19"/>
                    <a:pt x="f85" y="f19"/>
                    <a:pt x="f85" y="f20"/>
                  </a:cubicBezTo>
                  <a:cubicBezTo>
                    <a:pt x="f67" y="f24"/>
                    <a:pt x="f42" y="f23"/>
                    <a:pt x="f59" y="f29"/>
                  </a:cubicBezTo>
                  <a:cubicBezTo>
                    <a:pt x="f63" y="f29"/>
                    <a:pt x="f89" y="f30"/>
                    <a:pt x="f140" y="f34"/>
                  </a:cubicBezTo>
                  <a:cubicBezTo>
                    <a:pt x="f56" y="f29"/>
                    <a:pt x="f68" y="f22"/>
                    <a:pt x="f72" y="f22"/>
                  </a:cubicBezTo>
                  <a:cubicBezTo>
                    <a:pt x="f88" y="f22"/>
                    <a:pt x="f57" y="f24"/>
                    <a:pt x="f60" y="f30"/>
                  </a:cubicBezTo>
                  <a:cubicBezTo>
                    <a:pt x="f141" y="f30"/>
                    <a:pt x="f141" y="f30"/>
                    <a:pt x="f141" y="f30"/>
                  </a:cubicBezTo>
                  <a:cubicBezTo>
                    <a:pt x="f141" y="f30"/>
                    <a:pt x="f141" y="f30"/>
                    <a:pt x="f141" y="f30"/>
                  </a:cubicBezTo>
                  <a:cubicBezTo>
                    <a:pt x="f45" y="f96"/>
                    <a:pt x="f52" y="f106"/>
                    <a:pt x="f58" y="f142"/>
                  </a:cubicBezTo>
                  <a:cubicBezTo>
                    <a:pt x="f55" y="f119"/>
                    <a:pt x="f82" y="f25"/>
                    <a:pt x="f86" y="f28"/>
                  </a:cubicBezTo>
                  <a:cubicBezTo>
                    <a:pt x="f90" y="f120"/>
                    <a:pt x="f88" y="f143"/>
                    <a:pt x="f88" y="f91"/>
                  </a:cubicBezTo>
                  <a:cubicBezTo>
                    <a:pt x="f86" y="f33"/>
                    <a:pt x="f55" y="f17"/>
                    <a:pt x="f44" y="f51"/>
                  </a:cubicBezTo>
                  <a:cubicBezTo>
                    <a:pt x="f62" y="f105"/>
                    <a:pt x="f81" y="f95"/>
                    <a:pt x="f144" y="f145"/>
                  </a:cubicBezTo>
                  <a:cubicBezTo>
                    <a:pt x="f81" y="f96"/>
                    <a:pt x="f7" y="f107"/>
                    <a:pt x="f81" y="f122"/>
                  </a:cubicBezTo>
                  <a:cubicBezTo>
                    <a:pt x="f81" y="f122"/>
                    <a:pt x="f81" y="f122"/>
                    <a:pt x="f144" y="f122"/>
                  </a:cubicBezTo>
                  <a:cubicBezTo>
                    <a:pt x="f144" y="f122"/>
                    <a:pt x="f144" y="f122"/>
                    <a:pt x="f144" y="f122"/>
                  </a:cubicBezTo>
                  <a:cubicBezTo>
                    <a:pt x="f77" y="f122"/>
                    <a:pt x="f50" y="f122"/>
                    <a:pt x="f75" y="f102"/>
                  </a:cubicBezTo>
                  <a:cubicBezTo>
                    <a:pt x="f75" y="f102"/>
                    <a:pt x="f75" y="f102"/>
                    <a:pt x="f75" y="f102"/>
                  </a:cubicBezTo>
                  <a:cubicBezTo>
                    <a:pt x="f45" y="f130"/>
                    <a:pt x="f81" y="f51"/>
                    <a:pt x="f141" y="f9"/>
                  </a:cubicBezTo>
                  <a:cubicBezTo>
                    <a:pt x="f93" y="f36"/>
                    <a:pt x="f53" y="f146"/>
                    <a:pt x="f82" y="f140"/>
                  </a:cubicBezTo>
                  <a:cubicBezTo>
                    <a:pt x="f82" y="f89"/>
                    <a:pt x="f82" y="f89"/>
                    <a:pt x="f82" y="f89"/>
                  </a:cubicBezTo>
                  <a:cubicBezTo>
                    <a:pt x="f82" y="f87"/>
                    <a:pt x="f138" y="f56"/>
                    <a:pt x="f138" y="f85"/>
                  </a:cubicBezTo>
                  <a:cubicBezTo>
                    <a:pt x="f53" y="f84"/>
                    <a:pt x="f53" y="f83"/>
                    <a:pt x="f53" y="f70"/>
                  </a:cubicBezTo>
                  <a:cubicBezTo>
                    <a:pt x="f53" y="f138"/>
                    <a:pt x="f53" y="f62"/>
                    <a:pt x="f62" y="f52"/>
                  </a:cubicBezTo>
                  <a:cubicBezTo>
                    <a:pt x="f93" y="f141"/>
                    <a:pt x="f93" y="f138"/>
                    <a:pt x="f93" y="f72"/>
                  </a:cubicBezTo>
                  <a:cubicBezTo>
                    <a:pt x="f93" y="f70"/>
                    <a:pt x="f93" y="f70"/>
                    <a:pt x="f93" y="f70"/>
                  </a:cubicBezTo>
                  <a:cubicBezTo>
                    <a:pt x="f58" y="f70"/>
                    <a:pt x="f58" y="f70"/>
                    <a:pt x="f58" y="f70"/>
                  </a:cubicBezTo>
                  <a:cubicBezTo>
                    <a:pt x="f141" y="f72"/>
                    <a:pt x="f52" y="f79"/>
                    <a:pt x="f77" y="f79"/>
                  </a:cubicBezTo>
                  <a:cubicBezTo>
                    <a:pt x="f75" y="f79"/>
                    <a:pt x="f45" y="f72"/>
                    <a:pt x="f46" y="f71"/>
                  </a:cubicBezTo>
                  <a:cubicBezTo>
                    <a:pt x="f46" y="f70"/>
                    <a:pt x="f46" y="f69"/>
                    <a:pt x="f46" y="f68"/>
                  </a:cubicBezTo>
                  <a:cubicBezTo>
                    <a:pt x="f46" y="f147"/>
                    <a:pt x="f46" y="f136"/>
                    <a:pt x="f46" y="f137"/>
                  </a:cubicBezTo>
                  <a:cubicBezTo>
                    <a:pt x="f46" y="f137"/>
                    <a:pt x="f46" y="f137"/>
                    <a:pt x="f46" y="f137"/>
                  </a:cubicBezTo>
                  <a:cubicBezTo>
                    <a:pt x="f73" y="f42"/>
                    <a:pt x="f45" y="f42"/>
                    <a:pt x="f65" y="f42"/>
                  </a:cubicBezTo>
                  <a:cubicBezTo>
                    <a:pt x="f75" y="f42"/>
                    <a:pt x="f50" y="f42"/>
                    <a:pt x="f77" y="f42"/>
                  </a:cubicBezTo>
                  <a:cubicBezTo>
                    <a:pt x="f7" y="f137"/>
                    <a:pt x="f80" y="f56"/>
                    <a:pt x="f78" y="f137"/>
                  </a:cubicBezTo>
                  <a:cubicBezTo>
                    <a:pt x="f44" y="f42"/>
                    <a:pt x="f44" y="f42"/>
                    <a:pt x="f44" y="f42"/>
                  </a:cubicBezTo>
                  <a:cubicBezTo>
                    <a:pt x="f141" y="f56"/>
                    <a:pt x="f141" y="f56"/>
                    <a:pt x="f141" y="f56"/>
                  </a:cubicBezTo>
                  <a:cubicBezTo>
                    <a:pt x="f52" y="f63"/>
                    <a:pt x="f50" y="f63"/>
                    <a:pt x="f46" y="f56"/>
                  </a:cubicBezTo>
                  <a:cubicBezTo>
                    <a:pt x="f46" y="f56"/>
                    <a:pt x="f46" y="f56"/>
                    <a:pt x="f46" y="f56"/>
                  </a:cubicBezTo>
                  <a:cubicBezTo>
                    <a:pt x="f46" y="f59"/>
                    <a:pt x="f73" y="f61"/>
                    <a:pt x="f73" y="f87"/>
                  </a:cubicBezTo>
                  <a:cubicBezTo>
                    <a:pt x="f45" y="f63"/>
                    <a:pt x="f75" y="f63"/>
                    <a:pt x="f50" y="f63"/>
                  </a:cubicBezTo>
                  <a:cubicBezTo>
                    <a:pt x="f81" y="f63"/>
                    <a:pt x="f80" y="f87"/>
                    <a:pt x="f141" y="f59"/>
                  </a:cubicBezTo>
                  <a:cubicBezTo>
                    <a:pt x="f58" y="f56"/>
                    <a:pt x="f148" y="f137"/>
                    <a:pt x="f55" y="f137"/>
                  </a:cubicBezTo>
                  <a:close/>
                  <a:moveTo>
                    <a:pt x="f41" y="f30"/>
                  </a:moveTo>
                  <a:cubicBezTo>
                    <a:pt x="f89" y="f29"/>
                    <a:pt x="f63" y="f23"/>
                    <a:pt x="f61" y="f24"/>
                  </a:cubicBezTo>
                  <a:cubicBezTo>
                    <a:pt x="f137" y="f22"/>
                    <a:pt x="f136" y="f22"/>
                    <a:pt x="f67" y="f20"/>
                  </a:cubicBezTo>
                  <a:cubicBezTo>
                    <a:pt x="f67" y="f20"/>
                    <a:pt x="f67" y="f19"/>
                    <a:pt x="f67" y="f19"/>
                  </a:cubicBezTo>
                  <a:cubicBezTo>
                    <a:pt x="f42" y="f20"/>
                    <a:pt x="f56" y="f22"/>
                    <a:pt x="f61" y="f24"/>
                  </a:cubicBezTo>
                  <a:cubicBezTo>
                    <a:pt x="f66" y="f23"/>
                    <a:pt x="f140" y="f29"/>
                    <a:pt x="f41" y="f30"/>
                  </a:cubicBezTo>
                  <a:close/>
                  <a:moveTo>
                    <a:pt x="f128" y="f113"/>
                  </a:moveTo>
                  <a:cubicBezTo>
                    <a:pt x="f51" y="f113"/>
                    <a:pt x="f127" y="f113"/>
                    <a:pt x="f116" y="f114"/>
                  </a:cubicBezTo>
                  <a:cubicBezTo>
                    <a:pt x="f103" y="f111"/>
                    <a:pt x="f49" y="f111"/>
                    <a:pt x="f106" y="f111"/>
                  </a:cubicBezTo>
                  <a:cubicBezTo>
                    <a:pt x="f95" y="f111"/>
                    <a:pt x="f126" y="f111"/>
                    <a:pt x="f108" y="f111"/>
                  </a:cubicBezTo>
                  <a:cubicBezTo>
                    <a:pt x="f126" y="f114"/>
                    <a:pt x="f149" y="f114"/>
                    <a:pt x="f106" y="f114"/>
                  </a:cubicBezTo>
                  <a:cubicBezTo>
                    <a:pt x="f150" y="f113"/>
                    <a:pt x="f105" y="f101"/>
                    <a:pt x="f129" y="f101"/>
                  </a:cubicBezTo>
                  <a:cubicBezTo>
                    <a:pt x="f142" y="f101"/>
                    <a:pt x="f127" y="f101"/>
                    <a:pt x="f128" y="f113"/>
                  </a:cubicBezTo>
                  <a:close/>
                  <a:moveTo>
                    <a:pt x="f77" y="f96"/>
                  </a:moveTo>
                  <a:cubicBezTo>
                    <a:pt x="f77" y="f102"/>
                    <a:pt x="f77" y="f102"/>
                    <a:pt x="f144" y="f107"/>
                  </a:cubicBezTo>
                  <a:cubicBezTo>
                    <a:pt x="f77" y="f102"/>
                    <a:pt x="f77" y="f96"/>
                    <a:pt x="f77" y="f96"/>
                  </a:cubicBezTo>
                  <a:cubicBezTo>
                    <a:pt x="f77" y="f145"/>
                    <a:pt x="f77" y="f145"/>
                    <a:pt x="f77" y="f145"/>
                  </a:cubicBezTo>
                  <a:cubicBezTo>
                    <a:pt x="f77" y="f145"/>
                    <a:pt x="f77" y="f145"/>
                    <a:pt x="f77" y="f145"/>
                  </a:cubicBezTo>
                  <a:cubicBezTo>
                    <a:pt x="f77" y="f106"/>
                    <a:pt x="f80" y="f104"/>
                    <a:pt x="f60" y="f128"/>
                  </a:cubicBezTo>
                  <a:cubicBezTo>
                    <a:pt x="f148" y="f25"/>
                    <a:pt x="f82" y="f33"/>
                    <a:pt x="f82" y="f91"/>
                  </a:cubicBezTo>
                  <a:cubicBezTo>
                    <a:pt x="f53" y="f38"/>
                    <a:pt x="f148" y="f28"/>
                    <a:pt x="f44" y="f9"/>
                  </a:cubicBezTo>
                  <a:cubicBezTo>
                    <a:pt x="f7" y="f127"/>
                    <a:pt x="f65" y="f130"/>
                    <a:pt x="f77" y="f96"/>
                  </a:cubicBezTo>
                  <a:close/>
                  <a:moveTo>
                    <a:pt x="f45" y="f137"/>
                  </a:moveTo>
                  <a:cubicBezTo>
                    <a:pt x="f50" y="f61"/>
                    <a:pt x="f81" y="f61"/>
                    <a:pt x="f80" y="f59"/>
                  </a:cubicBezTo>
                  <a:cubicBezTo>
                    <a:pt x="f7" y="f59"/>
                    <a:pt x="f144" y="f56"/>
                    <a:pt x="f77" y="f56"/>
                  </a:cubicBezTo>
                  <a:cubicBezTo>
                    <a:pt x="f75" y="f137"/>
                    <a:pt x="f65" y="f137"/>
                    <a:pt x="f45" y="f137"/>
                  </a:cubicBezTo>
                  <a:close/>
                  <a:moveTo>
                    <a:pt x="f60" y="f136"/>
                  </a:moveTo>
                  <a:cubicBezTo>
                    <a:pt x="f50" y="f136"/>
                    <a:pt x="f50" y="f136"/>
                    <a:pt x="f50" y="f136"/>
                  </a:cubicBezTo>
                  <a:cubicBezTo>
                    <a:pt x="f75" y="f136"/>
                    <a:pt x="f75" y="f136"/>
                    <a:pt x="f75" y="f136"/>
                  </a:cubicBezTo>
                  <a:cubicBezTo>
                    <a:pt x="f73" y="f85"/>
                    <a:pt x="f73" y="f83"/>
                    <a:pt x="f73" y="f151"/>
                  </a:cubicBezTo>
                  <a:cubicBezTo>
                    <a:pt x="f73" y="f71"/>
                    <a:pt x="f73" y="f71"/>
                    <a:pt x="f73" y="f71"/>
                  </a:cubicBezTo>
                  <a:cubicBezTo>
                    <a:pt x="f45" y="f71"/>
                    <a:pt x="f45" y="f71"/>
                    <a:pt x="f45" y="f71"/>
                  </a:cubicBezTo>
                  <a:cubicBezTo>
                    <a:pt x="f7" y="f72"/>
                    <a:pt x="f60" y="f70"/>
                    <a:pt x="f58" y="f83"/>
                  </a:cubicBezTo>
                  <a:cubicBezTo>
                    <a:pt x="f93" y="f84"/>
                    <a:pt x="f93" y="f85"/>
                    <a:pt x="f60" y="f136"/>
                  </a:cubicBezTo>
                  <a:close/>
                  <a:moveTo>
                    <a:pt x="f50" y="f67"/>
                  </a:moveTo>
                  <a:cubicBezTo>
                    <a:pt x="f141" y="f67"/>
                    <a:pt x="f141" y="f67"/>
                    <a:pt x="f141" y="f67"/>
                  </a:cubicBezTo>
                  <a:cubicBezTo>
                    <a:pt x="f44" y="f147"/>
                    <a:pt x="f58" y="f84"/>
                    <a:pt x="f44" y="f139"/>
                  </a:cubicBezTo>
                  <a:cubicBezTo>
                    <a:pt x="f141" y="f152"/>
                    <a:pt x="f7" y="f151"/>
                    <a:pt x="f65" y="f70"/>
                  </a:cubicBezTo>
                  <a:cubicBezTo>
                    <a:pt x="f45" y="f68"/>
                    <a:pt x="f65" y="f147"/>
                    <a:pt x="f50" y="f67"/>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14" name="Ελεύθερη σχεδίαση 51">
              <a:extLst>
                <a:ext uri="{FF2B5EF4-FFF2-40B4-BE49-F238E27FC236}">
                  <a16:creationId xmlns:a16="http://schemas.microsoft.com/office/drawing/2014/main" id="{967F072A-F859-EC7F-1C3F-D36368C9ADCC}"/>
                </a:ext>
              </a:extLst>
            </p:cNvPr>
            <p:cNvSpPr/>
            <p:nvPr/>
          </p:nvSpPr>
          <p:spPr>
            <a:xfrm>
              <a:off x="5046994" y="4400165"/>
              <a:ext cx="365933" cy="376485"/>
            </a:xfrm>
            <a:custGeom>
              <a:avLst/>
              <a:gdLst>
                <a:gd name="f0" fmla="val 10800000"/>
                <a:gd name="f1" fmla="val 5400000"/>
                <a:gd name="f2" fmla="val 180"/>
                <a:gd name="f3" fmla="val w"/>
                <a:gd name="f4" fmla="val h"/>
                <a:gd name="f5" fmla="val 0"/>
                <a:gd name="f6" fmla="val 135"/>
                <a:gd name="f7" fmla="val 153"/>
                <a:gd name="f8" fmla="val 47"/>
                <a:gd name="f9" fmla="val 133"/>
                <a:gd name="f10" fmla="val 62"/>
                <a:gd name="f11" fmla="val 76"/>
                <a:gd name="f12" fmla="val 119"/>
                <a:gd name="f13" fmla="val 91"/>
                <a:gd name="f14" fmla="val 114"/>
                <a:gd name="f15" fmla="val 82"/>
                <a:gd name="f16" fmla="val 120"/>
                <a:gd name="f17" fmla="val 63"/>
                <a:gd name="f18" fmla="val 134"/>
                <a:gd name="f19" fmla="val 138"/>
                <a:gd name="f20" fmla="val 28"/>
                <a:gd name="f21" fmla="val 143"/>
                <a:gd name="f22" fmla="val 144"/>
                <a:gd name="f23" fmla="val 124"/>
                <a:gd name="f24" fmla="val 6"/>
                <a:gd name="f25" fmla="val 123"/>
                <a:gd name="f26" fmla="val 1"/>
                <a:gd name="f27" fmla="val 132"/>
                <a:gd name="f28" fmla="val 4"/>
                <a:gd name="f29" fmla="val 38"/>
                <a:gd name="f30" fmla="val 148"/>
                <a:gd name="f31" fmla="val 65"/>
                <a:gd name="f32" fmla="val 113"/>
                <a:gd name="f33" fmla="val 97"/>
                <a:gd name="f34" fmla="val 109"/>
                <a:gd name="f35" fmla="val 98"/>
                <a:gd name="f36" fmla="val 104"/>
                <a:gd name="f37" fmla="val 100"/>
                <a:gd name="f38" fmla="val 94"/>
                <a:gd name="f39" fmla="val 85"/>
                <a:gd name="f40" fmla="val 131"/>
                <a:gd name="f41" fmla="val 46"/>
                <a:gd name="f42" fmla="val 125"/>
                <a:gd name="f43" fmla="val 22"/>
                <a:gd name="f44" fmla="val 12"/>
                <a:gd name="f45" fmla="val 101"/>
                <a:gd name="f46" fmla="val 15"/>
                <a:gd name="f47" fmla="val 9"/>
                <a:gd name="f48" fmla="val 107"/>
                <a:gd name="f49" fmla="val 5"/>
                <a:gd name="f50" fmla="val 18"/>
                <a:gd name="f51" fmla="val 30"/>
                <a:gd name="f52" fmla="val 56"/>
                <a:gd name="f53" fmla="val 111"/>
                <a:gd name="f54" fmla="val 90"/>
                <a:gd name="f55" fmla="val 106"/>
                <a:gd name="f56" fmla="val 105"/>
                <a:gd name="f57" fmla="val 126"/>
                <a:gd name="f58" fmla="val 137"/>
                <a:gd name="f59" fmla="val 130"/>
                <a:gd name="f60" fmla="val 95"/>
                <a:gd name="f61" fmla="val 78"/>
                <a:gd name="f62" fmla="val 127"/>
                <a:gd name="f63" fmla="val 102"/>
                <a:gd name="f64" fmla="val 112"/>
                <a:gd name="f65" fmla="val 84"/>
                <a:gd name="f66" fmla="val 128"/>
                <a:gd name="f67" fmla="val 36"/>
                <a:gd name="f68" fmla="val 83"/>
                <a:gd name="f69" fmla="val 110"/>
                <a:gd name="f70" fmla="val 117"/>
                <a:gd name="f71" fmla="val 118"/>
                <a:gd name="f72" fmla="val 121"/>
                <a:gd name="f73" fmla="val 108"/>
                <a:gd name="f74" fmla="val 115"/>
                <a:gd name="f75" fmla="+- 0 0 -90"/>
                <a:gd name="f76" fmla="*/ f3 1 135"/>
                <a:gd name="f77" fmla="*/ f4 1 153"/>
                <a:gd name="f78" fmla="+- f7 0 f5"/>
                <a:gd name="f79" fmla="+- f6 0 f5"/>
                <a:gd name="f80" fmla="*/ f75 f0 1"/>
                <a:gd name="f81" fmla="*/ f79 1 135"/>
                <a:gd name="f82" fmla="*/ f78 1 153"/>
                <a:gd name="f83" fmla="*/ 47 f79 1"/>
                <a:gd name="f84" fmla="*/ 133 f78 1"/>
                <a:gd name="f85" fmla="*/ 91 f79 1"/>
                <a:gd name="f86" fmla="*/ 114 f78 1"/>
                <a:gd name="f87" fmla="*/ 138 f78 1"/>
                <a:gd name="f88" fmla="*/ 0 f79 1"/>
                <a:gd name="f89" fmla="*/ 124 f78 1"/>
                <a:gd name="f90" fmla="*/ 4 f79 1"/>
                <a:gd name="f91" fmla="*/ 97 f79 1"/>
                <a:gd name="f92" fmla="*/ 109 f78 1"/>
                <a:gd name="f93" fmla="*/ 100 f79 1"/>
                <a:gd name="f94" fmla="*/ 94 f78 1"/>
                <a:gd name="f95" fmla="*/ 125 f79 1"/>
                <a:gd name="f96" fmla="*/ 22 f78 1"/>
                <a:gd name="f97" fmla="*/ 101 f79 1"/>
                <a:gd name="f98" fmla="*/ 15 f78 1"/>
                <a:gd name="f99" fmla="*/ 114 f79 1"/>
                <a:gd name="f100" fmla="*/ 5 f78 1"/>
                <a:gd name="f101" fmla="*/ 132 f79 1"/>
                <a:gd name="f102" fmla="*/ 30 f78 1"/>
                <a:gd name="f103" fmla="*/ 107 f79 1"/>
                <a:gd name="f104" fmla="*/ 106 f78 1"/>
                <a:gd name="f105" fmla="*/ 137 f78 1"/>
                <a:gd name="f106" fmla="*/ 95 f79 1"/>
                <a:gd name="f107" fmla="*/ 113 f78 1"/>
                <a:gd name="f108" fmla="*/ 102 f79 1"/>
                <a:gd name="f109" fmla="*/ 107 f78 1"/>
                <a:gd name="f110" fmla="*/ 128 f79 1"/>
                <a:gd name="f111" fmla="*/ 36 f78 1"/>
                <a:gd name="f112" fmla="*/ 110 f78 1"/>
                <a:gd name="f113" fmla="*/ 118 f79 1"/>
                <a:gd name="f114" fmla="*/ 128 f78 1"/>
                <a:gd name="f115" fmla="*/ 104 f79 1"/>
                <a:gd name="f116" fmla="*/ 131 f78 1"/>
                <a:gd name="f117" fmla="*/ 115 f79 1"/>
                <a:gd name="f118" fmla="*/ f80 1 f2"/>
                <a:gd name="f119" fmla="*/ f83 1 135"/>
                <a:gd name="f120" fmla="*/ f84 1 153"/>
                <a:gd name="f121" fmla="*/ f85 1 135"/>
                <a:gd name="f122" fmla="*/ f86 1 153"/>
                <a:gd name="f123" fmla="*/ f87 1 153"/>
                <a:gd name="f124" fmla="*/ f88 1 135"/>
                <a:gd name="f125" fmla="*/ f89 1 153"/>
                <a:gd name="f126" fmla="*/ f90 1 135"/>
                <a:gd name="f127" fmla="*/ f91 1 135"/>
                <a:gd name="f128" fmla="*/ f92 1 153"/>
                <a:gd name="f129" fmla="*/ f93 1 135"/>
                <a:gd name="f130" fmla="*/ f94 1 153"/>
                <a:gd name="f131" fmla="*/ f95 1 135"/>
                <a:gd name="f132" fmla="*/ f96 1 153"/>
                <a:gd name="f133" fmla="*/ f97 1 135"/>
                <a:gd name="f134" fmla="*/ f98 1 153"/>
                <a:gd name="f135" fmla="*/ f99 1 135"/>
                <a:gd name="f136" fmla="*/ f100 1 153"/>
                <a:gd name="f137" fmla="*/ f101 1 135"/>
                <a:gd name="f138" fmla="*/ f102 1 153"/>
                <a:gd name="f139" fmla="*/ f103 1 135"/>
                <a:gd name="f140" fmla="*/ f104 1 153"/>
                <a:gd name="f141" fmla="*/ f105 1 153"/>
                <a:gd name="f142" fmla="*/ f106 1 135"/>
                <a:gd name="f143" fmla="*/ f107 1 153"/>
                <a:gd name="f144" fmla="*/ f108 1 135"/>
                <a:gd name="f145" fmla="*/ f109 1 153"/>
                <a:gd name="f146" fmla="*/ f110 1 135"/>
                <a:gd name="f147" fmla="*/ f111 1 153"/>
                <a:gd name="f148" fmla="*/ f112 1 153"/>
                <a:gd name="f149" fmla="*/ f113 1 135"/>
                <a:gd name="f150" fmla="*/ f114 1 153"/>
                <a:gd name="f151" fmla="*/ f115 1 135"/>
                <a:gd name="f152" fmla="*/ f116 1 153"/>
                <a:gd name="f153" fmla="*/ f117 1 135"/>
                <a:gd name="f154" fmla="*/ 0 1 f81"/>
                <a:gd name="f155" fmla="*/ f6 1 f81"/>
                <a:gd name="f156" fmla="*/ 0 1 f82"/>
                <a:gd name="f157" fmla="*/ f7 1 f82"/>
                <a:gd name="f158" fmla="+- f118 0 f1"/>
                <a:gd name="f159" fmla="*/ f119 1 f81"/>
                <a:gd name="f160" fmla="*/ f120 1 f82"/>
                <a:gd name="f161" fmla="*/ f121 1 f81"/>
                <a:gd name="f162" fmla="*/ f122 1 f82"/>
                <a:gd name="f163" fmla="*/ f123 1 f82"/>
                <a:gd name="f164" fmla="*/ f124 1 f81"/>
                <a:gd name="f165" fmla="*/ f125 1 f82"/>
                <a:gd name="f166" fmla="*/ f126 1 f81"/>
                <a:gd name="f167" fmla="*/ f127 1 f81"/>
                <a:gd name="f168" fmla="*/ f128 1 f82"/>
                <a:gd name="f169" fmla="*/ f129 1 f81"/>
                <a:gd name="f170" fmla="*/ f130 1 f82"/>
                <a:gd name="f171" fmla="*/ f131 1 f81"/>
                <a:gd name="f172" fmla="*/ f132 1 f82"/>
                <a:gd name="f173" fmla="*/ f133 1 f81"/>
                <a:gd name="f174" fmla="*/ f134 1 f82"/>
                <a:gd name="f175" fmla="*/ f135 1 f81"/>
                <a:gd name="f176" fmla="*/ f136 1 f82"/>
                <a:gd name="f177" fmla="*/ f137 1 f81"/>
                <a:gd name="f178" fmla="*/ f138 1 f82"/>
                <a:gd name="f179" fmla="*/ f139 1 f81"/>
                <a:gd name="f180" fmla="*/ f140 1 f82"/>
                <a:gd name="f181" fmla="*/ f141 1 f82"/>
                <a:gd name="f182" fmla="*/ f142 1 f81"/>
                <a:gd name="f183" fmla="*/ f143 1 f82"/>
                <a:gd name="f184" fmla="*/ f144 1 f81"/>
                <a:gd name="f185" fmla="*/ f145 1 f82"/>
                <a:gd name="f186" fmla="*/ f146 1 f81"/>
                <a:gd name="f187" fmla="*/ f147 1 f82"/>
                <a:gd name="f188" fmla="*/ f148 1 f82"/>
                <a:gd name="f189" fmla="*/ f149 1 f81"/>
                <a:gd name="f190" fmla="*/ f150 1 f82"/>
                <a:gd name="f191" fmla="*/ f151 1 f81"/>
                <a:gd name="f192" fmla="*/ f152 1 f82"/>
                <a:gd name="f193" fmla="*/ f153 1 f81"/>
                <a:gd name="f194" fmla="*/ f154 f76 1"/>
                <a:gd name="f195" fmla="*/ f155 f76 1"/>
                <a:gd name="f196" fmla="*/ f157 f77 1"/>
                <a:gd name="f197" fmla="*/ f156 f77 1"/>
                <a:gd name="f198" fmla="*/ f159 f76 1"/>
                <a:gd name="f199" fmla="*/ f160 f77 1"/>
                <a:gd name="f200" fmla="*/ f161 f76 1"/>
                <a:gd name="f201" fmla="*/ f162 f77 1"/>
                <a:gd name="f202" fmla="*/ f163 f77 1"/>
                <a:gd name="f203" fmla="*/ f164 f76 1"/>
                <a:gd name="f204" fmla="*/ f165 f77 1"/>
                <a:gd name="f205" fmla="*/ f166 f76 1"/>
                <a:gd name="f206" fmla="*/ f167 f76 1"/>
                <a:gd name="f207" fmla="*/ f168 f77 1"/>
                <a:gd name="f208" fmla="*/ f169 f76 1"/>
                <a:gd name="f209" fmla="*/ f170 f77 1"/>
                <a:gd name="f210" fmla="*/ f171 f76 1"/>
                <a:gd name="f211" fmla="*/ f172 f77 1"/>
                <a:gd name="f212" fmla="*/ f173 f76 1"/>
                <a:gd name="f213" fmla="*/ f174 f77 1"/>
                <a:gd name="f214" fmla="*/ f175 f76 1"/>
                <a:gd name="f215" fmla="*/ f176 f77 1"/>
                <a:gd name="f216" fmla="*/ f177 f76 1"/>
                <a:gd name="f217" fmla="*/ f178 f77 1"/>
                <a:gd name="f218" fmla="*/ f179 f76 1"/>
                <a:gd name="f219" fmla="*/ f180 f77 1"/>
                <a:gd name="f220" fmla="*/ f181 f77 1"/>
                <a:gd name="f221" fmla="*/ f182 f76 1"/>
                <a:gd name="f222" fmla="*/ f183 f77 1"/>
                <a:gd name="f223" fmla="*/ f184 f76 1"/>
                <a:gd name="f224" fmla="*/ f185 f77 1"/>
                <a:gd name="f225" fmla="*/ f186 f76 1"/>
                <a:gd name="f226" fmla="*/ f187 f77 1"/>
                <a:gd name="f227" fmla="*/ f188 f77 1"/>
                <a:gd name="f228" fmla="*/ f189 f76 1"/>
                <a:gd name="f229" fmla="*/ f190 f77 1"/>
                <a:gd name="f230" fmla="*/ f191 f76 1"/>
                <a:gd name="f231" fmla="*/ f192 f77 1"/>
                <a:gd name="f232" fmla="*/ f193 f76 1"/>
              </a:gdLst>
              <a:ahLst/>
              <a:cxnLst>
                <a:cxn ang="3cd4">
                  <a:pos x="hc" y="t"/>
                </a:cxn>
                <a:cxn ang="0">
                  <a:pos x="r" y="vc"/>
                </a:cxn>
                <a:cxn ang="cd4">
                  <a:pos x="hc" y="b"/>
                </a:cxn>
                <a:cxn ang="cd2">
                  <a:pos x="l" y="vc"/>
                </a:cxn>
                <a:cxn ang="f158">
                  <a:pos x="f198" y="f199"/>
                </a:cxn>
                <a:cxn ang="f158">
                  <a:pos x="f200" y="f201"/>
                </a:cxn>
                <a:cxn ang="f158">
                  <a:pos x="f198" y="f202"/>
                </a:cxn>
                <a:cxn ang="f158">
                  <a:pos x="f203" y="f204"/>
                </a:cxn>
                <a:cxn ang="f158">
                  <a:pos x="f205" y="f199"/>
                </a:cxn>
                <a:cxn ang="f158">
                  <a:pos x="f206" y="f207"/>
                </a:cxn>
                <a:cxn ang="f158">
                  <a:pos x="f208" y="f209"/>
                </a:cxn>
                <a:cxn ang="f158">
                  <a:pos x="f210" y="f211"/>
                </a:cxn>
                <a:cxn ang="f158">
                  <a:pos x="f212" y="f213"/>
                </a:cxn>
                <a:cxn ang="f158">
                  <a:pos x="f214" y="f215"/>
                </a:cxn>
                <a:cxn ang="f158">
                  <a:pos x="f216" y="f217"/>
                </a:cxn>
                <a:cxn ang="f158">
                  <a:pos x="f218" y="f219"/>
                </a:cxn>
                <a:cxn ang="f158">
                  <a:pos x="f208" y="f220"/>
                </a:cxn>
                <a:cxn ang="f158">
                  <a:pos x="f221" y="f222"/>
                </a:cxn>
                <a:cxn ang="f158">
                  <a:pos x="f198" y="f199"/>
                </a:cxn>
                <a:cxn ang="f158">
                  <a:pos x="f223" y="f224"/>
                </a:cxn>
                <a:cxn ang="f158">
                  <a:pos x="f225" y="f226"/>
                </a:cxn>
                <a:cxn ang="f158">
                  <a:pos x="f223" y="f224"/>
                </a:cxn>
                <a:cxn ang="f158">
                  <a:pos x="f214" y="f227"/>
                </a:cxn>
                <a:cxn ang="f158">
                  <a:pos x="f228" y="f229"/>
                </a:cxn>
                <a:cxn ang="f158">
                  <a:pos x="f214" y="f227"/>
                </a:cxn>
                <a:cxn ang="f158">
                  <a:pos x="f230" y="f227"/>
                </a:cxn>
                <a:cxn ang="f158">
                  <a:pos x="f223" y="f231"/>
                </a:cxn>
                <a:cxn ang="f158">
                  <a:pos x="f232" y="f199"/>
                </a:cxn>
                <a:cxn ang="f158">
                  <a:pos x="f230" y="f227"/>
                </a:cxn>
              </a:cxnLst>
              <a:rect l="f194" t="f197" r="f195" b="f196"/>
              <a:pathLst>
                <a:path w="135" h="153">
                  <a:moveTo>
                    <a:pt x="f8" y="f9"/>
                  </a:moveTo>
                  <a:cubicBezTo>
                    <a:pt x="f10" y="f9"/>
                    <a:pt x="f11" y="f12"/>
                    <a:pt x="f13" y="f14"/>
                  </a:cubicBezTo>
                  <a:cubicBezTo>
                    <a:pt x="f15" y="f16"/>
                    <a:pt x="f17" y="f18"/>
                    <a:pt x="f8" y="f19"/>
                  </a:cubicBezTo>
                  <a:cubicBezTo>
                    <a:pt x="f20" y="f21"/>
                    <a:pt x="f5" y="f22"/>
                    <a:pt x="f5" y="f23"/>
                  </a:cubicBezTo>
                  <a:cubicBezTo>
                    <a:pt x="f24" y="f25"/>
                    <a:pt x="f26" y="f27"/>
                    <a:pt x="f28" y="f9"/>
                  </a:cubicBezTo>
                  <a:cubicBezTo>
                    <a:pt x="f29" y="f30"/>
                    <a:pt x="f31" y="f32"/>
                    <a:pt x="f33" y="f34"/>
                  </a:cubicBezTo>
                  <a:cubicBezTo>
                    <a:pt x="f35" y="f36"/>
                    <a:pt x="f37" y="f37"/>
                    <a:pt x="f37" y="f38"/>
                  </a:cubicBezTo>
                  <a:cubicBezTo>
                    <a:pt x="f34" y="f39"/>
                    <a:pt x="f40" y="f41"/>
                    <a:pt x="f42" y="f43"/>
                  </a:cubicBezTo>
                  <a:cubicBezTo>
                    <a:pt x="f25" y="f44"/>
                    <a:pt x="f34" y="f5"/>
                    <a:pt x="f45" y="f46"/>
                  </a:cubicBezTo>
                  <a:cubicBezTo>
                    <a:pt x="f33" y="f47"/>
                    <a:pt x="f48" y="f28"/>
                    <a:pt x="f14" y="f49"/>
                  </a:cubicBezTo>
                  <a:cubicBezTo>
                    <a:pt x="f42" y="f24"/>
                    <a:pt x="f40" y="f50"/>
                    <a:pt x="f27" y="f51"/>
                  </a:cubicBezTo>
                  <a:cubicBezTo>
                    <a:pt x="f6" y="f52"/>
                    <a:pt x="f53" y="f54"/>
                    <a:pt x="f48" y="f55"/>
                  </a:cubicBezTo>
                  <a:cubicBezTo>
                    <a:pt x="f9" y="f56"/>
                    <a:pt x="f57" y="f7"/>
                    <a:pt x="f37" y="f58"/>
                  </a:cubicBezTo>
                  <a:cubicBezTo>
                    <a:pt x="f33" y="f59"/>
                    <a:pt x="f35" y="f16"/>
                    <a:pt x="f60" y="f32"/>
                  </a:cubicBezTo>
                  <a:cubicBezTo>
                    <a:pt x="f61" y="f32"/>
                    <a:pt x="f17" y="f62"/>
                    <a:pt x="f8" y="f9"/>
                  </a:cubicBezTo>
                  <a:close/>
                  <a:moveTo>
                    <a:pt x="f63" y="f48"/>
                  </a:moveTo>
                  <a:cubicBezTo>
                    <a:pt x="f64" y="f65"/>
                    <a:pt x="f59" y="f17"/>
                    <a:pt x="f66" y="f67"/>
                  </a:cubicBezTo>
                  <a:cubicBezTo>
                    <a:pt x="f57" y="f31"/>
                    <a:pt x="f56" y="f68"/>
                    <a:pt x="f63" y="f48"/>
                  </a:cubicBezTo>
                  <a:close/>
                  <a:moveTo>
                    <a:pt x="f14" y="f69"/>
                  </a:moveTo>
                  <a:cubicBezTo>
                    <a:pt x="f70" y="f71"/>
                    <a:pt x="f72" y="f72"/>
                    <a:pt x="f71" y="f66"/>
                  </a:cubicBezTo>
                  <a:cubicBezTo>
                    <a:pt x="f66" y="f42"/>
                    <a:pt x="f12" y="f64"/>
                    <a:pt x="f14" y="f69"/>
                  </a:cubicBezTo>
                  <a:close/>
                  <a:moveTo>
                    <a:pt x="f36" y="f69"/>
                  </a:moveTo>
                  <a:cubicBezTo>
                    <a:pt x="f37" y="f14"/>
                    <a:pt x="f37" y="f42"/>
                    <a:pt x="f63" y="f40"/>
                  </a:cubicBezTo>
                  <a:cubicBezTo>
                    <a:pt x="f73" y="f27"/>
                    <a:pt x="f69" y="f6"/>
                    <a:pt x="f74" y="f9"/>
                  </a:cubicBezTo>
                  <a:cubicBezTo>
                    <a:pt x="f16" y="f72"/>
                    <a:pt x="f14" y="f53"/>
                    <a:pt x="f36" y="f69"/>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15" name="Ελεύθερη σχεδίαση 52">
              <a:extLst>
                <a:ext uri="{FF2B5EF4-FFF2-40B4-BE49-F238E27FC236}">
                  <a16:creationId xmlns:a16="http://schemas.microsoft.com/office/drawing/2014/main" id="{335BF224-F894-D249-E332-C0BD69866B52}"/>
                </a:ext>
              </a:extLst>
            </p:cNvPr>
            <p:cNvSpPr/>
            <p:nvPr/>
          </p:nvSpPr>
          <p:spPr>
            <a:xfrm>
              <a:off x="5043162" y="4410571"/>
              <a:ext cx="369765" cy="340047"/>
            </a:xfrm>
            <a:custGeom>
              <a:avLst/>
              <a:gdLst>
                <a:gd name="f0" fmla="val 10800000"/>
                <a:gd name="f1" fmla="val 5400000"/>
                <a:gd name="f2" fmla="val 180"/>
                <a:gd name="f3" fmla="val w"/>
                <a:gd name="f4" fmla="val h"/>
                <a:gd name="f5" fmla="val 0"/>
                <a:gd name="f6" fmla="val 136"/>
                <a:gd name="f7" fmla="val 138"/>
                <a:gd name="f8" fmla="val 26"/>
                <a:gd name="f9" fmla="val 16"/>
                <a:gd name="f10" fmla="val 9"/>
                <a:gd name="f11" fmla="val 5"/>
                <a:gd name="f12" fmla="val 131"/>
                <a:gd name="f13" fmla="val 2"/>
                <a:gd name="f14" fmla="val 129"/>
                <a:gd name="f15" fmla="val 125"/>
                <a:gd name="f16" fmla="val 120"/>
                <a:gd name="f17" fmla="val 1"/>
                <a:gd name="f18" fmla="val 119"/>
                <a:gd name="f19" fmla="val 3"/>
                <a:gd name="f20" fmla="val 4"/>
                <a:gd name="f21" fmla="val 121"/>
                <a:gd name="f22" fmla="val 123"/>
                <a:gd name="f23" fmla="val 124"/>
                <a:gd name="f24" fmla="val 126"/>
                <a:gd name="f25" fmla="val 128"/>
                <a:gd name="f26" fmla="val 6"/>
                <a:gd name="f27" fmla="val 11"/>
                <a:gd name="f28" fmla="val 17"/>
                <a:gd name="f29" fmla="val 132"/>
                <a:gd name="f30" fmla="val 23"/>
                <a:gd name="f31" fmla="val 37"/>
                <a:gd name="f32" fmla="val 49"/>
                <a:gd name="f33" fmla="val 63"/>
                <a:gd name="f34" fmla="val 118"/>
                <a:gd name="f35" fmla="val 74"/>
                <a:gd name="f36" fmla="val 112"/>
                <a:gd name="f37" fmla="val 85"/>
                <a:gd name="f38" fmla="val 106"/>
                <a:gd name="f39" fmla="val 97"/>
                <a:gd name="f40" fmla="val 104"/>
                <a:gd name="f41" fmla="val 99"/>
                <a:gd name="f42" fmla="val 100"/>
                <a:gd name="f43" fmla="val 96"/>
                <a:gd name="f44" fmla="val 90"/>
                <a:gd name="f45" fmla="val 109"/>
                <a:gd name="f46" fmla="val 81"/>
                <a:gd name="f47" fmla="val 42"/>
                <a:gd name="f48" fmla="val 18"/>
                <a:gd name="f49" fmla="val 12"/>
                <a:gd name="f50" fmla="val 117"/>
                <a:gd name="f51" fmla="val 111"/>
                <a:gd name="f52" fmla="val 108"/>
                <a:gd name="f53" fmla="val 105"/>
                <a:gd name="f54" fmla="val 7"/>
                <a:gd name="f55" fmla="val 103"/>
                <a:gd name="f56" fmla="val 102"/>
                <a:gd name="f57" fmla="val 101"/>
                <a:gd name="f58" fmla="val 8"/>
                <a:gd name="f59" fmla="val 114"/>
                <a:gd name="f60" fmla="val 115"/>
                <a:gd name="f61" fmla="val 127"/>
                <a:gd name="f62" fmla="val 133"/>
                <a:gd name="f63" fmla="val 14"/>
                <a:gd name="f64" fmla="val 134"/>
                <a:gd name="f65" fmla="val 44"/>
                <a:gd name="f66" fmla="val 66"/>
                <a:gd name="f67" fmla="val 83"/>
                <a:gd name="f68" fmla="val 113"/>
                <a:gd name="f69" fmla="val 110"/>
                <a:gd name="f70" fmla="val 137"/>
                <a:gd name="f71" fmla="val 107"/>
                <a:gd name="f72" fmla="val 98"/>
                <a:gd name="f73" fmla="val 130"/>
                <a:gd name="f74" fmla="val 116"/>
                <a:gd name="f75" fmla="val 95"/>
                <a:gd name="f76" fmla="val 94"/>
                <a:gd name="f77" fmla="val 92"/>
                <a:gd name="f78" fmla="val 91"/>
                <a:gd name="f79" fmla="val 89"/>
                <a:gd name="f80" fmla="val 87"/>
                <a:gd name="f81" fmla="val 77"/>
                <a:gd name="f82" fmla="val 61"/>
                <a:gd name="f83" fmla="val 48"/>
                <a:gd name="f84" fmla="val 135"/>
                <a:gd name="f85" fmla="val 41"/>
                <a:gd name="f86" fmla="val 33"/>
                <a:gd name="f87" fmla="val 10"/>
                <a:gd name="f88" fmla="val 76"/>
                <a:gd name="f89" fmla="val 86"/>
                <a:gd name="f90" fmla="val 82"/>
                <a:gd name="f91" fmla="val 78"/>
                <a:gd name="f92" fmla="val 75"/>
                <a:gd name="f93" fmla="val 57"/>
                <a:gd name="f94" fmla="val 54"/>
                <a:gd name="f95" fmla="val 59"/>
                <a:gd name="f96" fmla="val 65"/>
                <a:gd name="f97" fmla="val 122"/>
                <a:gd name="f98" fmla="val 15"/>
                <a:gd name="f99" fmla="val 64"/>
                <a:gd name="f100" fmla="val 51"/>
                <a:gd name="f101" fmla="val 73"/>
                <a:gd name="f102" fmla="val 53"/>
                <a:gd name="f103" fmla="val 60"/>
                <a:gd name="f104" fmla="val 67"/>
                <a:gd name="f105" fmla="val 79"/>
                <a:gd name="f106" fmla="val 84"/>
                <a:gd name="f107" fmla="val 72"/>
                <a:gd name="f108" fmla="val 47"/>
                <a:gd name="f109" fmla="val 32"/>
                <a:gd name="f110" fmla="val 68"/>
                <a:gd name="f111" fmla="val 88"/>
                <a:gd name="f112" fmla="val 71"/>
                <a:gd name="f113" fmla="val 58"/>
                <a:gd name="f114" fmla="+- 0 0 -90"/>
                <a:gd name="f115" fmla="*/ f3 1 136"/>
                <a:gd name="f116" fmla="*/ f4 1 138"/>
                <a:gd name="f117" fmla="+- f7 0 f5"/>
                <a:gd name="f118" fmla="+- f6 0 f5"/>
                <a:gd name="f119" fmla="*/ f114 f0 1"/>
                <a:gd name="f120" fmla="*/ f118 1 136"/>
                <a:gd name="f121" fmla="*/ f117 1 138"/>
                <a:gd name="f122" fmla="*/ 0 f118 1"/>
                <a:gd name="f123" fmla="*/ 120 f117 1"/>
                <a:gd name="f124" fmla="*/ 4 f118 1"/>
                <a:gd name="f125" fmla="*/ 23 f118 1"/>
                <a:gd name="f126" fmla="*/ 132 f117 1"/>
                <a:gd name="f127" fmla="*/ 97 f118 1"/>
                <a:gd name="f128" fmla="*/ 104 f117 1"/>
                <a:gd name="f129" fmla="*/ 100 f118 1"/>
                <a:gd name="f130" fmla="*/ 90 f117 1"/>
                <a:gd name="f131" fmla="*/ 103 f118 1"/>
                <a:gd name="f132" fmla="*/ 11 f117 1"/>
                <a:gd name="f133" fmla="*/ 101 f118 1"/>
                <a:gd name="f134" fmla="*/ 6 f117 1"/>
                <a:gd name="f135" fmla="*/ 134 f118 1"/>
                <a:gd name="f136" fmla="*/ 26 f117 1"/>
                <a:gd name="f137" fmla="*/ 125 f118 1"/>
                <a:gd name="f138" fmla="*/ 119 f117 1"/>
                <a:gd name="f139" fmla="*/ 133 f117 1"/>
                <a:gd name="f140" fmla="*/ 96 f118 1"/>
                <a:gd name="f141" fmla="*/ 110 f117 1"/>
                <a:gd name="f142" fmla="*/ 87 f118 1"/>
                <a:gd name="f143" fmla="*/ 115 f117 1"/>
                <a:gd name="f144" fmla="*/ 5 f118 1"/>
                <a:gd name="f145" fmla="*/ 129 f117 1"/>
                <a:gd name="f146" fmla="*/ 48 f118 1"/>
                <a:gd name="f147" fmla="*/ 134 f117 1"/>
                <a:gd name="f148" fmla="*/ 65 f118 1"/>
                <a:gd name="f149" fmla="*/ 108 f117 1"/>
                <a:gd name="f150" fmla="*/ 109 f117 1"/>
                <a:gd name="f151" fmla="*/ 111 f118 1"/>
                <a:gd name="f152" fmla="*/ 135 f117 1"/>
                <a:gd name="f153" fmla="*/ 118 f118 1"/>
                <a:gd name="f154" fmla="*/ 125 f117 1"/>
                <a:gd name="f155" fmla="*/ 117 f118 1"/>
                <a:gd name="f156" fmla="*/ 108 f118 1"/>
                <a:gd name="f157" fmla="*/ 128 f117 1"/>
                <a:gd name="f158" fmla="*/ 105 f118 1"/>
                <a:gd name="f159" fmla="*/ 105 f117 1"/>
                <a:gd name="f160" fmla="*/ 124 f117 1"/>
                <a:gd name="f161" fmla="*/ 114 f118 1"/>
                <a:gd name="f162" fmla="*/ 102 f117 1"/>
                <a:gd name="f163" fmla="*/ 115 f118 1"/>
                <a:gd name="f164" fmla="*/ 82 f117 1"/>
                <a:gd name="f165" fmla="*/ 102 f118 1"/>
                <a:gd name="f166" fmla="*/ 7 f117 1"/>
                <a:gd name="f167" fmla="*/ 127 f118 1"/>
                <a:gd name="f168" fmla="*/ 18 f117 1"/>
                <a:gd name="f169" fmla="*/ 98 f118 1"/>
                <a:gd name="f170" fmla="*/ 104 f118 1"/>
                <a:gd name="f171" fmla="*/ 127 f117 1"/>
                <a:gd name="f172" fmla="*/ 113 f117 1"/>
                <a:gd name="f173" fmla="*/ 89 f118 1"/>
                <a:gd name="f174" fmla="*/ 74 f118 1"/>
                <a:gd name="f175" fmla="*/ 118 f117 1"/>
                <a:gd name="f176" fmla="*/ 2 f118 1"/>
                <a:gd name="f177" fmla="*/ 121 f117 1"/>
                <a:gd name="f178" fmla="*/ 120 f118 1"/>
                <a:gd name="f179" fmla="*/ 123 f117 1"/>
                <a:gd name="f180" fmla="*/ 128 f118 1"/>
                <a:gd name="f181" fmla="*/ 32 f117 1"/>
                <a:gd name="f182" fmla="*/ 103 f117 1"/>
                <a:gd name="f183" fmla="*/ 116 f118 1"/>
                <a:gd name="f184" fmla="*/ 72 f117 1"/>
                <a:gd name="f185" fmla="*/ 44 f117 1"/>
                <a:gd name="f186" fmla="*/ f119 1 f2"/>
                <a:gd name="f187" fmla="*/ f122 1 136"/>
                <a:gd name="f188" fmla="*/ f123 1 138"/>
                <a:gd name="f189" fmla="*/ f124 1 136"/>
                <a:gd name="f190" fmla="*/ f125 1 136"/>
                <a:gd name="f191" fmla="*/ f126 1 138"/>
                <a:gd name="f192" fmla="*/ f127 1 136"/>
                <a:gd name="f193" fmla="*/ f128 1 138"/>
                <a:gd name="f194" fmla="*/ f129 1 136"/>
                <a:gd name="f195" fmla="*/ f130 1 138"/>
                <a:gd name="f196" fmla="*/ f131 1 136"/>
                <a:gd name="f197" fmla="*/ f132 1 138"/>
                <a:gd name="f198" fmla="*/ f133 1 136"/>
                <a:gd name="f199" fmla="*/ f134 1 138"/>
                <a:gd name="f200" fmla="*/ f135 1 136"/>
                <a:gd name="f201" fmla="*/ f136 1 138"/>
                <a:gd name="f202" fmla="*/ f137 1 136"/>
                <a:gd name="f203" fmla="*/ f138 1 138"/>
                <a:gd name="f204" fmla="*/ f139 1 138"/>
                <a:gd name="f205" fmla="*/ f140 1 136"/>
                <a:gd name="f206" fmla="*/ f141 1 138"/>
                <a:gd name="f207" fmla="*/ f142 1 136"/>
                <a:gd name="f208" fmla="*/ f143 1 138"/>
                <a:gd name="f209" fmla="*/ f144 1 136"/>
                <a:gd name="f210" fmla="*/ f145 1 138"/>
                <a:gd name="f211" fmla="*/ f146 1 136"/>
                <a:gd name="f212" fmla="*/ f147 1 138"/>
                <a:gd name="f213" fmla="*/ f148 1 136"/>
                <a:gd name="f214" fmla="*/ f149 1 138"/>
                <a:gd name="f215" fmla="*/ f150 1 138"/>
                <a:gd name="f216" fmla="*/ f151 1 136"/>
                <a:gd name="f217" fmla="*/ f152 1 138"/>
                <a:gd name="f218" fmla="*/ f153 1 136"/>
                <a:gd name="f219" fmla="*/ f154 1 138"/>
                <a:gd name="f220" fmla="*/ f155 1 136"/>
                <a:gd name="f221" fmla="*/ f156 1 136"/>
                <a:gd name="f222" fmla="*/ f157 1 138"/>
                <a:gd name="f223" fmla="*/ f158 1 136"/>
                <a:gd name="f224" fmla="*/ f159 1 138"/>
                <a:gd name="f225" fmla="*/ f160 1 138"/>
                <a:gd name="f226" fmla="*/ f161 1 136"/>
                <a:gd name="f227" fmla="*/ f162 1 138"/>
                <a:gd name="f228" fmla="*/ f163 1 136"/>
                <a:gd name="f229" fmla="*/ f164 1 138"/>
                <a:gd name="f230" fmla="*/ f165 1 136"/>
                <a:gd name="f231" fmla="*/ f166 1 138"/>
                <a:gd name="f232" fmla="*/ f167 1 136"/>
                <a:gd name="f233" fmla="*/ f168 1 138"/>
                <a:gd name="f234" fmla="*/ f169 1 136"/>
                <a:gd name="f235" fmla="*/ f170 1 136"/>
                <a:gd name="f236" fmla="*/ f171 1 138"/>
                <a:gd name="f237" fmla="*/ f172 1 138"/>
                <a:gd name="f238" fmla="*/ f173 1 136"/>
                <a:gd name="f239" fmla="*/ f174 1 136"/>
                <a:gd name="f240" fmla="*/ f175 1 138"/>
                <a:gd name="f241" fmla="*/ f176 1 136"/>
                <a:gd name="f242" fmla="*/ f177 1 138"/>
                <a:gd name="f243" fmla="*/ f178 1 136"/>
                <a:gd name="f244" fmla="*/ f179 1 138"/>
                <a:gd name="f245" fmla="*/ f180 1 136"/>
                <a:gd name="f246" fmla="*/ f181 1 138"/>
                <a:gd name="f247" fmla="*/ f182 1 138"/>
                <a:gd name="f248" fmla="*/ f183 1 136"/>
                <a:gd name="f249" fmla="*/ f184 1 138"/>
                <a:gd name="f250" fmla="*/ f185 1 138"/>
                <a:gd name="f251" fmla="*/ 0 1 f120"/>
                <a:gd name="f252" fmla="*/ f6 1 f120"/>
                <a:gd name="f253" fmla="*/ 0 1 f121"/>
                <a:gd name="f254" fmla="*/ f7 1 f121"/>
                <a:gd name="f255" fmla="+- f186 0 f1"/>
                <a:gd name="f256" fmla="*/ f187 1 f120"/>
                <a:gd name="f257" fmla="*/ f188 1 f121"/>
                <a:gd name="f258" fmla="*/ f189 1 f120"/>
                <a:gd name="f259" fmla="*/ f190 1 f120"/>
                <a:gd name="f260" fmla="*/ f191 1 f121"/>
                <a:gd name="f261" fmla="*/ f192 1 f120"/>
                <a:gd name="f262" fmla="*/ f193 1 f121"/>
                <a:gd name="f263" fmla="*/ f194 1 f120"/>
                <a:gd name="f264" fmla="*/ f195 1 f121"/>
                <a:gd name="f265" fmla="*/ f196 1 f120"/>
                <a:gd name="f266" fmla="*/ f197 1 f121"/>
                <a:gd name="f267" fmla="*/ f198 1 f120"/>
                <a:gd name="f268" fmla="*/ f199 1 f121"/>
                <a:gd name="f269" fmla="*/ f200 1 f120"/>
                <a:gd name="f270" fmla="*/ f201 1 f121"/>
                <a:gd name="f271" fmla="*/ f202 1 f120"/>
                <a:gd name="f272" fmla="*/ f203 1 f121"/>
                <a:gd name="f273" fmla="*/ f204 1 f121"/>
                <a:gd name="f274" fmla="*/ f205 1 f120"/>
                <a:gd name="f275" fmla="*/ f206 1 f121"/>
                <a:gd name="f276" fmla="*/ f207 1 f120"/>
                <a:gd name="f277" fmla="*/ f208 1 f121"/>
                <a:gd name="f278" fmla="*/ f209 1 f120"/>
                <a:gd name="f279" fmla="*/ f210 1 f121"/>
                <a:gd name="f280" fmla="*/ f211 1 f120"/>
                <a:gd name="f281" fmla="*/ f212 1 f121"/>
                <a:gd name="f282" fmla="*/ f213 1 f120"/>
                <a:gd name="f283" fmla="*/ f214 1 f121"/>
                <a:gd name="f284" fmla="*/ f215 1 f121"/>
                <a:gd name="f285" fmla="*/ f216 1 f120"/>
                <a:gd name="f286" fmla="*/ f217 1 f121"/>
                <a:gd name="f287" fmla="*/ f218 1 f120"/>
                <a:gd name="f288" fmla="*/ f219 1 f121"/>
                <a:gd name="f289" fmla="*/ f220 1 f120"/>
                <a:gd name="f290" fmla="*/ f221 1 f120"/>
                <a:gd name="f291" fmla="*/ f222 1 f121"/>
                <a:gd name="f292" fmla="*/ f223 1 f120"/>
                <a:gd name="f293" fmla="*/ f224 1 f121"/>
                <a:gd name="f294" fmla="*/ f225 1 f121"/>
                <a:gd name="f295" fmla="*/ f226 1 f120"/>
                <a:gd name="f296" fmla="*/ f227 1 f121"/>
                <a:gd name="f297" fmla="*/ f228 1 f120"/>
                <a:gd name="f298" fmla="*/ f229 1 f121"/>
                <a:gd name="f299" fmla="*/ f230 1 f120"/>
                <a:gd name="f300" fmla="*/ f231 1 f121"/>
                <a:gd name="f301" fmla="*/ f232 1 f120"/>
                <a:gd name="f302" fmla="*/ f233 1 f121"/>
                <a:gd name="f303" fmla="*/ f234 1 f120"/>
                <a:gd name="f304" fmla="*/ f235 1 f120"/>
                <a:gd name="f305" fmla="*/ f236 1 f121"/>
                <a:gd name="f306" fmla="*/ f237 1 f121"/>
                <a:gd name="f307" fmla="*/ f238 1 f120"/>
                <a:gd name="f308" fmla="*/ f239 1 f120"/>
                <a:gd name="f309" fmla="*/ f240 1 f121"/>
                <a:gd name="f310" fmla="*/ f241 1 f120"/>
                <a:gd name="f311" fmla="*/ f242 1 f121"/>
                <a:gd name="f312" fmla="*/ f243 1 f120"/>
                <a:gd name="f313" fmla="*/ f244 1 f121"/>
                <a:gd name="f314" fmla="*/ f245 1 f120"/>
                <a:gd name="f315" fmla="*/ f246 1 f121"/>
                <a:gd name="f316" fmla="*/ f247 1 f121"/>
                <a:gd name="f317" fmla="*/ f248 1 f120"/>
                <a:gd name="f318" fmla="*/ f249 1 f121"/>
                <a:gd name="f319" fmla="*/ f250 1 f121"/>
                <a:gd name="f320" fmla="*/ f251 f115 1"/>
                <a:gd name="f321" fmla="*/ f252 f115 1"/>
                <a:gd name="f322" fmla="*/ f254 f116 1"/>
                <a:gd name="f323" fmla="*/ f253 f116 1"/>
                <a:gd name="f324" fmla="*/ f256 f115 1"/>
                <a:gd name="f325" fmla="*/ f257 f116 1"/>
                <a:gd name="f326" fmla="*/ f258 f115 1"/>
                <a:gd name="f327" fmla="*/ f259 f115 1"/>
                <a:gd name="f328" fmla="*/ f260 f116 1"/>
                <a:gd name="f329" fmla="*/ f261 f115 1"/>
                <a:gd name="f330" fmla="*/ f262 f116 1"/>
                <a:gd name="f331" fmla="*/ f263 f115 1"/>
                <a:gd name="f332" fmla="*/ f264 f116 1"/>
                <a:gd name="f333" fmla="*/ f265 f115 1"/>
                <a:gd name="f334" fmla="*/ f266 f116 1"/>
                <a:gd name="f335" fmla="*/ f267 f115 1"/>
                <a:gd name="f336" fmla="*/ f268 f116 1"/>
                <a:gd name="f337" fmla="*/ f269 f115 1"/>
                <a:gd name="f338" fmla="*/ f270 f116 1"/>
                <a:gd name="f339" fmla="*/ f271 f115 1"/>
                <a:gd name="f340" fmla="*/ f272 f116 1"/>
                <a:gd name="f341" fmla="*/ f273 f116 1"/>
                <a:gd name="f342" fmla="*/ f274 f115 1"/>
                <a:gd name="f343" fmla="*/ f275 f116 1"/>
                <a:gd name="f344" fmla="*/ f276 f115 1"/>
                <a:gd name="f345" fmla="*/ f277 f116 1"/>
                <a:gd name="f346" fmla="*/ f278 f115 1"/>
                <a:gd name="f347" fmla="*/ f279 f116 1"/>
                <a:gd name="f348" fmla="*/ f280 f115 1"/>
                <a:gd name="f349" fmla="*/ f281 f116 1"/>
                <a:gd name="f350" fmla="*/ f282 f115 1"/>
                <a:gd name="f351" fmla="*/ f283 f116 1"/>
                <a:gd name="f352" fmla="*/ f284 f116 1"/>
                <a:gd name="f353" fmla="*/ f285 f115 1"/>
                <a:gd name="f354" fmla="*/ f286 f116 1"/>
                <a:gd name="f355" fmla="*/ f287 f115 1"/>
                <a:gd name="f356" fmla="*/ f288 f116 1"/>
                <a:gd name="f357" fmla="*/ f289 f115 1"/>
                <a:gd name="f358" fmla="*/ f290 f115 1"/>
                <a:gd name="f359" fmla="*/ f291 f116 1"/>
                <a:gd name="f360" fmla="*/ f292 f115 1"/>
                <a:gd name="f361" fmla="*/ f293 f116 1"/>
                <a:gd name="f362" fmla="*/ f294 f116 1"/>
                <a:gd name="f363" fmla="*/ f295 f115 1"/>
                <a:gd name="f364" fmla="*/ f296 f116 1"/>
                <a:gd name="f365" fmla="*/ f297 f115 1"/>
                <a:gd name="f366" fmla="*/ f298 f116 1"/>
                <a:gd name="f367" fmla="*/ f299 f115 1"/>
                <a:gd name="f368" fmla="*/ f300 f116 1"/>
                <a:gd name="f369" fmla="*/ f301 f115 1"/>
                <a:gd name="f370" fmla="*/ f302 f116 1"/>
                <a:gd name="f371" fmla="*/ f303 f115 1"/>
                <a:gd name="f372" fmla="*/ f304 f115 1"/>
                <a:gd name="f373" fmla="*/ f305 f116 1"/>
                <a:gd name="f374" fmla="*/ f306 f116 1"/>
                <a:gd name="f375" fmla="*/ f307 f115 1"/>
                <a:gd name="f376" fmla="*/ f308 f115 1"/>
                <a:gd name="f377" fmla="*/ f309 f116 1"/>
                <a:gd name="f378" fmla="*/ f310 f115 1"/>
                <a:gd name="f379" fmla="*/ f311 f116 1"/>
                <a:gd name="f380" fmla="*/ f312 f115 1"/>
                <a:gd name="f381" fmla="*/ f313 f116 1"/>
                <a:gd name="f382" fmla="*/ f314 f115 1"/>
                <a:gd name="f383" fmla="*/ f315 f116 1"/>
                <a:gd name="f384" fmla="*/ f316 f116 1"/>
                <a:gd name="f385" fmla="*/ f317 f115 1"/>
                <a:gd name="f386" fmla="*/ f318 f116 1"/>
                <a:gd name="f387" fmla="*/ f319 f116 1"/>
              </a:gdLst>
              <a:ahLst/>
              <a:cxnLst>
                <a:cxn ang="3cd4">
                  <a:pos x="hc" y="t"/>
                </a:cxn>
                <a:cxn ang="0">
                  <a:pos x="r" y="vc"/>
                </a:cxn>
                <a:cxn ang="cd4">
                  <a:pos x="hc" y="b"/>
                </a:cxn>
                <a:cxn ang="cd2">
                  <a:pos x="l" y="vc"/>
                </a:cxn>
                <a:cxn ang="f255">
                  <a:pos x="f324" y="f325"/>
                </a:cxn>
                <a:cxn ang="f255">
                  <a:pos x="f326" y="f325"/>
                </a:cxn>
                <a:cxn ang="f255">
                  <a:pos x="f327" y="f328"/>
                </a:cxn>
                <a:cxn ang="f255">
                  <a:pos x="f329" y="f330"/>
                </a:cxn>
                <a:cxn ang="f255">
                  <a:pos x="f331" y="f332"/>
                </a:cxn>
                <a:cxn ang="f255">
                  <a:pos x="f333" y="f334"/>
                </a:cxn>
                <a:cxn ang="f255">
                  <a:pos x="f335" y="f336"/>
                </a:cxn>
                <a:cxn ang="f255">
                  <a:pos x="f337" y="f338"/>
                </a:cxn>
                <a:cxn ang="f255">
                  <a:pos x="f339" y="f340"/>
                </a:cxn>
                <a:cxn ang="f255">
                  <a:pos x="f331" y="f341"/>
                </a:cxn>
                <a:cxn ang="f255">
                  <a:pos x="f342" y="f343"/>
                </a:cxn>
                <a:cxn ang="f255">
                  <a:pos x="f344" y="f345"/>
                </a:cxn>
                <a:cxn ang="f255">
                  <a:pos x="f346" y="f347"/>
                </a:cxn>
                <a:cxn ang="f255">
                  <a:pos x="f348" y="f349"/>
                </a:cxn>
                <a:cxn ang="f255">
                  <a:pos x="f348" y="f347"/>
                </a:cxn>
                <a:cxn ang="f255">
                  <a:pos x="f350" y="f325"/>
                </a:cxn>
                <a:cxn ang="f255">
                  <a:pos x="f329" y="f351"/>
                </a:cxn>
                <a:cxn ang="f255">
                  <a:pos x="f329" y="f352"/>
                </a:cxn>
                <a:cxn ang="f255">
                  <a:pos x="f353" y="f354"/>
                </a:cxn>
                <a:cxn ang="f255">
                  <a:pos x="f355" y="f356"/>
                </a:cxn>
                <a:cxn ang="f255">
                  <a:pos x="f357" y="f347"/>
                </a:cxn>
                <a:cxn ang="f255">
                  <a:pos x="f358" y="f347"/>
                </a:cxn>
                <a:cxn ang="f255">
                  <a:pos x="f333" y="f359"/>
                </a:cxn>
                <a:cxn ang="f255">
                  <a:pos x="f360" y="f361"/>
                </a:cxn>
                <a:cxn ang="f255">
                  <a:pos x="f355" y="f362"/>
                </a:cxn>
                <a:cxn ang="f255">
                  <a:pos x="f363" y="f361"/>
                </a:cxn>
                <a:cxn ang="f255">
                  <a:pos x="f358" y="f364"/>
                </a:cxn>
                <a:cxn ang="f255">
                  <a:pos x="f365" y="f366"/>
                </a:cxn>
                <a:cxn ang="f255">
                  <a:pos x="f367" y="f368"/>
                </a:cxn>
                <a:cxn ang="f255">
                  <a:pos x="f369" y="f370"/>
                </a:cxn>
                <a:cxn ang="f255">
                  <a:pos x="f371" y="f361"/>
                </a:cxn>
                <a:cxn ang="f255">
                  <a:pos x="f327" y="f341"/>
                </a:cxn>
                <a:cxn ang="f255">
                  <a:pos x="f372" y="f373"/>
                </a:cxn>
                <a:cxn ang="f255">
                  <a:pos x="f365" y="f374"/>
                </a:cxn>
                <a:cxn ang="f255">
                  <a:pos x="f375" y="f343"/>
                </a:cxn>
                <a:cxn ang="f255">
                  <a:pos x="f376" y="f377"/>
                </a:cxn>
                <a:cxn ang="f255">
                  <a:pos x="f326" y="f373"/>
                </a:cxn>
                <a:cxn ang="f255">
                  <a:pos x="f378" y="f379"/>
                </a:cxn>
                <a:cxn ang="f255">
                  <a:pos x="f380" y="f381"/>
                </a:cxn>
                <a:cxn ang="f255">
                  <a:pos x="f367" y="f351"/>
                </a:cxn>
                <a:cxn ang="f255">
                  <a:pos x="f382" y="f383"/>
                </a:cxn>
                <a:cxn ang="f255">
                  <a:pos x="f372" y="f384"/>
                </a:cxn>
                <a:cxn ang="f255">
                  <a:pos x="f385" y="f386"/>
                </a:cxn>
                <a:cxn ang="f255">
                  <a:pos x="f382" y="f387"/>
                </a:cxn>
              </a:cxnLst>
              <a:rect l="f320" t="f323" r="f321" b="f322"/>
              <a:pathLst>
                <a:path w="136" h="138">
                  <a:moveTo>
                    <a:pt x="f8" y="f7"/>
                  </a:moveTo>
                  <a:cubicBezTo>
                    <a:pt x="f9" y="f7"/>
                    <a:pt x="f10" y="f6"/>
                    <a:pt x="f11" y="f12"/>
                  </a:cubicBezTo>
                  <a:cubicBezTo>
                    <a:pt x="f13" y="f14"/>
                    <a:pt x="f5" y="f15"/>
                    <a:pt x="f5" y="f16"/>
                  </a:cubicBezTo>
                  <a:cubicBezTo>
                    <a:pt x="f5" y="f16"/>
                    <a:pt x="f5" y="f16"/>
                    <a:pt x="f5" y="f16"/>
                  </a:cubicBezTo>
                  <a:cubicBezTo>
                    <a:pt x="f17" y="f18"/>
                    <a:pt x="f17" y="f18"/>
                    <a:pt x="f17" y="f18"/>
                  </a:cubicBezTo>
                  <a:cubicBezTo>
                    <a:pt x="f13" y="f18"/>
                    <a:pt x="f19" y="f18"/>
                    <a:pt x="f20" y="f16"/>
                  </a:cubicBezTo>
                  <a:cubicBezTo>
                    <a:pt x="f11" y="f21"/>
                    <a:pt x="f11" y="f22"/>
                    <a:pt x="f11" y="f23"/>
                  </a:cubicBezTo>
                  <a:cubicBezTo>
                    <a:pt x="f11" y="f24"/>
                    <a:pt x="f11" y="f25"/>
                    <a:pt x="f26" y="f25"/>
                  </a:cubicBezTo>
                  <a:cubicBezTo>
                    <a:pt x="f27" y="f12"/>
                    <a:pt x="f28" y="f29"/>
                    <a:pt x="f30" y="f29"/>
                  </a:cubicBezTo>
                  <a:cubicBezTo>
                    <a:pt x="f31" y="f29"/>
                    <a:pt x="f32" y="f15"/>
                    <a:pt x="f33" y="f34"/>
                  </a:cubicBezTo>
                  <a:cubicBezTo>
                    <a:pt x="f35" y="f36"/>
                    <a:pt x="f37" y="f38"/>
                    <a:pt x="f39" y="f40"/>
                  </a:cubicBezTo>
                  <a:cubicBezTo>
                    <a:pt x="f39" y="f40"/>
                    <a:pt x="f39" y="f40"/>
                    <a:pt x="f39" y="f40"/>
                  </a:cubicBezTo>
                  <a:cubicBezTo>
                    <a:pt x="f41" y="f42"/>
                    <a:pt x="f42" y="f43"/>
                    <a:pt x="f42" y="f44"/>
                  </a:cubicBezTo>
                  <a:cubicBezTo>
                    <a:pt x="f42" y="f44"/>
                    <a:pt x="f42" y="f44"/>
                    <a:pt x="f42" y="f44"/>
                  </a:cubicBezTo>
                  <a:cubicBezTo>
                    <a:pt x="f42" y="f44"/>
                    <a:pt x="f42" y="f44"/>
                    <a:pt x="f42" y="f44"/>
                  </a:cubicBezTo>
                  <a:cubicBezTo>
                    <a:pt x="f45" y="f46"/>
                    <a:pt x="f29" y="f47"/>
                    <a:pt x="f15" y="f48"/>
                  </a:cubicBezTo>
                  <a:cubicBezTo>
                    <a:pt x="f23" y="f49"/>
                    <a:pt x="f50" y="f20"/>
                    <a:pt x="f51" y="f20"/>
                  </a:cubicBezTo>
                  <a:cubicBezTo>
                    <a:pt x="f52" y="f20"/>
                    <a:pt x="f53" y="f54"/>
                    <a:pt x="f55" y="f27"/>
                  </a:cubicBezTo>
                  <a:cubicBezTo>
                    <a:pt x="f56" y="f49"/>
                    <a:pt x="f56" y="f49"/>
                    <a:pt x="f56" y="f49"/>
                  </a:cubicBezTo>
                  <a:cubicBezTo>
                    <a:pt x="f57" y="f27"/>
                    <a:pt x="f57" y="f27"/>
                    <a:pt x="f57" y="f27"/>
                  </a:cubicBezTo>
                  <a:cubicBezTo>
                    <a:pt x="f42" y="f10"/>
                    <a:pt x="f42" y="f58"/>
                    <a:pt x="f57" y="f26"/>
                  </a:cubicBezTo>
                  <a:cubicBezTo>
                    <a:pt x="f55" y="f13"/>
                    <a:pt x="f45" y="f5"/>
                    <a:pt x="f59" y="f5"/>
                  </a:cubicBezTo>
                  <a:cubicBezTo>
                    <a:pt x="f59" y="f5"/>
                    <a:pt x="f59" y="f5"/>
                    <a:pt x="f60" y="f5"/>
                  </a:cubicBezTo>
                  <a:cubicBezTo>
                    <a:pt x="f61" y="f17"/>
                    <a:pt x="f62" y="f63"/>
                    <a:pt x="f64" y="f8"/>
                  </a:cubicBezTo>
                  <a:cubicBezTo>
                    <a:pt x="f6" y="f65"/>
                    <a:pt x="f15" y="f66"/>
                    <a:pt x="f50" y="f67"/>
                  </a:cubicBezTo>
                  <a:cubicBezTo>
                    <a:pt x="f68" y="f44"/>
                    <a:pt x="f69" y="f43"/>
                    <a:pt x="f45" y="f57"/>
                  </a:cubicBezTo>
                  <a:cubicBezTo>
                    <a:pt x="f16" y="f57"/>
                    <a:pt x="f15" y="f69"/>
                    <a:pt x="f15" y="f18"/>
                  </a:cubicBezTo>
                  <a:cubicBezTo>
                    <a:pt x="f15" y="f25"/>
                    <a:pt x="f16" y="f70"/>
                    <a:pt x="f51" y="f70"/>
                  </a:cubicBezTo>
                  <a:cubicBezTo>
                    <a:pt x="f71" y="f70"/>
                    <a:pt x="f40" y="f6"/>
                    <a:pt x="f42" y="f64"/>
                  </a:cubicBezTo>
                  <a:cubicBezTo>
                    <a:pt x="f42" y="f62"/>
                    <a:pt x="f42" y="f62"/>
                    <a:pt x="f42" y="f62"/>
                  </a:cubicBezTo>
                  <a:cubicBezTo>
                    <a:pt x="f42" y="f62"/>
                    <a:pt x="f42" y="f62"/>
                    <a:pt x="f42" y="f62"/>
                  </a:cubicBezTo>
                  <a:cubicBezTo>
                    <a:pt x="f72" y="f73"/>
                    <a:pt x="f72" y="f15"/>
                    <a:pt x="f39" y="f16"/>
                  </a:cubicBezTo>
                  <a:cubicBezTo>
                    <a:pt x="f39" y="f74"/>
                    <a:pt x="f39" y="f68"/>
                    <a:pt x="f43" y="f69"/>
                  </a:cubicBezTo>
                  <a:cubicBezTo>
                    <a:pt x="f75" y="f69"/>
                    <a:pt x="f75" y="f69"/>
                    <a:pt x="f76" y="f69"/>
                  </a:cubicBezTo>
                  <a:cubicBezTo>
                    <a:pt x="f77" y="f51"/>
                    <a:pt x="f77" y="f51"/>
                    <a:pt x="f77" y="f51"/>
                  </a:cubicBezTo>
                  <a:cubicBezTo>
                    <a:pt x="f78" y="f36"/>
                    <a:pt x="f79" y="f68"/>
                    <a:pt x="f80" y="f60"/>
                  </a:cubicBezTo>
                  <a:cubicBezTo>
                    <a:pt x="f81" y="f21"/>
                    <a:pt x="f82" y="f29"/>
                    <a:pt x="f83" y="f84"/>
                  </a:cubicBezTo>
                  <a:cubicBezTo>
                    <a:pt x="f85" y="f70"/>
                    <a:pt x="f86" y="f7"/>
                    <a:pt x="f8" y="f7"/>
                  </a:cubicBezTo>
                  <a:close/>
                  <a:moveTo>
                    <a:pt x="f11" y="f14"/>
                  </a:moveTo>
                  <a:cubicBezTo>
                    <a:pt x="f11" y="f73"/>
                    <a:pt x="f11" y="f73"/>
                    <a:pt x="f26" y="f73"/>
                  </a:cubicBezTo>
                  <a:cubicBezTo>
                    <a:pt x="f87" y="f64"/>
                    <a:pt x="f28" y="f70"/>
                    <a:pt x="f8" y="f70"/>
                  </a:cubicBezTo>
                  <a:cubicBezTo>
                    <a:pt x="f86" y="f70"/>
                    <a:pt x="f85" y="f84"/>
                    <a:pt x="f83" y="f64"/>
                  </a:cubicBezTo>
                  <a:cubicBezTo>
                    <a:pt x="f82" y="f73"/>
                    <a:pt x="f88" y="f16"/>
                    <a:pt x="f89" y="f59"/>
                  </a:cubicBezTo>
                  <a:cubicBezTo>
                    <a:pt x="f90" y="f60"/>
                    <a:pt x="f91" y="f50"/>
                    <a:pt x="f92" y="f18"/>
                  </a:cubicBezTo>
                  <a:cubicBezTo>
                    <a:pt x="f66" y="f23"/>
                    <a:pt x="f93" y="f14"/>
                    <a:pt x="f83" y="f14"/>
                  </a:cubicBezTo>
                  <a:cubicBezTo>
                    <a:pt x="f65" y="f14"/>
                    <a:pt x="f65" y="f14"/>
                    <a:pt x="f65" y="f14"/>
                  </a:cubicBezTo>
                  <a:cubicBezTo>
                    <a:pt x="f83" y="f25"/>
                    <a:pt x="f83" y="f25"/>
                    <a:pt x="f83" y="f25"/>
                  </a:cubicBezTo>
                  <a:cubicBezTo>
                    <a:pt x="f94" y="f24"/>
                    <a:pt x="f95" y="f22"/>
                    <a:pt x="f96" y="f16"/>
                  </a:cubicBezTo>
                  <a:cubicBezTo>
                    <a:pt x="f92" y="f59"/>
                    <a:pt x="f37" y="f52"/>
                    <a:pt x="f43" y="f52"/>
                  </a:cubicBezTo>
                  <a:cubicBezTo>
                    <a:pt x="f43" y="f52"/>
                    <a:pt x="f43" y="f52"/>
                    <a:pt x="f43" y="f52"/>
                  </a:cubicBezTo>
                  <a:cubicBezTo>
                    <a:pt x="f39" y="f52"/>
                    <a:pt x="f39" y="f52"/>
                    <a:pt x="f39" y="f52"/>
                  </a:cubicBezTo>
                  <a:cubicBezTo>
                    <a:pt x="f39" y="f52"/>
                    <a:pt x="f39" y="f52"/>
                    <a:pt x="f39" y="f52"/>
                  </a:cubicBezTo>
                  <a:cubicBezTo>
                    <a:pt x="f39" y="f52"/>
                    <a:pt x="f39" y="f52"/>
                    <a:pt x="f39" y="f52"/>
                  </a:cubicBezTo>
                  <a:cubicBezTo>
                    <a:pt x="f39" y="f45"/>
                    <a:pt x="f39" y="f45"/>
                    <a:pt x="f39" y="f45"/>
                  </a:cubicBezTo>
                  <a:cubicBezTo>
                    <a:pt x="f72" y="f36"/>
                    <a:pt x="f41" y="f74"/>
                    <a:pt x="f41" y="f16"/>
                  </a:cubicBezTo>
                  <a:cubicBezTo>
                    <a:pt x="f41" y="f23"/>
                    <a:pt x="f42" y="f14"/>
                    <a:pt x="f57" y="f29"/>
                  </a:cubicBezTo>
                  <a:cubicBezTo>
                    <a:pt x="f40" y="f64"/>
                    <a:pt x="f52" y="f84"/>
                    <a:pt x="f51" y="f84"/>
                  </a:cubicBezTo>
                  <a:cubicBezTo>
                    <a:pt x="f34" y="f84"/>
                    <a:pt x="f97" y="f14"/>
                    <a:pt x="f22" y="f22"/>
                  </a:cubicBezTo>
                  <a:cubicBezTo>
                    <a:pt x="f97" y="f23"/>
                    <a:pt x="f21" y="f15"/>
                    <a:pt x="f18" y="f15"/>
                  </a:cubicBezTo>
                  <a:cubicBezTo>
                    <a:pt x="f34" y="f15"/>
                    <a:pt x="f34" y="f15"/>
                    <a:pt x="f34" y="f15"/>
                  </a:cubicBezTo>
                  <a:cubicBezTo>
                    <a:pt x="f34" y="f61"/>
                    <a:pt x="f50" y="f25"/>
                    <a:pt x="f50" y="f14"/>
                  </a:cubicBezTo>
                  <a:cubicBezTo>
                    <a:pt x="f50" y="f14"/>
                    <a:pt x="f50" y="f14"/>
                    <a:pt x="f50" y="f14"/>
                  </a:cubicBezTo>
                  <a:cubicBezTo>
                    <a:pt x="f50" y="f14"/>
                    <a:pt x="f50" y="f14"/>
                    <a:pt x="f50" y="f14"/>
                  </a:cubicBezTo>
                  <a:cubicBezTo>
                    <a:pt x="f60" y="f73"/>
                    <a:pt x="f59" y="f73"/>
                    <a:pt x="f68" y="f73"/>
                  </a:cubicBezTo>
                  <a:cubicBezTo>
                    <a:pt x="f68" y="f73"/>
                    <a:pt x="f68" y="f73"/>
                    <a:pt x="f68" y="f73"/>
                  </a:cubicBezTo>
                  <a:cubicBezTo>
                    <a:pt x="f51" y="f73"/>
                    <a:pt x="f45" y="f73"/>
                    <a:pt x="f52" y="f14"/>
                  </a:cubicBezTo>
                  <a:cubicBezTo>
                    <a:pt x="f38" y="f14"/>
                    <a:pt x="f53" y="f25"/>
                    <a:pt x="f55" y="f25"/>
                  </a:cubicBezTo>
                  <a:cubicBezTo>
                    <a:pt x="f55" y="f25"/>
                    <a:pt x="f55" y="f25"/>
                    <a:pt x="f55" y="f25"/>
                  </a:cubicBezTo>
                  <a:cubicBezTo>
                    <a:pt x="f55" y="f25"/>
                    <a:pt x="f55" y="f25"/>
                    <a:pt x="f55" y="f25"/>
                  </a:cubicBezTo>
                  <a:cubicBezTo>
                    <a:pt x="f42" y="f97"/>
                    <a:pt x="f42" y="f69"/>
                    <a:pt x="f40" y="f53"/>
                  </a:cubicBezTo>
                  <a:cubicBezTo>
                    <a:pt x="f53" y="f53"/>
                    <a:pt x="f53" y="f53"/>
                    <a:pt x="f53" y="f53"/>
                  </a:cubicBezTo>
                  <a:cubicBezTo>
                    <a:pt x="f53" y="f53"/>
                    <a:pt x="f53" y="f53"/>
                    <a:pt x="f53" y="f53"/>
                  </a:cubicBezTo>
                  <a:cubicBezTo>
                    <a:pt x="f69" y="f38"/>
                    <a:pt x="f59" y="f52"/>
                    <a:pt x="f74" y="f36"/>
                  </a:cubicBezTo>
                  <a:cubicBezTo>
                    <a:pt x="f34" y="f74"/>
                    <a:pt x="f18" y="f16"/>
                    <a:pt x="f34" y="f23"/>
                  </a:cubicBezTo>
                  <a:cubicBezTo>
                    <a:pt x="f34" y="f23"/>
                    <a:pt x="f34" y="f23"/>
                    <a:pt x="f34" y="f23"/>
                  </a:cubicBezTo>
                  <a:cubicBezTo>
                    <a:pt x="f21" y="f18"/>
                    <a:pt x="f18" y="f74"/>
                    <a:pt x="f50" y="f36"/>
                  </a:cubicBezTo>
                  <a:cubicBezTo>
                    <a:pt x="f74" y="f69"/>
                    <a:pt x="f60" y="f45"/>
                    <a:pt x="f59" y="f38"/>
                  </a:cubicBezTo>
                  <a:cubicBezTo>
                    <a:pt x="f59" y="f53"/>
                    <a:pt x="f59" y="f53"/>
                    <a:pt x="f59" y="f53"/>
                  </a:cubicBezTo>
                  <a:cubicBezTo>
                    <a:pt x="f60" y="f53"/>
                    <a:pt x="f60" y="f53"/>
                    <a:pt x="f60" y="f53"/>
                  </a:cubicBezTo>
                  <a:cubicBezTo>
                    <a:pt x="f50" y="f38"/>
                    <a:pt x="f21" y="f45"/>
                    <a:pt x="f22" y="f68"/>
                  </a:cubicBezTo>
                  <a:cubicBezTo>
                    <a:pt x="f21" y="f71"/>
                    <a:pt x="f74" y="f56"/>
                    <a:pt x="f52" y="f56"/>
                  </a:cubicBezTo>
                  <a:cubicBezTo>
                    <a:pt x="f71" y="f56"/>
                    <a:pt x="f71" y="f56"/>
                    <a:pt x="f71" y="f56"/>
                  </a:cubicBezTo>
                  <a:cubicBezTo>
                    <a:pt x="f71" y="f57"/>
                    <a:pt x="f71" y="f57"/>
                    <a:pt x="f71" y="f57"/>
                  </a:cubicBezTo>
                  <a:cubicBezTo>
                    <a:pt x="f52" y="f39"/>
                    <a:pt x="f36" y="f44"/>
                    <a:pt x="f60" y="f90"/>
                  </a:cubicBezTo>
                  <a:cubicBezTo>
                    <a:pt x="f23" y="f96"/>
                    <a:pt x="f64" y="f65"/>
                    <a:pt x="f62" y="f8"/>
                  </a:cubicBezTo>
                  <a:cubicBezTo>
                    <a:pt x="f12" y="f98"/>
                    <a:pt x="f24" y="f19"/>
                    <a:pt x="f60" y="f13"/>
                  </a:cubicBezTo>
                  <a:cubicBezTo>
                    <a:pt x="f69" y="f17"/>
                    <a:pt x="f40" y="f20"/>
                    <a:pt x="f56" y="f54"/>
                  </a:cubicBezTo>
                  <a:cubicBezTo>
                    <a:pt x="f56" y="f54"/>
                    <a:pt x="f56" y="f58"/>
                    <a:pt x="f56" y="f10"/>
                  </a:cubicBezTo>
                  <a:cubicBezTo>
                    <a:pt x="f53" y="f20"/>
                    <a:pt x="f45" y="f19"/>
                    <a:pt x="f51" y="f19"/>
                  </a:cubicBezTo>
                  <a:cubicBezTo>
                    <a:pt x="f34" y="f19"/>
                    <a:pt x="f15" y="f27"/>
                    <a:pt x="f61" y="f48"/>
                  </a:cubicBezTo>
                  <a:cubicBezTo>
                    <a:pt x="f62" y="f47"/>
                    <a:pt x="f69" y="f46"/>
                    <a:pt x="f57" y="f78"/>
                  </a:cubicBezTo>
                  <a:cubicBezTo>
                    <a:pt x="f56" y="f43"/>
                    <a:pt x="f42" y="f42"/>
                    <a:pt x="f41" y="f40"/>
                  </a:cubicBezTo>
                  <a:cubicBezTo>
                    <a:pt x="f72" y="f53"/>
                    <a:pt x="f72" y="f53"/>
                    <a:pt x="f72" y="f53"/>
                  </a:cubicBezTo>
                  <a:cubicBezTo>
                    <a:pt x="f72" y="f53"/>
                    <a:pt x="f72" y="f53"/>
                    <a:pt x="f72" y="f53"/>
                  </a:cubicBezTo>
                  <a:cubicBezTo>
                    <a:pt x="f89" y="f71"/>
                    <a:pt x="f92" y="f68"/>
                    <a:pt x="f99" y="f18"/>
                  </a:cubicBezTo>
                  <a:cubicBezTo>
                    <a:pt x="f100" y="f24"/>
                    <a:pt x="f31" y="f62"/>
                    <a:pt x="f30" y="f62"/>
                  </a:cubicBezTo>
                  <a:cubicBezTo>
                    <a:pt x="f28" y="f62"/>
                    <a:pt x="f27" y="f29"/>
                    <a:pt x="f11" y="f14"/>
                  </a:cubicBezTo>
                  <a:cubicBezTo>
                    <a:pt x="f11" y="f14"/>
                    <a:pt x="f11" y="f14"/>
                    <a:pt x="f11" y="f14"/>
                  </a:cubicBezTo>
                  <a:close/>
                  <a:moveTo>
                    <a:pt x="f40" y="f61"/>
                  </a:moveTo>
                  <a:cubicBezTo>
                    <a:pt x="f38" y="f61"/>
                    <a:pt x="f71" y="f61"/>
                    <a:pt x="f52" y="f25"/>
                  </a:cubicBezTo>
                  <a:cubicBezTo>
                    <a:pt x="f51" y="f14"/>
                    <a:pt x="f68" y="f14"/>
                    <a:pt x="f74" y="f25"/>
                  </a:cubicBezTo>
                  <a:cubicBezTo>
                    <a:pt x="f34" y="f22"/>
                    <a:pt x="f34" y="f50"/>
                    <a:pt x="f60" y="f68"/>
                  </a:cubicBezTo>
                  <a:cubicBezTo>
                    <a:pt x="f68" y="f69"/>
                    <a:pt x="f45" y="f71"/>
                    <a:pt x="f53" y="f71"/>
                  </a:cubicBezTo>
                  <a:cubicBezTo>
                    <a:pt x="f56" y="f51"/>
                    <a:pt x="f56" y="f21"/>
                    <a:pt x="f40" y="f61"/>
                  </a:cubicBezTo>
                  <a:close/>
                  <a:moveTo>
                    <a:pt x="f79" y="f69"/>
                  </a:moveTo>
                  <a:cubicBezTo>
                    <a:pt x="f46" y="f36"/>
                    <a:pt x="f101" y="f50"/>
                    <a:pt x="f96" y="f21"/>
                  </a:cubicBezTo>
                  <a:cubicBezTo>
                    <a:pt x="f82" y="f22"/>
                    <a:pt x="f93" y="f15"/>
                    <a:pt x="f102" y="f61"/>
                  </a:cubicBezTo>
                  <a:cubicBezTo>
                    <a:pt x="f103" y="f24"/>
                    <a:pt x="f104" y="f97"/>
                    <a:pt x="f35" y="f34"/>
                  </a:cubicBezTo>
                  <a:cubicBezTo>
                    <a:pt x="f105" y="f60"/>
                    <a:pt x="f106" y="f36"/>
                    <a:pt x="f79" y="f69"/>
                  </a:cubicBezTo>
                  <a:close/>
                  <a:moveTo>
                    <a:pt x="f13" y="f21"/>
                  </a:moveTo>
                  <a:cubicBezTo>
                    <a:pt x="f13" y="f22"/>
                    <a:pt x="f19" y="f15"/>
                    <a:pt x="f20" y="f61"/>
                  </a:cubicBezTo>
                  <a:cubicBezTo>
                    <a:pt x="f19" y="f61"/>
                    <a:pt x="f19" y="f15"/>
                    <a:pt x="f19" y="f23"/>
                  </a:cubicBezTo>
                  <a:cubicBezTo>
                    <a:pt x="f19" y="f22"/>
                    <a:pt x="f20" y="f97"/>
                    <a:pt x="f19" y="f21"/>
                  </a:cubicBezTo>
                  <a:cubicBezTo>
                    <a:pt x="f19" y="f21"/>
                    <a:pt x="f19" y="f21"/>
                    <a:pt x="f13" y="f21"/>
                  </a:cubicBezTo>
                  <a:close/>
                  <a:moveTo>
                    <a:pt x="f74" y="f52"/>
                  </a:moveTo>
                  <a:cubicBezTo>
                    <a:pt x="f50" y="f45"/>
                    <a:pt x="f34" y="f69"/>
                    <a:pt x="f34" y="f51"/>
                  </a:cubicBezTo>
                  <a:cubicBezTo>
                    <a:pt x="f16" y="f60"/>
                    <a:pt x="f97" y="f34"/>
                    <a:pt x="f16" y="f22"/>
                  </a:cubicBezTo>
                  <a:cubicBezTo>
                    <a:pt x="f97" y="f97"/>
                    <a:pt x="f22" y="f21"/>
                    <a:pt x="f22" y="f18"/>
                  </a:cubicBezTo>
                  <a:cubicBezTo>
                    <a:pt x="f22" y="f60"/>
                    <a:pt x="f18" y="f69"/>
                    <a:pt x="f74" y="f52"/>
                  </a:cubicBezTo>
                  <a:close/>
                  <a:moveTo>
                    <a:pt x="f56" y="f52"/>
                  </a:moveTo>
                  <a:cubicBezTo>
                    <a:pt x="f55" y="f55"/>
                    <a:pt x="f55" y="f55"/>
                    <a:pt x="f55" y="f55"/>
                  </a:cubicBezTo>
                  <a:cubicBezTo>
                    <a:pt x="f40" y="f77"/>
                    <a:pt x="f45" y="f90"/>
                    <a:pt x="f59" y="f107"/>
                  </a:cubicBezTo>
                  <a:cubicBezTo>
                    <a:pt x="f21" y="f103"/>
                    <a:pt x="f61" y="f108"/>
                    <a:pt x="f25" y="f109"/>
                  </a:cubicBezTo>
                  <a:cubicBezTo>
                    <a:pt x="f73" y="f109"/>
                    <a:pt x="f73" y="f109"/>
                    <a:pt x="f73" y="f109"/>
                  </a:cubicBezTo>
                  <a:cubicBezTo>
                    <a:pt x="f12" y="f100"/>
                    <a:pt x="f97" y="f110"/>
                    <a:pt x="f59" y="f106"/>
                  </a:cubicBezTo>
                  <a:cubicBezTo>
                    <a:pt x="f69" y="f44"/>
                    <a:pt x="f71" y="f39"/>
                    <a:pt x="f40" y="f55"/>
                  </a:cubicBezTo>
                  <a:lnTo>
                    <a:pt x="f56" y="f52"/>
                  </a:lnTo>
                  <a:close/>
                  <a:moveTo>
                    <a:pt x="f25" y="f65"/>
                  </a:moveTo>
                  <a:cubicBezTo>
                    <a:pt x="f15" y="f94"/>
                    <a:pt x="f16" y="f33"/>
                    <a:pt x="f74" y="f107"/>
                  </a:cubicBezTo>
                  <a:cubicBezTo>
                    <a:pt x="f51" y="f46"/>
                    <a:pt x="f71" y="f79"/>
                    <a:pt x="f53" y="f39"/>
                  </a:cubicBezTo>
                  <a:cubicBezTo>
                    <a:pt x="f52" y="f77"/>
                    <a:pt x="f69" y="f111"/>
                    <a:pt x="f36" y="f67"/>
                  </a:cubicBezTo>
                  <a:cubicBezTo>
                    <a:pt x="f18" y="f112"/>
                    <a:pt x="f24" y="f113"/>
                    <a:pt x="f25" y="f65"/>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grpSp>
      <p:sp>
        <p:nvSpPr>
          <p:cNvPr id="16"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a:extLst>
              <a:ext uri="{FF2B5EF4-FFF2-40B4-BE49-F238E27FC236}">
                <a16:creationId xmlns:a16="http://schemas.microsoft.com/office/drawing/2014/main" id="{AE498CE5-EC85-6503-2783-BBF6F36FBEBE}"/>
              </a:ext>
            </a:extLst>
          </p:cNvPr>
          <p:cNvSpPr txBox="1">
            <a:spLocks noGrp="1"/>
          </p:cNvSpPr>
          <p:nvPr>
            <p:ph type="pic" idx="4294967295"/>
          </p:nvPr>
        </p:nvSpPr>
        <p:spPr>
          <a:xfrm>
            <a:off x="1265026" y="1900205"/>
            <a:ext cx="3935531" cy="2571731"/>
          </a:xfrm>
          <a:solidFill>
            <a:srgbClr val="D1E5F9"/>
          </a:solidFill>
          <a:ln w="38103">
            <a:solidFill>
              <a:srgbClr val="FFFFFF"/>
            </a:solidFill>
            <a:prstDash val="solid"/>
          </a:ln>
        </p:spPr>
        <p:txBody>
          <a:bodyPr anchorCtr="1"/>
          <a:lstStyle>
            <a:lvl1pPr marL="0" indent="0" algn="ctr">
              <a:buNone/>
              <a:defRPr/>
            </a:lvl1pPr>
          </a:lstStyle>
          <a:p>
            <a:pPr lvl="0"/>
            <a:r>
              <a:rPr lang="el-GR"/>
              <a:t>Κάντε κλικ στο εικονίδιο για να προσθέσετε εικόνα</a:t>
            </a:r>
          </a:p>
        </p:txBody>
      </p:sp>
      <p:sp>
        <p:nvSpPr>
          <p:cNvPr id="17" name="Σύμβολο κράτησης θέσης κειμένου 3">
            <a:extLst>
              <a:ext uri="{FF2B5EF4-FFF2-40B4-BE49-F238E27FC236}">
                <a16:creationId xmlns:a16="http://schemas.microsoft.com/office/drawing/2014/main" id="{AC3E6B73-CD5B-26DF-92EE-DAB21D94EB2A}"/>
              </a:ext>
            </a:extLst>
          </p:cNvPr>
          <p:cNvSpPr txBox="1">
            <a:spLocks noGrp="1"/>
          </p:cNvSpPr>
          <p:nvPr>
            <p:ph type="body" idx="4294967295"/>
          </p:nvPr>
        </p:nvSpPr>
        <p:spPr>
          <a:xfrm>
            <a:off x="1052419" y="4935986"/>
            <a:ext cx="4368975" cy="1007613"/>
          </a:xfrm>
        </p:spPr>
        <p:txBody>
          <a:bodyPr/>
          <a:lstStyle>
            <a:lvl1pPr marL="0" indent="0">
              <a:spcBef>
                <a:spcPts val="1600"/>
              </a:spcBef>
              <a:buNone/>
              <a:defRPr sz="1600"/>
            </a:lvl1pPr>
          </a:lstStyle>
          <a:p>
            <a:pPr lvl="0"/>
            <a:r>
              <a:rPr lang="el-GR"/>
              <a:t>Στυλ κειμένου υποδείγματος</a:t>
            </a:r>
          </a:p>
        </p:txBody>
      </p:sp>
      <p:grpSp>
        <p:nvGrpSpPr>
          <p:cNvPr id="18" name="Ομάδα 21">
            <a:extLst>
              <a:ext uri="{FF2B5EF4-FFF2-40B4-BE49-F238E27FC236}">
                <a16:creationId xmlns:a16="http://schemas.microsoft.com/office/drawing/2014/main" id="{04906524-2A39-13A7-383F-207424A00F57}"/>
              </a:ext>
            </a:extLst>
          </p:cNvPr>
          <p:cNvGrpSpPr/>
          <p:nvPr/>
        </p:nvGrpSpPr>
        <p:grpSpPr>
          <a:xfrm>
            <a:off x="6763112" y="1733546"/>
            <a:ext cx="4360509" cy="3050045"/>
            <a:chOff x="6763112" y="1733546"/>
            <a:chExt cx="4360509" cy="3050045"/>
          </a:xfrm>
        </p:grpSpPr>
        <p:sp>
          <p:nvSpPr>
            <p:cNvPr id="19" name="Ελεύθερη σχεδίαση 41">
              <a:extLst>
                <a:ext uri="{FF2B5EF4-FFF2-40B4-BE49-F238E27FC236}">
                  <a16:creationId xmlns:a16="http://schemas.microsoft.com/office/drawing/2014/main" id="{B4A7D27D-8F07-2A43-EF5F-C4A48D4EA069}"/>
                </a:ext>
              </a:extLst>
            </p:cNvPr>
            <p:cNvSpPr/>
            <p:nvPr/>
          </p:nvSpPr>
          <p:spPr>
            <a:xfrm>
              <a:off x="6845491" y="2184638"/>
              <a:ext cx="13414" cy="2133990"/>
            </a:xfrm>
            <a:custGeom>
              <a:avLst/>
              <a:gdLst>
                <a:gd name="f0" fmla="val 10800000"/>
                <a:gd name="f1" fmla="val 5400000"/>
                <a:gd name="f2" fmla="val 180"/>
                <a:gd name="f3" fmla="val w"/>
                <a:gd name="f4" fmla="val h"/>
                <a:gd name="f5" fmla="val 0"/>
                <a:gd name="f6" fmla="val 5"/>
                <a:gd name="f7" fmla="val 868"/>
                <a:gd name="f8" fmla="val 3"/>
                <a:gd name="f9" fmla="val 4"/>
                <a:gd name="f10" fmla="val 73"/>
                <a:gd name="f11" fmla="val 145"/>
                <a:gd name="f12" fmla="val 217"/>
                <a:gd name="f13" fmla="val 253"/>
                <a:gd name="f14" fmla="val 290"/>
                <a:gd name="f15" fmla="val 326"/>
                <a:gd name="f16" fmla="val 362"/>
                <a:gd name="f17" fmla="val 398"/>
                <a:gd name="f18" fmla="val 434"/>
                <a:gd name="f19" fmla="val 507"/>
                <a:gd name="f20" fmla="val 579"/>
                <a:gd name="f21" fmla="val 651"/>
                <a:gd name="f22" fmla="val 687"/>
                <a:gd name="f23" fmla="val 724"/>
                <a:gd name="f24" fmla="val 760"/>
                <a:gd name="f25" fmla="val 796"/>
                <a:gd name="f26" fmla="val 832"/>
                <a:gd name="f27" fmla="val 2"/>
                <a:gd name="f28" fmla="val 1"/>
                <a:gd name="f29" fmla="+- 0 0 -90"/>
                <a:gd name="f30" fmla="*/ f3 1 5"/>
                <a:gd name="f31" fmla="*/ f4 1 868"/>
                <a:gd name="f32" fmla="+- f7 0 f5"/>
                <a:gd name="f33" fmla="+- f6 0 f5"/>
                <a:gd name="f34" fmla="*/ f29 f0 1"/>
                <a:gd name="f35" fmla="*/ f33 1 5"/>
                <a:gd name="f36" fmla="*/ f32 1 868"/>
                <a:gd name="f37" fmla="*/ 3 f33 1"/>
                <a:gd name="f38" fmla="*/ 0 f32 1"/>
                <a:gd name="f39" fmla="*/ 4 f33 1"/>
                <a:gd name="f40" fmla="*/ 217 f32 1"/>
                <a:gd name="f41" fmla="*/ 326 f32 1"/>
                <a:gd name="f42" fmla="*/ 434 f32 1"/>
                <a:gd name="f43" fmla="*/ 651 f32 1"/>
                <a:gd name="f44" fmla="*/ 760 f32 1"/>
                <a:gd name="f45" fmla="*/ 868 f32 1"/>
                <a:gd name="f46" fmla="*/ 2 f33 1"/>
                <a:gd name="f47" fmla="*/ 1 f33 1"/>
                <a:gd name="f48" fmla="*/ 0 f33 1"/>
                <a:gd name="f49" fmla="*/ f34 1 f2"/>
                <a:gd name="f50" fmla="*/ f37 1 5"/>
                <a:gd name="f51" fmla="*/ f38 1 868"/>
                <a:gd name="f52" fmla="*/ f39 1 5"/>
                <a:gd name="f53" fmla="*/ f40 1 868"/>
                <a:gd name="f54" fmla="*/ f41 1 868"/>
                <a:gd name="f55" fmla="*/ f42 1 868"/>
                <a:gd name="f56" fmla="*/ f43 1 868"/>
                <a:gd name="f57" fmla="*/ f44 1 868"/>
                <a:gd name="f58" fmla="*/ f45 1 868"/>
                <a:gd name="f59" fmla="*/ f46 1 5"/>
                <a:gd name="f60" fmla="*/ f47 1 5"/>
                <a:gd name="f61" fmla="*/ f48 1 5"/>
                <a:gd name="f62" fmla="*/ 0 1 f35"/>
                <a:gd name="f63" fmla="*/ f6 1 f35"/>
                <a:gd name="f64" fmla="*/ 0 1 f36"/>
                <a:gd name="f65" fmla="*/ f7 1 f36"/>
                <a:gd name="f66" fmla="+- f49 0 f1"/>
                <a:gd name="f67" fmla="*/ f50 1 f35"/>
                <a:gd name="f68" fmla="*/ f51 1 f36"/>
                <a:gd name="f69" fmla="*/ f52 1 f35"/>
                <a:gd name="f70" fmla="*/ f53 1 f36"/>
                <a:gd name="f71" fmla="*/ f54 1 f36"/>
                <a:gd name="f72" fmla="*/ f55 1 f36"/>
                <a:gd name="f73" fmla="*/ f56 1 f36"/>
                <a:gd name="f74" fmla="*/ f57 1 f36"/>
                <a:gd name="f75" fmla="*/ f58 1 f36"/>
                <a:gd name="f76" fmla="*/ f59 1 f35"/>
                <a:gd name="f77" fmla="*/ f60 1 f35"/>
                <a:gd name="f78" fmla="*/ f61 1 f35"/>
                <a:gd name="f79" fmla="*/ f62 f30 1"/>
                <a:gd name="f80" fmla="*/ f63 f30 1"/>
                <a:gd name="f81" fmla="*/ f65 f31 1"/>
                <a:gd name="f82" fmla="*/ f64 f31 1"/>
                <a:gd name="f83" fmla="*/ f67 f30 1"/>
                <a:gd name="f84" fmla="*/ f68 f31 1"/>
                <a:gd name="f85" fmla="*/ f69 f30 1"/>
                <a:gd name="f86" fmla="*/ f70 f31 1"/>
                <a:gd name="f87" fmla="*/ f71 f31 1"/>
                <a:gd name="f88" fmla="*/ f72 f31 1"/>
                <a:gd name="f89" fmla="*/ f73 f31 1"/>
                <a:gd name="f90" fmla="*/ f74 f31 1"/>
                <a:gd name="f91" fmla="*/ f75 f31 1"/>
                <a:gd name="f92" fmla="*/ f76 f30 1"/>
                <a:gd name="f93" fmla="*/ f77 f30 1"/>
                <a:gd name="f94" fmla="*/ f78 f30 1"/>
              </a:gdLst>
              <a:ahLst/>
              <a:cxnLst>
                <a:cxn ang="3cd4">
                  <a:pos x="hc" y="t"/>
                </a:cxn>
                <a:cxn ang="0">
                  <a:pos x="r" y="vc"/>
                </a:cxn>
                <a:cxn ang="cd4">
                  <a:pos x="hc" y="b"/>
                </a:cxn>
                <a:cxn ang="cd2">
                  <a:pos x="l" y="vc"/>
                </a:cxn>
                <a:cxn ang="f66">
                  <a:pos x="f83" y="f84"/>
                </a:cxn>
                <a:cxn ang="f66">
                  <a:pos x="f85" y="f86"/>
                </a:cxn>
                <a:cxn ang="f66">
                  <a:pos x="f83" y="f87"/>
                </a:cxn>
                <a:cxn ang="f66">
                  <a:pos x="f85" y="f88"/>
                </a:cxn>
                <a:cxn ang="f66">
                  <a:pos x="f85" y="f89"/>
                </a:cxn>
                <a:cxn ang="f66">
                  <a:pos x="f85" y="f90"/>
                </a:cxn>
                <a:cxn ang="f66">
                  <a:pos x="f83" y="f91"/>
                </a:cxn>
                <a:cxn ang="f66">
                  <a:pos x="f92" y="f91"/>
                </a:cxn>
                <a:cxn ang="f66">
                  <a:pos x="f93" y="f90"/>
                </a:cxn>
                <a:cxn ang="f66">
                  <a:pos x="f94" y="f89"/>
                </a:cxn>
                <a:cxn ang="f66">
                  <a:pos x="f93" y="f88"/>
                </a:cxn>
                <a:cxn ang="f66">
                  <a:pos x="f92" y="f87"/>
                </a:cxn>
                <a:cxn ang="f66">
                  <a:pos x="f93" y="f86"/>
                </a:cxn>
                <a:cxn ang="f66">
                  <a:pos x="f92" y="f84"/>
                </a:cxn>
                <a:cxn ang="f66">
                  <a:pos x="f83" y="f84"/>
                </a:cxn>
              </a:cxnLst>
              <a:rect l="f79" t="f82" r="f80" b="f81"/>
              <a:pathLst>
                <a:path w="5" h="868">
                  <a:moveTo>
                    <a:pt x="f8" y="f5"/>
                  </a:moveTo>
                  <a:cubicBezTo>
                    <a:pt x="f9" y="f10"/>
                    <a:pt x="f9" y="f11"/>
                    <a:pt x="f9" y="f12"/>
                  </a:cubicBezTo>
                  <a:cubicBezTo>
                    <a:pt x="f9" y="f13"/>
                    <a:pt x="f8" y="f14"/>
                    <a:pt x="f8" y="f15"/>
                  </a:cubicBezTo>
                  <a:cubicBezTo>
                    <a:pt x="f8" y="f16"/>
                    <a:pt x="f8" y="f17"/>
                    <a:pt x="f9" y="f18"/>
                  </a:cubicBezTo>
                  <a:cubicBezTo>
                    <a:pt x="f9" y="f19"/>
                    <a:pt x="f6" y="f20"/>
                    <a:pt x="f9" y="f21"/>
                  </a:cubicBezTo>
                  <a:cubicBezTo>
                    <a:pt x="f6" y="f22"/>
                    <a:pt x="f9" y="f23"/>
                    <a:pt x="f9" y="f24"/>
                  </a:cubicBezTo>
                  <a:cubicBezTo>
                    <a:pt x="f9" y="f25"/>
                    <a:pt x="f8" y="f26"/>
                    <a:pt x="f8" y="f7"/>
                  </a:cubicBezTo>
                  <a:cubicBezTo>
                    <a:pt x="f27" y="f7"/>
                    <a:pt x="f27" y="f7"/>
                    <a:pt x="f27" y="f7"/>
                  </a:cubicBezTo>
                  <a:cubicBezTo>
                    <a:pt x="f27" y="f26"/>
                    <a:pt x="f28" y="f25"/>
                    <a:pt x="f28" y="f24"/>
                  </a:cubicBezTo>
                  <a:cubicBezTo>
                    <a:pt x="f28" y="f23"/>
                    <a:pt x="f5" y="f22"/>
                    <a:pt x="f5" y="f21"/>
                  </a:cubicBezTo>
                  <a:cubicBezTo>
                    <a:pt x="f5" y="f20"/>
                    <a:pt x="f28" y="f19"/>
                    <a:pt x="f28" y="f18"/>
                  </a:cubicBezTo>
                  <a:cubicBezTo>
                    <a:pt x="f27" y="f17"/>
                    <a:pt x="f27" y="f16"/>
                    <a:pt x="f27" y="f15"/>
                  </a:cubicBezTo>
                  <a:cubicBezTo>
                    <a:pt x="f27" y="f14"/>
                    <a:pt x="f28" y="f13"/>
                    <a:pt x="f28" y="f12"/>
                  </a:cubicBezTo>
                  <a:cubicBezTo>
                    <a:pt x="f5" y="f11"/>
                    <a:pt x="f28" y="f10"/>
                    <a:pt x="f27" y="f5"/>
                  </a:cubicBezTo>
                  <a:lnTo>
                    <a:pt x="f8" y="f5"/>
                  </a:ln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20" name="Ελεύθερη σχεδίαση 42">
              <a:extLst>
                <a:ext uri="{FF2B5EF4-FFF2-40B4-BE49-F238E27FC236}">
                  <a16:creationId xmlns:a16="http://schemas.microsoft.com/office/drawing/2014/main" id="{21D284F2-A460-3F8A-99DF-C4067A3D8702}"/>
                </a:ext>
              </a:extLst>
            </p:cNvPr>
            <p:cNvSpPr/>
            <p:nvPr/>
          </p:nvSpPr>
          <p:spPr>
            <a:xfrm>
              <a:off x="7312959" y="4712451"/>
              <a:ext cx="3302949" cy="12143"/>
            </a:xfrm>
            <a:custGeom>
              <a:avLst/>
              <a:gdLst>
                <a:gd name="f0" fmla="val 10800000"/>
                <a:gd name="f1" fmla="val 5400000"/>
                <a:gd name="f2" fmla="val 180"/>
                <a:gd name="f3" fmla="val w"/>
                <a:gd name="f4" fmla="val h"/>
                <a:gd name="f5" fmla="val 0"/>
                <a:gd name="f6" fmla="val 1216"/>
                <a:gd name="f7" fmla="val 5"/>
                <a:gd name="f8" fmla="val 2"/>
                <a:gd name="f9" fmla="val 101"/>
                <a:gd name="f10" fmla="val 1"/>
                <a:gd name="f11" fmla="val 202"/>
                <a:gd name="f12" fmla="val 304"/>
                <a:gd name="f13" fmla="val 354"/>
                <a:gd name="f14" fmla="val 405"/>
                <a:gd name="f15" fmla="val 456"/>
                <a:gd name="f16" fmla="val 506"/>
                <a:gd name="f17" fmla="val 557"/>
                <a:gd name="f18" fmla="val 608"/>
                <a:gd name="f19" fmla="val 709"/>
                <a:gd name="f20" fmla="val 810"/>
                <a:gd name="f21" fmla="val 912"/>
                <a:gd name="f22" fmla="val 962"/>
                <a:gd name="f23" fmla="val 1013"/>
                <a:gd name="f24" fmla="val 1064"/>
                <a:gd name="f25" fmla="val 1114"/>
                <a:gd name="f26" fmla="val 1165"/>
                <a:gd name="f27" fmla="val 3"/>
                <a:gd name="f28" fmla="val 4"/>
                <a:gd name="f29" fmla="+- 0 0 -90"/>
                <a:gd name="f30" fmla="*/ f3 1 1216"/>
                <a:gd name="f31" fmla="*/ f4 1 5"/>
                <a:gd name="f32" fmla="+- f7 0 f5"/>
                <a:gd name="f33" fmla="+- f6 0 f5"/>
                <a:gd name="f34" fmla="*/ f29 f0 1"/>
                <a:gd name="f35" fmla="*/ f32 1 5"/>
                <a:gd name="f36" fmla="*/ f33 1 1216"/>
                <a:gd name="f37" fmla="*/ 0 f33 1"/>
                <a:gd name="f38" fmla="*/ 2 f32 1"/>
                <a:gd name="f39" fmla="*/ 304 f33 1"/>
                <a:gd name="f40" fmla="*/ 1 f32 1"/>
                <a:gd name="f41" fmla="*/ 456 f33 1"/>
                <a:gd name="f42" fmla="*/ 608 f33 1"/>
                <a:gd name="f43" fmla="*/ 912 f33 1"/>
                <a:gd name="f44" fmla="*/ 0 f32 1"/>
                <a:gd name="f45" fmla="*/ 1064 f33 1"/>
                <a:gd name="f46" fmla="*/ 1216 f33 1"/>
                <a:gd name="f47" fmla="*/ 4 f32 1"/>
                <a:gd name="f48" fmla="*/ 3 f32 1"/>
                <a:gd name="f49" fmla="*/ f34 1 f2"/>
                <a:gd name="f50" fmla="*/ f37 1 1216"/>
                <a:gd name="f51" fmla="*/ f38 1 5"/>
                <a:gd name="f52" fmla="*/ f39 1 1216"/>
                <a:gd name="f53" fmla="*/ f40 1 5"/>
                <a:gd name="f54" fmla="*/ f41 1 1216"/>
                <a:gd name="f55" fmla="*/ f42 1 1216"/>
                <a:gd name="f56" fmla="*/ f43 1 1216"/>
                <a:gd name="f57" fmla="*/ f44 1 5"/>
                <a:gd name="f58" fmla="*/ f45 1 1216"/>
                <a:gd name="f59" fmla="*/ f46 1 1216"/>
                <a:gd name="f60" fmla="*/ f47 1 5"/>
                <a:gd name="f61" fmla="*/ f48 1 5"/>
                <a:gd name="f62" fmla="*/ 0 1 f36"/>
                <a:gd name="f63" fmla="*/ f6 1 f36"/>
                <a:gd name="f64" fmla="*/ 0 1 f35"/>
                <a:gd name="f65" fmla="*/ f7 1 f35"/>
                <a:gd name="f66" fmla="+- f49 0 f1"/>
                <a:gd name="f67" fmla="*/ f50 1 f36"/>
                <a:gd name="f68" fmla="*/ f51 1 f35"/>
                <a:gd name="f69" fmla="*/ f52 1 f36"/>
                <a:gd name="f70" fmla="*/ f53 1 f35"/>
                <a:gd name="f71" fmla="*/ f54 1 f36"/>
                <a:gd name="f72" fmla="*/ f55 1 f36"/>
                <a:gd name="f73" fmla="*/ f56 1 f36"/>
                <a:gd name="f74" fmla="*/ f57 1 f35"/>
                <a:gd name="f75" fmla="*/ f58 1 f36"/>
                <a:gd name="f76" fmla="*/ f59 1 f36"/>
                <a:gd name="f77" fmla="*/ f60 1 f35"/>
                <a:gd name="f78" fmla="*/ f61 1 f35"/>
                <a:gd name="f79" fmla="*/ f62 f30 1"/>
                <a:gd name="f80" fmla="*/ f63 f30 1"/>
                <a:gd name="f81" fmla="*/ f65 f31 1"/>
                <a:gd name="f82" fmla="*/ f64 f31 1"/>
                <a:gd name="f83" fmla="*/ f67 f30 1"/>
                <a:gd name="f84" fmla="*/ f68 f31 1"/>
                <a:gd name="f85" fmla="*/ f69 f30 1"/>
                <a:gd name="f86" fmla="*/ f70 f31 1"/>
                <a:gd name="f87" fmla="*/ f71 f30 1"/>
                <a:gd name="f88" fmla="*/ f72 f30 1"/>
                <a:gd name="f89" fmla="*/ f73 f30 1"/>
                <a:gd name="f90" fmla="*/ f74 f31 1"/>
                <a:gd name="f91" fmla="*/ f75 f30 1"/>
                <a:gd name="f92" fmla="*/ f76 f30 1"/>
                <a:gd name="f93" fmla="*/ f77 f31 1"/>
                <a:gd name="f94" fmla="*/ f78 f31 1"/>
              </a:gdLst>
              <a:ahLst/>
              <a:cxnLst>
                <a:cxn ang="3cd4">
                  <a:pos x="hc" y="t"/>
                </a:cxn>
                <a:cxn ang="0">
                  <a:pos x="r" y="vc"/>
                </a:cxn>
                <a:cxn ang="cd4">
                  <a:pos x="hc" y="b"/>
                </a:cxn>
                <a:cxn ang="cd2">
                  <a:pos x="l" y="vc"/>
                </a:cxn>
                <a:cxn ang="f66">
                  <a:pos x="f83" y="f84"/>
                </a:cxn>
                <a:cxn ang="f66">
                  <a:pos x="f85" y="f86"/>
                </a:cxn>
                <a:cxn ang="f66">
                  <a:pos x="f87" y="f84"/>
                </a:cxn>
                <a:cxn ang="f66">
                  <a:pos x="f88" y="f86"/>
                </a:cxn>
                <a:cxn ang="f66">
                  <a:pos x="f89" y="f90"/>
                </a:cxn>
                <a:cxn ang="f66">
                  <a:pos x="f91" y="f86"/>
                </a:cxn>
                <a:cxn ang="f66">
                  <a:pos x="f92" y="f84"/>
                </a:cxn>
                <a:cxn ang="f66">
                  <a:pos x="f92" y="f84"/>
                </a:cxn>
                <a:cxn ang="f66">
                  <a:pos x="f91" y="f93"/>
                </a:cxn>
                <a:cxn ang="f66">
                  <a:pos x="f89" y="f93"/>
                </a:cxn>
                <a:cxn ang="f66">
                  <a:pos x="f88" y="f94"/>
                </a:cxn>
                <a:cxn ang="f66">
                  <a:pos x="f87" y="f94"/>
                </a:cxn>
                <a:cxn ang="f66">
                  <a:pos x="f85" y="f93"/>
                </a:cxn>
                <a:cxn ang="f66">
                  <a:pos x="f83" y="f84"/>
                </a:cxn>
              </a:cxnLst>
              <a:rect l="f79" t="f82" r="f80" b="f81"/>
              <a:pathLst>
                <a:path w="1216" h="5">
                  <a:moveTo>
                    <a:pt x="f5" y="f8"/>
                  </a:moveTo>
                  <a:cubicBezTo>
                    <a:pt x="f9" y="f10"/>
                    <a:pt x="f11" y="f5"/>
                    <a:pt x="f12" y="f10"/>
                  </a:cubicBezTo>
                  <a:cubicBezTo>
                    <a:pt x="f13" y="f10"/>
                    <a:pt x="f14" y="f8"/>
                    <a:pt x="f15" y="f8"/>
                  </a:cubicBezTo>
                  <a:cubicBezTo>
                    <a:pt x="f16" y="f8"/>
                    <a:pt x="f17" y="f10"/>
                    <a:pt x="f18" y="f10"/>
                  </a:cubicBezTo>
                  <a:cubicBezTo>
                    <a:pt x="f19" y="f10"/>
                    <a:pt x="f20" y="f5"/>
                    <a:pt x="f21" y="f5"/>
                  </a:cubicBezTo>
                  <a:cubicBezTo>
                    <a:pt x="f22" y="f5"/>
                    <a:pt x="f23" y="f10"/>
                    <a:pt x="f24" y="f10"/>
                  </a:cubicBezTo>
                  <a:cubicBezTo>
                    <a:pt x="f25" y="f10"/>
                    <a:pt x="f26" y="f10"/>
                    <a:pt x="f6" y="f8"/>
                  </a:cubicBezTo>
                  <a:cubicBezTo>
                    <a:pt x="f6" y="f8"/>
                    <a:pt x="f6" y="f8"/>
                    <a:pt x="f6" y="f8"/>
                  </a:cubicBezTo>
                  <a:cubicBezTo>
                    <a:pt x="f26" y="f27"/>
                    <a:pt x="f25" y="f27"/>
                    <a:pt x="f24" y="f28"/>
                  </a:cubicBezTo>
                  <a:cubicBezTo>
                    <a:pt x="f23" y="f28"/>
                    <a:pt x="f22" y="f28"/>
                    <a:pt x="f21" y="f28"/>
                  </a:cubicBezTo>
                  <a:cubicBezTo>
                    <a:pt x="f20" y="f7"/>
                    <a:pt x="f19" y="f28"/>
                    <a:pt x="f18" y="f27"/>
                  </a:cubicBezTo>
                  <a:cubicBezTo>
                    <a:pt x="f17" y="f27"/>
                    <a:pt x="f16" y="f27"/>
                    <a:pt x="f15" y="f27"/>
                  </a:cubicBezTo>
                  <a:cubicBezTo>
                    <a:pt x="f14" y="f27"/>
                    <a:pt x="f13" y="f28"/>
                    <a:pt x="f12" y="f28"/>
                  </a:cubicBezTo>
                  <a:cubicBezTo>
                    <a:pt x="f11" y="f28"/>
                    <a:pt x="f9" y="f28"/>
                    <a:pt x="f5" y="f8"/>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21" name="Ελεύθερη σχεδίαση 43">
              <a:extLst>
                <a:ext uri="{FF2B5EF4-FFF2-40B4-BE49-F238E27FC236}">
                  <a16:creationId xmlns:a16="http://schemas.microsoft.com/office/drawing/2014/main" id="{DC40DBCA-0FE6-3F84-1DA0-FA1D253CFA77}"/>
                </a:ext>
              </a:extLst>
            </p:cNvPr>
            <p:cNvSpPr/>
            <p:nvPr/>
          </p:nvSpPr>
          <p:spPr>
            <a:xfrm>
              <a:off x="7288060" y="1804678"/>
              <a:ext cx="3310612" cy="12143"/>
            </a:xfrm>
            <a:custGeom>
              <a:avLst/>
              <a:gdLst>
                <a:gd name="f0" fmla="val 10800000"/>
                <a:gd name="f1" fmla="val 5400000"/>
                <a:gd name="f2" fmla="val 180"/>
                <a:gd name="f3" fmla="val w"/>
                <a:gd name="f4" fmla="val h"/>
                <a:gd name="f5" fmla="val 0"/>
                <a:gd name="f6" fmla="val 1219"/>
                <a:gd name="f7" fmla="val 5"/>
                <a:gd name="f8" fmla="val 2"/>
                <a:gd name="f9" fmla="val 101"/>
                <a:gd name="f10" fmla="val 1"/>
                <a:gd name="f11" fmla="val 203"/>
                <a:gd name="f12" fmla="val 304"/>
                <a:gd name="f13" fmla="val 355"/>
                <a:gd name="f14" fmla="val 406"/>
                <a:gd name="f15" fmla="val 457"/>
                <a:gd name="f16" fmla="val 508"/>
                <a:gd name="f17" fmla="val 559"/>
                <a:gd name="f18" fmla="val 609"/>
                <a:gd name="f19" fmla="val 711"/>
                <a:gd name="f20" fmla="val 813"/>
                <a:gd name="f21" fmla="val 914"/>
                <a:gd name="f22" fmla="val 965"/>
                <a:gd name="f23" fmla="val 1016"/>
                <a:gd name="f24" fmla="val 1067"/>
                <a:gd name="f25" fmla="val 1117"/>
                <a:gd name="f26" fmla="val 1168"/>
                <a:gd name="f27" fmla="val 3"/>
                <a:gd name="f28" fmla="val 4"/>
                <a:gd name="f29" fmla="+- 0 0 -90"/>
                <a:gd name="f30" fmla="*/ f3 1 1219"/>
                <a:gd name="f31" fmla="*/ f4 1 5"/>
                <a:gd name="f32" fmla="+- f7 0 f5"/>
                <a:gd name="f33" fmla="+- f6 0 f5"/>
                <a:gd name="f34" fmla="*/ f29 f0 1"/>
                <a:gd name="f35" fmla="*/ f32 1 5"/>
                <a:gd name="f36" fmla="*/ f33 1 1219"/>
                <a:gd name="f37" fmla="*/ 0 f33 1"/>
                <a:gd name="f38" fmla="*/ 2 f32 1"/>
                <a:gd name="f39" fmla="*/ 304 f33 1"/>
                <a:gd name="f40" fmla="*/ 1 f32 1"/>
                <a:gd name="f41" fmla="*/ 457 f33 1"/>
                <a:gd name="f42" fmla="*/ 609 f33 1"/>
                <a:gd name="f43" fmla="*/ 914 f33 1"/>
                <a:gd name="f44" fmla="*/ 0 f32 1"/>
                <a:gd name="f45" fmla="*/ 1067 f33 1"/>
                <a:gd name="f46" fmla="*/ 1219 f33 1"/>
                <a:gd name="f47" fmla="*/ 3 f32 1"/>
                <a:gd name="f48" fmla="*/ 4 f32 1"/>
                <a:gd name="f49" fmla="*/ f34 1 f2"/>
                <a:gd name="f50" fmla="*/ f37 1 1219"/>
                <a:gd name="f51" fmla="*/ f38 1 5"/>
                <a:gd name="f52" fmla="*/ f39 1 1219"/>
                <a:gd name="f53" fmla="*/ f40 1 5"/>
                <a:gd name="f54" fmla="*/ f41 1 1219"/>
                <a:gd name="f55" fmla="*/ f42 1 1219"/>
                <a:gd name="f56" fmla="*/ f43 1 1219"/>
                <a:gd name="f57" fmla="*/ f44 1 5"/>
                <a:gd name="f58" fmla="*/ f45 1 1219"/>
                <a:gd name="f59" fmla="*/ f46 1 1219"/>
                <a:gd name="f60" fmla="*/ f47 1 5"/>
                <a:gd name="f61" fmla="*/ f48 1 5"/>
                <a:gd name="f62" fmla="*/ 0 1 f36"/>
                <a:gd name="f63" fmla="*/ f6 1 f36"/>
                <a:gd name="f64" fmla="*/ 0 1 f35"/>
                <a:gd name="f65" fmla="*/ f7 1 f35"/>
                <a:gd name="f66" fmla="+- f49 0 f1"/>
                <a:gd name="f67" fmla="*/ f50 1 f36"/>
                <a:gd name="f68" fmla="*/ f51 1 f35"/>
                <a:gd name="f69" fmla="*/ f52 1 f36"/>
                <a:gd name="f70" fmla="*/ f53 1 f35"/>
                <a:gd name="f71" fmla="*/ f54 1 f36"/>
                <a:gd name="f72" fmla="*/ f55 1 f36"/>
                <a:gd name="f73" fmla="*/ f56 1 f36"/>
                <a:gd name="f74" fmla="*/ f57 1 f35"/>
                <a:gd name="f75" fmla="*/ f58 1 f36"/>
                <a:gd name="f76" fmla="*/ f59 1 f36"/>
                <a:gd name="f77" fmla="*/ f60 1 f35"/>
                <a:gd name="f78" fmla="*/ f61 1 f35"/>
                <a:gd name="f79" fmla="*/ f62 f30 1"/>
                <a:gd name="f80" fmla="*/ f63 f30 1"/>
                <a:gd name="f81" fmla="*/ f65 f31 1"/>
                <a:gd name="f82" fmla="*/ f64 f31 1"/>
                <a:gd name="f83" fmla="*/ f67 f30 1"/>
                <a:gd name="f84" fmla="*/ f68 f31 1"/>
                <a:gd name="f85" fmla="*/ f69 f30 1"/>
                <a:gd name="f86" fmla="*/ f70 f31 1"/>
                <a:gd name="f87" fmla="*/ f71 f30 1"/>
                <a:gd name="f88" fmla="*/ f72 f30 1"/>
                <a:gd name="f89" fmla="*/ f73 f30 1"/>
                <a:gd name="f90" fmla="*/ f74 f31 1"/>
                <a:gd name="f91" fmla="*/ f75 f30 1"/>
                <a:gd name="f92" fmla="*/ f76 f30 1"/>
                <a:gd name="f93" fmla="*/ f77 f31 1"/>
                <a:gd name="f94" fmla="*/ f78 f31 1"/>
              </a:gdLst>
              <a:ahLst/>
              <a:cxnLst>
                <a:cxn ang="3cd4">
                  <a:pos x="hc" y="t"/>
                </a:cxn>
                <a:cxn ang="0">
                  <a:pos x="r" y="vc"/>
                </a:cxn>
                <a:cxn ang="cd4">
                  <a:pos x="hc" y="b"/>
                </a:cxn>
                <a:cxn ang="cd2">
                  <a:pos x="l" y="vc"/>
                </a:cxn>
                <a:cxn ang="f66">
                  <a:pos x="f83" y="f84"/>
                </a:cxn>
                <a:cxn ang="f66">
                  <a:pos x="f85" y="f86"/>
                </a:cxn>
                <a:cxn ang="f66">
                  <a:pos x="f87" y="f84"/>
                </a:cxn>
                <a:cxn ang="f66">
                  <a:pos x="f88" y="f86"/>
                </a:cxn>
                <a:cxn ang="f66">
                  <a:pos x="f89" y="f90"/>
                </a:cxn>
                <a:cxn ang="f66">
                  <a:pos x="f91" y="f86"/>
                </a:cxn>
                <a:cxn ang="f66">
                  <a:pos x="f92" y="f84"/>
                </a:cxn>
                <a:cxn ang="f66">
                  <a:pos x="f92" y="f93"/>
                </a:cxn>
                <a:cxn ang="f66">
                  <a:pos x="f91" y="f94"/>
                </a:cxn>
                <a:cxn ang="f66">
                  <a:pos x="f89" y="f94"/>
                </a:cxn>
                <a:cxn ang="f66">
                  <a:pos x="f88" y="f93"/>
                </a:cxn>
                <a:cxn ang="f66">
                  <a:pos x="f87" y="f93"/>
                </a:cxn>
                <a:cxn ang="f66">
                  <a:pos x="f85" y="f94"/>
                </a:cxn>
                <a:cxn ang="f66">
                  <a:pos x="f83" y="f93"/>
                </a:cxn>
                <a:cxn ang="f66">
                  <a:pos x="f83" y="f84"/>
                </a:cxn>
              </a:cxnLst>
              <a:rect l="f79" t="f82" r="f80" b="f81"/>
              <a:pathLst>
                <a:path w="1219" h="5">
                  <a:moveTo>
                    <a:pt x="f5" y="f8"/>
                  </a:moveTo>
                  <a:cubicBezTo>
                    <a:pt x="f9" y="f10"/>
                    <a:pt x="f11" y="f5"/>
                    <a:pt x="f12" y="f10"/>
                  </a:cubicBezTo>
                  <a:cubicBezTo>
                    <a:pt x="f13" y="f10"/>
                    <a:pt x="f14" y="f8"/>
                    <a:pt x="f15" y="f8"/>
                  </a:cubicBezTo>
                  <a:cubicBezTo>
                    <a:pt x="f16" y="f8"/>
                    <a:pt x="f17" y="f10"/>
                    <a:pt x="f18" y="f10"/>
                  </a:cubicBezTo>
                  <a:cubicBezTo>
                    <a:pt x="f19" y="f10"/>
                    <a:pt x="f20" y="f5"/>
                    <a:pt x="f21" y="f5"/>
                  </a:cubicBezTo>
                  <a:cubicBezTo>
                    <a:pt x="f22" y="f5"/>
                    <a:pt x="f23" y="f10"/>
                    <a:pt x="f24" y="f10"/>
                  </a:cubicBezTo>
                  <a:cubicBezTo>
                    <a:pt x="f25" y="f10"/>
                    <a:pt x="f26" y="f10"/>
                    <a:pt x="f6" y="f8"/>
                  </a:cubicBezTo>
                  <a:cubicBezTo>
                    <a:pt x="f6" y="f27"/>
                    <a:pt x="f6" y="f27"/>
                    <a:pt x="f6" y="f27"/>
                  </a:cubicBezTo>
                  <a:cubicBezTo>
                    <a:pt x="f26" y="f27"/>
                    <a:pt x="f25" y="f28"/>
                    <a:pt x="f24" y="f28"/>
                  </a:cubicBezTo>
                  <a:cubicBezTo>
                    <a:pt x="f23" y="f28"/>
                    <a:pt x="f22" y="f28"/>
                    <a:pt x="f21" y="f28"/>
                  </a:cubicBezTo>
                  <a:cubicBezTo>
                    <a:pt x="f20" y="f7"/>
                    <a:pt x="f19" y="f28"/>
                    <a:pt x="f18" y="f27"/>
                  </a:cubicBezTo>
                  <a:cubicBezTo>
                    <a:pt x="f17" y="f27"/>
                    <a:pt x="f16" y="f27"/>
                    <a:pt x="f15" y="f27"/>
                  </a:cubicBezTo>
                  <a:cubicBezTo>
                    <a:pt x="f14" y="f27"/>
                    <a:pt x="f13" y="f28"/>
                    <a:pt x="f12" y="f28"/>
                  </a:cubicBezTo>
                  <a:cubicBezTo>
                    <a:pt x="f11" y="f28"/>
                    <a:pt x="f9" y="f28"/>
                    <a:pt x="f5" y="f27"/>
                  </a:cubicBezTo>
                  <a:lnTo>
                    <a:pt x="f5" y="f8"/>
                  </a:ln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22" name="Ελεύθερη σχεδίαση 44">
              <a:extLst>
                <a:ext uri="{FF2B5EF4-FFF2-40B4-BE49-F238E27FC236}">
                  <a16:creationId xmlns:a16="http://schemas.microsoft.com/office/drawing/2014/main" id="{A3BC1F24-179B-433D-B9B1-2A2148EDD978}"/>
                </a:ext>
              </a:extLst>
            </p:cNvPr>
            <p:cNvSpPr/>
            <p:nvPr/>
          </p:nvSpPr>
          <p:spPr>
            <a:xfrm>
              <a:off x="11045065" y="2221068"/>
              <a:ext cx="11494" cy="2097551"/>
            </a:xfrm>
            <a:custGeom>
              <a:avLst/>
              <a:gdLst>
                <a:gd name="f0" fmla="val 10800000"/>
                <a:gd name="f1" fmla="val 5400000"/>
                <a:gd name="f2" fmla="val 180"/>
                <a:gd name="f3" fmla="val w"/>
                <a:gd name="f4" fmla="val h"/>
                <a:gd name="f5" fmla="val 0"/>
                <a:gd name="f6" fmla="val 4"/>
                <a:gd name="f7" fmla="val 853"/>
                <a:gd name="f8" fmla="val 2"/>
                <a:gd name="f9" fmla="val 782"/>
                <a:gd name="f10" fmla="val 711"/>
                <a:gd name="f11" fmla="val 640"/>
                <a:gd name="f12" fmla="val 604"/>
                <a:gd name="f13" fmla="val 1"/>
                <a:gd name="f14" fmla="val 569"/>
                <a:gd name="f15" fmla="val 533"/>
                <a:gd name="f16" fmla="val 498"/>
                <a:gd name="f17" fmla="val 462"/>
                <a:gd name="f18" fmla="val 427"/>
                <a:gd name="f19" fmla="val 356"/>
                <a:gd name="f20" fmla="val 284"/>
                <a:gd name="f21" fmla="val 213"/>
                <a:gd name="f22" fmla="val 178"/>
                <a:gd name="f23" fmla="val 142"/>
                <a:gd name="f24" fmla="val 107"/>
                <a:gd name="f25" fmla="val 71"/>
                <a:gd name="f26" fmla="val 36"/>
                <a:gd name="f27" fmla="val 3"/>
                <a:gd name="f28" fmla="+- 0 0 -90"/>
                <a:gd name="f29" fmla="*/ f3 1 4"/>
                <a:gd name="f30" fmla="*/ f4 1 853"/>
                <a:gd name="f31" fmla="+- f7 0 f5"/>
                <a:gd name="f32" fmla="+- f6 0 f5"/>
                <a:gd name="f33" fmla="*/ f28 f0 1"/>
                <a:gd name="f34" fmla="*/ f32 1 4"/>
                <a:gd name="f35" fmla="*/ f31 1 853"/>
                <a:gd name="f36" fmla="*/ 2 f32 1"/>
                <a:gd name="f37" fmla="*/ 853 f31 1"/>
                <a:gd name="f38" fmla="*/ 0 f32 1"/>
                <a:gd name="f39" fmla="*/ 640 f31 1"/>
                <a:gd name="f40" fmla="*/ 1 f32 1"/>
                <a:gd name="f41" fmla="*/ 533 f31 1"/>
                <a:gd name="f42" fmla="*/ 427 f31 1"/>
                <a:gd name="f43" fmla="*/ 213 f31 1"/>
                <a:gd name="f44" fmla="*/ 107 f31 1"/>
                <a:gd name="f45" fmla="*/ 0 f31 1"/>
                <a:gd name="f46" fmla="*/ 3 f32 1"/>
                <a:gd name="f47" fmla="*/ 4 f32 1"/>
                <a:gd name="f48" fmla="*/ f33 1 f2"/>
                <a:gd name="f49" fmla="*/ f36 1 4"/>
                <a:gd name="f50" fmla="*/ f37 1 853"/>
                <a:gd name="f51" fmla="*/ f38 1 4"/>
                <a:gd name="f52" fmla="*/ f39 1 853"/>
                <a:gd name="f53" fmla="*/ f40 1 4"/>
                <a:gd name="f54" fmla="*/ f41 1 853"/>
                <a:gd name="f55" fmla="*/ f42 1 853"/>
                <a:gd name="f56" fmla="*/ f43 1 853"/>
                <a:gd name="f57" fmla="*/ f44 1 853"/>
                <a:gd name="f58" fmla="*/ f45 1 853"/>
                <a:gd name="f59" fmla="*/ f46 1 4"/>
                <a:gd name="f60" fmla="*/ f47 1 4"/>
                <a:gd name="f61" fmla="*/ 0 1 f34"/>
                <a:gd name="f62" fmla="*/ f6 1 f34"/>
                <a:gd name="f63" fmla="*/ 0 1 f35"/>
                <a:gd name="f64" fmla="*/ f7 1 f35"/>
                <a:gd name="f65" fmla="+- f48 0 f1"/>
                <a:gd name="f66" fmla="*/ f49 1 f34"/>
                <a:gd name="f67" fmla="*/ f50 1 f35"/>
                <a:gd name="f68" fmla="*/ f51 1 f34"/>
                <a:gd name="f69" fmla="*/ f52 1 f35"/>
                <a:gd name="f70" fmla="*/ f53 1 f34"/>
                <a:gd name="f71" fmla="*/ f54 1 f35"/>
                <a:gd name="f72" fmla="*/ f55 1 f35"/>
                <a:gd name="f73" fmla="*/ f56 1 f35"/>
                <a:gd name="f74" fmla="*/ f57 1 f35"/>
                <a:gd name="f75" fmla="*/ f58 1 f35"/>
                <a:gd name="f76" fmla="*/ f59 1 f34"/>
                <a:gd name="f77" fmla="*/ f60 1 f34"/>
                <a:gd name="f78" fmla="*/ f61 f29 1"/>
                <a:gd name="f79" fmla="*/ f62 f29 1"/>
                <a:gd name="f80" fmla="*/ f64 f30 1"/>
                <a:gd name="f81" fmla="*/ f63 f30 1"/>
                <a:gd name="f82" fmla="*/ f66 f29 1"/>
                <a:gd name="f83" fmla="*/ f67 f30 1"/>
                <a:gd name="f84" fmla="*/ f68 f29 1"/>
                <a:gd name="f85" fmla="*/ f69 f30 1"/>
                <a:gd name="f86" fmla="*/ f70 f29 1"/>
                <a:gd name="f87" fmla="*/ f71 f30 1"/>
                <a:gd name="f88" fmla="*/ f72 f30 1"/>
                <a:gd name="f89" fmla="*/ f73 f30 1"/>
                <a:gd name="f90" fmla="*/ f74 f30 1"/>
                <a:gd name="f91" fmla="*/ f75 f30 1"/>
                <a:gd name="f92" fmla="*/ f76 f29 1"/>
                <a:gd name="f93" fmla="*/ f77 f29 1"/>
              </a:gdLst>
              <a:ahLst/>
              <a:cxnLst>
                <a:cxn ang="3cd4">
                  <a:pos x="hc" y="t"/>
                </a:cxn>
                <a:cxn ang="0">
                  <a:pos x="r" y="vc"/>
                </a:cxn>
                <a:cxn ang="cd4">
                  <a:pos x="hc" y="b"/>
                </a:cxn>
                <a:cxn ang="cd2">
                  <a:pos x="l" y="vc"/>
                </a:cxn>
                <a:cxn ang="f65">
                  <a:pos x="f82" y="f83"/>
                </a:cxn>
                <a:cxn ang="f65">
                  <a:pos x="f84" y="f85"/>
                </a:cxn>
                <a:cxn ang="f65">
                  <a:pos x="f86" y="f87"/>
                </a:cxn>
                <a:cxn ang="f65">
                  <a:pos x="f86" y="f88"/>
                </a:cxn>
                <a:cxn ang="f65">
                  <a:pos x="f84" y="f89"/>
                </a:cxn>
                <a:cxn ang="f65">
                  <a:pos x="f84" y="f90"/>
                </a:cxn>
                <a:cxn ang="f65">
                  <a:pos x="f82" y="f91"/>
                </a:cxn>
                <a:cxn ang="f65">
                  <a:pos x="f82" y="f91"/>
                </a:cxn>
                <a:cxn ang="f65">
                  <a:pos x="f92" y="f90"/>
                </a:cxn>
                <a:cxn ang="f65">
                  <a:pos x="f93" y="f89"/>
                </a:cxn>
                <a:cxn ang="f65">
                  <a:pos x="f92" y="f88"/>
                </a:cxn>
                <a:cxn ang="f65">
                  <a:pos x="f82" y="f87"/>
                </a:cxn>
                <a:cxn ang="f65">
                  <a:pos x="f92" y="f85"/>
                </a:cxn>
                <a:cxn ang="f65">
                  <a:pos x="f82" y="f83"/>
                </a:cxn>
              </a:cxnLst>
              <a:rect l="f78" t="f81" r="f79" b="f80"/>
              <a:pathLst>
                <a:path w="4" h="853">
                  <a:moveTo>
                    <a:pt x="f8" y="f7"/>
                  </a:moveTo>
                  <a:cubicBezTo>
                    <a:pt x="f5" y="f9"/>
                    <a:pt x="f5" y="f10"/>
                    <a:pt x="f5" y="f11"/>
                  </a:cubicBezTo>
                  <a:cubicBezTo>
                    <a:pt x="f5" y="f12"/>
                    <a:pt x="f13" y="f14"/>
                    <a:pt x="f13" y="f15"/>
                  </a:cubicBezTo>
                  <a:cubicBezTo>
                    <a:pt x="f13" y="f16"/>
                    <a:pt x="f13" y="f17"/>
                    <a:pt x="f13" y="f18"/>
                  </a:cubicBezTo>
                  <a:cubicBezTo>
                    <a:pt x="f5" y="f19"/>
                    <a:pt x="f5" y="f20"/>
                    <a:pt x="f5" y="f21"/>
                  </a:cubicBezTo>
                  <a:cubicBezTo>
                    <a:pt x="f5" y="f22"/>
                    <a:pt x="f5" y="f23"/>
                    <a:pt x="f5" y="f24"/>
                  </a:cubicBezTo>
                  <a:cubicBezTo>
                    <a:pt x="f13" y="f25"/>
                    <a:pt x="f13" y="f26"/>
                    <a:pt x="f8" y="f5"/>
                  </a:cubicBezTo>
                  <a:cubicBezTo>
                    <a:pt x="f8" y="f5"/>
                    <a:pt x="f8" y="f5"/>
                    <a:pt x="f8" y="f5"/>
                  </a:cubicBezTo>
                  <a:cubicBezTo>
                    <a:pt x="f27" y="f26"/>
                    <a:pt x="f27" y="f25"/>
                    <a:pt x="f27" y="f24"/>
                  </a:cubicBezTo>
                  <a:cubicBezTo>
                    <a:pt x="f6" y="f23"/>
                    <a:pt x="f6" y="f22"/>
                    <a:pt x="f6" y="f21"/>
                  </a:cubicBezTo>
                  <a:cubicBezTo>
                    <a:pt x="f6" y="f20"/>
                    <a:pt x="f27" y="f19"/>
                    <a:pt x="f27" y="f18"/>
                  </a:cubicBezTo>
                  <a:cubicBezTo>
                    <a:pt x="f27" y="f17"/>
                    <a:pt x="f8" y="f16"/>
                    <a:pt x="f8" y="f15"/>
                  </a:cubicBezTo>
                  <a:cubicBezTo>
                    <a:pt x="f27" y="f14"/>
                    <a:pt x="f27" y="f12"/>
                    <a:pt x="f27" y="f11"/>
                  </a:cubicBezTo>
                  <a:cubicBezTo>
                    <a:pt x="f6" y="f10"/>
                    <a:pt x="f27" y="f9"/>
                    <a:pt x="f8" y="f7"/>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23" name="Ελεύθερη σχεδίαση 45">
              <a:extLst>
                <a:ext uri="{FF2B5EF4-FFF2-40B4-BE49-F238E27FC236}">
                  <a16:creationId xmlns:a16="http://schemas.microsoft.com/office/drawing/2014/main" id="{31A8D14E-63D1-4B9E-6953-A1BB75D74A95}"/>
                </a:ext>
              </a:extLst>
            </p:cNvPr>
            <p:cNvSpPr/>
            <p:nvPr/>
          </p:nvSpPr>
          <p:spPr>
            <a:xfrm>
              <a:off x="6772686" y="4420986"/>
              <a:ext cx="411909" cy="362605"/>
            </a:xfrm>
            <a:custGeom>
              <a:avLst/>
              <a:gdLst>
                <a:gd name="f0" fmla="val 10800000"/>
                <a:gd name="f1" fmla="val 5400000"/>
                <a:gd name="f2" fmla="val 180"/>
                <a:gd name="f3" fmla="val w"/>
                <a:gd name="f4" fmla="val h"/>
                <a:gd name="f5" fmla="val 0"/>
                <a:gd name="f6" fmla="val 152"/>
                <a:gd name="f7" fmla="val 148"/>
                <a:gd name="f8" fmla="val 127"/>
                <a:gd name="f9" fmla="val 122"/>
                <a:gd name="f10" fmla="val 115"/>
                <a:gd name="f11" fmla="val 118"/>
                <a:gd name="f12" fmla="val 99"/>
                <a:gd name="f13" fmla="val 137"/>
                <a:gd name="f14" fmla="val 84"/>
                <a:gd name="f15" fmla="val 134"/>
                <a:gd name="f16" fmla="val 92"/>
                <a:gd name="f17" fmla="val 142"/>
                <a:gd name="f18" fmla="val 106"/>
                <a:gd name="f19" fmla="val 130"/>
                <a:gd name="f20" fmla="val 112"/>
                <a:gd name="f21" fmla="val 131"/>
                <a:gd name="f22" fmla="val 95"/>
                <a:gd name="f23" fmla="val 147"/>
                <a:gd name="f24" fmla="val 66"/>
                <a:gd name="f25" fmla="val 48"/>
                <a:gd name="f26" fmla="val 19"/>
                <a:gd name="f27" fmla="val 1"/>
                <a:gd name="f28" fmla="val 123"/>
                <a:gd name="f29" fmla="val 4"/>
                <a:gd name="f30" fmla="val 6"/>
                <a:gd name="f31" fmla="val 82"/>
                <a:gd name="f32" fmla="val 74"/>
                <a:gd name="f33" fmla="val 20"/>
                <a:gd name="f34" fmla="val 61"/>
                <a:gd name="f35" fmla="val 23"/>
                <a:gd name="f36" fmla="val 58"/>
                <a:gd name="f37" fmla="val 22"/>
                <a:gd name="f38" fmla="val 60"/>
                <a:gd name="f39" fmla="val 26"/>
                <a:gd name="f40" fmla="val 25"/>
                <a:gd name="f41" fmla="val 45"/>
                <a:gd name="f42" fmla="val 33"/>
                <a:gd name="f43" fmla="val 34"/>
                <a:gd name="f44" fmla="val 31"/>
                <a:gd name="f45" fmla="val 30"/>
                <a:gd name="f46" fmla="val 12"/>
                <a:gd name="f47" fmla="val 8"/>
                <a:gd name="f48" fmla="val 36"/>
                <a:gd name="f49" fmla="val 7"/>
                <a:gd name="f50" fmla="val 41"/>
                <a:gd name="f51" fmla="val 57"/>
                <a:gd name="f52" fmla="val 40"/>
                <a:gd name="f53" fmla="val 59"/>
                <a:gd name="f54" fmla="val 63"/>
                <a:gd name="f55" fmla="val 43"/>
                <a:gd name="f56" fmla="val 69"/>
                <a:gd name="f57" fmla="val 75"/>
                <a:gd name="f58" fmla="val 80"/>
                <a:gd name="f59" fmla="val 27"/>
                <a:gd name="f60" fmla="val 79"/>
                <a:gd name="f61" fmla="val 67"/>
                <a:gd name="f62" fmla="val 88"/>
                <a:gd name="f63" fmla="val 14"/>
                <a:gd name="f64" fmla="val 64"/>
                <a:gd name="f65" fmla="val 132"/>
                <a:gd name="f66" fmla="val 54"/>
                <a:gd name="f67" fmla="val 73"/>
                <a:gd name="f68" fmla="val 97"/>
                <a:gd name="f69" fmla="val 86"/>
                <a:gd name="f70" fmla="val 81"/>
                <a:gd name="f71" fmla="val 126"/>
                <a:gd name="f72" fmla="val 77"/>
                <a:gd name="f73" fmla="val 101"/>
                <a:gd name="f74" fmla="val 133"/>
                <a:gd name="f75" fmla="val 102"/>
                <a:gd name="f76" fmla="val 129"/>
                <a:gd name="f77" fmla="val 143"/>
                <a:gd name="f78" fmla="val 117"/>
                <a:gd name="f79" fmla="val 124"/>
                <a:gd name="f80" fmla="val 114"/>
                <a:gd name="f81" fmla="val 116"/>
                <a:gd name="f82" fmla="val 128"/>
                <a:gd name="f83" fmla="val 91"/>
                <a:gd name="f84" fmla="val 78"/>
                <a:gd name="f85" fmla="val 98"/>
                <a:gd name="f86" fmla="val 68"/>
                <a:gd name="f87" fmla="val 119"/>
                <a:gd name="f88" fmla="val 125"/>
                <a:gd name="f89" fmla="val 9"/>
                <a:gd name="f90" fmla="val 121"/>
                <a:gd name="f91" fmla="val 28"/>
                <a:gd name="f92" fmla="val 56"/>
                <a:gd name="f93" fmla="val 135"/>
                <a:gd name="f94" fmla="val 145"/>
                <a:gd name="f95" fmla="val 13"/>
                <a:gd name="f96" fmla="val 37"/>
                <a:gd name="f97" fmla="val 38"/>
                <a:gd name="f98" fmla="val 72"/>
                <a:gd name="f99" fmla="val 42"/>
                <a:gd name="f100" fmla="val 49"/>
                <a:gd name="f101" fmla="val 70"/>
                <a:gd name="f102" fmla="+- 0 0 -90"/>
                <a:gd name="f103" fmla="*/ f3 1 152"/>
                <a:gd name="f104" fmla="*/ f4 1 148"/>
                <a:gd name="f105" fmla="+- f7 0 f5"/>
                <a:gd name="f106" fmla="+- f6 0 f5"/>
                <a:gd name="f107" fmla="*/ f102 f0 1"/>
                <a:gd name="f108" fmla="*/ f106 1 152"/>
                <a:gd name="f109" fmla="*/ f105 1 148"/>
                <a:gd name="f110" fmla="*/ 127 f106 1"/>
                <a:gd name="f111" fmla="*/ 122 f105 1"/>
                <a:gd name="f112" fmla="*/ 84 f106 1"/>
                <a:gd name="f113" fmla="*/ 134 f105 1"/>
                <a:gd name="f114" fmla="*/ 112 f106 1"/>
                <a:gd name="f115" fmla="*/ 131 f105 1"/>
                <a:gd name="f116" fmla="*/ 48 f106 1"/>
                <a:gd name="f117" fmla="*/ 142 f105 1"/>
                <a:gd name="f118" fmla="*/ 4 f106 1"/>
                <a:gd name="f119" fmla="*/ 95 f105 1"/>
                <a:gd name="f120" fmla="*/ 20 f106 1"/>
                <a:gd name="f121" fmla="*/ 61 f105 1"/>
                <a:gd name="f122" fmla="*/ 26 f106 1"/>
                <a:gd name="f123" fmla="*/ 58 f105 1"/>
                <a:gd name="f124" fmla="*/ 31 f106 1"/>
                <a:gd name="f125" fmla="*/ 23 f105 1"/>
                <a:gd name="f126" fmla="*/ 19 f106 1"/>
                <a:gd name="f127" fmla="*/ 0 f105 1"/>
                <a:gd name="f128" fmla="*/ 33 f106 1"/>
                <a:gd name="f129" fmla="*/ 57 f105 1"/>
                <a:gd name="f130" fmla="*/ 41 f106 1"/>
                <a:gd name="f131" fmla="*/ 63 f105 1"/>
                <a:gd name="f132" fmla="*/ 36 f106 1"/>
                <a:gd name="f133" fmla="*/ 80 f105 1"/>
                <a:gd name="f134" fmla="*/ 67 f105 1"/>
                <a:gd name="f135" fmla="*/ 64 f106 1"/>
                <a:gd name="f136" fmla="*/ 132 f105 1"/>
                <a:gd name="f137" fmla="*/ 112 f105 1"/>
                <a:gd name="f138" fmla="*/ 77 f106 1"/>
                <a:gd name="f139" fmla="*/ 152 f106 1"/>
                <a:gd name="f140" fmla="*/ 129 f105 1"/>
                <a:gd name="f141" fmla="*/ 114 f106 1"/>
                <a:gd name="f142" fmla="*/ 74 f106 1"/>
                <a:gd name="f143" fmla="*/ 128 f105 1"/>
                <a:gd name="f144" fmla="*/ 68 f106 1"/>
                <a:gd name="f145" fmla="*/ 66 f106 1"/>
                <a:gd name="f146" fmla="*/ 117 f105 1"/>
                <a:gd name="f147" fmla="*/ 125 f105 1"/>
                <a:gd name="f148" fmla="*/ 73 f106 1"/>
                <a:gd name="f149" fmla="*/ 114 f105 1"/>
                <a:gd name="f150" fmla="*/ 9 f106 1"/>
                <a:gd name="f151" fmla="*/ 88 f105 1"/>
                <a:gd name="f152" fmla="*/ 56 f106 1"/>
                <a:gd name="f153" fmla="*/ 135 f105 1"/>
                <a:gd name="f154" fmla="*/ 37 f106 1"/>
                <a:gd name="f155" fmla="*/ 77 f105 1"/>
                <a:gd name="f156" fmla="*/ 30 f106 1"/>
                <a:gd name="f157" fmla="*/ 31 f105 1"/>
                <a:gd name="f158" fmla="*/ 74 f105 1"/>
                <a:gd name="f159" fmla="*/ f107 1 f2"/>
                <a:gd name="f160" fmla="*/ f110 1 152"/>
                <a:gd name="f161" fmla="*/ f111 1 148"/>
                <a:gd name="f162" fmla="*/ f112 1 152"/>
                <a:gd name="f163" fmla="*/ f113 1 148"/>
                <a:gd name="f164" fmla="*/ f114 1 152"/>
                <a:gd name="f165" fmla="*/ f115 1 148"/>
                <a:gd name="f166" fmla="*/ f116 1 152"/>
                <a:gd name="f167" fmla="*/ f117 1 148"/>
                <a:gd name="f168" fmla="*/ f118 1 152"/>
                <a:gd name="f169" fmla="*/ f119 1 148"/>
                <a:gd name="f170" fmla="*/ f120 1 152"/>
                <a:gd name="f171" fmla="*/ f121 1 148"/>
                <a:gd name="f172" fmla="*/ f122 1 152"/>
                <a:gd name="f173" fmla="*/ f123 1 148"/>
                <a:gd name="f174" fmla="*/ f124 1 152"/>
                <a:gd name="f175" fmla="*/ f125 1 148"/>
                <a:gd name="f176" fmla="*/ f126 1 152"/>
                <a:gd name="f177" fmla="*/ f127 1 148"/>
                <a:gd name="f178" fmla="*/ f128 1 152"/>
                <a:gd name="f179" fmla="*/ f129 1 148"/>
                <a:gd name="f180" fmla="*/ f130 1 152"/>
                <a:gd name="f181" fmla="*/ f131 1 148"/>
                <a:gd name="f182" fmla="*/ f132 1 152"/>
                <a:gd name="f183" fmla="*/ f133 1 148"/>
                <a:gd name="f184" fmla="*/ f134 1 148"/>
                <a:gd name="f185" fmla="*/ f135 1 152"/>
                <a:gd name="f186" fmla="*/ f136 1 148"/>
                <a:gd name="f187" fmla="*/ f137 1 148"/>
                <a:gd name="f188" fmla="*/ f138 1 152"/>
                <a:gd name="f189" fmla="*/ f139 1 152"/>
                <a:gd name="f190" fmla="*/ f140 1 148"/>
                <a:gd name="f191" fmla="*/ f141 1 152"/>
                <a:gd name="f192" fmla="*/ f142 1 152"/>
                <a:gd name="f193" fmla="*/ f143 1 148"/>
                <a:gd name="f194" fmla="*/ f144 1 152"/>
                <a:gd name="f195" fmla="*/ f145 1 152"/>
                <a:gd name="f196" fmla="*/ f146 1 148"/>
                <a:gd name="f197" fmla="*/ f147 1 148"/>
                <a:gd name="f198" fmla="*/ f148 1 152"/>
                <a:gd name="f199" fmla="*/ f149 1 148"/>
                <a:gd name="f200" fmla="*/ f150 1 152"/>
                <a:gd name="f201" fmla="*/ f151 1 148"/>
                <a:gd name="f202" fmla="*/ f152 1 152"/>
                <a:gd name="f203" fmla="*/ f153 1 148"/>
                <a:gd name="f204" fmla="*/ f154 1 152"/>
                <a:gd name="f205" fmla="*/ f155 1 148"/>
                <a:gd name="f206" fmla="*/ f156 1 152"/>
                <a:gd name="f207" fmla="*/ f157 1 148"/>
                <a:gd name="f208" fmla="*/ f158 1 148"/>
                <a:gd name="f209" fmla="*/ 0 1 f108"/>
                <a:gd name="f210" fmla="*/ f6 1 f108"/>
                <a:gd name="f211" fmla="*/ 0 1 f109"/>
                <a:gd name="f212" fmla="*/ f7 1 f109"/>
                <a:gd name="f213" fmla="+- f159 0 f1"/>
                <a:gd name="f214" fmla="*/ f160 1 f108"/>
                <a:gd name="f215" fmla="*/ f161 1 f109"/>
                <a:gd name="f216" fmla="*/ f162 1 f108"/>
                <a:gd name="f217" fmla="*/ f163 1 f109"/>
                <a:gd name="f218" fmla="*/ f164 1 f108"/>
                <a:gd name="f219" fmla="*/ f165 1 f109"/>
                <a:gd name="f220" fmla="*/ f166 1 f108"/>
                <a:gd name="f221" fmla="*/ f167 1 f109"/>
                <a:gd name="f222" fmla="*/ f168 1 f108"/>
                <a:gd name="f223" fmla="*/ f169 1 f109"/>
                <a:gd name="f224" fmla="*/ f170 1 f108"/>
                <a:gd name="f225" fmla="*/ f171 1 f109"/>
                <a:gd name="f226" fmla="*/ f172 1 f108"/>
                <a:gd name="f227" fmla="*/ f173 1 f109"/>
                <a:gd name="f228" fmla="*/ f174 1 f108"/>
                <a:gd name="f229" fmla="*/ f175 1 f109"/>
                <a:gd name="f230" fmla="*/ f176 1 f108"/>
                <a:gd name="f231" fmla="*/ f177 1 f109"/>
                <a:gd name="f232" fmla="*/ f178 1 f108"/>
                <a:gd name="f233" fmla="*/ f179 1 f109"/>
                <a:gd name="f234" fmla="*/ f180 1 f108"/>
                <a:gd name="f235" fmla="*/ f181 1 f109"/>
                <a:gd name="f236" fmla="*/ f182 1 f108"/>
                <a:gd name="f237" fmla="*/ f183 1 f109"/>
                <a:gd name="f238" fmla="*/ f184 1 f109"/>
                <a:gd name="f239" fmla="*/ f185 1 f108"/>
                <a:gd name="f240" fmla="*/ f186 1 f109"/>
                <a:gd name="f241" fmla="*/ f187 1 f109"/>
                <a:gd name="f242" fmla="*/ f188 1 f108"/>
                <a:gd name="f243" fmla="*/ f189 1 f108"/>
                <a:gd name="f244" fmla="*/ f190 1 f109"/>
                <a:gd name="f245" fmla="*/ f191 1 f108"/>
                <a:gd name="f246" fmla="*/ f192 1 f108"/>
                <a:gd name="f247" fmla="*/ f193 1 f109"/>
                <a:gd name="f248" fmla="*/ f194 1 f108"/>
                <a:gd name="f249" fmla="*/ f195 1 f108"/>
                <a:gd name="f250" fmla="*/ f196 1 f109"/>
                <a:gd name="f251" fmla="*/ f197 1 f109"/>
                <a:gd name="f252" fmla="*/ f198 1 f108"/>
                <a:gd name="f253" fmla="*/ f199 1 f109"/>
                <a:gd name="f254" fmla="*/ f200 1 f108"/>
                <a:gd name="f255" fmla="*/ f201 1 f109"/>
                <a:gd name="f256" fmla="*/ f202 1 f108"/>
                <a:gd name="f257" fmla="*/ f203 1 f109"/>
                <a:gd name="f258" fmla="*/ f204 1 f108"/>
                <a:gd name="f259" fmla="*/ f205 1 f109"/>
                <a:gd name="f260" fmla="*/ f206 1 f108"/>
                <a:gd name="f261" fmla="*/ f207 1 f109"/>
                <a:gd name="f262" fmla="*/ f208 1 f109"/>
                <a:gd name="f263" fmla="*/ f209 f103 1"/>
                <a:gd name="f264" fmla="*/ f210 f103 1"/>
                <a:gd name="f265" fmla="*/ f212 f104 1"/>
                <a:gd name="f266" fmla="*/ f211 f104 1"/>
                <a:gd name="f267" fmla="*/ f214 f103 1"/>
                <a:gd name="f268" fmla="*/ f215 f104 1"/>
                <a:gd name="f269" fmla="*/ f216 f103 1"/>
                <a:gd name="f270" fmla="*/ f217 f104 1"/>
                <a:gd name="f271" fmla="*/ f218 f103 1"/>
                <a:gd name="f272" fmla="*/ f219 f104 1"/>
                <a:gd name="f273" fmla="*/ f220 f103 1"/>
                <a:gd name="f274" fmla="*/ f221 f104 1"/>
                <a:gd name="f275" fmla="*/ f222 f103 1"/>
                <a:gd name="f276" fmla="*/ f223 f104 1"/>
                <a:gd name="f277" fmla="*/ f224 f103 1"/>
                <a:gd name="f278" fmla="*/ f225 f104 1"/>
                <a:gd name="f279" fmla="*/ f226 f103 1"/>
                <a:gd name="f280" fmla="*/ f227 f104 1"/>
                <a:gd name="f281" fmla="*/ f228 f103 1"/>
                <a:gd name="f282" fmla="*/ f229 f104 1"/>
                <a:gd name="f283" fmla="*/ f230 f103 1"/>
                <a:gd name="f284" fmla="*/ f231 f104 1"/>
                <a:gd name="f285" fmla="*/ f232 f103 1"/>
                <a:gd name="f286" fmla="*/ f233 f104 1"/>
                <a:gd name="f287" fmla="*/ f234 f103 1"/>
                <a:gd name="f288" fmla="*/ f235 f104 1"/>
                <a:gd name="f289" fmla="*/ f236 f103 1"/>
                <a:gd name="f290" fmla="*/ f237 f104 1"/>
                <a:gd name="f291" fmla="*/ f238 f104 1"/>
                <a:gd name="f292" fmla="*/ f239 f103 1"/>
                <a:gd name="f293" fmla="*/ f240 f104 1"/>
                <a:gd name="f294" fmla="*/ f241 f104 1"/>
                <a:gd name="f295" fmla="*/ f242 f103 1"/>
                <a:gd name="f296" fmla="*/ f243 f103 1"/>
                <a:gd name="f297" fmla="*/ f244 f104 1"/>
                <a:gd name="f298" fmla="*/ f245 f103 1"/>
                <a:gd name="f299" fmla="*/ f246 f103 1"/>
                <a:gd name="f300" fmla="*/ f247 f104 1"/>
                <a:gd name="f301" fmla="*/ f248 f103 1"/>
                <a:gd name="f302" fmla="*/ f249 f103 1"/>
                <a:gd name="f303" fmla="*/ f250 f104 1"/>
                <a:gd name="f304" fmla="*/ f251 f104 1"/>
                <a:gd name="f305" fmla="*/ f252 f103 1"/>
                <a:gd name="f306" fmla="*/ f253 f104 1"/>
                <a:gd name="f307" fmla="*/ f254 f103 1"/>
                <a:gd name="f308" fmla="*/ f255 f104 1"/>
                <a:gd name="f309" fmla="*/ f256 f103 1"/>
                <a:gd name="f310" fmla="*/ f257 f104 1"/>
                <a:gd name="f311" fmla="*/ f258 f103 1"/>
                <a:gd name="f312" fmla="*/ f259 f104 1"/>
                <a:gd name="f313" fmla="*/ f260 f103 1"/>
                <a:gd name="f314" fmla="*/ f261 f104 1"/>
                <a:gd name="f315" fmla="*/ f262 f104 1"/>
              </a:gdLst>
              <a:ahLst/>
              <a:cxnLst>
                <a:cxn ang="3cd4">
                  <a:pos x="hc" y="t"/>
                </a:cxn>
                <a:cxn ang="0">
                  <a:pos x="r" y="vc"/>
                </a:cxn>
                <a:cxn ang="cd4">
                  <a:pos x="hc" y="b"/>
                </a:cxn>
                <a:cxn ang="cd2">
                  <a:pos x="l" y="vc"/>
                </a:cxn>
                <a:cxn ang="f213">
                  <a:pos x="f267" y="f268"/>
                </a:cxn>
                <a:cxn ang="f213">
                  <a:pos x="f269" y="f270"/>
                </a:cxn>
                <a:cxn ang="f213">
                  <a:pos x="f271" y="f272"/>
                </a:cxn>
                <a:cxn ang="f213">
                  <a:pos x="f273" y="f274"/>
                </a:cxn>
                <a:cxn ang="f213">
                  <a:pos x="f275" y="f276"/>
                </a:cxn>
                <a:cxn ang="f213">
                  <a:pos x="f277" y="f278"/>
                </a:cxn>
                <a:cxn ang="f213">
                  <a:pos x="f279" y="f280"/>
                </a:cxn>
                <a:cxn ang="f213">
                  <a:pos x="f281" y="f282"/>
                </a:cxn>
                <a:cxn ang="f213">
                  <a:pos x="f283" y="f284"/>
                </a:cxn>
                <a:cxn ang="f213">
                  <a:pos x="f285" y="f286"/>
                </a:cxn>
                <a:cxn ang="f213">
                  <a:pos x="f287" y="f288"/>
                </a:cxn>
                <a:cxn ang="f213">
                  <a:pos x="f289" y="f290"/>
                </a:cxn>
                <a:cxn ang="f213">
                  <a:pos x="f279" y="f291"/>
                </a:cxn>
                <a:cxn ang="f213">
                  <a:pos x="f292" y="f293"/>
                </a:cxn>
                <a:cxn ang="f213">
                  <a:pos x="f269" y="f294"/>
                </a:cxn>
                <a:cxn ang="f213">
                  <a:pos x="f295" y="f272"/>
                </a:cxn>
                <a:cxn ang="f213">
                  <a:pos x="f296" y="f297"/>
                </a:cxn>
                <a:cxn ang="f213">
                  <a:pos x="f298" y="f272"/>
                </a:cxn>
                <a:cxn ang="f213">
                  <a:pos x="f267" y="f268"/>
                </a:cxn>
                <a:cxn ang="f213">
                  <a:pos x="f299" y="f300"/>
                </a:cxn>
                <a:cxn ang="f213">
                  <a:pos x="f301" y="f294"/>
                </a:cxn>
                <a:cxn ang="f213">
                  <a:pos x="f302" y="f303"/>
                </a:cxn>
                <a:cxn ang="f213">
                  <a:pos x="f302" y="f304"/>
                </a:cxn>
                <a:cxn ang="f213">
                  <a:pos x="f305" y="f300"/>
                </a:cxn>
                <a:cxn ang="f213">
                  <a:pos x="f299" y="f306"/>
                </a:cxn>
                <a:cxn ang="f213">
                  <a:pos x="f299" y="f300"/>
                </a:cxn>
                <a:cxn ang="f213">
                  <a:pos x="f307" y="f308"/>
                </a:cxn>
                <a:cxn ang="f213">
                  <a:pos x="f309" y="f310"/>
                </a:cxn>
                <a:cxn ang="f213">
                  <a:pos x="f307" y="f308"/>
                </a:cxn>
                <a:cxn ang="f213">
                  <a:pos x="f311" y="f278"/>
                </a:cxn>
                <a:cxn ang="f213">
                  <a:pos x="f281" y="f312"/>
                </a:cxn>
                <a:cxn ang="f213">
                  <a:pos x="f311" y="f278"/>
                </a:cxn>
                <a:cxn ang="f213">
                  <a:pos x="f313" y="f286"/>
                </a:cxn>
                <a:cxn ang="f213">
                  <a:pos x="f285" y="f314"/>
                </a:cxn>
                <a:cxn ang="f213">
                  <a:pos x="f313" y="f286"/>
                </a:cxn>
                <a:cxn ang="f213">
                  <a:pos x="f313" y="f278"/>
                </a:cxn>
                <a:cxn ang="f213">
                  <a:pos x="f313" y="f315"/>
                </a:cxn>
                <a:cxn ang="f213">
                  <a:pos x="f313" y="f278"/>
                </a:cxn>
              </a:cxnLst>
              <a:rect l="f263" t="f266" r="f264" b="f265"/>
              <a:pathLst>
                <a:path w="152" h="148">
                  <a:moveTo>
                    <a:pt x="f8" y="f9"/>
                  </a:moveTo>
                  <a:cubicBezTo>
                    <a:pt x="f10" y="f11"/>
                    <a:pt x="f12" y="f13"/>
                    <a:pt x="f14" y="f15"/>
                  </a:cubicBezTo>
                  <a:cubicBezTo>
                    <a:pt x="f16" y="f17"/>
                    <a:pt x="f18" y="f19"/>
                    <a:pt x="f20" y="f21"/>
                  </a:cubicBezTo>
                  <a:cubicBezTo>
                    <a:pt x="f22" y="f23"/>
                    <a:pt x="f24" y="f8"/>
                    <a:pt x="f25" y="f17"/>
                  </a:cubicBezTo>
                  <a:cubicBezTo>
                    <a:pt x="f26" y="f17"/>
                    <a:pt x="f27" y="f28"/>
                    <a:pt x="f29" y="f22"/>
                  </a:cubicBezTo>
                  <a:cubicBezTo>
                    <a:pt x="f30" y="f31"/>
                    <a:pt x="f26" y="f32"/>
                    <a:pt x="f33" y="f34"/>
                  </a:cubicBezTo>
                  <a:cubicBezTo>
                    <a:pt x="f35" y="f36"/>
                    <a:pt x="f37" y="f38"/>
                    <a:pt x="f39" y="f36"/>
                  </a:cubicBezTo>
                  <a:cubicBezTo>
                    <a:pt x="f40" y="f41"/>
                    <a:pt x="f42" y="f43"/>
                    <a:pt x="f44" y="f35"/>
                  </a:cubicBezTo>
                  <a:cubicBezTo>
                    <a:pt x="f45" y="f46"/>
                    <a:pt x="f26" y="f47"/>
                    <a:pt x="f26" y="f5"/>
                  </a:cubicBezTo>
                  <a:cubicBezTo>
                    <a:pt x="f48" y="f49"/>
                    <a:pt x="f50" y="f48"/>
                    <a:pt x="f42" y="f51"/>
                  </a:cubicBezTo>
                  <a:cubicBezTo>
                    <a:pt x="f43" y="f38"/>
                    <a:pt x="f52" y="f53"/>
                    <a:pt x="f50" y="f54"/>
                  </a:cubicBezTo>
                  <a:cubicBezTo>
                    <a:pt x="f55" y="f56"/>
                    <a:pt x="f52" y="f57"/>
                    <a:pt x="f48" y="f58"/>
                  </a:cubicBezTo>
                  <a:cubicBezTo>
                    <a:pt x="f59" y="f60"/>
                    <a:pt x="f33" y="f32"/>
                    <a:pt x="f39" y="f61"/>
                  </a:cubicBezTo>
                  <a:cubicBezTo>
                    <a:pt x="f27" y="f62"/>
                    <a:pt x="f63" y="f7"/>
                    <a:pt x="f64" y="f65"/>
                  </a:cubicBezTo>
                  <a:cubicBezTo>
                    <a:pt x="f66" y="f11"/>
                    <a:pt x="f67" y="f68"/>
                    <a:pt x="f14" y="f20"/>
                  </a:cubicBezTo>
                  <a:cubicBezTo>
                    <a:pt x="f69" y="f28"/>
                    <a:pt x="f70" y="f71"/>
                    <a:pt x="f72" y="f21"/>
                  </a:cubicBezTo>
                  <a:cubicBezTo>
                    <a:pt x="f73" y="f13"/>
                    <a:pt x="f74" y="f75"/>
                    <a:pt x="f6" y="f76"/>
                  </a:cubicBezTo>
                  <a:cubicBezTo>
                    <a:pt x="f77" y="f78"/>
                    <a:pt x="f79" y="f79"/>
                    <a:pt x="f80" y="f21"/>
                  </a:cubicBezTo>
                  <a:cubicBezTo>
                    <a:pt x="f81" y="f71"/>
                    <a:pt x="f28" y="f71"/>
                    <a:pt x="f8" y="f9"/>
                  </a:cubicBezTo>
                  <a:close/>
                  <a:moveTo>
                    <a:pt x="f32" y="f82"/>
                  </a:moveTo>
                  <a:cubicBezTo>
                    <a:pt x="f83" y="f8"/>
                    <a:pt x="f84" y="f85"/>
                    <a:pt x="f86" y="f20"/>
                  </a:cubicBezTo>
                  <a:cubicBezTo>
                    <a:pt x="f57" y="f20"/>
                    <a:pt x="f56" y="f78"/>
                    <a:pt x="f24" y="f78"/>
                  </a:cubicBezTo>
                  <a:cubicBezTo>
                    <a:pt x="f24" y="f87"/>
                    <a:pt x="f24" y="f9"/>
                    <a:pt x="f24" y="f88"/>
                  </a:cubicBezTo>
                  <a:cubicBezTo>
                    <a:pt x="f86" y="f71"/>
                    <a:pt x="f56" y="f82"/>
                    <a:pt x="f67" y="f82"/>
                  </a:cubicBezTo>
                  <a:cubicBezTo>
                    <a:pt x="f57" y="f79"/>
                    <a:pt x="f58" y="f78"/>
                    <a:pt x="f32" y="f80"/>
                  </a:cubicBezTo>
                  <a:cubicBezTo>
                    <a:pt x="f14" y="f10"/>
                    <a:pt x="f84" y="f88"/>
                    <a:pt x="f32" y="f82"/>
                  </a:cubicBezTo>
                  <a:close/>
                  <a:moveTo>
                    <a:pt x="f89" y="f62"/>
                  </a:moveTo>
                  <a:cubicBezTo>
                    <a:pt x="f5" y="f90"/>
                    <a:pt x="f91" y="f7"/>
                    <a:pt x="f92" y="f93"/>
                  </a:cubicBezTo>
                  <a:cubicBezTo>
                    <a:pt x="f33" y="f94"/>
                    <a:pt x="f95" y="f10"/>
                    <a:pt x="f89" y="f62"/>
                  </a:cubicBezTo>
                  <a:close/>
                  <a:moveTo>
                    <a:pt x="f96" y="f34"/>
                  </a:moveTo>
                  <a:cubicBezTo>
                    <a:pt x="f97" y="f56"/>
                    <a:pt x="f43" y="f98"/>
                    <a:pt x="f44" y="f72"/>
                  </a:cubicBezTo>
                  <a:cubicBezTo>
                    <a:pt x="f52" y="f84"/>
                    <a:pt x="f99" y="f24"/>
                    <a:pt x="f96" y="f34"/>
                  </a:cubicBezTo>
                  <a:close/>
                  <a:moveTo>
                    <a:pt x="f45" y="f51"/>
                  </a:moveTo>
                  <a:cubicBezTo>
                    <a:pt x="f45" y="f100"/>
                    <a:pt x="f97" y="f52"/>
                    <a:pt x="f42" y="f44"/>
                  </a:cubicBezTo>
                  <a:cubicBezTo>
                    <a:pt x="f43" y="f50"/>
                    <a:pt x="f39" y="f100"/>
                    <a:pt x="f45" y="f51"/>
                  </a:cubicBezTo>
                  <a:close/>
                  <a:moveTo>
                    <a:pt x="f45" y="f34"/>
                  </a:moveTo>
                  <a:cubicBezTo>
                    <a:pt x="f91" y="f54"/>
                    <a:pt x="f59" y="f98"/>
                    <a:pt x="f45" y="f32"/>
                  </a:cubicBezTo>
                  <a:cubicBezTo>
                    <a:pt x="f42" y="f101"/>
                    <a:pt x="f48" y="f54"/>
                    <a:pt x="f45" y="f34"/>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24" name="Ελεύθερη σχεδίαση 46">
              <a:extLst>
                <a:ext uri="{FF2B5EF4-FFF2-40B4-BE49-F238E27FC236}">
                  <a16:creationId xmlns:a16="http://schemas.microsoft.com/office/drawing/2014/main" id="{D56DCABF-BF79-72B5-3104-6F3FFEB2F19B}"/>
                </a:ext>
              </a:extLst>
            </p:cNvPr>
            <p:cNvSpPr/>
            <p:nvPr/>
          </p:nvSpPr>
          <p:spPr>
            <a:xfrm>
              <a:off x="6776526" y="4417512"/>
              <a:ext cx="411909" cy="353927"/>
            </a:xfrm>
            <a:custGeom>
              <a:avLst/>
              <a:gdLst>
                <a:gd name="f0" fmla="val 10800000"/>
                <a:gd name="f1" fmla="val 5400000"/>
                <a:gd name="f2" fmla="val 180"/>
                <a:gd name="f3" fmla="val w"/>
                <a:gd name="f4" fmla="val h"/>
                <a:gd name="f5" fmla="val 0"/>
                <a:gd name="f6" fmla="val 151"/>
                <a:gd name="f7" fmla="val 144"/>
                <a:gd name="f8" fmla="val 47"/>
                <a:gd name="f9" fmla="val 46"/>
                <a:gd name="f10" fmla="val 32"/>
                <a:gd name="f11" fmla="val 19"/>
                <a:gd name="f12" fmla="val 139"/>
                <a:gd name="f13" fmla="val 11"/>
                <a:gd name="f14" fmla="val 129"/>
                <a:gd name="f15" fmla="val 3"/>
                <a:gd name="f16" fmla="val 121"/>
                <a:gd name="f17" fmla="val 109"/>
                <a:gd name="f18" fmla="val 2"/>
                <a:gd name="f19" fmla="val 96"/>
                <a:gd name="f20" fmla="val 90"/>
                <a:gd name="f21" fmla="val 6"/>
                <a:gd name="f22" fmla="val 84"/>
                <a:gd name="f23" fmla="val 10"/>
                <a:gd name="f24" fmla="val 79"/>
                <a:gd name="f25" fmla="val 13"/>
                <a:gd name="f26" fmla="val 73"/>
                <a:gd name="f27" fmla="val 17"/>
                <a:gd name="f28" fmla="val 68"/>
                <a:gd name="f29" fmla="val 62"/>
                <a:gd name="f30" fmla="val 60"/>
                <a:gd name="f31" fmla="val 20"/>
                <a:gd name="f32" fmla="val 59"/>
                <a:gd name="f33" fmla="val 21"/>
                <a:gd name="f34" fmla="val 22"/>
                <a:gd name="f35" fmla="val 23"/>
                <a:gd name="f36" fmla="val 53"/>
                <a:gd name="f37" fmla="val 24"/>
                <a:gd name="f38" fmla="val 26"/>
                <a:gd name="f39" fmla="val 41"/>
                <a:gd name="f40" fmla="val 28"/>
                <a:gd name="f41" fmla="val 35"/>
                <a:gd name="f42" fmla="val 30"/>
                <a:gd name="f43" fmla="val 29"/>
                <a:gd name="f44" fmla="val 25"/>
                <a:gd name="f45" fmla="val 15"/>
                <a:gd name="f46" fmla="val 12"/>
                <a:gd name="f47" fmla="val 8"/>
                <a:gd name="f48" fmla="val 16"/>
                <a:gd name="f49" fmla="val 5"/>
                <a:gd name="f50" fmla="val 1"/>
                <a:gd name="f51" fmla="val 40"/>
                <a:gd name="f52" fmla="val 37"/>
                <a:gd name="f53" fmla="val 58"/>
                <a:gd name="f54" fmla="val 34"/>
                <a:gd name="f55" fmla="val 61"/>
                <a:gd name="f56" fmla="val 39"/>
                <a:gd name="f57" fmla="val 63"/>
                <a:gd name="f58" fmla="val 43"/>
                <a:gd name="f59" fmla="val 72"/>
                <a:gd name="f60" fmla="val 78"/>
                <a:gd name="f61" fmla="val 81"/>
                <a:gd name="f62" fmla="val 76"/>
                <a:gd name="f63" fmla="val 75"/>
                <a:gd name="f64" fmla="val 71"/>
                <a:gd name="f65" fmla="val 82"/>
                <a:gd name="f66" fmla="val 98"/>
                <a:gd name="f67" fmla="val 112"/>
                <a:gd name="f68" fmla="val 127"/>
                <a:gd name="f69" fmla="val 135"/>
                <a:gd name="f70" fmla="val 51"/>
                <a:gd name="f71" fmla="val 56"/>
                <a:gd name="f72" fmla="val 134"/>
                <a:gd name="f73" fmla="val 133"/>
                <a:gd name="f74" fmla="val 128"/>
                <a:gd name="f75" fmla="val 57"/>
                <a:gd name="f76" fmla="val 122"/>
                <a:gd name="f77" fmla="val 116"/>
                <a:gd name="f78" fmla="val 111"/>
                <a:gd name="f79" fmla="val 107"/>
                <a:gd name="f80" fmla="val 108"/>
                <a:gd name="f81" fmla="val 83"/>
                <a:gd name="f82" fmla="val 113"/>
                <a:gd name="f83" fmla="val 126"/>
                <a:gd name="f84" fmla="val 77"/>
                <a:gd name="f85" fmla="val 130"/>
                <a:gd name="f86" fmla="val 131"/>
                <a:gd name="f87" fmla="val 132"/>
                <a:gd name="f88" fmla="val 80"/>
                <a:gd name="f89" fmla="val 125"/>
                <a:gd name="f90" fmla="val 115"/>
                <a:gd name="f91" fmla="val 123"/>
                <a:gd name="f92" fmla="val 119"/>
                <a:gd name="f93" fmla="val 146"/>
                <a:gd name="f94" fmla="val 150"/>
                <a:gd name="f95" fmla="val 142"/>
                <a:gd name="f96" fmla="val 124"/>
                <a:gd name="f97" fmla="val 136"/>
                <a:gd name="f98" fmla="val 110"/>
                <a:gd name="f99" fmla="val 105"/>
                <a:gd name="f100" fmla="val 137"/>
                <a:gd name="f101" fmla="val 99"/>
                <a:gd name="f102" fmla="val 86"/>
                <a:gd name="f103" fmla="val 74"/>
                <a:gd name="f104" fmla="val 138"/>
                <a:gd name="f105" fmla="val 70"/>
                <a:gd name="f106" fmla="val 66"/>
                <a:gd name="f107" fmla="val 52"/>
                <a:gd name="f108" fmla="val 140"/>
                <a:gd name="f109" fmla="val 7"/>
                <a:gd name="f110" fmla="val 89"/>
                <a:gd name="f111" fmla="val 4"/>
                <a:gd name="f112" fmla="val 93"/>
                <a:gd name="f113" fmla="val 120"/>
                <a:gd name="f114" fmla="val 92"/>
                <a:gd name="f115" fmla="val 97"/>
                <a:gd name="f116" fmla="val 67"/>
                <a:gd name="f117" fmla="val 65"/>
                <a:gd name="f118" fmla="val 64"/>
                <a:gd name="f119" fmla="val 117"/>
                <a:gd name="f120" fmla="val 114"/>
                <a:gd name="f121" fmla="val 69"/>
                <a:gd name="f122" fmla="val 54"/>
                <a:gd name="f123" fmla="val 49"/>
                <a:gd name="f124" fmla="val 44"/>
                <a:gd name="f125" fmla="val 103"/>
                <a:gd name="f126" fmla="val 14"/>
                <a:gd name="f127" fmla="val 31"/>
                <a:gd name="f128" fmla="val 106"/>
                <a:gd name="f129" fmla="val 104"/>
                <a:gd name="f130" fmla="val 102"/>
                <a:gd name="f131" fmla="val 95"/>
                <a:gd name="f132" fmla="val 45"/>
                <a:gd name="f133" fmla="val 48"/>
                <a:gd name="f134" fmla="val 27"/>
                <a:gd name="f135" fmla="val 33"/>
                <a:gd name="f136" fmla="val 36"/>
                <a:gd name="f137" fmla="val 38"/>
                <a:gd name="f138" fmla="val 18"/>
                <a:gd name="f139" fmla="val 55"/>
                <a:gd name="f140" fmla="val 42"/>
                <a:gd name="f141" fmla="val 85"/>
                <a:gd name="f142" fmla="val 87"/>
                <a:gd name="f143" fmla="val 101"/>
                <a:gd name="f144" fmla="val 118"/>
                <a:gd name="f145" fmla="val 141"/>
                <a:gd name="f146" fmla="val 143"/>
                <a:gd name="f147" fmla="+- 0 0 -90"/>
                <a:gd name="f148" fmla="*/ f3 1 151"/>
                <a:gd name="f149" fmla="*/ f4 1 144"/>
                <a:gd name="f150" fmla="+- f7 0 f5"/>
                <a:gd name="f151" fmla="+- f6 0 f5"/>
                <a:gd name="f152" fmla="*/ f147 f0 1"/>
                <a:gd name="f153" fmla="*/ f151 1 151"/>
                <a:gd name="f154" fmla="*/ f150 1 144"/>
                <a:gd name="f155" fmla="*/ 2 f151 1"/>
                <a:gd name="f156" fmla="*/ 96 f150 1"/>
                <a:gd name="f157" fmla="*/ 21 f151 1"/>
                <a:gd name="f158" fmla="*/ 59 f150 1"/>
                <a:gd name="f159" fmla="*/ 22 f151 1"/>
                <a:gd name="f160" fmla="*/ 12 f150 1"/>
                <a:gd name="f161" fmla="*/ 32 f151 1"/>
                <a:gd name="f162" fmla="*/ 58 f150 1"/>
                <a:gd name="f163" fmla="*/ 34 f151 1"/>
                <a:gd name="f164" fmla="*/ 81 f150 1"/>
                <a:gd name="f165" fmla="*/ 15 f151 1"/>
                <a:gd name="f166" fmla="*/ 112 f150 1"/>
                <a:gd name="f167" fmla="*/ 73 f151 1"/>
                <a:gd name="f168" fmla="*/ 107 f150 1"/>
                <a:gd name="f169" fmla="*/ 76 f151 1"/>
                <a:gd name="f170" fmla="*/ 131 f150 1"/>
                <a:gd name="f171" fmla="*/ 151 f151 1"/>
                <a:gd name="f172" fmla="*/ 130 f150 1"/>
                <a:gd name="f173" fmla="*/ 110 f151 1"/>
                <a:gd name="f174" fmla="*/ 134 f150 1"/>
                <a:gd name="f175" fmla="*/ 66 f151 1"/>
                <a:gd name="f176" fmla="*/ 138 f150 1"/>
                <a:gd name="f177" fmla="*/ 12 f151 1"/>
                <a:gd name="f178" fmla="*/ 128 f150 1"/>
                <a:gd name="f179" fmla="*/ 86 f151 1"/>
                <a:gd name="f180" fmla="*/ 75 f151 1"/>
                <a:gd name="f181" fmla="*/ 133 f150 1"/>
                <a:gd name="f182" fmla="*/ 77 f151 1"/>
                <a:gd name="f183" fmla="*/ 64 f151 1"/>
                <a:gd name="f184" fmla="*/ 117 f150 1"/>
                <a:gd name="f185" fmla="*/ 65 f151 1"/>
                <a:gd name="f186" fmla="*/ 114 f150 1"/>
                <a:gd name="f187" fmla="*/ 63 f151 1"/>
                <a:gd name="f188" fmla="*/ 54 f151 1"/>
                <a:gd name="f189" fmla="*/ 137 f150 1"/>
                <a:gd name="f190" fmla="*/ 7 f151 1"/>
                <a:gd name="f191" fmla="*/ 86 f150 1"/>
                <a:gd name="f192" fmla="*/ 41 f151 1"/>
                <a:gd name="f193" fmla="*/ 139 f150 1"/>
                <a:gd name="f194" fmla="*/ 92 f151 1"/>
                <a:gd name="f195" fmla="*/ 26 f151 1"/>
                <a:gd name="f196" fmla="*/ 65 f150 1"/>
                <a:gd name="f197" fmla="*/ 64 f150 1"/>
                <a:gd name="f198" fmla="*/ 72 f150 1"/>
                <a:gd name="f199" fmla="*/ 33 f151 1"/>
                <a:gd name="f200" fmla="*/ 80 f150 1"/>
                <a:gd name="f201" fmla="*/ 38 f151 1"/>
                <a:gd name="f202" fmla="*/ 73 f150 1"/>
                <a:gd name="f203" fmla="*/ 28 f151 1"/>
                <a:gd name="f204" fmla="*/ 78 f150 1"/>
                <a:gd name="f205" fmla="*/ 61 f150 1"/>
                <a:gd name="f206" fmla="*/ 18 f151 1"/>
                <a:gd name="f207" fmla="*/ 2 f150 1"/>
                <a:gd name="f208" fmla="*/ 31 f151 1"/>
                <a:gd name="f209" fmla="*/ 32 f150 1"/>
                <a:gd name="f210" fmla="*/ 27 f151 1"/>
                <a:gd name="f211" fmla="*/ 42 f150 1"/>
                <a:gd name="f212" fmla="*/ 121 f151 1"/>
                <a:gd name="f213" fmla="*/ 123 f150 1"/>
                <a:gd name="f214" fmla="*/ 67 f151 1"/>
                <a:gd name="f215" fmla="*/ 127 f150 1"/>
                <a:gd name="f216" fmla="*/ 74 f151 1"/>
                <a:gd name="f217" fmla="*/ 118 f150 1"/>
                <a:gd name="f218" fmla="*/ 70 f151 1"/>
                <a:gd name="f219" fmla="*/ 79 f151 1"/>
                <a:gd name="f220" fmla="*/ 120 f150 1"/>
                <a:gd name="f221" fmla="*/ 122 f151 1"/>
                <a:gd name="f222" fmla="*/ 122 f150 1"/>
                <a:gd name="f223" fmla="*/ 123 f151 1"/>
                <a:gd name="f224" fmla="*/ 125 f150 1"/>
                <a:gd name="f225" fmla="*/ 81 f151 1"/>
                <a:gd name="f226" fmla="*/ 74 f150 1"/>
                <a:gd name="f227" fmla="*/ 63 f150 1"/>
                <a:gd name="f228" fmla="*/ 29 f151 1"/>
                <a:gd name="f229" fmla="*/ 49 f150 1"/>
                <a:gd name="f230" fmla="*/ f152 1 f2"/>
                <a:gd name="f231" fmla="*/ f155 1 151"/>
                <a:gd name="f232" fmla="*/ f156 1 144"/>
                <a:gd name="f233" fmla="*/ f157 1 151"/>
                <a:gd name="f234" fmla="*/ f158 1 144"/>
                <a:gd name="f235" fmla="*/ f159 1 151"/>
                <a:gd name="f236" fmla="*/ f160 1 144"/>
                <a:gd name="f237" fmla="*/ f161 1 151"/>
                <a:gd name="f238" fmla="*/ f162 1 144"/>
                <a:gd name="f239" fmla="*/ f163 1 151"/>
                <a:gd name="f240" fmla="*/ f164 1 144"/>
                <a:gd name="f241" fmla="*/ f165 1 151"/>
                <a:gd name="f242" fmla="*/ f166 1 144"/>
                <a:gd name="f243" fmla="*/ f167 1 151"/>
                <a:gd name="f244" fmla="*/ f168 1 144"/>
                <a:gd name="f245" fmla="*/ f169 1 151"/>
                <a:gd name="f246" fmla="*/ f170 1 144"/>
                <a:gd name="f247" fmla="*/ f171 1 151"/>
                <a:gd name="f248" fmla="*/ f172 1 144"/>
                <a:gd name="f249" fmla="*/ f173 1 151"/>
                <a:gd name="f250" fmla="*/ f174 1 144"/>
                <a:gd name="f251" fmla="*/ f175 1 151"/>
                <a:gd name="f252" fmla="*/ f176 1 144"/>
                <a:gd name="f253" fmla="*/ f177 1 151"/>
                <a:gd name="f254" fmla="*/ f178 1 144"/>
                <a:gd name="f255" fmla="*/ f179 1 151"/>
                <a:gd name="f256" fmla="*/ f180 1 151"/>
                <a:gd name="f257" fmla="*/ f181 1 144"/>
                <a:gd name="f258" fmla="*/ f182 1 151"/>
                <a:gd name="f259" fmla="*/ f183 1 151"/>
                <a:gd name="f260" fmla="*/ f184 1 144"/>
                <a:gd name="f261" fmla="*/ f185 1 151"/>
                <a:gd name="f262" fmla="*/ f186 1 144"/>
                <a:gd name="f263" fmla="*/ f187 1 151"/>
                <a:gd name="f264" fmla="*/ f188 1 151"/>
                <a:gd name="f265" fmla="*/ f189 1 144"/>
                <a:gd name="f266" fmla="*/ f190 1 151"/>
                <a:gd name="f267" fmla="*/ f191 1 144"/>
                <a:gd name="f268" fmla="*/ f192 1 151"/>
                <a:gd name="f269" fmla="*/ f193 1 144"/>
                <a:gd name="f270" fmla="*/ f194 1 151"/>
                <a:gd name="f271" fmla="*/ f195 1 151"/>
                <a:gd name="f272" fmla="*/ f196 1 144"/>
                <a:gd name="f273" fmla="*/ f197 1 144"/>
                <a:gd name="f274" fmla="*/ f198 1 144"/>
                <a:gd name="f275" fmla="*/ f199 1 151"/>
                <a:gd name="f276" fmla="*/ f200 1 144"/>
                <a:gd name="f277" fmla="*/ f201 1 151"/>
                <a:gd name="f278" fmla="*/ f202 1 144"/>
                <a:gd name="f279" fmla="*/ f203 1 151"/>
                <a:gd name="f280" fmla="*/ f204 1 144"/>
                <a:gd name="f281" fmla="*/ f205 1 144"/>
                <a:gd name="f282" fmla="*/ f206 1 151"/>
                <a:gd name="f283" fmla="*/ f207 1 144"/>
                <a:gd name="f284" fmla="*/ f208 1 151"/>
                <a:gd name="f285" fmla="*/ f209 1 144"/>
                <a:gd name="f286" fmla="*/ f210 1 151"/>
                <a:gd name="f287" fmla="*/ f211 1 144"/>
                <a:gd name="f288" fmla="*/ f212 1 151"/>
                <a:gd name="f289" fmla="*/ f213 1 144"/>
                <a:gd name="f290" fmla="*/ f214 1 151"/>
                <a:gd name="f291" fmla="*/ f215 1 144"/>
                <a:gd name="f292" fmla="*/ f216 1 151"/>
                <a:gd name="f293" fmla="*/ f217 1 144"/>
                <a:gd name="f294" fmla="*/ f218 1 151"/>
                <a:gd name="f295" fmla="*/ f219 1 151"/>
                <a:gd name="f296" fmla="*/ f220 1 144"/>
                <a:gd name="f297" fmla="*/ f221 1 151"/>
                <a:gd name="f298" fmla="*/ f222 1 144"/>
                <a:gd name="f299" fmla="*/ f223 1 151"/>
                <a:gd name="f300" fmla="*/ f224 1 144"/>
                <a:gd name="f301" fmla="*/ f225 1 151"/>
                <a:gd name="f302" fmla="*/ f226 1 144"/>
                <a:gd name="f303" fmla="*/ f227 1 144"/>
                <a:gd name="f304" fmla="*/ f228 1 151"/>
                <a:gd name="f305" fmla="*/ f229 1 144"/>
                <a:gd name="f306" fmla="*/ 0 1 f153"/>
                <a:gd name="f307" fmla="*/ f6 1 f153"/>
                <a:gd name="f308" fmla="*/ 0 1 f154"/>
                <a:gd name="f309" fmla="*/ f7 1 f154"/>
                <a:gd name="f310" fmla="+- f230 0 f1"/>
                <a:gd name="f311" fmla="*/ f231 1 f153"/>
                <a:gd name="f312" fmla="*/ f232 1 f154"/>
                <a:gd name="f313" fmla="*/ f233 1 f153"/>
                <a:gd name="f314" fmla="*/ f234 1 f154"/>
                <a:gd name="f315" fmla="*/ f235 1 f153"/>
                <a:gd name="f316" fmla="*/ f236 1 f154"/>
                <a:gd name="f317" fmla="*/ f237 1 f153"/>
                <a:gd name="f318" fmla="*/ f238 1 f154"/>
                <a:gd name="f319" fmla="*/ f239 1 f153"/>
                <a:gd name="f320" fmla="*/ f240 1 f154"/>
                <a:gd name="f321" fmla="*/ f241 1 f153"/>
                <a:gd name="f322" fmla="*/ f242 1 f154"/>
                <a:gd name="f323" fmla="*/ f243 1 f153"/>
                <a:gd name="f324" fmla="*/ f244 1 f154"/>
                <a:gd name="f325" fmla="*/ f245 1 f153"/>
                <a:gd name="f326" fmla="*/ f246 1 f154"/>
                <a:gd name="f327" fmla="*/ f247 1 f153"/>
                <a:gd name="f328" fmla="*/ f248 1 f154"/>
                <a:gd name="f329" fmla="*/ f249 1 f153"/>
                <a:gd name="f330" fmla="*/ f250 1 f154"/>
                <a:gd name="f331" fmla="*/ f251 1 f153"/>
                <a:gd name="f332" fmla="*/ f252 1 f154"/>
                <a:gd name="f333" fmla="*/ f253 1 f153"/>
                <a:gd name="f334" fmla="*/ f254 1 f154"/>
                <a:gd name="f335" fmla="*/ f255 1 f153"/>
                <a:gd name="f336" fmla="*/ f256 1 f153"/>
                <a:gd name="f337" fmla="*/ f257 1 f154"/>
                <a:gd name="f338" fmla="*/ f258 1 f153"/>
                <a:gd name="f339" fmla="*/ f259 1 f153"/>
                <a:gd name="f340" fmla="*/ f260 1 f154"/>
                <a:gd name="f341" fmla="*/ f261 1 f153"/>
                <a:gd name="f342" fmla="*/ f262 1 f154"/>
                <a:gd name="f343" fmla="*/ f263 1 f153"/>
                <a:gd name="f344" fmla="*/ f264 1 f153"/>
                <a:gd name="f345" fmla="*/ f265 1 f154"/>
                <a:gd name="f346" fmla="*/ f266 1 f153"/>
                <a:gd name="f347" fmla="*/ f267 1 f154"/>
                <a:gd name="f348" fmla="*/ f268 1 f153"/>
                <a:gd name="f349" fmla="*/ f269 1 f154"/>
                <a:gd name="f350" fmla="*/ f270 1 f153"/>
                <a:gd name="f351" fmla="*/ f271 1 f153"/>
                <a:gd name="f352" fmla="*/ f272 1 f154"/>
                <a:gd name="f353" fmla="*/ f273 1 f154"/>
                <a:gd name="f354" fmla="*/ f274 1 f154"/>
                <a:gd name="f355" fmla="*/ f275 1 f153"/>
                <a:gd name="f356" fmla="*/ f276 1 f154"/>
                <a:gd name="f357" fmla="*/ f277 1 f153"/>
                <a:gd name="f358" fmla="*/ f278 1 f154"/>
                <a:gd name="f359" fmla="*/ f279 1 f153"/>
                <a:gd name="f360" fmla="*/ f280 1 f154"/>
                <a:gd name="f361" fmla="*/ f281 1 f154"/>
                <a:gd name="f362" fmla="*/ f282 1 f153"/>
                <a:gd name="f363" fmla="*/ f283 1 f154"/>
                <a:gd name="f364" fmla="*/ f284 1 f153"/>
                <a:gd name="f365" fmla="*/ f285 1 f154"/>
                <a:gd name="f366" fmla="*/ f286 1 f153"/>
                <a:gd name="f367" fmla="*/ f287 1 f154"/>
                <a:gd name="f368" fmla="*/ f288 1 f153"/>
                <a:gd name="f369" fmla="*/ f289 1 f154"/>
                <a:gd name="f370" fmla="*/ f290 1 f153"/>
                <a:gd name="f371" fmla="*/ f291 1 f154"/>
                <a:gd name="f372" fmla="*/ f292 1 f153"/>
                <a:gd name="f373" fmla="*/ f293 1 f154"/>
                <a:gd name="f374" fmla="*/ f294 1 f153"/>
                <a:gd name="f375" fmla="*/ f295 1 f153"/>
                <a:gd name="f376" fmla="*/ f296 1 f154"/>
                <a:gd name="f377" fmla="*/ f297 1 f153"/>
                <a:gd name="f378" fmla="*/ f298 1 f154"/>
                <a:gd name="f379" fmla="*/ f299 1 f153"/>
                <a:gd name="f380" fmla="*/ f300 1 f154"/>
                <a:gd name="f381" fmla="*/ f301 1 f153"/>
                <a:gd name="f382" fmla="*/ f302 1 f154"/>
                <a:gd name="f383" fmla="*/ f303 1 f154"/>
                <a:gd name="f384" fmla="*/ f304 1 f153"/>
                <a:gd name="f385" fmla="*/ f305 1 f154"/>
                <a:gd name="f386" fmla="*/ f306 f148 1"/>
                <a:gd name="f387" fmla="*/ f307 f148 1"/>
                <a:gd name="f388" fmla="*/ f309 f149 1"/>
                <a:gd name="f389" fmla="*/ f308 f149 1"/>
                <a:gd name="f390" fmla="*/ f311 f148 1"/>
                <a:gd name="f391" fmla="*/ f312 f149 1"/>
                <a:gd name="f392" fmla="*/ f313 f148 1"/>
                <a:gd name="f393" fmla="*/ f314 f149 1"/>
                <a:gd name="f394" fmla="*/ f315 f148 1"/>
                <a:gd name="f395" fmla="*/ f316 f149 1"/>
                <a:gd name="f396" fmla="*/ f317 f148 1"/>
                <a:gd name="f397" fmla="*/ f318 f149 1"/>
                <a:gd name="f398" fmla="*/ f319 f148 1"/>
                <a:gd name="f399" fmla="*/ f320 f149 1"/>
                <a:gd name="f400" fmla="*/ f321 f148 1"/>
                <a:gd name="f401" fmla="*/ f322 f149 1"/>
                <a:gd name="f402" fmla="*/ f323 f148 1"/>
                <a:gd name="f403" fmla="*/ f324 f149 1"/>
                <a:gd name="f404" fmla="*/ f325 f148 1"/>
                <a:gd name="f405" fmla="*/ f326 f149 1"/>
                <a:gd name="f406" fmla="*/ f327 f148 1"/>
                <a:gd name="f407" fmla="*/ f328 f149 1"/>
                <a:gd name="f408" fmla="*/ f329 f148 1"/>
                <a:gd name="f409" fmla="*/ f330 f149 1"/>
                <a:gd name="f410" fmla="*/ f331 f148 1"/>
                <a:gd name="f411" fmla="*/ f332 f149 1"/>
                <a:gd name="f412" fmla="*/ f333 f148 1"/>
                <a:gd name="f413" fmla="*/ f334 f149 1"/>
                <a:gd name="f414" fmla="*/ f335 f148 1"/>
                <a:gd name="f415" fmla="*/ f336 f148 1"/>
                <a:gd name="f416" fmla="*/ f337 f149 1"/>
                <a:gd name="f417" fmla="*/ f338 f148 1"/>
                <a:gd name="f418" fmla="*/ f339 f148 1"/>
                <a:gd name="f419" fmla="*/ f340 f149 1"/>
                <a:gd name="f420" fmla="*/ f341 f148 1"/>
                <a:gd name="f421" fmla="*/ f342 f149 1"/>
                <a:gd name="f422" fmla="*/ f343 f148 1"/>
                <a:gd name="f423" fmla="*/ f344 f148 1"/>
                <a:gd name="f424" fmla="*/ f345 f149 1"/>
                <a:gd name="f425" fmla="*/ f346 f148 1"/>
                <a:gd name="f426" fmla="*/ f347 f149 1"/>
                <a:gd name="f427" fmla="*/ f348 f148 1"/>
                <a:gd name="f428" fmla="*/ f349 f149 1"/>
                <a:gd name="f429" fmla="*/ f350 f148 1"/>
                <a:gd name="f430" fmla="*/ f351 f148 1"/>
                <a:gd name="f431" fmla="*/ f352 f149 1"/>
                <a:gd name="f432" fmla="*/ f353 f149 1"/>
                <a:gd name="f433" fmla="*/ f354 f149 1"/>
                <a:gd name="f434" fmla="*/ f355 f148 1"/>
                <a:gd name="f435" fmla="*/ f356 f149 1"/>
                <a:gd name="f436" fmla="*/ f357 f148 1"/>
                <a:gd name="f437" fmla="*/ f358 f149 1"/>
                <a:gd name="f438" fmla="*/ f359 f148 1"/>
                <a:gd name="f439" fmla="*/ f360 f149 1"/>
                <a:gd name="f440" fmla="*/ f361 f149 1"/>
                <a:gd name="f441" fmla="*/ f362 f148 1"/>
                <a:gd name="f442" fmla="*/ f363 f149 1"/>
                <a:gd name="f443" fmla="*/ f364 f148 1"/>
                <a:gd name="f444" fmla="*/ f365 f149 1"/>
                <a:gd name="f445" fmla="*/ f366 f148 1"/>
                <a:gd name="f446" fmla="*/ f367 f149 1"/>
                <a:gd name="f447" fmla="*/ f368 f148 1"/>
                <a:gd name="f448" fmla="*/ f369 f149 1"/>
                <a:gd name="f449" fmla="*/ f370 f148 1"/>
                <a:gd name="f450" fmla="*/ f371 f149 1"/>
                <a:gd name="f451" fmla="*/ f372 f148 1"/>
                <a:gd name="f452" fmla="*/ f373 f149 1"/>
                <a:gd name="f453" fmla="*/ f374 f148 1"/>
                <a:gd name="f454" fmla="*/ f375 f148 1"/>
                <a:gd name="f455" fmla="*/ f376 f149 1"/>
                <a:gd name="f456" fmla="*/ f377 f148 1"/>
                <a:gd name="f457" fmla="*/ f378 f149 1"/>
                <a:gd name="f458" fmla="*/ f379 f148 1"/>
                <a:gd name="f459" fmla="*/ f380 f149 1"/>
                <a:gd name="f460" fmla="*/ f381 f148 1"/>
                <a:gd name="f461" fmla="*/ f382 f149 1"/>
                <a:gd name="f462" fmla="*/ f383 f149 1"/>
                <a:gd name="f463" fmla="*/ f384 f148 1"/>
                <a:gd name="f464" fmla="*/ f385 f149 1"/>
              </a:gdLst>
              <a:ahLst/>
              <a:cxnLst>
                <a:cxn ang="3cd4">
                  <a:pos x="hc" y="t"/>
                </a:cxn>
                <a:cxn ang="0">
                  <a:pos x="r" y="vc"/>
                </a:cxn>
                <a:cxn ang="cd4">
                  <a:pos x="hc" y="b"/>
                </a:cxn>
                <a:cxn ang="cd2">
                  <a:pos x="l" y="vc"/>
                </a:cxn>
                <a:cxn ang="f310">
                  <a:pos x="f390" y="f391"/>
                </a:cxn>
                <a:cxn ang="f310">
                  <a:pos x="f392" y="f393"/>
                </a:cxn>
                <a:cxn ang="f310">
                  <a:pos x="f394" y="f395"/>
                </a:cxn>
                <a:cxn ang="f310">
                  <a:pos x="f396" y="f397"/>
                </a:cxn>
                <a:cxn ang="f310">
                  <a:pos x="f398" y="f399"/>
                </a:cxn>
                <a:cxn ang="f310">
                  <a:pos x="f400" y="f401"/>
                </a:cxn>
                <a:cxn ang="f310">
                  <a:pos x="f402" y="f403"/>
                </a:cxn>
                <a:cxn ang="f310">
                  <a:pos x="f404" y="f405"/>
                </a:cxn>
                <a:cxn ang="f310">
                  <a:pos x="f406" y="f407"/>
                </a:cxn>
                <a:cxn ang="f310">
                  <a:pos x="f408" y="f409"/>
                </a:cxn>
                <a:cxn ang="f310">
                  <a:pos x="f410" y="f411"/>
                </a:cxn>
                <a:cxn ang="f310">
                  <a:pos x="f412" y="f413"/>
                </a:cxn>
                <a:cxn ang="f310">
                  <a:pos x="f414" y="f411"/>
                </a:cxn>
                <a:cxn ang="f310">
                  <a:pos x="f414" y="f409"/>
                </a:cxn>
                <a:cxn ang="f310">
                  <a:pos x="f415" y="f416"/>
                </a:cxn>
                <a:cxn ang="f310">
                  <a:pos x="f417" y="f413"/>
                </a:cxn>
                <a:cxn ang="f310">
                  <a:pos x="f410" y="f413"/>
                </a:cxn>
                <a:cxn ang="f310">
                  <a:pos x="f418" y="f419"/>
                </a:cxn>
                <a:cxn ang="f310">
                  <a:pos x="f420" y="f421"/>
                </a:cxn>
                <a:cxn ang="f310">
                  <a:pos x="f422" y="f416"/>
                </a:cxn>
                <a:cxn ang="f310">
                  <a:pos x="f423" y="f424"/>
                </a:cxn>
                <a:cxn ang="f310">
                  <a:pos x="f425" y="f426"/>
                </a:cxn>
                <a:cxn ang="f310">
                  <a:pos x="f427" y="f428"/>
                </a:cxn>
                <a:cxn ang="f310">
                  <a:pos x="f429" y="f411"/>
                </a:cxn>
                <a:cxn ang="f310">
                  <a:pos x="f427" y="f424"/>
                </a:cxn>
                <a:cxn ang="f310">
                  <a:pos x="f430" y="f431"/>
                </a:cxn>
                <a:cxn ang="f310">
                  <a:pos x="f396" y="f432"/>
                </a:cxn>
                <a:cxn ang="f310">
                  <a:pos x="f430" y="f433"/>
                </a:cxn>
                <a:cxn ang="f310">
                  <a:pos x="f434" y="f435"/>
                </a:cxn>
                <a:cxn ang="f310">
                  <a:pos x="f436" y="f437"/>
                </a:cxn>
                <a:cxn ang="f310">
                  <a:pos x="f438" y="f439"/>
                </a:cxn>
                <a:cxn ang="f310">
                  <a:pos x="f398" y="f440"/>
                </a:cxn>
                <a:cxn ang="f310">
                  <a:pos x="f441" y="f442"/>
                </a:cxn>
                <a:cxn ang="f310">
                  <a:pos x="f443" y="f444"/>
                </a:cxn>
                <a:cxn ang="f310">
                  <a:pos x="f445" y="f397"/>
                </a:cxn>
                <a:cxn ang="f310">
                  <a:pos x="f438" y="f446"/>
                </a:cxn>
                <a:cxn ang="f310">
                  <a:pos x="f392" y="f440"/>
                </a:cxn>
                <a:cxn ang="f310">
                  <a:pos x="f425" y="f426"/>
                </a:cxn>
                <a:cxn ang="f310">
                  <a:pos x="f408" y="f405"/>
                </a:cxn>
                <a:cxn ang="f310">
                  <a:pos x="f447" y="f448"/>
                </a:cxn>
                <a:cxn ang="f310">
                  <a:pos x="f449" y="f450"/>
                </a:cxn>
                <a:cxn ang="f310">
                  <a:pos x="f451" y="f452"/>
                </a:cxn>
                <a:cxn ang="f310">
                  <a:pos x="f418" y="f452"/>
                </a:cxn>
                <a:cxn ang="f310">
                  <a:pos x="f415" y="f452"/>
                </a:cxn>
                <a:cxn ang="f310">
                  <a:pos x="f453" y="f421"/>
                </a:cxn>
                <a:cxn ang="f310">
                  <a:pos x="f454" y="f455"/>
                </a:cxn>
                <a:cxn ang="f310">
                  <a:pos x="f456" y="f457"/>
                </a:cxn>
                <a:cxn ang="f310">
                  <a:pos x="f458" y="f459"/>
                </a:cxn>
                <a:cxn ang="f310">
                  <a:pos x="f456" y="f457"/>
                </a:cxn>
                <a:cxn ang="f310">
                  <a:pos x="f460" y="f421"/>
                </a:cxn>
                <a:cxn ang="f310">
                  <a:pos x="f396" y="f461"/>
                </a:cxn>
                <a:cxn ang="f310">
                  <a:pos x="f438" y="f462"/>
                </a:cxn>
                <a:cxn ang="f310">
                  <a:pos x="f438" y="f462"/>
                </a:cxn>
                <a:cxn ang="f310">
                  <a:pos x="f463" y="f464"/>
                </a:cxn>
              </a:cxnLst>
              <a:rect l="f386" t="f389" r="f387" b="f388"/>
              <a:pathLst>
                <a:path w="151" h="144">
                  <a:moveTo>
                    <a:pt x="f8" y="f7"/>
                  </a:moveTo>
                  <a:cubicBezTo>
                    <a:pt x="f9" y="f7"/>
                    <a:pt x="f9" y="f7"/>
                    <a:pt x="f9" y="f7"/>
                  </a:cubicBezTo>
                  <a:cubicBezTo>
                    <a:pt x="f10" y="f7"/>
                    <a:pt x="f11" y="f12"/>
                    <a:pt x="f13" y="f14"/>
                  </a:cubicBezTo>
                  <a:cubicBezTo>
                    <a:pt x="f15" y="f16"/>
                    <a:pt x="f5" y="f17"/>
                    <a:pt x="f18" y="f19"/>
                  </a:cubicBezTo>
                  <a:cubicBezTo>
                    <a:pt x="f15" y="f20"/>
                    <a:pt x="f21" y="f22"/>
                    <a:pt x="f23" y="f24"/>
                  </a:cubicBezTo>
                  <a:cubicBezTo>
                    <a:pt x="f25" y="f26"/>
                    <a:pt x="f27" y="f28"/>
                    <a:pt x="f27" y="f29"/>
                  </a:cubicBezTo>
                  <a:cubicBezTo>
                    <a:pt x="f27" y="f29"/>
                    <a:pt x="f27" y="f29"/>
                    <a:pt x="f27" y="f29"/>
                  </a:cubicBezTo>
                  <a:cubicBezTo>
                    <a:pt x="f11" y="f30"/>
                    <a:pt x="f31" y="f32"/>
                    <a:pt x="f33" y="f32"/>
                  </a:cubicBezTo>
                  <a:cubicBezTo>
                    <a:pt x="f33" y="f32"/>
                    <a:pt x="f34" y="f32"/>
                    <a:pt x="f35" y="f32"/>
                  </a:cubicBezTo>
                  <a:cubicBezTo>
                    <a:pt x="f35" y="f36"/>
                    <a:pt x="f37" y="f8"/>
                    <a:pt x="f38" y="f39"/>
                  </a:cubicBezTo>
                  <a:cubicBezTo>
                    <a:pt x="f40" y="f41"/>
                    <a:pt x="f42" y="f42"/>
                    <a:pt x="f43" y="f37"/>
                  </a:cubicBezTo>
                  <a:cubicBezTo>
                    <a:pt x="f40" y="f11"/>
                    <a:pt x="f44" y="f45"/>
                    <a:pt x="f34" y="f46"/>
                  </a:cubicBezTo>
                  <a:cubicBezTo>
                    <a:pt x="f11" y="f47"/>
                    <a:pt x="f48" y="f49"/>
                    <a:pt x="f48" y="f50"/>
                  </a:cubicBezTo>
                  <a:cubicBezTo>
                    <a:pt x="f48" y="f5"/>
                    <a:pt x="f48" y="f5"/>
                    <a:pt x="f48" y="f5"/>
                  </a:cubicBezTo>
                  <a:cubicBezTo>
                    <a:pt x="f27" y="f5"/>
                    <a:pt x="f27" y="f5"/>
                    <a:pt x="f27" y="f5"/>
                  </a:cubicBezTo>
                  <a:cubicBezTo>
                    <a:pt x="f41" y="f47"/>
                    <a:pt x="f51" y="f52"/>
                    <a:pt x="f10" y="f53"/>
                  </a:cubicBezTo>
                  <a:cubicBezTo>
                    <a:pt x="f10" y="f32"/>
                    <a:pt x="f54" y="f32"/>
                    <a:pt x="f41" y="f30"/>
                  </a:cubicBezTo>
                  <a:cubicBezTo>
                    <a:pt x="f52" y="f55"/>
                    <a:pt x="f56" y="f55"/>
                    <a:pt x="f51" y="f57"/>
                  </a:cubicBezTo>
                  <a:cubicBezTo>
                    <a:pt x="f58" y="f59"/>
                    <a:pt x="f52" y="f60"/>
                    <a:pt x="f54" y="f61"/>
                  </a:cubicBezTo>
                  <a:cubicBezTo>
                    <a:pt x="f54" y="f61"/>
                    <a:pt x="f54" y="f61"/>
                    <a:pt x="f54" y="f61"/>
                  </a:cubicBezTo>
                  <a:cubicBezTo>
                    <a:pt x="f54" y="f61"/>
                    <a:pt x="f54" y="f61"/>
                    <a:pt x="f54" y="f61"/>
                  </a:cubicBezTo>
                  <a:cubicBezTo>
                    <a:pt x="f40" y="f61"/>
                    <a:pt x="f35" y="f24"/>
                    <a:pt x="f34" y="f62"/>
                  </a:cubicBezTo>
                  <a:cubicBezTo>
                    <a:pt x="f33" y="f63"/>
                    <a:pt x="f33" y="f26"/>
                    <a:pt x="f33" y="f64"/>
                  </a:cubicBezTo>
                  <a:cubicBezTo>
                    <a:pt x="f46" y="f65"/>
                    <a:pt x="f23" y="f66"/>
                    <a:pt x="f45" y="f67"/>
                  </a:cubicBezTo>
                  <a:cubicBezTo>
                    <a:pt x="f31" y="f68"/>
                    <a:pt x="f10" y="f69"/>
                    <a:pt x="f9" y="f69"/>
                  </a:cubicBezTo>
                  <a:cubicBezTo>
                    <a:pt x="f70" y="f69"/>
                    <a:pt x="f71" y="f72"/>
                    <a:pt x="f55" y="f73"/>
                  </a:cubicBezTo>
                  <a:cubicBezTo>
                    <a:pt x="f53" y="f74"/>
                    <a:pt x="f75" y="f76"/>
                    <a:pt x="f30" y="f77"/>
                  </a:cubicBezTo>
                  <a:cubicBezTo>
                    <a:pt x="f57" y="f78"/>
                    <a:pt x="f28" y="f79"/>
                    <a:pt x="f26" y="f79"/>
                  </a:cubicBezTo>
                  <a:cubicBezTo>
                    <a:pt x="f63" y="f79"/>
                    <a:pt x="f24" y="f80"/>
                    <a:pt x="f81" y="f82"/>
                  </a:cubicBezTo>
                  <a:cubicBezTo>
                    <a:pt x="f81" y="f82"/>
                    <a:pt x="f81" y="f82"/>
                    <a:pt x="f81" y="f82"/>
                  </a:cubicBezTo>
                  <a:cubicBezTo>
                    <a:pt x="f22" y="f76"/>
                    <a:pt x="f61" y="f83"/>
                    <a:pt x="f84" y="f85"/>
                  </a:cubicBezTo>
                  <a:cubicBezTo>
                    <a:pt x="f84" y="f85"/>
                    <a:pt x="f84" y="f86"/>
                    <a:pt x="f62" y="f86"/>
                  </a:cubicBezTo>
                  <a:cubicBezTo>
                    <a:pt x="f60" y="f87"/>
                    <a:pt x="f88" y="f87"/>
                    <a:pt x="f65" y="f87"/>
                  </a:cubicBezTo>
                  <a:cubicBezTo>
                    <a:pt x="f20" y="f87"/>
                    <a:pt x="f66" y="f14"/>
                    <a:pt x="f79" y="f89"/>
                  </a:cubicBezTo>
                  <a:cubicBezTo>
                    <a:pt x="f90" y="f76"/>
                    <a:pt x="f91" y="f92"/>
                    <a:pt x="f86" y="f92"/>
                  </a:cubicBezTo>
                  <a:cubicBezTo>
                    <a:pt x="f12" y="f92"/>
                    <a:pt x="f93" y="f91"/>
                    <a:pt x="f6" y="f85"/>
                  </a:cubicBezTo>
                  <a:cubicBezTo>
                    <a:pt x="f94" y="f86"/>
                    <a:pt x="f94" y="f86"/>
                    <a:pt x="f94" y="f86"/>
                  </a:cubicBezTo>
                  <a:cubicBezTo>
                    <a:pt x="f93" y="f68"/>
                    <a:pt x="f95" y="f96"/>
                    <a:pt x="f97" y="f96"/>
                  </a:cubicBezTo>
                  <a:cubicBezTo>
                    <a:pt x="f83" y="f96"/>
                    <a:pt x="f90" y="f86"/>
                    <a:pt x="f67" y="f87"/>
                  </a:cubicBezTo>
                  <a:cubicBezTo>
                    <a:pt x="f98" y="f72"/>
                    <a:pt x="f98" y="f72"/>
                    <a:pt x="f98" y="f72"/>
                  </a:cubicBezTo>
                  <a:cubicBezTo>
                    <a:pt x="f98" y="f73"/>
                    <a:pt x="f98" y="f73"/>
                    <a:pt x="f98" y="f73"/>
                  </a:cubicBezTo>
                  <a:cubicBezTo>
                    <a:pt x="f99" y="f100"/>
                    <a:pt x="f101" y="f12"/>
                    <a:pt x="f20" y="f12"/>
                  </a:cubicBezTo>
                  <a:cubicBezTo>
                    <a:pt x="f102" y="f12"/>
                    <a:pt x="f65" y="f12"/>
                    <a:pt x="f60" y="f12"/>
                  </a:cubicBezTo>
                  <a:cubicBezTo>
                    <a:pt x="f103" y="f104"/>
                    <a:pt x="f105" y="f104"/>
                    <a:pt x="f106" y="f104"/>
                  </a:cubicBezTo>
                  <a:cubicBezTo>
                    <a:pt x="f53" y="f104"/>
                    <a:pt x="f107" y="f108"/>
                    <a:pt x="f8" y="f7"/>
                  </a:cubicBezTo>
                  <a:close/>
                  <a:moveTo>
                    <a:pt x="f109" y="f102"/>
                  </a:moveTo>
                  <a:cubicBezTo>
                    <a:pt x="f49" y="f110"/>
                    <a:pt x="f111" y="f112"/>
                    <a:pt x="f15" y="f19"/>
                  </a:cubicBezTo>
                  <a:cubicBezTo>
                    <a:pt x="f18" y="f17"/>
                    <a:pt x="f49" y="f113"/>
                    <a:pt x="f46" y="f74"/>
                  </a:cubicBezTo>
                  <a:cubicBezTo>
                    <a:pt x="f31" y="f100"/>
                    <a:pt x="f10" y="f95"/>
                    <a:pt x="f9" y="f95"/>
                  </a:cubicBezTo>
                  <a:cubicBezTo>
                    <a:pt x="f70" y="f104"/>
                    <a:pt x="f75" y="f97"/>
                    <a:pt x="f106" y="f97"/>
                  </a:cubicBezTo>
                  <a:cubicBezTo>
                    <a:pt x="f105" y="f97"/>
                    <a:pt x="f103" y="f100"/>
                    <a:pt x="f60" y="f100"/>
                  </a:cubicBezTo>
                  <a:cubicBezTo>
                    <a:pt x="f61" y="f100"/>
                    <a:pt x="f81" y="f104"/>
                    <a:pt x="f102" y="f104"/>
                  </a:cubicBezTo>
                  <a:cubicBezTo>
                    <a:pt x="f22" y="f100"/>
                    <a:pt x="f81" y="f97"/>
                    <a:pt x="f61" y="f69"/>
                  </a:cubicBezTo>
                  <a:cubicBezTo>
                    <a:pt x="f88" y="f73"/>
                    <a:pt x="f88" y="f73"/>
                    <a:pt x="f88" y="f73"/>
                  </a:cubicBezTo>
                  <a:cubicBezTo>
                    <a:pt x="f65" y="f72"/>
                    <a:pt x="f65" y="f72"/>
                    <a:pt x="f65" y="f72"/>
                  </a:cubicBezTo>
                  <a:cubicBezTo>
                    <a:pt x="f81" y="f72"/>
                    <a:pt x="f22" y="f72"/>
                    <a:pt x="f102" y="f72"/>
                  </a:cubicBezTo>
                  <a:cubicBezTo>
                    <a:pt x="f114" y="f72"/>
                    <a:pt x="f101" y="f86"/>
                    <a:pt x="f99" y="f74"/>
                  </a:cubicBezTo>
                  <a:cubicBezTo>
                    <a:pt x="f99" y="f74"/>
                    <a:pt x="f99" y="f74"/>
                    <a:pt x="f99" y="f74"/>
                  </a:cubicBezTo>
                  <a:cubicBezTo>
                    <a:pt x="f115" y="f86"/>
                    <a:pt x="f110" y="f73"/>
                    <a:pt x="f65" y="f73"/>
                  </a:cubicBezTo>
                  <a:cubicBezTo>
                    <a:pt x="f24" y="f73"/>
                    <a:pt x="f84" y="f73"/>
                    <a:pt x="f63" y="f73"/>
                  </a:cubicBezTo>
                  <a:cubicBezTo>
                    <a:pt x="f103" y="f87"/>
                    <a:pt x="f103" y="f87"/>
                    <a:pt x="f103" y="f87"/>
                  </a:cubicBezTo>
                  <a:cubicBezTo>
                    <a:pt x="f103" y="f86"/>
                    <a:pt x="f103" y="f86"/>
                    <a:pt x="f103" y="f86"/>
                  </a:cubicBezTo>
                  <a:cubicBezTo>
                    <a:pt x="f63" y="f86"/>
                    <a:pt x="f62" y="f85"/>
                    <a:pt x="f62" y="f14"/>
                  </a:cubicBezTo>
                  <a:cubicBezTo>
                    <a:pt x="f84" y="f14"/>
                    <a:pt x="f84" y="f74"/>
                    <a:pt x="f84" y="f74"/>
                  </a:cubicBezTo>
                  <a:cubicBezTo>
                    <a:pt x="f62" y="f14"/>
                    <a:pt x="f103" y="f85"/>
                    <a:pt x="f59" y="f85"/>
                  </a:cubicBezTo>
                  <a:cubicBezTo>
                    <a:pt x="f105" y="f85"/>
                    <a:pt x="f105" y="f85"/>
                    <a:pt x="f105" y="f85"/>
                  </a:cubicBezTo>
                  <a:cubicBezTo>
                    <a:pt x="f105" y="f85"/>
                    <a:pt x="f105" y="f85"/>
                    <a:pt x="f105" y="f85"/>
                  </a:cubicBezTo>
                  <a:cubicBezTo>
                    <a:pt x="f28" y="f85"/>
                    <a:pt x="f116" y="f14"/>
                    <a:pt x="f106" y="f74"/>
                  </a:cubicBezTo>
                  <a:cubicBezTo>
                    <a:pt x="f117" y="f74"/>
                    <a:pt x="f118" y="f68"/>
                    <a:pt x="f57" y="f68"/>
                  </a:cubicBezTo>
                  <a:cubicBezTo>
                    <a:pt x="f57" y="f68"/>
                    <a:pt x="f57" y="f68"/>
                    <a:pt x="f57" y="f68"/>
                  </a:cubicBezTo>
                  <a:cubicBezTo>
                    <a:pt x="f57" y="f119"/>
                    <a:pt x="f57" y="f119"/>
                    <a:pt x="f57" y="f119"/>
                  </a:cubicBezTo>
                  <a:cubicBezTo>
                    <a:pt x="f118" y="f119"/>
                    <a:pt x="f118" y="f119"/>
                    <a:pt x="f118" y="f119"/>
                  </a:cubicBezTo>
                  <a:cubicBezTo>
                    <a:pt x="f118" y="f119"/>
                    <a:pt x="f118" y="f119"/>
                    <a:pt x="f118" y="f119"/>
                  </a:cubicBezTo>
                  <a:cubicBezTo>
                    <a:pt x="f106" y="f119"/>
                    <a:pt x="f28" y="f90"/>
                    <a:pt x="f28" y="f120"/>
                  </a:cubicBezTo>
                  <a:cubicBezTo>
                    <a:pt x="f28" y="f120"/>
                    <a:pt x="f28" y="f120"/>
                    <a:pt x="f106" y="f120"/>
                  </a:cubicBezTo>
                  <a:cubicBezTo>
                    <a:pt x="f117" y="f120"/>
                    <a:pt x="f117" y="f120"/>
                    <a:pt x="f117" y="f120"/>
                  </a:cubicBezTo>
                  <a:cubicBezTo>
                    <a:pt x="f106" y="f82"/>
                    <a:pt x="f106" y="f82"/>
                    <a:pt x="f106" y="f82"/>
                  </a:cubicBezTo>
                  <a:cubicBezTo>
                    <a:pt x="f116" y="f98"/>
                    <a:pt x="f121" y="f17"/>
                    <a:pt x="f64" y="f17"/>
                  </a:cubicBezTo>
                  <a:cubicBezTo>
                    <a:pt x="f116" y="f98"/>
                    <a:pt x="f118" y="f82"/>
                    <a:pt x="f29" y="f119"/>
                  </a:cubicBezTo>
                  <a:cubicBezTo>
                    <a:pt x="f32" y="f76"/>
                    <a:pt x="f32" y="f74"/>
                    <a:pt x="f57" y="f73"/>
                  </a:cubicBezTo>
                  <a:cubicBezTo>
                    <a:pt x="f57" y="f72"/>
                    <a:pt x="f57" y="f72"/>
                    <a:pt x="f57" y="f72"/>
                  </a:cubicBezTo>
                  <a:cubicBezTo>
                    <a:pt x="f29" y="f72"/>
                    <a:pt x="f29" y="f72"/>
                    <a:pt x="f29" y="f72"/>
                  </a:cubicBezTo>
                  <a:cubicBezTo>
                    <a:pt x="f32" y="f69"/>
                    <a:pt x="f71" y="f97"/>
                    <a:pt x="f122" y="f97"/>
                  </a:cubicBezTo>
                  <a:cubicBezTo>
                    <a:pt x="f122" y="f100"/>
                    <a:pt x="f122" y="f100"/>
                    <a:pt x="f122" y="f100"/>
                  </a:cubicBezTo>
                  <a:cubicBezTo>
                    <a:pt x="f123" y="f12"/>
                    <a:pt x="f124" y="f108"/>
                    <a:pt x="f56" y="f108"/>
                  </a:cubicBezTo>
                  <a:cubicBezTo>
                    <a:pt x="f43" y="f108"/>
                    <a:pt x="f11" y="f69"/>
                    <a:pt x="f25" y="f68"/>
                  </a:cubicBezTo>
                  <a:cubicBezTo>
                    <a:pt x="f49" y="f77"/>
                    <a:pt x="f18" y="f125"/>
                    <a:pt x="f21" y="f110"/>
                  </a:cubicBezTo>
                  <a:lnTo>
                    <a:pt x="f109" y="f102"/>
                  </a:lnTo>
                  <a:close/>
                  <a:moveTo>
                    <a:pt x="f109" y="f112"/>
                  </a:moveTo>
                  <a:cubicBezTo>
                    <a:pt x="f111" y="f99"/>
                    <a:pt x="f109" y="f119"/>
                    <a:pt x="f126" y="f83"/>
                  </a:cubicBezTo>
                  <a:cubicBezTo>
                    <a:pt x="f33" y="f69"/>
                    <a:pt x="f127" y="f12"/>
                    <a:pt x="f39" y="f12"/>
                  </a:cubicBezTo>
                  <a:cubicBezTo>
                    <a:pt x="f39" y="f12"/>
                    <a:pt x="f39" y="f12"/>
                    <a:pt x="f39" y="f12"/>
                  </a:cubicBezTo>
                  <a:cubicBezTo>
                    <a:pt x="f48" y="f12"/>
                    <a:pt x="f23" y="f82"/>
                    <a:pt x="f109" y="f112"/>
                  </a:cubicBezTo>
                  <a:close/>
                  <a:moveTo>
                    <a:pt x="f80" y="f73"/>
                  </a:moveTo>
                  <a:cubicBezTo>
                    <a:pt x="f128" y="f73"/>
                    <a:pt x="f129" y="f72"/>
                    <a:pt x="f130" y="f69"/>
                  </a:cubicBezTo>
                  <a:cubicBezTo>
                    <a:pt x="f101" y="f97"/>
                    <a:pt x="f131" y="f100"/>
                    <a:pt x="f114" y="f104"/>
                  </a:cubicBezTo>
                  <a:cubicBezTo>
                    <a:pt x="f101" y="f104"/>
                    <a:pt x="f129" y="f97"/>
                    <a:pt x="f80" y="f73"/>
                  </a:cubicBezTo>
                  <a:close/>
                  <a:moveTo>
                    <a:pt x="f109" y="f102"/>
                  </a:moveTo>
                  <a:cubicBezTo>
                    <a:pt x="f109" y="f110"/>
                    <a:pt x="f109" y="f110"/>
                    <a:pt x="f109" y="f110"/>
                  </a:cubicBezTo>
                  <a:cubicBezTo>
                    <a:pt x="f46" y="f120"/>
                    <a:pt x="f27" y="f100"/>
                    <a:pt x="f39" y="f100"/>
                  </a:cubicBezTo>
                  <a:cubicBezTo>
                    <a:pt x="f58" y="f100"/>
                    <a:pt x="f132" y="f100"/>
                    <a:pt x="f133" y="f100"/>
                  </a:cubicBezTo>
                  <a:cubicBezTo>
                    <a:pt x="f10" y="f100"/>
                    <a:pt x="f11" y="f74"/>
                    <a:pt x="f25" y="f82"/>
                  </a:cubicBezTo>
                  <a:cubicBezTo>
                    <a:pt x="f109" y="f19"/>
                    <a:pt x="f46" y="f84"/>
                    <a:pt x="f35" y="f116"/>
                  </a:cubicBezTo>
                  <a:cubicBezTo>
                    <a:pt x="f38" y="f117"/>
                    <a:pt x="f38" y="f117"/>
                    <a:pt x="f38" y="f117"/>
                  </a:cubicBezTo>
                  <a:cubicBezTo>
                    <a:pt x="f38" y="f57"/>
                    <a:pt x="f134" y="f29"/>
                    <a:pt x="f134" y="f29"/>
                  </a:cubicBezTo>
                  <a:cubicBezTo>
                    <a:pt x="f40" y="f55"/>
                    <a:pt x="f40" y="f55"/>
                    <a:pt x="f40" y="f55"/>
                  </a:cubicBezTo>
                  <a:cubicBezTo>
                    <a:pt x="f40" y="f55"/>
                    <a:pt x="f40" y="f55"/>
                    <a:pt x="f40" y="f55"/>
                  </a:cubicBezTo>
                  <a:cubicBezTo>
                    <a:pt x="f42" y="f29"/>
                    <a:pt x="f127" y="f57"/>
                    <a:pt x="f10" y="f118"/>
                  </a:cubicBezTo>
                  <a:cubicBezTo>
                    <a:pt x="f135" y="f28"/>
                    <a:pt x="f42" y="f26"/>
                    <a:pt x="f43" y="f63"/>
                  </a:cubicBezTo>
                  <a:cubicBezTo>
                    <a:pt x="f40" y="f62"/>
                    <a:pt x="f40" y="f62"/>
                    <a:pt x="f40" y="f62"/>
                  </a:cubicBezTo>
                  <a:cubicBezTo>
                    <a:pt x="f40" y="f62"/>
                    <a:pt x="f40" y="f62"/>
                    <a:pt x="f40" y="f62"/>
                  </a:cubicBezTo>
                  <a:cubicBezTo>
                    <a:pt x="f134" y="f63"/>
                    <a:pt x="f38" y="f103"/>
                    <a:pt x="f38" y="f59"/>
                  </a:cubicBezTo>
                  <a:cubicBezTo>
                    <a:pt x="f44" y="f105"/>
                    <a:pt x="f38" y="f28"/>
                    <a:pt x="f38" y="f106"/>
                  </a:cubicBezTo>
                  <a:cubicBezTo>
                    <a:pt x="f37" y="f28"/>
                    <a:pt x="f37" y="f28"/>
                    <a:pt x="f37" y="f28"/>
                  </a:cubicBezTo>
                  <a:cubicBezTo>
                    <a:pt x="f34" y="f64"/>
                    <a:pt x="f34" y="f26"/>
                    <a:pt x="f35" y="f63"/>
                  </a:cubicBezTo>
                  <a:cubicBezTo>
                    <a:pt x="f37" y="f60"/>
                    <a:pt x="f40" y="f88"/>
                    <a:pt x="f135" y="f88"/>
                  </a:cubicBezTo>
                  <a:cubicBezTo>
                    <a:pt x="f136" y="f84"/>
                    <a:pt x="f39" y="f64"/>
                    <a:pt x="f56" y="f118"/>
                  </a:cubicBezTo>
                  <a:cubicBezTo>
                    <a:pt x="f137" y="f57"/>
                    <a:pt x="f52" y="f29"/>
                    <a:pt x="f41" y="f29"/>
                  </a:cubicBezTo>
                  <a:cubicBezTo>
                    <a:pt x="f136" y="f29"/>
                    <a:pt x="f136" y="f29"/>
                    <a:pt x="f136" y="f29"/>
                  </a:cubicBezTo>
                  <a:cubicBezTo>
                    <a:pt x="f137" y="f118"/>
                    <a:pt x="f56" y="f121"/>
                    <a:pt x="f137" y="f26"/>
                  </a:cubicBezTo>
                  <a:cubicBezTo>
                    <a:pt x="f136" y="f84"/>
                    <a:pt x="f54" y="f24"/>
                    <a:pt x="f42" y="f24"/>
                  </a:cubicBezTo>
                  <a:cubicBezTo>
                    <a:pt x="f42" y="f24"/>
                    <a:pt x="f42" y="f24"/>
                    <a:pt x="f42" y="f24"/>
                  </a:cubicBezTo>
                  <a:cubicBezTo>
                    <a:pt x="f42" y="f24"/>
                    <a:pt x="f42" y="f24"/>
                    <a:pt x="f43" y="f24"/>
                  </a:cubicBezTo>
                  <a:cubicBezTo>
                    <a:pt x="f40" y="f60"/>
                    <a:pt x="f40" y="f60"/>
                    <a:pt x="f40" y="f60"/>
                  </a:cubicBezTo>
                  <a:cubicBezTo>
                    <a:pt x="f43" y="f60"/>
                    <a:pt x="f43" y="f60"/>
                    <a:pt x="f43" y="f60"/>
                  </a:cubicBezTo>
                  <a:cubicBezTo>
                    <a:pt x="f43" y="f62"/>
                    <a:pt x="f42" y="f63"/>
                    <a:pt x="f127" y="f103"/>
                  </a:cubicBezTo>
                  <a:cubicBezTo>
                    <a:pt x="f135" y="f64"/>
                    <a:pt x="f41" y="f28"/>
                    <a:pt x="f54" y="f29"/>
                  </a:cubicBezTo>
                  <a:cubicBezTo>
                    <a:pt x="f54" y="f55"/>
                    <a:pt x="f54" y="f55"/>
                    <a:pt x="f54" y="f55"/>
                  </a:cubicBezTo>
                  <a:cubicBezTo>
                    <a:pt x="f135" y="f55"/>
                    <a:pt x="f127" y="f30"/>
                    <a:pt x="f42" y="f53"/>
                  </a:cubicBezTo>
                  <a:cubicBezTo>
                    <a:pt x="f42" y="f53"/>
                    <a:pt x="f42" y="f53"/>
                    <a:pt x="f42" y="f53"/>
                  </a:cubicBezTo>
                  <a:cubicBezTo>
                    <a:pt x="f42" y="f53"/>
                    <a:pt x="f42" y="f53"/>
                    <a:pt x="f42" y="f53"/>
                  </a:cubicBezTo>
                  <a:cubicBezTo>
                    <a:pt x="f137" y="f56"/>
                    <a:pt x="f54" y="f23"/>
                    <a:pt x="f138" y="f18"/>
                  </a:cubicBezTo>
                  <a:cubicBezTo>
                    <a:pt x="f138" y="f49"/>
                    <a:pt x="f31" y="f47"/>
                    <a:pt x="f35" y="f13"/>
                  </a:cubicBezTo>
                  <a:cubicBezTo>
                    <a:pt x="f38" y="f126"/>
                    <a:pt x="f43" y="f138"/>
                    <a:pt x="f42" y="f37"/>
                  </a:cubicBezTo>
                  <a:cubicBezTo>
                    <a:pt x="f42" y="f38"/>
                    <a:pt x="f42" y="f40"/>
                    <a:pt x="f42" y="f42"/>
                  </a:cubicBezTo>
                  <a:cubicBezTo>
                    <a:pt x="f127" y="f10"/>
                    <a:pt x="f127" y="f10"/>
                    <a:pt x="f127" y="f10"/>
                  </a:cubicBezTo>
                  <a:cubicBezTo>
                    <a:pt x="f41" y="f137"/>
                    <a:pt x="f135" y="f124"/>
                    <a:pt x="f127" y="f123"/>
                  </a:cubicBezTo>
                  <a:cubicBezTo>
                    <a:pt x="f42" y="f107"/>
                    <a:pt x="f43" y="f139"/>
                    <a:pt x="f43" y="f53"/>
                  </a:cubicBezTo>
                  <a:cubicBezTo>
                    <a:pt x="f43" y="f55"/>
                    <a:pt x="f43" y="f55"/>
                    <a:pt x="f43" y="f55"/>
                  </a:cubicBezTo>
                  <a:cubicBezTo>
                    <a:pt x="f134" y="f53"/>
                    <a:pt x="f134" y="f53"/>
                    <a:pt x="f134" y="f53"/>
                  </a:cubicBezTo>
                  <a:cubicBezTo>
                    <a:pt x="f44" y="f36"/>
                    <a:pt x="f38" y="f123"/>
                    <a:pt x="f40" y="f124"/>
                  </a:cubicBezTo>
                  <a:cubicBezTo>
                    <a:pt x="f43" y="f51"/>
                    <a:pt x="f127" y="f136"/>
                    <a:pt x="f42" y="f10"/>
                  </a:cubicBezTo>
                  <a:cubicBezTo>
                    <a:pt x="f42" y="f10"/>
                    <a:pt x="f42" y="f10"/>
                    <a:pt x="f42" y="f10"/>
                  </a:cubicBezTo>
                  <a:cubicBezTo>
                    <a:pt x="f42" y="f41"/>
                    <a:pt x="f43" y="f137"/>
                    <a:pt x="f40" y="f140"/>
                  </a:cubicBezTo>
                  <a:cubicBezTo>
                    <a:pt x="f38" y="f8"/>
                    <a:pt x="f37" y="f36"/>
                    <a:pt x="f37" y="f32"/>
                  </a:cubicBezTo>
                  <a:cubicBezTo>
                    <a:pt x="f44" y="f30"/>
                    <a:pt x="f44" y="f30"/>
                    <a:pt x="f44" y="f30"/>
                  </a:cubicBezTo>
                  <a:cubicBezTo>
                    <a:pt x="f37" y="f30"/>
                    <a:pt x="f37" y="f30"/>
                    <a:pt x="f37" y="f30"/>
                  </a:cubicBezTo>
                  <a:cubicBezTo>
                    <a:pt x="f35" y="f55"/>
                    <a:pt x="f34" y="f55"/>
                    <a:pt x="f33" y="f55"/>
                  </a:cubicBezTo>
                  <a:cubicBezTo>
                    <a:pt x="f33" y="f55"/>
                    <a:pt x="f33" y="f55"/>
                    <a:pt x="f33" y="f55"/>
                  </a:cubicBezTo>
                  <a:cubicBezTo>
                    <a:pt x="f31" y="f55"/>
                    <a:pt x="f31" y="f55"/>
                    <a:pt x="f11" y="f29"/>
                  </a:cubicBezTo>
                  <a:cubicBezTo>
                    <a:pt x="f138" y="f121"/>
                    <a:pt x="f126" y="f103"/>
                    <a:pt x="f13" y="f24"/>
                  </a:cubicBezTo>
                  <a:cubicBezTo>
                    <a:pt x="f23" y="f65"/>
                    <a:pt x="f47" y="f22"/>
                    <a:pt x="f109" y="f102"/>
                  </a:cubicBezTo>
                  <a:close/>
                  <a:moveTo>
                    <a:pt x="f141" y="f97"/>
                  </a:moveTo>
                  <a:cubicBezTo>
                    <a:pt x="f102" y="f97"/>
                    <a:pt x="f142" y="f100"/>
                    <a:pt x="f110" y="f100"/>
                  </a:cubicBezTo>
                  <a:cubicBezTo>
                    <a:pt x="f112" y="f100"/>
                    <a:pt x="f115" y="f69"/>
                    <a:pt x="f143" y="f73"/>
                  </a:cubicBezTo>
                  <a:cubicBezTo>
                    <a:pt x="f99" y="f87"/>
                    <a:pt x="f80" y="f86"/>
                    <a:pt x="f98" y="f86"/>
                  </a:cubicBezTo>
                  <a:cubicBezTo>
                    <a:pt x="f78" y="f86"/>
                    <a:pt x="f78" y="f86"/>
                    <a:pt x="f78" y="f86"/>
                  </a:cubicBezTo>
                  <a:cubicBezTo>
                    <a:pt x="f82" y="f14"/>
                    <a:pt x="f77" y="f68"/>
                    <a:pt x="f144" y="f83"/>
                  </a:cubicBezTo>
                  <a:cubicBezTo>
                    <a:pt x="f113" y="f89"/>
                    <a:pt x="f76" y="f89"/>
                    <a:pt x="f91" y="f96"/>
                  </a:cubicBezTo>
                  <a:cubicBezTo>
                    <a:pt x="f76" y="f96"/>
                    <a:pt x="f76" y="f91"/>
                    <a:pt x="f16" y="f91"/>
                  </a:cubicBezTo>
                  <a:cubicBezTo>
                    <a:pt x="f119" y="f91"/>
                    <a:pt x="f78" y="f83"/>
                    <a:pt x="f128" y="f14"/>
                  </a:cubicBezTo>
                  <a:cubicBezTo>
                    <a:pt x="f101" y="f87"/>
                    <a:pt x="f114" y="f97"/>
                    <a:pt x="f141" y="f97"/>
                  </a:cubicBezTo>
                  <a:close/>
                  <a:moveTo>
                    <a:pt x="f118" y="f83"/>
                  </a:moveTo>
                  <a:cubicBezTo>
                    <a:pt x="f117" y="f83"/>
                    <a:pt x="f106" y="f83"/>
                    <a:pt x="f116" y="f68"/>
                  </a:cubicBezTo>
                  <a:cubicBezTo>
                    <a:pt x="f28" y="f74"/>
                    <a:pt x="f121" y="f74"/>
                    <a:pt x="f105" y="f74"/>
                  </a:cubicBezTo>
                  <a:cubicBezTo>
                    <a:pt x="f105" y="f74"/>
                    <a:pt x="f105" y="f74"/>
                    <a:pt x="f105" y="f74"/>
                  </a:cubicBezTo>
                  <a:cubicBezTo>
                    <a:pt x="f105" y="f74"/>
                    <a:pt x="f64" y="f74"/>
                    <a:pt x="f64" y="f68"/>
                  </a:cubicBezTo>
                  <a:cubicBezTo>
                    <a:pt x="f59" y="f89"/>
                    <a:pt x="f63" y="f16"/>
                    <a:pt x="f103" y="f144"/>
                  </a:cubicBezTo>
                  <a:cubicBezTo>
                    <a:pt x="f103" y="f119"/>
                    <a:pt x="f26" y="f77"/>
                    <a:pt x="f59" y="f90"/>
                  </a:cubicBezTo>
                  <a:cubicBezTo>
                    <a:pt x="f105" y="f120"/>
                    <a:pt x="f105" y="f120"/>
                    <a:pt x="f105" y="f120"/>
                  </a:cubicBezTo>
                  <a:cubicBezTo>
                    <a:pt x="f105" y="f120"/>
                    <a:pt x="f105" y="f120"/>
                    <a:pt x="f105" y="f120"/>
                  </a:cubicBezTo>
                  <a:cubicBezTo>
                    <a:pt x="f105" y="f77"/>
                    <a:pt x="f116" y="f144"/>
                    <a:pt x="f118" y="f144"/>
                  </a:cubicBezTo>
                  <a:cubicBezTo>
                    <a:pt x="f118" y="f144"/>
                    <a:pt x="f118" y="f144"/>
                    <a:pt x="f118" y="f144"/>
                  </a:cubicBezTo>
                  <a:lnTo>
                    <a:pt x="f118" y="f83"/>
                  </a:lnTo>
                  <a:close/>
                  <a:moveTo>
                    <a:pt x="f63" y="f77"/>
                  </a:moveTo>
                  <a:cubicBezTo>
                    <a:pt x="f63" y="f119"/>
                    <a:pt x="f63" y="f119"/>
                    <a:pt x="f63" y="f144"/>
                  </a:cubicBezTo>
                  <a:cubicBezTo>
                    <a:pt x="f62" y="f16"/>
                    <a:pt x="f103" y="f89"/>
                    <a:pt x="f59" y="f74"/>
                  </a:cubicBezTo>
                  <a:cubicBezTo>
                    <a:pt x="f63" y="f83"/>
                    <a:pt x="f84" y="f16"/>
                    <a:pt x="f84" y="f144"/>
                  </a:cubicBezTo>
                  <a:cubicBezTo>
                    <a:pt x="f62" y="f144"/>
                    <a:pt x="f62" y="f119"/>
                    <a:pt x="f63" y="f77"/>
                  </a:cubicBezTo>
                  <a:close/>
                  <a:moveTo>
                    <a:pt x="f105" y="f120"/>
                  </a:moveTo>
                  <a:cubicBezTo>
                    <a:pt x="f59" y="f120"/>
                    <a:pt x="f59" y="f120"/>
                    <a:pt x="f59" y="f120"/>
                  </a:cubicBezTo>
                  <a:cubicBezTo>
                    <a:pt x="f62" y="f90"/>
                    <a:pt x="f60" y="f119"/>
                    <a:pt x="f60" y="f144"/>
                  </a:cubicBezTo>
                  <a:cubicBezTo>
                    <a:pt x="f24" y="f16"/>
                    <a:pt x="f84" y="f89"/>
                    <a:pt x="f103" y="f74"/>
                  </a:cubicBezTo>
                  <a:cubicBezTo>
                    <a:pt x="f24" y="f83"/>
                    <a:pt x="f24" y="f76"/>
                    <a:pt x="f24" y="f113"/>
                  </a:cubicBezTo>
                  <a:cubicBezTo>
                    <a:pt x="f24" y="f77"/>
                    <a:pt x="f62" y="f98"/>
                    <a:pt x="f59" y="f98"/>
                  </a:cubicBezTo>
                  <a:cubicBezTo>
                    <a:pt x="f64" y="f98"/>
                    <a:pt x="f121" y="f78"/>
                    <a:pt x="f28" y="f82"/>
                  </a:cubicBezTo>
                  <a:cubicBezTo>
                    <a:pt x="f121" y="f82"/>
                    <a:pt x="f121" y="f82"/>
                    <a:pt x="f105" y="f120"/>
                  </a:cubicBezTo>
                  <a:close/>
                  <a:moveTo>
                    <a:pt x="f76" y="f76"/>
                  </a:moveTo>
                  <a:cubicBezTo>
                    <a:pt x="f91" y="f76"/>
                    <a:pt x="f96" y="f76"/>
                    <a:pt x="f89" y="f91"/>
                  </a:cubicBezTo>
                  <a:cubicBezTo>
                    <a:pt x="f83" y="f91"/>
                    <a:pt x="f83" y="f91"/>
                    <a:pt x="f83" y="f91"/>
                  </a:cubicBezTo>
                  <a:cubicBezTo>
                    <a:pt x="f89" y="f96"/>
                    <a:pt x="f89" y="f96"/>
                    <a:pt x="f89" y="f96"/>
                  </a:cubicBezTo>
                  <a:cubicBezTo>
                    <a:pt x="f89" y="f96"/>
                    <a:pt x="f96" y="f89"/>
                    <a:pt x="f91" y="f89"/>
                  </a:cubicBezTo>
                  <a:cubicBezTo>
                    <a:pt x="f68" y="f96"/>
                    <a:pt x="f86" y="f91"/>
                    <a:pt x="f97" y="f91"/>
                  </a:cubicBezTo>
                  <a:cubicBezTo>
                    <a:pt x="f12" y="f91"/>
                    <a:pt x="f145" y="f91"/>
                    <a:pt x="f146" y="f96"/>
                  </a:cubicBezTo>
                  <a:cubicBezTo>
                    <a:pt x="f108" y="f76"/>
                    <a:pt x="f97" y="f16"/>
                    <a:pt x="f86" y="f16"/>
                  </a:cubicBezTo>
                  <a:cubicBezTo>
                    <a:pt x="f74" y="f16"/>
                    <a:pt x="f89" y="f16"/>
                    <a:pt x="f76" y="f76"/>
                  </a:cubicBezTo>
                  <a:close/>
                  <a:moveTo>
                    <a:pt x="f59" y="f17"/>
                  </a:moveTo>
                  <a:cubicBezTo>
                    <a:pt x="f84" y="f17"/>
                    <a:pt x="f61" y="f90"/>
                    <a:pt x="f61" y="f113"/>
                  </a:cubicBezTo>
                  <a:cubicBezTo>
                    <a:pt x="f61" y="f16"/>
                    <a:pt x="f61" y="f76"/>
                    <a:pt x="f61" y="f91"/>
                  </a:cubicBezTo>
                  <a:cubicBezTo>
                    <a:pt x="f65" y="f16"/>
                    <a:pt x="f65" y="f144"/>
                    <a:pt x="f61" y="f120"/>
                  </a:cubicBezTo>
                  <a:cubicBezTo>
                    <a:pt x="f24" y="f98"/>
                    <a:pt x="f63" y="f80"/>
                    <a:pt x="f64" y="f17"/>
                  </a:cubicBezTo>
                  <a:cubicBezTo>
                    <a:pt x="f59" y="f17"/>
                    <a:pt x="f59" y="f17"/>
                    <a:pt x="f59" y="f17"/>
                  </a:cubicBezTo>
                  <a:close/>
                  <a:moveTo>
                    <a:pt x="f136" y="f117"/>
                  </a:moveTo>
                  <a:cubicBezTo>
                    <a:pt x="f136" y="f121"/>
                    <a:pt x="f54" y="f59"/>
                    <a:pt x="f10" y="f103"/>
                  </a:cubicBezTo>
                  <a:cubicBezTo>
                    <a:pt x="f10" y="f63"/>
                    <a:pt x="f127" y="f62"/>
                    <a:pt x="f127" y="f84"/>
                  </a:cubicBezTo>
                  <a:cubicBezTo>
                    <a:pt x="f54" y="f84"/>
                    <a:pt x="f136" y="f103"/>
                    <a:pt x="f136" y="f26"/>
                  </a:cubicBezTo>
                  <a:cubicBezTo>
                    <a:pt x="f52" y="f105"/>
                    <a:pt x="f52" y="f116"/>
                    <a:pt x="f136" y="f117"/>
                  </a:cubicBezTo>
                  <a:close/>
                  <a:moveTo>
                    <a:pt x="f40" y="f57"/>
                  </a:moveTo>
                  <a:cubicBezTo>
                    <a:pt x="f134" y="f117"/>
                    <a:pt x="f134" y="f121"/>
                    <a:pt x="f134" y="f59"/>
                  </a:cubicBezTo>
                  <a:cubicBezTo>
                    <a:pt x="f134" y="f26"/>
                    <a:pt x="f40" y="f26"/>
                    <a:pt x="f40" y="f103"/>
                  </a:cubicBezTo>
                  <a:cubicBezTo>
                    <a:pt x="f42" y="f64"/>
                    <a:pt x="f10" y="f116"/>
                    <a:pt x="f127" y="f117"/>
                  </a:cubicBezTo>
                  <a:cubicBezTo>
                    <a:pt x="f42" y="f118"/>
                    <a:pt x="f42" y="f57"/>
                    <a:pt x="f40" y="f57"/>
                  </a:cubicBezTo>
                  <a:close/>
                  <a:moveTo>
                    <a:pt x="f10" y="f136"/>
                  </a:moveTo>
                  <a:cubicBezTo>
                    <a:pt x="f127" y="f56"/>
                    <a:pt x="f42" y="f140"/>
                    <a:pt x="f43" y="f124"/>
                  </a:cubicBezTo>
                  <a:cubicBezTo>
                    <a:pt x="f40" y="f133"/>
                    <a:pt x="f134" y="f70"/>
                    <a:pt x="f40" y="f139"/>
                  </a:cubicBezTo>
                  <a:cubicBezTo>
                    <a:pt x="f40" y="f36"/>
                    <a:pt x="f43" y="f70"/>
                    <a:pt x="f43" y="f123"/>
                  </a:cubicBezTo>
                  <a:cubicBezTo>
                    <a:pt x="f127" y="f132"/>
                    <a:pt x="f10" y="f39"/>
                    <a:pt x="f10" y="f136"/>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25" name="Ελεύθερη σχεδίαση 47">
              <a:extLst>
                <a:ext uri="{FF2B5EF4-FFF2-40B4-BE49-F238E27FC236}">
                  <a16:creationId xmlns:a16="http://schemas.microsoft.com/office/drawing/2014/main" id="{ACE9066A-20BD-14FF-6C26-E277B348BE3B}"/>
                </a:ext>
              </a:extLst>
            </p:cNvPr>
            <p:cNvSpPr/>
            <p:nvPr/>
          </p:nvSpPr>
          <p:spPr>
            <a:xfrm>
              <a:off x="6763112" y="1737021"/>
              <a:ext cx="438729" cy="359130"/>
            </a:xfrm>
            <a:custGeom>
              <a:avLst/>
              <a:gdLst>
                <a:gd name="f0" fmla="val 10800000"/>
                <a:gd name="f1" fmla="val 5400000"/>
                <a:gd name="f2" fmla="val 180"/>
                <a:gd name="f3" fmla="val w"/>
                <a:gd name="f4" fmla="val h"/>
                <a:gd name="f5" fmla="val 0"/>
                <a:gd name="f6" fmla="val 161"/>
                <a:gd name="f7" fmla="val 146"/>
                <a:gd name="f8" fmla="val 50"/>
                <a:gd name="f9" fmla="val 8"/>
                <a:gd name="f10" fmla="val 55"/>
                <a:gd name="f11" fmla="val 14"/>
                <a:gd name="f12" fmla="val 53"/>
                <a:gd name="f13" fmla="val 20"/>
                <a:gd name="f14" fmla="val 60"/>
                <a:gd name="f15" fmla="val 25"/>
                <a:gd name="f16" fmla="val 62"/>
                <a:gd name="f17" fmla="val 23"/>
                <a:gd name="f18" fmla="val 58"/>
                <a:gd name="f19" fmla="val 18"/>
                <a:gd name="f20" fmla="val 54"/>
                <a:gd name="f21" fmla="val 17"/>
                <a:gd name="f22" fmla="val 64"/>
                <a:gd name="f23" fmla="val 13"/>
                <a:gd name="f24" fmla="val 65"/>
                <a:gd name="f25" fmla="val 63"/>
                <a:gd name="f26" fmla="val 34"/>
                <a:gd name="f27" fmla="val 59"/>
                <a:gd name="f28" fmla="val 36"/>
                <a:gd name="f29" fmla="val 37"/>
                <a:gd name="f30" fmla="val 49"/>
                <a:gd name="f31" fmla="val 43"/>
                <a:gd name="f32" fmla="val 31"/>
                <a:gd name="f33" fmla="val 19"/>
                <a:gd name="f34" fmla="val 41"/>
                <a:gd name="f35" fmla="val 9"/>
                <a:gd name="f36" fmla="val 16"/>
                <a:gd name="f37" fmla="val 72"/>
                <a:gd name="f38" fmla="val 30"/>
                <a:gd name="f39" fmla="val 81"/>
                <a:gd name="f40" fmla="val 92"/>
                <a:gd name="f41" fmla="val 111"/>
                <a:gd name="f42" fmla="val 38"/>
                <a:gd name="f43" fmla="val 129"/>
                <a:gd name="f44" fmla="val 27"/>
                <a:gd name="f45" fmla="val 28"/>
                <a:gd name="f46" fmla="val 137"/>
                <a:gd name="f47" fmla="val 39"/>
                <a:gd name="f48" fmla="val 121"/>
                <a:gd name="f49" fmla="val 33"/>
                <a:gd name="f50" fmla="val 104"/>
                <a:gd name="f51" fmla="val 102"/>
                <a:gd name="f52" fmla="val 29"/>
                <a:gd name="f53" fmla="val 26"/>
                <a:gd name="f54" fmla="val 100"/>
                <a:gd name="f55" fmla="val 101"/>
                <a:gd name="f56" fmla="val 89"/>
                <a:gd name="f57" fmla="val 7"/>
                <a:gd name="f58" fmla="val 79"/>
                <a:gd name="f59" fmla="val 4"/>
                <a:gd name="f60" fmla="val 1"/>
                <a:gd name="f61" fmla="val 12"/>
                <a:gd name="f62" fmla="val 6"/>
                <a:gd name="f63" fmla="val 10"/>
                <a:gd name="f64" fmla="val 45"/>
                <a:gd name="f65" fmla="val 47"/>
                <a:gd name="f66" fmla="val 5"/>
                <a:gd name="f67" fmla="val 51"/>
                <a:gd name="f68" fmla="val 86"/>
                <a:gd name="f69" fmla="val 128"/>
                <a:gd name="f70" fmla="val 46"/>
                <a:gd name="f71" fmla="val 145"/>
                <a:gd name="f72" fmla="val 144"/>
                <a:gd name="f73" fmla="val 3"/>
                <a:gd name="f74" fmla="val 142"/>
                <a:gd name="f75" fmla="val 2"/>
                <a:gd name="f76" fmla="val 149"/>
                <a:gd name="f77" fmla="val 141"/>
                <a:gd name="f78" fmla="val 71"/>
                <a:gd name="f79" fmla="val 151"/>
                <a:gd name="f80" fmla="val 148"/>
                <a:gd name="f81" fmla="val 130"/>
                <a:gd name="f82" fmla="val 93"/>
                <a:gd name="f83" fmla="val 70"/>
                <a:gd name="f84" fmla="val 87"/>
                <a:gd name="f85" fmla="val 21"/>
                <a:gd name="f86" fmla="val 105"/>
                <a:gd name="f87" fmla="val 84"/>
                <a:gd name="f88" fmla="val 22"/>
                <a:gd name="f89" fmla="val 78"/>
                <a:gd name="f90" fmla="val 57"/>
                <a:gd name="f91" fmla="val 24"/>
                <a:gd name="f92" fmla="val 56"/>
                <a:gd name="f93" fmla="val 40"/>
                <a:gd name="f94" fmla="+- 0 0 -90"/>
                <a:gd name="f95" fmla="*/ f3 1 161"/>
                <a:gd name="f96" fmla="*/ f4 1 146"/>
                <a:gd name="f97" fmla="+- f7 0 f5"/>
                <a:gd name="f98" fmla="+- f6 0 f5"/>
                <a:gd name="f99" fmla="*/ f94 f0 1"/>
                <a:gd name="f100" fmla="*/ f98 1 161"/>
                <a:gd name="f101" fmla="*/ f97 1 146"/>
                <a:gd name="f102" fmla="*/ 50 f98 1"/>
                <a:gd name="f103" fmla="*/ 8 f97 1"/>
                <a:gd name="f104" fmla="*/ 60 f98 1"/>
                <a:gd name="f105" fmla="*/ 25 f97 1"/>
                <a:gd name="f106" fmla="*/ 54 f98 1"/>
                <a:gd name="f107" fmla="*/ 17 f97 1"/>
                <a:gd name="f108" fmla="*/ 63 f98 1"/>
                <a:gd name="f109" fmla="*/ 34 f97 1"/>
                <a:gd name="f110" fmla="*/ 49 f98 1"/>
                <a:gd name="f111" fmla="*/ 37 f97 1"/>
                <a:gd name="f112" fmla="*/ 41 f98 1"/>
                <a:gd name="f113" fmla="*/ 13 f97 1"/>
                <a:gd name="f114" fmla="*/ 16 f98 1"/>
                <a:gd name="f115" fmla="*/ 62 f97 1"/>
                <a:gd name="f116" fmla="*/ 34 f98 1"/>
                <a:gd name="f117" fmla="*/ 92 f97 1"/>
                <a:gd name="f118" fmla="*/ 27 f98 1"/>
                <a:gd name="f119" fmla="*/ 146 f97 1"/>
                <a:gd name="f120" fmla="*/ 33 f98 1"/>
                <a:gd name="f121" fmla="*/ 104 f97 1"/>
                <a:gd name="f122" fmla="*/ 26 f98 1"/>
                <a:gd name="f123" fmla="*/ 102 f97 1"/>
                <a:gd name="f124" fmla="*/ 30 f98 1"/>
                <a:gd name="f125" fmla="*/ 101 f97 1"/>
                <a:gd name="f126" fmla="*/ 4 f98 1"/>
                <a:gd name="f127" fmla="*/ 60 f97 1"/>
                <a:gd name="f128" fmla="*/ 10 f97 1"/>
                <a:gd name="f129" fmla="*/ 51 f98 1"/>
                <a:gd name="f130" fmla="*/ 4 f97 1"/>
                <a:gd name="f131" fmla="*/ 145 f98 1"/>
                <a:gd name="f132" fmla="*/ 142 f98 1"/>
                <a:gd name="f133" fmla="*/ 0 f97 1"/>
                <a:gd name="f134" fmla="*/ 141 f98 1"/>
                <a:gd name="f135" fmla="*/ 33 f97 1"/>
                <a:gd name="f136" fmla="*/ 137 f98 1"/>
                <a:gd name="f137" fmla="*/ 31 f97 1"/>
                <a:gd name="f138" fmla="*/ 148 f98 1"/>
                <a:gd name="f139" fmla="*/ 16 f97 1"/>
                <a:gd name="f140" fmla="*/ 70 f98 1"/>
                <a:gd name="f141" fmla="*/ 84 f97 1"/>
                <a:gd name="f142" fmla="*/ 22 f98 1"/>
                <a:gd name="f143" fmla="*/ 57 f98 1"/>
                <a:gd name="f144" fmla="*/ 28 f97 1"/>
                <a:gd name="f145" fmla="*/ 46 f98 1"/>
                <a:gd name="f146" fmla="*/ f99 1 f2"/>
                <a:gd name="f147" fmla="*/ f102 1 161"/>
                <a:gd name="f148" fmla="*/ f103 1 146"/>
                <a:gd name="f149" fmla="*/ f104 1 161"/>
                <a:gd name="f150" fmla="*/ f105 1 146"/>
                <a:gd name="f151" fmla="*/ f106 1 161"/>
                <a:gd name="f152" fmla="*/ f107 1 146"/>
                <a:gd name="f153" fmla="*/ f108 1 161"/>
                <a:gd name="f154" fmla="*/ f109 1 146"/>
                <a:gd name="f155" fmla="*/ f110 1 161"/>
                <a:gd name="f156" fmla="*/ f111 1 146"/>
                <a:gd name="f157" fmla="*/ f112 1 161"/>
                <a:gd name="f158" fmla="*/ f113 1 146"/>
                <a:gd name="f159" fmla="*/ f114 1 161"/>
                <a:gd name="f160" fmla="*/ f115 1 146"/>
                <a:gd name="f161" fmla="*/ f116 1 161"/>
                <a:gd name="f162" fmla="*/ f117 1 146"/>
                <a:gd name="f163" fmla="*/ f118 1 161"/>
                <a:gd name="f164" fmla="*/ f119 1 146"/>
                <a:gd name="f165" fmla="*/ f120 1 161"/>
                <a:gd name="f166" fmla="*/ f121 1 146"/>
                <a:gd name="f167" fmla="*/ f122 1 161"/>
                <a:gd name="f168" fmla="*/ f123 1 146"/>
                <a:gd name="f169" fmla="*/ f124 1 161"/>
                <a:gd name="f170" fmla="*/ f125 1 146"/>
                <a:gd name="f171" fmla="*/ f126 1 161"/>
                <a:gd name="f172" fmla="*/ f127 1 146"/>
                <a:gd name="f173" fmla="*/ f128 1 146"/>
                <a:gd name="f174" fmla="*/ f129 1 161"/>
                <a:gd name="f175" fmla="*/ f130 1 146"/>
                <a:gd name="f176" fmla="*/ f131 1 161"/>
                <a:gd name="f177" fmla="*/ f132 1 161"/>
                <a:gd name="f178" fmla="*/ f133 1 146"/>
                <a:gd name="f179" fmla="*/ f134 1 161"/>
                <a:gd name="f180" fmla="*/ f135 1 146"/>
                <a:gd name="f181" fmla="*/ f136 1 161"/>
                <a:gd name="f182" fmla="*/ f137 1 146"/>
                <a:gd name="f183" fmla="*/ f138 1 161"/>
                <a:gd name="f184" fmla="*/ f139 1 146"/>
                <a:gd name="f185" fmla="*/ f140 1 161"/>
                <a:gd name="f186" fmla="*/ f141 1 146"/>
                <a:gd name="f187" fmla="*/ f142 1 161"/>
                <a:gd name="f188" fmla="*/ f143 1 161"/>
                <a:gd name="f189" fmla="*/ f144 1 146"/>
                <a:gd name="f190" fmla="*/ f145 1 161"/>
                <a:gd name="f191" fmla="*/ 0 1 f100"/>
                <a:gd name="f192" fmla="*/ f6 1 f100"/>
                <a:gd name="f193" fmla="*/ 0 1 f101"/>
                <a:gd name="f194" fmla="*/ f7 1 f101"/>
                <a:gd name="f195" fmla="+- f146 0 f1"/>
                <a:gd name="f196" fmla="*/ f147 1 f100"/>
                <a:gd name="f197" fmla="*/ f148 1 f101"/>
                <a:gd name="f198" fmla="*/ f149 1 f100"/>
                <a:gd name="f199" fmla="*/ f150 1 f101"/>
                <a:gd name="f200" fmla="*/ f151 1 f100"/>
                <a:gd name="f201" fmla="*/ f152 1 f101"/>
                <a:gd name="f202" fmla="*/ f153 1 f100"/>
                <a:gd name="f203" fmla="*/ f154 1 f101"/>
                <a:gd name="f204" fmla="*/ f155 1 f100"/>
                <a:gd name="f205" fmla="*/ f156 1 f101"/>
                <a:gd name="f206" fmla="*/ f157 1 f100"/>
                <a:gd name="f207" fmla="*/ f158 1 f101"/>
                <a:gd name="f208" fmla="*/ f159 1 f100"/>
                <a:gd name="f209" fmla="*/ f160 1 f101"/>
                <a:gd name="f210" fmla="*/ f161 1 f100"/>
                <a:gd name="f211" fmla="*/ f162 1 f101"/>
                <a:gd name="f212" fmla="*/ f163 1 f100"/>
                <a:gd name="f213" fmla="*/ f164 1 f101"/>
                <a:gd name="f214" fmla="*/ f165 1 f100"/>
                <a:gd name="f215" fmla="*/ f166 1 f101"/>
                <a:gd name="f216" fmla="*/ f167 1 f100"/>
                <a:gd name="f217" fmla="*/ f168 1 f101"/>
                <a:gd name="f218" fmla="*/ f169 1 f100"/>
                <a:gd name="f219" fmla="*/ f170 1 f101"/>
                <a:gd name="f220" fmla="*/ f171 1 f100"/>
                <a:gd name="f221" fmla="*/ f172 1 f101"/>
                <a:gd name="f222" fmla="*/ f173 1 f101"/>
                <a:gd name="f223" fmla="*/ f174 1 f100"/>
                <a:gd name="f224" fmla="*/ f175 1 f101"/>
                <a:gd name="f225" fmla="*/ f176 1 f100"/>
                <a:gd name="f226" fmla="*/ f177 1 f100"/>
                <a:gd name="f227" fmla="*/ f178 1 f101"/>
                <a:gd name="f228" fmla="*/ f179 1 f100"/>
                <a:gd name="f229" fmla="*/ f180 1 f101"/>
                <a:gd name="f230" fmla="*/ f181 1 f100"/>
                <a:gd name="f231" fmla="*/ f182 1 f101"/>
                <a:gd name="f232" fmla="*/ f183 1 f100"/>
                <a:gd name="f233" fmla="*/ f184 1 f101"/>
                <a:gd name="f234" fmla="*/ f185 1 f100"/>
                <a:gd name="f235" fmla="*/ f186 1 f101"/>
                <a:gd name="f236" fmla="*/ f187 1 f100"/>
                <a:gd name="f237" fmla="*/ f188 1 f100"/>
                <a:gd name="f238" fmla="*/ f189 1 f101"/>
                <a:gd name="f239" fmla="*/ f190 1 f100"/>
                <a:gd name="f240" fmla="*/ f191 f95 1"/>
                <a:gd name="f241" fmla="*/ f192 f95 1"/>
                <a:gd name="f242" fmla="*/ f194 f96 1"/>
                <a:gd name="f243" fmla="*/ f193 f96 1"/>
                <a:gd name="f244" fmla="*/ f196 f95 1"/>
                <a:gd name="f245" fmla="*/ f197 f96 1"/>
                <a:gd name="f246" fmla="*/ f198 f95 1"/>
                <a:gd name="f247" fmla="*/ f199 f96 1"/>
                <a:gd name="f248" fmla="*/ f200 f95 1"/>
                <a:gd name="f249" fmla="*/ f201 f96 1"/>
                <a:gd name="f250" fmla="*/ f202 f95 1"/>
                <a:gd name="f251" fmla="*/ f203 f96 1"/>
                <a:gd name="f252" fmla="*/ f204 f95 1"/>
                <a:gd name="f253" fmla="*/ f205 f96 1"/>
                <a:gd name="f254" fmla="*/ f206 f95 1"/>
                <a:gd name="f255" fmla="*/ f207 f96 1"/>
                <a:gd name="f256" fmla="*/ f208 f95 1"/>
                <a:gd name="f257" fmla="*/ f209 f96 1"/>
                <a:gd name="f258" fmla="*/ f210 f95 1"/>
                <a:gd name="f259" fmla="*/ f211 f96 1"/>
                <a:gd name="f260" fmla="*/ f212 f95 1"/>
                <a:gd name="f261" fmla="*/ f213 f96 1"/>
                <a:gd name="f262" fmla="*/ f214 f95 1"/>
                <a:gd name="f263" fmla="*/ f215 f96 1"/>
                <a:gd name="f264" fmla="*/ f216 f95 1"/>
                <a:gd name="f265" fmla="*/ f217 f96 1"/>
                <a:gd name="f266" fmla="*/ f218 f95 1"/>
                <a:gd name="f267" fmla="*/ f219 f96 1"/>
                <a:gd name="f268" fmla="*/ f220 f95 1"/>
                <a:gd name="f269" fmla="*/ f221 f96 1"/>
                <a:gd name="f270" fmla="*/ f222 f96 1"/>
                <a:gd name="f271" fmla="*/ f223 f95 1"/>
                <a:gd name="f272" fmla="*/ f224 f96 1"/>
                <a:gd name="f273" fmla="*/ f225 f95 1"/>
                <a:gd name="f274" fmla="*/ f226 f95 1"/>
                <a:gd name="f275" fmla="*/ f227 f96 1"/>
                <a:gd name="f276" fmla="*/ f228 f95 1"/>
                <a:gd name="f277" fmla="*/ f229 f96 1"/>
                <a:gd name="f278" fmla="*/ f230 f95 1"/>
                <a:gd name="f279" fmla="*/ f231 f96 1"/>
                <a:gd name="f280" fmla="*/ f232 f95 1"/>
                <a:gd name="f281" fmla="*/ f233 f96 1"/>
                <a:gd name="f282" fmla="*/ f234 f95 1"/>
                <a:gd name="f283" fmla="*/ f235 f96 1"/>
                <a:gd name="f284" fmla="*/ f236 f95 1"/>
                <a:gd name="f285" fmla="*/ f237 f95 1"/>
                <a:gd name="f286" fmla="*/ f238 f96 1"/>
                <a:gd name="f287" fmla="*/ f239 f95 1"/>
              </a:gdLst>
              <a:ahLst/>
              <a:cxnLst>
                <a:cxn ang="3cd4">
                  <a:pos x="hc" y="t"/>
                </a:cxn>
                <a:cxn ang="0">
                  <a:pos x="r" y="vc"/>
                </a:cxn>
                <a:cxn ang="cd4">
                  <a:pos x="hc" y="b"/>
                </a:cxn>
                <a:cxn ang="cd2">
                  <a:pos x="l" y="vc"/>
                </a:cxn>
                <a:cxn ang="f195">
                  <a:pos x="f244" y="f245"/>
                </a:cxn>
                <a:cxn ang="f195">
                  <a:pos x="f246" y="f247"/>
                </a:cxn>
                <a:cxn ang="f195">
                  <a:pos x="f248" y="f249"/>
                </a:cxn>
                <a:cxn ang="f195">
                  <a:pos x="f250" y="f251"/>
                </a:cxn>
                <a:cxn ang="f195">
                  <a:pos x="f252" y="f253"/>
                </a:cxn>
                <a:cxn ang="f195">
                  <a:pos x="f254" y="f255"/>
                </a:cxn>
                <a:cxn ang="f195">
                  <a:pos x="f256" y="f257"/>
                </a:cxn>
                <a:cxn ang="f195">
                  <a:pos x="f258" y="f259"/>
                </a:cxn>
                <a:cxn ang="f195">
                  <a:pos x="f260" y="f261"/>
                </a:cxn>
                <a:cxn ang="f195">
                  <a:pos x="f262" y="f263"/>
                </a:cxn>
                <a:cxn ang="f195">
                  <a:pos x="f264" y="f265"/>
                </a:cxn>
                <a:cxn ang="f195">
                  <a:pos x="f266" y="f267"/>
                </a:cxn>
                <a:cxn ang="f195">
                  <a:pos x="f268" y="f269"/>
                </a:cxn>
                <a:cxn ang="f195">
                  <a:pos x="f254" y="f270"/>
                </a:cxn>
                <a:cxn ang="f195">
                  <a:pos x="f271" y="f272"/>
                </a:cxn>
                <a:cxn ang="f195">
                  <a:pos x="f273" y="f255"/>
                </a:cxn>
                <a:cxn ang="f195">
                  <a:pos x="f274" y="f275"/>
                </a:cxn>
                <a:cxn ang="f195">
                  <a:pos x="f276" y="f277"/>
                </a:cxn>
                <a:cxn ang="f195">
                  <a:pos x="f244" y="f245"/>
                </a:cxn>
                <a:cxn ang="f195">
                  <a:pos x="f278" y="f279"/>
                </a:cxn>
                <a:cxn ang="f195">
                  <a:pos x="f280" y="f281"/>
                </a:cxn>
                <a:cxn ang="f195">
                  <a:pos x="f282" y="f245"/>
                </a:cxn>
                <a:cxn ang="f195">
                  <a:pos x="f278" y="f279"/>
                </a:cxn>
                <a:cxn ang="f195">
                  <a:pos x="f264" y="f283"/>
                </a:cxn>
                <a:cxn ang="f195">
                  <a:pos x="f284" y="f281"/>
                </a:cxn>
                <a:cxn ang="f195">
                  <a:pos x="f264" y="f283"/>
                </a:cxn>
                <a:cxn ang="f195">
                  <a:pos x="f285" y="f286"/>
                </a:cxn>
                <a:cxn ang="f195">
                  <a:pos x="f287" y="f281"/>
                </a:cxn>
                <a:cxn ang="f195">
                  <a:pos x="f285" y="f286"/>
                </a:cxn>
                <a:cxn ang="f195">
                  <a:pos x="f285" y="f279"/>
                </a:cxn>
                <a:cxn ang="f195">
                  <a:pos x="f287" y="f286"/>
                </a:cxn>
                <a:cxn ang="f195">
                  <a:pos x="f285" y="f279"/>
                </a:cxn>
              </a:cxnLst>
              <a:rect l="f240" t="f243" r="f241" b="f242"/>
              <a:pathLst>
                <a:path w="161" h="146">
                  <a:moveTo>
                    <a:pt x="f8" y="f9"/>
                  </a:moveTo>
                  <a:cubicBezTo>
                    <a:pt x="f10" y="f11"/>
                    <a:pt x="f12" y="f13"/>
                    <a:pt x="f14" y="f15"/>
                  </a:cubicBezTo>
                  <a:cubicBezTo>
                    <a:pt x="f16" y="f17"/>
                    <a:pt x="f18" y="f19"/>
                    <a:pt x="f20" y="f21"/>
                  </a:cubicBezTo>
                  <a:cubicBezTo>
                    <a:pt x="f22" y="f23"/>
                    <a:pt x="f24" y="f15"/>
                    <a:pt x="f25" y="f26"/>
                  </a:cubicBezTo>
                  <a:cubicBezTo>
                    <a:pt x="f27" y="f28"/>
                    <a:pt x="f10" y="f29"/>
                    <a:pt x="f30" y="f29"/>
                  </a:cubicBezTo>
                  <a:cubicBezTo>
                    <a:pt x="f31" y="f32"/>
                    <a:pt x="f31" y="f33"/>
                    <a:pt x="f34" y="f23"/>
                  </a:cubicBezTo>
                  <a:cubicBezTo>
                    <a:pt x="f11" y="f11"/>
                    <a:pt x="f35" y="f34"/>
                    <a:pt x="f36" y="f16"/>
                  </a:cubicBezTo>
                  <a:cubicBezTo>
                    <a:pt x="f33" y="f37"/>
                    <a:pt x="f38" y="f39"/>
                    <a:pt x="f26" y="f40"/>
                  </a:cubicBezTo>
                  <a:cubicBezTo>
                    <a:pt x="f34" y="f41"/>
                    <a:pt x="f42" y="f43"/>
                    <a:pt x="f44" y="f7"/>
                  </a:cubicBezTo>
                  <a:cubicBezTo>
                    <a:pt x="f45" y="f46"/>
                    <a:pt x="f47" y="f48"/>
                    <a:pt x="f49" y="f50"/>
                  </a:cubicBezTo>
                  <a:cubicBezTo>
                    <a:pt x="f32" y="f51"/>
                    <a:pt x="f52" y="f51"/>
                    <a:pt x="f53" y="f51"/>
                  </a:cubicBezTo>
                  <a:cubicBezTo>
                    <a:pt x="f53" y="f54"/>
                    <a:pt x="f45" y="f55"/>
                    <a:pt x="f38" y="f55"/>
                  </a:cubicBezTo>
                  <a:cubicBezTo>
                    <a:pt x="f45" y="f56"/>
                    <a:pt x="f57" y="f58"/>
                    <a:pt x="f59" y="f14"/>
                  </a:cubicBezTo>
                  <a:cubicBezTo>
                    <a:pt x="f60" y="f26"/>
                    <a:pt x="f61" y="f62"/>
                    <a:pt x="f34" y="f63"/>
                  </a:cubicBezTo>
                  <a:cubicBezTo>
                    <a:pt x="f64" y="f35"/>
                    <a:pt x="f65" y="f66"/>
                    <a:pt x="f67" y="f59"/>
                  </a:cubicBezTo>
                  <a:cubicBezTo>
                    <a:pt x="f68" y="f60"/>
                    <a:pt x="f69" y="f70"/>
                    <a:pt x="f71" y="f23"/>
                  </a:cubicBezTo>
                  <a:cubicBezTo>
                    <a:pt x="f7" y="f62"/>
                    <a:pt x="f72" y="f73"/>
                    <a:pt x="f74" y="f5"/>
                  </a:cubicBezTo>
                  <a:cubicBezTo>
                    <a:pt x="f6" y="f75"/>
                    <a:pt x="f76" y="f52"/>
                    <a:pt x="f77" y="f49"/>
                  </a:cubicBezTo>
                  <a:cubicBezTo>
                    <a:pt x="f41" y="f65"/>
                    <a:pt x="f78" y="f59"/>
                    <a:pt x="f8" y="f9"/>
                  </a:cubicBezTo>
                  <a:close/>
                  <a:moveTo>
                    <a:pt x="f46" y="f32"/>
                  </a:moveTo>
                  <a:cubicBezTo>
                    <a:pt x="f74" y="f52"/>
                    <a:pt x="f79" y="f21"/>
                    <a:pt x="f80" y="f36"/>
                  </a:cubicBezTo>
                  <a:cubicBezTo>
                    <a:pt x="f81" y="f31"/>
                    <a:pt x="f82" y="f11"/>
                    <a:pt x="f83" y="f9"/>
                  </a:cubicBezTo>
                  <a:cubicBezTo>
                    <a:pt x="f84" y="f85"/>
                    <a:pt x="f86" y="f49"/>
                    <a:pt x="f46" y="f32"/>
                  </a:cubicBezTo>
                  <a:close/>
                  <a:moveTo>
                    <a:pt x="f53" y="f87"/>
                  </a:moveTo>
                  <a:cubicBezTo>
                    <a:pt x="f63" y="f78"/>
                    <a:pt x="f57" y="f44"/>
                    <a:pt x="f88" y="f36"/>
                  </a:cubicBezTo>
                  <a:cubicBezTo>
                    <a:pt x="f5" y="f52"/>
                    <a:pt x="f66" y="f89"/>
                    <a:pt x="f53" y="f87"/>
                  </a:cubicBezTo>
                  <a:close/>
                  <a:moveTo>
                    <a:pt x="f90" y="f45"/>
                  </a:moveTo>
                  <a:cubicBezTo>
                    <a:pt x="f10" y="f88"/>
                    <a:pt x="f12" y="f36"/>
                    <a:pt x="f70" y="f36"/>
                  </a:cubicBezTo>
                  <a:cubicBezTo>
                    <a:pt x="f70" y="f17"/>
                    <a:pt x="f8" y="f44"/>
                    <a:pt x="f90" y="f45"/>
                  </a:cubicBezTo>
                  <a:close/>
                  <a:moveTo>
                    <a:pt x="f90" y="f32"/>
                  </a:moveTo>
                  <a:cubicBezTo>
                    <a:pt x="f67" y="f49"/>
                    <a:pt x="f30" y="f91"/>
                    <a:pt x="f70" y="f45"/>
                  </a:cubicBezTo>
                  <a:cubicBezTo>
                    <a:pt x="f65" y="f32"/>
                    <a:pt x="f92" y="f93"/>
                    <a:pt x="f90" y="f32"/>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26" name="Ελεύθερη σχεδίαση 48">
              <a:extLst>
                <a:ext uri="{FF2B5EF4-FFF2-40B4-BE49-F238E27FC236}">
                  <a16:creationId xmlns:a16="http://schemas.microsoft.com/office/drawing/2014/main" id="{1B151BD4-EC07-9EE8-F0FE-456366565267}"/>
                </a:ext>
              </a:extLst>
            </p:cNvPr>
            <p:cNvSpPr/>
            <p:nvPr/>
          </p:nvSpPr>
          <p:spPr>
            <a:xfrm>
              <a:off x="6772686" y="1733546"/>
              <a:ext cx="406167" cy="369545"/>
            </a:xfrm>
            <a:custGeom>
              <a:avLst/>
              <a:gdLst>
                <a:gd name="f0" fmla="val 10800000"/>
                <a:gd name="f1" fmla="val 5400000"/>
                <a:gd name="f2" fmla="val 180"/>
                <a:gd name="f3" fmla="val w"/>
                <a:gd name="f4" fmla="val h"/>
                <a:gd name="f5" fmla="val 0"/>
                <a:gd name="f6" fmla="val 150"/>
                <a:gd name="f7" fmla="val 12"/>
                <a:gd name="f8" fmla="val 20"/>
                <a:gd name="f9" fmla="val 143"/>
                <a:gd name="f10" fmla="val 32"/>
                <a:gd name="f11" fmla="val 138"/>
                <a:gd name="f12" fmla="val 34"/>
                <a:gd name="f13" fmla="val 120"/>
                <a:gd name="f14" fmla="val 43"/>
                <a:gd name="f15" fmla="val 99"/>
                <a:gd name="f16" fmla="val 81"/>
                <a:gd name="f17" fmla="val 22"/>
                <a:gd name="f18" fmla="val 69"/>
                <a:gd name="f19" fmla="val 15"/>
                <a:gd name="f20" fmla="val 57"/>
                <a:gd name="f21" fmla="val 9"/>
                <a:gd name="f22" fmla="val 48"/>
                <a:gd name="f23" fmla="val 10"/>
                <a:gd name="f24" fmla="val 50"/>
                <a:gd name="f25" fmla="val 51"/>
                <a:gd name="f26" fmla="val 52"/>
                <a:gd name="f27" fmla="val 17"/>
                <a:gd name="f28" fmla="val 54"/>
                <a:gd name="f29" fmla="val 16"/>
                <a:gd name="f30" fmla="val 56"/>
                <a:gd name="f31" fmla="val 58"/>
                <a:gd name="f32" fmla="val 61"/>
                <a:gd name="f33" fmla="val 19"/>
                <a:gd name="f34" fmla="val 24"/>
                <a:gd name="f35" fmla="val 27"/>
                <a:gd name="f36" fmla="val 30"/>
                <a:gd name="f37" fmla="val 33"/>
                <a:gd name="f38" fmla="val 60"/>
                <a:gd name="f39" fmla="val 35"/>
                <a:gd name="f40" fmla="val 36"/>
                <a:gd name="f41" fmla="val 38"/>
                <a:gd name="f42" fmla="val 39"/>
                <a:gd name="f43" fmla="val 45"/>
                <a:gd name="f44" fmla="val 41"/>
                <a:gd name="f45" fmla="val 40"/>
                <a:gd name="f46" fmla="val 26"/>
                <a:gd name="f47" fmla="val 18"/>
                <a:gd name="f48" fmla="val 14"/>
                <a:gd name="f49" fmla="val 21"/>
                <a:gd name="f50" fmla="val 11"/>
                <a:gd name="f51" fmla="val 47"/>
                <a:gd name="f52" fmla="val 63"/>
                <a:gd name="f53" fmla="val 68"/>
                <a:gd name="f54" fmla="val 72"/>
                <a:gd name="f55" fmla="val 77"/>
                <a:gd name="f56" fmla="val 82"/>
                <a:gd name="f57" fmla="val 87"/>
                <a:gd name="f58" fmla="val 93"/>
                <a:gd name="f59" fmla="val 111"/>
                <a:gd name="f60" fmla="val 130"/>
                <a:gd name="f61" fmla="val 25"/>
                <a:gd name="f62" fmla="val 148"/>
                <a:gd name="f63" fmla="val 23"/>
                <a:gd name="f64" fmla="val 147"/>
                <a:gd name="f65" fmla="val 144"/>
                <a:gd name="f66" fmla="val 141"/>
                <a:gd name="f67" fmla="val 137"/>
                <a:gd name="f68" fmla="val 28"/>
                <a:gd name="f69" fmla="val 131"/>
                <a:gd name="f70" fmla="val 31"/>
                <a:gd name="f71" fmla="val 123"/>
                <a:gd name="f72" fmla="val 116"/>
                <a:gd name="f73" fmla="val 112"/>
                <a:gd name="f74" fmla="val 108"/>
                <a:gd name="f75" fmla="val 29"/>
                <a:gd name="f76" fmla="val 105"/>
                <a:gd name="f77" fmla="val 104"/>
                <a:gd name="f78" fmla="val 103"/>
                <a:gd name="f79" fmla="val 101"/>
                <a:gd name="f80" fmla="val 97"/>
                <a:gd name="f81" fmla="val 88"/>
                <a:gd name="f82" fmla="val 2"/>
                <a:gd name="f83" fmla="val 1"/>
                <a:gd name="f84" fmla="val 55"/>
                <a:gd name="f85" fmla="val 37"/>
                <a:gd name="f86" fmla="val 5"/>
                <a:gd name="f87" fmla="val 13"/>
                <a:gd name="f88" fmla="val 7"/>
                <a:gd name="f89" fmla="val 44"/>
                <a:gd name="f90" fmla="val 6"/>
                <a:gd name="f91" fmla="val 46"/>
                <a:gd name="f92" fmla="val 4"/>
                <a:gd name="f93" fmla="val 62"/>
                <a:gd name="f94" fmla="val 3"/>
                <a:gd name="f95" fmla="val 91"/>
                <a:gd name="f96" fmla="val 113"/>
                <a:gd name="f97" fmla="val 142"/>
                <a:gd name="f98" fmla="val 140"/>
                <a:gd name="f99" fmla="val 139"/>
                <a:gd name="f100" fmla="val 146"/>
                <a:gd name="f101" fmla="val 100"/>
                <a:gd name="f102" fmla="val 8"/>
                <a:gd name="f103" fmla="val 132"/>
                <a:gd name="f104" fmla="val 76"/>
                <a:gd name="f105" fmla="val 42"/>
                <a:gd name="f106" fmla="val 80"/>
                <a:gd name="f107" fmla="val 92"/>
                <a:gd name="f108" fmla="val 102"/>
                <a:gd name="f109" fmla="val 124"/>
                <a:gd name="f110" fmla="val 127"/>
                <a:gd name="f111" fmla="val 110"/>
                <a:gd name="f112" fmla="val 83"/>
                <a:gd name="f113" fmla="val 78"/>
                <a:gd name="f114" fmla="val 73"/>
                <a:gd name="f115" fmla="val 64"/>
                <a:gd name="f116" fmla="val 71"/>
                <a:gd name="f117" fmla="val 79"/>
                <a:gd name="f118" fmla="val 84"/>
                <a:gd name="f119" fmla="val 86"/>
                <a:gd name="f120" fmla="val 85"/>
                <a:gd name="f121" fmla="val 49"/>
                <a:gd name="f122" fmla="val 53"/>
                <a:gd name="f123" fmla="val 59"/>
                <a:gd name="f124" fmla="val 74"/>
                <a:gd name="f125" fmla="val 134"/>
                <a:gd name="f126" fmla="val 66"/>
                <a:gd name="f127" fmla="val 67"/>
                <a:gd name="f128" fmla="val 145"/>
                <a:gd name="f129" fmla="val 133"/>
                <a:gd name="f130" fmla="+- 0 0 -90"/>
                <a:gd name="f131" fmla="*/ f3 1 150"/>
                <a:gd name="f132" fmla="*/ f4 1 150"/>
                <a:gd name="f133" fmla="+- f6 0 f5"/>
                <a:gd name="f134" fmla="*/ f130 f0 1"/>
                <a:gd name="f135" fmla="*/ f133 1 150"/>
                <a:gd name="f136" fmla="*/ 81 f133 1"/>
                <a:gd name="f137" fmla="*/ 22 f133 1"/>
                <a:gd name="f138" fmla="*/ 52 f133 1"/>
                <a:gd name="f139" fmla="*/ 17 f133 1"/>
                <a:gd name="f140" fmla="*/ 60 f133 1"/>
                <a:gd name="f141" fmla="*/ 35 f133 1"/>
                <a:gd name="f142" fmla="*/ 45 f133 1"/>
                <a:gd name="f143" fmla="*/ 39 f133 1"/>
                <a:gd name="f144" fmla="*/ 20 f133 1"/>
                <a:gd name="f145" fmla="*/ 14 f133 1"/>
                <a:gd name="f146" fmla="*/ 63 f133 1"/>
                <a:gd name="f147" fmla="*/ 25 f133 1"/>
                <a:gd name="f148" fmla="*/ 148 f133 1"/>
                <a:gd name="f149" fmla="*/ 26 f133 1"/>
                <a:gd name="f150" fmla="*/ 137 f133 1"/>
                <a:gd name="f151" fmla="*/ 23 f133 1"/>
                <a:gd name="f152" fmla="*/ 104 f133 1"/>
                <a:gd name="f153" fmla="*/ 101 f133 1"/>
                <a:gd name="f154" fmla="*/ 1 f133 1"/>
                <a:gd name="f155" fmla="*/ 61 f133 1"/>
                <a:gd name="f156" fmla="*/ 38 f133 1"/>
                <a:gd name="f157" fmla="*/ 10 f133 1"/>
                <a:gd name="f158" fmla="*/ 91 f133 1"/>
                <a:gd name="f159" fmla="*/ 16 f133 1"/>
                <a:gd name="f160" fmla="*/ 139 f133 1"/>
                <a:gd name="f161" fmla="*/ 2 f133 1"/>
                <a:gd name="f162" fmla="*/ 150 f133 1"/>
                <a:gd name="f163" fmla="*/ 12 f133 1"/>
                <a:gd name="f164" fmla="*/ 82 f133 1"/>
                <a:gd name="f165" fmla="*/ 141 f133 1"/>
                <a:gd name="f166" fmla="*/ 143 f133 1"/>
                <a:gd name="f167" fmla="*/ 44 f133 1"/>
                <a:gd name="f168" fmla="*/ 9 f133 1"/>
                <a:gd name="f169" fmla="*/ 28 f133 1"/>
                <a:gd name="f170" fmla="*/ 102 f133 1"/>
                <a:gd name="f171" fmla="*/ 30 f133 1"/>
                <a:gd name="f172" fmla="*/ 32 f133 1"/>
                <a:gd name="f173" fmla="*/ 116 f133 1"/>
                <a:gd name="f174" fmla="*/ 31 f133 1"/>
                <a:gd name="f175" fmla="*/ 93 f133 1"/>
                <a:gd name="f176" fmla="*/ 11 f133 1"/>
                <a:gd name="f177" fmla="*/ 85 f133 1"/>
                <a:gd name="f178" fmla="*/ 19 f133 1"/>
                <a:gd name="f179" fmla="*/ 13 f133 1"/>
                <a:gd name="f180" fmla="*/ 42 f133 1"/>
                <a:gd name="f181" fmla="*/ 29 f133 1"/>
                <a:gd name="f182" fmla="*/ 48 f133 1"/>
                <a:gd name="f183" fmla="*/ 55 f133 1"/>
                <a:gd name="f184" fmla="*/ 27 f133 1"/>
                <a:gd name="f185" fmla="*/ 58 f133 1"/>
                <a:gd name="f186" fmla="*/ 56 f133 1"/>
                <a:gd name="f187" fmla="*/ 50 f133 1"/>
                <a:gd name="f188" fmla="*/ 18 f133 1"/>
                <a:gd name="f189" fmla="*/ 57 f133 1"/>
                <a:gd name="f190" fmla="*/ 53 f133 1"/>
                <a:gd name="f191" fmla="*/ 33 f133 1"/>
                <a:gd name="f192" fmla="*/ 8 f133 1"/>
                <a:gd name="f193" fmla="*/ 46 f133 1"/>
                <a:gd name="f194" fmla="*/ 146 f133 1"/>
                <a:gd name="f195" fmla="*/ 134 f133 1"/>
                <a:gd name="f196" fmla="*/ 67 f133 1"/>
                <a:gd name="f197" fmla="*/ 145 f133 1"/>
                <a:gd name="f198" fmla="*/ 133 f133 1"/>
                <a:gd name="f199" fmla="*/ 71 f133 1"/>
                <a:gd name="f200" fmla="*/ 54 f133 1"/>
                <a:gd name="f201" fmla="*/ 43 f133 1"/>
                <a:gd name="f202" fmla="*/ f134 1 f2"/>
                <a:gd name="f203" fmla="*/ f136 1 150"/>
                <a:gd name="f204" fmla="*/ f137 1 150"/>
                <a:gd name="f205" fmla="*/ f138 1 150"/>
                <a:gd name="f206" fmla="*/ f139 1 150"/>
                <a:gd name="f207" fmla="*/ f140 1 150"/>
                <a:gd name="f208" fmla="*/ f141 1 150"/>
                <a:gd name="f209" fmla="*/ f142 1 150"/>
                <a:gd name="f210" fmla="*/ f143 1 150"/>
                <a:gd name="f211" fmla="*/ f144 1 150"/>
                <a:gd name="f212" fmla="*/ f145 1 150"/>
                <a:gd name="f213" fmla="*/ f146 1 150"/>
                <a:gd name="f214" fmla="*/ f147 1 150"/>
                <a:gd name="f215" fmla="*/ f148 1 150"/>
                <a:gd name="f216" fmla="*/ f149 1 150"/>
                <a:gd name="f217" fmla="*/ f150 1 150"/>
                <a:gd name="f218" fmla="*/ f151 1 150"/>
                <a:gd name="f219" fmla="*/ f152 1 150"/>
                <a:gd name="f220" fmla="*/ f153 1 150"/>
                <a:gd name="f221" fmla="*/ f154 1 150"/>
                <a:gd name="f222" fmla="*/ f155 1 150"/>
                <a:gd name="f223" fmla="*/ f156 1 150"/>
                <a:gd name="f224" fmla="*/ f157 1 150"/>
                <a:gd name="f225" fmla="*/ f158 1 150"/>
                <a:gd name="f226" fmla="*/ f159 1 150"/>
                <a:gd name="f227" fmla="*/ f160 1 150"/>
                <a:gd name="f228" fmla="*/ f161 1 150"/>
                <a:gd name="f229" fmla="*/ f162 1 150"/>
                <a:gd name="f230" fmla="*/ f163 1 150"/>
                <a:gd name="f231" fmla="*/ f164 1 150"/>
                <a:gd name="f232" fmla="*/ f165 1 150"/>
                <a:gd name="f233" fmla="*/ f166 1 150"/>
                <a:gd name="f234" fmla="*/ f167 1 150"/>
                <a:gd name="f235" fmla="*/ f168 1 150"/>
                <a:gd name="f236" fmla="*/ f169 1 150"/>
                <a:gd name="f237" fmla="*/ f170 1 150"/>
                <a:gd name="f238" fmla="*/ f171 1 150"/>
                <a:gd name="f239" fmla="*/ f172 1 150"/>
                <a:gd name="f240" fmla="*/ f173 1 150"/>
                <a:gd name="f241" fmla="*/ f174 1 150"/>
                <a:gd name="f242" fmla="*/ f175 1 150"/>
                <a:gd name="f243" fmla="*/ f176 1 150"/>
                <a:gd name="f244" fmla="*/ f177 1 150"/>
                <a:gd name="f245" fmla="*/ f178 1 150"/>
                <a:gd name="f246" fmla="*/ f179 1 150"/>
                <a:gd name="f247" fmla="*/ f180 1 150"/>
                <a:gd name="f248" fmla="*/ f181 1 150"/>
                <a:gd name="f249" fmla="*/ f182 1 150"/>
                <a:gd name="f250" fmla="*/ f183 1 150"/>
                <a:gd name="f251" fmla="*/ f184 1 150"/>
                <a:gd name="f252" fmla="*/ f185 1 150"/>
                <a:gd name="f253" fmla="*/ f186 1 150"/>
                <a:gd name="f254" fmla="*/ f187 1 150"/>
                <a:gd name="f255" fmla="*/ f188 1 150"/>
                <a:gd name="f256" fmla="*/ f189 1 150"/>
                <a:gd name="f257" fmla="*/ f190 1 150"/>
                <a:gd name="f258" fmla="*/ f191 1 150"/>
                <a:gd name="f259" fmla="*/ f192 1 150"/>
                <a:gd name="f260" fmla="*/ f193 1 150"/>
                <a:gd name="f261" fmla="*/ f194 1 150"/>
                <a:gd name="f262" fmla="*/ f195 1 150"/>
                <a:gd name="f263" fmla="*/ f196 1 150"/>
                <a:gd name="f264" fmla="*/ f197 1 150"/>
                <a:gd name="f265" fmla="*/ f198 1 150"/>
                <a:gd name="f266" fmla="*/ f199 1 150"/>
                <a:gd name="f267" fmla="*/ f200 1 150"/>
                <a:gd name="f268" fmla="*/ f201 1 150"/>
                <a:gd name="f269" fmla="*/ 0 1 f135"/>
                <a:gd name="f270" fmla="*/ f6 1 f135"/>
                <a:gd name="f271" fmla="+- f202 0 f1"/>
                <a:gd name="f272" fmla="*/ f203 1 f135"/>
                <a:gd name="f273" fmla="*/ f204 1 f135"/>
                <a:gd name="f274" fmla="*/ f205 1 f135"/>
                <a:gd name="f275" fmla="*/ f206 1 f135"/>
                <a:gd name="f276" fmla="*/ f207 1 f135"/>
                <a:gd name="f277" fmla="*/ f208 1 f135"/>
                <a:gd name="f278" fmla="*/ f209 1 f135"/>
                <a:gd name="f279" fmla="*/ f210 1 f135"/>
                <a:gd name="f280" fmla="*/ f211 1 f135"/>
                <a:gd name="f281" fmla="*/ f212 1 f135"/>
                <a:gd name="f282" fmla="*/ f213 1 f135"/>
                <a:gd name="f283" fmla="*/ f214 1 f135"/>
                <a:gd name="f284" fmla="*/ f215 1 f135"/>
                <a:gd name="f285" fmla="*/ f216 1 f135"/>
                <a:gd name="f286" fmla="*/ f217 1 f135"/>
                <a:gd name="f287" fmla="*/ f218 1 f135"/>
                <a:gd name="f288" fmla="*/ f219 1 f135"/>
                <a:gd name="f289" fmla="*/ f220 1 f135"/>
                <a:gd name="f290" fmla="*/ f221 1 f135"/>
                <a:gd name="f291" fmla="*/ f222 1 f135"/>
                <a:gd name="f292" fmla="*/ f223 1 f135"/>
                <a:gd name="f293" fmla="*/ f224 1 f135"/>
                <a:gd name="f294" fmla="*/ f225 1 f135"/>
                <a:gd name="f295" fmla="*/ f226 1 f135"/>
                <a:gd name="f296" fmla="*/ f227 1 f135"/>
                <a:gd name="f297" fmla="*/ f228 1 f135"/>
                <a:gd name="f298" fmla="*/ f229 1 f135"/>
                <a:gd name="f299" fmla="*/ f230 1 f135"/>
                <a:gd name="f300" fmla="*/ f231 1 f135"/>
                <a:gd name="f301" fmla="*/ f232 1 f135"/>
                <a:gd name="f302" fmla="*/ f233 1 f135"/>
                <a:gd name="f303" fmla="*/ f234 1 f135"/>
                <a:gd name="f304" fmla="*/ f235 1 f135"/>
                <a:gd name="f305" fmla="*/ f236 1 f135"/>
                <a:gd name="f306" fmla="*/ f237 1 f135"/>
                <a:gd name="f307" fmla="*/ f238 1 f135"/>
                <a:gd name="f308" fmla="*/ f239 1 f135"/>
                <a:gd name="f309" fmla="*/ f240 1 f135"/>
                <a:gd name="f310" fmla="*/ f241 1 f135"/>
                <a:gd name="f311" fmla="*/ f242 1 f135"/>
                <a:gd name="f312" fmla="*/ f243 1 f135"/>
                <a:gd name="f313" fmla="*/ f244 1 f135"/>
                <a:gd name="f314" fmla="*/ f245 1 f135"/>
                <a:gd name="f315" fmla="*/ f246 1 f135"/>
                <a:gd name="f316" fmla="*/ f247 1 f135"/>
                <a:gd name="f317" fmla="*/ f248 1 f135"/>
                <a:gd name="f318" fmla="*/ f249 1 f135"/>
                <a:gd name="f319" fmla="*/ f250 1 f135"/>
                <a:gd name="f320" fmla="*/ f251 1 f135"/>
                <a:gd name="f321" fmla="*/ f252 1 f135"/>
                <a:gd name="f322" fmla="*/ f253 1 f135"/>
                <a:gd name="f323" fmla="*/ f254 1 f135"/>
                <a:gd name="f324" fmla="*/ f255 1 f135"/>
                <a:gd name="f325" fmla="*/ f256 1 f135"/>
                <a:gd name="f326" fmla="*/ f257 1 f135"/>
                <a:gd name="f327" fmla="*/ f258 1 f135"/>
                <a:gd name="f328" fmla="*/ f259 1 f135"/>
                <a:gd name="f329" fmla="*/ f260 1 f135"/>
                <a:gd name="f330" fmla="*/ f261 1 f135"/>
                <a:gd name="f331" fmla="*/ f262 1 f135"/>
                <a:gd name="f332" fmla="*/ f263 1 f135"/>
                <a:gd name="f333" fmla="*/ f264 1 f135"/>
                <a:gd name="f334" fmla="*/ f265 1 f135"/>
                <a:gd name="f335" fmla="*/ f266 1 f135"/>
                <a:gd name="f336" fmla="*/ f267 1 f135"/>
                <a:gd name="f337" fmla="*/ f268 1 f135"/>
                <a:gd name="f338" fmla="*/ f269 f131 1"/>
                <a:gd name="f339" fmla="*/ f270 f131 1"/>
                <a:gd name="f340" fmla="*/ f270 f132 1"/>
                <a:gd name="f341" fmla="*/ f269 f132 1"/>
                <a:gd name="f342" fmla="*/ f272 f131 1"/>
                <a:gd name="f343" fmla="*/ f273 f132 1"/>
                <a:gd name="f344" fmla="*/ f274 f131 1"/>
                <a:gd name="f345" fmla="*/ f275 f132 1"/>
                <a:gd name="f346" fmla="*/ f276 f131 1"/>
                <a:gd name="f347" fmla="*/ f277 f132 1"/>
                <a:gd name="f348" fmla="*/ f278 f131 1"/>
                <a:gd name="f349" fmla="*/ f279 f132 1"/>
                <a:gd name="f350" fmla="*/ f279 f131 1"/>
                <a:gd name="f351" fmla="*/ f280 f132 1"/>
                <a:gd name="f352" fmla="*/ f281 f131 1"/>
                <a:gd name="f353" fmla="*/ f282 f132 1"/>
                <a:gd name="f354" fmla="*/ f283 f131 1"/>
                <a:gd name="f355" fmla="*/ f284 f132 1"/>
                <a:gd name="f356" fmla="*/ f285 f131 1"/>
                <a:gd name="f357" fmla="*/ f286 f132 1"/>
                <a:gd name="f358" fmla="*/ f287 f131 1"/>
                <a:gd name="f359" fmla="*/ f288 f132 1"/>
                <a:gd name="f360" fmla="*/ f289 f132 1"/>
                <a:gd name="f361" fmla="*/ f290 f131 1"/>
                <a:gd name="f362" fmla="*/ f291 f132 1"/>
                <a:gd name="f363" fmla="*/ f292 f131 1"/>
                <a:gd name="f364" fmla="*/ f293 f132 1"/>
                <a:gd name="f365" fmla="*/ f294 f131 1"/>
                <a:gd name="f366" fmla="*/ f295 f132 1"/>
                <a:gd name="f367" fmla="*/ f296 f131 1"/>
                <a:gd name="f368" fmla="*/ f297 f132 1"/>
                <a:gd name="f369" fmla="*/ f298 f131 1"/>
                <a:gd name="f370" fmla="*/ f299 f132 1"/>
                <a:gd name="f371" fmla="*/ f300 f131 1"/>
                <a:gd name="f372" fmla="*/ f301 f131 1"/>
                <a:gd name="f373" fmla="*/ f302 f131 1"/>
                <a:gd name="f374" fmla="*/ f281 f132 1"/>
                <a:gd name="f375" fmla="*/ f303 f131 1"/>
                <a:gd name="f376" fmla="*/ f304 f132 1"/>
                <a:gd name="f377" fmla="*/ f297 f131 1"/>
                <a:gd name="f378" fmla="*/ f276 f132 1"/>
                <a:gd name="f379" fmla="*/ f305 f131 1"/>
                <a:gd name="f380" fmla="*/ f306 f132 1"/>
                <a:gd name="f381" fmla="*/ f307 f131 1"/>
                <a:gd name="f382" fmla="*/ f308 f131 1"/>
                <a:gd name="f383" fmla="*/ f309 f132 1"/>
                <a:gd name="f384" fmla="*/ f310 f131 1"/>
                <a:gd name="f385" fmla="*/ f311 f132 1"/>
                <a:gd name="f386" fmla="*/ f312 f131 1"/>
                <a:gd name="f387" fmla="*/ f313 f132 1"/>
                <a:gd name="f388" fmla="*/ f314 f131 1"/>
                <a:gd name="f389" fmla="*/ f315 f132 1"/>
                <a:gd name="f390" fmla="*/ f316 f131 1"/>
                <a:gd name="f391" fmla="*/ f317 f132 1"/>
                <a:gd name="f392" fmla="*/ f318 f131 1"/>
                <a:gd name="f393" fmla="*/ f319 f131 1"/>
                <a:gd name="f394" fmla="*/ f308 f132 1"/>
                <a:gd name="f395" fmla="*/ f307 f132 1"/>
                <a:gd name="f396" fmla="*/ f320 f132 1"/>
                <a:gd name="f397" fmla="*/ f321 f131 1"/>
                <a:gd name="f398" fmla="*/ f283 f132 1"/>
                <a:gd name="f399" fmla="*/ f322 f131 1"/>
                <a:gd name="f400" fmla="*/ f323 f131 1"/>
                <a:gd name="f401" fmla="*/ f324 f132 1"/>
                <a:gd name="f402" fmla="*/ f325 f131 1"/>
                <a:gd name="f403" fmla="*/ f326 f131 1"/>
                <a:gd name="f404" fmla="*/ f327 f132 1"/>
                <a:gd name="f405" fmla="*/ f328 f131 1"/>
                <a:gd name="f406" fmla="*/ f329 f132 1"/>
                <a:gd name="f407" fmla="*/ f330 f131 1"/>
                <a:gd name="f408" fmla="*/ f331 f131 1"/>
                <a:gd name="f409" fmla="*/ f332 f131 1"/>
                <a:gd name="f410" fmla="*/ f333 f131 1"/>
                <a:gd name="f411" fmla="*/ f334 f131 1"/>
                <a:gd name="f412" fmla="*/ f310 f132 1"/>
                <a:gd name="f413" fmla="*/ f335 f131 1"/>
                <a:gd name="f414" fmla="*/ f312 f132 1"/>
                <a:gd name="f415" fmla="*/ f336 f131 1"/>
                <a:gd name="f416" fmla="*/ f337 f131 1"/>
              </a:gdLst>
              <a:ahLst/>
              <a:cxnLst>
                <a:cxn ang="3cd4">
                  <a:pos x="hc" y="t"/>
                </a:cxn>
                <a:cxn ang="0">
                  <a:pos x="r" y="vc"/>
                </a:cxn>
                <a:cxn ang="cd4">
                  <a:pos x="hc" y="b"/>
                </a:cxn>
                <a:cxn ang="cd2">
                  <a:pos x="l" y="vc"/>
                </a:cxn>
                <a:cxn ang="f271">
                  <a:pos x="f342" y="f343"/>
                </a:cxn>
                <a:cxn ang="f271">
                  <a:pos x="f344" y="f345"/>
                </a:cxn>
                <a:cxn ang="f271">
                  <a:pos x="f346" y="f347"/>
                </a:cxn>
                <a:cxn ang="f271">
                  <a:pos x="f348" y="f349"/>
                </a:cxn>
                <a:cxn ang="f271">
                  <a:pos x="f350" y="f351"/>
                </a:cxn>
                <a:cxn ang="f271">
                  <a:pos x="f352" y="f353"/>
                </a:cxn>
                <a:cxn ang="f271">
                  <a:pos x="f354" y="f355"/>
                </a:cxn>
                <a:cxn ang="f271">
                  <a:pos x="f356" y="f357"/>
                </a:cxn>
                <a:cxn ang="f271">
                  <a:pos x="f358" y="f359"/>
                </a:cxn>
                <a:cxn ang="f271">
                  <a:pos x="f356" y="f360"/>
                </a:cxn>
                <a:cxn ang="f271">
                  <a:pos x="f361" y="f362"/>
                </a:cxn>
                <a:cxn ang="f271">
                  <a:pos x="f363" y="f364"/>
                </a:cxn>
                <a:cxn ang="f271">
                  <a:pos x="f365" y="f366"/>
                </a:cxn>
                <a:cxn ang="f271">
                  <a:pos x="f367" y="f368"/>
                </a:cxn>
                <a:cxn ang="f271">
                  <a:pos x="f369" y="f370"/>
                </a:cxn>
                <a:cxn ang="f271">
                  <a:pos x="f371" y="f351"/>
                </a:cxn>
                <a:cxn ang="f271">
                  <a:pos x="f372" y="f368"/>
                </a:cxn>
                <a:cxn ang="f271">
                  <a:pos x="f373" y="f374"/>
                </a:cxn>
                <a:cxn ang="f271">
                  <a:pos x="f375" y="f376"/>
                </a:cxn>
                <a:cxn ang="f271">
                  <a:pos x="f363" y="f370"/>
                </a:cxn>
                <a:cxn ang="f271">
                  <a:pos x="f377" y="f378"/>
                </a:cxn>
                <a:cxn ang="f271">
                  <a:pos x="f379" y="f380"/>
                </a:cxn>
                <a:cxn ang="f271">
                  <a:pos x="f381" y="f359"/>
                </a:cxn>
                <a:cxn ang="f271">
                  <a:pos x="f382" y="f383"/>
                </a:cxn>
                <a:cxn ang="f271">
                  <a:pos x="f384" y="f385"/>
                </a:cxn>
                <a:cxn ang="f271">
                  <a:pos x="f386" y="f362"/>
                </a:cxn>
                <a:cxn ang="f271">
                  <a:pos x="f358" y="f387"/>
                </a:cxn>
                <a:cxn ang="f271">
                  <a:pos x="f388" y="f345"/>
                </a:cxn>
                <a:cxn ang="f271">
                  <a:pos x="f350" y="f389"/>
                </a:cxn>
                <a:cxn ang="f271">
                  <a:pos x="f390" y="f391"/>
                </a:cxn>
                <a:cxn ang="f271">
                  <a:pos x="f392" y="f391"/>
                </a:cxn>
                <a:cxn ang="f271">
                  <a:pos x="f393" y="f394"/>
                </a:cxn>
                <a:cxn ang="f271">
                  <a:pos x="f390" y="f395"/>
                </a:cxn>
                <a:cxn ang="f271">
                  <a:pos x="f346" y="f396"/>
                </a:cxn>
                <a:cxn ang="f271">
                  <a:pos x="f397" y="f398"/>
                </a:cxn>
                <a:cxn ang="f271">
                  <a:pos x="f399" y="f396"/>
                </a:cxn>
                <a:cxn ang="f271">
                  <a:pos x="f400" y="f401"/>
                </a:cxn>
                <a:cxn ang="f271">
                  <a:pos x="f348" y="f376"/>
                </a:cxn>
                <a:cxn ang="f271">
                  <a:pos x="f402" y="f398"/>
                </a:cxn>
                <a:cxn ang="f271">
                  <a:pos x="f403" y="f404"/>
                </a:cxn>
                <a:cxn ang="f271">
                  <a:pos x="f375" y="f391"/>
                </a:cxn>
                <a:cxn ang="f271">
                  <a:pos x="f405" y="f406"/>
                </a:cxn>
                <a:cxn ang="f271">
                  <a:pos x="f407" y="f401"/>
                </a:cxn>
                <a:cxn ang="f271">
                  <a:pos x="f408" y="f404"/>
                </a:cxn>
                <a:cxn ang="f271">
                  <a:pos x="f409" y="f376"/>
                </a:cxn>
                <a:cxn ang="f271">
                  <a:pos x="f410" y="f366"/>
                </a:cxn>
                <a:cxn ang="f271">
                  <a:pos x="f411" y="f412"/>
                </a:cxn>
                <a:cxn ang="f271">
                  <a:pos x="f413" y="f414"/>
                </a:cxn>
                <a:cxn ang="f271">
                  <a:pos x="f415" y="f395"/>
                </a:cxn>
                <a:cxn ang="f271">
                  <a:pos x="f416" y="f366"/>
                </a:cxn>
                <a:cxn ang="f271">
                  <a:pos x="f416" y="f345"/>
                </a:cxn>
              </a:cxnLst>
              <a:rect l="f338" t="f341" r="f339" b="f340"/>
              <a:pathLst>
                <a:path w="150" h="150">
                  <a:moveTo>
                    <a:pt x="f6" y="f7"/>
                  </a:moveTo>
                  <a:cubicBezTo>
                    <a:pt x="f6" y="f8"/>
                    <a:pt x="f9" y="f10"/>
                    <a:pt x="f11" y="f12"/>
                  </a:cubicBezTo>
                  <a:cubicBezTo>
                    <a:pt x="f13" y="f14"/>
                    <a:pt x="f15" y="f10"/>
                    <a:pt x="f16" y="f17"/>
                  </a:cubicBezTo>
                  <a:cubicBezTo>
                    <a:pt x="f18" y="f19"/>
                    <a:pt x="f20" y="f21"/>
                    <a:pt x="f22" y="f23"/>
                  </a:cubicBezTo>
                  <a:cubicBezTo>
                    <a:pt x="f24" y="f7"/>
                    <a:pt x="f25" y="f19"/>
                    <a:pt x="f26" y="f27"/>
                  </a:cubicBezTo>
                  <a:cubicBezTo>
                    <a:pt x="f26" y="f27"/>
                    <a:pt x="f26" y="f27"/>
                    <a:pt x="f26" y="f27"/>
                  </a:cubicBezTo>
                  <a:cubicBezTo>
                    <a:pt x="f28" y="f29"/>
                    <a:pt x="f30" y="f29"/>
                    <a:pt x="f31" y="f27"/>
                  </a:cubicBezTo>
                  <a:cubicBezTo>
                    <a:pt x="f32" y="f33"/>
                    <a:pt x="f32" y="f34"/>
                    <a:pt x="f32" y="f35"/>
                  </a:cubicBezTo>
                  <a:cubicBezTo>
                    <a:pt x="f32" y="f36"/>
                    <a:pt x="f32" y="f37"/>
                    <a:pt x="f38" y="f39"/>
                  </a:cubicBezTo>
                  <a:cubicBezTo>
                    <a:pt x="f38" y="f39"/>
                    <a:pt x="f38" y="f39"/>
                    <a:pt x="f38" y="f39"/>
                  </a:cubicBezTo>
                  <a:cubicBezTo>
                    <a:pt x="f38" y="f40"/>
                    <a:pt x="f38" y="f40"/>
                    <a:pt x="f38" y="f40"/>
                  </a:cubicBezTo>
                  <a:cubicBezTo>
                    <a:pt x="f20" y="f41"/>
                    <a:pt x="f26" y="f42"/>
                    <a:pt x="f43" y="f42"/>
                  </a:cubicBezTo>
                  <a:cubicBezTo>
                    <a:pt x="f43" y="f42"/>
                    <a:pt x="f43" y="f42"/>
                    <a:pt x="f43" y="f42"/>
                  </a:cubicBezTo>
                  <a:cubicBezTo>
                    <a:pt x="f43" y="f41"/>
                    <a:pt x="f43" y="f41"/>
                    <a:pt x="f43" y="f41"/>
                  </a:cubicBezTo>
                  <a:cubicBezTo>
                    <a:pt x="f44" y="f12"/>
                    <a:pt x="f45" y="f46"/>
                    <a:pt x="f42" y="f8"/>
                  </a:cubicBezTo>
                  <a:cubicBezTo>
                    <a:pt x="f42" y="f47"/>
                    <a:pt x="f41" y="f29"/>
                    <a:pt x="f41" y="f48"/>
                  </a:cubicBezTo>
                  <a:cubicBezTo>
                    <a:pt x="f49" y="f19"/>
                    <a:pt x="f50" y="f35"/>
                    <a:pt x="f50" y="f51"/>
                  </a:cubicBezTo>
                  <a:cubicBezTo>
                    <a:pt x="f50" y="f26"/>
                    <a:pt x="f7" y="f31"/>
                    <a:pt x="f48" y="f52"/>
                  </a:cubicBezTo>
                  <a:cubicBezTo>
                    <a:pt x="f19" y="f53"/>
                    <a:pt x="f47" y="f54"/>
                    <a:pt x="f17" y="f55"/>
                  </a:cubicBezTo>
                  <a:cubicBezTo>
                    <a:pt x="f46" y="f56"/>
                    <a:pt x="f36" y="f57"/>
                    <a:pt x="f10" y="f58"/>
                  </a:cubicBezTo>
                  <a:cubicBezTo>
                    <a:pt x="f42" y="f59"/>
                    <a:pt x="f40" y="f60"/>
                    <a:pt x="f61" y="f62"/>
                  </a:cubicBezTo>
                  <a:cubicBezTo>
                    <a:pt x="f63" y="f6"/>
                    <a:pt x="f63" y="f6"/>
                    <a:pt x="f63" y="f6"/>
                  </a:cubicBezTo>
                  <a:cubicBezTo>
                    <a:pt x="f63" y="f64"/>
                    <a:pt x="f63" y="f64"/>
                    <a:pt x="f63" y="f64"/>
                  </a:cubicBezTo>
                  <a:cubicBezTo>
                    <a:pt x="f34" y="f65"/>
                    <a:pt x="f61" y="f66"/>
                    <a:pt x="f46" y="f67"/>
                  </a:cubicBezTo>
                  <a:cubicBezTo>
                    <a:pt x="f68" y="f69"/>
                    <a:pt x="f70" y="f71"/>
                    <a:pt x="f70" y="f72"/>
                  </a:cubicBezTo>
                  <a:cubicBezTo>
                    <a:pt x="f70" y="f73"/>
                    <a:pt x="f36" y="f74"/>
                    <a:pt x="f75" y="f76"/>
                  </a:cubicBezTo>
                  <a:cubicBezTo>
                    <a:pt x="f68" y="f77"/>
                    <a:pt x="f46" y="f77"/>
                    <a:pt x="f63" y="f77"/>
                  </a:cubicBezTo>
                  <a:cubicBezTo>
                    <a:pt x="f17" y="f77"/>
                    <a:pt x="f17" y="f77"/>
                    <a:pt x="f17" y="f77"/>
                  </a:cubicBezTo>
                  <a:cubicBezTo>
                    <a:pt x="f17" y="f78"/>
                    <a:pt x="f17" y="f78"/>
                    <a:pt x="f17" y="f78"/>
                  </a:cubicBezTo>
                  <a:cubicBezTo>
                    <a:pt x="f17" y="f79"/>
                    <a:pt x="f34" y="f79"/>
                    <a:pt x="f46" y="f79"/>
                  </a:cubicBezTo>
                  <a:cubicBezTo>
                    <a:pt x="f46" y="f79"/>
                    <a:pt x="f46" y="f79"/>
                    <a:pt x="f46" y="f79"/>
                  </a:cubicBezTo>
                  <a:cubicBezTo>
                    <a:pt x="f61" y="f80"/>
                    <a:pt x="f49" y="f58"/>
                    <a:pt x="f27" y="f81"/>
                  </a:cubicBezTo>
                  <a:cubicBezTo>
                    <a:pt x="f23" y="f16"/>
                    <a:pt x="f82" y="f54"/>
                    <a:pt x="f83" y="f32"/>
                  </a:cubicBezTo>
                  <a:cubicBezTo>
                    <a:pt x="f5" y="f31"/>
                    <a:pt x="f5" y="f84"/>
                    <a:pt x="f5" y="f26"/>
                  </a:cubicBezTo>
                  <a:cubicBezTo>
                    <a:pt x="f5" y="f85"/>
                    <a:pt x="f86" y="f34"/>
                    <a:pt x="f87" y="f27"/>
                  </a:cubicBezTo>
                  <a:cubicBezTo>
                    <a:pt x="f8" y="f50"/>
                    <a:pt x="f68" y="f21"/>
                    <a:pt x="f41" y="f23"/>
                  </a:cubicBezTo>
                  <a:cubicBezTo>
                    <a:pt x="f45" y="f23"/>
                    <a:pt x="f44" y="f21"/>
                    <a:pt x="f14" y="f88"/>
                  </a:cubicBezTo>
                  <a:cubicBezTo>
                    <a:pt x="f89" y="f90"/>
                    <a:pt x="f91" y="f86"/>
                    <a:pt x="f22" y="f92"/>
                  </a:cubicBezTo>
                  <a:cubicBezTo>
                    <a:pt x="f93" y="f94"/>
                    <a:pt x="f55" y="f21"/>
                    <a:pt x="f95" y="f29"/>
                  </a:cubicBezTo>
                  <a:cubicBezTo>
                    <a:pt x="f96" y="f61"/>
                    <a:pt x="f69" y="f37"/>
                    <a:pt x="f66" y="f87"/>
                  </a:cubicBezTo>
                  <a:cubicBezTo>
                    <a:pt x="f97" y="f7"/>
                    <a:pt x="f97" y="f50"/>
                    <a:pt x="f97" y="f23"/>
                  </a:cubicBezTo>
                  <a:cubicBezTo>
                    <a:pt x="f97" y="f88"/>
                    <a:pt x="f98" y="f92"/>
                    <a:pt x="f99" y="f82"/>
                  </a:cubicBezTo>
                  <a:cubicBezTo>
                    <a:pt x="f11" y="f5"/>
                    <a:pt x="f11" y="f5"/>
                    <a:pt x="f11" y="f5"/>
                  </a:cubicBezTo>
                  <a:cubicBezTo>
                    <a:pt x="f99" y="f5"/>
                    <a:pt x="f99" y="f5"/>
                    <a:pt x="f99" y="f5"/>
                  </a:cubicBezTo>
                  <a:cubicBezTo>
                    <a:pt x="f100" y="f83"/>
                    <a:pt x="f6" y="f86"/>
                    <a:pt x="f6" y="f7"/>
                  </a:cubicBezTo>
                  <a:close/>
                  <a:moveTo>
                    <a:pt x="f43" y="f21"/>
                  </a:moveTo>
                  <a:cubicBezTo>
                    <a:pt x="f51" y="f21"/>
                    <a:pt x="f51" y="f21"/>
                    <a:pt x="f51" y="f21"/>
                  </a:cubicBezTo>
                  <a:cubicBezTo>
                    <a:pt x="f30" y="f88"/>
                    <a:pt x="f53" y="f87"/>
                    <a:pt x="f56" y="f8"/>
                  </a:cubicBezTo>
                  <a:cubicBezTo>
                    <a:pt x="f101" y="f36"/>
                    <a:pt x="f13" y="f44"/>
                    <a:pt x="f11" y="f37"/>
                  </a:cubicBezTo>
                  <a:cubicBezTo>
                    <a:pt x="f97" y="f70"/>
                    <a:pt x="f62" y="f8"/>
                    <a:pt x="f62" y="f7"/>
                  </a:cubicBezTo>
                  <a:cubicBezTo>
                    <a:pt x="f62" y="f102"/>
                    <a:pt x="f64" y="f94"/>
                    <a:pt x="f66" y="f82"/>
                  </a:cubicBezTo>
                  <a:cubicBezTo>
                    <a:pt x="f97" y="f92"/>
                    <a:pt x="f9" y="f88"/>
                    <a:pt x="f9" y="f23"/>
                  </a:cubicBezTo>
                  <a:cubicBezTo>
                    <a:pt x="f9" y="f50"/>
                    <a:pt x="f9" y="f87"/>
                    <a:pt x="f9" y="f48"/>
                  </a:cubicBezTo>
                  <a:cubicBezTo>
                    <a:pt x="f9" y="f48"/>
                    <a:pt x="f9" y="f48"/>
                    <a:pt x="f9" y="f48"/>
                  </a:cubicBezTo>
                  <a:cubicBezTo>
                    <a:pt x="f103" y="f39"/>
                    <a:pt x="f73" y="f46"/>
                    <a:pt x="f95" y="f27"/>
                  </a:cubicBezTo>
                  <a:cubicBezTo>
                    <a:pt x="f104" y="f50"/>
                    <a:pt x="f93" y="f86"/>
                    <a:pt x="f22" y="f90"/>
                  </a:cubicBezTo>
                  <a:cubicBezTo>
                    <a:pt x="f91" y="f90"/>
                    <a:pt x="f43" y="f88"/>
                    <a:pt x="f89" y="f21"/>
                  </a:cubicBezTo>
                  <a:cubicBezTo>
                    <a:pt x="f105" y="f23"/>
                    <a:pt x="f44" y="f50"/>
                    <a:pt x="f42" y="f7"/>
                  </a:cubicBezTo>
                  <a:cubicBezTo>
                    <a:pt x="f41" y="f7"/>
                    <a:pt x="f41" y="f7"/>
                    <a:pt x="f41" y="f7"/>
                  </a:cubicBezTo>
                  <a:cubicBezTo>
                    <a:pt x="f41" y="f7"/>
                    <a:pt x="f41" y="f7"/>
                    <a:pt x="f41" y="f7"/>
                  </a:cubicBezTo>
                  <a:cubicBezTo>
                    <a:pt x="f75" y="f23"/>
                    <a:pt x="f8" y="f87"/>
                    <a:pt x="f48" y="f47"/>
                  </a:cubicBezTo>
                  <a:cubicBezTo>
                    <a:pt x="f90" y="f61"/>
                    <a:pt x="f82" y="f85"/>
                    <a:pt x="f82" y="f26"/>
                  </a:cubicBezTo>
                  <a:cubicBezTo>
                    <a:pt x="f82" y="f84"/>
                    <a:pt x="f82" y="f31"/>
                    <a:pt x="f82" y="f38"/>
                  </a:cubicBezTo>
                  <a:cubicBezTo>
                    <a:pt x="f92" y="f54"/>
                    <a:pt x="f50" y="f106"/>
                    <a:pt x="f47" y="f57"/>
                  </a:cubicBezTo>
                  <a:cubicBezTo>
                    <a:pt x="f63" y="f107"/>
                    <a:pt x="f35" y="f80"/>
                    <a:pt x="f68" y="f108"/>
                  </a:cubicBezTo>
                  <a:cubicBezTo>
                    <a:pt x="f68" y="f108"/>
                    <a:pt x="f68" y="f108"/>
                    <a:pt x="f68" y="f108"/>
                  </a:cubicBezTo>
                  <a:cubicBezTo>
                    <a:pt x="f35" y="f108"/>
                    <a:pt x="f35" y="f108"/>
                    <a:pt x="f35" y="f108"/>
                  </a:cubicBezTo>
                  <a:cubicBezTo>
                    <a:pt x="f35" y="f108"/>
                    <a:pt x="f35" y="f108"/>
                    <a:pt x="f35" y="f108"/>
                  </a:cubicBezTo>
                  <a:cubicBezTo>
                    <a:pt x="f68" y="f78"/>
                    <a:pt x="f75" y="f78"/>
                    <a:pt x="f36" y="f77"/>
                  </a:cubicBezTo>
                  <a:cubicBezTo>
                    <a:pt x="f70" y="f77"/>
                    <a:pt x="f70" y="f77"/>
                    <a:pt x="f70" y="f77"/>
                  </a:cubicBezTo>
                  <a:cubicBezTo>
                    <a:pt x="f70" y="f77"/>
                    <a:pt x="f70" y="f77"/>
                    <a:pt x="f70" y="f77"/>
                  </a:cubicBezTo>
                  <a:cubicBezTo>
                    <a:pt x="f10" y="f74"/>
                    <a:pt x="f10" y="f73"/>
                    <a:pt x="f10" y="f72"/>
                  </a:cubicBezTo>
                  <a:cubicBezTo>
                    <a:pt x="f10" y="f109"/>
                    <a:pt x="f36" y="f69"/>
                    <a:pt x="f68" y="f11"/>
                  </a:cubicBezTo>
                  <a:cubicBezTo>
                    <a:pt x="f35" y="f98"/>
                    <a:pt x="f46" y="f66"/>
                    <a:pt x="f46" y="f9"/>
                  </a:cubicBezTo>
                  <a:cubicBezTo>
                    <a:pt x="f39" y="f110"/>
                    <a:pt x="f85" y="f111"/>
                    <a:pt x="f70" y="f58"/>
                  </a:cubicBezTo>
                  <a:cubicBezTo>
                    <a:pt x="f68" y="f81"/>
                    <a:pt x="f61" y="f112"/>
                    <a:pt x="f49" y="f113"/>
                  </a:cubicBezTo>
                  <a:cubicBezTo>
                    <a:pt x="f27" y="f114"/>
                    <a:pt x="f48" y="f18"/>
                    <a:pt x="f7" y="f115"/>
                  </a:cubicBezTo>
                  <a:cubicBezTo>
                    <a:pt x="f7" y="f52"/>
                    <a:pt x="f7" y="f93"/>
                    <a:pt x="f50" y="f32"/>
                  </a:cubicBezTo>
                  <a:cubicBezTo>
                    <a:pt x="f87" y="f116"/>
                    <a:pt x="f27" y="f117"/>
                    <a:pt x="f63" y="f118"/>
                  </a:cubicBezTo>
                  <a:cubicBezTo>
                    <a:pt x="f46" y="f119"/>
                    <a:pt x="f46" y="f119"/>
                    <a:pt x="f46" y="f119"/>
                  </a:cubicBezTo>
                  <a:cubicBezTo>
                    <a:pt x="f63" y="f120"/>
                    <a:pt x="f63" y="f120"/>
                    <a:pt x="f63" y="f120"/>
                  </a:cubicBezTo>
                  <a:cubicBezTo>
                    <a:pt x="f23" y="f56"/>
                    <a:pt x="f92" y="f115"/>
                    <a:pt x="f92" y="f121"/>
                  </a:cubicBezTo>
                  <a:cubicBezTo>
                    <a:pt x="f92" y="f12"/>
                    <a:pt x="f21" y="f49"/>
                    <a:pt x="f47" y="f29"/>
                  </a:cubicBezTo>
                  <a:cubicBezTo>
                    <a:pt x="f33" y="f27"/>
                    <a:pt x="f33" y="f27"/>
                    <a:pt x="f33" y="f27"/>
                  </a:cubicBezTo>
                  <a:cubicBezTo>
                    <a:pt x="f19" y="f49"/>
                    <a:pt x="f7" y="f68"/>
                    <a:pt x="f23" y="f85"/>
                  </a:cubicBezTo>
                  <a:cubicBezTo>
                    <a:pt x="f87" y="f17"/>
                    <a:pt x="f63" y="f48"/>
                    <a:pt x="f41" y="f87"/>
                  </a:cubicBezTo>
                  <a:cubicBezTo>
                    <a:pt x="f42" y="f87"/>
                    <a:pt x="f42" y="f87"/>
                    <a:pt x="f42" y="f87"/>
                  </a:cubicBezTo>
                  <a:cubicBezTo>
                    <a:pt x="f42" y="f87"/>
                    <a:pt x="f42" y="f87"/>
                    <a:pt x="f42" y="f87"/>
                  </a:cubicBezTo>
                  <a:cubicBezTo>
                    <a:pt x="f45" y="f19"/>
                    <a:pt x="f45" y="f47"/>
                    <a:pt x="f45" y="f8"/>
                  </a:cubicBezTo>
                  <a:cubicBezTo>
                    <a:pt x="f44" y="f63"/>
                    <a:pt x="f44" y="f46"/>
                    <a:pt x="f105" y="f75"/>
                  </a:cubicBezTo>
                  <a:cubicBezTo>
                    <a:pt x="f105" y="f75"/>
                    <a:pt x="f105" y="f75"/>
                    <a:pt x="f105" y="f75"/>
                  </a:cubicBezTo>
                  <a:cubicBezTo>
                    <a:pt x="f14" y="f68"/>
                    <a:pt x="f89" y="f35"/>
                    <a:pt x="f89" y="f35"/>
                  </a:cubicBezTo>
                  <a:cubicBezTo>
                    <a:pt x="f91" y="f35"/>
                    <a:pt x="f51" y="f68"/>
                    <a:pt x="f22" y="f75"/>
                  </a:cubicBezTo>
                  <a:cubicBezTo>
                    <a:pt x="f24" y="f70"/>
                    <a:pt x="f26" y="f10"/>
                    <a:pt x="f28" y="f70"/>
                  </a:cubicBezTo>
                  <a:cubicBezTo>
                    <a:pt x="f84" y="f70"/>
                    <a:pt x="f84" y="f70"/>
                    <a:pt x="f84" y="f70"/>
                  </a:cubicBezTo>
                  <a:cubicBezTo>
                    <a:pt x="f84" y="f10"/>
                    <a:pt x="f84" y="f10"/>
                    <a:pt x="f84" y="f10"/>
                  </a:cubicBezTo>
                  <a:cubicBezTo>
                    <a:pt x="f28" y="f39"/>
                    <a:pt x="f122" y="f40"/>
                    <a:pt x="f26" y="f85"/>
                  </a:cubicBezTo>
                  <a:cubicBezTo>
                    <a:pt x="f22" y="f41"/>
                    <a:pt x="f14" y="f10"/>
                    <a:pt x="f105" y="f36"/>
                  </a:cubicBezTo>
                  <a:cubicBezTo>
                    <a:pt x="f105" y="f36"/>
                    <a:pt x="f105" y="f36"/>
                    <a:pt x="f105" y="f36"/>
                  </a:cubicBezTo>
                  <a:cubicBezTo>
                    <a:pt x="f14" y="f37"/>
                    <a:pt x="f89" y="f39"/>
                    <a:pt x="f91" y="f85"/>
                  </a:cubicBezTo>
                  <a:cubicBezTo>
                    <a:pt x="f26" y="f41"/>
                    <a:pt x="f30" y="f85"/>
                    <a:pt x="f123" y="f39"/>
                  </a:cubicBezTo>
                  <a:cubicBezTo>
                    <a:pt x="f38" y="f10"/>
                    <a:pt x="f38" y="f36"/>
                    <a:pt x="f38" y="f35"/>
                  </a:cubicBezTo>
                  <a:cubicBezTo>
                    <a:pt x="f38" y="f63"/>
                    <a:pt x="f123" y="f8"/>
                    <a:pt x="f20" y="f47"/>
                  </a:cubicBezTo>
                  <a:cubicBezTo>
                    <a:pt x="f30" y="f47"/>
                    <a:pt x="f84" y="f47"/>
                    <a:pt x="f122" y="f47"/>
                  </a:cubicBezTo>
                  <a:cubicBezTo>
                    <a:pt x="f30" y="f33"/>
                    <a:pt x="f31" y="f17"/>
                    <a:pt x="f31" y="f61"/>
                  </a:cubicBezTo>
                  <a:cubicBezTo>
                    <a:pt x="f31" y="f46"/>
                    <a:pt x="f31" y="f46"/>
                    <a:pt x="f20" y="f35"/>
                  </a:cubicBezTo>
                  <a:cubicBezTo>
                    <a:pt x="f20" y="f35"/>
                    <a:pt x="f20" y="f35"/>
                    <a:pt x="f20" y="f35"/>
                  </a:cubicBezTo>
                  <a:cubicBezTo>
                    <a:pt x="f30" y="f35"/>
                    <a:pt x="f30" y="f35"/>
                    <a:pt x="f30" y="f35"/>
                  </a:cubicBezTo>
                  <a:cubicBezTo>
                    <a:pt x="f122" y="f34"/>
                    <a:pt x="f26" y="f49"/>
                    <a:pt x="f25" y="f33"/>
                  </a:cubicBezTo>
                  <a:cubicBezTo>
                    <a:pt x="f121" y="f47"/>
                    <a:pt x="f121" y="f47"/>
                    <a:pt x="f121" y="f47"/>
                  </a:cubicBezTo>
                  <a:cubicBezTo>
                    <a:pt x="f24" y="f47"/>
                    <a:pt x="f24" y="f47"/>
                    <a:pt x="f24" y="f47"/>
                  </a:cubicBezTo>
                  <a:cubicBezTo>
                    <a:pt x="f24" y="f27"/>
                    <a:pt x="f24" y="f27"/>
                    <a:pt x="f24" y="f27"/>
                  </a:cubicBezTo>
                  <a:cubicBezTo>
                    <a:pt x="f121" y="f19"/>
                    <a:pt x="f121" y="f7"/>
                    <a:pt x="f91" y="f23"/>
                  </a:cubicBezTo>
                  <a:lnTo>
                    <a:pt x="f43" y="f21"/>
                  </a:lnTo>
                  <a:close/>
                  <a:moveTo>
                    <a:pt x="f20" y="f61"/>
                  </a:moveTo>
                  <a:cubicBezTo>
                    <a:pt x="f20" y="f34"/>
                    <a:pt x="f84" y="f49"/>
                    <a:pt x="f122" y="f33"/>
                  </a:cubicBezTo>
                  <a:cubicBezTo>
                    <a:pt x="f122" y="f49"/>
                    <a:pt x="f28" y="f63"/>
                    <a:pt x="f20" y="f61"/>
                  </a:cubicBezTo>
                  <a:close/>
                  <a:moveTo>
                    <a:pt x="f89" y="f75"/>
                  </a:moveTo>
                  <a:cubicBezTo>
                    <a:pt x="f43" y="f10"/>
                    <a:pt x="f121" y="f40"/>
                    <a:pt x="f25" y="f39"/>
                  </a:cubicBezTo>
                  <a:cubicBezTo>
                    <a:pt x="f26" y="f39"/>
                    <a:pt x="f122" y="f12"/>
                    <a:pt x="f122" y="f37"/>
                  </a:cubicBezTo>
                  <a:cubicBezTo>
                    <a:pt x="f25" y="f37"/>
                    <a:pt x="f121" y="f10"/>
                    <a:pt x="f51" y="f36"/>
                  </a:cubicBezTo>
                  <a:cubicBezTo>
                    <a:pt x="f91" y="f36"/>
                    <a:pt x="f43" y="f75"/>
                    <a:pt x="f43" y="f75"/>
                  </a:cubicBezTo>
                  <a:cubicBezTo>
                    <a:pt x="f89" y="f75"/>
                    <a:pt x="f89" y="f75"/>
                    <a:pt x="f89" y="f75"/>
                  </a:cubicBezTo>
                  <a:close/>
                  <a:moveTo>
                    <a:pt x="f86" y="f121"/>
                  </a:moveTo>
                  <a:cubicBezTo>
                    <a:pt x="f86" y="f93"/>
                    <a:pt x="f23" y="f55"/>
                    <a:pt x="f33" y="f56"/>
                  </a:cubicBezTo>
                  <a:cubicBezTo>
                    <a:pt x="f7" y="f124"/>
                    <a:pt x="f102" y="f31"/>
                    <a:pt x="f102" y="f91"/>
                  </a:cubicBezTo>
                  <a:cubicBezTo>
                    <a:pt x="f102" y="f40"/>
                    <a:pt x="f23" y="f68"/>
                    <a:pt x="f87" y="f17"/>
                  </a:cubicBezTo>
                  <a:cubicBezTo>
                    <a:pt x="f102" y="f75"/>
                    <a:pt x="f86" y="f41"/>
                    <a:pt x="f86" y="f121"/>
                  </a:cubicBezTo>
                  <a:close/>
                  <a:moveTo>
                    <a:pt x="f100" y="f47"/>
                  </a:moveTo>
                  <a:cubicBezTo>
                    <a:pt x="f100" y="f47"/>
                    <a:pt x="f100" y="f47"/>
                    <a:pt x="f100" y="f47"/>
                  </a:cubicBezTo>
                  <a:cubicBezTo>
                    <a:pt x="f100" y="f49"/>
                    <a:pt x="f99" y="f70"/>
                    <a:pt x="f125" y="f37"/>
                  </a:cubicBezTo>
                  <a:cubicBezTo>
                    <a:pt x="f125" y="f37"/>
                    <a:pt x="f125" y="f37"/>
                    <a:pt x="f125" y="f37"/>
                  </a:cubicBezTo>
                  <a:cubicBezTo>
                    <a:pt x="f78" y="f39"/>
                    <a:pt x="f120" y="f34"/>
                    <a:pt x="f126" y="f23"/>
                  </a:cubicBezTo>
                  <a:cubicBezTo>
                    <a:pt x="f52" y="f102"/>
                    <a:pt x="f52" y="f102"/>
                    <a:pt x="f52" y="f102"/>
                  </a:cubicBezTo>
                  <a:cubicBezTo>
                    <a:pt x="f127" y="f21"/>
                    <a:pt x="f127" y="f21"/>
                    <a:pt x="f127" y="f21"/>
                  </a:cubicBezTo>
                  <a:cubicBezTo>
                    <a:pt x="f114" y="f23"/>
                    <a:pt x="f106" y="f87"/>
                    <a:pt x="f81" y="f27"/>
                  </a:cubicBezTo>
                  <a:cubicBezTo>
                    <a:pt x="f74" y="f46"/>
                    <a:pt x="f69" y="f40"/>
                    <a:pt x="f65" y="f29"/>
                  </a:cubicBezTo>
                  <a:cubicBezTo>
                    <a:pt x="f128" y="f29"/>
                    <a:pt x="f128" y="f29"/>
                    <a:pt x="f128" y="f29"/>
                  </a:cubicBezTo>
                  <a:cubicBezTo>
                    <a:pt x="f128" y="f29"/>
                    <a:pt x="f128" y="f29"/>
                    <a:pt x="f128" y="f29"/>
                  </a:cubicBezTo>
                  <a:cubicBezTo>
                    <a:pt x="f100" y="f29"/>
                    <a:pt x="f100" y="f29"/>
                    <a:pt x="f100" y="f47"/>
                  </a:cubicBezTo>
                  <a:close/>
                  <a:moveTo>
                    <a:pt x="f129" y="f70"/>
                  </a:moveTo>
                  <a:cubicBezTo>
                    <a:pt x="f11" y="f75"/>
                    <a:pt x="f65" y="f49"/>
                    <a:pt x="f128" y="f47"/>
                  </a:cubicBezTo>
                  <a:cubicBezTo>
                    <a:pt x="f69" y="f85"/>
                    <a:pt x="f74" y="f35"/>
                    <a:pt x="f57" y="f47"/>
                  </a:cubicBezTo>
                  <a:cubicBezTo>
                    <a:pt x="f16" y="f19"/>
                    <a:pt x="f104" y="f87"/>
                    <a:pt x="f116" y="f50"/>
                  </a:cubicBezTo>
                  <a:cubicBezTo>
                    <a:pt x="f81" y="f63"/>
                    <a:pt x="f76" y="f37"/>
                    <a:pt x="f129" y="f70"/>
                  </a:cubicBezTo>
                  <a:close/>
                  <a:moveTo>
                    <a:pt x="f84" y="f36"/>
                  </a:moveTo>
                  <a:cubicBezTo>
                    <a:pt x="f28" y="f36"/>
                    <a:pt x="f28" y="f36"/>
                    <a:pt x="f28" y="f36"/>
                  </a:cubicBezTo>
                  <a:cubicBezTo>
                    <a:pt x="f51" y="f75"/>
                    <a:pt x="f105" y="f61"/>
                    <a:pt x="f105" y="f27"/>
                  </a:cubicBezTo>
                  <a:cubicBezTo>
                    <a:pt x="f105" y="f29"/>
                    <a:pt x="f105" y="f29"/>
                    <a:pt x="f105" y="f29"/>
                  </a:cubicBezTo>
                  <a:cubicBezTo>
                    <a:pt x="f14" y="f29"/>
                    <a:pt x="f14" y="f29"/>
                    <a:pt x="f14" y="f29"/>
                  </a:cubicBezTo>
                  <a:cubicBezTo>
                    <a:pt x="f24" y="f27"/>
                    <a:pt x="f122" y="f63"/>
                    <a:pt x="f84" y="f75"/>
                  </a:cubicBezTo>
                  <a:lnTo>
                    <a:pt x="f84" y="f36"/>
                  </a:lnTo>
                  <a:close/>
                  <a:moveTo>
                    <a:pt x="f14" y="f27"/>
                  </a:moveTo>
                  <a:cubicBezTo>
                    <a:pt x="f89" y="f34"/>
                    <a:pt x="f51" y="f35"/>
                    <a:pt x="f122" y="f68"/>
                  </a:cubicBezTo>
                  <a:cubicBezTo>
                    <a:pt x="f25" y="f63"/>
                    <a:pt x="f121" y="f33"/>
                    <a:pt x="f14" y="f27"/>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27" name="Ελεύθερη σχεδίαση 49">
              <a:extLst>
                <a:ext uri="{FF2B5EF4-FFF2-40B4-BE49-F238E27FC236}">
                  <a16:creationId xmlns:a16="http://schemas.microsoft.com/office/drawing/2014/main" id="{8065D548-4205-B32F-440B-8508D100E162}"/>
                </a:ext>
              </a:extLst>
            </p:cNvPr>
            <p:cNvSpPr/>
            <p:nvPr/>
          </p:nvSpPr>
          <p:spPr>
            <a:xfrm>
              <a:off x="10705950" y="1768248"/>
              <a:ext cx="404247" cy="359130"/>
            </a:xfrm>
            <a:custGeom>
              <a:avLst/>
              <a:gdLst>
                <a:gd name="f0" fmla="val 10800000"/>
                <a:gd name="f1" fmla="val 5400000"/>
                <a:gd name="f2" fmla="val 180"/>
                <a:gd name="f3" fmla="val w"/>
                <a:gd name="f4" fmla="val h"/>
                <a:gd name="f5" fmla="val 0"/>
                <a:gd name="f6" fmla="val 149"/>
                <a:gd name="f7" fmla="val 146"/>
                <a:gd name="f8" fmla="val 61"/>
                <a:gd name="f9" fmla="val 17"/>
                <a:gd name="f10" fmla="val 64"/>
                <a:gd name="f11" fmla="val 67"/>
                <a:gd name="f12" fmla="val 9"/>
                <a:gd name="f13" fmla="val 70"/>
                <a:gd name="f14" fmla="val 13"/>
                <a:gd name="f15" fmla="val 68"/>
                <a:gd name="f16" fmla="val 15"/>
                <a:gd name="f17" fmla="val 65"/>
                <a:gd name="f18" fmla="val 22"/>
                <a:gd name="f19" fmla="val 78"/>
                <a:gd name="f20" fmla="val 72"/>
                <a:gd name="f21" fmla="val 11"/>
                <a:gd name="f22" fmla="val 71"/>
                <a:gd name="f23" fmla="val 8"/>
                <a:gd name="f24" fmla="val 75"/>
                <a:gd name="f25" fmla="val 4"/>
                <a:gd name="f26" fmla="val 81"/>
                <a:gd name="f27" fmla="val 77"/>
                <a:gd name="f28" fmla="val 20"/>
                <a:gd name="f29" fmla="val 103"/>
                <a:gd name="f30" fmla="val 144"/>
                <a:gd name="f31" fmla="val 7"/>
                <a:gd name="f32" fmla="val 39"/>
                <a:gd name="f33" fmla="val 148"/>
                <a:gd name="f34" fmla="val 63"/>
                <a:gd name="f35" fmla="val 123"/>
                <a:gd name="f36" fmla="val 79"/>
                <a:gd name="f37" fmla="val 125"/>
                <a:gd name="f38" fmla="val 130"/>
                <a:gd name="f39" fmla="val 105"/>
                <a:gd name="f40" fmla="val 138"/>
                <a:gd name="f41" fmla="val 94"/>
                <a:gd name="f42" fmla="val 99"/>
                <a:gd name="f43" fmla="val 104"/>
                <a:gd name="f44" fmla="val 147"/>
                <a:gd name="f45" fmla="val 114"/>
                <a:gd name="f46" fmla="val 120"/>
                <a:gd name="f47" fmla="val 142"/>
                <a:gd name="f48" fmla="val 135"/>
                <a:gd name="f49" fmla="val 122"/>
                <a:gd name="f50" fmla="val 129"/>
                <a:gd name="f51" fmla="val 119"/>
                <a:gd name="f52" fmla="val 131"/>
                <a:gd name="f53" fmla="val 143"/>
                <a:gd name="f54" fmla="val 141"/>
                <a:gd name="f55" fmla="val 124"/>
                <a:gd name="f56" fmla="val 108"/>
                <a:gd name="f57" fmla="val 95"/>
                <a:gd name="f58" fmla="val 118"/>
                <a:gd name="f59" fmla="val 88"/>
                <a:gd name="f60" fmla="val 121"/>
                <a:gd name="f61" fmla="val 76"/>
                <a:gd name="f62" fmla="val 57"/>
                <a:gd name="f63" fmla="val 40"/>
                <a:gd name="f64" fmla="val 132"/>
                <a:gd name="f65" fmla="val 18"/>
                <a:gd name="f66" fmla="val 101"/>
                <a:gd name="f67" fmla="val 5"/>
                <a:gd name="f68" fmla="val 33"/>
                <a:gd name="f69" fmla="val 46"/>
                <a:gd name="f70" fmla="val 31"/>
                <a:gd name="f71" fmla="val 30"/>
                <a:gd name="f72" fmla="val 16"/>
                <a:gd name="f73" fmla="val 27"/>
                <a:gd name="f74" fmla="val 14"/>
                <a:gd name="f75" fmla="val 12"/>
                <a:gd name="f76" fmla="val 37"/>
                <a:gd name="f77" fmla="val 23"/>
                <a:gd name="f78" fmla="val 60"/>
                <a:gd name="f79" fmla="val 24"/>
                <a:gd name="f80" fmla="val 62"/>
                <a:gd name="f81" fmla="val 58"/>
                <a:gd name="f82" fmla="val 10"/>
                <a:gd name="f83" fmla="val 59"/>
                <a:gd name="f84" fmla="val 49"/>
                <a:gd name="f85" fmla="val 25"/>
                <a:gd name="f86" fmla="val 41"/>
                <a:gd name="f87" fmla="val 26"/>
                <a:gd name="f88" fmla="val 32"/>
                <a:gd name="f89" fmla="val 98"/>
                <a:gd name="f90" fmla="val 85"/>
                <a:gd name="f91" fmla="val 90"/>
                <a:gd name="f92" fmla="val 140"/>
                <a:gd name="f93" fmla="val 29"/>
                <a:gd name="f94" fmla="val 34"/>
                <a:gd name="f95" fmla="val 139"/>
                <a:gd name="f96" fmla="val 127"/>
                <a:gd name="f97" fmla="val 73"/>
                <a:gd name="f98" fmla="val 145"/>
                <a:gd name="f99" fmla="val 113"/>
                <a:gd name="f100" fmla="val 109"/>
                <a:gd name="f101" fmla="val 106"/>
                <a:gd name="f102" fmla="val 126"/>
                <a:gd name="f103" fmla="val 134"/>
                <a:gd name="f104" fmla="val 100"/>
                <a:gd name="f105" fmla="val 137"/>
                <a:gd name="f106" fmla="val 107"/>
                <a:gd name="f107" fmla="+- 0 0 -90"/>
                <a:gd name="f108" fmla="*/ f3 1 149"/>
                <a:gd name="f109" fmla="*/ f4 1 146"/>
                <a:gd name="f110" fmla="+- f7 0 f5"/>
                <a:gd name="f111" fmla="+- f6 0 f5"/>
                <a:gd name="f112" fmla="*/ f107 f0 1"/>
                <a:gd name="f113" fmla="*/ f111 1 149"/>
                <a:gd name="f114" fmla="*/ f110 1 146"/>
                <a:gd name="f115" fmla="*/ 61 f111 1"/>
                <a:gd name="f116" fmla="*/ 17 f110 1"/>
                <a:gd name="f117" fmla="*/ 70 f111 1"/>
                <a:gd name="f118" fmla="*/ 13 f110 1"/>
                <a:gd name="f119" fmla="*/ 67 f111 1"/>
                <a:gd name="f120" fmla="*/ 22 f110 1"/>
                <a:gd name="f121" fmla="*/ 71 f111 1"/>
                <a:gd name="f122" fmla="*/ 8 f110 1"/>
                <a:gd name="f123" fmla="*/ 77 f111 1"/>
                <a:gd name="f124" fmla="*/ 20 f110 1"/>
                <a:gd name="f125" fmla="*/ 146 f111 1"/>
                <a:gd name="f126" fmla="*/ 39 f110 1"/>
                <a:gd name="f127" fmla="*/ 125 f111 1"/>
                <a:gd name="f128" fmla="*/ 103 f110 1"/>
                <a:gd name="f129" fmla="*/ 99 f110 1"/>
                <a:gd name="f130" fmla="*/ 148 f111 1"/>
                <a:gd name="f131" fmla="*/ 120 f110 1"/>
                <a:gd name="f132" fmla="*/ 129 f111 1"/>
                <a:gd name="f133" fmla="*/ 119 f110 1"/>
                <a:gd name="f134" fmla="*/ 141 f111 1"/>
                <a:gd name="f135" fmla="*/ 143 f110 1"/>
                <a:gd name="f136" fmla="*/ 124 f111 1"/>
                <a:gd name="f137" fmla="*/ 108 f110 1"/>
                <a:gd name="f138" fmla="*/ 121 f111 1"/>
                <a:gd name="f139" fmla="*/ 76 f110 1"/>
                <a:gd name="f140" fmla="*/ 132 f111 1"/>
                <a:gd name="f141" fmla="*/ 18 f110 1"/>
                <a:gd name="f142" fmla="*/ 46 f111 1"/>
                <a:gd name="f143" fmla="*/ 31 f110 1"/>
                <a:gd name="f144" fmla="*/ 0 f111 1"/>
                <a:gd name="f145" fmla="*/ 27 f110 1"/>
                <a:gd name="f146" fmla="*/ 60 f111 1"/>
                <a:gd name="f147" fmla="*/ 24 f110 1"/>
                <a:gd name="f148" fmla="*/ 58 f111 1"/>
                <a:gd name="f149" fmla="*/ 11 f110 1"/>
                <a:gd name="f150" fmla="*/ 68 f111 1"/>
                <a:gd name="f151" fmla="*/ 31 f111 1"/>
                <a:gd name="f152" fmla="*/ 25 f110 1"/>
                <a:gd name="f153" fmla="*/ 101 f111 1"/>
                <a:gd name="f154" fmla="*/ 88 f111 1"/>
                <a:gd name="f155" fmla="*/ 142 f111 1"/>
                <a:gd name="f156" fmla="*/ 32 f110 1"/>
                <a:gd name="f157" fmla="*/ 34 f110 1"/>
                <a:gd name="f158" fmla="*/ 122 f111 1"/>
                <a:gd name="f159" fmla="*/ 95 f110 1"/>
                <a:gd name="f160" fmla="*/ 145 f111 1"/>
                <a:gd name="f161" fmla="*/ 106 f110 1"/>
                <a:gd name="f162" fmla="*/ 134 f111 1"/>
                <a:gd name="f163" fmla="*/ f112 1 f2"/>
                <a:gd name="f164" fmla="*/ f115 1 149"/>
                <a:gd name="f165" fmla="*/ f116 1 146"/>
                <a:gd name="f166" fmla="*/ f117 1 149"/>
                <a:gd name="f167" fmla="*/ f118 1 146"/>
                <a:gd name="f168" fmla="*/ f119 1 149"/>
                <a:gd name="f169" fmla="*/ f120 1 146"/>
                <a:gd name="f170" fmla="*/ f121 1 149"/>
                <a:gd name="f171" fmla="*/ f122 1 146"/>
                <a:gd name="f172" fmla="*/ f123 1 149"/>
                <a:gd name="f173" fmla="*/ f124 1 146"/>
                <a:gd name="f174" fmla="*/ f125 1 149"/>
                <a:gd name="f175" fmla="*/ f126 1 146"/>
                <a:gd name="f176" fmla="*/ f127 1 149"/>
                <a:gd name="f177" fmla="*/ f128 1 146"/>
                <a:gd name="f178" fmla="*/ f129 1 146"/>
                <a:gd name="f179" fmla="*/ f130 1 149"/>
                <a:gd name="f180" fmla="*/ f131 1 146"/>
                <a:gd name="f181" fmla="*/ f132 1 149"/>
                <a:gd name="f182" fmla="*/ f133 1 146"/>
                <a:gd name="f183" fmla="*/ f134 1 149"/>
                <a:gd name="f184" fmla="*/ f135 1 146"/>
                <a:gd name="f185" fmla="*/ f136 1 149"/>
                <a:gd name="f186" fmla="*/ f137 1 146"/>
                <a:gd name="f187" fmla="*/ f138 1 149"/>
                <a:gd name="f188" fmla="*/ f139 1 146"/>
                <a:gd name="f189" fmla="*/ f140 1 149"/>
                <a:gd name="f190" fmla="*/ f141 1 146"/>
                <a:gd name="f191" fmla="*/ f142 1 149"/>
                <a:gd name="f192" fmla="*/ f143 1 146"/>
                <a:gd name="f193" fmla="*/ f144 1 149"/>
                <a:gd name="f194" fmla="*/ f145 1 146"/>
                <a:gd name="f195" fmla="*/ f146 1 149"/>
                <a:gd name="f196" fmla="*/ f147 1 146"/>
                <a:gd name="f197" fmla="*/ f148 1 149"/>
                <a:gd name="f198" fmla="*/ f149 1 146"/>
                <a:gd name="f199" fmla="*/ f150 1 149"/>
                <a:gd name="f200" fmla="*/ f151 1 149"/>
                <a:gd name="f201" fmla="*/ f152 1 146"/>
                <a:gd name="f202" fmla="*/ f153 1 149"/>
                <a:gd name="f203" fmla="*/ f154 1 149"/>
                <a:gd name="f204" fmla="*/ f155 1 149"/>
                <a:gd name="f205" fmla="*/ f156 1 146"/>
                <a:gd name="f206" fmla="*/ f157 1 146"/>
                <a:gd name="f207" fmla="*/ f158 1 149"/>
                <a:gd name="f208" fmla="*/ f159 1 146"/>
                <a:gd name="f209" fmla="*/ f160 1 149"/>
                <a:gd name="f210" fmla="*/ f161 1 146"/>
                <a:gd name="f211" fmla="*/ f162 1 149"/>
                <a:gd name="f212" fmla="*/ 0 1 f113"/>
                <a:gd name="f213" fmla="*/ f6 1 f113"/>
                <a:gd name="f214" fmla="*/ 0 1 f114"/>
                <a:gd name="f215" fmla="*/ f7 1 f114"/>
                <a:gd name="f216" fmla="+- f163 0 f1"/>
                <a:gd name="f217" fmla="*/ f164 1 f113"/>
                <a:gd name="f218" fmla="*/ f165 1 f114"/>
                <a:gd name="f219" fmla="*/ f166 1 f113"/>
                <a:gd name="f220" fmla="*/ f167 1 f114"/>
                <a:gd name="f221" fmla="*/ f168 1 f113"/>
                <a:gd name="f222" fmla="*/ f169 1 f114"/>
                <a:gd name="f223" fmla="*/ f170 1 f113"/>
                <a:gd name="f224" fmla="*/ f171 1 f114"/>
                <a:gd name="f225" fmla="*/ f172 1 f113"/>
                <a:gd name="f226" fmla="*/ f173 1 f114"/>
                <a:gd name="f227" fmla="*/ f174 1 f113"/>
                <a:gd name="f228" fmla="*/ f175 1 f114"/>
                <a:gd name="f229" fmla="*/ f176 1 f113"/>
                <a:gd name="f230" fmla="*/ f177 1 f114"/>
                <a:gd name="f231" fmla="*/ f178 1 f114"/>
                <a:gd name="f232" fmla="*/ f179 1 f113"/>
                <a:gd name="f233" fmla="*/ f180 1 f114"/>
                <a:gd name="f234" fmla="*/ f181 1 f113"/>
                <a:gd name="f235" fmla="*/ f182 1 f114"/>
                <a:gd name="f236" fmla="*/ f183 1 f113"/>
                <a:gd name="f237" fmla="*/ f184 1 f114"/>
                <a:gd name="f238" fmla="*/ f185 1 f113"/>
                <a:gd name="f239" fmla="*/ f186 1 f114"/>
                <a:gd name="f240" fmla="*/ f187 1 f113"/>
                <a:gd name="f241" fmla="*/ f188 1 f114"/>
                <a:gd name="f242" fmla="*/ f189 1 f113"/>
                <a:gd name="f243" fmla="*/ f190 1 f114"/>
                <a:gd name="f244" fmla="*/ f191 1 f113"/>
                <a:gd name="f245" fmla="*/ f192 1 f114"/>
                <a:gd name="f246" fmla="*/ f193 1 f113"/>
                <a:gd name="f247" fmla="*/ f194 1 f114"/>
                <a:gd name="f248" fmla="*/ f195 1 f113"/>
                <a:gd name="f249" fmla="*/ f196 1 f114"/>
                <a:gd name="f250" fmla="*/ f197 1 f113"/>
                <a:gd name="f251" fmla="*/ f198 1 f114"/>
                <a:gd name="f252" fmla="*/ f199 1 f113"/>
                <a:gd name="f253" fmla="*/ f200 1 f113"/>
                <a:gd name="f254" fmla="*/ f201 1 f114"/>
                <a:gd name="f255" fmla="*/ f202 1 f113"/>
                <a:gd name="f256" fmla="*/ f203 1 f113"/>
                <a:gd name="f257" fmla="*/ f204 1 f113"/>
                <a:gd name="f258" fmla="*/ f205 1 f114"/>
                <a:gd name="f259" fmla="*/ f206 1 f114"/>
                <a:gd name="f260" fmla="*/ f207 1 f113"/>
                <a:gd name="f261" fmla="*/ f208 1 f114"/>
                <a:gd name="f262" fmla="*/ f209 1 f113"/>
                <a:gd name="f263" fmla="*/ f210 1 f114"/>
                <a:gd name="f264" fmla="*/ f211 1 f113"/>
                <a:gd name="f265" fmla="*/ f212 f108 1"/>
                <a:gd name="f266" fmla="*/ f213 f108 1"/>
                <a:gd name="f267" fmla="*/ f215 f109 1"/>
                <a:gd name="f268" fmla="*/ f214 f109 1"/>
                <a:gd name="f269" fmla="*/ f217 f108 1"/>
                <a:gd name="f270" fmla="*/ f218 f109 1"/>
                <a:gd name="f271" fmla="*/ f219 f108 1"/>
                <a:gd name="f272" fmla="*/ f220 f109 1"/>
                <a:gd name="f273" fmla="*/ f221 f108 1"/>
                <a:gd name="f274" fmla="*/ f222 f109 1"/>
                <a:gd name="f275" fmla="*/ f223 f108 1"/>
                <a:gd name="f276" fmla="*/ f224 f109 1"/>
                <a:gd name="f277" fmla="*/ f225 f108 1"/>
                <a:gd name="f278" fmla="*/ f226 f109 1"/>
                <a:gd name="f279" fmla="*/ f227 f108 1"/>
                <a:gd name="f280" fmla="*/ f228 f109 1"/>
                <a:gd name="f281" fmla="*/ f229 f108 1"/>
                <a:gd name="f282" fmla="*/ f230 f109 1"/>
                <a:gd name="f283" fmla="*/ f231 f109 1"/>
                <a:gd name="f284" fmla="*/ f232 f108 1"/>
                <a:gd name="f285" fmla="*/ f233 f109 1"/>
                <a:gd name="f286" fmla="*/ f234 f108 1"/>
                <a:gd name="f287" fmla="*/ f235 f109 1"/>
                <a:gd name="f288" fmla="*/ f236 f108 1"/>
                <a:gd name="f289" fmla="*/ f237 f109 1"/>
                <a:gd name="f290" fmla="*/ f238 f108 1"/>
                <a:gd name="f291" fmla="*/ f239 f109 1"/>
                <a:gd name="f292" fmla="*/ f240 f108 1"/>
                <a:gd name="f293" fmla="*/ f241 f109 1"/>
                <a:gd name="f294" fmla="*/ f242 f108 1"/>
                <a:gd name="f295" fmla="*/ f243 f109 1"/>
                <a:gd name="f296" fmla="*/ f244 f108 1"/>
                <a:gd name="f297" fmla="*/ f245 f109 1"/>
                <a:gd name="f298" fmla="*/ f246 f108 1"/>
                <a:gd name="f299" fmla="*/ f247 f109 1"/>
                <a:gd name="f300" fmla="*/ f248 f108 1"/>
                <a:gd name="f301" fmla="*/ f249 f109 1"/>
                <a:gd name="f302" fmla="*/ f250 f108 1"/>
                <a:gd name="f303" fmla="*/ f251 f109 1"/>
                <a:gd name="f304" fmla="*/ f252 f108 1"/>
                <a:gd name="f305" fmla="*/ f253 f108 1"/>
                <a:gd name="f306" fmla="*/ f254 f109 1"/>
                <a:gd name="f307" fmla="*/ f255 f108 1"/>
                <a:gd name="f308" fmla="*/ f256 f108 1"/>
                <a:gd name="f309" fmla="*/ f257 f108 1"/>
                <a:gd name="f310" fmla="*/ f258 f109 1"/>
                <a:gd name="f311" fmla="*/ f259 f109 1"/>
                <a:gd name="f312" fmla="*/ f260 f108 1"/>
                <a:gd name="f313" fmla="*/ f261 f109 1"/>
                <a:gd name="f314" fmla="*/ f262 f108 1"/>
                <a:gd name="f315" fmla="*/ f263 f109 1"/>
                <a:gd name="f316" fmla="*/ f264 f108 1"/>
              </a:gdLst>
              <a:ahLst/>
              <a:cxnLst>
                <a:cxn ang="3cd4">
                  <a:pos x="hc" y="t"/>
                </a:cxn>
                <a:cxn ang="0">
                  <a:pos x="r" y="vc"/>
                </a:cxn>
                <a:cxn ang="cd4">
                  <a:pos x="hc" y="b"/>
                </a:cxn>
                <a:cxn ang="cd2">
                  <a:pos x="l" y="vc"/>
                </a:cxn>
                <a:cxn ang="f216">
                  <a:pos x="f269" y="f270"/>
                </a:cxn>
                <a:cxn ang="f216">
                  <a:pos x="f271" y="f272"/>
                </a:cxn>
                <a:cxn ang="f216">
                  <a:pos x="f273" y="f274"/>
                </a:cxn>
                <a:cxn ang="f216">
                  <a:pos x="f275" y="f276"/>
                </a:cxn>
                <a:cxn ang="f216">
                  <a:pos x="f277" y="f278"/>
                </a:cxn>
                <a:cxn ang="f216">
                  <a:pos x="f279" y="f280"/>
                </a:cxn>
                <a:cxn ang="f216">
                  <a:pos x="f281" y="f282"/>
                </a:cxn>
                <a:cxn ang="f216">
                  <a:pos x="f279" y="f283"/>
                </a:cxn>
                <a:cxn ang="f216">
                  <a:pos x="f284" y="f285"/>
                </a:cxn>
                <a:cxn ang="f216">
                  <a:pos x="f286" y="f287"/>
                </a:cxn>
                <a:cxn ang="f216">
                  <a:pos x="f288" y="f289"/>
                </a:cxn>
                <a:cxn ang="f216">
                  <a:pos x="f290" y="f291"/>
                </a:cxn>
                <a:cxn ang="f216">
                  <a:pos x="f292" y="f293"/>
                </a:cxn>
                <a:cxn ang="f216">
                  <a:pos x="f294" y="f295"/>
                </a:cxn>
                <a:cxn ang="f216">
                  <a:pos x="f296" y="f297"/>
                </a:cxn>
                <a:cxn ang="f216">
                  <a:pos x="f298" y="f299"/>
                </a:cxn>
                <a:cxn ang="f216">
                  <a:pos x="f300" y="f301"/>
                </a:cxn>
                <a:cxn ang="f216">
                  <a:pos x="f302" y="f303"/>
                </a:cxn>
                <a:cxn ang="f216">
                  <a:pos x="f304" y="f276"/>
                </a:cxn>
                <a:cxn ang="f216">
                  <a:pos x="f269" y="f270"/>
                </a:cxn>
                <a:cxn ang="f216">
                  <a:pos x="f302" y="f299"/>
                </a:cxn>
                <a:cxn ang="f216">
                  <a:pos x="f305" y="f306"/>
                </a:cxn>
                <a:cxn ang="f216">
                  <a:pos x="f302" y="f299"/>
                </a:cxn>
                <a:cxn ang="f216">
                  <a:pos x="f307" y="f303"/>
                </a:cxn>
                <a:cxn ang="f216">
                  <a:pos x="f308" y="f278"/>
                </a:cxn>
                <a:cxn ang="f216">
                  <a:pos x="f307" y="f303"/>
                </a:cxn>
                <a:cxn ang="f216">
                  <a:pos x="f309" y="f310"/>
                </a:cxn>
                <a:cxn ang="f216">
                  <a:pos x="f288" y="f311"/>
                </a:cxn>
                <a:cxn ang="f216">
                  <a:pos x="f312" y="f313"/>
                </a:cxn>
                <a:cxn ang="f216">
                  <a:pos x="f309" y="f310"/>
                </a:cxn>
                <a:cxn ang="f216">
                  <a:pos x="f314" y="f287"/>
                </a:cxn>
                <a:cxn ang="f216">
                  <a:pos x="f309" y="f315"/>
                </a:cxn>
                <a:cxn ang="f216">
                  <a:pos x="f294" y="f315"/>
                </a:cxn>
                <a:cxn ang="f216">
                  <a:pos x="f314" y="f287"/>
                </a:cxn>
                <a:cxn ang="f216">
                  <a:pos x="f279" y="f282"/>
                </a:cxn>
                <a:cxn ang="f216">
                  <a:pos x="f316" y="f282"/>
                </a:cxn>
                <a:cxn ang="f216">
                  <a:pos x="f279" y="f282"/>
                </a:cxn>
              </a:cxnLst>
              <a:rect l="f265" t="f268" r="f266" b="f267"/>
              <a:pathLst>
                <a:path w="149" h="146">
                  <a:moveTo>
                    <a:pt x="f8" y="f9"/>
                  </a:moveTo>
                  <a:cubicBezTo>
                    <a:pt x="f10" y="f9"/>
                    <a:pt x="f11" y="f12"/>
                    <a:pt x="f13" y="f14"/>
                  </a:cubicBezTo>
                  <a:cubicBezTo>
                    <a:pt x="f15" y="f16"/>
                    <a:pt x="f17" y="f9"/>
                    <a:pt x="f11" y="f18"/>
                  </a:cubicBezTo>
                  <a:cubicBezTo>
                    <a:pt x="f19" y="f18"/>
                    <a:pt x="f20" y="f21"/>
                    <a:pt x="f22" y="f23"/>
                  </a:cubicBezTo>
                  <a:cubicBezTo>
                    <a:pt x="f24" y="f25"/>
                    <a:pt x="f26" y="f16"/>
                    <a:pt x="f27" y="f28"/>
                  </a:cubicBezTo>
                  <a:cubicBezTo>
                    <a:pt x="f29" y="f5"/>
                    <a:pt x="f30" y="f31"/>
                    <a:pt x="f7" y="f32"/>
                  </a:cubicBezTo>
                  <a:cubicBezTo>
                    <a:pt x="f33" y="f34"/>
                    <a:pt x="f35" y="f36"/>
                    <a:pt x="f37" y="f29"/>
                  </a:cubicBezTo>
                  <a:cubicBezTo>
                    <a:pt x="f38" y="f39"/>
                    <a:pt x="f40" y="f41"/>
                    <a:pt x="f7" y="f42"/>
                  </a:cubicBezTo>
                  <a:cubicBezTo>
                    <a:pt x="f6" y="f43"/>
                    <a:pt x="f44" y="f45"/>
                    <a:pt x="f33" y="f46"/>
                  </a:cubicBezTo>
                  <a:cubicBezTo>
                    <a:pt x="f47" y="f37"/>
                    <a:pt x="f48" y="f49"/>
                    <a:pt x="f50" y="f51"/>
                  </a:cubicBezTo>
                  <a:cubicBezTo>
                    <a:pt x="f50" y="f52"/>
                    <a:pt x="f50" y="f53"/>
                    <a:pt x="f54" y="f53"/>
                  </a:cubicBezTo>
                  <a:cubicBezTo>
                    <a:pt x="f46" y="f7"/>
                    <a:pt x="f37" y="f37"/>
                    <a:pt x="f55" y="f56"/>
                  </a:cubicBezTo>
                  <a:cubicBezTo>
                    <a:pt x="f35" y="f57"/>
                    <a:pt x="f58" y="f59"/>
                    <a:pt x="f60" y="f61"/>
                  </a:cubicBezTo>
                  <a:cubicBezTo>
                    <a:pt x="f37" y="f62"/>
                    <a:pt x="f6" y="f63"/>
                    <a:pt x="f64" y="f65"/>
                  </a:cubicBezTo>
                  <a:cubicBezTo>
                    <a:pt x="f66" y="f67"/>
                    <a:pt x="f61" y="f68"/>
                    <a:pt x="f69" y="f70"/>
                  </a:cubicBezTo>
                  <a:cubicBezTo>
                    <a:pt x="f70" y="f71"/>
                    <a:pt x="f72" y="f72"/>
                    <a:pt x="f5" y="f73"/>
                  </a:cubicBezTo>
                  <a:cubicBezTo>
                    <a:pt x="f74" y="f75"/>
                    <a:pt x="f76" y="f77"/>
                    <a:pt x="f78" y="f79"/>
                  </a:cubicBezTo>
                  <a:cubicBezTo>
                    <a:pt x="f80" y="f18"/>
                    <a:pt x="f81" y="f16"/>
                    <a:pt x="f81" y="f21"/>
                  </a:cubicBezTo>
                  <a:cubicBezTo>
                    <a:pt x="f8" y="f82"/>
                    <a:pt x="f10" y="f25"/>
                    <a:pt x="f15" y="f23"/>
                  </a:cubicBezTo>
                  <a:cubicBezTo>
                    <a:pt x="f11" y="f12"/>
                    <a:pt x="f83" y="f12"/>
                    <a:pt x="f8" y="f9"/>
                  </a:cubicBezTo>
                  <a:close/>
                  <a:moveTo>
                    <a:pt x="f81" y="f73"/>
                  </a:moveTo>
                  <a:cubicBezTo>
                    <a:pt x="f84" y="f85"/>
                    <a:pt x="f86" y="f18"/>
                    <a:pt x="f70" y="f85"/>
                  </a:cubicBezTo>
                  <a:cubicBezTo>
                    <a:pt x="f86" y="f87"/>
                    <a:pt x="f84" y="f88"/>
                    <a:pt x="f81" y="f73"/>
                  </a:cubicBezTo>
                  <a:close/>
                  <a:moveTo>
                    <a:pt x="f66" y="f21"/>
                  </a:moveTo>
                  <a:cubicBezTo>
                    <a:pt x="f89" y="f74"/>
                    <a:pt x="f90" y="f16"/>
                    <a:pt x="f59" y="f28"/>
                  </a:cubicBezTo>
                  <a:cubicBezTo>
                    <a:pt x="f91" y="f16"/>
                    <a:pt x="f43" y="f72"/>
                    <a:pt x="f66" y="f21"/>
                  </a:cubicBezTo>
                  <a:close/>
                  <a:moveTo>
                    <a:pt x="f47" y="f88"/>
                  </a:moveTo>
                  <a:cubicBezTo>
                    <a:pt x="f92" y="f93"/>
                    <a:pt x="f40" y="f71"/>
                    <a:pt x="f54" y="f94"/>
                  </a:cubicBezTo>
                  <a:cubicBezTo>
                    <a:pt x="f95" y="f83"/>
                    <a:pt x="f60" y="f11"/>
                    <a:pt x="f49" y="f57"/>
                  </a:cubicBezTo>
                  <a:cubicBezTo>
                    <a:pt x="f96" y="f97"/>
                    <a:pt x="f7" y="f83"/>
                    <a:pt x="f47" y="f88"/>
                  </a:cubicBezTo>
                  <a:close/>
                  <a:moveTo>
                    <a:pt x="f98" y="f51"/>
                  </a:moveTo>
                  <a:cubicBezTo>
                    <a:pt x="f98" y="f99"/>
                    <a:pt x="f98" y="f100"/>
                    <a:pt x="f47" y="f101"/>
                  </a:cubicBezTo>
                  <a:cubicBezTo>
                    <a:pt x="f95" y="f101"/>
                    <a:pt x="f48" y="f101"/>
                    <a:pt x="f64" y="f101"/>
                  </a:cubicBezTo>
                  <a:cubicBezTo>
                    <a:pt x="f102" y="f99"/>
                    <a:pt x="f103" y="f60"/>
                    <a:pt x="f98" y="f51"/>
                  </a:cubicBezTo>
                  <a:close/>
                  <a:moveTo>
                    <a:pt x="f7" y="f29"/>
                  </a:moveTo>
                  <a:cubicBezTo>
                    <a:pt x="f47" y="f104"/>
                    <a:pt x="f105" y="f104"/>
                    <a:pt x="f103" y="f29"/>
                  </a:cubicBezTo>
                  <a:cubicBezTo>
                    <a:pt x="f95" y="f66"/>
                    <a:pt x="f30" y="f106"/>
                    <a:pt x="f7" y="f29"/>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28" name="Ελεύθερη σχεδίαση 50">
              <a:extLst>
                <a:ext uri="{FF2B5EF4-FFF2-40B4-BE49-F238E27FC236}">
                  <a16:creationId xmlns:a16="http://schemas.microsoft.com/office/drawing/2014/main" id="{C5DEEE59-A371-3ED4-3890-3A816C5F2983}"/>
                </a:ext>
              </a:extLst>
            </p:cNvPr>
            <p:cNvSpPr/>
            <p:nvPr/>
          </p:nvSpPr>
          <p:spPr>
            <a:xfrm>
              <a:off x="10705950" y="1783866"/>
              <a:ext cx="404247" cy="338318"/>
            </a:xfrm>
            <a:custGeom>
              <a:avLst/>
              <a:gdLst>
                <a:gd name="f0" fmla="val 10800000"/>
                <a:gd name="f1" fmla="val 5400000"/>
                <a:gd name="f2" fmla="val 180"/>
                <a:gd name="f3" fmla="val w"/>
                <a:gd name="f4" fmla="val h"/>
                <a:gd name="f5" fmla="val 0"/>
                <a:gd name="f6" fmla="val 149"/>
                <a:gd name="f7" fmla="val 138"/>
                <a:gd name="f8" fmla="val 65"/>
                <a:gd name="f9" fmla="val 66"/>
                <a:gd name="f10" fmla="val 68"/>
                <a:gd name="f11" fmla="val 1"/>
                <a:gd name="f12" fmla="val 69"/>
                <a:gd name="f13" fmla="val 2"/>
                <a:gd name="f14" fmla="val 3"/>
                <a:gd name="f15" fmla="val 67"/>
                <a:gd name="f16" fmla="val 4"/>
                <a:gd name="f17" fmla="val 63"/>
                <a:gd name="f18" fmla="val 62"/>
                <a:gd name="f19" fmla="val 6"/>
                <a:gd name="f20" fmla="val 7"/>
                <a:gd name="f21" fmla="val 61"/>
                <a:gd name="f22" fmla="val 8"/>
                <a:gd name="f23" fmla="val 10"/>
                <a:gd name="f24" fmla="val 9"/>
                <a:gd name="f25" fmla="val 64"/>
                <a:gd name="f26" fmla="val 5"/>
                <a:gd name="f27" fmla="val 70"/>
                <a:gd name="f28" fmla="val 71"/>
                <a:gd name="f29" fmla="val 11"/>
                <a:gd name="f30" fmla="val 12"/>
                <a:gd name="f31" fmla="val 16"/>
                <a:gd name="f32" fmla="val 15"/>
                <a:gd name="f33" fmla="val 72"/>
                <a:gd name="f34" fmla="val 14"/>
                <a:gd name="f35" fmla="val 74"/>
                <a:gd name="f36" fmla="val 73"/>
                <a:gd name="f37" fmla="val 75"/>
                <a:gd name="f38" fmla="val 77"/>
                <a:gd name="f39" fmla="val 78"/>
                <a:gd name="f40" fmla="val 79"/>
                <a:gd name="f41" fmla="val 88"/>
                <a:gd name="f42" fmla="val 99"/>
                <a:gd name="f43" fmla="val 110"/>
                <a:gd name="f44" fmla="val 131"/>
                <a:gd name="f45" fmla="val 145"/>
                <a:gd name="f46" fmla="val 147"/>
                <a:gd name="f47" fmla="val 33"/>
                <a:gd name="f48" fmla="val 148"/>
                <a:gd name="f49" fmla="val 45"/>
                <a:gd name="f50" fmla="val 142"/>
                <a:gd name="f51" fmla="val 55"/>
                <a:gd name="f52" fmla="val 137"/>
                <a:gd name="f53" fmla="val 125"/>
                <a:gd name="f54" fmla="val 85"/>
                <a:gd name="f55" fmla="val 126"/>
                <a:gd name="f56" fmla="val 97"/>
                <a:gd name="f57" fmla="val 127"/>
                <a:gd name="f58" fmla="val 130"/>
                <a:gd name="f59" fmla="val 96"/>
                <a:gd name="f60" fmla="val 132"/>
                <a:gd name="f61" fmla="val 95"/>
                <a:gd name="f62" fmla="val 135"/>
                <a:gd name="f63" fmla="val 93"/>
                <a:gd name="f64" fmla="val 91"/>
                <a:gd name="f65" fmla="val 144"/>
                <a:gd name="f66" fmla="val 92"/>
                <a:gd name="f67" fmla="val 101"/>
                <a:gd name="f68" fmla="val 106"/>
                <a:gd name="f69" fmla="val 109"/>
                <a:gd name="f70" fmla="val 112"/>
                <a:gd name="f71" fmla="val 114"/>
                <a:gd name="f72" fmla="val 115"/>
                <a:gd name="f73" fmla="val 146"/>
                <a:gd name="f74" fmla="val 117"/>
                <a:gd name="f75" fmla="val 143"/>
                <a:gd name="f76" fmla="val 118"/>
                <a:gd name="f77" fmla="val 141"/>
                <a:gd name="f78" fmla="val 134"/>
                <a:gd name="f79" fmla="val 116"/>
                <a:gd name="f80" fmla="val 136"/>
                <a:gd name="f81" fmla="val 139"/>
                <a:gd name="f82" fmla="val 123"/>
                <a:gd name="f83" fmla="val 108"/>
                <a:gd name="f84" fmla="val 105"/>
                <a:gd name="f85" fmla="val 102"/>
                <a:gd name="f86" fmla="val 122"/>
                <a:gd name="f87" fmla="val 94"/>
                <a:gd name="f88" fmla="val 121"/>
                <a:gd name="f89" fmla="val 90"/>
                <a:gd name="f90" fmla="val 120"/>
                <a:gd name="f91" fmla="val 84"/>
                <a:gd name="f92" fmla="val 57"/>
                <a:gd name="f93" fmla="val 129"/>
                <a:gd name="f94" fmla="val 51"/>
                <a:gd name="f95" fmla="val 39"/>
                <a:gd name="f96" fmla="val 27"/>
                <a:gd name="f97" fmla="val 13"/>
                <a:gd name="f98" fmla="val 104"/>
                <a:gd name="f99" fmla="val 83"/>
                <a:gd name="f100" fmla="val 18"/>
                <a:gd name="f101" fmla="val 22"/>
                <a:gd name="f102" fmla="val 26"/>
                <a:gd name="f103" fmla="val 49"/>
                <a:gd name="f104" fmla="val 48"/>
                <a:gd name="f105" fmla="val 47"/>
                <a:gd name="f106" fmla="val 40"/>
                <a:gd name="f107" fmla="val 25"/>
                <a:gd name="f108" fmla="val 35"/>
                <a:gd name="f109" fmla="val 23"/>
                <a:gd name="f110" fmla="val 30"/>
                <a:gd name="f111" fmla="val 19"/>
                <a:gd name="f112" fmla="val 17"/>
                <a:gd name="f113" fmla="val 21"/>
                <a:gd name="f114" fmla="val 20"/>
                <a:gd name="f115" fmla="val 46"/>
                <a:gd name="f116" fmla="val 53"/>
                <a:gd name="f117" fmla="val 59"/>
                <a:gd name="f118" fmla="val 60"/>
                <a:gd name="f119" fmla="val 58"/>
                <a:gd name="f120" fmla="val 76"/>
                <a:gd name="f121" fmla="val 32"/>
                <a:gd name="f122" fmla="val 24"/>
                <a:gd name="f123" fmla="val 29"/>
                <a:gd name="f124" fmla="val 31"/>
                <a:gd name="f125" fmla="val 34"/>
                <a:gd name="f126" fmla="val 37"/>
                <a:gd name="f127" fmla="val 54"/>
                <a:gd name="f128" fmla="val 56"/>
                <a:gd name="f129" fmla="val 50"/>
                <a:gd name="f130" fmla="val 43"/>
                <a:gd name="f131" fmla="val 36"/>
                <a:gd name="f132" fmla="val 41"/>
                <a:gd name="f133" fmla="val 82"/>
                <a:gd name="f134" fmla="val 86"/>
                <a:gd name="f135" fmla="val 87"/>
                <a:gd name="f136" fmla="val 100"/>
                <a:gd name="f137" fmla="val 98"/>
                <a:gd name="f138" fmla="val 124"/>
                <a:gd name="f139" fmla="val 107"/>
                <a:gd name="f140" fmla="val 89"/>
                <a:gd name="f141" fmla="val 133"/>
                <a:gd name="f142" fmla="val 52"/>
                <a:gd name="f143" fmla="val 80"/>
                <a:gd name="f144" fmla="val 140"/>
                <a:gd name="f145" fmla="val 28"/>
                <a:gd name="f146" fmla="val 81"/>
                <a:gd name="f147" fmla="val 103"/>
                <a:gd name="f148" fmla="val 128"/>
                <a:gd name="f149" fmla="val 38"/>
                <a:gd name="f150" fmla="val 44"/>
                <a:gd name="f151" fmla="val 113"/>
                <a:gd name="f152" fmla="val 111"/>
                <a:gd name="f153" fmla="+- 0 0 -90"/>
                <a:gd name="f154" fmla="*/ f3 1 149"/>
                <a:gd name="f155" fmla="*/ f4 1 138"/>
                <a:gd name="f156" fmla="+- f7 0 f5"/>
                <a:gd name="f157" fmla="+- f6 0 f5"/>
                <a:gd name="f158" fmla="*/ f153 f0 1"/>
                <a:gd name="f159" fmla="*/ f157 1 149"/>
                <a:gd name="f160" fmla="*/ f156 1 138"/>
                <a:gd name="f161" fmla="*/ 69 f157 1"/>
                <a:gd name="f162" fmla="*/ 3 f156 1"/>
                <a:gd name="f163" fmla="*/ 64 f157 1"/>
                <a:gd name="f164" fmla="*/ 7 f156 1"/>
                <a:gd name="f165" fmla="*/ 70 f157 1"/>
                <a:gd name="f166" fmla="*/ 73 f157 1"/>
                <a:gd name="f167" fmla="*/ 1 f156 1"/>
                <a:gd name="f168" fmla="*/ 147 f157 1"/>
                <a:gd name="f169" fmla="*/ 33 f156 1"/>
                <a:gd name="f170" fmla="*/ 142 f157 1"/>
                <a:gd name="f171" fmla="*/ 91 f156 1"/>
                <a:gd name="f172" fmla="*/ 149 f157 1"/>
                <a:gd name="f173" fmla="*/ 114 f156 1"/>
                <a:gd name="f174" fmla="*/ 130 f157 1"/>
                <a:gd name="f175" fmla="*/ 137 f157 1"/>
                <a:gd name="f176" fmla="*/ 138 f156 1"/>
                <a:gd name="f177" fmla="*/ 122 f157 1"/>
                <a:gd name="f178" fmla="*/ 94 f156 1"/>
                <a:gd name="f179" fmla="*/ 129 f157 1"/>
                <a:gd name="f180" fmla="*/ 51 f156 1"/>
                <a:gd name="f181" fmla="*/ 49 f157 1"/>
                <a:gd name="f182" fmla="*/ 26 f156 1"/>
                <a:gd name="f183" fmla="*/ 1 f157 1"/>
                <a:gd name="f184" fmla="*/ 21 f156 1"/>
                <a:gd name="f185" fmla="*/ 39 f157 1"/>
                <a:gd name="f186" fmla="*/ 15 f156 1"/>
                <a:gd name="f187" fmla="*/ 58 f157 1"/>
                <a:gd name="f188" fmla="*/ 5 f156 1"/>
                <a:gd name="f189" fmla="*/ 67 f157 1"/>
                <a:gd name="f190" fmla="*/ 2 f156 1"/>
                <a:gd name="f191" fmla="*/ 60 f157 1"/>
                <a:gd name="f192" fmla="*/ 10 f156 1"/>
                <a:gd name="f193" fmla="*/ 77 f157 1"/>
                <a:gd name="f194" fmla="*/ 14 f156 1"/>
                <a:gd name="f195" fmla="*/ 68 f157 1"/>
                <a:gd name="f196" fmla="*/ 8 f156 1"/>
                <a:gd name="f197" fmla="*/ 61 f157 1"/>
                <a:gd name="f198" fmla="*/ 12 f156 1"/>
                <a:gd name="f199" fmla="*/ 19 f156 1"/>
                <a:gd name="f200" fmla="*/ 7 f157 1"/>
                <a:gd name="f201" fmla="*/ 17 f156 1"/>
                <a:gd name="f202" fmla="*/ 40 f157 1"/>
                <a:gd name="f203" fmla="*/ 20 f156 1"/>
                <a:gd name="f204" fmla="*/ 31 f157 1"/>
                <a:gd name="f205" fmla="*/ 24 f156 1"/>
                <a:gd name="f206" fmla="*/ 87 f157 1"/>
                <a:gd name="f207" fmla="*/ 124 f157 1"/>
                <a:gd name="f208" fmla="*/ 97 f156 1"/>
                <a:gd name="f209" fmla="*/ 101 f157 1"/>
                <a:gd name="f210" fmla="*/ 4 f156 1"/>
                <a:gd name="f211" fmla="*/ 89 f157 1"/>
                <a:gd name="f212" fmla="*/ 133 f157 1"/>
                <a:gd name="f213" fmla="*/ 131 f157 1"/>
                <a:gd name="f214" fmla="*/ 55 f156 1"/>
                <a:gd name="f215" fmla="*/ 140 f157 1"/>
                <a:gd name="f216" fmla="*/ 123 f157 1"/>
                <a:gd name="f217" fmla="*/ 89 f156 1"/>
                <a:gd name="f218" fmla="*/ 135 f157 1"/>
                <a:gd name="f219" fmla="*/ 137 f156 1"/>
                <a:gd name="f220" fmla="*/ 141 f157 1"/>
                <a:gd name="f221" fmla="*/ 116 f156 1"/>
                <a:gd name="f222" fmla="*/ 98 f156 1"/>
                <a:gd name="f223" fmla="*/ 99 f156 1"/>
                <a:gd name="f224" fmla="*/ 146 f157 1"/>
                <a:gd name="f225" fmla="*/ 88 f157 1"/>
                <a:gd name="f226" fmla="*/ 95 f157 1"/>
                <a:gd name="f227" fmla="*/ 9 f156 1"/>
                <a:gd name="f228" fmla="*/ 56 f157 1"/>
                <a:gd name="f229" fmla="*/ 28 f156 1"/>
                <a:gd name="f230" fmla="*/ 66 f156 1"/>
                <a:gd name="f231" fmla="*/ 143 f157 1"/>
                <a:gd name="f232" fmla="*/ 100 f156 1"/>
                <a:gd name="f233" fmla="*/ 108 f156 1"/>
                <a:gd name="f234" fmla="*/ 107 f156 1"/>
                <a:gd name="f235" fmla="*/ f158 1 f2"/>
                <a:gd name="f236" fmla="*/ f161 1 149"/>
                <a:gd name="f237" fmla="*/ f162 1 138"/>
                <a:gd name="f238" fmla="*/ f163 1 149"/>
                <a:gd name="f239" fmla="*/ f164 1 138"/>
                <a:gd name="f240" fmla="*/ f165 1 149"/>
                <a:gd name="f241" fmla="*/ f166 1 149"/>
                <a:gd name="f242" fmla="*/ f167 1 138"/>
                <a:gd name="f243" fmla="*/ f168 1 149"/>
                <a:gd name="f244" fmla="*/ f169 1 138"/>
                <a:gd name="f245" fmla="*/ f170 1 149"/>
                <a:gd name="f246" fmla="*/ f171 1 138"/>
                <a:gd name="f247" fmla="*/ f172 1 149"/>
                <a:gd name="f248" fmla="*/ f173 1 138"/>
                <a:gd name="f249" fmla="*/ f174 1 149"/>
                <a:gd name="f250" fmla="*/ f175 1 149"/>
                <a:gd name="f251" fmla="*/ f176 1 138"/>
                <a:gd name="f252" fmla="*/ f177 1 149"/>
                <a:gd name="f253" fmla="*/ f178 1 138"/>
                <a:gd name="f254" fmla="*/ f179 1 149"/>
                <a:gd name="f255" fmla="*/ f180 1 138"/>
                <a:gd name="f256" fmla="*/ f181 1 149"/>
                <a:gd name="f257" fmla="*/ f182 1 138"/>
                <a:gd name="f258" fmla="*/ f183 1 149"/>
                <a:gd name="f259" fmla="*/ f184 1 138"/>
                <a:gd name="f260" fmla="*/ f185 1 149"/>
                <a:gd name="f261" fmla="*/ f186 1 138"/>
                <a:gd name="f262" fmla="*/ f187 1 149"/>
                <a:gd name="f263" fmla="*/ f188 1 138"/>
                <a:gd name="f264" fmla="*/ f189 1 149"/>
                <a:gd name="f265" fmla="*/ f190 1 138"/>
                <a:gd name="f266" fmla="*/ f191 1 149"/>
                <a:gd name="f267" fmla="*/ f192 1 138"/>
                <a:gd name="f268" fmla="*/ f193 1 149"/>
                <a:gd name="f269" fmla="*/ f194 1 138"/>
                <a:gd name="f270" fmla="*/ f195 1 149"/>
                <a:gd name="f271" fmla="*/ f196 1 138"/>
                <a:gd name="f272" fmla="*/ f197 1 149"/>
                <a:gd name="f273" fmla="*/ f198 1 138"/>
                <a:gd name="f274" fmla="*/ f199 1 138"/>
                <a:gd name="f275" fmla="*/ f200 1 149"/>
                <a:gd name="f276" fmla="*/ f201 1 138"/>
                <a:gd name="f277" fmla="*/ f202 1 149"/>
                <a:gd name="f278" fmla="*/ f203 1 138"/>
                <a:gd name="f279" fmla="*/ f204 1 149"/>
                <a:gd name="f280" fmla="*/ f205 1 138"/>
                <a:gd name="f281" fmla="*/ f206 1 149"/>
                <a:gd name="f282" fmla="*/ f207 1 149"/>
                <a:gd name="f283" fmla="*/ f208 1 138"/>
                <a:gd name="f284" fmla="*/ f209 1 149"/>
                <a:gd name="f285" fmla="*/ f210 1 138"/>
                <a:gd name="f286" fmla="*/ f211 1 149"/>
                <a:gd name="f287" fmla="*/ f212 1 149"/>
                <a:gd name="f288" fmla="*/ f213 1 149"/>
                <a:gd name="f289" fmla="*/ f214 1 138"/>
                <a:gd name="f290" fmla="*/ f215 1 149"/>
                <a:gd name="f291" fmla="*/ f216 1 149"/>
                <a:gd name="f292" fmla="*/ f217 1 138"/>
                <a:gd name="f293" fmla="*/ f218 1 149"/>
                <a:gd name="f294" fmla="*/ f219 1 138"/>
                <a:gd name="f295" fmla="*/ f220 1 149"/>
                <a:gd name="f296" fmla="*/ f221 1 138"/>
                <a:gd name="f297" fmla="*/ f222 1 138"/>
                <a:gd name="f298" fmla="*/ f223 1 138"/>
                <a:gd name="f299" fmla="*/ f224 1 149"/>
                <a:gd name="f300" fmla="*/ f225 1 149"/>
                <a:gd name="f301" fmla="*/ f226 1 149"/>
                <a:gd name="f302" fmla="*/ f227 1 138"/>
                <a:gd name="f303" fmla="*/ f228 1 149"/>
                <a:gd name="f304" fmla="*/ f229 1 138"/>
                <a:gd name="f305" fmla="*/ f230 1 138"/>
                <a:gd name="f306" fmla="*/ f231 1 149"/>
                <a:gd name="f307" fmla="*/ f232 1 138"/>
                <a:gd name="f308" fmla="*/ f233 1 138"/>
                <a:gd name="f309" fmla="*/ f234 1 138"/>
                <a:gd name="f310" fmla="*/ 0 1 f159"/>
                <a:gd name="f311" fmla="*/ f6 1 f159"/>
                <a:gd name="f312" fmla="*/ 0 1 f160"/>
                <a:gd name="f313" fmla="*/ f7 1 f160"/>
                <a:gd name="f314" fmla="+- f235 0 f1"/>
                <a:gd name="f315" fmla="*/ f236 1 f159"/>
                <a:gd name="f316" fmla="*/ f237 1 f160"/>
                <a:gd name="f317" fmla="*/ f238 1 f159"/>
                <a:gd name="f318" fmla="*/ f239 1 f160"/>
                <a:gd name="f319" fmla="*/ f240 1 f159"/>
                <a:gd name="f320" fmla="*/ f241 1 f159"/>
                <a:gd name="f321" fmla="*/ f242 1 f160"/>
                <a:gd name="f322" fmla="*/ f243 1 f159"/>
                <a:gd name="f323" fmla="*/ f244 1 f160"/>
                <a:gd name="f324" fmla="*/ f245 1 f159"/>
                <a:gd name="f325" fmla="*/ f246 1 f160"/>
                <a:gd name="f326" fmla="*/ f247 1 f159"/>
                <a:gd name="f327" fmla="*/ f248 1 f160"/>
                <a:gd name="f328" fmla="*/ f249 1 f159"/>
                <a:gd name="f329" fmla="*/ f250 1 f159"/>
                <a:gd name="f330" fmla="*/ f251 1 f160"/>
                <a:gd name="f331" fmla="*/ f252 1 f159"/>
                <a:gd name="f332" fmla="*/ f253 1 f160"/>
                <a:gd name="f333" fmla="*/ f254 1 f159"/>
                <a:gd name="f334" fmla="*/ f255 1 f160"/>
                <a:gd name="f335" fmla="*/ f256 1 f159"/>
                <a:gd name="f336" fmla="*/ f257 1 f160"/>
                <a:gd name="f337" fmla="*/ f258 1 f159"/>
                <a:gd name="f338" fmla="*/ f259 1 f160"/>
                <a:gd name="f339" fmla="*/ f260 1 f159"/>
                <a:gd name="f340" fmla="*/ f261 1 f160"/>
                <a:gd name="f341" fmla="*/ f262 1 f159"/>
                <a:gd name="f342" fmla="*/ f263 1 f160"/>
                <a:gd name="f343" fmla="*/ f264 1 f159"/>
                <a:gd name="f344" fmla="*/ f265 1 f160"/>
                <a:gd name="f345" fmla="*/ f266 1 f159"/>
                <a:gd name="f346" fmla="*/ f267 1 f160"/>
                <a:gd name="f347" fmla="*/ f268 1 f159"/>
                <a:gd name="f348" fmla="*/ f269 1 f160"/>
                <a:gd name="f349" fmla="*/ f270 1 f159"/>
                <a:gd name="f350" fmla="*/ f271 1 f160"/>
                <a:gd name="f351" fmla="*/ f272 1 f159"/>
                <a:gd name="f352" fmla="*/ f273 1 f160"/>
                <a:gd name="f353" fmla="*/ f274 1 f160"/>
                <a:gd name="f354" fmla="*/ f275 1 f159"/>
                <a:gd name="f355" fmla="*/ f276 1 f160"/>
                <a:gd name="f356" fmla="*/ f277 1 f159"/>
                <a:gd name="f357" fmla="*/ f278 1 f160"/>
                <a:gd name="f358" fmla="*/ f279 1 f159"/>
                <a:gd name="f359" fmla="*/ f280 1 f160"/>
                <a:gd name="f360" fmla="*/ f281 1 f159"/>
                <a:gd name="f361" fmla="*/ f282 1 f159"/>
                <a:gd name="f362" fmla="*/ f283 1 f160"/>
                <a:gd name="f363" fmla="*/ f284 1 f159"/>
                <a:gd name="f364" fmla="*/ f285 1 f160"/>
                <a:gd name="f365" fmla="*/ f286 1 f159"/>
                <a:gd name="f366" fmla="*/ f287 1 f159"/>
                <a:gd name="f367" fmla="*/ f288 1 f159"/>
                <a:gd name="f368" fmla="*/ f289 1 f160"/>
                <a:gd name="f369" fmla="*/ f290 1 f159"/>
                <a:gd name="f370" fmla="*/ f291 1 f159"/>
                <a:gd name="f371" fmla="*/ f292 1 f160"/>
                <a:gd name="f372" fmla="*/ f293 1 f159"/>
                <a:gd name="f373" fmla="*/ f294 1 f160"/>
                <a:gd name="f374" fmla="*/ f295 1 f159"/>
                <a:gd name="f375" fmla="*/ f296 1 f160"/>
                <a:gd name="f376" fmla="*/ f297 1 f160"/>
                <a:gd name="f377" fmla="*/ f298 1 f160"/>
                <a:gd name="f378" fmla="*/ f299 1 f159"/>
                <a:gd name="f379" fmla="*/ f300 1 f159"/>
                <a:gd name="f380" fmla="*/ f301 1 f159"/>
                <a:gd name="f381" fmla="*/ f302 1 f160"/>
                <a:gd name="f382" fmla="*/ f303 1 f159"/>
                <a:gd name="f383" fmla="*/ f304 1 f160"/>
                <a:gd name="f384" fmla="*/ f305 1 f160"/>
                <a:gd name="f385" fmla="*/ f306 1 f159"/>
                <a:gd name="f386" fmla="*/ f307 1 f160"/>
                <a:gd name="f387" fmla="*/ f308 1 f160"/>
                <a:gd name="f388" fmla="*/ f309 1 f160"/>
                <a:gd name="f389" fmla="*/ f310 f154 1"/>
                <a:gd name="f390" fmla="*/ f311 f154 1"/>
                <a:gd name="f391" fmla="*/ f313 f155 1"/>
                <a:gd name="f392" fmla="*/ f312 f155 1"/>
                <a:gd name="f393" fmla="*/ f315 f154 1"/>
                <a:gd name="f394" fmla="*/ f316 f155 1"/>
                <a:gd name="f395" fmla="*/ f317 f154 1"/>
                <a:gd name="f396" fmla="*/ f318 f155 1"/>
                <a:gd name="f397" fmla="*/ f319 f154 1"/>
                <a:gd name="f398" fmla="*/ f320 f154 1"/>
                <a:gd name="f399" fmla="*/ f321 f155 1"/>
                <a:gd name="f400" fmla="*/ f322 f154 1"/>
                <a:gd name="f401" fmla="*/ f323 f155 1"/>
                <a:gd name="f402" fmla="*/ f324 f154 1"/>
                <a:gd name="f403" fmla="*/ f325 f155 1"/>
                <a:gd name="f404" fmla="*/ f326 f154 1"/>
                <a:gd name="f405" fmla="*/ f327 f155 1"/>
                <a:gd name="f406" fmla="*/ f328 f154 1"/>
                <a:gd name="f407" fmla="*/ f329 f154 1"/>
                <a:gd name="f408" fmla="*/ f330 f155 1"/>
                <a:gd name="f409" fmla="*/ f331 f154 1"/>
                <a:gd name="f410" fmla="*/ f332 f155 1"/>
                <a:gd name="f411" fmla="*/ f333 f154 1"/>
                <a:gd name="f412" fmla="*/ f334 f155 1"/>
                <a:gd name="f413" fmla="*/ f335 f154 1"/>
                <a:gd name="f414" fmla="*/ f336 f155 1"/>
                <a:gd name="f415" fmla="*/ f337 f154 1"/>
                <a:gd name="f416" fmla="*/ f338 f155 1"/>
                <a:gd name="f417" fmla="*/ f339 f154 1"/>
                <a:gd name="f418" fmla="*/ f340 f155 1"/>
                <a:gd name="f419" fmla="*/ f341 f154 1"/>
                <a:gd name="f420" fmla="*/ f342 f155 1"/>
                <a:gd name="f421" fmla="*/ f343 f154 1"/>
                <a:gd name="f422" fmla="*/ f344 f155 1"/>
                <a:gd name="f423" fmla="*/ f345 f154 1"/>
                <a:gd name="f424" fmla="*/ f346 f155 1"/>
                <a:gd name="f425" fmla="*/ f347 f154 1"/>
                <a:gd name="f426" fmla="*/ f348 f155 1"/>
                <a:gd name="f427" fmla="*/ f349 f154 1"/>
                <a:gd name="f428" fmla="*/ f350 f155 1"/>
                <a:gd name="f429" fmla="*/ f351 f154 1"/>
                <a:gd name="f430" fmla="*/ f352 f155 1"/>
                <a:gd name="f431" fmla="*/ f353 f155 1"/>
                <a:gd name="f432" fmla="*/ f354 f154 1"/>
                <a:gd name="f433" fmla="*/ f355 f155 1"/>
                <a:gd name="f434" fmla="*/ f356 f154 1"/>
                <a:gd name="f435" fmla="*/ f357 f155 1"/>
                <a:gd name="f436" fmla="*/ f358 f154 1"/>
                <a:gd name="f437" fmla="*/ f359 f155 1"/>
                <a:gd name="f438" fmla="*/ f360 f154 1"/>
                <a:gd name="f439" fmla="*/ f361 f154 1"/>
                <a:gd name="f440" fmla="*/ f362 f155 1"/>
                <a:gd name="f441" fmla="*/ f363 f154 1"/>
                <a:gd name="f442" fmla="*/ f364 f155 1"/>
                <a:gd name="f443" fmla="*/ f365 f154 1"/>
                <a:gd name="f444" fmla="*/ f366 f154 1"/>
                <a:gd name="f445" fmla="*/ f367 f154 1"/>
                <a:gd name="f446" fmla="*/ f368 f155 1"/>
                <a:gd name="f447" fmla="*/ f369 f154 1"/>
                <a:gd name="f448" fmla="*/ f370 f154 1"/>
                <a:gd name="f449" fmla="*/ f371 f155 1"/>
                <a:gd name="f450" fmla="*/ f372 f154 1"/>
                <a:gd name="f451" fmla="*/ f373 f155 1"/>
                <a:gd name="f452" fmla="*/ f374 f154 1"/>
                <a:gd name="f453" fmla="*/ f375 f155 1"/>
                <a:gd name="f454" fmla="*/ f376 f155 1"/>
                <a:gd name="f455" fmla="*/ f377 f155 1"/>
                <a:gd name="f456" fmla="*/ f378 f154 1"/>
                <a:gd name="f457" fmla="*/ f379 f154 1"/>
                <a:gd name="f458" fmla="*/ f380 f154 1"/>
                <a:gd name="f459" fmla="*/ f381 f155 1"/>
                <a:gd name="f460" fmla="*/ f382 f154 1"/>
                <a:gd name="f461" fmla="*/ f383 f155 1"/>
                <a:gd name="f462" fmla="*/ f384 f155 1"/>
                <a:gd name="f463" fmla="*/ f385 f154 1"/>
                <a:gd name="f464" fmla="*/ f386 f155 1"/>
                <a:gd name="f465" fmla="*/ f387 f155 1"/>
                <a:gd name="f466" fmla="*/ f388 f155 1"/>
              </a:gdLst>
              <a:ahLst/>
              <a:cxnLst>
                <a:cxn ang="3cd4">
                  <a:pos x="hc" y="t"/>
                </a:cxn>
                <a:cxn ang="0">
                  <a:pos x="r" y="vc"/>
                </a:cxn>
                <a:cxn ang="cd4">
                  <a:pos x="hc" y="b"/>
                </a:cxn>
                <a:cxn ang="cd2">
                  <a:pos x="l" y="vc"/>
                </a:cxn>
                <a:cxn ang="f314">
                  <a:pos x="f393" y="f394"/>
                </a:cxn>
                <a:cxn ang="f314">
                  <a:pos x="f395" y="f396"/>
                </a:cxn>
                <a:cxn ang="f314">
                  <a:pos x="f397" y="f396"/>
                </a:cxn>
                <a:cxn ang="f314">
                  <a:pos x="f397" y="f394"/>
                </a:cxn>
                <a:cxn ang="f314">
                  <a:pos x="f398" y="f399"/>
                </a:cxn>
                <a:cxn ang="f314">
                  <a:pos x="f400" y="f401"/>
                </a:cxn>
                <a:cxn ang="f314">
                  <a:pos x="f402" y="f403"/>
                </a:cxn>
                <a:cxn ang="f314">
                  <a:pos x="f404" y="f405"/>
                </a:cxn>
                <a:cxn ang="f314">
                  <a:pos x="f406" y="f405"/>
                </a:cxn>
                <a:cxn ang="f314">
                  <a:pos x="f407" y="f408"/>
                </a:cxn>
                <a:cxn ang="f314">
                  <a:pos x="f409" y="f410"/>
                </a:cxn>
                <a:cxn ang="f314">
                  <a:pos x="f411" y="f412"/>
                </a:cxn>
                <a:cxn ang="f314">
                  <a:pos x="f413" y="f414"/>
                </a:cxn>
                <a:cxn ang="f314">
                  <a:pos x="f415" y="f416"/>
                </a:cxn>
                <a:cxn ang="f314">
                  <a:pos x="f417" y="f418"/>
                </a:cxn>
                <a:cxn ang="f314">
                  <a:pos x="f419" y="f420"/>
                </a:cxn>
                <a:cxn ang="f314">
                  <a:pos x="f421" y="f422"/>
                </a:cxn>
                <a:cxn ang="f314">
                  <a:pos x="f423" y="f424"/>
                </a:cxn>
                <a:cxn ang="f314">
                  <a:pos x="f425" y="f426"/>
                </a:cxn>
                <a:cxn ang="f314">
                  <a:pos x="f398" y="f418"/>
                </a:cxn>
                <a:cxn ang="f314">
                  <a:pos x="f427" y="f428"/>
                </a:cxn>
                <a:cxn ang="f314">
                  <a:pos x="f429" y="f430"/>
                </a:cxn>
                <a:cxn ang="f314">
                  <a:pos x="f423" y="f431"/>
                </a:cxn>
                <a:cxn ang="f314">
                  <a:pos x="f432" y="f433"/>
                </a:cxn>
                <a:cxn ang="f314">
                  <a:pos x="f434" y="f433"/>
                </a:cxn>
                <a:cxn ang="f314">
                  <a:pos x="f423" y="f435"/>
                </a:cxn>
                <a:cxn ang="f314">
                  <a:pos x="f436" y="f435"/>
                </a:cxn>
                <a:cxn ang="f314">
                  <a:pos x="f413" y="f437"/>
                </a:cxn>
                <a:cxn ang="f314">
                  <a:pos x="f438" y="f430"/>
                </a:cxn>
                <a:cxn ang="f314">
                  <a:pos x="f425" y="f426"/>
                </a:cxn>
                <a:cxn ang="f314">
                  <a:pos x="f439" y="f440"/>
                </a:cxn>
                <a:cxn ang="f314">
                  <a:pos x="f441" y="f442"/>
                </a:cxn>
                <a:cxn ang="f314">
                  <a:pos x="f443" y="f426"/>
                </a:cxn>
                <a:cxn ang="f314">
                  <a:pos x="f444" y="f430"/>
                </a:cxn>
                <a:cxn ang="f314">
                  <a:pos x="f445" y="f446"/>
                </a:cxn>
                <a:cxn ang="f314">
                  <a:pos x="f447" y="f437"/>
                </a:cxn>
                <a:cxn ang="f314">
                  <a:pos x="f448" y="f449"/>
                </a:cxn>
                <a:cxn ang="f314">
                  <a:pos x="f450" y="f451"/>
                </a:cxn>
                <a:cxn ang="f314">
                  <a:pos x="f452" y="f453"/>
                </a:cxn>
                <a:cxn ang="f314">
                  <a:pos x="f400" y="f454"/>
                </a:cxn>
                <a:cxn ang="f314">
                  <a:pos x="f445" y="f455"/>
                </a:cxn>
                <a:cxn ang="f314">
                  <a:pos x="f456" y="f410"/>
                </a:cxn>
                <a:cxn ang="f314">
                  <a:pos x="f457" y="f430"/>
                </a:cxn>
                <a:cxn ang="f314">
                  <a:pos x="f458" y="f459"/>
                </a:cxn>
                <a:cxn ang="f314">
                  <a:pos x="f434" y="f431"/>
                </a:cxn>
                <a:cxn ang="f314">
                  <a:pos x="f460" y="f416"/>
                </a:cxn>
                <a:cxn ang="f314">
                  <a:pos x="f452" y="f461"/>
                </a:cxn>
                <a:cxn ang="f314">
                  <a:pos x="f445" y="f462"/>
                </a:cxn>
                <a:cxn ang="f314">
                  <a:pos x="f452" y="f440"/>
                </a:cxn>
                <a:cxn ang="f314">
                  <a:pos x="f463" y="f464"/>
                </a:cxn>
                <a:cxn ang="f314">
                  <a:pos x="f406" y="f465"/>
                </a:cxn>
                <a:cxn ang="f314">
                  <a:pos x="f445" y="f466"/>
                </a:cxn>
              </a:cxnLst>
              <a:rect l="f389" t="f392" r="f390" b="f391"/>
              <a:pathLst>
                <a:path w="149" h="138">
                  <a:moveTo>
                    <a:pt x="f8" y="f5"/>
                  </a:moveTo>
                  <a:cubicBezTo>
                    <a:pt x="f9" y="f5"/>
                    <a:pt x="f10" y="f11"/>
                    <a:pt x="f12" y="f13"/>
                  </a:cubicBezTo>
                  <a:cubicBezTo>
                    <a:pt x="f12" y="f13"/>
                    <a:pt x="f12" y="f13"/>
                    <a:pt x="f12" y="f13"/>
                  </a:cubicBezTo>
                  <a:cubicBezTo>
                    <a:pt x="f12" y="f14"/>
                    <a:pt x="f12" y="f14"/>
                    <a:pt x="f12" y="f14"/>
                  </a:cubicBezTo>
                  <a:cubicBezTo>
                    <a:pt x="f10" y="f14"/>
                    <a:pt x="f10" y="f14"/>
                    <a:pt x="f15" y="f16"/>
                  </a:cubicBezTo>
                  <a:cubicBezTo>
                    <a:pt x="f8" y="f16"/>
                    <a:pt x="f17" y="f16"/>
                    <a:pt x="f18" y="f19"/>
                  </a:cubicBezTo>
                  <a:cubicBezTo>
                    <a:pt x="f18" y="f20"/>
                    <a:pt x="f21" y="f22"/>
                    <a:pt x="f18" y="f23"/>
                  </a:cubicBezTo>
                  <a:cubicBezTo>
                    <a:pt x="f17" y="f24"/>
                    <a:pt x="f17" y="f22"/>
                    <a:pt x="f25" y="f20"/>
                  </a:cubicBezTo>
                  <a:cubicBezTo>
                    <a:pt x="f9" y="f19"/>
                    <a:pt x="f15" y="f26"/>
                    <a:pt x="f10" y="f26"/>
                  </a:cubicBezTo>
                  <a:cubicBezTo>
                    <a:pt x="f12" y="f26"/>
                    <a:pt x="f27" y="f26"/>
                    <a:pt x="f27" y="f19"/>
                  </a:cubicBezTo>
                  <a:cubicBezTo>
                    <a:pt x="f28" y="f19"/>
                    <a:pt x="f28" y="f19"/>
                    <a:pt x="f28" y="f19"/>
                  </a:cubicBezTo>
                  <a:cubicBezTo>
                    <a:pt x="f27" y="f20"/>
                    <a:pt x="f27" y="f20"/>
                    <a:pt x="f27" y="f20"/>
                  </a:cubicBezTo>
                  <a:cubicBezTo>
                    <a:pt x="f27" y="f22"/>
                    <a:pt x="f12" y="f22"/>
                    <a:pt x="f12" y="f24"/>
                  </a:cubicBezTo>
                  <a:cubicBezTo>
                    <a:pt x="f10" y="f29"/>
                    <a:pt x="f15" y="f30"/>
                    <a:pt x="f15" y="f31"/>
                  </a:cubicBezTo>
                  <a:cubicBezTo>
                    <a:pt x="f27" y="f31"/>
                    <a:pt x="f28" y="f32"/>
                    <a:pt x="f33" y="f34"/>
                  </a:cubicBezTo>
                  <a:cubicBezTo>
                    <a:pt x="f35" y="f29"/>
                    <a:pt x="f28" y="f26"/>
                    <a:pt x="f27" y="f14"/>
                  </a:cubicBezTo>
                  <a:cubicBezTo>
                    <a:pt x="f27" y="f13"/>
                    <a:pt x="f27" y="f13"/>
                    <a:pt x="f27" y="f13"/>
                  </a:cubicBezTo>
                  <a:cubicBezTo>
                    <a:pt x="f28" y="f13"/>
                    <a:pt x="f28" y="f13"/>
                    <a:pt x="f28" y="f13"/>
                  </a:cubicBezTo>
                  <a:cubicBezTo>
                    <a:pt x="f28" y="f11"/>
                    <a:pt x="f33" y="f11"/>
                    <a:pt x="f36" y="f11"/>
                  </a:cubicBezTo>
                  <a:cubicBezTo>
                    <a:pt x="f36" y="f11"/>
                    <a:pt x="f36" y="f11"/>
                    <a:pt x="f36" y="f11"/>
                  </a:cubicBezTo>
                  <a:cubicBezTo>
                    <a:pt x="f37" y="f11"/>
                    <a:pt x="f38" y="f14"/>
                    <a:pt x="f39" y="f26"/>
                  </a:cubicBezTo>
                  <a:cubicBezTo>
                    <a:pt x="f40" y="f20"/>
                    <a:pt x="f40" y="f24"/>
                    <a:pt x="f40" y="f29"/>
                  </a:cubicBezTo>
                  <a:cubicBezTo>
                    <a:pt x="f41" y="f26"/>
                    <a:pt x="f42" y="f13"/>
                    <a:pt x="f43" y="f13"/>
                  </a:cubicBezTo>
                  <a:cubicBezTo>
                    <a:pt x="f44" y="f13"/>
                    <a:pt x="f45" y="f34"/>
                    <a:pt x="f46" y="f47"/>
                  </a:cubicBezTo>
                  <a:cubicBezTo>
                    <a:pt x="f48" y="f49"/>
                    <a:pt x="f50" y="f51"/>
                    <a:pt x="f52" y="f8"/>
                  </a:cubicBezTo>
                  <a:cubicBezTo>
                    <a:pt x="f44" y="f37"/>
                    <a:pt x="f53" y="f54"/>
                    <a:pt x="f55" y="f56"/>
                  </a:cubicBezTo>
                  <a:cubicBezTo>
                    <a:pt x="f57" y="f56"/>
                    <a:pt x="f58" y="f59"/>
                    <a:pt x="f60" y="f61"/>
                  </a:cubicBezTo>
                  <a:cubicBezTo>
                    <a:pt x="f62" y="f63"/>
                    <a:pt x="f7" y="f64"/>
                    <a:pt x="f50" y="f64"/>
                  </a:cubicBezTo>
                  <a:cubicBezTo>
                    <a:pt x="f65" y="f64"/>
                    <a:pt x="f45" y="f66"/>
                    <a:pt x="f46" y="f63"/>
                  </a:cubicBezTo>
                  <a:cubicBezTo>
                    <a:pt x="f46" y="f63"/>
                    <a:pt x="f46" y="f63"/>
                    <a:pt x="f46" y="f63"/>
                  </a:cubicBezTo>
                  <a:cubicBezTo>
                    <a:pt x="f6" y="f59"/>
                    <a:pt x="f6" y="f67"/>
                    <a:pt x="f6" y="f68"/>
                  </a:cubicBezTo>
                  <a:cubicBezTo>
                    <a:pt x="f48" y="f69"/>
                    <a:pt x="f48" y="f70"/>
                    <a:pt x="f6" y="f71"/>
                  </a:cubicBezTo>
                  <a:cubicBezTo>
                    <a:pt x="f6" y="f72"/>
                    <a:pt x="f6" y="f72"/>
                    <a:pt x="f6" y="f72"/>
                  </a:cubicBezTo>
                  <a:cubicBezTo>
                    <a:pt x="f48" y="f72"/>
                    <a:pt x="f48" y="f72"/>
                    <a:pt x="f48" y="f72"/>
                  </a:cubicBezTo>
                  <a:cubicBezTo>
                    <a:pt x="f73" y="f74"/>
                    <a:pt x="f75" y="f76"/>
                    <a:pt x="f77" y="f76"/>
                  </a:cubicBezTo>
                  <a:cubicBezTo>
                    <a:pt x="f52" y="f76"/>
                    <a:pt x="f78" y="f79"/>
                    <a:pt x="f58" y="f71"/>
                  </a:cubicBezTo>
                  <a:cubicBezTo>
                    <a:pt x="f58" y="f72"/>
                    <a:pt x="f58" y="f72"/>
                    <a:pt x="f58" y="f72"/>
                  </a:cubicBezTo>
                  <a:cubicBezTo>
                    <a:pt x="f58" y="f55"/>
                    <a:pt x="f58" y="f80"/>
                    <a:pt x="f77" y="f80"/>
                  </a:cubicBezTo>
                  <a:cubicBezTo>
                    <a:pt x="f77" y="f7"/>
                    <a:pt x="f77" y="f7"/>
                    <a:pt x="f77" y="f7"/>
                  </a:cubicBezTo>
                  <a:cubicBezTo>
                    <a:pt x="f81" y="f7"/>
                    <a:pt x="f7" y="f7"/>
                    <a:pt x="f52" y="f7"/>
                  </a:cubicBezTo>
                  <a:cubicBezTo>
                    <a:pt x="f82" y="f7"/>
                    <a:pt x="f82" y="f53"/>
                    <a:pt x="f82" y="f70"/>
                  </a:cubicBezTo>
                  <a:cubicBezTo>
                    <a:pt x="f82" y="f83"/>
                    <a:pt x="f82" y="f84"/>
                    <a:pt x="f82" y="f85"/>
                  </a:cubicBezTo>
                  <a:cubicBezTo>
                    <a:pt x="f82" y="f42"/>
                    <a:pt x="f86" y="f59"/>
                    <a:pt x="f86" y="f87"/>
                  </a:cubicBezTo>
                  <a:cubicBezTo>
                    <a:pt x="f86" y="f87"/>
                    <a:pt x="f86" y="f87"/>
                    <a:pt x="f86" y="f87"/>
                  </a:cubicBezTo>
                  <a:cubicBezTo>
                    <a:pt x="f86" y="f63"/>
                    <a:pt x="f86" y="f63"/>
                    <a:pt x="f86" y="f63"/>
                  </a:cubicBezTo>
                  <a:cubicBezTo>
                    <a:pt x="f88" y="f66"/>
                    <a:pt x="f88" y="f64"/>
                    <a:pt x="f88" y="f89"/>
                  </a:cubicBezTo>
                  <a:cubicBezTo>
                    <a:pt x="f90" y="f91"/>
                    <a:pt x="f76" y="f39"/>
                    <a:pt x="f90" y="f27"/>
                  </a:cubicBezTo>
                  <a:cubicBezTo>
                    <a:pt x="f86" y="f25"/>
                    <a:pt x="f53" y="f92"/>
                    <a:pt x="f93" y="f94"/>
                  </a:cubicBezTo>
                  <a:cubicBezTo>
                    <a:pt x="f80" y="f95"/>
                    <a:pt x="f75" y="f96"/>
                    <a:pt x="f60" y="f97"/>
                  </a:cubicBezTo>
                  <a:cubicBezTo>
                    <a:pt x="f55" y="f29"/>
                    <a:pt x="f88" y="f23"/>
                    <a:pt x="f72" y="f23"/>
                  </a:cubicBezTo>
                  <a:cubicBezTo>
                    <a:pt x="f98" y="f23"/>
                    <a:pt x="f63" y="f34"/>
                    <a:pt x="f99" y="f100"/>
                  </a:cubicBezTo>
                  <a:cubicBezTo>
                    <a:pt x="f33" y="f101"/>
                    <a:pt x="f21" y="f102"/>
                    <a:pt x="f103" y="f102"/>
                  </a:cubicBezTo>
                  <a:cubicBezTo>
                    <a:pt x="f104" y="f102"/>
                    <a:pt x="f105" y="f102"/>
                    <a:pt x="f49" y="f102"/>
                  </a:cubicBezTo>
                  <a:cubicBezTo>
                    <a:pt x="f106" y="f107"/>
                    <a:pt x="f108" y="f109"/>
                    <a:pt x="f110" y="f101"/>
                  </a:cubicBezTo>
                  <a:cubicBezTo>
                    <a:pt x="f107" y="f111"/>
                    <a:pt x="f111" y="f112"/>
                    <a:pt x="f97" y="f112"/>
                  </a:cubicBezTo>
                  <a:cubicBezTo>
                    <a:pt x="f24" y="f112"/>
                    <a:pt x="f16" y="f111"/>
                    <a:pt x="f11" y="f113"/>
                  </a:cubicBezTo>
                  <a:cubicBezTo>
                    <a:pt x="f5" y="f114"/>
                    <a:pt x="f5" y="f114"/>
                    <a:pt x="f5" y="f114"/>
                  </a:cubicBezTo>
                  <a:cubicBezTo>
                    <a:pt x="f26" y="f32"/>
                    <a:pt x="f29" y="f97"/>
                    <a:pt x="f114" y="f97"/>
                  </a:cubicBezTo>
                  <a:cubicBezTo>
                    <a:pt x="f114" y="f97"/>
                    <a:pt x="f114" y="f97"/>
                    <a:pt x="f114" y="f97"/>
                  </a:cubicBezTo>
                  <a:cubicBezTo>
                    <a:pt x="f102" y="f97"/>
                    <a:pt x="f47" y="f34"/>
                    <a:pt x="f95" y="f32"/>
                  </a:cubicBezTo>
                  <a:cubicBezTo>
                    <a:pt x="f115" y="f31"/>
                    <a:pt x="f116" y="f112"/>
                    <a:pt x="f117" y="f112"/>
                  </a:cubicBezTo>
                  <a:cubicBezTo>
                    <a:pt x="f21" y="f31"/>
                    <a:pt x="f118" y="f97"/>
                    <a:pt x="f117" y="f23"/>
                  </a:cubicBezTo>
                  <a:cubicBezTo>
                    <a:pt x="f119" y="f22"/>
                    <a:pt x="f119" y="f20"/>
                    <a:pt x="f119" y="f26"/>
                  </a:cubicBezTo>
                  <a:cubicBezTo>
                    <a:pt x="f119" y="f26"/>
                    <a:pt x="f119" y="f26"/>
                    <a:pt x="f119" y="f26"/>
                  </a:cubicBezTo>
                  <a:cubicBezTo>
                    <a:pt x="f119" y="f16"/>
                    <a:pt x="f119" y="f16"/>
                    <a:pt x="f119" y="f16"/>
                  </a:cubicBezTo>
                  <a:cubicBezTo>
                    <a:pt x="f117" y="f16"/>
                    <a:pt x="f117" y="f14"/>
                    <a:pt x="f118" y="f14"/>
                  </a:cubicBezTo>
                  <a:cubicBezTo>
                    <a:pt x="f18" y="f11"/>
                    <a:pt x="f17" y="f5"/>
                    <a:pt x="f8" y="f5"/>
                  </a:cubicBezTo>
                  <a:close/>
                  <a:moveTo>
                    <a:pt x="f15" y="f13"/>
                  </a:moveTo>
                  <a:cubicBezTo>
                    <a:pt x="f8" y="f11"/>
                    <a:pt x="f17" y="f13"/>
                    <a:pt x="f21" y="f16"/>
                  </a:cubicBezTo>
                  <a:cubicBezTo>
                    <a:pt x="f118" y="f16"/>
                    <a:pt x="f118" y="f26"/>
                    <a:pt x="f117" y="f26"/>
                  </a:cubicBezTo>
                  <a:cubicBezTo>
                    <a:pt x="f117" y="f20"/>
                    <a:pt x="f118" y="f22"/>
                    <a:pt x="f118" y="f23"/>
                  </a:cubicBezTo>
                  <a:cubicBezTo>
                    <a:pt x="f118" y="f23"/>
                    <a:pt x="f118" y="f23"/>
                    <a:pt x="f118" y="f23"/>
                  </a:cubicBezTo>
                  <a:cubicBezTo>
                    <a:pt x="f118" y="f22"/>
                    <a:pt x="f118" y="f20"/>
                    <a:pt x="f21" y="f26"/>
                  </a:cubicBezTo>
                  <a:cubicBezTo>
                    <a:pt x="f18" y="f14"/>
                    <a:pt x="f8" y="f14"/>
                    <a:pt x="f9" y="f13"/>
                  </a:cubicBezTo>
                  <a:cubicBezTo>
                    <a:pt x="f9" y="f13"/>
                    <a:pt x="f15" y="f13"/>
                    <a:pt x="f15" y="f13"/>
                  </a:cubicBezTo>
                  <a:close/>
                  <a:moveTo>
                    <a:pt x="f38" y="f34"/>
                  </a:moveTo>
                  <a:cubicBezTo>
                    <a:pt x="f120" y="f97"/>
                    <a:pt x="f120" y="f97"/>
                    <a:pt x="f120" y="f97"/>
                  </a:cubicBezTo>
                  <a:cubicBezTo>
                    <a:pt x="f39" y="f29"/>
                    <a:pt x="f39" y="f22"/>
                    <a:pt x="f38" y="f19"/>
                  </a:cubicBezTo>
                  <a:cubicBezTo>
                    <a:pt x="f37" y="f14"/>
                    <a:pt x="f36" y="f11"/>
                    <a:pt x="f33" y="f13"/>
                  </a:cubicBezTo>
                  <a:cubicBezTo>
                    <a:pt x="f36" y="f26"/>
                    <a:pt x="f120" y="f29"/>
                    <a:pt x="f36" y="f32"/>
                  </a:cubicBezTo>
                  <a:cubicBezTo>
                    <a:pt x="f33" y="f31"/>
                    <a:pt x="f27" y="f112"/>
                    <a:pt x="f15" y="f112"/>
                  </a:cubicBezTo>
                  <a:cubicBezTo>
                    <a:pt x="f9" y="f112"/>
                    <a:pt x="f9" y="f112"/>
                    <a:pt x="f9" y="f112"/>
                  </a:cubicBezTo>
                  <a:cubicBezTo>
                    <a:pt x="f9" y="f112"/>
                    <a:pt x="f9" y="f112"/>
                    <a:pt x="f9" y="f112"/>
                  </a:cubicBezTo>
                  <a:cubicBezTo>
                    <a:pt x="f8" y="f30"/>
                    <a:pt x="f9" y="f23"/>
                    <a:pt x="f10" y="f22"/>
                  </a:cubicBezTo>
                  <a:cubicBezTo>
                    <a:pt x="f10" y="f22"/>
                    <a:pt x="f10" y="f20"/>
                    <a:pt x="f12" y="f20"/>
                  </a:cubicBezTo>
                  <a:cubicBezTo>
                    <a:pt x="f12" y="f19"/>
                    <a:pt x="f10" y="f19"/>
                    <a:pt x="f10" y="f19"/>
                  </a:cubicBezTo>
                  <a:cubicBezTo>
                    <a:pt x="f15" y="f19"/>
                    <a:pt x="f9" y="f20"/>
                    <a:pt x="f8" y="f22"/>
                  </a:cubicBezTo>
                  <a:cubicBezTo>
                    <a:pt x="f25" y="f23"/>
                    <a:pt x="f17" y="f29"/>
                    <a:pt x="f21" y="f30"/>
                  </a:cubicBezTo>
                  <a:cubicBezTo>
                    <a:pt x="f21" y="f30"/>
                    <a:pt x="f21" y="f30"/>
                    <a:pt x="f21" y="f30"/>
                  </a:cubicBezTo>
                  <a:cubicBezTo>
                    <a:pt x="f21" y="f34"/>
                    <a:pt x="f18" y="f112"/>
                    <a:pt x="f118" y="f100"/>
                  </a:cubicBezTo>
                  <a:cubicBezTo>
                    <a:pt x="f118" y="f111"/>
                    <a:pt x="f118" y="f111"/>
                    <a:pt x="f118" y="f111"/>
                  </a:cubicBezTo>
                  <a:cubicBezTo>
                    <a:pt x="f118" y="f111"/>
                    <a:pt x="f118" y="f111"/>
                    <a:pt x="f118" y="f111"/>
                  </a:cubicBezTo>
                  <a:cubicBezTo>
                    <a:pt x="f116" y="f100"/>
                    <a:pt x="f115" y="f112"/>
                    <a:pt x="f95" y="f31"/>
                  </a:cubicBezTo>
                  <a:cubicBezTo>
                    <a:pt x="f121" y="f32"/>
                    <a:pt x="f102" y="f34"/>
                    <a:pt x="f114" y="f34"/>
                  </a:cubicBezTo>
                  <a:cubicBezTo>
                    <a:pt x="f114" y="f34"/>
                    <a:pt x="f114" y="f34"/>
                    <a:pt x="f114" y="f34"/>
                  </a:cubicBezTo>
                  <a:cubicBezTo>
                    <a:pt x="f32" y="f34"/>
                    <a:pt x="f29" y="f32"/>
                    <a:pt x="f20" y="f112"/>
                  </a:cubicBezTo>
                  <a:cubicBezTo>
                    <a:pt x="f24" y="f31"/>
                    <a:pt x="f29" y="f31"/>
                    <a:pt x="f97" y="f31"/>
                  </a:cubicBezTo>
                  <a:cubicBezTo>
                    <a:pt x="f100" y="f31"/>
                    <a:pt x="f122" y="f100"/>
                    <a:pt x="f123" y="f111"/>
                  </a:cubicBezTo>
                  <a:cubicBezTo>
                    <a:pt x="f124" y="f111"/>
                    <a:pt x="f124" y="f111"/>
                    <a:pt x="f124" y="f111"/>
                  </a:cubicBezTo>
                  <a:cubicBezTo>
                    <a:pt x="f125" y="f100"/>
                    <a:pt x="f126" y="f112"/>
                    <a:pt x="f106" y="f112"/>
                  </a:cubicBezTo>
                  <a:cubicBezTo>
                    <a:pt x="f106" y="f112"/>
                    <a:pt x="f106" y="f112"/>
                    <a:pt x="f106" y="f112"/>
                  </a:cubicBezTo>
                  <a:cubicBezTo>
                    <a:pt x="f49" y="f112"/>
                    <a:pt x="f103" y="f100"/>
                    <a:pt x="f127" y="f111"/>
                  </a:cubicBezTo>
                  <a:cubicBezTo>
                    <a:pt x="f51" y="f111"/>
                    <a:pt x="f92" y="f114"/>
                    <a:pt x="f119" y="f114"/>
                  </a:cubicBezTo>
                  <a:cubicBezTo>
                    <a:pt x="f118" y="f114"/>
                    <a:pt x="f118" y="f114"/>
                    <a:pt x="f118" y="f114"/>
                  </a:cubicBezTo>
                  <a:cubicBezTo>
                    <a:pt x="f117" y="f113"/>
                    <a:pt x="f117" y="f113"/>
                    <a:pt x="f117" y="f113"/>
                  </a:cubicBezTo>
                  <a:cubicBezTo>
                    <a:pt x="f128" y="f109"/>
                    <a:pt x="f116" y="f122"/>
                    <a:pt x="f129" y="f122"/>
                  </a:cubicBezTo>
                  <a:cubicBezTo>
                    <a:pt x="f105" y="f122"/>
                    <a:pt x="f130" y="f109"/>
                    <a:pt x="f106" y="f101"/>
                  </a:cubicBezTo>
                  <a:cubicBezTo>
                    <a:pt x="f126" y="f113"/>
                    <a:pt x="f125" y="f114"/>
                    <a:pt x="f124" y="f114"/>
                  </a:cubicBezTo>
                  <a:cubicBezTo>
                    <a:pt x="f110" y="f114"/>
                    <a:pt x="f110" y="f114"/>
                    <a:pt x="f110" y="f114"/>
                  </a:cubicBezTo>
                  <a:cubicBezTo>
                    <a:pt x="f110" y="f114"/>
                    <a:pt x="f124" y="f114"/>
                    <a:pt x="f124" y="f114"/>
                  </a:cubicBezTo>
                  <a:cubicBezTo>
                    <a:pt x="f131" y="f101"/>
                    <a:pt x="f132" y="f122"/>
                    <a:pt x="f115" y="f122"/>
                  </a:cubicBezTo>
                  <a:cubicBezTo>
                    <a:pt x="f105" y="f122"/>
                    <a:pt x="f104" y="f122"/>
                    <a:pt x="f103" y="f122"/>
                  </a:cubicBezTo>
                  <a:cubicBezTo>
                    <a:pt x="f21" y="f122"/>
                    <a:pt x="f33" y="f114"/>
                    <a:pt x="f133" y="f31"/>
                  </a:cubicBezTo>
                  <a:cubicBezTo>
                    <a:pt x="f91" y="f31"/>
                    <a:pt x="f134" y="f32"/>
                    <a:pt x="f41" y="f34"/>
                  </a:cubicBezTo>
                  <a:cubicBezTo>
                    <a:pt x="f41" y="f34"/>
                    <a:pt x="f41" y="f34"/>
                    <a:pt x="f41" y="f34"/>
                  </a:cubicBezTo>
                  <a:cubicBezTo>
                    <a:pt x="f135" y="f97"/>
                    <a:pt x="f135" y="f30"/>
                    <a:pt x="f135" y="f30"/>
                  </a:cubicBezTo>
                  <a:cubicBezTo>
                    <a:pt x="f41" y="f23"/>
                    <a:pt x="f64" y="f24"/>
                    <a:pt x="f87" y="f20"/>
                  </a:cubicBezTo>
                  <a:cubicBezTo>
                    <a:pt x="f56" y="f20"/>
                    <a:pt x="f42" y="f19"/>
                    <a:pt x="f136" y="f26"/>
                  </a:cubicBezTo>
                  <a:cubicBezTo>
                    <a:pt x="f67" y="f16"/>
                    <a:pt x="f67" y="f16"/>
                    <a:pt x="f67" y="f16"/>
                  </a:cubicBezTo>
                  <a:cubicBezTo>
                    <a:pt x="f66" y="f19"/>
                    <a:pt x="f91" y="f24"/>
                    <a:pt x="f38" y="f34"/>
                  </a:cubicBezTo>
                  <a:close/>
                  <a:moveTo>
                    <a:pt x="f55" y="f137"/>
                  </a:moveTo>
                  <a:cubicBezTo>
                    <a:pt x="f55" y="f137"/>
                    <a:pt x="f53" y="f137"/>
                    <a:pt x="f53" y="f137"/>
                  </a:cubicBezTo>
                  <a:cubicBezTo>
                    <a:pt x="f138" y="f137"/>
                    <a:pt x="f138" y="f137"/>
                    <a:pt x="f138" y="f137"/>
                  </a:cubicBezTo>
                  <a:cubicBezTo>
                    <a:pt x="f138" y="f56"/>
                    <a:pt x="f138" y="f56"/>
                    <a:pt x="f138" y="f56"/>
                  </a:cubicBezTo>
                  <a:cubicBezTo>
                    <a:pt x="f82" y="f54"/>
                    <a:pt x="f93" y="f35"/>
                    <a:pt x="f62" y="f25"/>
                  </a:cubicBezTo>
                  <a:cubicBezTo>
                    <a:pt x="f77" y="f127"/>
                    <a:pt x="f46" y="f49"/>
                    <a:pt x="f73" y="f125"/>
                  </a:cubicBezTo>
                  <a:cubicBezTo>
                    <a:pt x="f65" y="f32"/>
                    <a:pt x="f58" y="f16"/>
                    <a:pt x="f43" y="f16"/>
                  </a:cubicBezTo>
                  <a:cubicBezTo>
                    <a:pt x="f139" y="f16"/>
                    <a:pt x="f98" y="f16"/>
                    <a:pt x="f67" y="f16"/>
                  </a:cubicBezTo>
                  <a:cubicBezTo>
                    <a:pt x="f85" y="f26"/>
                    <a:pt x="f85" y="f26"/>
                    <a:pt x="f85" y="f26"/>
                  </a:cubicBezTo>
                  <a:cubicBezTo>
                    <a:pt x="f85" y="f19"/>
                    <a:pt x="f85" y="f19"/>
                    <a:pt x="f85" y="f20"/>
                  </a:cubicBezTo>
                  <a:cubicBezTo>
                    <a:pt x="f67" y="f24"/>
                    <a:pt x="f42" y="f23"/>
                    <a:pt x="f59" y="f29"/>
                  </a:cubicBezTo>
                  <a:cubicBezTo>
                    <a:pt x="f63" y="f29"/>
                    <a:pt x="f89" y="f30"/>
                    <a:pt x="f140" y="f34"/>
                  </a:cubicBezTo>
                  <a:cubicBezTo>
                    <a:pt x="f56" y="f29"/>
                    <a:pt x="f68" y="f22"/>
                    <a:pt x="f72" y="f22"/>
                  </a:cubicBezTo>
                  <a:cubicBezTo>
                    <a:pt x="f88" y="f22"/>
                    <a:pt x="f57" y="f24"/>
                    <a:pt x="f60" y="f30"/>
                  </a:cubicBezTo>
                  <a:cubicBezTo>
                    <a:pt x="f141" y="f30"/>
                    <a:pt x="f141" y="f30"/>
                    <a:pt x="f141" y="f30"/>
                  </a:cubicBezTo>
                  <a:cubicBezTo>
                    <a:pt x="f141" y="f30"/>
                    <a:pt x="f141" y="f30"/>
                    <a:pt x="f141" y="f30"/>
                  </a:cubicBezTo>
                  <a:cubicBezTo>
                    <a:pt x="f45" y="f96"/>
                    <a:pt x="f52" y="f106"/>
                    <a:pt x="f58" y="f142"/>
                  </a:cubicBezTo>
                  <a:cubicBezTo>
                    <a:pt x="f55" y="f119"/>
                    <a:pt x="f82" y="f25"/>
                    <a:pt x="f86" y="f28"/>
                  </a:cubicBezTo>
                  <a:cubicBezTo>
                    <a:pt x="f90" y="f120"/>
                    <a:pt x="f88" y="f143"/>
                    <a:pt x="f88" y="f91"/>
                  </a:cubicBezTo>
                  <a:cubicBezTo>
                    <a:pt x="f86" y="f33"/>
                    <a:pt x="f55" y="f17"/>
                    <a:pt x="f44" y="f51"/>
                  </a:cubicBezTo>
                  <a:cubicBezTo>
                    <a:pt x="f62" y="f105"/>
                    <a:pt x="f81" y="f95"/>
                    <a:pt x="f144" y="f145"/>
                  </a:cubicBezTo>
                  <a:cubicBezTo>
                    <a:pt x="f81" y="f96"/>
                    <a:pt x="f7" y="f107"/>
                    <a:pt x="f81" y="f122"/>
                  </a:cubicBezTo>
                  <a:cubicBezTo>
                    <a:pt x="f81" y="f122"/>
                    <a:pt x="f81" y="f122"/>
                    <a:pt x="f144" y="f122"/>
                  </a:cubicBezTo>
                  <a:cubicBezTo>
                    <a:pt x="f144" y="f122"/>
                    <a:pt x="f144" y="f122"/>
                    <a:pt x="f144" y="f122"/>
                  </a:cubicBezTo>
                  <a:cubicBezTo>
                    <a:pt x="f77" y="f122"/>
                    <a:pt x="f50" y="f122"/>
                    <a:pt x="f75" y="f102"/>
                  </a:cubicBezTo>
                  <a:cubicBezTo>
                    <a:pt x="f75" y="f102"/>
                    <a:pt x="f75" y="f102"/>
                    <a:pt x="f75" y="f102"/>
                  </a:cubicBezTo>
                  <a:cubicBezTo>
                    <a:pt x="f45" y="f130"/>
                    <a:pt x="f81" y="f51"/>
                    <a:pt x="f141" y="f9"/>
                  </a:cubicBezTo>
                  <a:cubicBezTo>
                    <a:pt x="f93" y="f36"/>
                    <a:pt x="f53" y="f146"/>
                    <a:pt x="f82" y="f140"/>
                  </a:cubicBezTo>
                  <a:cubicBezTo>
                    <a:pt x="f82" y="f89"/>
                    <a:pt x="f82" y="f89"/>
                    <a:pt x="f82" y="f89"/>
                  </a:cubicBezTo>
                  <a:cubicBezTo>
                    <a:pt x="f82" y="f87"/>
                    <a:pt x="f138" y="f56"/>
                    <a:pt x="f138" y="f85"/>
                  </a:cubicBezTo>
                  <a:cubicBezTo>
                    <a:pt x="f53" y="f84"/>
                    <a:pt x="f53" y="f83"/>
                    <a:pt x="f53" y="f70"/>
                  </a:cubicBezTo>
                  <a:cubicBezTo>
                    <a:pt x="f53" y="f138"/>
                    <a:pt x="f53" y="f62"/>
                    <a:pt x="f62" y="f52"/>
                  </a:cubicBezTo>
                  <a:cubicBezTo>
                    <a:pt x="f93" y="f141"/>
                    <a:pt x="f93" y="f138"/>
                    <a:pt x="f93" y="f72"/>
                  </a:cubicBezTo>
                  <a:cubicBezTo>
                    <a:pt x="f93" y="f70"/>
                    <a:pt x="f93" y="f70"/>
                    <a:pt x="f93" y="f70"/>
                  </a:cubicBezTo>
                  <a:cubicBezTo>
                    <a:pt x="f58" y="f70"/>
                    <a:pt x="f58" y="f70"/>
                    <a:pt x="f58" y="f70"/>
                  </a:cubicBezTo>
                  <a:cubicBezTo>
                    <a:pt x="f141" y="f72"/>
                    <a:pt x="f52" y="f79"/>
                    <a:pt x="f77" y="f79"/>
                  </a:cubicBezTo>
                  <a:cubicBezTo>
                    <a:pt x="f75" y="f79"/>
                    <a:pt x="f45" y="f72"/>
                    <a:pt x="f46" y="f71"/>
                  </a:cubicBezTo>
                  <a:cubicBezTo>
                    <a:pt x="f46" y="f70"/>
                    <a:pt x="f46" y="f69"/>
                    <a:pt x="f46" y="f68"/>
                  </a:cubicBezTo>
                  <a:cubicBezTo>
                    <a:pt x="f46" y="f147"/>
                    <a:pt x="f46" y="f136"/>
                    <a:pt x="f46" y="f137"/>
                  </a:cubicBezTo>
                  <a:cubicBezTo>
                    <a:pt x="f46" y="f137"/>
                    <a:pt x="f46" y="f137"/>
                    <a:pt x="f46" y="f137"/>
                  </a:cubicBezTo>
                  <a:cubicBezTo>
                    <a:pt x="f73" y="f42"/>
                    <a:pt x="f45" y="f42"/>
                    <a:pt x="f65" y="f42"/>
                  </a:cubicBezTo>
                  <a:cubicBezTo>
                    <a:pt x="f75" y="f42"/>
                    <a:pt x="f50" y="f42"/>
                    <a:pt x="f77" y="f42"/>
                  </a:cubicBezTo>
                  <a:cubicBezTo>
                    <a:pt x="f7" y="f137"/>
                    <a:pt x="f80" y="f56"/>
                    <a:pt x="f78" y="f137"/>
                  </a:cubicBezTo>
                  <a:cubicBezTo>
                    <a:pt x="f44" y="f42"/>
                    <a:pt x="f44" y="f42"/>
                    <a:pt x="f44" y="f42"/>
                  </a:cubicBezTo>
                  <a:cubicBezTo>
                    <a:pt x="f141" y="f56"/>
                    <a:pt x="f141" y="f56"/>
                    <a:pt x="f141" y="f56"/>
                  </a:cubicBezTo>
                  <a:cubicBezTo>
                    <a:pt x="f52" y="f63"/>
                    <a:pt x="f50" y="f63"/>
                    <a:pt x="f46" y="f56"/>
                  </a:cubicBezTo>
                  <a:cubicBezTo>
                    <a:pt x="f46" y="f56"/>
                    <a:pt x="f46" y="f56"/>
                    <a:pt x="f46" y="f56"/>
                  </a:cubicBezTo>
                  <a:cubicBezTo>
                    <a:pt x="f46" y="f59"/>
                    <a:pt x="f73" y="f61"/>
                    <a:pt x="f73" y="f87"/>
                  </a:cubicBezTo>
                  <a:cubicBezTo>
                    <a:pt x="f45" y="f63"/>
                    <a:pt x="f75" y="f63"/>
                    <a:pt x="f50" y="f63"/>
                  </a:cubicBezTo>
                  <a:cubicBezTo>
                    <a:pt x="f81" y="f63"/>
                    <a:pt x="f80" y="f87"/>
                    <a:pt x="f141" y="f59"/>
                  </a:cubicBezTo>
                  <a:cubicBezTo>
                    <a:pt x="f58" y="f56"/>
                    <a:pt x="f148" y="f137"/>
                    <a:pt x="f55" y="f137"/>
                  </a:cubicBezTo>
                  <a:close/>
                  <a:moveTo>
                    <a:pt x="f41" y="f30"/>
                  </a:moveTo>
                  <a:cubicBezTo>
                    <a:pt x="f89" y="f29"/>
                    <a:pt x="f63" y="f23"/>
                    <a:pt x="f61" y="f24"/>
                  </a:cubicBezTo>
                  <a:cubicBezTo>
                    <a:pt x="f137" y="f22"/>
                    <a:pt x="f136" y="f22"/>
                    <a:pt x="f67" y="f20"/>
                  </a:cubicBezTo>
                  <a:cubicBezTo>
                    <a:pt x="f67" y="f20"/>
                    <a:pt x="f67" y="f19"/>
                    <a:pt x="f67" y="f19"/>
                  </a:cubicBezTo>
                  <a:cubicBezTo>
                    <a:pt x="f42" y="f20"/>
                    <a:pt x="f56" y="f22"/>
                    <a:pt x="f61" y="f24"/>
                  </a:cubicBezTo>
                  <a:cubicBezTo>
                    <a:pt x="f66" y="f23"/>
                    <a:pt x="f140" y="f29"/>
                    <a:pt x="f41" y="f30"/>
                  </a:cubicBezTo>
                  <a:close/>
                  <a:moveTo>
                    <a:pt x="f128" y="f113"/>
                  </a:moveTo>
                  <a:cubicBezTo>
                    <a:pt x="f51" y="f113"/>
                    <a:pt x="f127" y="f113"/>
                    <a:pt x="f116" y="f114"/>
                  </a:cubicBezTo>
                  <a:cubicBezTo>
                    <a:pt x="f103" y="f111"/>
                    <a:pt x="f49" y="f111"/>
                    <a:pt x="f106" y="f111"/>
                  </a:cubicBezTo>
                  <a:cubicBezTo>
                    <a:pt x="f95" y="f111"/>
                    <a:pt x="f126" y="f111"/>
                    <a:pt x="f108" y="f111"/>
                  </a:cubicBezTo>
                  <a:cubicBezTo>
                    <a:pt x="f126" y="f114"/>
                    <a:pt x="f149" y="f114"/>
                    <a:pt x="f106" y="f114"/>
                  </a:cubicBezTo>
                  <a:cubicBezTo>
                    <a:pt x="f150" y="f113"/>
                    <a:pt x="f105" y="f101"/>
                    <a:pt x="f129" y="f101"/>
                  </a:cubicBezTo>
                  <a:cubicBezTo>
                    <a:pt x="f142" y="f101"/>
                    <a:pt x="f127" y="f101"/>
                    <a:pt x="f128" y="f113"/>
                  </a:cubicBezTo>
                  <a:close/>
                  <a:moveTo>
                    <a:pt x="f77" y="f96"/>
                  </a:moveTo>
                  <a:cubicBezTo>
                    <a:pt x="f77" y="f102"/>
                    <a:pt x="f77" y="f102"/>
                    <a:pt x="f144" y="f107"/>
                  </a:cubicBezTo>
                  <a:cubicBezTo>
                    <a:pt x="f77" y="f102"/>
                    <a:pt x="f77" y="f96"/>
                    <a:pt x="f77" y="f96"/>
                  </a:cubicBezTo>
                  <a:cubicBezTo>
                    <a:pt x="f77" y="f145"/>
                    <a:pt x="f77" y="f145"/>
                    <a:pt x="f77" y="f145"/>
                  </a:cubicBezTo>
                  <a:cubicBezTo>
                    <a:pt x="f77" y="f145"/>
                    <a:pt x="f77" y="f145"/>
                    <a:pt x="f77" y="f145"/>
                  </a:cubicBezTo>
                  <a:cubicBezTo>
                    <a:pt x="f77" y="f106"/>
                    <a:pt x="f80" y="f104"/>
                    <a:pt x="f60" y="f128"/>
                  </a:cubicBezTo>
                  <a:cubicBezTo>
                    <a:pt x="f148" y="f25"/>
                    <a:pt x="f82" y="f33"/>
                    <a:pt x="f82" y="f91"/>
                  </a:cubicBezTo>
                  <a:cubicBezTo>
                    <a:pt x="f53" y="f38"/>
                    <a:pt x="f148" y="f28"/>
                    <a:pt x="f44" y="f9"/>
                  </a:cubicBezTo>
                  <a:cubicBezTo>
                    <a:pt x="f7" y="f127"/>
                    <a:pt x="f65" y="f130"/>
                    <a:pt x="f77" y="f96"/>
                  </a:cubicBezTo>
                  <a:close/>
                  <a:moveTo>
                    <a:pt x="f45" y="f137"/>
                  </a:moveTo>
                  <a:cubicBezTo>
                    <a:pt x="f50" y="f61"/>
                    <a:pt x="f81" y="f61"/>
                    <a:pt x="f80" y="f59"/>
                  </a:cubicBezTo>
                  <a:cubicBezTo>
                    <a:pt x="f7" y="f59"/>
                    <a:pt x="f144" y="f56"/>
                    <a:pt x="f77" y="f56"/>
                  </a:cubicBezTo>
                  <a:cubicBezTo>
                    <a:pt x="f75" y="f137"/>
                    <a:pt x="f65" y="f137"/>
                    <a:pt x="f45" y="f137"/>
                  </a:cubicBezTo>
                  <a:close/>
                  <a:moveTo>
                    <a:pt x="f60" y="f136"/>
                  </a:moveTo>
                  <a:cubicBezTo>
                    <a:pt x="f50" y="f136"/>
                    <a:pt x="f50" y="f136"/>
                    <a:pt x="f50" y="f136"/>
                  </a:cubicBezTo>
                  <a:cubicBezTo>
                    <a:pt x="f75" y="f136"/>
                    <a:pt x="f75" y="f136"/>
                    <a:pt x="f75" y="f136"/>
                  </a:cubicBezTo>
                  <a:cubicBezTo>
                    <a:pt x="f73" y="f85"/>
                    <a:pt x="f73" y="f83"/>
                    <a:pt x="f73" y="f151"/>
                  </a:cubicBezTo>
                  <a:cubicBezTo>
                    <a:pt x="f73" y="f71"/>
                    <a:pt x="f73" y="f71"/>
                    <a:pt x="f73" y="f71"/>
                  </a:cubicBezTo>
                  <a:cubicBezTo>
                    <a:pt x="f45" y="f71"/>
                    <a:pt x="f45" y="f71"/>
                    <a:pt x="f45" y="f71"/>
                  </a:cubicBezTo>
                  <a:cubicBezTo>
                    <a:pt x="f7" y="f72"/>
                    <a:pt x="f60" y="f70"/>
                    <a:pt x="f58" y="f83"/>
                  </a:cubicBezTo>
                  <a:cubicBezTo>
                    <a:pt x="f93" y="f84"/>
                    <a:pt x="f93" y="f85"/>
                    <a:pt x="f60" y="f136"/>
                  </a:cubicBezTo>
                  <a:close/>
                  <a:moveTo>
                    <a:pt x="f50" y="f67"/>
                  </a:moveTo>
                  <a:cubicBezTo>
                    <a:pt x="f141" y="f67"/>
                    <a:pt x="f141" y="f67"/>
                    <a:pt x="f141" y="f67"/>
                  </a:cubicBezTo>
                  <a:cubicBezTo>
                    <a:pt x="f44" y="f147"/>
                    <a:pt x="f58" y="f84"/>
                    <a:pt x="f44" y="f139"/>
                  </a:cubicBezTo>
                  <a:cubicBezTo>
                    <a:pt x="f141" y="f152"/>
                    <a:pt x="f7" y="f151"/>
                    <a:pt x="f65" y="f70"/>
                  </a:cubicBezTo>
                  <a:cubicBezTo>
                    <a:pt x="f45" y="f68"/>
                    <a:pt x="f65" y="f147"/>
                    <a:pt x="f50" y="f67"/>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29" name="Ελεύθερη σχεδίαση 51">
              <a:extLst>
                <a:ext uri="{FF2B5EF4-FFF2-40B4-BE49-F238E27FC236}">
                  <a16:creationId xmlns:a16="http://schemas.microsoft.com/office/drawing/2014/main" id="{D2B00203-0500-EE9E-9CE5-97F02BB02A7A}"/>
                </a:ext>
              </a:extLst>
            </p:cNvPr>
            <p:cNvSpPr/>
            <p:nvPr/>
          </p:nvSpPr>
          <p:spPr>
            <a:xfrm>
              <a:off x="10757687" y="4400165"/>
              <a:ext cx="365933" cy="376485"/>
            </a:xfrm>
            <a:custGeom>
              <a:avLst/>
              <a:gdLst>
                <a:gd name="f0" fmla="val 10800000"/>
                <a:gd name="f1" fmla="val 5400000"/>
                <a:gd name="f2" fmla="val 180"/>
                <a:gd name="f3" fmla="val w"/>
                <a:gd name="f4" fmla="val h"/>
                <a:gd name="f5" fmla="val 0"/>
                <a:gd name="f6" fmla="val 135"/>
                <a:gd name="f7" fmla="val 153"/>
                <a:gd name="f8" fmla="val 47"/>
                <a:gd name="f9" fmla="val 133"/>
                <a:gd name="f10" fmla="val 62"/>
                <a:gd name="f11" fmla="val 76"/>
                <a:gd name="f12" fmla="val 119"/>
                <a:gd name="f13" fmla="val 91"/>
                <a:gd name="f14" fmla="val 114"/>
                <a:gd name="f15" fmla="val 82"/>
                <a:gd name="f16" fmla="val 120"/>
                <a:gd name="f17" fmla="val 63"/>
                <a:gd name="f18" fmla="val 134"/>
                <a:gd name="f19" fmla="val 138"/>
                <a:gd name="f20" fmla="val 28"/>
                <a:gd name="f21" fmla="val 143"/>
                <a:gd name="f22" fmla="val 144"/>
                <a:gd name="f23" fmla="val 124"/>
                <a:gd name="f24" fmla="val 6"/>
                <a:gd name="f25" fmla="val 123"/>
                <a:gd name="f26" fmla="val 1"/>
                <a:gd name="f27" fmla="val 132"/>
                <a:gd name="f28" fmla="val 4"/>
                <a:gd name="f29" fmla="val 38"/>
                <a:gd name="f30" fmla="val 148"/>
                <a:gd name="f31" fmla="val 65"/>
                <a:gd name="f32" fmla="val 113"/>
                <a:gd name="f33" fmla="val 97"/>
                <a:gd name="f34" fmla="val 109"/>
                <a:gd name="f35" fmla="val 98"/>
                <a:gd name="f36" fmla="val 104"/>
                <a:gd name="f37" fmla="val 100"/>
                <a:gd name="f38" fmla="val 94"/>
                <a:gd name="f39" fmla="val 85"/>
                <a:gd name="f40" fmla="val 131"/>
                <a:gd name="f41" fmla="val 46"/>
                <a:gd name="f42" fmla="val 125"/>
                <a:gd name="f43" fmla="val 22"/>
                <a:gd name="f44" fmla="val 12"/>
                <a:gd name="f45" fmla="val 101"/>
                <a:gd name="f46" fmla="val 15"/>
                <a:gd name="f47" fmla="val 9"/>
                <a:gd name="f48" fmla="val 107"/>
                <a:gd name="f49" fmla="val 5"/>
                <a:gd name="f50" fmla="val 18"/>
                <a:gd name="f51" fmla="val 30"/>
                <a:gd name="f52" fmla="val 56"/>
                <a:gd name="f53" fmla="val 111"/>
                <a:gd name="f54" fmla="val 90"/>
                <a:gd name="f55" fmla="val 106"/>
                <a:gd name="f56" fmla="val 105"/>
                <a:gd name="f57" fmla="val 126"/>
                <a:gd name="f58" fmla="val 137"/>
                <a:gd name="f59" fmla="val 130"/>
                <a:gd name="f60" fmla="val 95"/>
                <a:gd name="f61" fmla="val 78"/>
                <a:gd name="f62" fmla="val 127"/>
                <a:gd name="f63" fmla="val 102"/>
                <a:gd name="f64" fmla="val 112"/>
                <a:gd name="f65" fmla="val 84"/>
                <a:gd name="f66" fmla="val 128"/>
                <a:gd name="f67" fmla="val 36"/>
                <a:gd name="f68" fmla="val 83"/>
                <a:gd name="f69" fmla="val 110"/>
                <a:gd name="f70" fmla="val 117"/>
                <a:gd name="f71" fmla="val 118"/>
                <a:gd name="f72" fmla="val 121"/>
                <a:gd name="f73" fmla="val 108"/>
                <a:gd name="f74" fmla="val 115"/>
                <a:gd name="f75" fmla="+- 0 0 -90"/>
                <a:gd name="f76" fmla="*/ f3 1 135"/>
                <a:gd name="f77" fmla="*/ f4 1 153"/>
                <a:gd name="f78" fmla="+- f7 0 f5"/>
                <a:gd name="f79" fmla="+- f6 0 f5"/>
                <a:gd name="f80" fmla="*/ f75 f0 1"/>
                <a:gd name="f81" fmla="*/ f79 1 135"/>
                <a:gd name="f82" fmla="*/ f78 1 153"/>
                <a:gd name="f83" fmla="*/ 47 f79 1"/>
                <a:gd name="f84" fmla="*/ 133 f78 1"/>
                <a:gd name="f85" fmla="*/ 91 f79 1"/>
                <a:gd name="f86" fmla="*/ 114 f78 1"/>
                <a:gd name="f87" fmla="*/ 138 f78 1"/>
                <a:gd name="f88" fmla="*/ 0 f79 1"/>
                <a:gd name="f89" fmla="*/ 124 f78 1"/>
                <a:gd name="f90" fmla="*/ 4 f79 1"/>
                <a:gd name="f91" fmla="*/ 97 f79 1"/>
                <a:gd name="f92" fmla="*/ 109 f78 1"/>
                <a:gd name="f93" fmla="*/ 100 f79 1"/>
                <a:gd name="f94" fmla="*/ 94 f78 1"/>
                <a:gd name="f95" fmla="*/ 125 f79 1"/>
                <a:gd name="f96" fmla="*/ 22 f78 1"/>
                <a:gd name="f97" fmla="*/ 101 f79 1"/>
                <a:gd name="f98" fmla="*/ 15 f78 1"/>
                <a:gd name="f99" fmla="*/ 114 f79 1"/>
                <a:gd name="f100" fmla="*/ 5 f78 1"/>
                <a:gd name="f101" fmla="*/ 132 f79 1"/>
                <a:gd name="f102" fmla="*/ 30 f78 1"/>
                <a:gd name="f103" fmla="*/ 107 f79 1"/>
                <a:gd name="f104" fmla="*/ 106 f78 1"/>
                <a:gd name="f105" fmla="*/ 137 f78 1"/>
                <a:gd name="f106" fmla="*/ 95 f79 1"/>
                <a:gd name="f107" fmla="*/ 113 f78 1"/>
                <a:gd name="f108" fmla="*/ 102 f79 1"/>
                <a:gd name="f109" fmla="*/ 107 f78 1"/>
                <a:gd name="f110" fmla="*/ 128 f79 1"/>
                <a:gd name="f111" fmla="*/ 36 f78 1"/>
                <a:gd name="f112" fmla="*/ 110 f78 1"/>
                <a:gd name="f113" fmla="*/ 118 f79 1"/>
                <a:gd name="f114" fmla="*/ 128 f78 1"/>
                <a:gd name="f115" fmla="*/ 104 f79 1"/>
                <a:gd name="f116" fmla="*/ 131 f78 1"/>
                <a:gd name="f117" fmla="*/ 115 f79 1"/>
                <a:gd name="f118" fmla="*/ f80 1 f2"/>
                <a:gd name="f119" fmla="*/ f83 1 135"/>
                <a:gd name="f120" fmla="*/ f84 1 153"/>
                <a:gd name="f121" fmla="*/ f85 1 135"/>
                <a:gd name="f122" fmla="*/ f86 1 153"/>
                <a:gd name="f123" fmla="*/ f87 1 153"/>
                <a:gd name="f124" fmla="*/ f88 1 135"/>
                <a:gd name="f125" fmla="*/ f89 1 153"/>
                <a:gd name="f126" fmla="*/ f90 1 135"/>
                <a:gd name="f127" fmla="*/ f91 1 135"/>
                <a:gd name="f128" fmla="*/ f92 1 153"/>
                <a:gd name="f129" fmla="*/ f93 1 135"/>
                <a:gd name="f130" fmla="*/ f94 1 153"/>
                <a:gd name="f131" fmla="*/ f95 1 135"/>
                <a:gd name="f132" fmla="*/ f96 1 153"/>
                <a:gd name="f133" fmla="*/ f97 1 135"/>
                <a:gd name="f134" fmla="*/ f98 1 153"/>
                <a:gd name="f135" fmla="*/ f99 1 135"/>
                <a:gd name="f136" fmla="*/ f100 1 153"/>
                <a:gd name="f137" fmla="*/ f101 1 135"/>
                <a:gd name="f138" fmla="*/ f102 1 153"/>
                <a:gd name="f139" fmla="*/ f103 1 135"/>
                <a:gd name="f140" fmla="*/ f104 1 153"/>
                <a:gd name="f141" fmla="*/ f105 1 153"/>
                <a:gd name="f142" fmla="*/ f106 1 135"/>
                <a:gd name="f143" fmla="*/ f107 1 153"/>
                <a:gd name="f144" fmla="*/ f108 1 135"/>
                <a:gd name="f145" fmla="*/ f109 1 153"/>
                <a:gd name="f146" fmla="*/ f110 1 135"/>
                <a:gd name="f147" fmla="*/ f111 1 153"/>
                <a:gd name="f148" fmla="*/ f112 1 153"/>
                <a:gd name="f149" fmla="*/ f113 1 135"/>
                <a:gd name="f150" fmla="*/ f114 1 153"/>
                <a:gd name="f151" fmla="*/ f115 1 135"/>
                <a:gd name="f152" fmla="*/ f116 1 153"/>
                <a:gd name="f153" fmla="*/ f117 1 135"/>
                <a:gd name="f154" fmla="*/ 0 1 f81"/>
                <a:gd name="f155" fmla="*/ f6 1 f81"/>
                <a:gd name="f156" fmla="*/ 0 1 f82"/>
                <a:gd name="f157" fmla="*/ f7 1 f82"/>
                <a:gd name="f158" fmla="+- f118 0 f1"/>
                <a:gd name="f159" fmla="*/ f119 1 f81"/>
                <a:gd name="f160" fmla="*/ f120 1 f82"/>
                <a:gd name="f161" fmla="*/ f121 1 f81"/>
                <a:gd name="f162" fmla="*/ f122 1 f82"/>
                <a:gd name="f163" fmla="*/ f123 1 f82"/>
                <a:gd name="f164" fmla="*/ f124 1 f81"/>
                <a:gd name="f165" fmla="*/ f125 1 f82"/>
                <a:gd name="f166" fmla="*/ f126 1 f81"/>
                <a:gd name="f167" fmla="*/ f127 1 f81"/>
                <a:gd name="f168" fmla="*/ f128 1 f82"/>
                <a:gd name="f169" fmla="*/ f129 1 f81"/>
                <a:gd name="f170" fmla="*/ f130 1 f82"/>
                <a:gd name="f171" fmla="*/ f131 1 f81"/>
                <a:gd name="f172" fmla="*/ f132 1 f82"/>
                <a:gd name="f173" fmla="*/ f133 1 f81"/>
                <a:gd name="f174" fmla="*/ f134 1 f82"/>
                <a:gd name="f175" fmla="*/ f135 1 f81"/>
                <a:gd name="f176" fmla="*/ f136 1 f82"/>
                <a:gd name="f177" fmla="*/ f137 1 f81"/>
                <a:gd name="f178" fmla="*/ f138 1 f82"/>
                <a:gd name="f179" fmla="*/ f139 1 f81"/>
                <a:gd name="f180" fmla="*/ f140 1 f82"/>
                <a:gd name="f181" fmla="*/ f141 1 f82"/>
                <a:gd name="f182" fmla="*/ f142 1 f81"/>
                <a:gd name="f183" fmla="*/ f143 1 f82"/>
                <a:gd name="f184" fmla="*/ f144 1 f81"/>
                <a:gd name="f185" fmla="*/ f145 1 f82"/>
                <a:gd name="f186" fmla="*/ f146 1 f81"/>
                <a:gd name="f187" fmla="*/ f147 1 f82"/>
                <a:gd name="f188" fmla="*/ f148 1 f82"/>
                <a:gd name="f189" fmla="*/ f149 1 f81"/>
                <a:gd name="f190" fmla="*/ f150 1 f82"/>
                <a:gd name="f191" fmla="*/ f151 1 f81"/>
                <a:gd name="f192" fmla="*/ f152 1 f82"/>
                <a:gd name="f193" fmla="*/ f153 1 f81"/>
                <a:gd name="f194" fmla="*/ f154 f76 1"/>
                <a:gd name="f195" fmla="*/ f155 f76 1"/>
                <a:gd name="f196" fmla="*/ f157 f77 1"/>
                <a:gd name="f197" fmla="*/ f156 f77 1"/>
                <a:gd name="f198" fmla="*/ f159 f76 1"/>
                <a:gd name="f199" fmla="*/ f160 f77 1"/>
                <a:gd name="f200" fmla="*/ f161 f76 1"/>
                <a:gd name="f201" fmla="*/ f162 f77 1"/>
                <a:gd name="f202" fmla="*/ f163 f77 1"/>
                <a:gd name="f203" fmla="*/ f164 f76 1"/>
                <a:gd name="f204" fmla="*/ f165 f77 1"/>
                <a:gd name="f205" fmla="*/ f166 f76 1"/>
                <a:gd name="f206" fmla="*/ f167 f76 1"/>
                <a:gd name="f207" fmla="*/ f168 f77 1"/>
                <a:gd name="f208" fmla="*/ f169 f76 1"/>
                <a:gd name="f209" fmla="*/ f170 f77 1"/>
                <a:gd name="f210" fmla="*/ f171 f76 1"/>
                <a:gd name="f211" fmla="*/ f172 f77 1"/>
                <a:gd name="f212" fmla="*/ f173 f76 1"/>
                <a:gd name="f213" fmla="*/ f174 f77 1"/>
                <a:gd name="f214" fmla="*/ f175 f76 1"/>
                <a:gd name="f215" fmla="*/ f176 f77 1"/>
                <a:gd name="f216" fmla="*/ f177 f76 1"/>
                <a:gd name="f217" fmla="*/ f178 f77 1"/>
                <a:gd name="f218" fmla="*/ f179 f76 1"/>
                <a:gd name="f219" fmla="*/ f180 f77 1"/>
                <a:gd name="f220" fmla="*/ f181 f77 1"/>
                <a:gd name="f221" fmla="*/ f182 f76 1"/>
                <a:gd name="f222" fmla="*/ f183 f77 1"/>
                <a:gd name="f223" fmla="*/ f184 f76 1"/>
                <a:gd name="f224" fmla="*/ f185 f77 1"/>
                <a:gd name="f225" fmla="*/ f186 f76 1"/>
                <a:gd name="f226" fmla="*/ f187 f77 1"/>
                <a:gd name="f227" fmla="*/ f188 f77 1"/>
                <a:gd name="f228" fmla="*/ f189 f76 1"/>
                <a:gd name="f229" fmla="*/ f190 f77 1"/>
                <a:gd name="f230" fmla="*/ f191 f76 1"/>
                <a:gd name="f231" fmla="*/ f192 f77 1"/>
                <a:gd name="f232" fmla="*/ f193 f76 1"/>
              </a:gdLst>
              <a:ahLst/>
              <a:cxnLst>
                <a:cxn ang="3cd4">
                  <a:pos x="hc" y="t"/>
                </a:cxn>
                <a:cxn ang="0">
                  <a:pos x="r" y="vc"/>
                </a:cxn>
                <a:cxn ang="cd4">
                  <a:pos x="hc" y="b"/>
                </a:cxn>
                <a:cxn ang="cd2">
                  <a:pos x="l" y="vc"/>
                </a:cxn>
                <a:cxn ang="f158">
                  <a:pos x="f198" y="f199"/>
                </a:cxn>
                <a:cxn ang="f158">
                  <a:pos x="f200" y="f201"/>
                </a:cxn>
                <a:cxn ang="f158">
                  <a:pos x="f198" y="f202"/>
                </a:cxn>
                <a:cxn ang="f158">
                  <a:pos x="f203" y="f204"/>
                </a:cxn>
                <a:cxn ang="f158">
                  <a:pos x="f205" y="f199"/>
                </a:cxn>
                <a:cxn ang="f158">
                  <a:pos x="f206" y="f207"/>
                </a:cxn>
                <a:cxn ang="f158">
                  <a:pos x="f208" y="f209"/>
                </a:cxn>
                <a:cxn ang="f158">
                  <a:pos x="f210" y="f211"/>
                </a:cxn>
                <a:cxn ang="f158">
                  <a:pos x="f212" y="f213"/>
                </a:cxn>
                <a:cxn ang="f158">
                  <a:pos x="f214" y="f215"/>
                </a:cxn>
                <a:cxn ang="f158">
                  <a:pos x="f216" y="f217"/>
                </a:cxn>
                <a:cxn ang="f158">
                  <a:pos x="f218" y="f219"/>
                </a:cxn>
                <a:cxn ang="f158">
                  <a:pos x="f208" y="f220"/>
                </a:cxn>
                <a:cxn ang="f158">
                  <a:pos x="f221" y="f222"/>
                </a:cxn>
                <a:cxn ang="f158">
                  <a:pos x="f198" y="f199"/>
                </a:cxn>
                <a:cxn ang="f158">
                  <a:pos x="f223" y="f224"/>
                </a:cxn>
                <a:cxn ang="f158">
                  <a:pos x="f225" y="f226"/>
                </a:cxn>
                <a:cxn ang="f158">
                  <a:pos x="f223" y="f224"/>
                </a:cxn>
                <a:cxn ang="f158">
                  <a:pos x="f214" y="f227"/>
                </a:cxn>
                <a:cxn ang="f158">
                  <a:pos x="f228" y="f229"/>
                </a:cxn>
                <a:cxn ang="f158">
                  <a:pos x="f214" y="f227"/>
                </a:cxn>
                <a:cxn ang="f158">
                  <a:pos x="f230" y="f227"/>
                </a:cxn>
                <a:cxn ang="f158">
                  <a:pos x="f223" y="f231"/>
                </a:cxn>
                <a:cxn ang="f158">
                  <a:pos x="f232" y="f199"/>
                </a:cxn>
                <a:cxn ang="f158">
                  <a:pos x="f230" y="f227"/>
                </a:cxn>
              </a:cxnLst>
              <a:rect l="f194" t="f197" r="f195" b="f196"/>
              <a:pathLst>
                <a:path w="135" h="153">
                  <a:moveTo>
                    <a:pt x="f8" y="f9"/>
                  </a:moveTo>
                  <a:cubicBezTo>
                    <a:pt x="f10" y="f9"/>
                    <a:pt x="f11" y="f12"/>
                    <a:pt x="f13" y="f14"/>
                  </a:cubicBezTo>
                  <a:cubicBezTo>
                    <a:pt x="f15" y="f16"/>
                    <a:pt x="f17" y="f18"/>
                    <a:pt x="f8" y="f19"/>
                  </a:cubicBezTo>
                  <a:cubicBezTo>
                    <a:pt x="f20" y="f21"/>
                    <a:pt x="f5" y="f22"/>
                    <a:pt x="f5" y="f23"/>
                  </a:cubicBezTo>
                  <a:cubicBezTo>
                    <a:pt x="f24" y="f25"/>
                    <a:pt x="f26" y="f27"/>
                    <a:pt x="f28" y="f9"/>
                  </a:cubicBezTo>
                  <a:cubicBezTo>
                    <a:pt x="f29" y="f30"/>
                    <a:pt x="f31" y="f32"/>
                    <a:pt x="f33" y="f34"/>
                  </a:cubicBezTo>
                  <a:cubicBezTo>
                    <a:pt x="f35" y="f36"/>
                    <a:pt x="f37" y="f37"/>
                    <a:pt x="f37" y="f38"/>
                  </a:cubicBezTo>
                  <a:cubicBezTo>
                    <a:pt x="f34" y="f39"/>
                    <a:pt x="f40" y="f41"/>
                    <a:pt x="f42" y="f43"/>
                  </a:cubicBezTo>
                  <a:cubicBezTo>
                    <a:pt x="f25" y="f44"/>
                    <a:pt x="f34" y="f5"/>
                    <a:pt x="f45" y="f46"/>
                  </a:cubicBezTo>
                  <a:cubicBezTo>
                    <a:pt x="f33" y="f47"/>
                    <a:pt x="f48" y="f28"/>
                    <a:pt x="f14" y="f49"/>
                  </a:cubicBezTo>
                  <a:cubicBezTo>
                    <a:pt x="f42" y="f24"/>
                    <a:pt x="f40" y="f50"/>
                    <a:pt x="f27" y="f51"/>
                  </a:cubicBezTo>
                  <a:cubicBezTo>
                    <a:pt x="f6" y="f52"/>
                    <a:pt x="f53" y="f54"/>
                    <a:pt x="f48" y="f55"/>
                  </a:cubicBezTo>
                  <a:cubicBezTo>
                    <a:pt x="f9" y="f56"/>
                    <a:pt x="f57" y="f7"/>
                    <a:pt x="f37" y="f58"/>
                  </a:cubicBezTo>
                  <a:cubicBezTo>
                    <a:pt x="f33" y="f59"/>
                    <a:pt x="f35" y="f16"/>
                    <a:pt x="f60" y="f32"/>
                  </a:cubicBezTo>
                  <a:cubicBezTo>
                    <a:pt x="f61" y="f32"/>
                    <a:pt x="f17" y="f62"/>
                    <a:pt x="f8" y="f9"/>
                  </a:cubicBezTo>
                  <a:close/>
                  <a:moveTo>
                    <a:pt x="f63" y="f48"/>
                  </a:moveTo>
                  <a:cubicBezTo>
                    <a:pt x="f64" y="f65"/>
                    <a:pt x="f59" y="f17"/>
                    <a:pt x="f66" y="f67"/>
                  </a:cubicBezTo>
                  <a:cubicBezTo>
                    <a:pt x="f57" y="f31"/>
                    <a:pt x="f56" y="f68"/>
                    <a:pt x="f63" y="f48"/>
                  </a:cubicBezTo>
                  <a:close/>
                  <a:moveTo>
                    <a:pt x="f14" y="f69"/>
                  </a:moveTo>
                  <a:cubicBezTo>
                    <a:pt x="f70" y="f71"/>
                    <a:pt x="f72" y="f72"/>
                    <a:pt x="f71" y="f66"/>
                  </a:cubicBezTo>
                  <a:cubicBezTo>
                    <a:pt x="f66" y="f42"/>
                    <a:pt x="f12" y="f64"/>
                    <a:pt x="f14" y="f69"/>
                  </a:cubicBezTo>
                  <a:close/>
                  <a:moveTo>
                    <a:pt x="f36" y="f69"/>
                  </a:moveTo>
                  <a:cubicBezTo>
                    <a:pt x="f37" y="f14"/>
                    <a:pt x="f37" y="f42"/>
                    <a:pt x="f63" y="f40"/>
                  </a:cubicBezTo>
                  <a:cubicBezTo>
                    <a:pt x="f73" y="f27"/>
                    <a:pt x="f69" y="f6"/>
                    <a:pt x="f74" y="f9"/>
                  </a:cubicBezTo>
                  <a:cubicBezTo>
                    <a:pt x="f16" y="f72"/>
                    <a:pt x="f14" y="f53"/>
                    <a:pt x="f36" y="f69"/>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30" name="Ελεύθερη σχεδίαση 52">
              <a:extLst>
                <a:ext uri="{FF2B5EF4-FFF2-40B4-BE49-F238E27FC236}">
                  <a16:creationId xmlns:a16="http://schemas.microsoft.com/office/drawing/2014/main" id="{A6DE04B6-7589-93A8-C6A9-6806A0EB874B}"/>
                </a:ext>
              </a:extLst>
            </p:cNvPr>
            <p:cNvSpPr/>
            <p:nvPr/>
          </p:nvSpPr>
          <p:spPr>
            <a:xfrm>
              <a:off x="10753856" y="4410571"/>
              <a:ext cx="369765" cy="340047"/>
            </a:xfrm>
            <a:custGeom>
              <a:avLst/>
              <a:gdLst>
                <a:gd name="f0" fmla="val 10800000"/>
                <a:gd name="f1" fmla="val 5400000"/>
                <a:gd name="f2" fmla="val 180"/>
                <a:gd name="f3" fmla="val w"/>
                <a:gd name="f4" fmla="val h"/>
                <a:gd name="f5" fmla="val 0"/>
                <a:gd name="f6" fmla="val 136"/>
                <a:gd name="f7" fmla="val 138"/>
                <a:gd name="f8" fmla="val 26"/>
                <a:gd name="f9" fmla="val 16"/>
                <a:gd name="f10" fmla="val 9"/>
                <a:gd name="f11" fmla="val 5"/>
                <a:gd name="f12" fmla="val 131"/>
                <a:gd name="f13" fmla="val 2"/>
                <a:gd name="f14" fmla="val 129"/>
                <a:gd name="f15" fmla="val 125"/>
                <a:gd name="f16" fmla="val 120"/>
                <a:gd name="f17" fmla="val 1"/>
                <a:gd name="f18" fmla="val 119"/>
                <a:gd name="f19" fmla="val 3"/>
                <a:gd name="f20" fmla="val 4"/>
                <a:gd name="f21" fmla="val 121"/>
                <a:gd name="f22" fmla="val 123"/>
                <a:gd name="f23" fmla="val 124"/>
                <a:gd name="f24" fmla="val 126"/>
                <a:gd name="f25" fmla="val 128"/>
                <a:gd name="f26" fmla="val 6"/>
                <a:gd name="f27" fmla="val 11"/>
                <a:gd name="f28" fmla="val 17"/>
                <a:gd name="f29" fmla="val 132"/>
                <a:gd name="f30" fmla="val 23"/>
                <a:gd name="f31" fmla="val 37"/>
                <a:gd name="f32" fmla="val 49"/>
                <a:gd name="f33" fmla="val 63"/>
                <a:gd name="f34" fmla="val 118"/>
                <a:gd name="f35" fmla="val 74"/>
                <a:gd name="f36" fmla="val 112"/>
                <a:gd name="f37" fmla="val 85"/>
                <a:gd name="f38" fmla="val 106"/>
                <a:gd name="f39" fmla="val 97"/>
                <a:gd name="f40" fmla="val 104"/>
                <a:gd name="f41" fmla="val 99"/>
                <a:gd name="f42" fmla="val 100"/>
                <a:gd name="f43" fmla="val 96"/>
                <a:gd name="f44" fmla="val 90"/>
                <a:gd name="f45" fmla="val 109"/>
                <a:gd name="f46" fmla="val 81"/>
                <a:gd name="f47" fmla="val 42"/>
                <a:gd name="f48" fmla="val 18"/>
                <a:gd name="f49" fmla="val 12"/>
                <a:gd name="f50" fmla="val 117"/>
                <a:gd name="f51" fmla="val 111"/>
                <a:gd name="f52" fmla="val 108"/>
                <a:gd name="f53" fmla="val 105"/>
                <a:gd name="f54" fmla="val 7"/>
                <a:gd name="f55" fmla="val 103"/>
                <a:gd name="f56" fmla="val 102"/>
                <a:gd name="f57" fmla="val 101"/>
                <a:gd name="f58" fmla="val 8"/>
                <a:gd name="f59" fmla="val 114"/>
                <a:gd name="f60" fmla="val 115"/>
                <a:gd name="f61" fmla="val 127"/>
                <a:gd name="f62" fmla="val 133"/>
                <a:gd name="f63" fmla="val 14"/>
                <a:gd name="f64" fmla="val 134"/>
                <a:gd name="f65" fmla="val 44"/>
                <a:gd name="f66" fmla="val 66"/>
                <a:gd name="f67" fmla="val 83"/>
                <a:gd name="f68" fmla="val 113"/>
                <a:gd name="f69" fmla="val 110"/>
                <a:gd name="f70" fmla="val 137"/>
                <a:gd name="f71" fmla="val 107"/>
                <a:gd name="f72" fmla="val 98"/>
                <a:gd name="f73" fmla="val 130"/>
                <a:gd name="f74" fmla="val 116"/>
                <a:gd name="f75" fmla="val 95"/>
                <a:gd name="f76" fmla="val 94"/>
                <a:gd name="f77" fmla="val 92"/>
                <a:gd name="f78" fmla="val 91"/>
                <a:gd name="f79" fmla="val 89"/>
                <a:gd name="f80" fmla="val 87"/>
                <a:gd name="f81" fmla="val 77"/>
                <a:gd name="f82" fmla="val 61"/>
                <a:gd name="f83" fmla="val 48"/>
                <a:gd name="f84" fmla="val 135"/>
                <a:gd name="f85" fmla="val 41"/>
                <a:gd name="f86" fmla="val 33"/>
                <a:gd name="f87" fmla="val 10"/>
                <a:gd name="f88" fmla="val 76"/>
                <a:gd name="f89" fmla="val 86"/>
                <a:gd name="f90" fmla="val 82"/>
                <a:gd name="f91" fmla="val 78"/>
                <a:gd name="f92" fmla="val 75"/>
                <a:gd name="f93" fmla="val 57"/>
                <a:gd name="f94" fmla="val 54"/>
                <a:gd name="f95" fmla="val 59"/>
                <a:gd name="f96" fmla="val 65"/>
                <a:gd name="f97" fmla="val 122"/>
                <a:gd name="f98" fmla="val 15"/>
                <a:gd name="f99" fmla="val 64"/>
                <a:gd name="f100" fmla="val 51"/>
                <a:gd name="f101" fmla="val 73"/>
                <a:gd name="f102" fmla="val 53"/>
                <a:gd name="f103" fmla="val 60"/>
                <a:gd name="f104" fmla="val 67"/>
                <a:gd name="f105" fmla="val 79"/>
                <a:gd name="f106" fmla="val 84"/>
                <a:gd name="f107" fmla="val 72"/>
                <a:gd name="f108" fmla="val 47"/>
                <a:gd name="f109" fmla="val 32"/>
                <a:gd name="f110" fmla="val 68"/>
                <a:gd name="f111" fmla="val 88"/>
                <a:gd name="f112" fmla="val 71"/>
                <a:gd name="f113" fmla="val 58"/>
                <a:gd name="f114" fmla="+- 0 0 -90"/>
                <a:gd name="f115" fmla="*/ f3 1 136"/>
                <a:gd name="f116" fmla="*/ f4 1 138"/>
                <a:gd name="f117" fmla="+- f7 0 f5"/>
                <a:gd name="f118" fmla="+- f6 0 f5"/>
                <a:gd name="f119" fmla="*/ f114 f0 1"/>
                <a:gd name="f120" fmla="*/ f118 1 136"/>
                <a:gd name="f121" fmla="*/ f117 1 138"/>
                <a:gd name="f122" fmla="*/ 0 f118 1"/>
                <a:gd name="f123" fmla="*/ 120 f117 1"/>
                <a:gd name="f124" fmla="*/ 4 f118 1"/>
                <a:gd name="f125" fmla="*/ 23 f118 1"/>
                <a:gd name="f126" fmla="*/ 132 f117 1"/>
                <a:gd name="f127" fmla="*/ 97 f118 1"/>
                <a:gd name="f128" fmla="*/ 104 f117 1"/>
                <a:gd name="f129" fmla="*/ 100 f118 1"/>
                <a:gd name="f130" fmla="*/ 90 f117 1"/>
                <a:gd name="f131" fmla="*/ 103 f118 1"/>
                <a:gd name="f132" fmla="*/ 11 f117 1"/>
                <a:gd name="f133" fmla="*/ 101 f118 1"/>
                <a:gd name="f134" fmla="*/ 6 f117 1"/>
                <a:gd name="f135" fmla="*/ 134 f118 1"/>
                <a:gd name="f136" fmla="*/ 26 f117 1"/>
                <a:gd name="f137" fmla="*/ 125 f118 1"/>
                <a:gd name="f138" fmla="*/ 119 f117 1"/>
                <a:gd name="f139" fmla="*/ 133 f117 1"/>
                <a:gd name="f140" fmla="*/ 96 f118 1"/>
                <a:gd name="f141" fmla="*/ 110 f117 1"/>
                <a:gd name="f142" fmla="*/ 87 f118 1"/>
                <a:gd name="f143" fmla="*/ 115 f117 1"/>
                <a:gd name="f144" fmla="*/ 5 f118 1"/>
                <a:gd name="f145" fmla="*/ 129 f117 1"/>
                <a:gd name="f146" fmla="*/ 48 f118 1"/>
                <a:gd name="f147" fmla="*/ 134 f117 1"/>
                <a:gd name="f148" fmla="*/ 65 f118 1"/>
                <a:gd name="f149" fmla="*/ 108 f117 1"/>
                <a:gd name="f150" fmla="*/ 109 f117 1"/>
                <a:gd name="f151" fmla="*/ 111 f118 1"/>
                <a:gd name="f152" fmla="*/ 135 f117 1"/>
                <a:gd name="f153" fmla="*/ 118 f118 1"/>
                <a:gd name="f154" fmla="*/ 125 f117 1"/>
                <a:gd name="f155" fmla="*/ 117 f118 1"/>
                <a:gd name="f156" fmla="*/ 108 f118 1"/>
                <a:gd name="f157" fmla="*/ 128 f117 1"/>
                <a:gd name="f158" fmla="*/ 105 f118 1"/>
                <a:gd name="f159" fmla="*/ 105 f117 1"/>
                <a:gd name="f160" fmla="*/ 124 f117 1"/>
                <a:gd name="f161" fmla="*/ 114 f118 1"/>
                <a:gd name="f162" fmla="*/ 102 f117 1"/>
                <a:gd name="f163" fmla="*/ 115 f118 1"/>
                <a:gd name="f164" fmla="*/ 82 f117 1"/>
                <a:gd name="f165" fmla="*/ 102 f118 1"/>
                <a:gd name="f166" fmla="*/ 7 f117 1"/>
                <a:gd name="f167" fmla="*/ 127 f118 1"/>
                <a:gd name="f168" fmla="*/ 18 f117 1"/>
                <a:gd name="f169" fmla="*/ 98 f118 1"/>
                <a:gd name="f170" fmla="*/ 104 f118 1"/>
                <a:gd name="f171" fmla="*/ 127 f117 1"/>
                <a:gd name="f172" fmla="*/ 113 f117 1"/>
                <a:gd name="f173" fmla="*/ 89 f118 1"/>
                <a:gd name="f174" fmla="*/ 74 f118 1"/>
                <a:gd name="f175" fmla="*/ 118 f117 1"/>
                <a:gd name="f176" fmla="*/ 2 f118 1"/>
                <a:gd name="f177" fmla="*/ 121 f117 1"/>
                <a:gd name="f178" fmla="*/ 120 f118 1"/>
                <a:gd name="f179" fmla="*/ 123 f117 1"/>
                <a:gd name="f180" fmla="*/ 128 f118 1"/>
                <a:gd name="f181" fmla="*/ 32 f117 1"/>
                <a:gd name="f182" fmla="*/ 103 f117 1"/>
                <a:gd name="f183" fmla="*/ 116 f118 1"/>
                <a:gd name="f184" fmla="*/ 72 f117 1"/>
                <a:gd name="f185" fmla="*/ 44 f117 1"/>
                <a:gd name="f186" fmla="*/ f119 1 f2"/>
                <a:gd name="f187" fmla="*/ f122 1 136"/>
                <a:gd name="f188" fmla="*/ f123 1 138"/>
                <a:gd name="f189" fmla="*/ f124 1 136"/>
                <a:gd name="f190" fmla="*/ f125 1 136"/>
                <a:gd name="f191" fmla="*/ f126 1 138"/>
                <a:gd name="f192" fmla="*/ f127 1 136"/>
                <a:gd name="f193" fmla="*/ f128 1 138"/>
                <a:gd name="f194" fmla="*/ f129 1 136"/>
                <a:gd name="f195" fmla="*/ f130 1 138"/>
                <a:gd name="f196" fmla="*/ f131 1 136"/>
                <a:gd name="f197" fmla="*/ f132 1 138"/>
                <a:gd name="f198" fmla="*/ f133 1 136"/>
                <a:gd name="f199" fmla="*/ f134 1 138"/>
                <a:gd name="f200" fmla="*/ f135 1 136"/>
                <a:gd name="f201" fmla="*/ f136 1 138"/>
                <a:gd name="f202" fmla="*/ f137 1 136"/>
                <a:gd name="f203" fmla="*/ f138 1 138"/>
                <a:gd name="f204" fmla="*/ f139 1 138"/>
                <a:gd name="f205" fmla="*/ f140 1 136"/>
                <a:gd name="f206" fmla="*/ f141 1 138"/>
                <a:gd name="f207" fmla="*/ f142 1 136"/>
                <a:gd name="f208" fmla="*/ f143 1 138"/>
                <a:gd name="f209" fmla="*/ f144 1 136"/>
                <a:gd name="f210" fmla="*/ f145 1 138"/>
                <a:gd name="f211" fmla="*/ f146 1 136"/>
                <a:gd name="f212" fmla="*/ f147 1 138"/>
                <a:gd name="f213" fmla="*/ f148 1 136"/>
                <a:gd name="f214" fmla="*/ f149 1 138"/>
                <a:gd name="f215" fmla="*/ f150 1 138"/>
                <a:gd name="f216" fmla="*/ f151 1 136"/>
                <a:gd name="f217" fmla="*/ f152 1 138"/>
                <a:gd name="f218" fmla="*/ f153 1 136"/>
                <a:gd name="f219" fmla="*/ f154 1 138"/>
                <a:gd name="f220" fmla="*/ f155 1 136"/>
                <a:gd name="f221" fmla="*/ f156 1 136"/>
                <a:gd name="f222" fmla="*/ f157 1 138"/>
                <a:gd name="f223" fmla="*/ f158 1 136"/>
                <a:gd name="f224" fmla="*/ f159 1 138"/>
                <a:gd name="f225" fmla="*/ f160 1 138"/>
                <a:gd name="f226" fmla="*/ f161 1 136"/>
                <a:gd name="f227" fmla="*/ f162 1 138"/>
                <a:gd name="f228" fmla="*/ f163 1 136"/>
                <a:gd name="f229" fmla="*/ f164 1 138"/>
                <a:gd name="f230" fmla="*/ f165 1 136"/>
                <a:gd name="f231" fmla="*/ f166 1 138"/>
                <a:gd name="f232" fmla="*/ f167 1 136"/>
                <a:gd name="f233" fmla="*/ f168 1 138"/>
                <a:gd name="f234" fmla="*/ f169 1 136"/>
                <a:gd name="f235" fmla="*/ f170 1 136"/>
                <a:gd name="f236" fmla="*/ f171 1 138"/>
                <a:gd name="f237" fmla="*/ f172 1 138"/>
                <a:gd name="f238" fmla="*/ f173 1 136"/>
                <a:gd name="f239" fmla="*/ f174 1 136"/>
                <a:gd name="f240" fmla="*/ f175 1 138"/>
                <a:gd name="f241" fmla="*/ f176 1 136"/>
                <a:gd name="f242" fmla="*/ f177 1 138"/>
                <a:gd name="f243" fmla="*/ f178 1 136"/>
                <a:gd name="f244" fmla="*/ f179 1 138"/>
                <a:gd name="f245" fmla="*/ f180 1 136"/>
                <a:gd name="f246" fmla="*/ f181 1 138"/>
                <a:gd name="f247" fmla="*/ f182 1 138"/>
                <a:gd name="f248" fmla="*/ f183 1 136"/>
                <a:gd name="f249" fmla="*/ f184 1 138"/>
                <a:gd name="f250" fmla="*/ f185 1 138"/>
                <a:gd name="f251" fmla="*/ 0 1 f120"/>
                <a:gd name="f252" fmla="*/ f6 1 f120"/>
                <a:gd name="f253" fmla="*/ 0 1 f121"/>
                <a:gd name="f254" fmla="*/ f7 1 f121"/>
                <a:gd name="f255" fmla="+- f186 0 f1"/>
                <a:gd name="f256" fmla="*/ f187 1 f120"/>
                <a:gd name="f257" fmla="*/ f188 1 f121"/>
                <a:gd name="f258" fmla="*/ f189 1 f120"/>
                <a:gd name="f259" fmla="*/ f190 1 f120"/>
                <a:gd name="f260" fmla="*/ f191 1 f121"/>
                <a:gd name="f261" fmla="*/ f192 1 f120"/>
                <a:gd name="f262" fmla="*/ f193 1 f121"/>
                <a:gd name="f263" fmla="*/ f194 1 f120"/>
                <a:gd name="f264" fmla="*/ f195 1 f121"/>
                <a:gd name="f265" fmla="*/ f196 1 f120"/>
                <a:gd name="f266" fmla="*/ f197 1 f121"/>
                <a:gd name="f267" fmla="*/ f198 1 f120"/>
                <a:gd name="f268" fmla="*/ f199 1 f121"/>
                <a:gd name="f269" fmla="*/ f200 1 f120"/>
                <a:gd name="f270" fmla="*/ f201 1 f121"/>
                <a:gd name="f271" fmla="*/ f202 1 f120"/>
                <a:gd name="f272" fmla="*/ f203 1 f121"/>
                <a:gd name="f273" fmla="*/ f204 1 f121"/>
                <a:gd name="f274" fmla="*/ f205 1 f120"/>
                <a:gd name="f275" fmla="*/ f206 1 f121"/>
                <a:gd name="f276" fmla="*/ f207 1 f120"/>
                <a:gd name="f277" fmla="*/ f208 1 f121"/>
                <a:gd name="f278" fmla="*/ f209 1 f120"/>
                <a:gd name="f279" fmla="*/ f210 1 f121"/>
                <a:gd name="f280" fmla="*/ f211 1 f120"/>
                <a:gd name="f281" fmla="*/ f212 1 f121"/>
                <a:gd name="f282" fmla="*/ f213 1 f120"/>
                <a:gd name="f283" fmla="*/ f214 1 f121"/>
                <a:gd name="f284" fmla="*/ f215 1 f121"/>
                <a:gd name="f285" fmla="*/ f216 1 f120"/>
                <a:gd name="f286" fmla="*/ f217 1 f121"/>
                <a:gd name="f287" fmla="*/ f218 1 f120"/>
                <a:gd name="f288" fmla="*/ f219 1 f121"/>
                <a:gd name="f289" fmla="*/ f220 1 f120"/>
                <a:gd name="f290" fmla="*/ f221 1 f120"/>
                <a:gd name="f291" fmla="*/ f222 1 f121"/>
                <a:gd name="f292" fmla="*/ f223 1 f120"/>
                <a:gd name="f293" fmla="*/ f224 1 f121"/>
                <a:gd name="f294" fmla="*/ f225 1 f121"/>
                <a:gd name="f295" fmla="*/ f226 1 f120"/>
                <a:gd name="f296" fmla="*/ f227 1 f121"/>
                <a:gd name="f297" fmla="*/ f228 1 f120"/>
                <a:gd name="f298" fmla="*/ f229 1 f121"/>
                <a:gd name="f299" fmla="*/ f230 1 f120"/>
                <a:gd name="f300" fmla="*/ f231 1 f121"/>
                <a:gd name="f301" fmla="*/ f232 1 f120"/>
                <a:gd name="f302" fmla="*/ f233 1 f121"/>
                <a:gd name="f303" fmla="*/ f234 1 f120"/>
                <a:gd name="f304" fmla="*/ f235 1 f120"/>
                <a:gd name="f305" fmla="*/ f236 1 f121"/>
                <a:gd name="f306" fmla="*/ f237 1 f121"/>
                <a:gd name="f307" fmla="*/ f238 1 f120"/>
                <a:gd name="f308" fmla="*/ f239 1 f120"/>
                <a:gd name="f309" fmla="*/ f240 1 f121"/>
                <a:gd name="f310" fmla="*/ f241 1 f120"/>
                <a:gd name="f311" fmla="*/ f242 1 f121"/>
                <a:gd name="f312" fmla="*/ f243 1 f120"/>
                <a:gd name="f313" fmla="*/ f244 1 f121"/>
                <a:gd name="f314" fmla="*/ f245 1 f120"/>
                <a:gd name="f315" fmla="*/ f246 1 f121"/>
                <a:gd name="f316" fmla="*/ f247 1 f121"/>
                <a:gd name="f317" fmla="*/ f248 1 f120"/>
                <a:gd name="f318" fmla="*/ f249 1 f121"/>
                <a:gd name="f319" fmla="*/ f250 1 f121"/>
                <a:gd name="f320" fmla="*/ f251 f115 1"/>
                <a:gd name="f321" fmla="*/ f252 f115 1"/>
                <a:gd name="f322" fmla="*/ f254 f116 1"/>
                <a:gd name="f323" fmla="*/ f253 f116 1"/>
                <a:gd name="f324" fmla="*/ f256 f115 1"/>
                <a:gd name="f325" fmla="*/ f257 f116 1"/>
                <a:gd name="f326" fmla="*/ f258 f115 1"/>
                <a:gd name="f327" fmla="*/ f259 f115 1"/>
                <a:gd name="f328" fmla="*/ f260 f116 1"/>
                <a:gd name="f329" fmla="*/ f261 f115 1"/>
                <a:gd name="f330" fmla="*/ f262 f116 1"/>
                <a:gd name="f331" fmla="*/ f263 f115 1"/>
                <a:gd name="f332" fmla="*/ f264 f116 1"/>
                <a:gd name="f333" fmla="*/ f265 f115 1"/>
                <a:gd name="f334" fmla="*/ f266 f116 1"/>
                <a:gd name="f335" fmla="*/ f267 f115 1"/>
                <a:gd name="f336" fmla="*/ f268 f116 1"/>
                <a:gd name="f337" fmla="*/ f269 f115 1"/>
                <a:gd name="f338" fmla="*/ f270 f116 1"/>
                <a:gd name="f339" fmla="*/ f271 f115 1"/>
                <a:gd name="f340" fmla="*/ f272 f116 1"/>
                <a:gd name="f341" fmla="*/ f273 f116 1"/>
                <a:gd name="f342" fmla="*/ f274 f115 1"/>
                <a:gd name="f343" fmla="*/ f275 f116 1"/>
                <a:gd name="f344" fmla="*/ f276 f115 1"/>
                <a:gd name="f345" fmla="*/ f277 f116 1"/>
                <a:gd name="f346" fmla="*/ f278 f115 1"/>
                <a:gd name="f347" fmla="*/ f279 f116 1"/>
                <a:gd name="f348" fmla="*/ f280 f115 1"/>
                <a:gd name="f349" fmla="*/ f281 f116 1"/>
                <a:gd name="f350" fmla="*/ f282 f115 1"/>
                <a:gd name="f351" fmla="*/ f283 f116 1"/>
                <a:gd name="f352" fmla="*/ f284 f116 1"/>
                <a:gd name="f353" fmla="*/ f285 f115 1"/>
                <a:gd name="f354" fmla="*/ f286 f116 1"/>
                <a:gd name="f355" fmla="*/ f287 f115 1"/>
                <a:gd name="f356" fmla="*/ f288 f116 1"/>
                <a:gd name="f357" fmla="*/ f289 f115 1"/>
                <a:gd name="f358" fmla="*/ f290 f115 1"/>
                <a:gd name="f359" fmla="*/ f291 f116 1"/>
                <a:gd name="f360" fmla="*/ f292 f115 1"/>
                <a:gd name="f361" fmla="*/ f293 f116 1"/>
                <a:gd name="f362" fmla="*/ f294 f116 1"/>
                <a:gd name="f363" fmla="*/ f295 f115 1"/>
                <a:gd name="f364" fmla="*/ f296 f116 1"/>
                <a:gd name="f365" fmla="*/ f297 f115 1"/>
                <a:gd name="f366" fmla="*/ f298 f116 1"/>
                <a:gd name="f367" fmla="*/ f299 f115 1"/>
                <a:gd name="f368" fmla="*/ f300 f116 1"/>
                <a:gd name="f369" fmla="*/ f301 f115 1"/>
                <a:gd name="f370" fmla="*/ f302 f116 1"/>
                <a:gd name="f371" fmla="*/ f303 f115 1"/>
                <a:gd name="f372" fmla="*/ f304 f115 1"/>
                <a:gd name="f373" fmla="*/ f305 f116 1"/>
                <a:gd name="f374" fmla="*/ f306 f116 1"/>
                <a:gd name="f375" fmla="*/ f307 f115 1"/>
                <a:gd name="f376" fmla="*/ f308 f115 1"/>
                <a:gd name="f377" fmla="*/ f309 f116 1"/>
                <a:gd name="f378" fmla="*/ f310 f115 1"/>
                <a:gd name="f379" fmla="*/ f311 f116 1"/>
                <a:gd name="f380" fmla="*/ f312 f115 1"/>
                <a:gd name="f381" fmla="*/ f313 f116 1"/>
                <a:gd name="f382" fmla="*/ f314 f115 1"/>
                <a:gd name="f383" fmla="*/ f315 f116 1"/>
                <a:gd name="f384" fmla="*/ f316 f116 1"/>
                <a:gd name="f385" fmla="*/ f317 f115 1"/>
                <a:gd name="f386" fmla="*/ f318 f116 1"/>
                <a:gd name="f387" fmla="*/ f319 f116 1"/>
              </a:gdLst>
              <a:ahLst/>
              <a:cxnLst>
                <a:cxn ang="3cd4">
                  <a:pos x="hc" y="t"/>
                </a:cxn>
                <a:cxn ang="0">
                  <a:pos x="r" y="vc"/>
                </a:cxn>
                <a:cxn ang="cd4">
                  <a:pos x="hc" y="b"/>
                </a:cxn>
                <a:cxn ang="cd2">
                  <a:pos x="l" y="vc"/>
                </a:cxn>
                <a:cxn ang="f255">
                  <a:pos x="f324" y="f325"/>
                </a:cxn>
                <a:cxn ang="f255">
                  <a:pos x="f326" y="f325"/>
                </a:cxn>
                <a:cxn ang="f255">
                  <a:pos x="f327" y="f328"/>
                </a:cxn>
                <a:cxn ang="f255">
                  <a:pos x="f329" y="f330"/>
                </a:cxn>
                <a:cxn ang="f255">
                  <a:pos x="f331" y="f332"/>
                </a:cxn>
                <a:cxn ang="f255">
                  <a:pos x="f333" y="f334"/>
                </a:cxn>
                <a:cxn ang="f255">
                  <a:pos x="f335" y="f336"/>
                </a:cxn>
                <a:cxn ang="f255">
                  <a:pos x="f337" y="f338"/>
                </a:cxn>
                <a:cxn ang="f255">
                  <a:pos x="f339" y="f340"/>
                </a:cxn>
                <a:cxn ang="f255">
                  <a:pos x="f331" y="f341"/>
                </a:cxn>
                <a:cxn ang="f255">
                  <a:pos x="f342" y="f343"/>
                </a:cxn>
                <a:cxn ang="f255">
                  <a:pos x="f344" y="f345"/>
                </a:cxn>
                <a:cxn ang="f255">
                  <a:pos x="f346" y="f347"/>
                </a:cxn>
                <a:cxn ang="f255">
                  <a:pos x="f348" y="f349"/>
                </a:cxn>
                <a:cxn ang="f255">
                  <a:pos x="f348" y="f347"/>
                </a:cxn>
                <a:cxn ang="f255">
                  <a:pos x="f350" y="f325"/>
                </a:cxn>
                <a:cxn ang="f255">
                  <a:pos x="f329" y="f351"/>
                </a:cxn>
                <a:cxn ang="f255">
                  <a:pos x="f329" y="f352"/>
                </a:cxn>
                <a:cxn ang="f255">
                  <a:pos x="f353" y="f354"/>
                </a:cxn>
                <a:cxn ang="f255">
                  <a:pos x="f355" y="f356"/>
                </a:cxn>
                <a:cxn ang="f255">
                  <a:pos x="f357" y="f347"/>
                </a:cxn>
                <a:cxn ang="f255">
                  <a:pos x="f358" y="f347"/>
                </a:cxn>
                <a:cxn ang="f255">
                  <a:pos x="f333" y="f359"/>
                </a:cxn>
                <a:cxn ang="f255">
                  <a:pos x="f360" y="f361"/>
                </a:cxn>
                <a:cxn ang="f255">
                  <a:pos x="f355" y="f362"/>
                </a:cxn>
                <a:cxn ang="f255">
                  <a:pos x="f363" y="f361"/>
                </a:cxn>
                <a:cxn ang="f255">
                  <a:pos x="f358" y="f364"/>
                </a:cxn>
                <a:cxn ang="f255">
                  <a:pos x="f365" y="f366"/>
                </a:cxn>
                <a:cxn ang="f255">
                  <a:pos x="f367" y="f368"/>
                </a:cxn>
                <a:cxn ang="f255">
                  <a:pos x="f369" y="f370"/>
                </a:cxn>
                <a:cxn ang="f255">
                  <a:pos x="f371" y="f361"/>
                </a:cxn>
                <a:cxn ang="f255">
                  <a:pos x="f327" y="f341"/>
                </a:cxn>
                <a:cxn ang="f255">
                  <a:pos x="f372" y="f373"/>
                </a:cxn>
                <a:cxn ang="f255">
                  <a:pos x="f365" y="f374"/>
                </a:cxn>
                <a:cxn ang="f255">
                  <a:pos x="f375" y="f343"/>
                </a:cxn>
                <a:cxn ang="f255">
                  <a:pos x="f376" y="f377"/>
                </a:cxn>
                <a:cxn ang="f255">
                  <a:pos x="f326" y="f373"/>
                </a:cxn>
                <a:cxn ang="f255">
                  <a:pos x="f378" y="f379"/>
                </a:cxn>
                <a:cxn ang="f255">
                  <a:pos x="f380" y="f381"/>
                </a:cxn>
                <a:cxn ang="f255">
                  <a:pos x="f367" y="f351"/>
                </a:cxn>
                <a:cxn ang="f255">
                  <a:pos x="f382" y="f383"/>
                </a:cxn>
                <a:cxn ang="f255">
                  <a:pos x="f372" y="f384"/>
                </a:cxn>
                <a:cxn ang="f255">
                  <a:pos x="f385" y="f386"/>
                </a:cxn>
                <a:cxn ang="f255">
                  <a:pos x="f382" y="f387"/>
                </a:cxn>
              </a:cxnLst>
              <a:rect l="f320" t="f323" r="f321" b="f322"/>
              <a:pathLst>
                <a:path w="136" h="138">
                  <a:moveTo>
                    <a:pt x="f8" y="f7"/>
                  </a:moveTo>
                  <a:cubicBezTo>
                    <a:pt x="f9" y="f7"/>
                    <a:pt x="f10" y="f6"/>
                    <a:pt x="f11" y="f12"/>
                  </a:cubicBezTo>
                  <a:cubicBezTo>
                    <a:pt x="f13" y="f14"/>
                    <a:pt x="f5" y="f15"/>
                    <a:pt x="f5" y="f16"/>
                  </a:cubicBezTo>
                  <a:cubicBezTo>
                    <a:pt x="f5" y="f16"/>
                    <a:pt x="f5" y="f16"/>
                    <a:pt x="f5" y="f16"/>
                  </a:cubicBezTo>
                  <a:cubicBezTo>
                    <a:pt x="f17" y="f18"/>
                    <a:pt x="f17" y="f18"/>
                    <a:pt x="f17" y="f18"/>
                  </a:cubicBezTo>
                  <a:cubicBezTo>
                    <a:pt x="f13" y="f18"/>
                    <a:pt x="f19" y="f18"/>
                    <a:pt x="f20" y="f16"/>
                  </a:cubicBezTo>
                  <a:cubicBezTo>
                    <a:pt x="f11" y="f21"/>
                    <a:pt x="f11" y="f22"/>
                    <a:pt x="f11" y="f23"/>
                  </a:cubicBezTo>
                  <a:cubicBezTo>
                    <a:pt x="f11" y="f24"/>
                    <a:pt x="f11" y="f25"/>
                    <a:pt x="f26" y="f25"/>
                  </a:cubicBezTo>
                  <a:cubicBezTo>
                    <a:pt x="f27" y="f12"/>
                    <a:pt x="f28" y="f29"/>
                    <a:pt x="f30" y="f29"/>
                  </a:cubicBezTo>
                  <a:cubicBezTo>
                    <a:pt x="f31" y="f29"/>
                    <a:pt x="f32" y="f15"/>
                    <a:pt x="f33" y="f34"/>
                  </a:cubicBezTo>
                  <a:cubicBezTo>
                    <a:pt x="f35" y="f36"/>
                    <a:pt x="f37" y="f38"/>
                    <a:pt x="f39" y="f40"/>
                  </a:cubicBezTo>
                  <a:cubicBezTo>
                    <a:pt x="f39" y="f40"/>
                    <a:pt x="f39" y="f40"/>
                    <a:pt x="f39" y="f40"/>
                  </a:cubicBezTo>
                  <a:cubicBezTo>
                    <a:pt x="f41" y="f42"/>
                    <a:pt x="f42" y="f43"/>
                    <a:pt x="f42" y="f44"/>
                  </a:cubicBezTo>
                  <a:cubicBezTo>
                    <a:pt x="f42" y="f44"/>
                    <a:pt x="f42" y="f44"/>
                    <a:pt x="f42" y="f44"/>
                  </a:cubicBezTo>
                  <a:cubicBezTo>
                    <a:pt x="f42" y="f44"/>
                    <a:pt x="f42" y="f44"/>
                    <a:pt x="f42" y="f44"/>
                  </a:cubicBezTo>
                  <a:cubicBezTo>
                    <a:pt x="f45" y="f46"/>
                    <a:pt x="f29" y="f47"/>
                    <a:pt x="f15" y="f48"/>
                  </a:cubicBezTo>
                  <a:cubicBezTo>
                    <a:pt x="f23" y="f49"/>
                    <a:pt x="f50" y="f20"/>
                    <a:pt x="f51" y="f20"/>
                  </a:cubicBezTo>
                  <a:cubicBezTo>
                    <a:pt x="f52" y="f20"/>
                    <a:pt x="f53" y="f54"/>
                    <a:pt x="f55" y="f27"/>
                  </a:cubicBezTo>
                  <a:cubicBezTo>
                    <a:pt x="f56" y="f49"/>
                    <a:pt x="f56" y="f49"/>
                    <a:pt x="f56" y="f49"/>
                  </a:cubicBezTo>
                  <a:cubicBezTo>
                    <a:pt x="f57" y="f27"/>
                    <a:pt x="f57" y="f27"/>
                    <a:pt x="f57" y="f27"/>
                  </a:cubicBezTo>
                  <a:cubicBezTo>
                    <a:pt x="f42" y="f10"/>
                    <a:pt x="f42" y="f58"/>
                    <a:pt x="f57" y="f26"/>
                  </a:cubicBezTo>
                  <a:cubicBezTo>
                    <a:pt x="f55" y="f13"/>
                    <a:pt x="f45" y="f5"/>
                    <a:pt x="f59" y="f5"/>
                  </a:cubicBezTo>
                  <a:cubicBezTo>
                    <a:pt x="f59" y="f5"/>
                    <a:pt x="f59" y="f5"/>
                    <a:pt x="f60" y="f5"/>
                  </a:cubicBezTo>
                  <a:cubicBezTo>
                    <a:pt x="f61" y="f17"/>
                    <a:pt x="f62" y="f63"/>
                    <a:pt x="f64" y="f8"/>
                  </a:cubicBezTo>
                  <a:cubicBezTo>
                    <a:pt x="f6" y="f65"/>
                    <a:pt x="f15" y="f66"/>
                    <a:pt x="f50" y="f67"/>
                  </a:cubicBezTo>
                  <a:cubicBezTo>
                    <a:pt x="f68" y="f44"/>
                    <a:pt x="f69" y="f43"/>
                    <a:pt x="f45" y="f57"/>
                  </a:cubicBezTo>
                  <a:cubicBezTo>
                    <a:pt x="f16" y="f57"/>
                    <a:pt x="f15" y="f69"/>
                    <a:pt x="f15" y="f18"/>
                  </a:cubicBezTo>
                  <a:cubicBezTo>
                    <a:pt x="f15" y="f25"/>
                    <a:pt x="f16" y="f70"/>
                    <a:pt x="f51" y="f70"/>
                  </a:cubicBezTo>
                  <a:cubicBezTo>
                    <a:pt x="f71" y="f70"/>
                    <a:pt x="f40" y="f6"/>
                    <a:pt x="f42" y="f64"/>
                  </a:cubicBezTo>
                  <a:cubicBezTo>
                    <a:pt x="f42" y="f62"/>
                    <a:pt x="f42" y="f62"/>
                    <a:pt x="f42" y="f62"/>
                  </a:cubicBezTo>
                  <a:cubicBezTo>
                    <a:pt x="f42" y="f62"/>
                    <a:pt x="f42" y="f62"/>
                    <a:pt x="f42" y="f62"/>
                  </a:cubicBezTo>
                  <a:cubicBezTo>
                    <a:pt x="f72" y="f73"/>
                    <a:pt x="f72" y="f15"/>
                    <a:pt x="f39" y="f16"/>
                  </a:cubicBezTo>
                  <a:cubicBezTo>
                    <a:pt x="f39" y="f74"/>
                    <a:pt x="f39" y="f68"/>
                    <a:pt x="f43" y="f69"/>
                  </a:cubicBezTo>
                  <a:cubicBezTo>
                    <a:pt x="f75" y="f69"/>
                    <a:pt x="f75" y="f69"/>
                    <a:pt x="f76" y="f69"/>
                  </a:cubicBezTo>
                  <a:cubicBezTo>
                    <a:pt x="f77" y="f51"/>
                    <a:pt x="f77" y="f51"/>
                    <a:pt x="f77" y="f51"/>
                  </a:cubicBezTo>
                  <a:cubicBezTo>
                    <a:pt x="f78" y="f36"/>
                    <a:pt x="f79" y="f68"/>
                    <a:pt x="f80" y="f60"/>
                  </a:cubicBezTo>
                  <a:cubicBezTo>
                    <a:pt x="f81" y="f21"/>
                    <a:pt x="f82" y="f29"/>
                    <a:pt x="f83" y="f84"/>
                  </a:cubicBezTo>
                  <a:cubicBezTo>
                    <a:pt x="f85" y="f70"/>
                    <a:pt x="f86" y="f7"/>
                    <a:pt x="f8" y="f7"/>
                  </a:cubicBezTo>
                  <a:close/>
                  <a:moveTo>
                    <a:pt x="f11" y="f14"/>
                  </a:moveTo>
                  <a:cubicBezTo>
                    <a:pt x="f11" y="f73"/>
                    <a:pt x="f11" y="f73"/>
                    <a:pt x="f26" y="f73"/>
                  </a:cubicBezTo>
                  <a:cubicBezTo>
                    <a:pt x="f87" y="f64"/>
                    <a:pt x="f28" y="f70"/>
                    <a:pt x="f8" y="f70"/>
                  </a:cubicBezTo>
                  <a:cubicBezTo>
                    <a:pt x="f86" y="f70"/>
                    <a:pt x="f85" y="f84"/>
                    <a:pt x="f83" y="f64"/>
                  </a:cubicBezTo>
                  <a:cubicBezTo>
                    <a:pt x="f82" y="f73"/>
                    <a:pt x="f88" y="f16"/>
                    <a:pt x="f89" y="f59"/>
                  </a:cubicBezTo>
                  <a:cubicBezTo>
                    <a:pt x="f90" y="f60"/>
                    <a:pt x="f91" y="f50"/>
                    <a:pt x="f92" y="f18"/>
                  </a:cubicBezTo>
                  <a:cubicBezTo>
                    <a:pt x="f66" y="f23"/>
                    <a:pt x="f93" y="f14"/>
                    <a:pt x="f83" y="f14"/>
                  </a:cubicBezTo>
                  <a:cubicBezTo>
                    <a:pt x="f65" y="f14"/>
                    <a:pt x="f65" y="f14"/>
                    <a:pt x="f65" y="f14"/>
                  </a:cubicBezTo>
                  <a:cubicBezTo>
                    <a:pt x="f83" y="f25"/>
                    <a:pt x="f83" y="f25"/>
                    <a:pt x="f83" y="f25"/>
                  </a:cubicBezTo>
                  <a:cubicBezTo>
                    <a:pt x="f94" y="f24"/>
                    <a:pt x="f95" y="f22"/>
                    <a:pt x="f96" y="f16"/>
                  </a:cubicBezTo>
                  <a:cubicBezTo>
                    <a:pt x="f92" y="f59"/>
                    <a:pt x="f37" y="f52"/>
                    <a:pt x="f43" y="f52"/>
                  </a:cubicBezTo>
                  <a:cubicBezTo>
                    <a:pt x="f43" y="f52"/>
                    <a:pt x="f43" y="f52"/>
                    <a:pt x="f43" y="f52"/>
                  </a:cubicBezTo>
                  <a:cubicBezTo>
                    <a:pt x="f39" y="f52"/>
                    <a:pt x="f39" y="f52"/>
                    <a:pt x="f39" y="f52"/>
                  </a:cubicBezTo>
                  <a:cubicBezTo>
                    <a:pt x="f39" y="f52"/>
                    <a:pt x="f39" y="f52"/>
                    <a:pt x="f39" y="f52"/>
                  </a:cubicBezTo>
                  <a:cubicBezTo>
                    <a:pt x="f39" y="f52"/>
                    <a:pt x="f39" y="f52"/>
                    <a:pt x="f39" y="f52"/>
                  </a:cubicBezTo>
                  <a:cubicBezTo>
                    <a:pt x="f39" y="f45"/>
                    <a:pt x="f39" y="f45"/>
                    <a:pt x="f39" y="f45"/>
                  </a:cubicBezTo>
                  <a:cubicBezTo>
                    <a:pt x="f72" y="f36"/>
                    <a:pt x="f41" y="f74"/>
                    <a:pt x="f41" y="f16"/>
                  </a:cubicBezTo>
                  <a:cubicBezTo>
                    <a:pt x="f41" y="f23"/>
                    <a:pt x="f42" y="f14"/>
                    <a:pt x="f57" y="f29"/>
                  </a:cubicBezTo>
                  <a:cubicBezTo>
                    <a:pt x="f40" y="f64"/>
                    <a:pt x="f52" y="f84"/>
                    <a:pt x="f51" y="f84"/>
                  </a:cubicBezTo>
                  <a:cubicBezTo>
                    <a:pt x="f34" y="f84"/>
                    <a:pt x="f97" y="f14"/>
                    <a:pt x="f22" y="f22"/>
                  </a:cubicBezTo>
                  <a:cubicBezTo>
                    <a:pt x="f97" y="f23"/>
                    <a:pt x="f21" y="f15"/>
                    <a:pt x="f18" y="f15"/>
                  </a:cubicBezTo>
                  <a:cubicBezTo>
                    <a:pt x="f34" y="f15"/>
                    <a:pt x="f34" y="f15"/>
                    <a:pt x="f34" y="f15"/>
                  </a:cubicBezTo>
                  <a:cubicBezTo>
                    <a:pt x="f34" y="f61"/>
                    <a:pt x="f50" y="f25"/>
                    <a:pt x="f50" y="f14"/>
                  </a:cubicBezTo>
                  <a:cubicBezTo>
                    <a:pt x="f50" y="f14"/>
                    <a:pt x="f50" y="f14"/>
                    <a:pt x="f50" y="f14"/>
                  </a:cubicBezTo>
                  <a:cubicBezTo>
                    <a:pt x="f50" y="f14"/>
                    <a:pt x="f50" y="f14"/>
                    <a:pt x="f50" y="f14"/>
                  </a:cubicBezTo>
                  <a:cubicBezTo>
                    <a:pt x="f60" y="f73"/>
                    <a:pt x="f59" y="f73"/>
                    <a:pt x="f68" y="f73"/>
                  </a:cubicBezTo>
                  <a:cubicBezTo>
                    <a:pt x="f68" y="f73"/>
                    <a:pt x="f68" y="f73"/>
                    <a:pt x="f68" y="f73"/>
                  </a:cubicBezTo>
                  <a:cubicBezTo>
                    <a:pt x="f51" y="f73"/>
                    <a:pt x="f45" y="f73"/>
                    <a:pt x="f52" y="f14"/>
                  </a:cubicBezTo>
                  <a:cubicBezTo>
                    <a:pt x="f38" y="f14"/>
                    <a:pt x="f53" y="f25"/>
                    <a:pt x="f55" y="f25"/>
                  </a:cubicBezTo>
                  <a:cubicBezTo>
                    <a:pt x="f55" y="f25"/>
                    <a:pt x="f55" y="f25"/>
                    <a:pt x="f55" y="f25"/>
                  </a:cubicBezTo>
                  <a:cubicBezTo>
                    <a:pt x="f55" y="f25"/>
                    <a:pt x="f55" y="f25"/>
                    <a:pt x="f55" y="f25"/>
                  </a:cubicBezTo>
                  <a:cubicBezTo>
                    <a:pt x="f42" y="f97"/>
                    <a:pt x="f42" y="f69"/>
                    <a:pt x="f40" y="f53"/>
                  </a:cubicBezTo>
                  <a:cubicBezTo>
                    <a:pt x="f53" y="f53"/>
                    <a:pt x="f53" y="f53"/>
                    <a:pt x="f53" y="f53"/>
                  </a:cubicBezTo>
                  <a:cubicBezTo>
                    <a:pt x="f53" y="f53"/>
                    <a:pt x="f53" y="f53"/>
                    <a:pt x="f53" y="f53"/>
                  </a:cubicBezTo>
                  <a:cubicBezTo>
                    <a:pt x="f69" y="f38"/>
                    <a:pt x="f59" y="f52"/>
                    <a:pt x="f74" y="f36"/>
                  </a:cubicBezTo>
                  <a:cubicBezTo>
                    <a:pt x="f34" y="f74"/>
                    <a:pt x="f18" y="f16"/>
                    <a:pt x="f34" y="f23"/>
                  </a:cubicBezTo>
                  <a:cubicBezTo>
                    <a:pt x="f34" y="f23"/>
                    <a:pt x="f34" y="f23"/>
                    <a:pt x="f34" y="f23"/>
                  </a:cubicBezTo>
                  <a:cubicBezTo>
                    <a:pt x="f21" y="f18"/>
                    <a:pt x="f18" y="f74"/>
                    <a:pt x="f50" y="f36"/>
                  </a:cubicBezTo>
                  <a:cubicBezTo>
                    <a:pt x="f74" y="f69"/>
                    <a:pt x="f60" y="f45"/>
                    <a:pt x="f59" y="f38"/>
                  </a:cubicBezTo>
                  <a:cubicBezTo>
                    <a:pt x="f59" y="f53"/>
                    <a:pt x="f59" y="f53"/>
                    <a:pt x="f59" y="f53"/>
                  </a:cubicBezTo>
                  <a:cubicBezTo>
                    <a:pt x="f60" y="f53"/>
                    <a:pt x="f60" y="f53"/>
                    <a:pt x="f60" y="f53"/>
                  </a:cubicBezTo>
                  <a:cubicBezTo>
                    <a:pt x="f50" y="f38"/>
                    <a:pt x="f21" y="f45"/>
                    <a:pt x="f22" y="f68"/>
                  </a:cubicBezTo>
                  <a:cubicBezTo>
                    <a:pt x="f21" y="f71"/>
                    <a:pt x="f74" y="f56"/>
                    <a:pt x="f52" y="f56"/>
                  </a:cubicBezTo>
                  <a:cubicBezTo>
                    <a:pt x="f71" y="f56"/>
                    <a:pt x="f71" y="f56"/>
                    <a:pt x="f71" y="f56"/>
                  </a:cubicBezTo>
                  <a:cubicBezTo>
                    <a:pt x="f71" y="f57"/>
                    <a:pt x="f71" y="f57"/>
                    <a:pt x="f71" y="f57"/>
                  </a:cubicBezTo>
                  <a:cubicBezTo>
                    <a:pt x="f52" y="f39"/>
                    <a:pt x="f36" y="f44"/>
                    <a:pt x="f60" y="f90"/>
                  </a:cubicBezTo>
                  <a:cubicBezTo>
                    <a:pt x="f23" y="f96"/>
                    <a:pt x="f64" y="f65"/>
                    <a:pt x="f62" y="f8"/>
                  </a:cubicBezTo>
                  <a:cubicBezTo>
                    <a:pt x="f12" y="f98"/>
                    <a:pt x="f24" y="f19"/>
                    <a:pt x="f60" y="f13"/>
                  </a:cubicBezTo>
                  <a:cubicBezTo>
                    <a:pt x="f69" y="f17"/>
                    <a:pt x="f40" y="f20"/>
                    <a:pt x="f56" y="f54"/>
                  </a:cubicBezTo>
                  <a:cubicBezTo>
                    <a:pt x="f56" y="f54"/>
                    <a:pt x="f56" y="f58"/>
                    <a:pt x="f56" y="f10"/>
                  </a:cubicBezTo>
                  <a:cubicBezTo>
                    <a:pt x="f53" y="f20"/>
                    <a:pt x="f45" y="f19"/>
                    <a:pt x="f51" y="f19"/>
                  </a:cubicBezTo>
                  <a:cubicBezTo>
                    <a:pt x="f34" y="f19"/>
                    <a:pt x="f15" y="f27"/>
                    <a:pt x="f61" y="f48"/>
                  </a:cubicBezTo>
                  <a:cubicBezTo>
                    <a:pt x="f62" y="f47"/>
                    <a:pt x="f69" y="f46"/>
                    <a:pt x="f57" y="f78"/>
                  </a:cubicBezTo>
                  <a:cubicBezTo>
                    <a:pt x="f56" y="f43"/>
                    <a:pt x="f42" y="f42"/>
                    <a:pt x="f41" y="f40"/>
                  </a:cubicBezTo>
                  <a:cubicBezTo>
                    <a:pt x="f72" y="f53"/>
                    <a:pt x="f72" y="f53"/>
                    <a:pt x="f72" y="f53"/>
                  </a:cubicBezTo>
                  <a:cubicBezTo>
                    <a:pt x="f72" y="f53"/>
                    <a:pt x="f72" y="f53"/>
                    <a:pt x="f72" y="f53"/>
                  </a:cubicBezTo>
                  <a:cubicBezTo>
                    <a:pt x="f89" y="f71"/>
                    <a:pt x="f92" y="f68"/>
                    <a:pt x="f99" y="f18"/>
                  </a:cubicBezTo>
                  <a:cubicBezTo>
                    <a:pt x="f100" y="f24"/>
                    <a:pt x="f31" y="f62"/>
                    <a:pt x="f30" y="f62"/>
                  </a:cubicBezTo>
                  <a:cubicBezTo>
                    <a:pt x="f28" y="f62"/>
                    <a:pt x="f27" y="f29"/>
                    <a:pt x="f11" y="f14"/>
                  </a:cubicBezTo>
                  <a:cubicBezTo>
                    <a:pt x="f11" y="f14"/>
                    <a:pt x="f11" y="f14"/>
                    <a:pt x="f11" y="f14"/>
                  </a:cubicBezTo>
                  <a:close/>
                  <a:moveTo>
                    <a:pt x="f40" y="f61"/>
                  </a:moveTo>
                  <a:cubicBezTo>
                    <a:pt x="f38" y="f61"/>
                    <a:pt x="f71" y="f61"/>
                    <a:pt x="f52" y="f25"/>
                  </a:cubicBezTo>
                  <a:cubicBezTo>
                    <a:pt x="f51" y="f14"/>
                    <a:pt x="f68" y="f14"/>
                    <a:pt x="f74" y="f25"/>
                  </a:cubicBezTo>
                  <a:cubicBezTo>
                    <a:pt x="f34" y="f22"/>
                    <a:pt x="f34" y="f50"/>
                    <a:pt x="f60" y="f68"/>
                  </a:cubicBezTo>
                  <a:cubicBezTo>
                    <a:pt x="f68" y="f69"/>
                    <a:pt x="f45" y="f71"/>
                    <a:pt x="f53" y="f71"/>
                  </a:cubicBezTo>
                  <a:cubicBezTo>
                    <a:pt x="f56" y="f51"/>
                    <a:pt x="f56" y="f21"/>
                    <a:pt x="f40" y="f61"/>
                  </a:cubicBezTo>
                  <a:close/>
                  <a:moveTo>
                    <a:pt x="f79" y="f69"/>
                  </a:moveTo>
                  <a:cubicBezTo>
                    <a:pt x="f46" y="f36"/>
                    <a:pt x="f101" y="f50"/>
                    <a:pt x="f96" y="f21"/>
                  </a:cubicBezTo>
                  <a:cubicBezTo>
                    <a:pt x="f82" y="f22"/>
                    <a:pt x="f93" y="f15"/>
                    <a:pt x="f102" y="f61"/>
                  </a:cubicBezTo>
                  <a:cubicBezTo>
                    <a:pt x="f103" y="f24"/>
                    <a:pt x="f104" y="f97"/>
                    <a:pt x="f35" y="f34"/>
                  </a:cubicBezTo>
                  <a:cubicBezTo>
                    <a:pt x="f105" y="f60"/>
                    <a:pt x="f106" y="f36"/>
                    <a:pt x="f79" y="f69"/>
                  </a:cubicBezTo>
                  <a:close/>
                  <a:moveTo>
                    <a:pt x="f13" y="f21"/>
                  </a:moveTo>
                  <a:cubicBezTo>
                    <a:pt x="f13" y="f22"/>
                    <a:pt x="f19" y="f15"/>
                    <a:pt x="f20" y="f61"/>
                  </a:cubicBezTo>
                  <a:cubicBezTo>
                    <a:pt x="f19" y="f61"/>
                    <a:pt x="f19" y="f15"/>
                    <a:pt x="f19" y="f23"/>
                  </a:cubicBezTo>
                  <a:cubicBezTo>
                    <a:pt x="f19" y="f22"/>
                    <a:pt x="f20" y="f97"/>
                    <a:pt x="f19" y="f21"/>
                  </a:cubicBezTo>
                  <a:cubicBezTo>
                    <a:pt x="f19" y="f21"/>
                    <a:pt x="f19" y="f21"/>
                    <a:pt x="f13" y="f21"/>
                  </a:cubicBezTo>
                  <a:close/>
                  <a:moveTo>
                    <a:pt x="f74" y="f52"/>
                  </a:moveTo>
                  <a:cubicBezTo>
                    <a:pt x="f50" y="f45"/>
                    <a:pt x="f34" y="f69"/>
                    <a:pt x="f34" y="f51"/>
                  </a:cubicBezTo>
                  <a:cubicBezTo>
                    <a:pt x="f16" y="f60"/>
                    <a:pt x="f97" y="f34"/>
                    <a:pt x="f16" y="f22"/>
                  </a:cubicBezTo>
                  <a:cubicBezTo>
                    <a:pt x="f97" y="f97"/>
                    <a:pt x="f22" y="f21"/>
                    <a:pt x="f22" y="f18"/>
                  </a:cubicBezTo>
                  <a:cubicBezTo>
                    <a:pt x="f22" y="f60"/>
                    <a:pt x="f18" y="f69"/>
                    <a:pt x="f74" y="f52"/>
                  </a:cubicBezTo>
                  <a:close/>
                  <a:moveTo>
                    <a:pt x="f56" y="f52"/>
                  </a:moveTo>
                  <a:cubicBezTo>
                    <a:pt x="f55" y="f55"/>
                    <a:pt x="f55" y="f55"/>
                    <a:pt x="f55" y="f55"/>
                  </a:cubicBezTo>
                  <a:cubicBezTo>
                    <a:pt x="f40" y="f77"/>
                    <a:pt x="f45" y="f90"/>
                    <a:pt x="f59" y="f107"/>
                  </a:cubicBezTo>
                  <a:cubicBezTo>
                    <a:pt x="f21" y="f103"/>
                    <a:pt x="f61" y="f108"/>
                    <a:pt x="f25" y="f109"/>
                  </a:cubicBezTo>
                  <a:cubicBezTo>
                    <a:pt x="f73" y="f109"/>
                    <a:pt x="f73" y="f109"/>
                    <a:pt x="f73" y="f109"/>
                  </a:cubicBezTo>
                  <a:cubicBezTo>
                    <a:pt x="f12" y="f100"/>
                    <a:pt x="f97" y="f110"/>
                    <a:pt x="f59" y="f106"/>
                  </a:cubicBezTo>
                  <a:cubicBezTo>
                    <a:pt x="f69" y="f44"/>
                    <a:pt x="f71" y="f39"/>
                    <a:pt x="f40" y="f55"/>
                  </a:cubicBezTo>
                  <a:lnTo>
                    <a:pt x="f56" y="f52"/>
                  </a:lnTo>
                  <a:close/>
                  <a:moveTo>
                    <a:pt x="f25" y="f65"/>
                  </a:moveTo>
                  <a:cubicBezTo>
                    <a:pt x="f15" y="f94"/>
                    <a:pt x="f16" y="f33"/>
                    <a:pt x="f74" y="f107"/>
                  </a:cubicBezTo>
                  <a:cubicBezTo>
                    <a:pt x="f51" y="f46"/>
                    <a:pt x="f71" y="f79"/>
                    <a:pt x="f53" y="f39"/>
                  </a:cubicBezTo>
                  <a:cubicBezTo>
                    <a:pt x="f52" y="f77"/>
                    <a:pt x="f69" y="f111"/>
                    <a:pt x="f36" y="f67"/>
                  </a:cubicBezTo>
                  <a:cubicBezTo>
                    <a:pt x="f18" y="f112"/>
                    <a:pt x="f24" y="f113"/>
                    <a:pt x="f25" y="f65"/>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grpSp>
      <p:sp>
        <p:nvSpPr>
          <p:cNvPr id="31"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a:extLst>
              <a:ext uri="{FF2B5EF4-FFF2-40B4-BE49-F238E27FC236}">
                <a16:creationId xmlns:a16="http://schemas.microsoft.com/office/drawing/2014/main" id="{558BC308-594C-98CA-709A-0EA8A4480A69}"/>
              </a:ext>
            </a:extLst>
          </p:cNvPr>
          <p:cNvSpPr txBox="1">
            <a:spLocks noGrp="1"/>
          </p:cNvSpPr>
          <p:nvPr>
            <p:ph type="pic" idx="4294967295"/>
          </p:nvPr>
        </p:nvSpPr>
        <p:spPr>
          <a:xfrm>
            <a:off x="6975719" y="1900205"/>
            <a:ext cx="3935531" cy="2571731"/>
          </a:xfrm>
          <a:solidFill>
            <a:srgbClr val="D1E5F9"/>
          </a:solidFill>
          <a:ln w="38103">
            <a:solidFill>
              <a:srgbClr val="FFFFFF"/>
            </a:solidFill>
            <a:prstDash val="solid"/>
          </a:ln>
        </p:spPr>
        <p:txBody>
          <a:bodyPr anchorCtr="1"/>
          <a:lstStyle>
            <a:lvl1pPr marL="0" indent="0" algn="ctr">
              <a:buNone/>
              <a:defRPr/>
            </a:lvl1pPr>
          </a:lstStyle>
          <a:p>
            <a:pPr lvl="0"/>
            <a:r>
              <a:rPr lang="el-GR"/>
              <a:t>Κάντε κλικ στο εικονίδιο για να προσθέσετε εικόνα</a:t>
            </a:r>
          </a:p>
        </p:txBody>
      </p:sp>
      <p:sp>
        <p:nvSpPr>
          <p:cNvPr id="32" name="Σύμβολο κράτησης θέσης κειμένου 3">
            <a:extLst>
              <a:ext uri="{FF2B5EF4-FFF2-40B4-BE49-F238E27FC236}">
                <a16:creationId xmlns:a16="http://schemas.microsoft.com/office/drawing/2014/main" id="{5A00187C-5D9C-B8EE-CBA9-82F6FA78C7A0}"/>
              </a:ext>
            </a:extLst>
          </p:cNvPr>
          <p:cNvSpPr txBox="1">
            <a:spLocks noGrp="1"/>
          </p:cNvSpPr>
          <p:nvPr>
            <p:ph type="body" idx="4294967295"/>
          </p:nvPr>
        </p:nvSpPr>
        <p:spPr>
          <a:xfrm>
            <a:off x="6742904" y="4935986"/>
            <a:ext cx="4368975" cy="1007613"/>
          </a:xfrm>
        </p:spPr>
        <p:txBody>
          <a:bodyPr/>
          <a:lstStyle>
            <a:lvl1pPr marL="0" indent="0">
              <a:spcBef>
                <a:spcPts val="1600"/>
              </a:spcBef>
              <a:buNone/>
              <a:defRPr sz="1600"/>
            </a:lvl1pPr>
          </a:lstStyle>
          <a:p>
            <a:pPr lvl="0"/>
            <a:r>
              <a:rPr lang="el-GR"/>
              <a:t>Στυλ κειμένου υποδείγματος</a:t>
            </a:r>
          </a:p>
        </p:txBody>
      </p:sp>
      <p:sp>
        <p:nvSpPr>
          <p:cNvPr id="33" name="Σύμβολο κράτησης αριθμού διαφάνειας 7">
            <a:extLst>
              <a:ext uri="{FF2B5EF4-FFF2-40B4-BE49-F238E27FC236}">
                <a16:creationId xmlns:a16="http://schemas.microsoft.com/office/drawing/2014/main" id="{AD6009CB-D0DA-DA61-9615-885C893AF3D0}"/>
              </a:ext>
            </a:extLst>
          </p:cNvPr>
          <p:cNvSpPr txBox="1">
            <a:spLocks noGrp="1"/>
          </p:cNvSpPr>
          <p:nvPr>
            <p:ph type="sldNum" sz="quarter" idx="8"/>
          </p:nvPr>
        </p:nvSpPr>
        <p:spPr>
          <a:xfrm>
            <a:off x="1065211" y="6019796"/>
            <a:ext cx="761996" cy="228600"/>
          </a:xfrm>
        </p:spPr>
        <p:txBody>
          <a:bodyPr/>
          <a:lstStyle>
            <a:lvl1pPr>
              <a:defRPr/>
            </a:lvl1pPr>
          </a:lstStyle>
          <a:p>
            <a:pPr lvl="0"/>
            <a:fld id="{4A041380-B438-4B94-94DB-44B8CD6FE52D}" type="slidenum">
              <a:t>‹#›</a:t>
            </a:fld>
            <a:endParaRPr lang="el-GR"/>
          </a:p>
        </p:txBody>
      </p:sp>
      <p:sp>
        <p:nvSpPr>
          <p:cNvPr id="34" name="Σύμβολο κράτησης υποσέλιδου 6">
            <a:extLst>
              <a:ext uri="{FF2B5EF4-FFF2-40B4-BE49-F238E27FC236}">
                <a16:creationId xmlns:a16="http://schemas.microsoft.com/office/drawing/2014/main" id="{194BADE4-FEDB-F4F3-7575-F2F47C11962F}"/>
              </a:ext>
            </a:extLst>
          </p:cNvPr>
          <p:cNvSpPr txBox="1">
            <a:spLocks noGrp="1"/>
          </p:cNvSpPr>
          <p:nvPr>
            <p:ph type="ftr" sz="quarter" idx="9"/>
          </p:nvPr>
        </p:nvSpPr>
        <p:spPr>
          <a:xfrm>
            <a:off x="1979611" y="6019796"/>
            <a:ext cx="5943600" cy="228600"/>
          </a:xfrm>
        </p:spPr>
        <p:txBody>
          <a:bodyPr/>
          <a:lstStyle>
            <a:lvl1pPr>
              <a:defRPr/>
            </a:lvl1pPr>
          </a:lstStyle>
          <a:p>
            <a:pPr lvl="0"/>
            <a:endParaRPr lang="el-GR"/>
          </a:p>
        </p:txBody>
      </p:sp>
      <p:sp>
        <p:nvSpPr>
          <p:cNvPr id="35" name="Σύμβολο κράτησης ημερομηνίας 5">
            <a:extLst>
              <a:ext uri="{FF2B5EF4-FFF2-40B4-BE49-F238E27FC236}">
                <a16:creationId xmlns:a16="http://schemas.microsoft.com/office/drawing/2014/main" id="{871C741A-F04D-6234-9FFA-722ABF7F9C5D}"/>
              </a:ext>
            </a:extLst>
          </p:cNvPr>
          <p:cNvSpPr txBox="1">
            <a:spLocks noGrp="1"/>
          </p:cNvSpPr>
          <p:nvPr>
            <p:ph type="dt" sz="half" idx="7"/>
          </p:nvPr>
        </p:nvSpPr>
        <p:spPr>
          <a:xfrm>
            <a:off x="8075615" y="6019796"/>
            <a:ext cx="1396261" cy="228600"/>
          </a:xfrm>
        </p:spPr>
        <p:txBody>
          <a:bodyPr/>
          <a:lstStyle>
            <a:lvl1pPr>
              <a:defRPr/>
            </a:lvl1pPr>
          </a:lstStyle>
          <a:p>
            <a:pPr lvl="0"/>
            <a:fld id="{67AC2134-E598-4E47-A4FB-9AA07E618FB2}" type="datetime1">
              <a:rPr lang="el-GR"/>
              <a:pPr lvl="0"/>
              <a:t>3/3/2025</a:t>
            </a:fld>
            <a:endParaRPr lang="el-GR"/>
          </a:p>
        </p:txBody>
      </p:sp>
    </p:spTree>
    <p:extLst>
      <p:ext uri="{BB962C8B-B14F-4D97-AF65-F5344CB8AC3E}">
        <p14:creationId xmlns:p14="http://schemas.microsoft.com/office/powerpoint/2010/main" val="2401808884"/>
      </p:ext>
    </p:extLst>
  </p:cSld>
  <p:clrMapOvr>
    <a:masterClrMapping/>
  </p:clrMapOvr>
  <p:transition spd="med">
    <p:fade/>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Τρεις εικόνες με λεζάντε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2979B5-C6CB-E22D-106E-F074474217CA}"/>
              </a:ext>
            </a:extLst>
          </p:cNvPr>
          <p:cNvSpPr txBox="1">
            <a:spLocks noGrp="1"/>
          </p:cNvSpPr>
          <p:nvPr>
            <p:ph type="title"/>
          </p:nvPr>
        </p:nvSpPr>
        <p:spPr>
          <a:xfrm>
            <a:off x="1065211" y="304796"/>
            <a:ext cx="10058400" cy="1219196"/>
          </a:xfrm>
        </p:spPr>
        <p:txBody>
          <a:bodyPr/>
          <a:lstStyle>
            <a:lvl1pPr>
              <a:defRPr/>
            </a:lvl1pPr>
          </a:lstStyle>
          <a:p>
            <a:pPr lvl="0"/>
            <a:r>
              <a:rPr lang="el-GR"/>
              <a:t>Κάντε κλικ για να επεξεργαστείτε τον τίτλο υποδείγματος</a:t>
            </a:r>
          </a:p>
        </p:txBody>
      </p:sp>
      <p:grpSp>
        <p:nvGrpSpPr>
          <p:cNvPr id="3" name="Ομάδα 51">
            <a:extLst>
              <a:ext uri="{FF2B5EF4-FFF2-40B4-BE49-F238E27FC236}">
                <a16:creationId xmlns:a16="http://schemas.microsoft.com/office/drawing/2014/main" id="{F57F6EDB-C383-8829-BC6B-34945A589F39}"/>
              </a:ext>
            </a:extLst>
          </p:cNvPr>
          <p:cNvGrpSpPr/>
          <p:nvPr/>
        </p:nvGrpSpPr>
        <p:grpSpPr>
          <a:xfrm>
            <a:off x="1061929" y="1661300"/>
            <a:ext cx="3089748" cy="3123361"/>
            <a:chOff x="1061929" y="1661300"/>
            <a:chExt cx="3089748" cy="3123361"/>
          </a:xfrm>
        </p:grpSpPr>
        <p:sp>
          <p:nvSpPr>
            <p:cNvPr id="4" name="Ελεύθερη σχεδίαση 41">
              <a:extLst>
                <a:ext uri="{FF2B5EF4-FFF2-40B4-BE49-F238E27FC236}">
                  <a16:creationId xmlns:a16="http://schemas.microsoft.com/office/drawing/2014/main" id="{013322D4-8D09-DF9E-44D7-354425903BA6}"/>
                </a:ext>
              </a:extLst>
            </p:cNvPr>
            <p:cNvSpPr/>
            <p:nvPr/>
          </p:nvSpPr>
          <p:spPr>
            <a:xfrm rot="5400013">
              <a:off x="2609020" y="644241"/>
              <a:ext cx="9610" cy="2161760"/>
            </a:xfrm>
            <a:custGeom>
              <a:avLst/>
              <a:gdLst>
                <a:gd name="f0" fmla="val 10800000"/>
                <a:gd name="f1" fmla="val 5400000"/>
                <a:gd name="f2" fmla="val 180"/>
                <a:gd name="f3" fmla="val w"/>
                <a:gd name="f4" fmla="val h"/>
                <a:gd name="f5" fmla="val 0"/>
                <a:gd name="f6" fmla="val 5"/>
                <a:gd name="f7" fmla="val 868"/>
                <a:gd name="f8" fmla="val 3"/>
                <a:gd name="f9" fmla="val 4"/>
                <a:gd name="f10" fmla="val 73"/>
                <a:gd name="f11" fmla="val 145"/>
                <a:gd name="f12" fmla="val 217"/>
                <a:gd name="f13" fmla="val 253"/>
                <a:gd name="f14" fmla="val 290"/>
                <a:gd name="f15" fmla="val 326"/>
                <a:gd name="f16" fmla="val 362"/>
                <a:gd name="f17" fmla="val 398"/>
                <a:gd name="f18" fmla="val 434"/>
                <a:gd name="f19" fmla="val 507"/>
                <a:gd name="f20" fmla="val 579"/>
                <a:gd name="f21" fmla="val 651"/>
                <a:gd name="f22" fmla="val 687"/>
                <a:gd name="f23" fmla="val 724"/>
                <a:gd name="f24" fmla="val 760"/>
                <a:gd name="f25" fmla="val 796"/>
                <a:gd name="f26" fmla="val 832"/>
                <a:gd name="f27" fmla="val 2"/>
                <a:gd name="f28" fmla="val 1"/>
                <a:gd name="f29" fmla="+- 0 0 -90"/>
                <a:gd name="f30" fmla="*/ f3 1 5"/>
                <a:gd name="f31" fmla="*/ f4 1 868"/>
                <a:gd name="f32" fmla="+- f7 0 f5"/>
                <a:gd name="f33" fmla="+- f6 0 f5"/>
                <a:gd name="f34" fmla="*/ f29 f0 1"/>
                <a:gd name="f35" fmla="*/ f33 1 5"/>
                <a:gd name="f36" fmla="*/ f32 1 868"/>
                <a:gd name="f37" fmla="*/ 3 f33 1"/>
                <a:gd name="f38" fmla="*/ 0 f32 1"/>
                <a:gd name="f39" fmla="*/ 4 f33 1"/>
                <a:gd name="f40" fmla="*/ 217 f32 1"/>
                <a:gd name="f41" fmla="*/ 326 f32 1"/>
                <a:gd name="f42" fmla="*/ 434 f32 1"/>
                <a:gd name="f43" fmla="*/ 651 f32 1"/>
                <a:gd name="f44" fmla="*/ 760 f32 1"/>
                <a:gd name="f45" fmla="*/ 868 f32 1"/>
                <a:gd name="f46" fmla="*/ 2 f33 1"/>
                <a:gd name="f47" fmla="*/ 1 f33 1"/>
                <a:gd name="f48" fmla="*/ 0 f33 1"/>
                <a:gd name="f49" fmla="*/ f34 1 f2"/>
                <a:gd name="f50" fmla="*/ f37 1 5"/>
                <a:gd name="f51" fmla="*/ f38 1 868"/>
                <a:gd name="f52" fmla="*/ f39 1 5"/>
                <a:gd name="f53" fmla="*/ f40 1 868"/>
                <a:gd name="f54" fmla="*/ f41 1 868"/>
                <a:gd name="f55" fmla="*/ f42 1 868"/>
                <a:gd name="f56" fmla="*/ f43 1 868"/>
                <a:gd name="f57" fmla="*/ f44 1 868"/>
                <a:gd name="f58" fmla="*/ f45 1 868"/>
                <a:gd name="f59" fmla="*/ f46 1 5"/>
                <a:gd name="f60" fmla="*/ f47 1 5"/>
                <a:gd name="f61" fmla="*/ f48 1 5"/>
                <a:gd name="f62" fmla="*/ 0 1 f35"/>
                <a:gd name="f63" fmla="*/ f6 1 f35"/>
                <a:gd name="f64" fmla="*/ 0 1 f36"/>
                <a:gd name="f65" fmla="*/ f7 1 f36"/>
                <a:gd name="f66" fmla="+- f49 0 f1"/>
                <a:gd name="f67" fmla="*/ f50 1 f35"/>
                <a:gd name="f68" fmla="*/ f51 1 f36"/>
                <a:gd name="f69" fmla="*/ f52 1 f35"/>
                <a:gd name="f70" fmla="*/ f53 1 f36"/>
                <a:gd name="f71" fmla="*/ f54 1 f36"/>
                <a:gd name="f72" fmla="*/ f55 1 f36"/>
                <a:gd name="f73" fmla="*/ f56 1 f36"/>
                <a:gd name="f74" fmla="*/ f57 1 f36"/>
                <a:gd name="f75" fmla="*/ f58 1 f36"/>
                <a:gd name="f76" fmla="*/ f59 1 f35"/>
                <a:gd name="f77" fmla="*/ f60 1 f35"/>
                <a:gd name="f78" fmla="*/ f61 1 f35"/>
                <a:gd name="f79" fmla="*/ f62 f30 1"/>
                <a:gd name="f80" fmla="*/ f63 f30 1"/>
                <a:gd name="f81" fmla="*/ f65 f31 1"/>
                <a:gd name="f82" fmla="*/ f64 f31 1"/>
                <a:gd name="f83" fmla="*/ f67 f30 1"/>
                <a:gd name="f84" fmla="*/ f68 f31 1"/>
                <a:gd name="f85" fmla="*/ f69 f30 1"/>
                <a:gd name="f86" fmla="*/ f70 f31 1"/>
                <a:gd name="f87" fmla="*/ f71 f31 1"/>
                <a:gd name="f88" fmla="*/ f72 f31 1"/>
                <a:gd name="f89" fmla="*/ f73 f31 1"/>
                <a:gd name="f90" fmla="*/ f74 f31 1"/>
                <a:gd name="f91" fmla="*/ f75 f31 1"/>
                <a:gd name="f92" fmla="*/ f76 f30 1"/>
                <a:gd name="f93" fmla="*/ f77 f30 1"/>
                <a:gd name="f94" fmla="*/ f78 f30 1"/>
              </a:gdLst>
              <a:ahLst/>
              <a:cxnLst>
                <a:cxn ang="3cd4">
                  <a:pos x="hc" y="t"/>
                </a:cxn>
                <a:cxn ang="0">
                  <a:pos x="r" y="vc"/>
                </a:cxn>
                <a:cxn ang="cd4">
                  <a:pos x="hc" y="b"/>
                </a:cxn>
                <a:cxn ang="cd2">
                  <a:pos x="l" y="vc"/>
                </a:cxn>
                <a:cxn ang="f66">
                  <a:pos x="f83" y="f84"/>
                </a:cxn>
                <a:cxn ang="f66">
                  <a:pos x="f85" y="f86"/>
                </a:cxn>
                <a:cxn ang="f66">
                  <a:pos x="f83" y="f87"/>
                </a:cxn>
                <a:cxn ang="f66">
                  <a:pos x="f85" y="f88"/>
                </a:cxn>
                <a:cxn ang="f66">
                  <a:pos x="f85" y="f89"/>
                </a:cxn>
                <a:cxn ang="f66">
                  <a:pos x="f85" y="f90"/>
                </a:cxn>
                <a:cxn ang="f66">
                  <a:pos x="f83" y="f91"/>
                </a:cxn>
                <a:cxn ang="f66">
                  <a:pos x="f92" y="f91"/>
                </a:cxn>
                <a:cxn ang="f66">
                  <a:pos x="f93" y="f90"/>
                </a:cxn>
                <a:cxn ang="f66">
                  <a:pos x="f94" y="f89"/>
                </a:cxn>
                <a:cxn ang="f66">
                  <a:pos x="f93" y="f88"/>
                </a:cxn>
                <a:cxn ang="f66">
                  <a:pos x="f92" y="f87"/>
                </a:cxn>
                <a:cxn ang="f66">
                  <a:pos x="f93" y="f86"/>
                </a:cxn>
                <a:cxn ang="f66">
                  <a:pos x="f92" y="f84"/>
                </a:cxn>
                <a:cxn ang="f66">
                  <a:pos x="f83" y="f84"/>
                </a:cxn>
              </a:cxnLst>
              <a:rect l="f79" t="f82" r="f80" b="f81"/>
              <a:pathLst>
                <a:path w="5" h="868">
                  <a:moveTo>
                    <a:pt x="f8" y="f5"/>
                  </a:moveTo>
                  <a:cubicBezTo>
                    <a:pt x="f9" y="f10"/>
                    <a:pt x="f9" y="f11"/>
                    <a:pt x="f9" y="f12"/>
                  </a:cubicBezTo>
                  <a:cubicBezTo>
                    <a:pt x="f9" y="f13"/>
                    <a:pt x="f8" y="f14"/>
                    <a:pt x="f8" y="f15"/>
                  </a:cubicBezTo>
                  <a:cubicBezTo>
                    <a:pt x="f8" y="f16"/>
                    <a:pt x="f8" y="f17"/>
                    <a:pt x="f9" y="f18"/>
                  </a:cubicBezTo>
                  <a:cubicBezTo>
                    <a:pt x="f9" y="f19"/>
                    <a:pt x="f6" y="f20"/>
                    <a:pt x="f9" y="f21"/>
                  </a:cubicBezTo>
                  <a:cubicBezTo>
                    <a:pt x="f6" y="f22"/>
                    <a:pt x="f9" y="f23"/>
                    <a:pt x="f9" y="f24"/>
                  </a:cubicBezTo>
                  <a:cubicBezTo>
                    <a:pt x="f9" y="f25"/>
                    <a:pt x="f8" y="f26"/>
                    <a:pt x="f8" y="f7"/>
                  </a:cubicBezTo>
                  <a:cubicBezTo>
                    <a:pt x="f27" y="f7"/>
                    <a:pt x="f27" y="f7"/>
                    <a:pt x="f27" y="f7"/>
                  </a:cubicBezTo>
                  <a:cubicBezTo>
                    <a:pt x="f27" y="f26"/>
                    <a:pt x="f28" y="f25"/>
                    <a:pt x="f28" y="f24"/>
                  </a:cubicBezTo>
                  <a:cubicBezTo>
                    <a:pt x="f28" y="f23"/>
                    <a:pt x="f5" y="f22"/>
                    <a:pt x="f5" y="f21"/>
                  </a:cubicBezTo>
                  <a:cubicBezTo>
                    <a:pt x="f5" y="f20"/>
                    <a:pt x="f28" y="f19"/>
                    <a:pt x="f28" y="f18"/>
                  </a:cubicBezTo>
                  <a:cubicBezTo>
                    <a:pt x="f27" y="f17"/>
                    <a:pt x="f27" y="f16"/>
                    <a:pt x="f27" y="f15"/>
                  </a:cubicBezTo>
                  <a:cubicBezTo>
                    <a:pt x="f27" y="f14"/>
                    <a:pt x="f28" y="f13"/>
                    <a:pt x="f28" y="f12"/>
                  </a:cubicBezTo>
                  <a:cubicBezTo>
                    <a:pt x="f5" y="f11"/>
                    <a:pt x="f28" y="f10"/>
                    <a:pt x="f27" y="f5"/>
                  </a:cubicBezTo>
                  <a:lnTo>
                    <a:pt x="f8" y="f5"/>
                  </a:ln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5" name="Ελεύθερη σχεδίαση 42">
              <a:extLst>
                <a:ext uri="{FF2B5EF4-FFF2-40B4-BE49-F238E27FC236}">
                  <a16:creationId xmlns:a16="http://schemas.microsoft.com/office/drawing/2014/main" id="{AFB895D7-CB39-D11C-3486-B152FB0CD0E3}"/>
                </a:ext>
              </a:extLst>
            </p:cNvPr>
            <p:cNvSpPr/>
            <p:nvPr/>
          </p:nvSpPr>
          <p:spPr>
            <a:xfrm rot="5400013">
              <a:off x="-55066" y="3231920"/>
              <a:ext cx="2365836" cy="12298"/>
            </a:xfrm>
            <a:custGeom>
              <a:avLst/>
              <a:gdLst>
                <a:gd name="f0" fmla="val 10800000"/>
                <a:gd name="f1" fmla="val 5400000"/>
                <a:gd name="f2" fmla="val 180"/>
                <a:gd name="f3" fmla="val w"/>
                <a:gd name="f4" fmla="val h"/>
                <a:gd name="f5" fmla="val 0"/>
                <a:gd name="f6" fmla="val 1216"/>
                <a:gd name="f7" fmla="val 5"/>
                <a:gd name="f8" fmla="val 2"/>
                <a:gd name="f9" fmla="val 101"/>
                <a:gd name="f10" fmla="val 1"/>
                <a:gd name="f11" fmla="val 202"/>
                <a:gd name="f12" fmla="val 304"/>
                <a:gd name="f13" fmla="val 354"/>
                <a:gd name="f14" fmla="val 405"/>
                <a:gd name="f15" fmla="val 456"/>
                <a:gd name="f16" fmla="val 506"/>
                <a:gd name="f17" fmla="val 557"/>
                <a:gd name="f18" fmla="val 608"/>
                <a:gd name="f19" fmla="val 709"/>
                <a:gd name="f20" fmla="val 810"/>
                <a:gd name="f21" fmla="val 912"/>
                <a:gd name="f22" fmla="val 962"/>
                <a:gd name="f23" fmla="val 1013"/>
                <a:gd name="f24" fmla="val 1064"/>
                <a:gd name="f25" fmla="val 1114"/>
                <a:gd name="f26" fmla="val 1165"/>
                <a:gd name="f27" fmla="val 3"/>
                <a:gd name="f28" fmla="val 4"/>
                <a:gd name="f29" fmla="+- 0 0 -90"/>
                <a:gd name="f30" fmla="*/ f3 1 1216"/>
                <a:gd name="f31" fmla="*/ f4 1 5"/>
                <a:gd name="f32" fmla="+- f7 0 f5"/>
                <a:gd name="f33" fmla="+- f6 0 f5"/>
                <a:gd name="f34" fmla="*/ f29 f0 1"/>
                <a:gd name="f35" fmla="*/ f32 1 5"/>
                <a:gd name="f36" fmla="*/ f33 1 1216"/>
                <a:gd name="f37" fmla="*/ 0 f33 1"/>
                <a:gd name="f38" fmla="*/ 2 f32 1"/>
                <a:gd name="f39" fmla="*/ 304 f33 1"/>
                <a:gd name="f40" fmla="*/ 1 f32 1"/>
                <a:gd name="f41" fmla="*/ 456 f33 1"/>
                <a:gd name="f42" fmla="*/ 608 f33 1"/>
                <a:gd name="f43" fmla="*/ 912 f33 1"/>
                <a:gd name="f44" fmla="*/ 0 f32 1"/>
                <a:gd name="f45" fmla="*/ 1064 f33 1"/>
                <a:gd name="f46" fmla="*/ 1216 f33 1"/>
                <a:gd name="f47" fmla="*/ 4 f32 1"/>
                <a:gd name="f48" fmla="*/ 3 f32 1"/>
                <a:gd name="f49" fmla="*/ f34 1 f2"/>
                <a:gd name="f50" fmla="*/ f37 1 1216"/>
                <a:gd name="f51" fmla="*/ f38 1 5"/>
                <a:gd name="f52" fmla="*/ f39 1 1216"/>
                <a:gd name="f53" fmla="*/ f40 1 5"/>
                <a:gd name="f54" fmla="*/ f41 1 1216"/>
                <a:gd name="f55" fmla="*/ f42 1 1216"/>
                <a:gd name="f56" fmla="*/ f43 1 1216"/>
                <a:gd name="f57" fmla="*/ f44 1 5"/>
                <a:gd name="f58" fmla="*/ f45 1 1216"/>
                <a:gd name="f59" fmla="*/ f46 1 1216"/>
                <a:gd name="f60" fmla="*/ f47 1 5"/>
                <a:gd name="f61" fmla="*/ f48 1 5"/>
                <a:gd name="f62" fmla="*/ 0 1 f36"/>
                <a:gd name="f63" fmla="*/ f6 1 f36"/>
                <a:gd name="f64" fmla="*/ 0 1 f35"/>
                <a:gd name="f65" fmla="*/ f7 1 f35"/>
                <a:gd name="f66" fmla="+- f49 0 f1"/>
                <a:gd name="f67" fmla="*/ f50 1 f36"/>
                <a:gd name="f68" fmla="*/ f51 1 f35"/>
                <a:gd name="f69" fmla="*/ f52 1 f36"/>
                <a:gd name="f70" fmla="*/ f53 1 f35"/>
                <a:gd name="f71" fmla="*/ f54 1 f36"/>
                <a:gd name="f72" fmla="*/ f55 1 f36"/>
                <a:gd name="f73" fmla="*/ f56 1 f36"/>
                <a:gd name="f74" fmla="*/ f57 1 f35"/>
                <a:gd name="f75" fmla="*/ f58 1 f36"/>
                <a:gd name="f76" fmla="*/ f59 1 f36"/>
                <a:gd name="f77" fmla="*/ f60 1 f35"/>
                <a:gd name="f78" fmla="*/ f61 1 f35"/>
                <a:gd name="f79" fmla="*/ f62 f30 1"/>
                <a:gd name="f80" fmla="*/ f63 f30 1"/>
                <a:gd name="f81" fmla="*/ f65 f31 1"/>
                <a:gd name="f82" fmla="*/ f64 f31 1"/>
                <a:gd name="f83" fmla="*/ f67 f30 1"/>
                <a:gd name="f84" fmla="*/ f68 f31 1"/>
                <a:gd name="f85" fmla="*/ f69 f30 1"/>
                <a:gd name="f86" fmla="*/ f70 f31 1"/>
                <a:gd name="f87" fmla="*/ f71 f30 1"/>
                <a:gd name="f88" fmla="*/ f72 f30 1"/>
                <a:gd name="f89" fmla="*/ f73 f30 1"/>
                <a:gd name="f90" fmla="*/ f74 f31 1"/>
                <a:gd name="f91" fmla="*/ f75 f30 1"/>
                <a:gd name="f92" fmla="*/ f76 f30 1"/>
                <a:gd name="f93" fmla="*/ f77 f31 1"/>
                <a:gd name="f94" fmla="*/ f78 f31 1"/>
              </a:gdLst>
              <a:ahLst/>
              <a:cxnLst>
                <a:cxn ang="3cd4">
                  <a:pos x="hc" y="t"/>
                </a:cxn>
                <a:cxn ang="0">
                  <a:pos x="r" y="vc"/>
                </a:cxn>
                <a:cxn ang="cd4">
                  <a:pos x="hc" y="b"/>
                </a:cxn>
                <a:cxn ang="cd2">
                  <a:pos x="l" y="vc"/>
                </a:cxn>
                <a:cxn ang="f66">
                  <a:pos x="f83" y="f84"/>
                </a:cxn>
                <a:cxn ang="f66">
                  <a:pos x="f85" y="f86"/>
                </a:cxn>
                <a:cxn ang="f66">
                  <a:pos x="f87" y="f84"/>
                </a:cxn>
                <a:cxn ang="f66">
                  <a:pos x="f88" y="f86"/>
                </a:cxn>
                <a:cxn ang="f66">
                  <a:pos x="f89" y="f90"/>
                </a:cxn>
                <a:cxn ang="f66">
                  <a:pos x="f91" y="f86"/>
                </a:cxn>
                <a:cxn ang="f66">
                  <a:pos x="f92" y="f84"/>
                </a:cxn>
                <a:cxn ang="f66">
                  <a:pos x="f92" y="f84"/>
                </a:cxn>
                <a:cxn ang="f66">
                  <a:pos x="f91" y="f93"/>
                </a:cxn>
                <a:cxn ang="f66">
                  <a:pos x="f89" y="f93"/>
                </a:cxn>
                <a:cxn ang="f66">
                  <a:pos x="f88" y="f94"/>
                </a:cxn>
                <a:cxn ang="f66">
                  <a:pos x="f87" y="f94"/>
                </a:cxn>
                <a:cxn ang="f66">
                  <a:pos x="f85" y="f93"/>
                </a:cxn>
                <a:cxn ang="f66">
                  <a:pos x="f83" y="f84"/>
                </a:cxn>
              </a:cxnLst>
              <a:rect l="f79" t="f82" r="f80" b="f81"/>
              <a:pathLst>
                <a:path w="1216" h="5">
                  <a:moveTo>
                    <a:pt x="f5" y="f8"/>
                  </a:moveTo>
                  <a:cubicBezTo>
                    <a:pt x="f9" y="f10"/>
                    <a:pt x="f11" y="f5"/>
                    <a:pt x="f12" y="f10"/>
                  </a:cubicBezTo>
                  <a:cubicBezTo>
                    <a:pt x="f13" y="f10"/>
                    <a:pt x="f14" y="f8"/>
                    <a:pt x="f15" y="f8"/>
                  </a:cubicBezTo>
                  <a:cubicBezTo>
                    <a:pt x="f16" y="f8"/>
                    <a:pt x="f17" y="f10"/>
                    <a:pt x="f18" y="f10"/>
                  </a:cubicBezTo>
                  <a:cubicBezTo>
                    <a:pt x="f19" y="f10"/>
                    <a:pt x="f20" y="f5"/>
                    <a:pt x="f21" y="f5"/>
                  </a:cubicBezTo>
                  <a:cubicBezTo>
                    <a:pt x="f22" y="f5"/>
                    <a:pt x="f23" y="f10"/>
                    <a:pt x="f24" y="f10"/>
                  </a:cubicBezTo>
                  <a:cubicBezTo>
                    <a:pt x="f25" y="f10"/>
                    <a:pt x="f26" y="f10"/>
                    <a:pt x="f6" y="f8"/>
                  </a:cubicBezTo>
                  <a:cubicBezTo>
                    <a:pt x="f6" y="f8"/>
                    <a:pt x="f6" y="f8"/>
                    <a:pt x="f6" y="f8"/>
                  </a:cubicBezTo>
                  <a:cubicBezTo>
                    <a:pt x="f26" y="f27"/>
                    <a:pt x="f25" y="f27"/>
                    <a:pt x="f24" y="f28"/>
                  </a:cubicBezTo>
                  <a:cubicBezTo>
                    <a:pt x="f23" y="f28"/>
                    <a:pt x="f22" y="f28"/>
                    <a:pt x="f21" y="f28"/>
                  </a:cubicBezTo>
                  <a:cubicBezTo>
                    <a:pt x="f20" y="f7"/>
                    <a:pt x="f19" y="f28"/>
                    <a:pt x="f18" y="f27"/>
                  </a:cubicBezTo>
                  <a:cubicBezTo>
                    <a:pt x="f17" y="f27"/>
                    <a:pt x="f16" y="f27"/>
                    <a:pt x="f15" y="f27"/>
                  </a:cubicBezTo>
                  <a:cubicBezTo>
                    <a:pt x="f14" y="f27"/>
                    <a:pt x="f13" y="f28"/>
                    <a:pt x="f12" y="f28"/>
                  </a:cubicBezTo>
                  <a:cubicBezTo>
                    <a:pt x="f11" y="f28"/>
                    <a:pt x="f9" y="f28"/>
                    <a:pt x="f5" y="f8"/>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6" name="Ελεύθερη σχεδίαση 43">
              <a:extLst>
                <a:ext uri="{FF2B5EF4-FFF2-40B4-BE49-F238E27FC236}">
                  <a16:creationId xmlns:a16="http://schemas.microsoft.com/office/drawing/2014/main" id="{8F3C26CE-942E-EA5A-E407-7AD4A5ABFFC0}"/>
                </a:ext>
              </a:extLst>
            </p:cNvPr>
            <p:cNvSpPr/>
            <p:nvPr/>
          </p:nvSpPr>
          <p:spPr>
            <a:xfrm rot="5400013">
              <a:off x="2887798" y="3216818"/>
              <a:ext cx="2371331" cy="12298"/>
            </a:xfrm>
            <a:custGeom>
              <a:avLst/>
              <a:gdLst>
                <a:gd name="f0" fmla="val 10800000"/>
                <a:gd name="f1" fmla="val 5400000"/>
                <a:gd name="f2" fmla="val 180"/>
                <a:gd name="f3" fmla="val w"/>
                <a:gd name="f4" fmla="val h"/>
                <a:gd name="f5" fmla="val 0"/>
                <a:gd name="f6" fmla="val 1219"/>
                <a:gd name="f7" fmla="val 5"/>
                <a:gd name="f8" fmla="val 2"/>
                <a:gd name="f9" fmla="val 101"/>
                <a:gd name="f10" fmla="val 1"/>
                <a:gd name="f11" fmla="val 203"/>
                <a:gd name="f12" fmla="val 304"/>
                <a:gd name="f13" fmla="val 355"/>
                <a:gd name="f14" fmla="val 406"/>
                <a:gd name="f15" fmla="val 457"/>
                <a:gd name="f16" fmla="val 508"/>
                <a:gd name="f17" fmla="val 559"/>
                <a:gd name="f18" fmla="val 609"/>
                <a:gd name="f19" fmla="val 711"/>
                <a:gd name="f20" fmla="val 813"/>
                <a:gd name="f21" fmla="val 914"/>
                <a:gd name="f22" fmla="val 965"/>
                <a:gd name="f23" fmla="val 1016"/>
                <a:gd name="f24" fmla="val 1067"/>
                <a:gd name="f25" fmla="val 1117"/>
                <a:gd name="f26" fmla="val 1168"/>
                <a:gd name="f27" fmla="val 3"/>
                <a:gd name="f28" fmla="val 4"/>
                <a:gd name="f29" fmla="+- 0 0 -90"/>
                <a:gd name="f30" fmla="*/ f3 1 1219"/>
                <a:gd name="f31" fmla="*/ f4 1 5"/>
                <a:gd name="f32" fmla="+- f7 0 f5"/>
                <a:gd name="f33" fmla="+- f6 0 f5"/>
                <a:gd name="f34" fmla="*/ f29 f0 1"/>
                <a:gd name="f35" fmla="*/ f32 1 5"/>
                <a:gd name="f36" fmla="*/ f33 1 1219"/>
                <a:gd name="f37" fmla="*/ 0 f33 1"/>
                <a:gd name="f38" fmla="*/ 2 f32 1"/>
                <a:gd name="f39" fmla="*/ 304 f33 1"/>
                <a:gd name="f40" fmla="*/ 1 f32 1"/>
                <a:gd name="f41" fmla="*/ 457 f33 1"/>
                <a:gd name="f42" fmla="*/ 609 f33 1"/>
                <a:gd name="f43" fmla="*/ 914 f33 1"/>
                <a:gd name="f44" fmla="*/ 0 f32 1"/>
                <a:gd name="f45" fmla="*/ 1067 f33 1"/>
                <a:gd name="f46" fmla="*/ 1219 f33 1"/>
                <a:gd name="f47" fmla="*/ 3 f32 1"/>
                <a:gd name="f48" fmla="*/ 4 f32 1"/>
                <a:gd name="f49" fmla="*/ f34 1 f2"/>
                <a:gd name="f50" fmla="*/ f37 1 1219"/>
                <a:gd name="f51" fmla="*/ f38 1 5"/>
                <a:gd name="f52" fmla="*/ f39 1 1219"/>
                <a:gd name="f53" fmla="*/ f40 1 5"/>
                <a:gd name="f54" fmla="*/ f41 1 1219"/>
                <a:gd name="f55" fmla="*/ f42 1 1219"/>
                <a:gd name="f56" fmla="*/ f43 1 1219"/>
                <a:gd name="f57" fmla="*/ f44 1 5"/>
                <a:gd name="f58" fmla="*/ f45 1 1219"/>
                <a:gd name="f59" fmla="*/ f46 1 1219"/>
                <a:gd name="f60" fmla="*/ f47 1 5"/>
                <a:gd name="f61" fmla="*/ f48 1 5"/>
                <a:gd name="f62" fmla="*/ 0 1 f36"/>
                <a:gd name="f63" fmla="*/ f6 1 f36"/>
                <a:gd name="f64" fmla="*/ 0 1 f35"/>
                <a:gd name="f65" fmla="*/ f7 1 f35"/>
                <a:gd name="f66" fmla="+- f49 0 f1"/>
                <a:gd name="f67" fmla="*/ f50 1 f36"/>
                <a:gd name="f68" fmla="*/ f51 1 f35"/>
                <a:gd name="f69" fmla="*/ f52 1 f36"/>
                <a:gd name="f70" fmla="*/ f53 1 f35"/>
                <a:gd name="f71" fmla="*/ f54 1 f36"/>
                <a:gd name="f72" fmla="*/ f55 1 f36"/>
                <a:gd name="f73" fmla="*/ f56 1 f36"/>
                <a:gd name="f74" fmla="*/ f57 1 f35"/>
                <a:gd name="f75" fmla="*/ f58 1 f36"/>
                <a:gd name="f76" fmla="*/ f59 1 f36"/>
                <a:gd name="f77" fmla="*/ f60 1 f35"/>
                <a:gd name="f78" fmla="*/ f61 1 f35"/>
                <a:gd name="f79" fmla="*/ f62 f30 1"/>
                <a:gd name="f80" fmla="*/ f63 f30 1"/>
                <a:gd name="f81" fmla="*/ f65 f31 1"/>
                <a:gd name="f82" fmla="*/ f64 f31 1"/>
                <a:gd name="f83" fmla="*/ f67 f30 1"/>
                <a:gd name="f84" fmla="*/ f68 f31 1"/>
                <a:gd name="f85" fmla="*/ f69 f30 1"/>
                <a:gd name="f86" fmla="*/ f70 f31 1"/>
                <a:gd name="f87" fmla="*/ f71 f30 1"/>
                <a:gd name="f88" fmla="*/ f72 f30 1"/>
                <a:gd name="f89" fmla="*/ f73 f30 1"/>
                <a:gd name="f90" fmla="*/ f74 f31 1"/>
                <a:gd name="f91" fmla="*/ f75 f30 1"/>
                <a:gd name="f92" fmla="*/ f76 f30 1"/>
                <a:gd name="f93" fmla="*/ f77 f31 1"/>
                <a:gd name="f94" fmla="*/ f78 f31 1"/>
              </a:gdLst>
              <a:ahLst/>
              <a:cxnLst>
                <a:cxn ang="3cd4">
                  <a:pos x="hc" y="t"/>
                </a:cxn>
                <a:cxn ang="0">
                  <a:pos x="r" y="vc"/>
                </a:cxn>
                <a:cxn ang="cd4">
                  <a:pos x="hc" y="b"/>
                </a:cxn>
                <a:cxn ang="cd2">
                  <a:pos x="l" y="vc"/>
                </a:cxn>
                <a:cxn ang="f66">
                  <a:pos x="f83" y="f84"/>
                </a:cxn>
                <a:cxn ang="f66">
                  <a:pos x="f85" y="f86"/>
                </a:cxn>
                <a:cxn ang="f66">
                  <a:pos x="f87" y="f84"/>
                </a:cxn>
                <a:cxn ang="f66">
                  <a:pos x="f88" y="f86"/>
                </a:cxn>
                <a:cxn ang="f66">
                  <a:pos x="f89" y="f90"/>
                </a:cxn>
                <a:cxn ang="f66">
                  <a:pos x="f91" y="f86"/>
                </a:cxn>
                <a:cxn ang="f66">
                  <a:pos x="f92" y="f84"/>
                </a:cxn>
                <a:cxn ang="f66">
                  <a:pos x="f92" y="f93"/>
                </a:cxn>
                <a:cxn ang="f66">
                  <a:pos x="f91" y="f94"/>
                </a:cxn>
                <a:cxn ang="f66">
                  <a:pos x="f89" y="f94"/>
                </a:cxn>
                <a:cxn ang="f66">
                  <a:pos x="f88" y="f93"/>
                </a:cxn>
                <a:cxn ang="f66">
                  <a:pos x="f87" y="f93"/>
                </a:cxn>
                <a:cxn ang="f66">
                  <a:pos x="f85" y="f94"/>
                </a:cxn>
                <a:cxn ang="f66">
                  <a:pos x="f83" y="f93"/>
                </a:cxn>
                <a:cxn ang="f66">
                  <a:pos x="f83" y="f84"/>
                </a:cxn>
              </a:cxnLst>
              <a:rect l="f79" t="f82" r="f80" b="f81"/>
              <a:pathLst>
                <a:path w="1219" h="5">
                  <a:moveTo>
                    <a:pt x="f5" y="f8"/>
                  </a:moveTo>
                  <a:cubicBezTo>
                    <a:pt x="f9" y="f10"/>
                    <a:pt x="f11" y="f5"/>
                    <a:pt x="f12" y="f10"/>
                  </a:cubicBezTo>
                  <a:cubicBezTo>
                    <a:pt x="f13" y="f10"/>
                    <a:pt x="f14" y="f8"/>
                    <a:pt x="f15" y="f8"/>
                  </a:cubicBezTo>
                  <a:cubicBezTo>
                    <a:pt x="f16" y="f8"/>
                    <a:pt x="f17" y="f10"/>
                    <a:pt x="f18" y="f10"/>
                  </a:cubicBezTo>
                  <a:cubicBezTo>
                    <a:pt x="f19" y="f10"/>
                    <a:pt x="f20" y="f5"/>
                    <a:pt x="f21" y="f5"/>
                  </a:cubicBezTo>
                  <a:cubicBezTo>
                    <a:pt x="f22" y="f5"/>
                    <a:pt x="f23" y="f10"/>
                    <a:pt x="f24" y="f10"/>
                  </a:cubicBezTo>
                  <a:cubicBezTo>
                    <a:pt x="f25" y="f10"/>
                    <a:pt x="f26" y="f10"/>
                    <a:pt x="f6" y="f8"/>
                  </a:cubicBezTo>
                  <a:cubicBezTo>
                    <a:pt x="f6" y="f27"/>
                    <a:pt x="f6" y="f27"/>
                    <a:pt x="f6" y="f27"/>
                  </a:cubicBezTo>
                  <a:cubicBezTo>
                    <a:pt x="f26" y="f27"/>
                    <a:pt x="f25" y="f28"/>
                    <a:pt x="f24" y="f28"/>
                  </a:cubicBezTo>
                  <a:cubicBezTo>
                    <a:pt x="f23" y="f28"/>
                    <a:pt x="f22" y="f28"/>
                    <a:pt x="f21" y="f28"/>
                  </a:cubicBezTo>
                  <a:cubicBezTo>
                    <a:pt x="f20" y="f7"/>
                    <a:pt x="f19" y="f28"/>
                    <a:pt x="f18" y="f27"/>
                  </a:cubicBezTo>
                  <a:cubicBezTo>
                    <a:pt x="f17" y="f27"/>
                    <a:pt x="f16" y="f27"/>
                    <a:pt x="f15" y="f27"/>
                  </a:cubicBezTo>
                  <a:cubicBezTo>
                    <a:pt x="f14" y="f27"/>
                    <a:pt x="f13" y="f28"/>
                    <a:pt x="f12" y="f28"/>
                  </a:cubicBezTo>
                  <a:cubicBezTo>
                    <a:pt x="f11" y="f28"/>
                    <a:pt x="f9" y="f28"/>
                    <a:pt x="f5" y="f27"/>
                  </a:cubicBezTo>
                  <a:lnTo>
                    <a:pt x="f5" y="f8"/>
                  </a:ln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7" name="Ελεύθερη σχεδίαση 44">
              <a:extLst>
                <a:ext uri="{FF2B5EF4-FFF2-40B4-BE49-F238E27FC236}">
                  <a16:creationId xmlns:a16="http://schemas.microsoft.com/office/drawing/2014/main" id="{F51120C0-9816-F1C3-9C0B-D2E137E81BF5}"/>
                </a:ext>
              </a:extLst>
            </p:cNvPr>
            <p:cNvSpPr/>
            <p:nvPr/>
          </p:nvSpPr>
          <p:spPr>
            <a:xfrm rot="5400013">
              <a:off x="2591272" y="3670072"/>
              <a:ext cx="8229" cy="2124846"/>
            </a:xfrm>
            <a:custGeom>
              <a:avLst/>
              <a:gdLst>
                <a:gd name="f0" fmla="val 10800000"/>
                <a:gd name="f1" fmla="val 5400000"/>
                <a:gd name="f2" fmla="val 180"/>
                <a:gd name="f3" fmla="val w"/>
                <a:gd name="f4" fmla="val h"/>
                <a:gd name="f5" fmla="val 0"/>
                <a:gd name="f6" fmla="val 4"/>
                <a:gd name="f7" fmla="val 853"/>
                <a:gd name="f8" fmla="val 2"/>
                <a:gd name="f9" fmla="val 782"/>
                <a:gd name="f10" fmla="val 711"/>
                <a:gd name="f11" fmla="val 640"/>
                <a:gd name="f12" fmla="val 604"/>
                <a:gd name="f13" fmla="val 1"/>
                <a:gd name="f14" fmla="val 569"/>
                <a:gd name="f15" fmla="val 533"/>
                <a:gd name="f16" fmla="val 498"/>
                <a:gd name="f17" fmla="val 462"/>
                <a:gd name="f18" fmla="val 427"/>
                <a:gd name="f19" fmla="val 356"/>
                <a:gd name="f20" fmla="val 284"/>
                <a:gd name="f21" fmla="val 213"/>
                <a:gd name="f22" fmla="val 178"/>
                <a:gd name="f23" fmla="val 142"/>
                <a:gd name="f24" fmla="val 107"/>
                <a:gd name="f25" fmla="val 71"/>
                <a:gd name="f26" fmla="val 36"/>
                <a:gd name="f27" fmla="val 3"/>
                <a:gd name="f28" fmla="+- 0 0 -90"/>
                <a:gd name="f29" fmla="*/ f3 1 4"/>
                <a:gd name="f30" fmla="*/ f4 1 853"/>
                <a:gd name="f31" fmla="+- f7 0 f5"/>
                <a:gd name="f32" fmla="+- f6 0 f5"/>
                <a:gd name="f33" fmla="*/ f28 f0 1"/>
                <a:gd name="f34" fmla="*/ f32 1 4"/>
                <a:gd name="f35" fmla="*/ f31 1 853"/>
                <a:gd name="f36" fmla="*/ 2 f32 1"/>
                <a:gd name="f37" fmla="*/ 853 f31 1"/>
                <a:gd name="f38" fmla="*/ 0 f32 1"/>
                <a:gd name="f39" fmla="*/ 640 f31 1"/>
                <a:gd name="f40" fmla="*/ 1 f32 1"/>
                <a:gd name="f41" fmla="*/ 533 f31 1"/>
                <a:gd name="f42" fmla="*/ 427 f31 1"/>
                <a:gd name="f43" fmla="*/ 213 f31 1"/>
                <a:gd name="f44" fmla="*/ 107 f31 1"/>
                <a:gd name="f45" fmla="*/ 0 f31 1"/>
                <a:gd name="f46" fmla="*/ 3 f32 1"/>
                <a:gd name="f47" fmla="*/ 4 f32 1"/>
                <a:gd name="f48" fmla="*/ f33 1 f2"/>
                <a:gd name="f49" fmla="*/ f36 1 4"/>
                <a:gd name="f50" fmla="*/ f37 1 853"/>
                <a:gd name="f51" fmla="*/ f38 1 4"/>
                <a:gd name="f52" fmla="*/ f39 1 853"/>
                <a:gd name="f53" fmla="*/ f40 1 4"/>
                <a:gd name="f54" fmla="*/ f41 1 853"/>
                <a:gd name="f55" fmla="*/ f42 1 853"/>
                <a:gd name="f56" fmla="*/ f43 1 853"/>
                <a:gd name="f57" fmla="*/ f44 1 853"/>
                <a:gd name="f58" fmla="*/ f45 1 853"/>
                <a:gd name="f59" fmla="*/ f46 1 4"/>
                <a:gd name="f60" fmla="*/ f47 1 4"/>
                <a:gd name="f61" fmla="*/ 0 1 f34"/>
                <a:gd name="f62" fmla="*/ f6 1 f34"/>
                <a:gd name="f63" fmla="*/ 0 1 f35"/>
                <a:gd name="f64" fmla="*/ f7 1 f35"/>
                <a:gd name="f65" fmla="+- f48 0 f1"/>
                <a:gd name="f66" fmla="*/ f49 1 f34"/>
                <a:gd name="f67" fmla="*/ f50 1 f35"/>
                <a:gd name="f68" fmla="*/ f51 1 f34"/>
                <a:gd name="f69" fmla="*/ f52 1 f35"/>
                <a:gd name="f70" fmla="*/ f53 1 f34"/>
                <a:gd name="f71" fmla="*/ f54 1 f35"/>
                <a:gd name="f72" fmla="*/ f55 1 f35"/>
                <a:gd name="f73" fmla="*/ f56 1 f35"/>
                <a:gd name="f74" fmla="*/ f57 1 f35"/>
                <a:gd name="f75" fmla="*/ f58 1 f35"/>
                <a:gd name="f76" fmla="*/ f59 1 f34"/>
                <a:gd name="f77" fmla="*/ f60 1 f34"/>
                <a:gd name="f78" fmla="*/ f61 f29 1"/>
                <a:gd name="f79" fmla="*/ f62 f29 1"/>
                <a:gd name="f80" fmla="*/ f64 f30 1"/>
                <a:gd name="f81" fmla="*/ f63 f30 1"/>
                <a:gd name="f82" fmla="*/ f66 f29 1"/>
                <a:gd name="f83" fmla="*/ f67 f30 1"/>
                <a:gd name="f84" fmla="*/ f68 f29 1"/>
                <a:gd name="f85" fmla="*/ f69 f30 1"/>
                <a:gd name="f86" fmla="*/ f70 f29 1"/>
                <a:gd name="f87" fmla="*/ f71 f30 1"/>
                <a:gd name="f88" fmla="*/ f72 f30 1"/>
                <a:gd name="f89" fmla="*/ f73 f30 1"/>
                <a:gd name="f90" fmla="*/ f74 f30 1"/>
                <a:gd name="f91" fmla="*/ f75 f30 1"/>
                <a:gd name="f92" fmla="*/ f76 f29 1"/>
                <a:gd name="f93" fmla="*/ f77 f29 1"/>
              </a:gdLst>
              <a:ahLst/>
              <a:cxnLst>
                <a:cxn ang="3cd4">
                  <a:pos x="hc" y="t"/>
                </a:cxn>
                <a:cxn ang="0">
                  <a:pos x="r" y="vc"/>
                </a:cxn>
                <a:cxn ang="cd4">
                  <a:pos x="hc" y="b"/>
                </a:cxn>
                <a:cxn ang="cd2">
                  <a:pos x="l" y="vc"/>
                </a:cxn>
                <a:cxn ang="f65">
                  <a:pos x="f82" y="f83"/>
                </a:cxn>
                <a:cxn ang="f65">
                  <a:pos x="f84" y="f85"/>
                </a:cxn>
                <a:cxn ang="f65">
                  <a:pos x="f86" y="f87"/>
                </a:cxn>
                <a:cxn ang="f65">
                  <a:pos x="f86" y="f88"/>
                </a:cxn>
                <a:cxn ang="f65">
                  <a:pos x="f84" y="f89"/>
                </a:cxn>
                <a:cxn ang="f65">
                  <a:pos x="f84" y="f90"/>
                </a:cxn>
                <a:cxn ang="f65">
                  <a:pos x="f82" y="f91"/>
                </a:cxn>
                <a:cxn ang="f65">
                  <a:pos x="f82" y="f91"/>
                </a:cxn>
                <a:cxn ang="f65">
                  <a:pos x="f92" y="f90"/>
                </a:cxn>
                <a:cxn ang="f65">
                  <a:pos x="f93" y="f89"/>
                </a:cxn>
                <a:cxn ang="f65">
                  <a:pos x="f92" y="f88"/>
                </a:cxn>
                <a:cxn ang="f65">
                  <a:pos x="f82" y="f87"/>
                </a:cxn>
                <a:cxn ang="f65">
                  <a:pos x="f92" y="f85"/>
                </a:cxn>
                <a:cxn ang="f65">
                  <a:pos x="f82" y="f83"/>
                </a:cxn>
              </a:cxnLst>
              <a:rect l="f78" t="f81" r="f79" b="f80"/>
              <a:pathLst>
                <a:path w="4" h="853">
                  <a:moveTo>
                    <a:pt x="f8" y="f7"/>
                  </a:moveTo>
                  <a:cubicBezTo>
                    <a:pt x="f5" y="f9"/>
                    <a:pt x="f5" y="f10"/>
                    <a:pt x="f5" y="f11"/>
                  </a:cubicBezTo>
                  <a:cubicBezTo>
                    <a:pt x="f5" y="f12"/>
                    <a:pt x="f13" y="f14"/>
                    <a:pt x="f13" y="f15"/>
                  </a:cubicBezTo>
                  <a:cubicBezTo>
                    <a:pt x="f13" y="f16"/>
                    <a:pt x="f13" y="f17"/>
                    <a:pt x="f13" y="f18"/>
                  </a:cubicBezTo>
                  <a:cubicBezTo>
                    <a:pt x="f5" y="f19"/>
                    <a:pt x="f5" y="f20"/>
                    <a:pt x="f5" y="f21"/>
                  </a:cubicBezTo>
                  <a:cubicBezTo>
                    <a:pt x="f5" y="f22"/>
                    <a:pt x="f5" y="f23"/>
                    <a:pt x="f5" y="f24"/>
                  </a:cubicBezTo>
                  <a:cubicBezTo>
                    <a:pt x="f13" y="f25"/>
                    <a:pt x="f13" y="f26"/>
                    <a:pt x="f8" y="f5"/>
                  </a:cubicBezTo>
                  <a:cubicBezTo>
                    <a:pt x="f8" y="f5"/>
                    <a:pt x="f8" y="f5"/>
                    <a:pt x="f8" y="f5"/>
                  </a:cubicBezTo>
                  <a:cubicBezTo>
                    <a:pt x="f27" y="f26"/>
                    <a:pt x="f27" y="f25"/>
                    <a:pt x="f27" y="f24"/>
                  </a:cubicBezTo>
                  <a:cubicBezTo>
                    <a:pt x="f6" y="f23"/>
                    <a:pt x="f6" y="f22"/>
                    <a:pt x="f6" y="f21"/>
                  </a:cubicBezTo>
                  <a:cubicBezTo>
                    <a:pt x="f6" y="f20"/>
                    <a:pt x="f27" y="f19"/>
                    <a:pt x="f27" y="f18"/>
                  </a:cubicBezTo>
                  <a:cubicBezTo>
                    <a:pt x="f27" y="f17"/>
                    <a:pt x="f8" y="f16"/>
                    <a:pt x="f8" y="f15"/>
                  </a:cubicBezTo>
                  <a:cubicBezTo>
                    <a:pt x="f27" y="f14"/>
                    <a:pt x="f27" y="f12"/>
                    <a:pt x="f27" y="f11"/>
                  </a:cubicBezTo>
                  <a:cubicBezTo>
                    <a:pt x="f6" y="f10"/>
                    <a:pt x="f27" y="f9"/>
                    <a:pt x="f8" y="f7"/>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8" name="Ελεύθερη σχεδίαση 45">
              <a:extLst>
                <a:ext uri="{FF2B5EF4-FFF2-40B4-BE49-F238E27FC236}">
                  <a16:creationId xmlns:a16="http://schemas.microsoft.com/office/drawing/2014/main" id="{93DCCFEB-4A89-DB0C-5AD6-C158BBE73295}"/>
                </a:ext>
              </a:extLst>
            </p:cNvPr>
            <p:cNvSpPr/>
            <p:nvPr/>
          </p:nvSpPr>
          <p:spPr>
            <a:xfrm rot="5400013">
              <a:off x="1098071" y="1632017"/>
              <a:ext cx="295040" cy="367323"/>
            </a:xfrm>
            <a:custGeom>
              <a:avLst/>
              <a:gdLst>
                <a:gd name="f0" fmla="val 10800000"/>
                <a:gd name="f1" fmla="val 5400000"/>
                <a:gd name="f2" fmla="val 180"/>
                <a:gd name="f3" fmla="val w"/>
                <a:gd name="f4" fmla="val h"/>
                <a:gd name="f5" fmla="val 0"/>
                <a:gd name="f6" fmla="val 152"/>
                <a:gd name="f7" fmla="val 148"/>
                <a:gd name="f8" fmla="val 127"/>
                <a:gd name="f9" fmla="val 122"/>
                <a:gd name="f10" fmla="val 115"/>
                <a:gd name="f11" fmla="val 118"/>
                <a:gd name="f12" fmla="val 99"/>
                <a:gd name="f13" fmla="val 137"/>
                <a:gd name="f14" fmla="val 84"/>
                <a:gd name="f15" fmla="val 134"/>
                <a:gd name="f16" fmla="val 92"/>
                <a:gd name="f17" fmla="val 142"/>
                <a:gd name="f18" fmla="val 106"/>
                <a:gd name="f19" fmla="val 130"/>
                <a:gd name="f20" fmla="val 112"/>
                <a:gd name="f21" fmla="val 131"/>
                <a:gd name="f22" fmla="val 95"/>
                <a:gd name="f23" fmla="val 147"/>
                <a:gd name="f24" fmla="val 66"/>
                <a:gd name="f25" fmla="val 48"/>
                <a:gd name="f26" fmla="val 19"/>
                <a:gd name="f27" fmla="val 1"/>
                <a:gd name="f28" fmla="val 123"/>
                <a:gd name="f29" fmla="val 4"/>
                <a:gd name="f30" fmla="val 6"/>
                <a:gd name="f31" fmla="val 82"/>
                <a:gd name="f32" fmla="val 74"/>
                <a:gd name="f33" fmla="val 20"/>
                <a:gd name="f34" fmla="val 61"/>
                <a:gd name="f35" fmla="val 23"/>
                <a:gd name="f36" fmla="val 58"/>
                <a:gd name="f37" fmla="val 22"/>
                <a:gd name="f38" fmla="val 60"/>
                <a:gd name="f39" fmla="val 26"/>
                <a:gd name="f40" fmla="val 25"/>
                <a:gd name="f41" fmla="val 45"/>
                <a:gd name="f42" fmla="val 33"/>
                <a:gd name="f43" fmla="val 34"/>
                <a:gd name="f44" fmla="val 31"/>
                <a:gd name="f45" fmla="val 30"/>
                <a:gd name="f46" fmla="val 12"/>
                <a:gd name="f47" fmla="val 8"/>
                <a:gd name="f48" fmla="val 36"/>
                <a:gd name="f49" fmla="val 7"/>
                <a:gd name="f50" fmla="val 41"/>
                <a:gd name="f51" fmla="val 57"/>
                <a:gd name="f52" fmla="val 40"/>
                <a:gd name="f53" fmla="val 59"/>
                <a:gd name="f54" fmla="val 63"/>
                <a:gd name="f55" fmla="val 43"/>
                <a:gd name="f56" fmla="val 69"/>
                <a:gd name="f57" fmla="val 75"/>
                <a:gd name="f58" fmla="val 80"/>
                <a:gd name="f59" fmla="val 27"/>
                <a:gd name="f60" fmla="val 79"/>
                <a:gd name="f61" fmla="val 67"/>
                <a:gd name="f62" fmla="val 88"/>
                <a:gd name="f63" fmla="val 14"/>
                <a:gd name="f64" fmla="val 64"/>
                <a:gd name="f65" fmla="val 132"/>
                <a:gd name="f66" fmla="val 54"/>
                <a:gd name="f67" fmla="val 73"/>
                <a:gd name="f68" fmla="val 97"/>
                <a:gd name="f69" fmla="val 86"/>
                <a:gd name="f70" fmla="val 81"/>
                <a:gd name="f71" fmla="val 126"/>
                <a:gd name="f72" fmla="val 77"/>
                <a:gd name="f73" fmla="val 101"/>
                <a:gd name="f74" fmla="val 133"/>
                <a:gd name="f75" fmla="val 102"/>
                <a:gd name="f76" fmla="val 129"/>
                <a:gd name="f77" fmla="val 143"/>
                <a:gd name="f78" fmla="val 117"/>
                <a:gd name="f79" fmla="val 124"/>
                <a:gd name="f80" fmla="val 114"/>
                <a:gd name="f81" fmla="val 116"/>
                <a:gd name="f82" fmla="val 128"/>
                <a:gd name="f83" fmla="val 91"/>
                <a:gd name="f84" fmla="val 78"/>
                <a:gd name="f85" fmla="val 98"/>
                <a:gd name="f86" fmla="val 68"/>
                <a:gd name="f87" fmla="val 119"/>
                <a:gd name="f88" fmla="val 125"/>
                <a:gd name="f89" fmla="val 9"/>
                <a:gd name="f90" fmla="val 121"/>
                <a:gd name="f91" fmla="val 28"/>
                <a:gd name="f92" fmla="val 56"/>
                <a:gd name="f93" fmla="val 135"/>
                <a:gd name="f94" fmla="val 145"/>
                <a:gd name="f95" fmla="val 13"/>
                <a:gd name="f96" fmla="val 37"/>
                <a:gd name="f97" fmla="val 38"/>
                <a:gd name="f98" fmla="val 72"/>
                <a:gd name="f99" fmla="val 42"/>
                <a:gd name="f100" fmla="val 49"/>
                <a:gd name="f101" fmla="val 70"/>
                <a:gd name="f102" fmla="+- 0 0 -90"/>
                <a:gd name="f103" fmla="*/ f3 1 152"/>
                <a:gd name="f104" fmla="*/ f4 1 148"/>
                <a:gd name="f105" fmla="+- f7 0 f5"/>
                <a:gd name="f106" fmla="+- f6 0 f5"/>
                <a:gd name="f107" fmla="*/ f102 f0 1"/>
                <a:gd name="f108" fmla="*/ f106 1 152"/>
                <a:gd name="f109" fmla="*/ f105 1 148"/>
                <a:gd name="f110" fmla="*/ 127 f106 1"/>
                <a:gd name="f111" fmla="*/ 122 f105 1"/>
                <a:gd name="f112" fmla="*/ 84 f106 1"/>
                <a:gd name="f113" fmla="*/ 134 f105 1"/>
                <a:gd name="f114" fmla="*/ 112 f106 1"/>
                <a:gd name="f115" fmla="*/ 131 f105 1"/>
                <a:gd name="f116" fmla="*/ 48 f106 1"/>
                <a:gd name="f117" fmla="*/ 142 f105 1"/>
                <a:gd name="f118" fmla="*/ 4 f106 1"/>
                <a:gd name="f119" fmla="*/ 95 f105 1"/>
                <a:gd name="f120" fmla="*/ 20 f106 1"/>
                <a:gd name="f121" fmla="*/ 61 f105 1"/>
                <a:gd name="f122" fmla="*/ 26 f106 1"/>
                <a:gd name="f123" fmla="*/ 58 f105 1"/>
                <a:gd name="f124" fmla="*/ 31 f106 1"/>
                <a:gd name="f125" fmla="*/ 23 f105 1"/>
                <a:gd name="f126" fmla="*/ 19 f106 1"/>
                <a:gd name="f127" fmla="*/ 0 f105 1"/>
                <a:gd name="f128" fmla="*/ 33 f106 1"/>
                <a:gd name="f129" fmla="*/ 57 f105 1"/>
                <a:gd name="f130" fmla="*/ 41 f106 1"/>
                <a:gd name="f131" fmla="*/ 63 f105 1"/>
                <a:gd name="f132" fmla="*/ 36 f106 1"/>
                <a:gd name="f133" fmla="*/ 80 f105 1"/>
                <a:gd name="f134" fmla="*/ 67 f105 1"/>
                <a:gd name="f135" fmla="*/ 64 f106 1"/>
                <a:gd name="f136" fmla="*/ 132 f105 1"/>
                <a:gd name="f137" fmla="*/ 112 f105 1"/>
                <a:gd name="f138" fmla="*/ 77 f106 1"/>
                <a:gd name="f139" fmla="*/ 152 f106 1"/>
                <a:gd name="f140" fmla="*/ 129 f105 1"/>
                <a:gd name="f141" fmla="*/ 114 f106 1"/>
                <a:gd name="f142" fmla="*/ 74 f106 1"/>
                <a:gd name="f143" fmla="*/ 128 f105 1"/>
                <a:gd name="f144" fmla="*/ 68 f106 1"/>
                <a:gd name="f145" fmla="*/ 66 f106 1"/>
                <a:gd name="f146" fmla="*/ 117 f105 1"/>
                <a:gd name="f147" fmla="*/ 125 f105 1"/>
                <a:gd name="f148" fmla="*/ 73 f106 1"/>
                <a:gd name="f149" fmla="*/ 114 f105 1"/>
                <a:gd name="f150" fmla="*/ 9 f106 1"/>
                <a:gd name="f151" fmla="*/ 88 f105 1"/>
                <a:gd name="f152" fmla="*/ 56 f106 1"/>
                <a:gd name="f153" fmla="*/ 135 f105 1"/>
                <a:gd name="f154" fmla="*/ 37 f106 1"/>
                <a:gd name="f155" fmla="*/ 77 f105 1"/>
                <a:gd name="f156" fmla="*/ 30 f106 1"/>
                <a:gd name="f157" fmla="*/ 31 f105 1"/>
                <a:gd name="f158" fmla="*/ 74 f105 1"/>
                <a:gd name="f159" fmla="*/ f107 1 f2"/>
                <a:gd name="f160" fmla="*/ f110 1 152"/>
                <a:gd name="f161" fmla="*/ f111 1 148"/>
                <a:gd name="f162" fmla="*/ f112 1 152"/>
                <a:gd name="f163" fmla="*/ f113 1 148"/>
                <a:gd name="f164" fmla="*/ f114 1 152"/>
                <a:gd name="f165" fmla="*/ f115 1 148"/>
                <a:gd name="f166" fmla="*/ f116 1 152"/>
                <a:gd name="f167" fmla="*/ f117 1 148"/>
                <a:gd name="f168" fmla="*/ f118 1 152"/>
                <a:gd name="f169" fmla="*/ f119 1 148"/>
                <a:gd name="f170" fmla="*/ f120 1 152"/>
                <a:gd name="f171" fmla="*/ f121 1 148"/>
                <a:gd name="f172" fmla="*/ f122 1 152"/>
                <a:gd name="f173" fmla="*/ f123 1 148"/>
                <a:gd name="f174" fmla="*/ f124 1 152"/>
                <a:gd name="f175" fmla="*/ f125 1 148"/>
                <a:gd name="f176" fmla="*/ f126 1 152"/>
                <a:gd name="f177" fmla="*/ f127 1 148"/>
                <a:gd name="f178" fmla="*/ f128 1 152"/>
                <a:gd name="f179" fmla="*/ f129 1 148"/>
                <a:gd name="f180" fmla="*/ f130 1 152"/>
                <a:gd name="f181" fmla="*/ f131 1 148"/>
                <a:gd name="f182" fmla="*/ f132 1 152"/>
                <a:gd name="f183" fmla="*/ f133 1 148"/>
                <a:gd name="f184" fmla="*/ f134 1 148"/>
                <a:gd name="f185" fmla="*/ f135 1 152"/>
                <a:gd name="f186" fmla="*/ f136 1 148"/>
                <a:gd name="f187" fmla="*/ f137 1 148"/>
                <a:gd name="f188" fmla="*/ f138 1 152"/>
                <a:gd name="f189" fmla="*/ f139 1 152"/>
                <a:gd name="f190" fmla="*/ f140 1 148"/>
                <a:gd name="f191" fmla="*/ f141 1 152"/>
                <a:gd name="f192" fmla="*/ f142 1 152"/>
                <a:gd name="f193" fmla="*/ f143 1 148"/>
                <a:gd name="f194" fmla="*/ f144 1 152"/>
                <a:gd name="f195" fmla="*/ f145 1 152"/>
                <a:gd name="f196" fmla="*/ f146 1 148"/>
                <a:gd name="f197" fmla="*/ f147 1 148"/>
                <a:gd name="f198" fmla="*/ f148 1 152"/>
                <a:gd name="f199" fmla="*/ f149 1 148"/>
                <a:gd name="f200" fmla="*/ f150 1 152"/>
                <a:gd name="f201" fmla="*/ f151 1 148"/>
                <a:gd name="f202" fmla="*/ f152 1 152"/>
                <a:gd name="f203" fmla="*/ f153 1 148"/>
                <a:gd name="f204" fmla="*/ f154 1 152"/>
                <a:gd name="f205" fmla="*/ f155 1 148"/>
                <a:gd name="f206" fmla="*/ f156 1 152"/>
                <a:gd name="f207" fmla="*/ f157 1 148"/>
                <a:gd name="f208" fmla="*/ f158 1 148"/>
                <a:gd name="f209" fmla="*/ 0 1 f108"/>
                <a:gd name="f210" fmla="*/ f6 1 f108"/>
                <a:gd name="f211" fmla="*/ 0 1 f109"/>
                <a:gd name="f212" fmla="*/ f7 1 f109"/>
                <a:gd name="f213" fmla="+- f159 0 f1"/>
                <a:gd name="f214" fmla="*/ f160 1 f108"/>
                <a:gd name="f215" fmla="*/ f161 1 f109"/>
                <a:gd name="f216" fmla="*/ f162 1 f108"/>
                <a:gd name="f217" fmla="*/ f163 1 f109"/>
                <a:gd name="f218" fmla="*/ f164 1 f108"/>
                <a:gd name="f219" fmla="*/ f165 1 f109"/>
                <a:gd name="f220" fmla="*/ f166 1 f108"/>
                <a:gd name="f221" fmla="*/ f167 1 f109"/>
                <a:gd name="f222" fmla="*/ f168 1 f108"/>
                <a:gd name="f223" fmla="*/ f169 1 f109"/>
                <a:gd name="f224" fmla="*/ f170 1 f108"/>
                <a:gd name="f225" fmla="*/ f171 1 f109"/>
                <a:gd name="f226" fmla="*/ f172 1 f108"/>
                <a:gd name="f227" fmla="*/ f173 1 f109"/>
                <a:gd name="f228" fmla="*/ f174 1 f108"/>
                <a:gd name="f229" fmla="*/ f175 1 f109"/>
                <a:gd name="f230" fmla="*/ f176 1 f108"/>
                <a:gd name="f231" fmla="*/ f177 1 f109"/>
                <a:gd name="f232" fmla="*/ f178 1 f108"/>
                <a:gd name="f233" fmla="*/ f179 1 f109"/>
                <a:gd name="f234" fmla="*/ f180 1 f108"/>
                <a:gd name="f235" fmla="*/ f181 1 f109"/>
                <a:gd name="f236" fmla="*/ f182 1 f108"/>
                <a:gd name="f237" fmla="*/ f183 1 f109"/>
                <a:gd name="f238" fmla="*/ f184 1 f109"/>
                <a:gd name="f239" fmla="*/ f185 1 f108"/>
                <a:gd name="f240" fmla="*/ f186 1 f109"/>
                <a:gd name="f241" fmla="*/ f187 1 f109"/>
                <a:gd name="f242" fmla="*/ f188 1 f108"/>
                <a:gd name="f243" fmla="*/ f189 1 f108"/>
                <a:gd name="f244" fmla="*/ f190 1 f109"/>
                <a:gd name="f245" fmla="*/ f191 1 f108"/>
                <a:gd name="f246" fmla="*/ f192 1 f108"/>
                <a:gd name="f247" fmla="*/ f193 1 f109"/>
                <a:gd name="f248" fmla="*/ f194 1 f108"/>
                <a:gd name="f249" fmla="*/ f195 1 f108"/>
                <a:gd name="f250" fmla="*/ f196 1 f109"/>
                <a:gd name="f251" fmla="*/ f197 1 f109"/>
                <a:gd name="f252" fmla="*/ f198 1 f108"/>
                <a:gd name="f253" fmla="*/ f199 1 f109"/>
                <a:gd name="f254" fmla="*/ f200 1 f108"/>
                <a:gd name="f255" fmla="*/ f201 1 f109"/>
                <a:gd name="f256" fmla="*/ f202 1 f108"/>
                <a:gd name="f257" fmla="*/ f203 1 f109"/>
                <a:gd name="f258" fmla="*/ f204 1 f108"/>
                <a:gd name="f259" fmla="*/ f205 1 f109"/>
                <a:gd name="f260" fmla="*/ f206 1 f108"/>
                <a:gd name="f261" fmla="*/ f207 1 f109"/>
                <a:gd name="f262" fmla="*/ f208 1 f109"/>
                <a:gd name="f263" fmla="*/ f209 f103 1"/>
                <a:gd name="f264" fmla="*/ f210 f103 1"/>
                <a:gd name="f265" fmla="*/ f212 f104 1"/>
                <a:gd name="f266" fmla="*/ f211 f104 1"/>
                <a:gd name="f267" fmla="*/ f214 f103 1"/>
                <a:gd name="f268" fmla="*/ f215 f104 1"/>
                <a:gd name="f269" fmla="*/ f216 f103 1"/>
                <a:gd name="f270" fmla="*/ f217 f104 1"/>
                <a:gd name="f271" fmla="*/ f218 f103 1"/>
                <a:gd name="f272" fmla="*/ f219 f104 1"/>
                <a:gd name="f273" fmla="*/ f220 f103 1"/>
                <a:gd name="f274" fmla="*/ f221 f104 1"/>
                <a:gd name="f275" fmla="*/ f222 f103 1"/>
                <a:gd name="f276" fmla="*/ f223 f104 1"/>
                <a:gd name="f277" fmla="*/ f224 f103 1"/>
                <a:gd name="f278" fmla="*/ f225 f104 1"/>
                <a:gd name="f279" fmla="*/ f226 f103 1"/>
                <a:gd name="f280" fmla="*/ f227 f104 1"/>
                <a:gd name="f281" fmla="*/ f228 f103 1"/>
                <a:gd name="f282" fmla="*/ f229 f104 1"/>
                <a:gd name="f283" fmla="*/ f230 f103 1"/>
                <a:gd name="f284" fmla="*/ f231 f104 1"/>
                <a:gd name="f285" fmla="*/ f232 f103 1"/>
                <a:gd name="f286" fmla="*/ f233 f104 1"/>
                <a:gd name="f287" fmla="*/ f234 f103 1"/>
                <a:gd name="f288" fmla="*/ f235 f104 1"/>
                <a:gd name="f289" fmla="*/ f236 f103 1"/>
                <a:gd name="f290" fmla="*/ f237 f104 1"/>
                <a:gd name="f291" fmla="*/ f238 f104 1"/>
                <a:gd name="f292" fmla="*/ f239 f103 1"/>
                <a:gd name="f293" fmla="*/ f240 f104 1"/>
                <a:gd name="f294" fmla="*/ f241 f104 1"/>
                <a:gd name="f295" fmla="*/ f242 f103 1"/>
                <a:gd name="f296" fmla="*/ f243 f103 1"/>
                <a:gd name="f297" fmla="*/ f244 f104 1"/>
                <a:gd name="f298" fmla="*/ f245 f103 1"/>
                <a:gd name="f299" fmla="*/ f246 f103 1"/>
                <a:gd name="f300" fmla="*/ f247 f104 1"/>
                <a:gd name="f301" fmla="*/ f248 f103 1"/>
                <a:gd name="f302" fmla="*/ f249 f103 1"/>
                <a:gd name="f303" fmla="*/ f250 f104 1"/>
                <a:gd name="f304" fmla="*/ f251 f104 1"/>
                <a:gd name="f305" fmla="*/ f252 f103 1"/>
                <a:gd name="f306" fmla="*/ f253 f104 1"/>
                <a:gd name="f307" fmla="*/ f254 f103 1"/>
                <a:gd name="f308" fmla="*/ f255 f104 1"/>
                <a:gd name="f309" fmla="*/ f256 f103 1"/>
                <a:gd name="f310" fmla="*/ f257 f104 1"/>
                <a:gd name="f311" fmla="*/ f258 f103 1"/>
                <a:gd name="f312" fmla="*/ f259 f104 1"/>
                <a:gd name="f313" fmla="*/ f260 f103 1"/>
                <a:gd name="f314" fmla="*/ f261 f104 1"/>
                <a:gd name="f315" fmla="*/ f262 f104 1"/>
              </a:gdLst>
              <a:ahLst/>
              <a:cxnLst>
                <a:cxn ang="3cd4">
                  <a:pos x="hc" y="t"/>
                </a:cxn>
                <a:cxn ang="0">
                  <a:pos x="r" y="vc"/>
                </a:cxn>
                <a:cxn ang="cd4">
                  <a:pos x="hc" y="b"/>
                </a:cxn>
                <a:cxn ang="cd2">
                  <a:pos x="l" y="vc"/>
                </a:cxn>
                <a:cxn ang="f213">
                  <a:pos x="f267" y="f268"/>
                </a:cxn>
                <a:cxn ang="f213">
                  <a:pos x="f269" y="f270"/>
                </a:cxn>
                <a:cxn ang="f213">
                  <a:pos x="f271" y="f272"/>
                </a:cxn>
                <a:cxn ang="f213">
                  <a:pos x="f273" y="f274"/>
                </a:cxn>
                <a:cxn ang="f213">
                  <a:pos x="f275" y="f276"/>
                </a:cxn>
                <a:cxn ang="f213">
                  <a:pos x="f277" y="f278"/>
                </a:cxn>
                <a:cxn ang="f213">
                  <a:pos x="f279" y="f280"/>
                </a:cxn>
                <a:cxn ang="f213">
                  <a:pos x="f281" y="f282"/>
                </a:cxn>
                <a:cxn ang="f213">
                  <a:pos x="f283" y="f284"/>
                </a:cxn>
                <a:cxn ang="f213">
                  <a:pos x="f285" y="f286"/>
                </a:cxn>
                <a:cxn ang="f213">
                  <a:pos x="f287" y="f288"/>
                </a:cxn>
                <a:cxn ang="f213">
                  <a:pos x="f289" y="f290"/>
                </a:cxn>
                <a:cxn ang="f213">
                  <a:pos x="f279" y="f291"/>
                </a:cxn>
                <a:cxn ang="f213">
                  <a:pos x="f292" y="f293"/>
                </a:cxn>
                <a:cxn ang="f213">
                  <a:pos x="f269" y="f294"/>
                </a:cxn>
                <a:cxn ang="f213">
                  <a:pos x="f295" y="f272"/>
                </a:cxn>
                <a:cxn ang="f213">
                  <a:pos x="f296" y="f297"/>
                </a:cxn>
                <a:cxn ang="f213">
                  <a:pos x="f298" y="f272"/>
                </a:cxn>
                <a:cxn ang="f213">
                  <a:pos x="f267" y="f268"/>
                </a:cxn>
                <a:cxn ang="f213">
                  <a:pos x="f299" y="f300"/>
                </a:cxn>
                <a:cxn ang="f213">
                  <a:pos x="f301" y="f294"/>
                </a:cxn>
                <a:cxn ang="f213">
                  <a:pos x="f302" y="f303"/>
                </a:cxn>
                <a:cxn ang="f213">
                  <a:pos x="f302" y="f304"/>
                </a:cxn>
                <a:cxn ang="f213">
                  <a:pos x="f305" y="f300"/>
                </a:cxn>
                <a:cxn ang="f213">
                  <a:pos x="f299" y="f306"/>
                </a:cxn>
                <a:cxn ang="f213">
                  <a:pos x="f299" y="f300"/>
                </a:cxn>
                <a:cxn ang="f213">
                  <a:pos x="f307" y="f308"/>
                </a:cxn>
                <a:cxn ang="f213">
                  <a:pos x="f309" y="f310"/>
                </a:cxn>
                <a:cxn ang="f213">
                  <a:pos x="f307" y="f308"/>
                </a:cxn>
                <a:cxn ang="f213">
                  <a:pos x="f311" y="f278"/>
                </a:cxn>
                <a:cxn ang="f213">
                  <a:pos x="f281" y="f312"/>
                </a:cxn>
                <a:cxn ang="f213">
                  <a:pos x="f311" y="f278"/>
                </a:cxn>
                <a:cxn ang="f213">
                  <a:pos x="f313" y="f286"/>
                </a:cxn>
                <a:cxn ang="f213">
                  <a:pos x="f285" y="f314"/>
                </a:cxn>
                <a:cxn ang="f213">
                  <a:pos x="f313" y="f286"/>
                </a:cxn>
                <a:cxn ang="f213">
                  <a:pos x="f313" y="f278"/>
                </a:cxn>
                <a:cxn ang="f213">
                  <a:pos x="f313" y="f315"/>
                </a:cxn>
                <a:cxn ang="f213">
                  <a:pos x="f313" y="f278"/>
                </a:cxn>
              </a:cxnLst>
              <a:rect l="f263" t="f266" r="f264" b="f265"/>
              <a:pathLst>
                <a:path w="152" h="148">
                  <a:moveTo>
                    <a:pt x="f8" y="f9"/>
                  </a:moveTo>
                  <a:cubicBezTo>
                    <a:pt x="f10" y="f11"/>
                    <a:pt x="f12" y="f13"/>
                    <a:pt x="f14" y="f15"/>
                  </a:cubicBezTo>
                  <a:cubicBezTo>
                    <a:pt x="f16" y="f17"/>
                    <a:pt x="f18" y="f19"/>
                    <a:pt x="f20" y="f21"/>
                  </a:cubicBezTo>
                  <a:cubicBezTo>
                    <a:pt x="f22" y="f23"/>
                    <a:pt x="f24" y="f8"/>
                    <a:pt x="f25" y="f17"/>
                  </a:cubicBezTo>
                  <a:cubicBezTo>
                    <a:pt x="f26" y="f17"/>
                    <a:pt x="f27" y="f28"/>
                    <a:pt x="f29" y="f22"/>
                  </a:cubicBezTo>
                  <a:cubicBezTo>
                    <a:pt x="f30" y="f31"/>
                    <a:pt x="f26" y="f32"/>
                    <a:pt x="f33" y="f34"/>
                  </a:cubicBezTo>
                  <a:cubicBezTo>
                    <a:pt x="f35" y="f36"/>
                    <a:pt x="f37" y="f38"/>
                    <a:pt x="f39" y="f36"/>
                  </a:cubicBezTo>
                  <a:cubicBezTo>
                    <a:pt x="f40" y="f41"/>
                    <a:pt x="f42" y="f43"/>
                    <a:pt x="f44" y="f35"/>
                  </a:cubicBezTo>
                  <a:cubicBezTo>
                    <a:pt x="f45" y="f46"/>
                    <a:pt x="f26" y="f47"/>
                    <a:pt x="f26" y="f5"/>
                  </a:cubicBezTo>
                  <a:cubicBezTo>
                    <a:pt x="f48" y="f49"/>
                    <a:pt x="f50" y="f48"/>
                    <a:pt x="f42" y="f51"/>
                  </a:cubicBezTo>
                  <a:cubicBezTo>
                    <a:pt x="f43" y="f38"/>
                    <a:pt x="f52" y="f53"/>
                    <a:pt x="f50" y="f54"/>
                  </a:cubicBezTo>
                  <a:cubicBezTo>
                    <a:pt x="f55" y="f56"/>
                    <a:pt x="f52" y="f57"/>
                    <a:pt x="f48" y="f58"/>
                  </a:cubicBezTo>
                  <a:cubicBezTo>
                    <a:pt x="f59" y="f60"/>
                    <a:pt x="f33" y="f32"/>
                    <a:pt x="f39" y="f61"/>
                  </a:cubicBezTo>
                  <a:cubicBezTo>
                    <a:pt x="f27" y="f62"/>
                    <a:pt x="f63" y="f7"/>
                    <a:pt x="f64" y="f65"/>
                  </a:cubicBezTo>
                  <a:cubicBezTo>
                    <a:pt x="f66" y="f11"/>
                    <a:pt x="f67" y="f68"/>
                    <a:pt x="f14" y="f20"/>
                  </a:cubicBezTo>
                  <a:cubicBezTo>
                    <a:pt x="f69" y="f28"/>
                    <a:pt x="f70" y="f71"/>
                    <a:pt x="f72" y="f21"/>
                  </a:cubicBezTo>
                  <a:cubicBezTo>
                    <a:pt x="f73" y="f13"/>
                    <a:pt x="f74" y="f75"/>
                    <a:pt x="f6" y="f76"/>
                  </a:cubicBezTo>
                  <a:cubicBezTo>
                    <a:pt x="f77" y="f78"/>
                    <a:pt x="f79" y="f79"/>
                    <a:pt x="f80" y="f21"/>
                  </a:cubicBezTo>
                  <a:cubicBezTo>
                    <a:pt x="f81" y="f71"/>
                    <a:pt x="f28" y="f71"/>
                    <a:pt x="f8" y="f9"/>
                  </a:cubicBezTo>
                  <a:close/>
                  <a:moveTo>
                    <a:pt x="f32" y="f82"/>
                  </a:moveTo>
                  <a:cubicBezTo>
                    <a:pt x="f83" y="f8"/>
                    <a:pt x="f84" y="f85"/>
                    <a:pt x="f86" y="f20"/>
                  </a:cubicBezTo>
                  <a:cubicBezTo>
                    <a:pt x="f57" y="f20"/>
                    <a:pt x="f56" y="f78"/>
                    <a:pt x="f24" y="f78"/>
                  </a:cubicBezTo>
                  <a:cubicBezTo>
                    <a:pt x="f24" y="f87"/>
                    <a:pt x="f24" y="f9"/>
                    <a:pt x="f24" y="f88"/>
                  </a:cubicBezTo>
                  <a:cubicBezTo>
                    <a:pt x="f86" y="f71"/>
                    <a:pt x="f56" y="f82"/>
                    <a:pt x="f67" y="f82"/>
                  </a:cubicBezTo>
                  <a:cubicBezTo>
                    <a:pt x="f57" y="f79"/>
                    <a:pt x="f58" y="f78"/>
                    <a:pt x="f32" y="f80"/>
                  </a:cubicBezTo>
                  <a:cubicBezTo>
                    <a:pt x="f14" y="f10"/>
                    <a:pt x="f84" y="f88"/>
                    <a:pt x="f32" y="f82"/>
                  </a:cubicBezTo>
                  <a:close/>
                  <a:moveTo>
                    <a:pt x="f89" y="f62"/>
                  </a:moveTo>
                  <a:cubicBezTo>
                    <a:pt x="f5" y="f90"/>
                    <a:pt x="f91" y="f7"/>
                    <a:pt x="f92" y="f93"/>
                  </a:cubicBezTo>
                  <a:cubicBezTo>
                    <a:pt x="f33" y="f94"/>
                    <a:pt x="f95" y="f10"/>
                    <a:pt x="f89" y="f62"/>
                  </a:cubicBezTo>
                  <a:close/>
                  <a:moveTo>
                    <a:pt x="f96" y="f34"/>
                  </a:moveTo>
                  <a:cubicBezTo>
                    <a:pt x="f97" y="f56"/>
                    <a:pt x="f43" y="f98"/>
                    <a:pt x="f44" y="f72"/>
                  </a:cubicBezTo>
                  <a:cubicBezTo>
                    <a:pt x="f52" y="f84"/>
                    <a:pt x="f99" y="f24"/>
                    <a:pt x="f96" y="f34"/>
                  </a:cubicBezTo>
                  <a:close/>
                  <a:moveTo>
                    <a:pt x="f45" y="f51"/>
                  </a:moveTo>
                  <a:cubicBezTo>
                    <a:pt x="f45" y="f100"/>
                    <a:pt x="f97" y="f52"/>
                    <a:pt x="f42" y="f44"/>
                  </a:cubicBezTo>
                  <a:cubicBezTo>
                    <a:pt x="f43" y="f50"/>
                    <a:pt x="f39" y="f100"/>
                    <a:pt x="f45" y="f51"/>
                  </a:cubicBezTo>
                  <a:close/>
                  <a:moveTo>
                    <a:pt x="f45" y="f34"/>
                  </a:moveTo>
                  <a:cubicBezTo>
                    <a:pt x="f91" y="f54"/>
                    <a:pt x="f59" y="f98"/>
                    <a:pt x="f45" y="f32"/>
                  </a:cubicBezTo>
                  <a:cubicBezTo>
                    <a:pt x="f42" y="f101"/>
                    <a:pt x="f48" y="f54"/>
                    <a:pt x="f45" y="f34"/>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9" name="Ελεύθερη σχεδίαση 46">
              <a:extLst>
                <a:ext uri="{FF2B5EF4-FFF2-40B4-BE49-F238E27FC236}">
                  <a16:creationId xmlns:a16="http://schemas.microsoft.com/office/drawing/2014/main" id="{B2D47A67-5951-95CD-5F9C-66C4CF4ED052}"/>
                </a:ext>
              </a:extLst>
            </p:cNvPr>
            <p:cNvSpPr/>
            <p:nvPr/>
          </p:nvSpPr>
          <p:spPr>
            <a:xfrm rot="5400013">
              <a:off x="1105994" y="1639153"/>
              <a:ext cx="295040" cy="358536"/>
            </a:xfrm>
            <a:custGeom>
              <a:avLst/>
              <a:gdLst>
                <a:gd name="f0" fmla="val 10800000"/>
                <a:gd name="f1" fmla="val 5400000"/>
                <a:gd name="f2" fmla="val 180"/>
                <a:gd name="f3" fmla="val w"/>
                <a:gd name="f4" fmla="val h"/>
                <a:gd name="f5" fmla="val 0"/>
                <a:gd name="f6" fmla="val 151"/>
                <a:gd name="f7" fmla="val 144"/>
                <a:gd name="f8" fmla="val 47"/>
                <a:gd name="f9" fmla="val 46"/>
                <a:gd name="f10" fmla="val 32"/>
                <a:gd name="f11" fmla="val 19"/>
                <a:gd name="f12" fmla="val 139"/>
                <a:gd name="f13" fmla="val 11"/>
                <a:gd name="f14" fmla="val 129"/>
                <a:gd name="f15" fmla="val 3"/>
                <a:gd name="f16" fmla="val 121"/>
                <a:gd name="f17" fmla="val 109"/>
                <a:gd name="f18" fmla="val 2"/>
                <a:gd name="f19" fmla="val 96"/>
                <a:gd name="f20" fmla="val 90"/>
                <a:gd name="f21" fmla="val 6"/>
                <a:gd name="f22" fmla="val 84"/>
                <a:gd name="f23" fmla="val 10"/>
                <a:gd name="f24" fmla="val 79"/>
                <a:gd name="f25" fmla="val 13"/>
                <a:gd name="f26" fmla="val 73"/>
                <a:gd name="f27" fmla="val 17"/>
                <a:gd name="f28" fmla="val 68"/>
                <a:gd name="f29" fmla="val 62"/>
                <a:gd name="f30" fmla="val 60"/>
                <a:gd name="f31" fmla="val 20"/>
                <a:gd name="f32" fmla="val 59"/>
                <a:gd name="f33" fmla="val 21"/>
                <a:gd name="f34" fmla="val 22"/>
                <a:gd name="f35" fmla="val 23"/>
                <a:gd name="f36" fmla="val 53"/>
                <a:gd name="f37" fmla="val 24"/>
                <a:gd name="f38" fmla="val 26"/>
                <a:gd name="f39" fmla="val 41"/>
                <a:gd name="f40" fmla="val 28"/>
                <a:gd name="f41" fmla="val 35"/>
                <a:gd name="f42" fmla="val 30"/>
                <a:gd name="f43" fmla="val 29"/>
                <a:gd name="f44" fmla="val 25"/>
                <a:gd name="f45" fmla="val 15"/>
                <a:gd name="f46" fmla="val 12"/>
                <a:gd name="f47" fmla="val 8"/>
                <a:gd name="f48" fmla="val 16"/>
                <a:gd name="f49" fmla="val 5"/>
                <a:gd name="f50" fmla="val 1"/>
                <a:gd name="f51" fmla="val 40"/>
                <a:gd name="f52" fmla="val 37"/>
                <a:gd name="f53" fmla="val 58"/>
                <a:gd name="f54" fmla="val 34"/>
                <a:gd name="f55" fmla="val 61"/>
                <a:gd name="f56" fmla="val 39"/>
                <a:gd name="f57" fmla="val 63"/>
                <a:gd name="f58" fmla="val 43"/>
                <a:gd name="f59" fmla="val 72"/>
                <a:gd name="f60" fmla="val 78"/>
                <a:gd name="f61" fmla="val 81"/>
                <a:gd name="f62" fmla="val 76"/>
                <a:gd name="f63" fmla="val 75"/>
                <a:gd name="f64" fmla="val 71"/>
                <a:gd name="f65" fmla="val 82"/>
                <a:gd name="f66" fmla="val 98"/>
                <a:gd name="f67" fmla="val 112"/>
                <a:gd name="f68" fmla="val 127"/>
                <a:gd name="f69" fmla="val 135"/>
                <a:gd name="f70" fmla="val 51"/>
                <a:gd name="f71" fmla="val 56"/>
                <a:gd name="f72" fmla="val 134"/>
                <a:gd name="f73" fmla="val 133"/>
                <a:gd name="f74" fmla="val 128"/>
                <a:gd name="f75" fmla="val 57"/>
                <a:gd name="f76" fmla="val 122"/>
                <a:gd name="f77" fmla="val 116"/>
                <a:gd name="f78" fmla="val 111"/>
                <a:gd name="f79" fmla="val 107"/>
                <a:gd name="f80" fmla="val 108"/>
                <a:gd name="f81" fmla="val 83"/>
                <a:gd name="f82" fmla="val 113"/>
                <a:gd name="f83" fmla="val 126"/>
                <a:gd name="f84" fmla="val 77"/>
                <a:gd name="f85" fmla="val 130"/>
                <a:gd name="f86" fmla="val 131"/>
                <a:gd name="f87" fmla="val 132"/>
                <a:gd name="f88" fmla="val 80"/>
                <a:gd name="f89" fmla="val 125"/>
                <a:gd name="f90" fmla="val 115"/>
                <a:gd name="f91" fmla="val 123"/>
                <a:gd name="f92" fmla="val 119"/>
                <a:gd name="f93" fmla="val 146"/>
                <a:gd name="f94" fmla="val 150"/>
                <a:gd name="f95" fmla="val 142"/>
                <a:gd name="f96" fmla="val 124"/>
                <a:gd name="f97" fmla="val 136"/>
                <a:gd name="f98" fmla="val 110"/>
                <a:gd name="f99" fmla="val 105"/>
                <a:gd name="f100" fmla="val 137"/>
                <a:gd name="f101" fmla="val 99"/>
                <a:gd name="f102" fmla="val 86"/>
                <a:gd name="f103" fmla="val 74"/>
                <a:gd name="f104" fmla="val 138"/>
                <a:gd name="f105" fmla="val 70"/>
                <a:gd name="f106" fmla="val 66"/>
                <a:gd name="f107" fmla="val 52"/>
                <a:gd name="f108" fmla="val 140"/>
                <a:gd name="f109" fmla="val 7"/>
                <a:gd name="f110" fmla="val 89"/>
                <a:gd name="f111" fmla="val 4"/>
                <a:gd name="f112" fmla="val 93"/>
                <a:gd name="f113" fmla="val 120"/>
                <a:gd name="f114" fmla="val 92"/>
                <a:gd name="f115" fmla="val 97"/>
                <a:gd name="f116" fmla="val 67"/>
                <a:gd name="f117" fmla="val 65"/>
                <a:gd name="f118" fmla="val 64"/>
                <a:gd name="f119" fmla="val 117"/>
                <a:gd name="f120" fmla="val 114"/>
                <a:gd name="f121" fmla="val 69"/>
                <a:gd name="f122" fmla="val 54"/>
                <a:gd name="f123" fmla="val 49"/>
                <a:gd name="f124" fmla="val 44"/>
                <a:gd name="f125" fmla="val 103"/>
                <a:gd name="f126" fmla="val 14"/>
                <a:gd name="f127" fmla="val 31"/>
                <a:gd name="f128" fmla="val 106"/>
                <a:gd name="f129" fmla="val 104"/>
                <a:gd name="f130" fmla="val 102"/>
                <a:gd name="f131" fmla="val 95"/>
                <a:gd name="f132" fmla="val 45"/>
                <a:gd name="f133" fmla="val 48"/>
                <a:gd name="f134" fmla="val 27"/>
                <a:gd name="f135" fmla="val 33"/>
                <a:gd name="f136" fmla="val 36"/>
                <a:gd name="f137" fmla="val 38"/>
                <a:gd name="f138" fmla="val 18"/>
                <a:gd name="f139" fmla="val 55"/>
                <a:gd name="f140" fmla="val 42"/>
                <a:gd name="f141" fmla="val 85"/>
                <a:gd name="f142" fmla="val 87"/>
                <a:gd name="f143" fmla="val 101"/>
                <a:gd name="f144" fmla="val 118"/>
                <a:gd name="f145" fmla="val 141"/>
                <a:gd name="f146" fmla="val 143"/>
                <a:gd name="f147" fmla="+- 0 0 -90"/>
                <a:gd name="f148" fmla="*/ f3 1 151"/>
                <a:gd name="f149" fmla="*/ f4 1 144"/>
                <a:gd name="f150" fmla="+- f7 0 f5"/>
                <a:gd name="f151" fmla="+- f6 0 f5"/>
                <a:gd name="f152" fmla="*/ f147 f0 1"/>
                <a:gd name="f153" fmla="*/ f151 1 151"/>
                <a:gd name="f154" fmla="*/ f150 1 144"/>
                <a:gd name="f155" fmla="*/ 2 f151 1"/>
                <a:gd name="f156" fmla="*/ 96 f150 1"/>
                <a:gd name="f157" fmla="*/ 21 f151 1"/>
                <a:gd name="f158" fmla="*/ 59 f150 1"/>
                <a:gd name="f159" fmla="*/ 22 f151 1"/>
                <a:gd name="f160" fmla="*/ 12 f150 1"/>
                <a:gd name="f161" fmla="*/ 32 f151 1"/>
                <a:gd name="f162" fmla="*/ 58 f150 1"/>
                <a:gd name="f163" fmla="*/ 34 f151 1"/>
                <a:gd name="f164" fmla="*/ 81 f150 1"/>
                <a:gd name="f165" fmla="*/ 15 f151 1"/>
                <a:gd name="f166" fmla="*/ 112 f150 1"/>
                <a:gd name="f167" fmla="*/ 73 f151 1"/>
                <a:gd name="f168" fmla="*/ 107 f150 1"/>
                <a:gd name="f169" fmla="*/ 76 f151 1"/>
                <a:gd name="f170" fmla="*/ 131 f150 1"/>
                <a:gd name="f171" fmla="*/ 151 f151 1"/>
                <a:gd name="f172" fmla="*/ 130 f150 1"/>
                <a:gd name="f173" fmla="*/ 110 f151 1"/>
                <a:gd name="f174" fmla="*/ 134 f150 1"/>
                <a:gd name="f175" fmla="*/ 66 f151 1"/>
                <a:gd name="f176" fmla="*/ 138 f150 1"/>
                <a:gd name="f177" fmla="*/ 12 f151 1"/>
                <a:gd name="f178" fmla="*/ 128 f150 1"/>
                <a:gd name="f179" fmla="*/ 86 f151 1"/>
                <a:gd name="f180" fmla="*/ 75 f151 1"/>
                <a:gd name="f181" fmla="*/ 133 f150 1"/>
                <a:gd name="f182" fmla="*/ 77 f151 1"/>
                <a:gd name="f183" fmla="*/ 64 f151 1"/>
                <a:gd name="f184" fmla="*/ 117 f150 1"/>
                <a:gd name="f185" fmla="*/ 65 f151 1"/>
                <a:gd name="f186" fmla="*/ 114 f150 1"/>
                <a:gd name="f187" fmla="*/ 63 f151 1"/>
                <a:gd name="f188" fmla="*/ 54 f151 1"/>
                <a:gd name="f189" fmla="*/ 137 f150 1"/>
                <a:gd name="f190" fmla="*/ 7 f151 1"/>
                <a:gd name="f191" fmla="*/ 86 f150 1"/>
                <a:gd name="f192" fmla="*/ 41 f151 1"/>
                <a:gd name="f193" fmla="*/ 139 f150 1"/>
                <a:gd name="f194" fmla="*/ 92 f151 1"/>
                <a:gd name="f195" fmla="*/ 26 f151 1"/>
                <a:gd name="f196" fmla="*/ 65 f150 1"/>
                <a:gd name="f197" fmla="*/ 64 f150 1"/>
                <a:gd name="f198" fmla="*/ 72 f150 1"/>
                <a:gd name="f199" fmla="*/ 33 f151 1"/>
                <a:gd name="f200" fmla="*/ 80 f150 1"/>
                <a:gd name="f201" fmla="*/ 38 f151 1"/>
                <a:gd name="f202" fmla="*/ 73 f150 1"/>
                <a:gd name="f203" fmla="*/ 28 f151 1"/>
                <a:gd name="f204" fmla="*/ 78 f150 1"/>
                <a:gd name="f205" fmla="*/ 61 f150 1"/>
                <a:gd name="f206" fmla="*/ 18 f151 1"/>
                <a:gd name="f207" fmla="*/ 2 f150 1"/>
                <a:gd name="f208" fmla="*/ 31 f151 1"/>
                <a:gd name="f209" fmla="*/ 32 f150 1"/>
                <a:gd name="f210" fmla="*/ 27 f151 1"/>
                <a:gd name="f211" fmla="*/ 42 f150 1"/>
                <a:gd name="f212" fmla="*/ 121 f151 1"/>
                <a:gd name="f213" fmla="*/ 123 f150 1"/>
                <a:gd name="f214" fmla="*/ 67 f151 1"/>
                <a:gd name="f215" fmla="*/ 127 f150 1"/>
                <a:gd name="f216" fmla="*/ 74 f151 1"/>
                <a:gd name="f217" fmla="*/ 118 f150 1"/>
                <a:gd name="f218" fmla="*/ 70 f151 1"/>
                <a:gd name="f219" fmla="*/ 79 f151 1"/>
                <a:gd name="f220" fmla="*/ 120 f150 1"/>
                <a:gd name="f221" fmla="*/ 122 f151 1"/>
                <a:gd name="f222" fmla="*/ 122 f150 1"/>
                <a:gd name="f223" fmla="*/ 123 f151 1"/>
                <a:gd name="f224" fmla="*/ 125 f150 1"/>
                <a:gd name="f225" fmla="*/ 81 f151 1"/>
                <a:gd name="f226" fmla="*/ 74 f150 1"/>
                <a:gd name="f227" fmla="*/ 63 f150 1"/>
                <a:gd name="f228" fmla="*/ 29 f151 1"/>
                <a:gd name="f229" fmla="*/ 49 f150 1"/>
                <a:gd name="f230" fmla="*/ f152 1 f2"/>
                <a:gd name="f231" fmla="*/ f155 1 151"/>
                <a:gd name="f232" fmla="*/ f156 1 144"/>
                <a:gd name="f233" fmla="*/ f157 1 151"/>
                <a:gd name="f234" fmla="*/ f158 1 144"/>
                <a:gd name="f235" fmla="*/ f159 1 151"/>
                <a:gd name="f236" fmla="*/ f160 1 144"/>
                <a:gd name="f237" fmla="*/ f161 1 151"/>
                <a:gd name="f238" fmla="*/ f162 1 144"/>
                <a:gd name="f239" fmla="*/ f163 1 151"/>
                <a:gd name="f240" fmla="*/ f164 1 144"/>
                <a:gd name="f241" fmla="*/ f165 1 151"/>
                <a:gd name="f242" fmla="*/ f166 1 144"/>
                <a:gd name="f243" fmla="*/ f167 1 151"/>
                <a:gd name="f244" fmla="*/ f168 1 144"/>
                <a:gd name="f245" fmla="*/ f169 1 151"/>
                <a:gd name="f246" fmla="*/ f170 1 144"/>
                <a:gd name="f247" fmla="*/ f171 1 151"/>
                <a:gd name="f248" fmla="*/ f172 1 144"/>
                <a:gd name="f249" fmla="*/ f173 1 151"/>
                <a:gd name="f250" fmla="*/ f174 1 144"/>
                <a:gd name="f251" fmla="*/ f175 1 151"/>
                <a:gd name="f252" fmla="*/ f176 1 144"/>
                <a:gd name="f253" fmla="*/ f177 1 151"/>
                <a:gd name="f254" fmla="*/ f178 1 144"/>
                <a:gd name="f255" fmla="*/ f179 1 151"/>
                <a:gd name="f256" fmla="*/ f180 1 151"/>
                <a:gd name="f257" fmla="*/ f181 1 144"/>
                <a:gd name="f258" fmla="*/ f182 1 151"/>
                <a:gd name="f259" fmla="*/ f183 1 151"/>
                <a:gd name="f260" fmla="*/ f184 1 144"/>
                <a:gd name="f261" fmla="*/ f185 1 151"/>
                <a:gd name="f262" fmla="*/ f186 1 144"/>
                <a:gd name="f263" fmla="*/ f187 1 151"/>
                <a:gd name="f264" fmla="*/ f188 1 151"/>
                <a:gd name="f265" fmla="*/ f189 1 144"/>
                <a:gd name="f266" fmla="*/ f190 1 151"/>
                <a:gd name="f267" fmla="*/ f191 1 144"/>
                <a:gd name="f268" fmla="*/ f192 1 151"/>
                <a:gd name="f269" fmla="*/ f193 1 144"/>
                <a:gd name="f270" fmla="*/ f194 1 151"/>
                <a:gd name="f271" fmla="*/ f195 1 151"/>
                <a:gd name="f272" fmla="*/ f196 1 144"/>
                <a:gd name="f273" fmla="*/ f197 1 144"/>
                <a:gd name="f274" fmla="*/ f198 1 144"/>
                <a:gd name="f275" fmla="*/ f199 1 151"/>
                <a:gd name="f276" fmla="*/ f200 1 144"/>
                <a:gd name="f277" fmla="*/ f201 1 151"/>
                <a:gd name="f278" fmla="*/ f202 1 144"/>
                <a:gd name="f279" fmla="*/ f203 1 151"/>
                <a:gd name="f280" fmla="*/ f204 1 144"/>
                <a:gd name="f281" fmla="*/ f205 1 144"/>
                <a:gd name="f282" fmla="*/ f206 1 151"/>
                <a:gd name="f283" fmla="*/ f207 1 144"/>
                <a:gd name="f284" fmla="*/ f208 1 151"/>
                <a:gd name="f285" fmla="*/ f209 1 144"/>
                <a:gd name="f286" fmla="*/ f210 1 151"/>
                <a:gd name="f287" fmla="*/ f211 1 144"/>
                <a:gd name="f288" fmla="*/ f212 1 151"/>
                <a:gd name="f289" fmla="*/ f213 1 144"/>
                <a:gd name="f290" fmla="*/ f214 1 151"/>
                <a:gd name="f291" fmla="*/ f215 1 144"/>
                <a:gd name="f292" fmla="*/ f216 1 151"/>
                <a:gd name="f293" fmla="*/ f217 1 144"/>
                <a:gd name="f294" fmla="*/ f218 1 151"/>
                <a:gd name="f295" fmla="*/ f219 1 151"/>
                <a:gd name="f296" fmla="*/ f220 1 144"/>
                <a:gd name="f297" fmla="*/ f221 1 151"/>
                <a:gd name="f298" fmla="*/ f222 1 144"/>
                <a:gd name="f299" fmla="*/ f223 1 151"/>
                <a:gd name="f300" fmla="*/ f224 1 144"/>
                <a:gd name="f301" fmla="*/ f225 1 151"/>
                <a:gd name="f302" fmla="*/ f226 1 144"/>
                <a:gd name="f303" fmla="*/ f227 1 144"/>
                <a:gd name="f304" fmla="*/ f228 1 151"/>
                <a:gd name="f305" fmla="*/ f229 1 144"/>
                <a:gd name="f306" fmla="*/ 0 1 f153"/>
                <a:gd name="f307" fmla="*/ f6 1 f153"/>
                <a:gd name="f308" fmla="*/ 0 1 f154"/>
                <a:gd name="f309" fmla="*/ f7 1 f154"/>
                <a:gd name="f310" fmla="+- f230 0 f1"/>
                <a:gd name="f311" fmla="*/ f231 1 f153"/>
                <a:gd name="f312" fmla="*/ f232 1 f154"/>
                <a:gd name="f313" fmla="*/ f233 1 f153"/>
                <a:gd name="f314" fmla="*/ f234 1 f154"/>
                <a:gd name="f315" fmla="*/ f235 1 f153"/>
                <a:gd name="f316" fmla="*/ f236 1 f154"/>
                <a:gd name="f317" fmla="*/ f237 1 f153"/>
                <a:gd name="f318" fmla="*/ f238 1 f154"/>
                <a:gd name="f319" fmla="*/ f239 1 f153"/>
                <a:gd name="f320" fmla="*/ f240 1 f154"/>
                <a:gd name="f321" fmla="*/ f241 1 f153"/>
                <a:gd name="f322" fmla="*/ f242 1 f154"/>
                <a:gd name="f323" fmla="*/ f243 1 f153"/>
                <a:gd name="f324" fmla="*/ f244 1 f154"/>
                <a:gd name="f325" fmla="*/ f245 1 f153"/>
                <a:gd name="f326" fmla="*/ f246 1 f154"/>
                <a:gd name="f327" fmla="*/ f247 1 f153"/>
                <a:gd name="f328" fmla="*/ f248 1 f154"/>
                <a:gd name="f329" fmla="*/ f249 1 f153"/>
                <a:gd name="f330" fmla="*/ f250 1 f154"/>
                <a:gd name="f331" fmla="*/ f251 1 f153"/>
                <a:gd name="f332" fmla="*/ f252 1 f154"/>
                <a:gd name="f333" fmla="*/ f253 1 f153"/>
                <a:gd name="f334" fmla="*/ f254 1 f154"/>
                <a:gd name="f335" fmla="*/ f255 1 f153"/>
                <a:gd name="f336" fmla="*/ f256 1 f153"/>
                <a:gd name="f337" fmla="*/ f257 1 f154"/>
                <a:gd name="f338" fmla="*/ f258 1 f153"/>
                <a:gd name="f339" fmla="*/ f259 1 f153"/>
                <a:gd name="f340" fmla="*/ f260 1 f154"/>
                <a:gd name="f341" fmla="*/ f261 1 f153"/>
                <a:gd name="f342" fmla="*/ f262 1 f154"/>
                <a:gd name="f343" fmla="*/ f263 1 f153"/>
                <a:gd name="f344" fmla="*/ f264 1 f153"/>
                <a:gd name="f345" fmla="*/ f265 1 f154"/>
                <a:gd name="f346" fmla="*/ f266 1 f153"/>
                <a:gd name="f347" fmla="*/ f267 1 f154"/>
                <a:gd name="f348" fmla="*/ f268 1 f153"/>
                <a:gd name="f349" fmla="*/ f269 1 f154"/>
                <a:gd name="f350" fmla="*/ f270 1 f153"/>
                <a:gd name="f351" fmla="*/ f271 1 f153"/>
                <a:gd name="f352" fmla="*/ f272 1 f154"/>
                <a:gd name="f353" fmla="*/ f273 1 f154"/>
                <a:gd name="f354" fmla="*/ f274 1 f154"/>
                <a:gd name="f355" fmla="*/ f275 1 f153"/>
                <a:gd name="f356" fmla="*/ f276 1 f154"/>
                <a:gd name="f357" fmla="*/ f277 1 f153"/>
                <a:gd name="f358" fmla="*/ f278 1 f154"/>
                <a:gd name="f359" fmla="*/ f279 1 f153"/>
                <a:gd name="f360" fmla="*/ f280 1 f154"/>
                <a:gd name="f361" fmla="*/ f281 1 f154"/>
                <a:gd name="f362" fmla="*/ f282 1 f153"/>
                <a:gd name="f363" fmla="*/ f283 1 f154"/>
                <a:gd name="f364" fmla="*/ f284 1 f153"/>
                <a:gd name="f365" fmla="*/ f285 1 f154"/>
                <a:gd name="f366" fmla="*/ f286 1 f153"/>
                <a:gd name="f367" fmla="*/ f287 1 f154"/>
                <a:gd name="f368" fmla="*/ f288 1 f153"/>
                <a:gd name="f369" fmla="*/ f289 1 f154"/>
                <a:gd name="f370" fmla="*/ f290 1 f153"/>
                <a:gd name="f371" fmla="*/ f291 1 f154"/>
                <a:gd name="f372" fmla="*/ f292 1 f153"/>
                <a:gd name="f373" fmla="*/ f293 1 f154"/>
                <a:gd name="f374" fmla="*/ f294 1 f153"/>
                <a:gd name="f375" fmla="*/ f295 1 f153"/>
                <a:gd name="f376" fmla="*/ f296 1 f154"/>
                <a:gd name="f377" fmla="*/ f297 1 f153"/>
                <a:gd name="f378" fmla="*/ f298 1 f154"/>
                <a:gd name="f379" fmla="*/ f299 1 f153"/>
                <a:gd name="f380" fmla="*/ f300 1 f154"/>
                <a:gd name="f381" fmla="*/ f301 1 f153"/>
                <a:gd name="f382" fmla="*/ f302 1 f154"/>
                <a:gd name="f383" fmla="*/ f303 1 f154"/>
                <a:gd name="f384" fmla="*/ f304 1 f153"/>
                <a:gd name="f385" fmla="*/ f305 1 f154"/>
                <a:gd name="f386" fmla="*/ f306 f148 1"/>
                <a:gd name="f387" fmla="*/ f307 f148 1"/>
                <a:gd name="f388" fmla="*/ f309 f149 1"/>
                <a:gd name="f389" fmla="*/ f308 f149 1"/>
                <a:gd name="f390" fmla="*/ f311 f148 1"/>
                <a:gd name="f391" fmla="*/ f312 f149 1"/>
                <a:gd name="f392" fmla="*/ f313 f148 1"/>
                <a:gd name="f393" fmla="*/ f314 f149 1"/>
                <a:gd name="f394" fmla="*/ f315 f148 1"/>
                <a:gd name="f395" fmla="*/ f316 f149 1"/>
                <a:gd name="f396" fmla="*/ f317 f148 1"/>
                <a:gd name="f397" fmla="*/ f318 f149 1"/>
                <a:gd name="f398" fmla="*/ f319 f148 1"/>
                <a:gd name="f399" fmla="*/ f320 f149 1"/>
                <a:gd name="f400" fmla="*/ f321 f148 1"/>
                <a:gd name="f401" fmla="*/ f322 f149 1"/>
                <a:gd name="f402" fmla="*/ f323 f148 1"/>
                <a:gd name="f403" fmla="*/ f324 f149 1"/>
                <a:gd name="f404" fmla="*/ f325 f148 1"/>
                <a:gd name="f405" fmla="*/ f326 f149 1"/>
                <a:gd name="f406" fmla="*/ f327 f148 1"/>
                <a:gd name="f407" fmla="*/ f328 f149 1"/>
                <a:gd name="f408" fmla="*/ f329 f148 1"/>
                <a:gd name="f409" fmla="*/ f330 f149 1"/>
                <a:gd name="f410" fmla="*/ f331 f148 1"/>
                <a:gd name="f411" fmla="*/ f332 f149 1"/>
                <a:gd name="f412" fmla="*/ f333 f148 1"/>
                <a:gd name="f413" fmla="*/ f334 f149 1"/>
                <a:gd name="f414" fmla="*/ f335 f148 1"/>
                <a:gd name="f415" fmla="*/ f336 f148 1"/>
                <a:gd name="f416" fmla="*/ f337 f149 1"/>
                <a:gd name="f417" fmla="*/ f338 f148 1"/>
                <a:gd name="f418" fmla="*/ f339 f148 1"/>
                <a:gd name="f419" fmla="*/ f340 f149 1"/>
                <a:gd name="f420" fmla="*/ f341 f148 1"/>
                <a:gd name="f421" fmla="*/ f342 f149 1"/>
                <a:gd name="f422" fmla="*/ f343 f148 1"/>
                <a:gd name="f423" fmla="*/ f344 f148 1"/>
                <a:gd name="f424" fmla="*/ f345 f149 1"/>
                <a:gd name="f425" fmla="*/ f346 f148 1"/>
                <a:gd name="f426" fmla="*/ f347 f149 1"/>
                <a:gd name="f427" fmla="*/ f348 f148 1"/>
                <a:gd name="f428" fmla="*/ f349 f149 1"/>
                <a:gd name="f429" fmla="*/ f350 f148 1"/>
                <a:gd name="f430" fmla="*/ f351 f148 1"/>
                <a:gd name="f431" fmla="*/ f352 f149 1"/>
                <a:gd name="f432" fmla="*/ f353 f149 1"/>
                <a:gd name="f433" fmla="*/ f354 f149 1"/>
                <a:gd name="f434" fmla="*/ f355 f148 1"/>
                <a:gd name="f435" fmla="*/ f356 f149 1"/>
                <a:gd name="f436" fmla="*/ f357 f148 1"/>
                <a:gd name="f437" fmla="*/ f358 f149 1"/>
                <a:gd name="f438" fmla="*/ f359 f148 1"/>
                <a:gd name="f439" fmla="*/ f360 f149 1"/>
                <a:gd name="f440" fmla="*/ f361 f149 1"/>
                <a:gd name="f441" fmla="*/ f362 f148 1"/>
                <a:gd name="f442" fmla="*/ f363 f149 1"/>
                <a:gd name="f443" fmla="*/ f364 f148 1"/>
                <a:gd name="f444" fmla="*/ f365 f149 1"/>
                <a:gd name="f445" fmla="*/ f366 f148 1"/>
                <a:gd name="f446" fmla="*/ f367 f149 1"/>
                <a:gd name="f447" fmla="*/ f368 f148 1"/>
                <a:gd name="f448" fmla="*/ f369 f149 1"/>
                <a:gd name="f449" fmla="*/ f370 f148 1"/>
                <a:gd name="f450" fmla="*/ f371 f149 1"/>
                <a:gd name="f451" fmla="*/ f372 f148 1"/>
                <a:gd name="f452" fmla="*/ f373 f149 1"/>
                <a:gd name="f453" fmla="*/ f374 f148 1"/>
                <a:gd name="f454" fmla="*/ f375 f148 1"/>
                <a:gd name="f455" fmla="*/ f376 f149 1"/>
                <a:gd name="f456" fmla="*/ f377 f148 1"/>
                <a:gd name="f457" fmla="*/ f378 f149 1"/>
                <a:gd name="f458" fmla="*/ f379 f148 1"/>
                <a:gd name="f459" fmla="*/ f380 f149 1"/>
                <a:gd name="f460" fmla="*/ f381 f148 1"/>
                <a:gd name="f461" fmla="*/ f382 f149 1"/>
                <a:gd name="f462" fmla="*/ f383 f149 1"/>
                <a:gd name="f463" fmla="*/ f384 f148 1"/>
                <a:gd name="f464" fmla="*/ f385 f149 1"/>
              </a:gdLst>
              <a:ahLst/>
              <a:cxnLst>
                <a:cxn ang="3cd4">
                  <a:pos x="hc" y="t"/>
                </a:cxn>
                <a:cxn ang="0">
                  <a:pos x="r" y="vc"/>
                </a:cxn>
                <a:cxn ang="cd4">
                  <a:pos x="hc" y="b"/>
                </a:cxn>
                <a:cxn ang="cd2">
                  <a:pos x="l" y="vc"/>
                </a:cxn>
                <a:cxn ang="f310">
                  <a:pos x="f390" y="f391"/>
                </a:cxn>
                <a:cxn ang="f310">
                  <a:pos x="f392" y="f393"/>
                </a:cxn>
                <a:cxn ang="f310">
                  <a:pos x="f394" y="f395"/>
                </a:cxn>
                <a:cxn ang="f310">
                  <a:pos x="f396" y="f397"/>
                </a:cxn>
                <a:cxn ang="f310">
                  <a:pos x="f398" y="f399"/>
                </a:cxn>
                <a:cxn ang="f310">
                  <a:pos x="f400" y="f401"/>
                </a:cxn>
                <a:cxn ang="f310">
                  <a:pos x="f402" y="f403"/>
                </a:cxn>
                <a:cxn ang="f310">
                  <a:pos x="f404" y="f405"/>
                </a:cxn>
                <a:cxn ang="f310">
                  <a:pos x="f406" y="f407"/>
                </a:cxn>
                <a:cxn ang="f310">
                  <a:pos x="f408" y="f409"/>
                </a:cxn>
                <a:cxn ang="f310">
                  <a:pos x="f410" y="f411"/>
                </a:cxn>
                <a:cxn ang="f310">
                  <a:pos x="f412" y="f413"/>
                </a:cxn>
                <a:cxn ang="f310">
                  <a:pos x="f414" y="f411"/>
                </a:cxn>
                <a:cxn ang="f310">
                  <a:pos x="f414" y="f409"/>
                </a:cxn>
                <a:cxn ang="f310">
                  <a:pos x="f415" y="f416"/>
                </a:cxn>
                <a:cxn ang="f310">
                  <a:pos x="f417" y="f413"/>
                </a:cxn>
                <a:cxn ang="f310">
                  <a:pos x="f410" y="f413"/>
                </a:cxn>
                <a:cxn ang="f310">
                  <a:pos x="f418" y="f419"/>
                </a:cxn>
                <a:cxn ang="f310">
                  <a:pos x="f420" y="f421"/>
                </a:cxn>
                <a:cxn ang="f310">
                  <a:pos x="f422" y="f416"/>
                </a:cxn>
                <a:cxn ang="f310">
                  <a:pos x="f423" y="f424"/>
                </a:cxn>
                <a:cxn ang="f310">
                  <a:pos x="f425" y="f426"/>
                </a:cxn>
                <a:cxn ang="f310">
                  <a:pos x="f427" y="f428"/>
                </a:cxn>
                <a:cxn ang="f310">
                  <a:pos x="f429" y="f411"/>
                </a:cxn>
                <a:cxn ang="f310">
                  <a:pos x="f427" y="f424"/>
                </a:cxn>
                <a:cxn ang="f310">
                  <a:pos x="f430" y="f431"/>
                </a:cxn>
                <a:cxn ang="f310">
                  <a:pos x="f396" y="f432"/>
                </a:cxn>
                <a:cxn ang="f310">
                  <a:pos x="f430" y="f433"/>
                </a:cxn>
                <a:cxn ang="f310">
                  <a:pos x="f434" y="f435"/>
                </a:cxn>
                <a:cxn ang="f310">
                  <a:pos x="f436" y="f437"/>
                </a:cxn>
                <a:cxn ang="f310">
                  <a:pos x="f438" y="f439"/>
                </a:cxn>
                <a:cxn ang="f310">
                  <a:pos x="f398" y="f440"/>
                </a:cxn>
                <a:cxn ang="f310">
                  <a:pos x="f441" y="f442"/>
                </a:cxn>
                <a:cxn ang="f310">
                  <a:pos x="f443" y="f444"/>
                </a:cxn>
                <a:cxn ang="f310">
                  <a:pos x="f445" y="f397"/>
                </a:cxn>
                <a:cxn ang="f310">
                  <a:pos x="f438" y="f446"/>
                </a:cxn>
                <a:cxn ang="f310">
                  <a:pos x="f392" y="f440"/>
                </a:cxn>
                <a:cxn ang="f310">
                  <a:pos x="f425" y="f426"/>
                </a:cxn>
                <a:cxn ang="f310">
                  <a:pos x="f408" y="f405"/>
                </a:cxn>
                <a:cxn ang="f310">
                  <a:pos x="f447" y="f448"/>
                </a:cxn>
                <a:cxn ang="f310">
                  <a:pos x="f449" y="f450"/>
                </a:cxn>
                <a:cxn ang="f310">
                  <a:pos x="f451" y="f452"/>
                </a:cxn>
                <a:cxn ang="f310">
                  <a:pos x="f418" y="f452"/>
                </a:cxn>
                <a:cxn ang="f310">
                  <a:pos x="f415" y="f452"/>
                </a:cxn>
                <a:cxn ang="f310">
                  <a:pos x="f453" y="f421"/>
                </a:cxn>
                <a:cxn ang="f310">
                  <a:pos x="f454" y="f455"/>
                </a:cxn>
                <a:cxn ang="f310">
                  <a:pos x="f456" y="f457"/>
                </a:cxn>
                <a:cxn ang="f310">
                  <a:pos x="f458" y="f459"/>
                </a:cxn>
                <a:cxn ang="f310">
                  <a:pos x="f456" y="f457"/>
                </a:cxn>
                <a:cxn ang="f310">
                  <a:pos x="f460" y="f421"/>
                </a:cxn>
                <a:cxn ang="f310">
                  <a:pos x="f396" y="f461"/>
                </a:cxn>
                <a:cxn ang="f310">
                  <a:pos x="f438" y="f462"/>
                </a:cxn>
                <a:cxn ang="f310">
                  <a:pos x="f438" y="f462"/>
                </a:cxn>
                <a:cxn ang="f310">
                  <a:pos x="f463" y="f464"/>
                </a:cxn>
              </a:cxnLst>
              <a:rect l="f386" t="f389" r="f387" b="f388"/>
              <a:pathLst>
                <a:path w="151" h="144">
                  <a:moveTo>
                    <a:pt x="f8" y="f7"/>
                  </a:moveTo>
                  <a:cubicBezTo>
                    <a:pt x="f9" y="f7"/>
                    <a:pt x="f9" y="f7"/>
                    <a:pt x="f9" y="f7"/>
                  </a:cubicBezTo>
                  <a:cubicBezTo>
                    <a:pt x="f10" y="f7"/>
                    <a:pt x="f11" y="f12"/>
                    <a:pt x="f13" y="f14"/>
                  </a:cubicBezTo>
                  <a:cubicBezTo>
                    <a:pt x="f15" y="f16"/>
                    <a:pt x="f5" y="f17"/>
                    <a:pt x="f18" y="f19"/>
                  </a:cubicBezTo>
                  <a:cubicBezTo>
                    <a:pt x="f15" y="f20"/>
                    <a:pt x="f21" y="f22"/>
                    <a:pt x="f23" y="f24"/>
                  </a:cubicBezTo>
                  <a:cubicBezTo>
                    <a:pt x="f25" y="f26"/>
                    <a:pt x="f27" y="f28"/>
                    <a:pt x="f27" y="f29"/>
                  </a:cubicBezTo>
                  <a:cubicBezTo>
                    <a:pt x="f27" y="f29"/>
                    <a:pt x="f27" y="f29"/>
                    <a:pt x="f27" y="f29"/>
                  </a:cubicBezTo>
                  <a:cubicBezTo>
                    <a:pt x="f11" y="f30"/>
                    <a:pt x="f31" y="f32"/>
                    <a:pt x="f33" y="f32"/>
                  </a:cubicBezTo>
                  <a:cubicBezTo>
                    <a:pt x="f33" y="f32"/>
                    <a:pt x="f34" y="f32"/>
                    <a:pt x="f35" y="f32"/>
                  </a:cubicBezTo>
                  <a:cubicBezTo>
                    <a:pt x="f35" y="f36"/>
                    <a:pt x="f37" y="f8"/>
                    <a:pt x="f38" y="f39"/>
                  </a:cubicBezTo>
                  <a:cubicBezTo>
                    <a:pt x="f40" y="f41"/>
                    <a:pt x="f42" y="f42"/>
                    <a:pt x="f43" y="f37"/>
                  </a:cubicBezTo>
                  <a:cubicBezTo>
                    <a:pt x="f40" y="f11"/>
                    <a:pt x="f44" y="f45"/>
                    <a:pt x="f34" y="f46"/>
                  </a:cubicBezTo>
                  <a:cubicBezTo>
                    <a:pt x="f11" y="f47"/>
                    <a:pt x="f48" y="f49"/>
                    <a:pt x="f48" y="f50"/>
                  </a:cubicBezTo>
                  <a:cubicBezTo>
                    <a:pt x="f48" y="f5"/>
                    <a:pt x="f48" y="f5"/>
                    <a:pt x="f48" y="f5"/>
                  </a:cubicBezTo>
                  <a:cubicBezTo>
                    <a:pt x="f27" y="f5"/>
                    <a:pt x="f27" y="f5"/>
                    <a:pt x="f27" y="f5"/>
                  </a:cubicBezTo>
                  <a:cubicBezTo>
                    <a:pt x="f41" y="f47"/>
                    <a:pt x="f51" y="f52"/>
                    <a:pt x="f10" y="f53"/>
                  </a:cubicBezTo>
                  <a:cubicBezTo>
                    <a:pt x="f10" y="f32"/>
                    <a:pt x="f54" y="f32"/>
                    <a:pt x="f41" y="f30"/>
                  </a:cubicBezTo>
                  <a:cubicBezTo>
                    <a:pt x="f52" y="f55"/>
                    <a:pt x="f56" y="f55"/>
                    <a:pt x="f51" y="f57"/>
                  </a:cubicBezTo>
                  <a:cubicBezTo>
                    <a:pt x="f58" y="f59"/>
                    <a:pt x="f52" y="f60"/>
                    <a:pt x="f54" y="f61"/>
                  </a:cubicBezTo>
                  <a:cubicBezTo>
                    <a:pt x="f54" y="f61"/>
                    <a:pt x="f54" y="f61"/>
                    <a:pt x="f54" y="f61"/>
                  </a:cubicBezTo>
                  <a:cubicBezTo>
                    <a:pt x="f54" y="f61"/>
                    <a:pt x="f54" y="f61"/>
                    <a:pt x="f54" y="f61"/>
                  </a:cubicBezTo>
                  <a:cubicBezTo>
                    <a:pt x="f40" y="f61"/>
                    <a:pt x="f35" y="f24"/>
                    <a:pt x="f34" y="f62"/>
                  </a:cubicBezTo>
                  <a:cubicBezTo>
                    <a:pt x="f33" y="f63"/>
                    <a:pt x="f33" y="f26"/>
                    <a:pt x="f33" y="f64"/>
                  </a:cubicBezTo>
                  <a:cubicBezTo>
                    <a:pt x="f46" y="f65"/>
                    <a:pt x="f23" y="f66"/>
                    <a:pt x="f45" y="f67"/>
                  </a:cubicBezTo>
                  <a:cubicBezTo>
                    <a:pt x="f31" y="f68"/>
                    <a:pt x="f10" y="f69"/>
                    <a:pt x="f9" y="f69"/>
                  </a:cubicBezTo>
                  <a:cubicBezTo>
                    <a:pt x="f70" y="f69"/>
                    <a:pt x="f71" y="f72"/>
                    <a:pt x="f55" y="f73"/>
                  </a:cubicBezTo>
                  <a:cubicBezTo>
                    <a:pt x="f53" y="f74"/>
                    <a:pt x="f75" y="f76"/>
                    <a:pt x="f30" y="f77"/>
                  </a:cubicBezTo>
                  <a:cubicBezTo>
                    <a:pt x="f57" y="f78"/>
                    <a:pt x="f28" y="f79"/>
                    <a:pt x="f26" y="f79"/>
                  </a:cubicBezTo>
                  <a:cubicBezTo>
                    <a:pt x="f63" y="f79"/>
                    <a:pt x="f24" y="f80"/>
                    <a:pt x="f81" y="f82"/>
                  </a:cubicBezTo>
                  <a:cubicBezTo>
                    <a:pt x="f81" y="f82"/>
                    <a:pt x="f81" y="f82"/>
                    <a:pt x="f81" y="f82"/>
                  </a:cubicBezTo>
                  <a:cubicBezTo>
                    <a:pt x="f22" y="f76"/>
                    <a:pt x="f61" y="f83"/>
                    <a:pt x="f84" y="f85"/>
                  </a:cubicBezTo>
                  <a:cubicBezTo>
                    <a:pt x="f84" y="f85"/>
                    <a:pt x="f84" y="f86"/>
                    <a:pt x="f62" y="f86"/>
                  </a:cubicBezTo>
                  <a:cubicBezTo>
                    <a:pt x="f60" y="f87"/>
                    <a:pt x="f88" y="f87"/>
                    <a:pt x="f65" y="f87"/>
                  </a:cubicBezTo>
                  <a:cubicBezTo>
                    <a:pt x="f20" y="f87"/>
                    <a:pt x="f66" y="f14"/>
                    <a:pt x="f79" y="f89"/>
                  </a:cubicBezTo>
                  <a:cubicBezTo>
                    <a:pt x="f90" y="f76"/>
                    <a:pt x="f91" y="f92"/>
                    <a:pt x="f86" y="f92"/>
                  </a:cubicBezTo>
                  <a:cubicBezTo>
                    <a:pt x="f12" y="f92"/>
                    <a:pt x="f93" y="f91"/>
                    <a:pt x="f6" y="f85"/>
                  </a:cubicBezTo>
                  <a:cubicBezTo>
                    <a:pt x="f94" y="f86"/>
                    <a:pt x="f94" y="f86"/>
                    <a:pt x="f94" y="f86"/>
                  </a:cubicBezTo>
                  <a:cubicBezTo>
                    <a:pt x="f93" y="f68"/>
                    <a:pt x="f95" y="f96"/>
                    <a:pt x="f97" y="f96"/>
                  </a:cubicBezTo>
                  <a:cubicBezTo>
                    <a:pt x="f83" y="f96"/>
                    <a:pt x="f90" y="f86"/>
                    <a:pt x="f67" y="f87"/>
                  </a:cubicBezTo>
                  <a:cubicBezTo>
                    <a:pt x="f98" y="f72"/>
                    <a:pt x="f98" y="f72"/>
                    <a:pt x="f98" y="f72"/>
                  </a:cubicBezTo>
                  <a:cubicBezTo>
                    <a:pt x="f98" y="f73"/>
                    <a:pt x="f98" y="f73"/>
                    <a:pt x="f98" y="f73"/>
                  </a:cubicBezTo>
                  <a:cubicBezTo>
                    <a:pt x="f99" y="f100"/>
                    <a:pt x="f101" y="f12"/>
                    <a:pt x="f20" y="f12"/>
                  </a:cubicBezTo>
                  <a:cubicBezTo>
                    <a:pt x="f102" y="f12"/>
                    <a:pt x="f65" y="f12"/>
                    <a:pt x="f60" y="f12"/>
                  </a:cubicBezTo>
                  <a:cubicBezTo>
                    <a:pt x="f103" y="f104"/>
                    <a:pt x="f105" y="f104"/>
                    <a:pt x="f106" y="f104"/>
                  </a:cubicBezTo>
                  <a:cubicBezTo>
                    <a:pt x="f53" y="f104"/>
                    <a:pt x="f107" y="f108"/>
                    <a:pt x="f8" y="f7"/>
                  </a:cubicBezTo>
                  <a:close/>
                  <a:moveTo>
                    <a:pt x="f109" y="f102"/>
                  </a:moveTo>
                  <a:cubicBezTo>
                    <a:pt x="f49" y="f110"/>
                    <a:pt x="f111" y="f112"/>
                    <a:pt x="f15" y="f19"/>
                  </a:cubicBezTo>
                  <a:cubicBezTo>
                    <a:pt x="f18" y="f17"/>
                    <a:pt x="f49" y="f113"/>
                    <a:pt x="f46" y="f74"/>
                  </a:cubicBezTo>
                  <a:cubicBezTo>
                    <a:pt x="f31" y="f100"/>
                    <a:pt x="f10" y="f95"/>
                    <a:pt x="f9" y="f95"/>
                  </a:cubicBezTo>
                  <a:cubicBezTo>
                    <a:pt x="f70" y="f104"/>
                    <a:pt x="f75" y="f97"/>
                    <a:pt x="f106" y="f97"/>
                  </a:cubicBezTo>
                  <a:cubicBezTo>
                    <a:pt x="f105" y="f97"/>
                    <a:pt x="f103" y="f100"/>
                    <a:pt x="f60" y="f100"/>
                  </a:cubicBezTo>
                  <a:cubicBezTo>
                    <a:pt x="f61" y="f100"/>
                    <a:pt x="f81" y="f104"/>
                    <a:pt x="f102" y="f104"/>
                  </a:cubicBezTo>
                  <a:cubicBezTo>
                    <a:pt x="f22" y="f100"/>
                    <a:pt x="f81" y="f97"/>
                    <a:pt x="f61" y="f69"/>
                  </a:cubicBezTo>
                  <a:cubicBezTo>
                    <a:pt x="f88" y="f73"/>
                    <a:pt x="f88" y="f73"/>
                    <a:pt x="f88" y="f73"/>
                  </a:cubicBezTo>
                  <a:cubicBezTo>
                    <a:pt x="f65" y="f72"/>
                    <a:pt x="f65" y="f72"/>
                    <a:pt x="f65" y="f72"/>
                  </a:cubicBezTo>
                  <a:cubicBezTo>
                    <a:pt x="f81" y="f72"/>
                    <a:pt x="f22" y="f72"/>
                    <a:pt x="f102" y="f72"/>
                  </a:cubicBezTo>
                  <a:cubicBezTo>
                    <a:pt x="f114" y="f72"/>
                    <a:pt x="f101" y="f86"/>
                    <a:pt x="f99" y="f74"/>
                  </a:cubicBezTo>
                  <a:cubicBezTo>
                    <a:pt x="f99" y="f74"/>
                    <a:pt x="f99" y="f74"/>
                    <a:pt x="f99" y="f74"/>
                  </a:cubicBezTo>
                  <a:cubicBezTo>
                    <a:pt x="f115" y="f86"/>
                    <a:pt x="f110" y="f73"/>
                    <a:pt x="f65" y="f73"/>
                  </a:cubicBezTo>
                  <a:cubicBezTo>
                    <a:pt x="f24" y="f73"/>
                    <a:pt x="f84" y="f73"/>
                    <a:pt x="f63" y="f73"/>
                  </a:cubicBezTo>
                  <a:cubicBezTo>
                    <a:pt x="f103" y="f87"/>
                    <a:pt x="f103" y="f87"/>
                    <a:pt x="f103" y="f87"/>
                  </a:cubicBezTo>
                  <a:cubicBezTo>
                    <a:pt x="f103" y="f86"/>
                    <a:pt x="f103" y="f86"/>
                    <a:pt x="f103" y="f86"/>
                  </a:cubicBezTo>
                  <a:cubicBezTo>
                    <a:pt x="f63" y="f86"/>
                    <a:pt x="f62" y="f85"/>
                    <a:pt x="f62" y="f14"/>
                  </a:cubicBezTo>
                  <a:cubicBezTo>
                    <a:pt x="f84" y="f14"/>
                    <a:pt x="f84" y="f74"/>
                    <a:pt x="f84" y="f74"/>
                  </a:cubicBezTo>
                  <a:cubicBezTo>
                    <a:pt x="f62" y="f14"/>
                    <a:pt x="f103" y="f85"/>
                    <a:pt x="f59" y="f85"/>
                  </a:cubicBezTo>
                  <a:cubicBezTo>
                    <a:pt x="f105" y="f85"/>
                    <a:pt x="f105" y="f85"/>
                    <a:pt x="f105" y="f85"/>
                  </a:cubicBezTo>
                  <a:cubicBezTo>
                    <a:pt x="f105" y="f85"/>
                    <a:pt x="f105" y="f85"/>
                    <a:pt x="f105" y="f85"/>
                  </a:cubicBezTo>
                  <a:cubicBezTo>
                    <a:pt x="f28" y="f85"/>
                    <a:pt x="f116" y="f14"/>
                    <a:pt x="f106" y="f74"/>
                  </a:cubicBezTo>
                  <a:cubicBezTo>
                    <a:pt x="f117" y="f74"/>
                    <a:pt x="f118" y="f68"/>
                    <a:pt x="f57" y="f68"/>
                  </a:cubicBezTo>
                  <a:cubicBezTo>
                    <a:pt x="f57" y="f68"/>
                    <a:pt x="f57" y="f68"/>
                    <a:pt x="f57" y="f68"/>
                  </a:cubicBezTo>
                  <a:cubicBezTo>
                    <a:pt x="f57" y="f119"/>
                    <a:pt x="f57" y="f119"/>
                    <a:pt x="f57" y="f119"/>
                  </a:cubicBezTo>
                  <a:cubicBezTo>
                    <a:pt x="f118" y="f119"/>
                    <a:pt x="f118" y="f119"/>
                    <a:pt x="f118" y="f119"/>
                  </a:cubicBezTo>
                  <a:cubicBezTo>
                    <a:pt x="f118" y="f119"/>
                    <a:pt x="f118" y="f119"/>
                    <a:pt x="f118" y="f119"/>
                  </a:cubicBezTo>
                  <a:cubicBezTo>
                    <a:pt x="f106" y="f119"/>
                    <a:pt x="f28" y="f90"/>
                    <a:pt x="f28" y="f120"/>
                  </a:cubicBezTo>
                  <a:cubicBezTo>
                    <a:pt x="f28" y="f120"/>
                    <a:pt x="f28" y="f120"/>
                    <a:pt x="f106" y="f120"/>
                  </a:cubicBezTo>
                  <a:cubicBezTo>
                    <a:pt x="f117" y="f120"/>
                    <a:pt x="f117" y="f120"/>
                    <a:pt x="f117" y="f120"/>
                  </a:cubicBezTo>
                  <a:cubicBezTo>
                    <a:pt x="f106" y="f82"/>
                    <a:pt x="f106" y="f82"/>
                    <a:pt x="f106" y="f82"/>
                  </a:cubicBezTo>
                  <a:cubicBezTo>
                    <a:pt x="f116" y="f98"/>
                    <a:pt x="f121" y="f17"/>
                    <a:pt x="f64" y="f17"/>
                  </a:cubicBezTo>
                  <a:cubicBezTo>
                    <a:pt x="f116" y="f98"/>
                    <a:pt x="f118" y="f82"/>
                    <a:pt x="f29" y="f119"/>
                  </a:cubicBezTo>
                  <a:cubicBezTo>
                    <a:pt x="f32" y="f76"/>
                    <a:pt x="f32" y="f74"/>
                    <a:pt x="f57" y="f73"/>
                  </a:cubicBezTo>
                  <a:cubicBezTo>
                    <a:pt x="f57" y="f72"/>
                    <a:pt x="f57" y="f72"/>
                    <a:pt x="f57" y="f72"/>
                  </a:cubicBezTo>
                  <a:cubicBezTo>
                    <a:pt x="f29" y="f72"/>
                    <a:pt x="f29" y="f72"/>
                    <a:pt x="f29" y="f72"/>
                  </a:cubicBezTo>
                  <a:cubicBezTo>
                    <a:pt x="f32" y="f69"/>
                    <a:pt x="f71" y="f97"/>
                    <a:pt x="f122" y="f97"/>
                  </a:cubicBezTo>
                  <a:cubicBezTo>
                    <a:pt x="f122" y="f100"/>
                    <a:pt x="f122" y="f100"/>
                    <a:pt x="f122" y="f100"/>
                  </a:cubicBezTo>
                  <a:cubicBezTo>
                    <a:pt x="f123" y="f12"/>
                    <a:pt x="f124" y="f108"/>
                    <a:pt x="f56" y="f108"/>
                  </a:cubicBezTo>
                  <a:cubicBezTo>
                    <a:pt x="f43" y="f108"/>
                    <a:pt x="f11" y="f69"/>
                    <a:pt x="f25" y="f68"/>
                  </a:cubicBezTo>
                  <a:cubicBezTo>
                    <a:pt x="f49" y="f77"/>
                    <a:pt x="f18" y="f125"/>
                    <a:pt x="f21" y="f110"/>
                  </a:cubicBezTo>
                  <a:lnTo>
                    <a:pt x="f109" y="f102"/>
                  </a:lnTo>
                  <a:close/>
                  <a:moveTo>
                    <a:pt x="f109" y="f112"/>
                  </a:moveTo>
                  <a:cubicBezTo>
                    <a:pt x="f111" y="f99"/>
                    <a:pt x="f109" y="f119"/>
                    <a:pt x="f126" y="f83"/>
                  </a:cubicBezTo>
                  <a:cubicBezTo>
                    <a:pt x="f33" y="f69"/>
                    <a:pt x="f127" y="f12"/>
                    <a:pt x="f39" y="f12"/>
                  </a:cubicBezTo>
                  <a:cubicBezTo>
                    <a:pt x="f39" y="f12"/>
                    <a:pt x="f39" y="f12"/>
                    <a:pt x="f39" y="f12"/>
                  </a:cubicBezTo>
                  <a:cubicBezTo>
                    <a:pt x="f48" y="f12"/>
                    <a:pt x="f23" y="f82"/>
                    <a:pt x="f109" y="f112"/>
                  </a:cubicBezTo>
                  <a:close/>
                  <a:moveTo>
                    <a:pt x="f80" y="f73"/>
                  </a:moveTo>
                  <a:cubicBezTo>
                    <a:pt x="f128" y="f73"/>
                    <a:pt x="f129" y="f72"/>
                    <a:pt x="f130" y="f69"/>
                  </a:cubicBezTo>
                  <a:cubicBezTo>
                    <a:pt x="f101" y="f97"/>
                    <a:pt x="f131" y="f100"/>
                    <a:pt x="f114" y="f104"/>
                  </a:cubicBezTo>
                  <a:cubicBezTo>
                    <a:pt x="f101" y="f104"/>
                    <a:pt x="f129" y="f97"/>
                    <a:pt x="f80" y="f73"/>
                  </a:cubicBezTo>
                  <a:close/>
                  <a:moveTo>
                    <a:pt x="f109" y="f102"/>
                  </a:moveTo>
                  <a:cubicBezTo>
                    <a:pt x="f109" y="f110"/>
                    <a:pt x="f109" y="f110"/>
                    <a:pt x="f109" y="f110"/>
                  </a:cubicBezTo>
                  <a:cubicBezTo>
                    <a:pt x="f46" y="f120"/>
                    <a:pt x="f27" y="f100"/>
                    <a:pt x="f39" y="f100"/>
                  </a:cubicBezTo>
                  <a:cubicBezTo>
                    <a:pt x="f58" y="f100"/>
                    <a:pt x="f132" y="f100"/>
                    <a:pt x="f133" y="f100"/>
                  </a:cubicBezTo>
                  <a:cubicBezTo>
                    <a:pt x="f10" y="f100"/>
                    <a:pt x="f11" y="f74"/>
                    <a:pt x="f25" y="f82"/>
                  </a:cubicBezTo>
                  <a:cubicBezTo>
                    <a:pt x="f109" y="f19"/>
                    <a:pt x="f46" y="f84"/>
                    <a:pt x="f35" y="f116"/>
                  </a:cubicBezTo>
                  <a:cubicBezTo>
                    <a:pt x="f38" y="f117"/>
                    <a:pt x="f38" y="f117"/>
                    <a:pt x="f38" y="f117"/>
                  </a:cubicBezTo>
                  <a:cubicBezTo>
                    <a:pt x="f38" y="f57"/>
                    <a:pt x="f134" y="f29"/>
                    <a:pt x="f134" y="f29"/>
                  </a:cubicBezTo>
                  <a:cubicBezTo>
                    <a:pt x="f40" y="f55"/>
                    <a:pt x="f40" y="f55"/>
                    <a:pt x="f40" y="f55"/>
                  </a:cubicBezTo>
                  <a:cubicBezTo>
                    <a:pt x="f40" y="f55"/>
                    <a:pt x="f40" y="f55"/>
                    <a:pt x="f40" y="f55"/>
                  </a:cubicBezTo>
                  <a:cubicBezTo>
                    <a:pt x="f42" y="f29"/>
                    <a:pt x="f127" y="f57"/>
                    <a:pt x="f10" y="f118"/>
                  </a:cubicBezTo>
                  <a:cubicBezTo>
                    <a:pt x="f135" y="f28"/>
                    <a:pt x="f42" y="f26"/>
                    <a:pt x="f43" y="f63"/>
                  </a:cubicBezTo>
                  <a:cubicBezTo>
                    <a:pt x="f40" y="f62"/>
                    <a:pt x="f40" y="f62"/>
                    <a:pt x="f40" y="f62"/>
                  </a:cubicBezTo>
                  <a:cubicBezTo>
                    <a:pt x="f40" y="f62"/>
                    <a:pt x="f40" y="f62"/>
                    <a:pt x="f40" y="f62"/>
                  </a:cubicBezTo>
                  <a:cubicBezTo>
                    <a:pt x="f134" y="f63"/>
                    <a:pt x="f38" y="f103"/>
                    <a:pt x="f38" y="f59"/>
                  </a:cubicBezTo>
                  <a:cubicBezTo>
                    <a:pt x="f44" y="f105"/>
                    <a:pt x="f38" y="f28"/>
                    <a:pt x="f38" y="f106"/>
                  </a:cubicBezTo>
                  <a:cubicBezTo>
                    <a:pt x="f37" y="f28"/>
                    <a:pt x="f37" y="f28"/>
                    <a:pt x="f37" y="f28"/>
                  </a:cubicBezTo>
                  <a:cubicBezTo>
                    <a:pt x="f34" y="f64"/>
                    <a:pt x="f34" y="f26"/>
                    <a:pt x="f35" y="f63"/>
                  </a:cubicBezTo>
                  <a:cubicBezTo>
                    <a:pt x="f37" y="f60"/>
                    <a:pt x="f40" y="f88"/>
                    <a:pt x="f135" y="f88"/>
                  </a:cubicBezTo>
                  <a:cubicBezTo>
                    <a:pt x="f136" y="f84"/>
                    <a:pt x="f39" y="f64"/>
                    <a:pt x="f56" y="f118"/>
                  </a:cubicBezTo>
                  <a:cubicBezTo>
                    <a:pt x="f137" y="f57"/>
                    <a:pt x="f52" y="f29"/>
                    <a:pt x="f41" y="f29"/>
                  </a:cubicBezTo>
                  <a:cubicBezTo>
                    <a:pt x="f136" y="f29"/>
                    <a:pt x="f136" y="f29"/>
                    <a:pt x="f136" y="f29"/>
                  </a:cubicBezTo>
                  <a:cubicBezTo>
                    <a:pt x="f137" y="f118"/>
                    <a:pt x="f56" y="f121"/>
                    <a:pt x="f137" y="f26"/>
                  </a:cubicBezTo>
                  <a:cubicBezTo>
                    <a:pt x="f136" y="f84"/>
                    <a:pt x="f54" y="f24"/>
                    <a:pt x="f42" y="f24"/>
                  </a:cubicBezTo>
                  <a:cubicBezTo>
                    <a:pt x="f42" y="f24"/>
                    <a:pt x="f42" y="f24"/>
                    <a:pt x="f42" y="f24"/>
                  </a:cubicBezTo>
                  <a:cubicBezTo>
                    <a:pt x="f42" y="f24"/>
                    <a:pt x="f42" y="f24"/>
                    <a:pt x="f43" y="f24"/>
                  </a:cubicBezTo>
                  <a:cubicBezTo>
                    <a:pt x="f40" y="f60"/>
                    <a:pt x="f40" y="f60"/>
                    <a:pt x="f40" y="f60"/>
                  </a:cubicBezTo>
                  <a:cubicBezTo>
                    <a:pt x="f43" y="f60"/>
                    <a:pt x="f43" y="f60"/>
                    <a:pt x="f43" y="f60"/>
                  </a:cubicBezTo>
                  <a:cubicBezTo>
                    <a:pt x="f43" y="f62"/>
                    <a:pt x="f42" y="f63"/>
                    <a:pt x="f127" y="f103"/>
                  </a:cubicBezTo>
                  <a:cubicBezTo>
                    <a:pt x="f135" y="f64"/>
                    <a:pt x="f41" y="f28"/>
                    <a:pt x="f54" y="f29"/>
                  </a:cubicBezTo>
                  <a:cubicBezTo>
                    <a:pt x="f54" y="f55"/>
                    <a:pt x="f54" y="f55"/>
                    <a:pt x="f54" y="f55"/>
                  </a:cubicBezTo>
                  <a:cubicBezTo>
                    <a:pt x="f135" y="f55"/>
                    <a:pt x="f127" y="f30"/>
                    <a:pt x="f42" y="f53"/>
                  </a:cubicBezTo>
                  <a:cubicBezTo>
                    <a:pt x="f42" y="f53"/>
                    <a:pt x="f42" y="f53"/>
                    <a:pt x="f42" y="f53"/>
                  </a:cubicBezTo>
                  <a:cubicBezTo>
                    <a:pt x="f42" y="f53"/>
                    <a:pt x="f42" y="f53"/>
                    <a:pt x="f42" y="f53"/>
                  </a:cubicBezTo>
                  <a:cubicBezTo>
                    <a:pt x="f137" y="f56"/>
                    <a:pt x="f54" y="f23"/>
                    <a:pt x="f138" y="f18"/>
                  </a:cubicBezTo>
                  <a:cubicBezTo>
                    <a:pt x="f138" y="f49"/>
                    <a:pt x="f31" y="f47"/>
                    <a:pt x="f35" y="f13"/>
                  </a:cubicBezTo>
                  <a:cubicBezTo>
                    <a:pt x="f38" y="f126"/>
                    <a:pt x="f43" y="f138"/>
                    <a:pt x="f42" y="f37"/>
                  </a:cubicBezTo>
                  <a:cubicBezTo>
                    <a:pt x="f42" y="f38"/>
                    <a:pt x="f42" y="f40"/>
                    <a:pt x="f42" y="f42"/>
                  </a:cubicBezTo>
                  <a:cubicBezTo>
                    <a:pt x="f127" y="f10"/>
                    <a:pt x="f127" y="f10"/>
                    <a:pt x="f127" y="f10"/>
                  </a:cubicBezTo>
                  <a:cubicBezTo>
                    <a:pt x="f41" y="f137"/>
                    <a:pt x="f135" y="f124"/>
                    <a:pt x="f127" y="f123"/>
                  </a:cubicBezTo>
                  <a:cubicBezTo>
                    <a:pt x="f42" y="f107"/>
                    <a:pt x="f43" y="f139"/>
                    <a:pt x="f43" y="f53"/>
                  </a:cubicBezTo>
                  <a:cubicBezTo>
                    <a:pt x="f43" y="f55"/>
                    <a:pt x="f43" y="f55"/>
                    <a:pt x="f43" y="f55"/>
                  </a:cubicBezTo>
                  <a:cubicBezTo>
                    <a:pt x="f134" y="f53"/>
                    <a:pt x="f134" y="f53"/>
                    <a:pt x="f134" y="f53"/>
                  </a:cubicBezTo>
                  <a:cubicBezTo>
                    <a:pt x="f44" y="f36"/>
                    <a:pt x="f38" y="f123"/>
                    <a:pt x="f40" y="f124"/>
                  </a:cubicBezTo>
                  <a:cubicBezTo>
                    <a:pt x="f43" y="f51"/>
                    <a:pt x="f127" y="f136"/>
                    <a:pt x="f42" y="f10"/>
                  </a:cubicBezTo>
                  <a:cubicBezTo>
                    <a:pt x="f42" y="f10"/>
                    <a:pt x="f42" y="f10"/>
                    <a:pt x="f42" y="f10"/>
                  </a:cubicBezTo>
                  <a:cubicBezTo>
                    <a:pt x="f42" y="f41"/>
                    <a:pt x="f43" y="f137"/>
                    <a:pt x="f40" y="f140"/>
                  </a:cubicBezTo>
                  <a:cubicBezTo>
                    <a:pt x="f38" y="f8"/>
                    <a:pt x="f37" y="f36"/>
                    <a:pt x="f37" y="f32"/>
                  </a:cubicBezTo>
                  <a:cubicBezTo>
                    <a:pt x="f44" y="f30"/>
                    <a:pt x="f44" y="f30"/>
                    <a:pt x="f44" y="f30"/>
                  </a:cubicBezTo>
                  <a:cubicBezTo>
                    <a:pt x="f37" y="f30"/>
                    <a:pt x="f37" y="f30"/>
                    <a:pt x="f37" y="f30"/>
                  </a:cubicBezTo>
                  <a:cubicBezTo>
                    <a:pt x="f35" y="f55"/>
                    <a:pt x="f34" y="f55"/>
                    <a:pt x="f33" y="f55"/>
                  </a:cubicBezTo>
                  <a:cubicBezTo>
                    <a:pt x="f33" y="f55"/>
                    <a:pt x="f33" y="f55"/>
                    <a:pt x="f33" y="f55"/>
                  </a:cubicBezTo>
                  <a:cubicBezTo>
                    <a:pt x="f31" y="f55"/>
                    <a:pt x="f31" y="f55"/>
                    <a:pt x="f11" y="f29"/>
                  </a:cubicBezTo>
                  <a:cubicBezTo>
                    <a:pt x="f138" y="f121"/>
                    <a:pt x="f126" y="f103"/>
                    <a:pt x="f13" y="f24"/>
                  </a:cubicBezTo>
                  <a:cubicBezTo>
                    <a:pt x="f23" y="f65"/>
                    <a:pt x="f47" y="f22"/>
                    <a:pt x="f109" y="f102"/>
                  </a:cubicBezTo>
                  <a:close/>
                  <a:moveTo>
                    <a:pt x="f141" y="f97"/>
                  </a:moveTo>
                  <a:cubicBezTo>
                    <a:pt x="f102" y="f97"/>
                    <a:pt x="f142" y="f100"/>
                    <a:pt x="f110" y="f100"/>
                  </a:cubicBezTo>
                  <a:cubicBezTo>
                    <a:pt x="f112" y="f100"/>
                    <a:pt x="f115" y="f69"/>
                    <a:pt x="f143" y="f73"/>
                  </a:cubicBezTo>
                  <a:cubicBezTo>
                    <a:pt x="f99" y="f87"/>
                    <a:pt x="f80" y="f86"/>
                    <a:pt x="f98" y="f86"/>
                  </a:cubicBezTo>
                  <a:cubicBezTo>
                    <a:pt x="f78" y="f86"/>
                    <a:pt x="f78" y="f86"/>
                    <a:pt x="f78" y="f86"/>
                  </a:cubicBezTo>
                  <a:cubicBezTo>
                    <a:pt x="f82" y="f14"/>
                    <a:pt x="f77" y="f68"/>
                    <a:pt x="f144" y="f83"/>
                  </a:cubicBezTo>
                  <a:cubicBezTo>
                    <a:pt x="f113" y="f89"/>
                    <a:pt x="f76" y="f89"/>
                    <a:pt x="f91" y="f96"/>
                  </a:cubicBezTo>
                  <a:cubicBezTo>
                    <a:pt x="f76" y="f96"/>
                    <a:pt x="f76" y="f91"/>
                    <a:pt x="f16" y="f91"/>
                  </a:cubicBezTo>
                  <a:cubicBezTo>
                    <a:pt x="f119" y="f91"/>
                    <a:pt x="f78" y="f83"/>
                    <a:pt x="f128" y="f14"/>
                  </a:cubicBezTo>
                  <a:cubicBezTo>
                    <a:pt x="f101" y="f87"/>
                    <a:pt x="f114" y="f97"/>
                    <a:pt x="f141" y="f97"/>
                  </a:cubicBezTo>
                  <a:close/>
                  <a:moveTo>
                    <a:pt x="f118" y="f83"/>
                  </a:moveTo>
                  <a:cubicBezTo>
                    <a:pt x="f117" y="f83"/>
                    <a:pt x="f106" y="f83"/>
                    <a:pt x="f116" y="f68"/>
                  </a:cubicBezTo>
                  <a:cubicBezTo>
                    <a:pt x="f28" y="f74"/>
                    <a:pt x="f121" y="f74"/>
                    <a:pt x="f105" y="f74"/>
                  </a:cubicBezTo>
                  <a:cubicBezTo>
                    <a:pt x="f105" y="f74"/>
                    <a:pt x="f105" y="f74"/>
                    <a:pt x="f105" y="f74"/>
                  </a:cubicBezTo>
                  <a:cubicBezTo>
                    <a:pt x="f105" y="f74"/>
                    <a:pt x="f64" y="f74"/>
                    <a:pt x="f64" y="f68"/>
                  </a:cubicBezTo>
                  <a:cubicBezTo>
                    <a:pt x="f59" y="f89"/>
                    <a:pt x="f63" y="f16"/>
                    <a:pt x="f103" y="f144"/>
                  </a:cubicBezTo>
                  <a:cubicBezTo>
                    <a:pt x="f103" y="f119"/>
                    <a:pt x="f26" y="f77"/>
                    <a:pt x="f59" y="f90"/>
                  </a:cubicBezTo>
                  <a:cubicBezTo>
                    <a:pt x="f105" y="f120"/>
                    <a:pt x="f105" y="f120"/>
                    <a:pt x="f105" y="f120"/>
                  </a:cubicBezTo>
                  <a:cubicBezTo>
                    <a:pt x="f105" y="f120"/>
                    <a:pt x="f105" y="f120"/>
                    <a:pt x="f105" y="f120"/>
                  </a:cubicBezTo>
                  <a:cubicBezTo>
                    <a:pt x="f105" y="f77"/>
                    <a:pt x="f116" y="f144"/>
                    <a:pt x="f118" y="f144"/>
                  </a:cubicBezTo>
                  <a:cubicBezTo>
                    <a:pt x="f118" y="f144"/>
                    <a:pt x="f118" y="f144"/>
                    <a:pt x="f118" y="f144"/>
                  </a:cubicBezTo>
                  <a:lnTo>
                    <a:pt x="f118" y="f83"/>
                  </a:lnTo>
                  <a:close/>
                  <a:moveTo>
                    <a:pt x="f63" y="f77"/>
                  </a:moveTo>
                  <a:cubicBezTo>
                    <a:pt x="f63" y="f119"/>
                    <a:pt x="f63" y="f119"/>
                    <a:pt x="f63" y="f144"/>
                  </a:cubicBezTo>
                  <a:cubicBezTo>
                    <a:pt x="f62" y="f16"/>
                    <a:pt x="f103" y="f89"/>
                    <a:pt x="f59" y="f74"/>
                  </a:cubicBezTo>
                  <a:cubicBezTo>
                    <a:pt x="f63" y="f83"/>
                    <a:pt x="f84" y="f16"/>
                    <a:pt x="f84" y="f144"/>
                  </a:cubicBezTo>
                  <a:cubicBezTo>
                    <a:pt x="f62" y="f144"/>
                    <a:pt x="f62" y="f119"/>
                    <a:pt x="f63" y="f77"/>
                  </a:cubicBezTo>
                  <a:close/>
                  <a:moveTo>
                    <a:pt x="f105" y="f120"/>
                  </a:moveTo>
                  <a:cubicBezTo>
                    <a:pt x="f59" y="f120"/>
                    <a:pt x="f59" y="f120"/>
                    <a:pt x="f59" y="f120"/>
                  </a:cubicBezTo>
                  <a:cubicBezTo>
                    <a:pt x="f62" y="f90"/>
                    <a:pt x="f60" y="f119"/>
                    <a:pt x="f60" y="f144"/>
                  </a:cubicBezTo>
                  <a:cubicBezTo>
                    <a:pt x="f24" y="f16"/>
                    <a:pt x="f84" y="f89"/>
                    <a:pt x="f103" y="f74"/>
                  </a:cubicBezTo>
                  <a:cubicBezTo>
                    <a:pt x="f24" y="f83"/>
                    <a:pt x="f24" y="f76"/>
                    <a:pt x="f24" y="f113"/>
                  </a:cubicBezTo>
                  <a:cubicBezTo>
                    <a:pt x="f24" y="f77"/>
                    <a:pt x="f62" y="f98"/>
                    <a:pt x="f59" y="f98"/>
                  </a:cubicBezTo>
                  <a:cubicBezTo>
                    <a:pt x="f64" y="f98"/>
                    <a:pt x="f121" y="f78"/>
                    <a:pt x="f28" y="f82"/>
                  </a:cubicBezTo>
                  <a:cubicBezTo>
                    <a:pt x="f121" y="f82"/>
                    <a:pt x="f121" y="f82"/>
                    <a:pt x="f105" y="f120"/>
                  </a:cubicBezTo>
                  <a:close/>
                  <a:moveTo>
                    <a:pt x="f76" y="f76"/>
                  </a:moveTo>
                  <a:cubicBezTo>
                    <a:pt x="f91" y="f76"/>
                    <a:pt x="f96" y="f76"/>
                    <a:pt x="f89" y="f91"/>
                  </a:cubicBezTo>
                  <a:cubicBezTo>
                    <a:pt x="f83" y="f91"/>
                    <a:pt x="f83" y="f91"/>
                    <a:pt x="f83" y="f91"/>
                  </a:cubicBezTo>
                  <a:cubicBezTo>
                    <a:pt x="f89" y="f96"/>
                    <a:pt x="f89" y="f96"/>
                    <a:pt x="f89" y="f96"/>
                  </a:cubicBezTo>
                  <a:cubicBezTo>
                    <a:pt x="f89" y="f96"/>
                    <a:pt x="f96" y="f89"/>
                    <a:pt x="f91" y="f89"/>
                  </a:cubicBezTo>
                  <a:cubicBezTo>
                    <a:pt x="f68" y="f96"/>
                    <a:pt x="f86" y="f91"/>
                    <a:pt x="f97" y="f91"/>
                  </a:cubicBezTo>
                  <a:cubicBezTo>
                    <a:pt x="f12" y="f91"/>
                    <a:pt x="f145" y="f91"/>
                    <a:pt x="f146" y="f96"/>
                  </a:cubicBezTo>
                  <a:cubicBezTo>
                    <a:pt x="f108" y="f76"/>
                    <a:pt x="f97" y="f16"/>
                    <a:pt x="f86" y="f16"/>
                  </a:cubicBezTo>
                  <a:cubicBezTo>
                    <a:pt x="f74" y="f16"/>
                    <a:pt x="f89" y="f16"/>
                    <a:pt x="f76" y="f76"/>
                  </a:cubicBezTo>
                  <a:close/>
                  <a:moveTo>
                    <a:pt x="f59" y="f17"/>
                  </a:moveTo>
                  <a:cubicBezTo>
                    <a:pt x="f84" y="f17"/>
                    <a:pt x="f61" y="f90"/>
                    <a:pt x="f61" y="f113"/>
                  </a:cubicBezTo>
                  <a:cubicBezTo>
                    <a:pt x="f61" y="f16"/>
                    <a:pt x="f61" y="f76"/>
                    <a:pt x="f61" y="f91"/>
                  </a:cubicBezTo>
                  <a:cubicBezTo>
                    <a:pt x="f65" y="f16"/>
                    <a:pt x="f65" y="f144"/>
                    <a:pt x="f61" y="f120"/>
                  </a:cubicBezTo>
                  <a:cubicBezTo>
                    <a:pt x="f24" y="f98"/>
                    <a:pt x="f63" y="f80"/>
                    <a:pt x="f64" y="f17"/>
                  </a:cubicBezTo>
                  <a:cubicBezTo>
                    <a:pt x="f59" y="f17"/>
                    <a:pt x="f59" y="f17"/>
                    <a:pt x="f59" y="f17"/>
                  </a:cubicBezTo>
                  <a:close/>
                  <a:moveTo>
                    <a:pt x="f136" y="f117"/>
                  </a:moveTo>
                  <a:cubicBezTo>
                    <a:pt x="f136" y="f121"/>
                    <a:pt x="f54" y="f59"/>
                    <a:pt x="f10" y="f103"/>
                  </a:cubicBezTo>
                  <a:cubicBezTo>
                    <a:pt x="f10" y="f63"/>
                    <a:pt x="f127" y="f62"/>
                    <a:pt x="f127" y="f84"/>
                  </a:cubicBezTo>
                  <a:cubicBezTo>
                    <a:pt x="f54" y="f84"/>
                    <a:pt x="f136" y="f103"/>
                    <a:pt x="f136" y="f26"/>
                  </a:cubicBezTo>
                  <a:cubicBezTo>
                    <a:pt x="f52" y="f105"/>
                    <a:pt x="f52" y="f116"/>
                    <a:pt x="f136" y="f117"/>
                  </a:cubicBezTo>
                  <a:close/>
                  <a:moveTo>
                    <a:pt x="f40" y="f57"/>
                  </a:moveTo>
                  <a:cubicBezTo>
                    <a:pt x="f134" y="f117"/>
                    <a:pt x="f134" y="f121"/>
                    <a:pt x="f134" y="f59"/>
                  </a:cubicBezTo>
                  <a:cubicBezTo>
                    <a:pt x="f134" y="f26"/>
                    <a:pt x="f40" y="f26"/>
                    <a:pt x="f40" y="f103"/>
                  </a:cubicBezTo>
                  <a:cubicBezTo>
                    <a:pt x="f42" y="f64"/>
                    <a:pt x="f10" y="f116"/>
                    <a:pt x="f127" y="f117"/>
                  </a:cubicBezTo>
                  <a:cubicBezTo>
                    <a:pt x="f42" y="f118"/>
                    <a:pt x="f42" y="f57"/>
                    <a:pt x="f40" y="f57"/>
                  </a:cubicBezTo>
                  <a:close/>
                  <a:moveTo>
                    <a:pt x="f10" y="f136"/>
                  </a:moveTo>
                  <a:cubicBezTo>
                    <a:pt x="f127" y="f56"/>
                    <a:pt x="f42" y="f140"/>
                    <a:pt x="f43" y="f124"/>
                  </a:cubicBezTo>
                  <a:cubicBezTo>
                    <a:pt x="f40" y="f133"/>
                    <a:pt x="f134" y="f70"/>
                    <a:pt x="f40" y="f139"/>
                  </a:cubicBezTo>
                  <a:cubicBezTo>
                    <a:pt x="f40" y="f36"/>
                    <a:pt x="f43" y="f70"/>
                    <a:pt x="f43" y="f123"/>
                  </a:cubicBezTo>
                  <a:cubicBezTo>
                    <a:pt x="f127" y="f132"/>
                    <a:pt x="f10" y="f39"/>
                    <a:pt x="f10" y="f136"/>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10" name="Ελεύθερη σχεδίαση 47">
              <a:extLst>
                <a:ext uri="{FF2B5EF4-FFF2-40B4-BE49-F238E27FC236}">
                  <a16:creationId xmlns:a16="http://schemas.microsoft.com/office/drawing/2014/main" id="{15F4E625-D440-E586-6917-83DDEF9CDF0C}"/>
                </a:ext>
              </a:extLst>
            </p:cNvPr>
            <p:cNvSpPr/>
            <p:nvPr/>
          </p:nvSpPr>
          <p:spPr>
            <a:xfrm rot="5400013">
              <a:off x="3809116" y="1636520"/>
              <a:ext cx="314251" cy="363812"/>
            </a:xfrm>
            <a:custGeom>
              <a:avLst/>
              <a:gdLst>
                <a:gd name="f0" fmla="val 10800000"/>
                <a:gd name="f1" fmla="val 5400000"/>
                <a:gd name="f2" fmla="val 180"/>
                <a:gd name="f3" fmla="val w"/>
                <a:gd name="f4" fmla="val h"/>
                <a:gd name="f5" fmla="val 0"/>
                <a:gd name="f6" fmla="val 161"/>
                <a:gd name="f7" fmla="val 146"/>
                <a:gd name="f8" fmla="val 50"/>
                <a:gd name="f9" fmla="val 8"/>
                <a:gd name="f10" fmla="val 55"/>
                <a:gd name="f11" fmla="val 14"/>
                <a:gd name="f12" fmla="val 53"/>
                <a:gd name="f13" fmla="val 20"/>
                <a:gd name="f14" fmla="val 60"/>
                <a:gd name="f15" fmla="val 25"/>
                <a:gd name="f16" fmla="val 62"/>
                <a:gd name="f17" fmla="val 23"/>
                <a:gd name="f18" fmla="val 58"/>
                <a:gd name="f19" fmla="val 18"/>
                <a:gd name="f20" fmla="val 54"/>
                <a:gd name="f21" fmla="val 17"/>
                <a:gd name="f22" fmla="val 64"/>
                <a:gd name="f23" fmla="val 13"/>
                <a:gd name="f24" fmla="val 65"/>
                <a:gd name="f25" fmla="val 63"/>
                <a:gd name="f26" fmla="val 34"/>
                <a:gd name="f27" fmla="val 59"/>
                <a:gd name="f28" fmla="val 36"/>
                <a:gd name="f29" fmla="val 37"/>
                <a:gd name="f30" fmla="val 49"/>
                <a:gd name="f31" fmla="val 43"/>
                <a:gd name="f32" fmla="val 31"/>
                <a:gd name="f33" fmla="val 19"/>
                <a:gd name="f34" fmla="val 41"/>
                <a:gd name="f35" fmla="val 9"/>
                <a:gd name="f36" fmla="val 16"/>
                <a:gd name="f37" fmla="val 72"/>
                <a:gd name="f38" fmla="val 30"/>
                <a:gd name="f39" fmla="val 81"/>
                <a:gd name="f40" fmla="val 92"/>
                <a:gd name="f41" fmla="val 111"/>
                <a:gd name="f42" fmla="val 38"/>
                <a:gd name="f43" fmla="val 129"/>
                <a:gd name="f44" fmla="val 27"/>
                <a:gd name="f45" fmla="val 28"/>
                <a:gd name="f46" fmla="val 137"/>
                <a:gd name="f47" fmla="val 39"/>
                <a:gd name="f48" fmla="val 121"/>
                <a:gd name="f49" fmla="val 33"/>
                <a:gd name="f50" fmla="val 104"/>
                <a:gd name="f51" fmla="val 102"/>
                <a:gd name="f52" fmla="val 29"/>
                <a:gd name="f53" fmla="val 26"/>
                <a:gd name="f54" fmla="val 100"/>
                <a:gd name="f55" fmla="val 101"/>
                <a:gd name="f56" fmla="val 89"/>
                <a:gd name="f57" fmla="val 7"/>
                <a:gd name="f58" fmla="val 79"/>
                <a:gd name="f59" fmla="val 4"/>
                <a:gd name="f60" fmla="val 1"/>
                <a:gd name="f61" fmla="val 12"/>
                <a:gd name="f62" fmla="val 6"/>
                <a:gd name="f63" fmla="val 10"/>
                <a:gd name="f64" fmla="val 45"/>
                <a:gd name="f65" fmla="val 47"/>
                <a:gd name="f66" fmla="val 5"/>
                <a:gd name="f67" fmla="val 51"/>
                <a:gd name="f68" fmla="val 86"/>
                <a:gd name="f69" fmla="val 128"/>
                <a:gd name="f70" fmla="val 46"/>
                <a:gd name="f71" fmla="val 145"/>
                <a:gd name="f72" fmla="val 144"/>
                <a:gd name="f73" fmla="val 3"/>
                <a:gd name="f74" fmla="val 142"/>
                <a:gd name="f75" fmla="val 2"/>
                <a:gd name="f76" fmla="val 149"/>
                <a:gd name="f77" fmla="val 141"/>
                <a:gd name="f78" fmla="val 71"/>
                <a:gd name="f79" fmla="val 151"/>
                <a:gd name="f80" fmla="val 148"/>
                <a:gd name="f81" fmla="val 130"/>
                <a:gd name="f82" fmla="val 93"/>
                <a:gd name="f83" fmla="val 70"/>
                <a:gd name="f84" fmla="val 87"/>
                <a:gd name="f85" fmla="val 21"/>
                <a:gd name="f86" fmla="val 105"/>
                <a:gd name="f87" fmla="val 84"/>
                <a:gd name="f88" fmla="val 22"/>
                <a:gd name="f89" fmla="val 78"/>
                <a:gd name="f90" fmla="val 57"/>
                <a:gd name="f91" fmla="val 24"/>
                <a:gd name="f92" fmla="val 56"/>
                <a:gd name="f93" fmla="val 40"/>
                <a:gd name="f94" fmla="+- 0 0 -90"/>
                <a:gd name="f95" fmla="*/ f3 1 161"/>
                <a:gd name="f96" fmla="*/ f4 1 146"/>
                <a:gd name="f97" fmla="+- f7 0 f5"/>
                <a:gd name="f98" fmla="+- f6 0 f5"/>
                <a:gd name="f99" fmla="*/ f94 f0 1"/>
                <a:gd name="f100" fmla="*/ f98 1 161"/>
                <a:gd name="f101" fmla="*/ f97 1 146"/>
                <a:gd name="f102" fmla="*/ 50 f98 1"/>
                <a:gd name="f103" fmla="*/ 8 f97 1"/>
                <a:gd name="f104" fmla="*/ 60 f98 1"/>
                <a:gd name="f105" fmla="*/ 25 f97 1"/>
                <a:gd name="f106" fmla="*/ 54 f98 1"/>
                <a:gd name="f107" fmla="*/ 17 f97 1"/>
                <a:gd name="f108" fmla="*/ 63 f98 1"/>
                <a:gd name="f109" fmla="*/ 34 f97 1"/>
                <a:gd name="f110" fmla="*/ 49 f98 1"/>
                <a:gd name="f111" fmla="*/ 37 f97 1"/>
                <a:gd name="f112" fmla="*/ 41 f98 1"/>
                <a:gd name="f113" fmla="*/ 13 f97 1"/>
                <a:gd name="f114" fmla="*/ 16 f98 1"/>
                <a:gd name="f115" fmla="*/ 62 f97 1"/>
                <a:gd name="f116" fmla="*/ 34 f98 1"/>
                <a:gd name="f117" fmla="*/ 92 f97 1"/>
                <a:gd name="f118" fmla="*/ 27 f98 1"/>
                <a:gd name="f119" fmla="*/ 146 f97 1"/>
                <a:gd name="f120" fmla="*/ 33 f98 1"/>
                <a:gd name="f121" fmla="*/ 104 f97 1"/>
                <a:gd name="f122" fmla="*/ 26 f98 1"/>
                <a:gd name="f123" fmla="*/ 102 f97 1"/>
                <a:gd name="f124" fmla="*/ 30 f98 1"/>
                <a:gd name="f125" fmla="*/ 101 f97 1"/>
                <a:gd name="f126" fmla="*/ 4 f98 1"/>
                <a:gd name="f127" fmla="*/ 60 f97 1"/>
                <a:gd name="f128" fmla="*/ 10 f97 1"/>
                <a:gd name="f129" fmla="*/ 51 f98 1"/>
                <a:gd name="f130" fmla="*/ 4 f97 1"/>
                <a:gd name="f131" fmla="*/ 145 f98 1"/>
                <a:gd name="f132" fmla="*/ 142 f98 1"/>
                <a:gd name="f133" fmla="*/ 0 f97 1"/>
                <a:gd name="f134" fmla="*/ 141 f98 1"/>
                <a:gd name="f135" fmla="*/ 33 f97 1"/>
                <a:gd name="f136" fmla="*/ 137 f98 1"/>
                <a:gd name="f137" fmla="*/ 31 f97 1"/>
                <a:gd name="f138" fmla="*/ 148 f98 1"/>
                <a:gd name="f139" fmla="*/ 16 f97 1"/>
                <a:gd name="f140" fmla="*/ 70 f98 1"/>
                <a:gd name="f141" fmla="*/ 84 f97 1"/>
                <a:gd name="f142" fmla="*/ 22 f98 1"/>
                <a:gd name="f143" fmla="*/ 57 f98 1"/>
                <a:gd name="f144" fmla="*/ 28 f97 1"/>
                <a:gd name="f145" fmla="*/ 46 f98 1"/>
                <a:gd name="f146" fmla="*/ f99 1 f2"/>
                <a:gd name="f147" fmla="*/ f102 1 161"/>
                <a:gd name="f148" fmla="*/ f103 1 146"/>
                <a:gd name="f149" fmla="*/ f104 1 161"/>
                <a:gd name="f150" fmla="*/ f105 1 146"/>
                <a:gd name="f151" fmla="*/ f106 1 161"/>
                <a:gd name="f152" fmla="*/ f107 1 146"/>
                <a:gd name="f153" fmla="*/ f108 1 161"/>
                <a:gd name="f154" fmla="*/ f109 1 146"/>
                <a:gd name="f155" fmla="*/ f110 1 161"/>
                <a:gd name="f156" fmla="*/ f111 1 146"/>
                <a:gd name="f157" fmla="*/ f112 1 161"/>
                <a:gd name="f158" fmla="*/ f113 1 146"/>
                <a:gd name="f159" fmla="*/ f114 1 161"/>
                <a:gd name="f160" fmla="*/ f115 1 146"/>
                <a:gd name="f161" fmla="*/ f116 1 161"/>
                <a:gd name="f162" fmla="*/ f117 1 146"/>
                <a:gd name="f163" fmla="*/ f118 1 161"/>
                <a:gd name="f164" fmla="*/ f119 1 146"/>
                <a:gd name="f165" fmla="*/ f120 1 161"/>
                <a:gd name="f166" fmla="*/ f121 1 146"/>
                <a:gd name="f167" fmla="*/ f122 1 161"/>
                <a:gd name="f168" fmla="*/ f123 1 146"/>
                <a:gd name="f169" fmla="*/ f124 1 161"/>
                <a:gd name="f170" fmla="*/ f125 1 146"/>
                <a:gd name="f171" fmla="*/ f126 1 161"/>
                <a:gd name="f172" fmla="*/ f127 1 146"/>
                <a:gd name="f173" fmla="*/ f128 1 146"/>
                <a:gd name="f174" fmla="*/ f129 1 161"/>
                <a:gd name="f175" fmla="*/ f130 1 146"/>
                <a:gd name="f176" fmla="*/ f131 1 161"/>
                <a:gd name="f177" fmla="*/ f132 1 161"/>
                <a:gd name="f178" fmla="*/ f133 1 146"/>
                <a:gd name="f179" fmla="*/ f134 1 161"/>
                <a:gd name="f180" fmla="*/ f135 1 146"/>
                <a:gd name="f181" fmla="*/ f136 1 161"/>
                <a:gd name="f182" fmla="*/ f137 1 146"/>
                <a:gd name="f183" fmla="*/ f138 1 161"/>
                <a:gd name="f184" fmla="*/ f139 1 146"/>
                <a:gd name="f185" fmla="*/ f140 1 161"/>
                <a:gd name="f186" fmla="*/ f141 1 146"/>
                <a:gd name="f187" fmla="*/ f142 1 161"/>
                <a:gd name="f188" fmla="*/ f143 1 161"/>
                <a:gd name="f189" fmla="*/ f144 1 146"/>
                <a:gd name="f190" fmla="*/ f145 1 161"/>
                <a:gd name="f191" fmla="*/ 0 1 f100"/>
                <a:gd name="f192" fmla="*/ f6 1 f100"/>
                <a:gd name="f193" fmla="*/ 0 1 f101"/>
                <a:gd name="f194" fmla="*/ f7 1 f101"/>
                <a:gd name="f195" fmla="+- f146 0 f1"/>
                <a:gd name="f196" fmla="*/ f147 1 f100"/>
                <a:gd name="f197" fmla="*/ f148 1 f101"/>
                <a:gd name="f198" fmla="*/ f149 1 f100"/>
                <a:gd name="f199" fmla="*/ f150 1 f101"/>
                <a:gd name="f200" fmla="*/ f151 1 f100"/>
                <a:gd name="f201" fmla="*/ f152 1 f101"/>
                <a:gd name="f202" fmla="*/ f153 1 f100"/>
                <a:gd name="f203" fmla="*/ f154 1 f101"/>
                <a:gd name="f204" fmla="*/ f155 1 f100"/>
                <a:gd name="f205" fmla="*/ f156 1 f101"/>
                <a:gd name="f206" fmla="*/ f157 1 f100"/>
                <a:gd name="f207" fmla="*/ f158 1 f101"/>
                <a:gd name="f208" fmla="*/ f159 1 f100"/>
                <a:gd name="f209" fmla="*/ f160 1 f101"/>
                <a:gd name="f210" fmla="*/ f161 1 f100"/>
                <a:gd name="f211" fmla="*/ f162 1 f101"/>
                <a:gd name="f212" fmla="*/ f163 1 f100"/>
                <a:gd name="f213" fmla="*/ f164 1 f101"/>
                <a:gd name="f214" fmla="*/ f165 1 f100"/>
                <a:gd name="f215" fmla="*/ f166 1 f101"/>
                <a:gd name="f216" fmla="*/ f167 1 f100"/>
                <a:gd name="f217" fmla="*/ f168 1 f101"/>
                <a:gd name="f218" fmla="*/ f169 1 f100"/>
                <a:gd name="f219" fmla="*/ f170 1 f101"/>
                <a:gd name="f220" fmla="*/ f171 1 f100"/>
                <a:gd name="f221" fmla="*/ f172 1 f101"/>
                <a:gd name="f222" fmla="*/ f173 1 f101"/>
                <a:gd name="f223" fmla="*/ f174 1 f100"/>
                <a:gd name="f224" fmla="*/ f175 1 f101"/>
                <a:gd name="f225" fmla="*/ f176 1 f100"/>
                <a:gd name="f226" fmla="*/ f177 1 f100"/>
                <a:gd name="f227" fmla="*/ f178 1 f101"/>
                <a:gd name="f228" fmla="*/ f179 1 f100"/>
                <a:gd name="f229" fmla="*/ f180 1 f101"/>
                <a:gd name="f230" fmla="*/ f181 1 f100"/>
                <a:gd name="f231" fmla="*/ f182 1 f101"/>
                <a:gd name="f232" fmla="*/ f183 1 f100"/>
                <a:gd name="f233" fmla="*/ f184 1 f101"/>
                <a:gd name="f234" fmla="*/ f185 1 f100"/>
                <a:gd name="f235" fmla="*/ f186 1 f101"/>
                <a:gd name="f236" fmla="*/ f187 1 f100"/>
                <a:gd name="f237" fmla="*/ f188 1 f100"/>
                <a:gd name="f238" fmla="*/ f189 1 f101"/>
                <a:gd name="f239" fmla="*/ f190 1 f100"/>
                <a:gd name="f240" fmla="*/ f191 f95 1"/>
                <a:gd name="f241" fmla="*/ f192 f95 1"/>
                <a:gd name="f242" fmla="*/ f194 f96 1"/>
                <a:gd name="f243" fmla="*/ f193 f96 1"/>
                <a:gd name="f244" fmla="*/ f196 f95 1"/>
                <a:gd name="f245" fmla="*/ f197 f96 1"/>
                <a:gd name="f246" fmla="*/ f198 f95 1"/>
                <a:gd name="f247" fmla="*/ f199 f96 1"/>
                <a:gd name="f248" fmla="*/ f200 f95 1"/>
                <a:gd name="f249" fmla="*/ f201 f96 1"/>
                <a:gd name="f250" fmla="*/ f202 f95 1"/>
                <a:gd name="f251" fmla="*/ f203 f96 1"/>
                <a:gd name="f252" fmla="*/ f204 f95 1"/>
                <a:gd name="f253" fmla="*/ f205 f96 1"/>
                <a:gd name="f254" fmla="*/ f206 f95 1"/>
                <a:gd name="f255" fmla="*/ f207 f96 1"/>
                <a:gd name="f256" fmla="*/ f208 f95 1"/>
                <a:gd name="f257" fmla="*/ f209 f96 1"/>
                <a:gd name="f258" fmla="*/ f210 f95 1"/>
                <a:gd name="f259" fmla="*/ f211 f96 1"/>
                <a:gd name="f260" fmla="*/ f212 f95 1"/>
                <a:gd name="f261" fmla="*/ f213 f96 1"/>
                <a:gd name="f262" fmla="*/ f214 f95 1"/>
                <a:gd name="f263" fmla="*/ f215 f96 1"/>
                <a:gd name="f264" fmla="*/ f216 f95 1"/>
                <a:gd name="f265" fmla="*/ f217 f96 1"/>
                <a:gd name="f266" fmla="*/ f218 f95 1"/>
                <a:gd name="f267" fmla="*/ f219 f96 1"/>
                <a:gd name="f268" fmla="*/ f220 f95 1"/>
                <a:gd name="f269" fmla="*/ f221 f96 1"/>
                <a:gd name="f270" fmla="*/ f222 f96 1"/>
                <a:gd name="f271" fmla="*/ f223 f95 1"/>
                <a:gd name="f272" fmla="*/ f224 f96 1"/>
                <a:gd name="f273" fmla="*/ f225 f95 1"/>
                <a:gd name="f274" fmla="*/ f226 f95 1"/>
                <a:gd name="f275" fmla="*/ f227 f96 1"/>
                <a:gd name="f276" fmla="*/ f228 f95 1"/>
                <a:gd name="f277" fmla="*/ f229 f96 1"/>
                <a:gd name="f278" fmla="*/ f230 f95 1"/>
                <a:gd name="f279" fmla="*/ f231 f96 1"/>
                <a:gd name="f280" fmla="*/ f232 f95 1"/>
                <a:gd name="f281" fmla="*/ f233 f96 1"/>
                <a:gd name="f282" fmla="*/ f234 f95 1"/>
                <a:gd name="f283" fmla="*/ f235 f96 1"/>
                <a:gd name="f284" fmla="*/ f236 f95 1"/>
                <a:gd name="f285" fmla="*/ f237 f95 1"/>
                <a:gd name="f286" fmla="*/ f238 f96 1"/>
                <a:gd name="f287" fmla="*/ f239 f95 1"/>
              </a:gdLst>
              <a:ahLst/>
              <a:cxnLst>
                <a:cxn ang="3cd4">
                  <a:pos x="hc" y="t"/>
                </a:cxn>
                <a:cxn ang="0">
                  <a:pos x="r" y="vc"/>
                </a:cxn>
                <a:cxn ang="cd4">
                  <a:pos x="hc" y="b"/>
                </a:cxn>
                <a:cxn ang="cd2">
                  <a:pos x="l" y="vc"/>
                </a:cxn>
                <a:cxn ang="f195">
                  <a:pos x="f244" y="f245"/>
                </a:cxn>
                <a:cxn ang="f195">
                  <a:pos x="f246" y="f247"/>
                </a:cxn>
                <a:cxn ang="f195">
                  <a:pos x="f248" y="f249"/>
                </a:cxn>
                <a:cxn ang="f195">
                  <a:pos x="f250" y="f251"/>
                </a:cxn>
                <a:cxn ang="f195">
                  <a:pos x="f252" y="f253"/>
                </a:cxn>
                <a:cxn ang="f195">
                  <a:pos x="f254" y="f255"/>
                </a:cxn>
                <a:cxn ang="f195">
                  <a:pos x="f256" y="f257"/>
                </a:cxn>
                <a:cxn ang="f195">
                  <a:pos x="f258" y="f259"/>
                </a:cxn>
                <a:cxn ang="f195">
                  <a:pos x="f260" y="f261"/>
                </a:cxn>
                <a:cxn ang="f195">
                  <a:pos x="f262" y="f263"/>
                </a:cxn>
                <a:cxn ang="f195">
                  <a:pos x="f264" y="f265"/>
                </a:cxn>
                <a:cxn ang="f195">
                  <a:pos x="f266" y="f267"/>
                </a:cxn>
                <a:cxn ang="f195">
                  <a:pos x="f268" y="f269"/>
                </a:cxn>
                <a:cxn ang="f195">
                  <a:pos x="f254" y="f270"/>
                </a:cxn>
                <a:cxn ang="f195">
                  <a:pos x="f271" y="f272"/>
                </a:cxn>
                <a:cxn ang="f195">
                  <a:pos x="f273" y="f255"/>
                </a:cxn>
                <a:cxn ang="f195">
                  <a:pos x="f274" y="f275"/>
                </a:cxn>
                <a:cxn ang="f195">
                  <a:pos x="f276" y="f277"/>
                </a:cxn>
                <a:cxn ang="f195">
                  <a:pos x="f244" y="f245"/>
                </a:cxn>
                <a:cxn ang="f195">
                  <a:pos x="f278" y="f279"/>
                </a:cxn>
                <a:cxn ang="f195">
                  <a:pos x="f280" y="f281"/>
                </a:cxn>
                <a:cxn ang="f195">
                  <a:pos x="f282" y="f245"/>
                </a:cxn>
                <a:cxn ang="f195">
                  <a:pos x="f278" y="f279"/>
                </a:cxn>
                <a:cxn ang="f195">
                  <a:pos x="f264" y="f283"/>
                </a:cxn>
                <a:cxn ang="f195">
                  <a:pos x="f284" y="f281"/>
                </a:cxn>
                <a:cxn ang="f195">
                  <a:pos x="f264" y="f283"/>
                </a:cxn>
                <a:cxn ang="f195">
                  <a:pos x="f285" y="f286"/>
                </a:cxn>
                <a:cxn ang="f195">
                  <a:pos x="f287" y="f281"/>
                </a:cxn>
                <a:cxn ang="f195">
                  <a:pos x="f285" y="f286"/>
                </a:cxn>
                <a:cxn ang="f195">
                  <a:pos x="f285" y="f279"/>
                </a:cxn>
                <a:cxn ang="f195">
                  <a:pos x="f287" y="f286"/>
                </a:cxn>
                <a:cxn ang="f195">
                  <a:pos x="f285" y="f279"/>
                </a:cxn>
              </a:cxnLst>
              <a:rect l="f240" t="f243" r="f241" b="f242"/>
              <a:pathLst>
                <a:path w="161" h="146">
                  <a:moveTo>
                    <a:pt x="f8" y="f9"/>
                  </a:moveTo>
                  <a:cubicBezTo>
                    <a:pt x="f10" y="f11"/>
                    <a:pt x="f12" y="f13"/>
                    <a:pt x="f14" y="f15"/>
                  </a:cubicBezTo>
                  <a:cubicBezTo>
                    <a:pt x="f16" y="f17"/>
                    <a:pt x="f18" y="f19"/>
                    <a:pt x="f20" y="f21"/>
                  </a:cubicBezTo>
                  <a:cubicBezTo>
                    <a:pt x="f22" y="f23"/>
                    <a:pt x="f24" y="f15"/>
                    <a:pt x="f25" y="f26"/>
                  </a:cubicBezTo>
                  <a:cubicBezTo>
                    <a:pt x="f27" y="f28"/>
                    <a:pt x="f10" y="f29"/>
                    <a:pt x="f30" y="f29"/>
                  </a:cubicBezTo>
                  <a:cubicBezTo>
                    <a:pt x="f31" y="f32"/>
                    <a:pt x="f31" y="f33"/>
                    <a:pt x="f34" y="f23"/>
                  </a:cubicBezTo>
                  <a:cubicBezTo>
                    <a:pt x="f11" y="f11"/>
                    <a:pt x="f35" y="f34"/>
                    <a:pt x="f36" y="f16"/>
                  </a:cubicBezTo>
                  <a:cubicBezTo>
                    <a:pt x="f33" y="f37"/>
                    <a:pt x="f38" y="f39"/>
                    <a:pt x="f26" y="f40"/>
                  </a:cubicBezTo>
                  <a:cubicBezTo>
                    <a:pt x="f34" y="f41"/>
                    <a:pt x="f42" y="f43"/>
                    <a:pt x="f44" y="f7"/>
                  </a:cubicBezTo>
                  <a:cubicBezTo>
                    <a:pt x="f45" y="f46"/>
                    <a:pt x="f47" y="f48"/>
                    <a:pt x="f49" y="f50"/>
                  </a:cubicBezTo>
                  <a:cubicBezTo>
                    <a:pt x="f32" y="f51"/>
                    <a:pt x="f52" y="f51"/>
                    <a:pt x="f53" y="f51"/>
                  </a:cubicBezTo>
                  <a:cubicBezTo>
                    <a:pt x="f53" y="f54"/>
                    <a:pt x="f45" y="f55"/>
                    <a:pt x="f38" y="f55"/>
                  </a:cubicBezTo>
                  <a:cubicBezTo>
                    <a:pt x="f45" y="f56"/>
                    <a:pt x="f57" y="f58"/>
                    <a:pt x="f59" y="f14"/>
                  </a:cubicBezTo>
                  <a:cubicBezTo>
                    <a:pt x="f60" y="f26"/>
                    <a:pt x="f61" y="f62"/>
                    <a:pt x="f34" y="f63"/>
                  </a:cubicBezTo>
                  <a:cubicBezTo>
                    <a:pt x="f64" y="f35"/>
                    <a:pt x="f65" y="f66"/>
                    <a:pt x="f67" y="f59"/>
                  </a:cubicBezTo>
                  <a:cubicBezTo>
                    <a:pt x="f68" y="f60"/>
                    <a:pt x="f69" y="f70"/>
                    <a:pt x="f71" y="f23"/>
                  </a:cubicBezTo>
                  <a:cubicBezTo>
                    <a:pt x="f7" y="f62"/>
                    <a:pt x="f72" y="f73"/>
                    <a:pt x="f74" y="f5"/>
                  </a:cubicBezTo>
                  <a:cubicBezTo>
                    <a:pt x="f6" y="f75"/>
                    <a:pt x="f76" y="f52"/>
                    <a:pt x="f77" y="f49"/>
                  </a:cubicBezTo>
                  <a:cubicBezTo>
                    <a:pt x="f41" y="f65"/>
                    <a:pt x="f78" y="f59"/>
                    <a:pt x="f8" y="f9"/>
                  </a:cubicBezTo>
                  <a:close/>
                  <a:moveTo>
                    <a:pt x="f46" y="f32"/>
                  </a:moveTo>
                  <a:cubicBezTo>
                    <a:pt x="f74" y="f52"/>
                    <a:pt x="f79" y="f21"/>
                    <a:pt x="f80" y="f36"/>
                  </a:cubicBezTo>
                  <a:cubicBezTo>
                    <a:pt x="f81" y="f31"/>
                    <a:pt x="f82" y="f11"/>
                    <a:pt x="f83" y="f9"/>
                  </a:cubicBezTo>
                  <a:cubicBezTo>
                    <a:pt x="f84" y="f85"/>
                    <a:pt x="f86" y="f49"/>
                    <a:pt x="f46" y="f32"/>
                  </a:cubicBezTo>
                  <a:close/>
                  <a:moveTo>
                    <a:pt x="f53" y="f87"/>
                  </a:moveTo>
                  <a:cubicBezTo>
                    <a:pt x="f63" y="f78"/>
                    <a:pt x="f57" y="f44"/>
                    <a:pt x="f88" y="f36"/>
                  </a:cubicBezTo>
                  <a:cubicBezTo>
                    <a:pt x="f5" y="f52"/>
                    <a:pt x="f66" y="f89"/>
                    <a:pt x="f53" y="f87"/>
                  </a:cubicBezTo>
                  <a:close/>
                  <a:moveTo>
                    <a:pt x="f90" y="f45"/>
                  </a:moveTo>
                  <a:cubicBezTo>
                    <a:pt x="f10" y="f88"/>
                    <a:pt x="f12" y="f36"/>
                    <a:pt x="f70" y="f36"/>
                  </a:cubicBezTo>
                  <a:cubicBezTo>
                    <a:pt x="f70" y="f17"/>
                    <a:pt x="f8" y="f44"/>
                    <a:pt x="f90" y="f45"/>
                  </a:cubicBezTo>
                  <a:close/>
                  <a:moveTo>
                    <a:pt x="f90" y="f32"/>
                  </a:moveTo>
                  <a:cubicBezTo>
                    <a:pt x="f67" y="f49"/>
                    <a:pt x="f30" y="f91"/>
                    <a:pt x="f70" y="f45"/>
                  </a:cubicBezTo>
                  <a:cubicBezTo>
                    <a:pt x="f65" y="f32"/>
                    <a:pt x="f92" y="f93"/>
                    <a:pt x="f90" y="f32"/>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11" name="Ελεύθερη σχεδίαση 48">
              <a:extLst>
                <a:ext uri="{FF2B5EF4-FFF2-40B4-BE49-F238E27FC236}">
                  <a16:creationId xmlns:a16="http://schemas.microsoft.com/office/drawing/2014/main" id="{DA2DDF7C-F401-9974-9881-16D34D649CC5}"/>
                </a:ext>
              </a:extLst>
            </p:cNvPr>
            <p:cNvSpPr/>
            <p:nvPr/>
          </p:nvSpPr>
          <p:spPr>
            <a:xfrm rot="5400013">
              <a:off x="3819037" y="1626443"/>
              <a:ext cx="290925" cy="374355"/>
            </a:xfrm>
            <a:custGeom>
              <a:avLst/>
              <a:gdLst>
                <a:gd name="f0" fmla="val 10800000"/>
                <a:gd name="f1" fmla="val 5400000"/>
                <a:gd name="f2" fmla="val 180"/>
                <a:gd name="f3" fmla="val w"/>
                <a:gd name="f4" fmla="val h"/>
                <a:gd name="f5" fmla="val 0"/>
                <a:gd name="f6" fmla="val 150"/>
                <a:gd name="f7" fmla="val 12"/>
                <a:gd name="f8" fmla="val 20"/>
                <a:gd name="f9" fmla="val 143"/>
                <a:gd name="f10" fmla="val 32"/>
                <a:gd name="f11" fmla="val 138"/>
                <a:gd name="f12" fmla="val 34"/>
                <a:gd name="f13" fmla="val 120"/>
                <a:gd name="f14" fmla="val 43"/>
                <a:gd name="f15" fmla="val 99"/>
                <a:gd name="f16" fmla="val 81"/>
                <a:gd name="f17" fmla="val 22"/>
                <a:gd name="f18" fmla="val 69"/>
                <a:gd name="f19" fmla="val 15"/>
                <a:gd name="f20" fmla="val 57"/>
                <a:gd name="f21" fmla="val 9"/>
                <a:gd name="f22" fmla="val 48"/>
                <a:gd name="f23" fmla="val 10"/>
                <a:gd name="f24" fmla="val 50"/>
                <a:gd name="f25" fmla="val 51"/>
                <a:gd name="f26" fmla="val 52"/>
                <a:gd name="f27" fmla="val 17"/>
                <a:gd name="f28" fmla="val 54"/>
                <a:gd name="f29" fmla="val 16"/>
                <a:gd name="f30" fmla="val 56"/>
                <a:gd name="f31" fmla="val 58"/>
                <a:gd name="f32" fmla="val 61"/>
                <a:gd name="f33" fmla="val 19"/>
                <a:gd name="f34" fmla="val 24"/>
                <a:gd name="f35" fmla="val 27"/>
                <a:gd name="f36" fmla="val 30"/>
                <a:gd name="f37" fmla="val 33"/>
                <a:gd name="f38" fmla="val 60"/>
                <a:gd name="f39" fmla="val 35"/>
                <a:gd name="f40" fmla="val 36"/>
                <a:gd name="f41" fmla="val 38"/>
                <a:gd name="f42" fmla="val 39"/>
                <a:gd name="f43" fmla="val 45"/>
                <a:gd name="f44" fmla="val 41"/>
                <a:gd name="f45" fmla="val 40"/>
                <a:gd name="f46" fmla="val 26"/>
                <a:gd name="f47" fmla="val 18"/>
                <a:gd name="f48" fmla="val 14"/>
                <a:gd name="f49" fmla="val 21"/>
                <a:gd name="f50" fmla="val 11"/>
                <a:gd name="f51" fmla="val 47"/>
                <a:gd name="f52" fmla="val 63"/>
                <a:gd name="f53" fmla="val 68"/>
                <a:gd name="f54" fmla="val 72"/>
                <a:gd name="f55" fmla="val 77"/>
                <a:gd name="f56" fmla="val 82"/>
                <a:gd name="f57" fmla="val 87"/>
                <a:gd name="f58" fmla="val 93"/>
                <a:gd name="f59" fmla="val 111"/>
                <a:gd name="f60" fmla="val 130"/>
                <a:gd name="f61" fmla="val 25"/>
                <a:gd name="f62" fmla="val 148"/>
                <a:gd name="f63" fmla="val 23"/>
                <a:gd name="f64" fmla="val 147"/>
                <a:gd name="f65" fmla="val 144"/>
                <a:gd name="f66" fmla="val 141"/>
                <a:gd name="f67" fmla="val 137"/>
                <a:gd name="f68" fmla="val 28"/>
                <a:gd name="f69" fmla="val 131"/>
                <a:gd name="f70" fmla="val 31"/>
                <a:gd name="f71" fmla="val 123"/>
                <a:gd name="f72" fmla="val 116"/>
                <a:gd name="f73" fmla="val 112"/>
                <a:gd name="f74" fmla="val 108"/>
                <a:gd name="f75" fmla="val 29"/>
                <a:gd name="f76" fmla="val 105"/>
                <a:gd name="f77" fmla="val 104"/>
                <a:gd name="f78" fmla="val 103"/>
                <a:gd name="f79" fmla="val 101"/>
                <a:gd name="f80" fmla="val 97"/>
                <a:gd name="f81" fmla="val 88"/>
                <a:gd name="f82" fmla="val 2"/>
                <a:gd name="f83" fmla="val 1"/>
                <a:gd name="f84" fmla="val 55"/>
                <a:gd name="f85" fmla="val 37"/>
                <a:gd name="f86" fmla="val 5"/>
                <a:gd name="f87" fmla="val 13"/>
                <a:gd name="f88" fmla="val 7"/>
                <a:gd name="f89" fmla="val 44"/>
                <a:gd name="f90" fmla="val 6"/>
                <a:gd name="f91" fmla="val 46"/>
                <a:gd name="f92" fmla="val 4"/>
                <a:gd name="f93" fmla="val 62"/>
                <a:gd name="f94" fmla="val 3"/>
                <a:gd name="f95" fmla="val 91"/>
                <a:gd name="f96" fmla="val 113"/>
                <a:gd name="f97" fmla="val 142"/>
                <a:gd name="f98" fmla="val 140"/>
                <a:gd name="f99" fmla="val 139"/>
                <a:gd name="f100" fmla="val 146"/>
                <a:gd name="f101" fmla="val 100"/>
                <a:gd name="f102" fmla="val 8"/>
                <a:gd name="f103" fmla="val 132"/>
                <a:gd name="f104" fmla="val 76"/>
                <a:gd name="f105" fmla="val 42"/>
                <a:gd name="f106" fmla="val 80"/>
                <a:gd name="f107" fmla="val 92"/>
                <a:gd name="f108" fmla="val 102"/>
                <a:gd name="f109" fmla="val 124"/>
                <a:gd name="f110" fmla="val 127"/>
                <a:gd name="f111" fmla="val 110"/>
                <a:gd name="f112" fmla="val 83"/>
                <a:gd name="f113" fmla="val 78"/>
                <a:gd name="f114" fmla="val 73"/>
                <a:gd name="f115" fmla="val 64"/>
                <a:gd name="f116" fmla="val 71"/>
                <a:gd name="f117" fmla="val 79"/>
                <a:gd name="f118" fmla="val 84"/>
                <a:gd name="f119" fmla="val 86"/>
                <a:gd name="f120" fmla="val 85"/>
                <a:gd name="f121" fmla="val 49"/>
                <a:gd name="f122" fmla="val 53"/>
                <a:gd name="f123" fmla="val 59"/>
                <a:gd name="f124" fmla="val 74"/>
                <a:gd name="f125" fmla="val 134"/>
                <a:gd name="f126" fmla="val 66"/>
                <a:gd name="f127" fmla="val 67"/>
                <a:gd name="f128" fmla="val 145"/>
                <a:gd name="f129" fmla="val 133"/>
                <a:gd name="f130" fmla="+- 0 0 -90"/>
                <a:gd name="f131" fmla="*/ f3 1 150"/>
                <a:gd name="f132" fmla="*/ f4 1 150"/>
                <a:gd name="f133" fmla="+- f6 0 f5"/>
                <a:gd name="f134" fmla="*/ f130 f0 1"/>
                <a:gd name="f135" fmla="*/ f133 1 150"/>
                <a:gd name="f136" fmla="*/ 81 f133 1"/>
                <a:gd name="f137" fmla="*/ 22 f133 1"/>
                <a:gd name="f138" fmla="*/ 52 f133 1"/>
                <a:gd name="f139" fmla="*/ 17 f133 1"/>
                <a:gd name="f140" fmla="*/ 60 f133 1"/>
                <a:gd name="f141" fmla="*/ 35 f133 1"/>
                <a:gd name="f142" fmla="*/ 45 f133 1"/>
                <a:gd name="f143" fmla="*/ 39 f133 1"/>
                <a:gd name="f144" fmla="*/ 20 f133 1"/>
                <a:gd name="f145" fmla="*/ 14 f133 1"/>
                <a:gd name="f146" fmla="*/ 63 f133 1"/>
                <a:gd name="f147" fmla="*/ 25 f133 1"/>
                <a:gd name="f148" fmla="*/ 148 f133 1"/>
                <a:gd name="f149" fmla="*/ 26 f133 1"/>
                <a:gd name="f150" fmla="*/ 137 f133 1"/>
                <a:gd name="f151" fmla="*/ 23 f133 1"/>
                <a:gd name="f152" fmla="*/ 104 f133 1"/>
                <a:gd name="f153" fmla="*/ 101 f133 1"/>
                <a:gd name="f154" fmla="*/ 1 f133 1"/>
                <a:gd name="f155" fmla="*/ 61 f133 1"/>
                <a:gd name="f156" fmla="*/ 38 f133 1"/>
                <a:gd name="f157" fmla="*/ 10 f133 1"/>
                <a:gd name="f158" fmla="*/ 91 f133 1"/>
                <a:gd name="f159" fmla="*/ 16 f133 1"/>
                <a:gd name="f160" fmla="*/ 139 f133 1"/>
                <a:gd name="f161" fmla="*/ 2 f133 1"/>
                <a:gd name="f162" fmla="*/ 150 f133 1"/>
                <a:gd name="f163" fmla="*/ 12 f133 1"/>
                <a:gd name="f164" fmla="*/ 82 f133 1"/>
                <a:gd name="f165" fmla="*/ 141 f133 1"/>
                <a:gd name="f166" fmla="*/ 143 f133 1"/>
                <a:gd name="f167" fmla="*/ 44 f133 1"/>
                <a:gd name="f168" fmla="*/ 9 f133 1"/>
                <a:gd name="f169" fmla="*/ 28 f133 1"/>
                <a:gd name="f170" fmla="*/ 102 f133 1"/>
                <a:gd name="f171" fmla="*/ 30 f133 1"/>
                <a:gd name="f172" fmla="*/ 32 f133 1"/>
                <a:gd name="f173" fmla="*/ 116 f133 1"/>
                <a:gd name="f174" fmla="*/ 31 f133 1"/>
                <a:gd name="f175" fmla="*/ 93 f133 1"/>
                <a:gd name="f176" fmla="*/ 11 f133 1"/>
                <a:gd name="f177" fmla="*/ 85 f133 1"/>
                <a:gd name="f178" fmla="*/ 19 f133 1"/>
                <a:gd name="f179" fmla="*/ 13 f133 1"/>
                <a:gd name="f180" fmla="*/ 42 f133 1"/>
                <a:gd name="f181" fmla="*/ 29 f133 1"/>
                <a:gd name="f182" fmla="*/ 48 f133 1"/>
                <a:gd name="f183" fmla="*/ 55 f133 1"/>
                <a:gd name="f184" fmla="*/ 27 f133 1"/>
                <a:gd name="f185" fmla="*/ 58 f133 1"/>
                <a:gd name="f186" fmla="*/ 56 f133 1"/>
                <a:gd name="f187" fmla="*/ 50 f133 1"/>
                <a:gd name="f188" fmla="*/ 18 f133 1"/>
                <a:gd name="f189" fmla="*/ 57 f133 1"/>
                <a:gd name="f190" fmla="*/ 53 f133 1"/>
                <a:gd name="f191" fmla="*/ 33 f133 1"/>
                <a:gd name="f192" fmla="*/ 8 f133 1"/>
                <a:gd name="f193" fmla="*/ 46 f133 1"/>
                <a:gd name="f194" fmla="*/ 146 f133 1"/>
                <a:gd name="f195" fmla="*/ 134 f133 1"/>
                <a:gd name="f196" fmla="*/ 67 f133 1"/>
                <a:gd name="f197" fmla="*/ 145 f133 1"/>
                <a:gd name="f198" fmla="*/ 133 f133 1"/>
                <a:gd name="f199" fmla="*/ 71 f133 1"/>
                <a:gd name="f200" fmla="*/ 54 f133 1"/>
                <a:gd name="f201" fmla="*/ 43 f133 1"/>
                <a:gd name="f202" fmla="*/ f134 1 f2"/>
                <a:gd name="f203" fmla="*/ f136 1 150"/>
                <a:gd name="f204" fmla="*/ f137 1 150"/>
                <a:gd name="f205" fmla="*/ f138 1 150"/>
                <a:gd name="f206" fmla="*/ f139 1 150"/>
                <a:gd name="f207" fmla="*/ f140 1 150"/>
                <a:gd name="f208" fmla="*/ f141 1 150"/>
                <a:gd name="f209" fmla="*/ f142 1 150"/>
                <a:gd name="f210" fmla="*/ f143 1 150"/>
                <a:gd name="f211" fmla="*/ f144 1 150"/>
                <a:gd name="f212" fmla="*/ f145 1 150"/>
                <a:gd name="f213" fmla="*/ f146 1 150"/>
                <a:gd name="f214" fmla="*/ f147 1 150"/>
                <a:gd name="f215" fmla="*/ f148 1 150"/>
                <a:gd name="f216" fmla="*/ f149 1 150"/>
                <a:gd name="f217" fmla="*/ f150 1 150"/>
                <a:gd name="f218" fmla="*/ f151 1 150"/>
                <a:gd name="f219" fmla="*/ f152 1 150"/>
                <a:gd name="f220" fmla="*/ f153 1 150"/>
                <a:gd name="f221" fmla="*/ f154 1 150"/>
                <a:gd name="f222" fmla="*/ f155 1 150"/>
                <a:gd name="f223" fmla="*/ f156 1 150"/>
                <a:gd name="f224" fmla="*/ f157 1 150"/>
                <a:gd name="f225" fmla="*/ f158 1 150"/>
                <a:gd name="f226" fmla="*/ f159 1 150"/>
                <a:gd name="f227" fmla="*/ f160 1 150"/>
                <a:gd name="f228" fmla="*/ f161 1 150"/>
                <a:gd name="f229" fmla="*/ f162 1 150"/>
                <a:gd name="f230" fmla="*/ f163 1 150"/>
                <a:gd name="f231" fmla="*/ f164 1 150"/>
                <a:gd name="f232" fmla="*/ f165 1 150"/>
                <a:gd name="f233" fmla="*/ f166 1 150"/>
                <a:gd name="f234" fmla="*/ f167 1 150"/>
                <a:gd name="f235" fmla="*/ f168 1 150"/>
                <a:gd name="f236" fmla="*/ f169 1 150"/>
                <a:gd name="f237" fmla="*/ f170 1 150"/>
                <a:gd name="f238" fmla="*/ f171 1 150"/>
                <a:gd name="f239" fmla="*/ f172 1 150"/>
                <a:gd name="f240" fmla="*/ f173 1 150"/>
                <a:gd name="f241" fmla="*/ f174 1 150"/>
                <a:gd name="f242" fmla="*/ f175 1 150"/>
                <a:gd name="f243" fmla="*/ f176 1 150"/>
                <a:gd name="f244" fmla="*/ f177 1 150"/>
                <a:gd name="f245" fmla="*/ f178 1 150"/>
                <a:gd name="f246" fmla="*/ f179 1 150"/>
                <a:gd name="f247" fmla="*/ f180 1 150"/>
                <a:gd name="f248" fmla="*/ f181 1 150"/>
                <a:gd name="f249" fmla="*/ f182 1 150"/>
                <a:gd name="f250" fmla="*/ f183 1 150"/>
                <a:gd name="f251" fmla="*/ f184 1 150"/>
                <a:gd name="f252" fmla="*/ f185 1 150"/>
                <a:gd name="f253" fmla="*/ f186 1 150"/>
                <a:gd name="f254" fmla="*/ f187 1 150"/>
                <a:gd name="f255" fmla="*/ f188 1 150"/>
                <a:gd name="f256" fmla="*/ f189 1 150"/>
                <a:gd name="f257" fmla="*/ f190 1 150"/>
                <a:gd name="f258" fmla="*/ f191 1 150"/>
                <a:gd name="f259" fmla="*/ f192 1 150"/>
                <a:gd name="f260" fmla="*/ f193 1 150"/>
                <a:gd name="f261" fmla="*/ f194 1 150"/>
                <a:gd name="f262" fmla="*/ f195 1 150"/>
                <a:gd name="f263" fmla="*/ f196 1 150"/>
                <a:gd name="f264" fmla="*/ f197 1 150"/>
                <a:gd name="f265" fmla="*/ f198 1 150"/>
                <a:gd name="f266" fmla="*/ f199 1 150"/>
                <a:gd name="f267" fmla="*/ f200 1 150"/>
                <a:gd name="f268" fmla="*/ f201 1 150"/>
                <a:gd name="f269" fmla="*/ 0 1 f135"/>
                <a:gd name="f270" fmla="*/ f6 1 f135"/>
                <a:gd name="f271" fmla="+- f202 0 f1"/>
                <a:gd name="f272" fmla="*/ f203 1 f135"/>
                <a:gd name="f273" fmla="*/ f204 1 f135"/>
                <a:gd name="f274" fmla="*/ f205 1 f135"/>
                <a:gd name="f275" fmla="*/ f206 1 f135"/>
                <a:gd name="f276" fmla="*/ f207 1 f135"/>
                <a:gd name="f277" fmla="*/ f208 1 f135"/>
                <a:gd name="f278" fmla="*/ f209 1 f135"/>
                <a:gd name="f279" fmla="*/ f210 1 f135"/>
                <a:gd name="f280" fmla="*/ f211 1 f135"/>
                <a:gd name="f281" fmla="*/ f212 1 f135"/>
                <a:gd name="f282" fmla="*/ f213 1 f135"/>
                <a:gd name="f283" fmla="*/ f214 1 f135"/>
                <a:gd name="f284" fmla="*/ f215 1 f135"/>
                <a:gd name="f285" fmla="*/ f216 1 f135"/>
                <a:gd name="f286" fmla="*/ f217 1 f135"/>
                <a:gd name="f287" fmla="*/ f218 1 f135"/>
                <a:gd name="f288" fmla="*/ f219 1 f135"/>
                <a:gd name="f289" fmla="*/ f220 1 f135"/>
                <a:gd name="f290" fmla="*/ f221 1 f135"/>
                <a:gd name="f291" fmla="*/ f222 1 f135"/>
                <a:gd name="f292" fmla="*/ f223 1 f135"/>
                <a:gd name="f293" fmla="*/ f224 1 f135"/>
                <a:gd name="f294" fmla="*/ f225 1 f135"/>
                <a:gd name="f295" fmla="*/ f226 1 f135"/>
                <a:gd name="f296" fmla="*/ f227 1 f135"/>
                <a:gd name="f297" fmla="*/ f228 1 f135"/>
                <a:gd name="f298" fmla="*/ f229 1 f135"/>
                <a:gd name="f299" fmla="*/ f230 1 f135"/>
                <a:gd name="f300" fmla="*/ f231 1 f135"/>
                <a:gd name="f301" fmla="*/ f232 1 f135"/>
                <a:gd name="f302" fmla="*/ f233 1 f135"/>
                <a:gd name="f303" fmla="*/ f234 1 f135"/>
                <a:gd name="f304" fmla="*/ f235 1 f135"/>
                <a:gd name="f305" fmla="*/ f236 1 f135"/>
                <a:gd name="f306" fmla="*/ f237 1 f135"/>
                <a:gd name="f307" fmla="*/ f238 1 f135"/>
                <a:gd name="f308" fmla="*/ f239 1 f135"/>
                <a:gd name="f309" fmla="*/ f240 1 f135"/>
                <a:gd name="f310" fmla="*/ f241 1 f135"/>
                <a:gd name="f311" fmla="*/ f242 1 f135"/>
                <a:gd name="f312" fmla="*/ f243 1 f135"/>
                <a:gd name="f313" fmla="*/ f244 1 f135"/>
                <a:gd name="f314" fmla="*/ f245 1 f135"/>
                <a:gd name="f315" fmla="*/ f246 1 f135"/>
                <a:gd name="f316" fmla="*/ f247 1 f135"/>
                <a:gd name="f317" fmla="*/ f248 1 f135"/>
                <a:gd name="f318" fmla="*/ f249 1 f135"/>
                <a:gd name="f319" fmla="*/ f250 1 f135"/>
                <a:gd name="f320" fmla="*/ f251 1 f135"/>
                <a:gd name="f321" fmla="*/ f252 1 f135"/>
                <a:gd name="f322" fmla="*/ f253 1 f135"/>
                <a:gd name="f323" fmla="*/ f254 1 f135"/>
                <a:gd name="f324" fmla="*/ f255 1 f135"/>
                <a:gd name="f325" fmla="*/ f256 1 f135"/>
                <a:gd name="f326" fmla="*/ f257 1 f135"/>
                <a:gd name="f327" fmla="*/ f258 1 f135"/>
                <a:gd name="f328" fmla="*/ f259 1 f135"/>
                <a:gd name="f329" fmla="*/ f260 1 f135"/>
                <a:gd name="f330" fmla="*/ f261 1 f135"/>
                <a:gd name="f331" fmla="*/ f262 1 f135"/>
                <a:gd name="f332" fmla="*/ f263 1 f135"/>
                <a:gd name="f333" fmla="*/ f264 1 f135"/>
                <a:gd name="f334" fmla="*/ f265 1 f135"/>
                <a:gd name="f335" fmla="*/ f266 1 f135"/>
                <a:gd name="f336" fmla="*/ f267 1 f135"/>
                <a:gd name="f337" fmla="*/ f268 1 f135"/>
                <a:gd name="f338" fmla="*/ f269 f131 1"/>
                <a:gd name="f339" fmla="*/ f270 f131 1"/>
                <a:gd name="f340" fmla="*/ f270 f132 1"/>
                <a:gd name="f341" fmla="*/ f269 f132 1"/>
                <a:gd name="f342" fmla="*/ f272 f131 1"/>
                <a:gd name="f343" fmla="*/ f273 f132 1"/>
                <a:gd name="f344" fmla="*/ f274 f131 1"/>
                <a:gd name="f345" fmla="*/ f275 f132 1"/>
                <a:gd name="f346" fmla="*/ f276 f131 1"/>
                <a:gd name="f347" fmla="*/ f277 f132 1"/>
                <a:gd name="f348" fmla="*/ f278 f131 1"/>
                <a:gd name="f349" fmla="*/ f279 f132 1"/>
                <a:gd name="f350" fmla="*/ f279 f131 1"/>
                <a:gd name="f351" fmla="*/ f280 f132 1"/>
                <a:gd name="f352" fmla="*/ f281 f131 1"/>
                <a:gd name="f353" fmla="*/ f282 f132 1"/>
                <a:gd name="f354" fmla="*/ f283 f131 1"/>
                <a:gd name="f355" fmla="*/ f284 f132 1"/>
                <a:gd name="f356" fmla="*/ f285 f131 1"/>
                <a:gd name="f357" fmla="*/ f286 f132 1"/>
                <a:gd name="f358" fmla="*/ f287 f131 1"/>
                <a:gd name="f359" fmla="*/ f288 f132 1"/>
                <a:gd name="f360" fmla="*/ f289 f132 1"/>
                <a:gd name="f361" fmla="*/ f290 f131 1"/>
                <a:gd name="f362" fmla="*/ f291 f132 1"/>
                <a:gd name="f363" fmla="*/ f292 f131 1"/>
                <a:gd name="f364" fmla="*/ f293 f132 1"/>
                <a:gd name="f365" fmla="*/ f294 f131 1"/>
                <a:gd name="f366" fmla="*/ f295 f132 1"/>
                <a:gd name="f367" fmla="*/ f296 f131 1"/>
                <a:gd name="f368" fmla="*/ f297 f132 1"/>
                <a:gd name="f369" fmla="*/ f298 f131 1"/>
                <a:gd name="f370" fmla="*/ f299 f132 1"/>
                <a:gd name="f371" fmla="*/ f300 f131 1"/>
                <a:gd name="f372" fmla="*/ f301 f131 1"/>
                <a:gd name="f373" fmla="*/ f302 f131 1"/>
                <a:gd name="f374" fmla="*/ f281 f132 1"/>
                <a:gd name="f375" fmla="*/ f303 f131 1"/>
                <a:gd name="f376" fmla="*/ f304 f132 1"/>
                <a:gd name="f377" fmla="*/ f297 f131 1"/>
                <a:gd name="f378" fmla="*/ f276 f132 1"/>
                <a:gd name="f379" fmla="*/ f305 f131 1"/>
                <a:gd name="f380" fmla="*/ f306 f132 1"/>
                <a:gd name="f381" fmla="*/ f307 f131 1"/>
                <a:gd name="f382" fmla="*/ f308 f131 1"/>
                <a:gd name="f383" fmla="*/ f309 f132 1"/>
                <a:gd name="f384" fmla="*/ f310 f131 1"/>
                <a:gd name="f385" fmla="*/ f311 f132 1"/>
                <a:gd name="f386" fmla="*/ f312 f131 1"/>
                <a:gd name="f387" fmla="*/ f313 f132 1"/>
                <a:gd name="f388" fmla="*/ f314 f131 1"/>
                <a:gd name="f389" fmla="*/ f315 f132 1"/>
                <a:gd name="f390" fmla="*/ f316 f131 1"/>
                <a:gd name="f391" fmla="*/ f317 f132 1"/>
                <a:gd name="f392" fmla="*/ f318 f131 1"/>
                <a:gd name="f393" fmla="*/ f319 f131 1"/>
                <a:gd name="f394" fmla="*/ f308 f132 1"/>
                <a:gd name="f395" fmla="*/ f307 f132 1"/>
                <a:gd name="f396" fmla="*/ f320 f132 1"/>
                <a:gd name="f397" fmla="*/ f321 f131 1"/>
                <a:gd name="f398" fmla="*/ f283 f132 1"/>
                <a:gd name="f399" fmla="*/ f322 f131 1"/>
                <a:gd name="f400" fmla="*/ f323 f131 1"/>
                <a:gd name="f401" fmla="*/ f324 f132 1"/>
                <a:gd name="f402" fmla="*/ f325 f131 1"/>
                <a:gd name="f403" fmla="*/ f326 f131 1"/>
                <a:gd name="f404" fmla="*/ f327 f132 1"/>
                <a:gd name="f405" fmla="*/ f328 f131 1"/>
                <a:gd name="f406" fmla="*/ f329 f132 1"/>
                <a:gd name="f407" fmla="*/ f330 f131 1"/>
                <a:gd name="f408" fmla="*/ f331 f131 1"/>
                <a:gd name="f409" fmla="*/ f332 f131 1"/>
                <a:gd name="f410" fmla="*/ f333 f131 1"/>
                <a:gd name="f411" fmla="*/ f334 f131 1"/>
                <a:gd name="f412" fmla="*/ f310 f132 1"/>
                <a:gd name="f413" fmla="*/ f335 f131 1"/>
                <a:gd name="f414" fmla="*/ f312 f132 1"/>
                <a:gd name="f415" fmla="*/ f336 f131 1"/>
                <a:gd name="f416" fmla="*/ f337 f131 1"/>
              </a:gdLst>
              <a:ahLst/>
              <a:cxnLst>
                <a:cxn ang="3cd4">
                  <a:pos x="hc" y="t"/>
                </a:cxn>
                <a:cxn ang="0">
                  <a:pos x="r" y="vc"/>
                </a:cxn>
                <a:cxn ang="cd4">
                  <a:pos x="hc" y="b"/>
                </a:cxn>
                <a:cxn ang="cd2">
                  <a:pos x="l" y="vc"/>
                </a:cxn>
                <a:cxn ang="f271">
                  <a:pos x="f342" y="f343"/>
                </a:cxn>
                <a:cxn ang="f271">
                  <a:pos x="f344" y="f345"/>
                </a:cxn>
                <a:cxn ang="f271">
                  <a:pos x="f346" y="f347"/>
                </a:cxn>
                <a:cxn ang="f271">
                  <a:pos x="f348" y="f349"/>
                </a:cxn>
                <a:cxn ang="f271">
                  <a:pos x="f350" y="f351"/>
                </a:cxn>
                <a:cxn ang="f271">
                  <a:pos x="f352" y="f353"/>
                </a:cxn>
                <a:cxn ang="f271">
                  <a:pos x="f354" y="f355"/>
                </a:cxn>
                <a:cxn ang="f271">
                  <a:pos x="f356" y="f357"/>
                </a:cxn>
                <a:cxn ang="f271">
                  <a:pos x="f358" y="f359"/>
                </a:cxn>
                <a:cxn ang="f271">
                  <a:pos x="f356" y="f360"/>
                </a:cxn>
                <a:cxn ang="f271">
                  <a:pos x="f361" y="f362"/>
                </a:cxn>
                <a:cxn ang="f271">
                  <a:pos x="f363" y="f364"/>
                </a:cxn>
                <a:cxn ang="f271">
                  <a:pos x="f365" y="f366"/>
                </a:cxn>
                <a:cxn ang="f271">
                  <a:pos x="f367" y="f368"/>
                </a:cxn>
                <a:cxn ang="f271">
                  <a:pos x="f369" y="f370"/>
                </a:cxn>
                <a:cxn ang="f271">
                  <a:pos x="f371" y="f351"/>
                </a:cxn>
                <a:cxn ang="f271">
                  <a:pos x="f372" y="f368"/>
                </a:cxn>
                <a:cxn ang="f271">
                  <a:pos x="f373" y="f374"/>
                </a:cxn>
                <a:cxn ang="f271">
                  <a:pos x="f375" y="f376"/>
                </a:cxn>
                <a:cxn ang="f271">
                  <a:pos x="f363" y="f370"/>
                </a:cxn>
                <a:cxn ang="f271">
                  <a:pos x="f377" y="f378"/>
                </a:cxn>
                <a:cxn ang="f271">
                  <a:pos x="f379" y="f380"/>
                </a:cxn>
                <a:cxn ang="f271">
                  <a:pos x="f381" y="f359"/>
                </a:cxn>
                <a:cxn ang="f271">
                  <a:pos x="f382" y="f383"/>
                </a:cxn>
                <a:cxn ang="f271">
                  <a:pos x="f384" y="f385"/>
                </a:cxn>
                <a:cxn ang="f271">
                  <a:pos x="f386" y="f362"/>
                </a:cxn>
                <a:cxn ang="f271">
                  <a:pos x="f358" y="f387"/>
                </a:cxn>
                <a:cxn ang="f271">
                  <a:pos x="f388" y="f345"/>
                </a:cxn>
                <a:cxn ang="f271">
                  <a:pos x="f350" y="f389"/>
                </a:cxn>
                <a:cxn ang="f271">
                  <a:pos x="f390" y="f391"/>
                </a:cxn>
                <a:cxn ang="f271">
                  <a:pos x="f392" y="f391"/>
                </a:cxn>
                <a:cxn ang="f271">
                  <a:pos x="f393" y="f394"/>
                </a:cxn>
                <a:cxn ang="f271">
                  <a:pos x="f390" y="f395"/>
                </a:cxn>
                <a:cxn ang="f271">
                  <a:pos x="f346" y="f396"/>
                </a:cxn>
                <a:cxn ang="f271">
                  <a:pos x="f397" y="f398"/>
                </a:cxn>
                <a:cxn ang="f271">
                  <a:pos x="f399" y="f396"/>
                </a:cxn>
                <a:cxn ang="f271">
                  <a:pos x="f400" y="f401"/>
                </a:cxn>
                <a:cxn ang="f271">
                  <a:pos x="f348" y="f376"/>
                </a:cxn>
                <a:cxn ang="f271">
                  <a:pos x="f402" y="f398"/>
                </a:cxn>
                <a:cxn ang="f271">
                  <a:pos x="f403" y="f404"/>
                </a:cxn>
                <a:cxn ang="f271">
                  <a:pos x="f375" y="f391"/>
                </a:cxn>
                <a:cxn ang="f271">
                  <a:pos x="f405" y="f406"/>
                </a:cxn>
                <a:cxn ang="f271">
                  <a:pos x="f407" y="f401"/>
                </a:cxn>
                <a:cxn ang="f271">
                  <a:pos x="f408" y="f404"/>
                </a:cxn>
                <a:cxn ang="f271">
                  <a:pos x="f409" y="f376"/>
                </a:cxn>
                <a:cxn ang="f271">
                  <a:pos x="f410" y="f366"/>
                </a:cxn>
                <a:cxn ang="f271">
                  <a:pos x="f411" y="f412"/>
                </a:cxn>
                <a:cxn ang="f271">
                  <a:pos x="f413" y="f414"/>
                </a:cxn>
                <a:cxn ang="f271">
                  <a:pos x="f415" y="f395"/>
                </a:cxn>
                <a:cxn ang="f271">
                  <a:pos x="f416" y="f366"/>
                </a:cxn>
                <a:cxn ang="f271">
                  <a:pos x="f416" y="f345"/>
                </a:cxn>
              </a:cxnLst>
              <a:rect l="f338" t="f341" r="f339" b="f340"/>
              <a:pathLst>
                <a:path w="150" h="150">
                  <a:moveTo>
                    <a:pt x="f6" y="f7"/>
                  </a:moveTo>
                  <a:cubicBezTo>
                    <a:pt x="f6" y="f8"/>
                    <a:pt x="f9" y="f10"/>
                    <a:pt x="f11" y="f12"/>
                  </a:cubicBezTo>
                  <a:cubicBezTo>
                    <a:pt x="f13" y="f14"/>
                    <a:pt x="f15" y="f10"/>
                    <a:pt x="f16" y="f17"/>
                  </a:cubicBezTo>
                  <a:cubicBezTo>
                    <a:pt x="f18" y="f19"/>
                    <a:pt x="f20" y="f21"/>
                    <a:pt x="f22" y="f23"/>
                  </a:cubicBezTo>
                  <a:cubicBezTo>
                    <a:pt x="f24" y="f7"/>
                    <a:pt x="f25" y="f19"/>
                    <a:pt x="f26" y="f27"/>
                  </a:cubicBezTo>
                  <a:cubicBezTo>
                    <a:pt x="f26" y="f27"/>
                    <a:pt x="f26" y="f27"/>
                    <a:pt x="f26" y="f27"/>
                  </a:cubicBezTo>
                  <a:cubicBezTo>
                    <a:pt x="f28" y="f29"/>
                    <a:pt x="f30" y="f29"/>
                    <a:pt x="f31" y="f27"/>
                  </a:cubicBezTo>
                  <a:cubicBezTo>
                    <a:pt x="f32" y="f33"/>
                    <a:pt x="f32" y="f34"/>
                    <a:pt x="f32" y="f35"/>
                  </a:cubicBezTo>
                  <a:cubicBezTo>
                    <a:pt x="f32" y="f36"/>
                    <a:pt x="f32" y="f37"/>
                    <a:pt x="f38" y="f39"/>
                  </a:cubicBezTo>
                  <a:cubicBezTo>
                    <a:pt x="f38" y="f39"/>
                    <a:pt x="f38" y="f39"/>
                    <a:pt x="f38" y="f39"/>
                  </a:cubicBezTo>
                  <a:cubicBezTo>
                    <a:pt x="f38" y="f40"/>
                    <a:pt x="f38" y="f40"/>
                    <a:pt x="f38" y="f40"/>
                  </a:cubicBezTo>
                  <a:cubicBezTo>
                    <a:pt x="f20" y="f41"/>
                    <a:pt x="f26" y="f42"/>
                    <a:pt x="f43" y="f42"/>
                  </a:cubicBezTo>
                  <a:cubicBezTo>
                    <a:pt x="f43" y="f42"/>
                    <a:pt x="f43" y="f42"/>
                    <a:pt x="f43" y="f42"/>
                  </a:cubicBezTo>
                  <a:cubicBezTo>
                    <a:pt x="f43" y="f41"/>
                    <a:pt x="f43" y="f41"/>
                    <a:pt x="f43" y="f41"/>
                  </a:cubicBezTo>
                  <a:cubicBezTo>
                    <a:pt x="f44" y="f12"/>
                    <a:pt x="f45" y="f46"/>
                    <a:pt x="f42" y="f8"/>
                  </a:cubicBezTo>
                  <a:cubicBezTo>
                    <a:pt x="f42" y="f47"/>
                    <a:pt x="f41" y="f29"/>
                    <a:pt x="f41" y="f48"/>
                  </a:cubicBezTo>
                  <a:cubicBezTo>
                    <a:pt x="f49" y="f19"/>
                    <a:pt x="f50" y="f35"/>
                    <a:pt x="f50" y="f51"/>
                  </a:cubicBezTo>
                  <a:cubicBezTo>
                    <a:pt x="f50" y="f26"/>
                    <a:pt x="f7" y="f31"/>
                    <a:pt x="f48" y="f52"/>
                  </a:cubicBezTo>
                  <a:cubicBezTo>
                    <a:pt x="f19" y="f53"/>
                    <a:pt x="f47" y="f54"/>
                    <a:pt x="f17" y="f55"/>
                  </a:cubicBezTo>
                  <a:cubicBezTo>
                    <a:pt x="f46" y="f56"/>
                    <a:pt x="f36" y="f57"/>
                    <a:pt x="f10" y="f58"/>
                  </a:cubicBezTo>
                  <a:cubicBezTo>
                    <a:pt x="f42" y="f59"/>
                    <a:pt x="f40" y="f60"/>
                    <a:pt x="f61" y="f62"/>
                  </a:cubicBezTo>
                  <a:cubicBezTo>
                    <a:pt x="f63" y="f6"/>
                    <a:pt x="f63" y="f6"/>
                    <a:pt x="f63" y="f6"/>
                  </a:cubicBezTo>
                  <a:cubicBezTo>
                    <a:pt x="f63" y="f64"/>
                    <a:pt x="f63" y="f64"/>
                    <a:pt x="f63" y="f64"/>
                  </a:cubicBezTo>
                  <a:cubicBezTo>
                    <a:pt x="f34" y="f65"/>
                    <a:pt x="f61" y="f66"/>
                    <a:pt x="f46" y="f67"/>
                  </a:cubicBezTo>
                  <a:cubicBezTo>
                    <a:pt x="f68" y="f69"/>
                    <a:pt x="f70" y="f71"/>
                    <a:pt x="f70" y="f72"/>
                  </a:cubicBezTo>
                  <a:cubicBezTo>
                    <a:pt x="f70" y="f73"/>
                    <a:pt x="f36" y="f74"/>
                    <a:pt x="f75" y="f76"/>
                  </a:cubicBezTo>
                  <a:cubicBezTo>
                    <a:pt x="f68" y="f77"/>
                    <a:pt x="f46" y="f77"/>
                    <a:pt x="f63" y="f77"/>
                  </a:cubicBezTo>
                  <a:cubicBezTo>
                    <a:pt x="f17" y="f77"/>
                    <a:pt x="f17" y="f77"/>
                    <a:pt x="f17" y="f77"/>
                  </a:cubicBezTo>
                  <a:cubicBezTo>
                    <a:pt x="f17" y="f78"/>
                    <a:pt x="f17" y="f78"/>
                    <a:pt x="f17" y="f78"/>
                  </a:cubicBezTo>
                  <a:cubicBezTo>
                    <a:pt x="f17" y="f79"/>
                    <a:pt x="f34" y="f79"/>
                    <a:pt x="f46" y="f79"/>
                  </a:cubicBezTo>
                  <a:cubicBezTo>
                    <a:pt x="f46" y="f79"/>
                    <a:pt x="f46" y="f79"/>
                    <a:pt x="f46" y="f79"/>
                  </a:cubicBezTo>
                  <a:cubicBezTo>
                    <a:pt x="f61" y="f80"/>
                    <a:pt x="f49" y="f58"/>
                    <a:pt x="f27" y="f81"/>
                  </a:cubicBezTo>
                  <a:cubicBezTo>
                    <a:pt x="f23" y="f16"/>
                    <a:pt x="f82" y="f54"/>
                    <a:pt x="f83" y="f32"/>
                  </a:cubicBezTo>
                  <a:cubicBezTo>
                    <a:pt x="f5" y="f31"/>
                    <a:pt x="f5" y="f84"/>
                    <a:pt x="f5" y="f26"/>
                  </a:cubicBezTo>
                  <a:cubicBezTo>
                    <a:pt x="f5" y="f85"/>
                    <a:pt x="f86" y="f34"/>
                    <a:pt x="f87" y="f27"/>
                  </a:cubicBezTo>
                  <a:cubicBezTo>
                    <a:pt x="f8" y="f50"/>
                    <a:pt x="f68" y="f21"/>
                    <a:pt x="f41" y="f23"/>
                  </a:cubicBezTo>
                  <a:cubicBezTo>
                    <a:pt x="f45" y="f23"/>
                    <a:pt x="f44" y="f21"/>
                    <a:pt x="f14" y="f88"/>
                  </a:cubicBezTo>
                  <a:cubicBezTo>
                    <a:pt x="f89" y="f90"/>
                    <a:pt x="f91" y="f86"/>
                    <a:pt x="f22" y="f92"/>
                  </a:cubicBezTo>
                  <a:cubicBezTo>
                    <a:pt x="f93" y="f94"/>
                    <a:pt x="f55" y="f21"/>
                    <a:pt x="f95" y="f29"/>
                  </a:cubicBezTo>
                  <a:cubicBezTo>
                    <a:pt x="f96" y="f61"/>
                    <a:pt x="f69" y="f37"/>
                    <a:pt x="f66" y="f87"/>
                  </a:cubicBezTo>
                  <a:cubicBezTo>
                    <a:pt x="f97" y="f7"/>
                    <a:pt x="f97" y="f50"/>
                    <a:pt x="f97" y="f23"/>
                  </a:cubicBezTo>
                  <a:cubicBezTo>
                    <a:pt x="f97" y="f88"/>
                    <a:pt x="f98" y="f92"/>
                    <a:pt x="f99" y="f82"/>
                  </a:cubicBezTo>
                  <a:cubicBezTo>
                    <a:pt x="f11" y="f5"/>
                    <a:pt x="f11" y="f5"/>
                    <a:pt x="f11" y="f5"/>
                  </a:cubicBezTo>
                  <a:cubicBezTo>
                    <a:pt x="f99" y="f5"/>
                    <a:pt x="f99" y="f5"/>
                    <a:pt x="f99" y="f5"/>
                  </a:cubicBezTo>
                  <a:cubicBezTo>
                    <a:pt x="f100" y="f83"/>
                    <a:pt x="f6" y="f86"/>
                    <a:pt x="f6" y="f7"/>
                  </a:cubicBezTo>
                  <a:close/>
                  <a:moveTo>
                    <a:pt x="f43" y="f21"/>
                  </a:moveTo>
                  <a:cubicBezTo>
                    <a:pt x="f51" y="f21"/>
                    <a:pt x="f51" y="f21"/>
                    <a:pt x="f51" y="f21"/>
                  </a:cubicBezTo>
                  <a:cubicBezTo>
                    <a:pt x="f30" y="f88"/>
                    <a:pt x="f53" y="f87"/>
                    <a:pt x="f56" y="f8"/>
                  </a:cubicBezTo>
                  <a:cubicBezTo>
                    <a:pt x="f101" y="f36"/>
                    <a:pt x="f13" y="f44"/>
                    <a:pt x="f11" y="f37"/>
                  </a:cubicBezTo>
                  <a:cubicBezTo>
                    <a:pt x="f97" y="f70"/>
                    <a:pt x="f62" y="f8"/>
                    <a:pt x="f62" y="f7"/>
                  </a:cubicBezTo>
                  <a:cubicBezTo>
                    <a:pt x="f62" y="f102"/>
                    <a:pt x="f64" y="f94"/>
                    <a:pt x="f66" y="f82"/>
                  </a:cubicBezTo>
                  <a:cubicBezTo>
                    <a:pt x="f97" y="f92"/>
                    <a:pt x="f9" y="f88"/>
                    <a:pt x="f9" y="f23"/>
                  </a:cubicBezTo>
                  <a:cubicBezTo>
                    <a:pt x="f9" y="f50"/>
                    <a:pt x="f9" y="f87"/>
                    <a:pt x="f9" y="f48"/>
                  </a:cubicBezTo>
                  <a:cubicBezTo>
                    <a:pt x="f9" y="f48"/>
                    <a:pt x="f9" y="f48"/>
                    <a:pt x="f9" y="f48"/>
                  </a:cubicBezTo>
                  <a:cubicBezTo>
                    <a:pt x="f103" y="f39"/>
                    <a:pt x="f73" y="f46"/>
                    <a:pt x="f95" y="f27"/>
                  </a:cubicBezTo>
                  <a:cubicBezTo>
                    <a:pt x="f104" y="f50"/>
                    <a:pt x="f93" y="f86"/>
                    <a:pt x="f22" y="f90"/>
                  </a:cubicBezTo>
                  <a:cubicBezTo>
                    <a:pt x="f91" y="f90"/>
                    <a:pt x="f43" y="f88"/>
                    <a:pt x="f89" y="f21"/>
                  </a:cubicBezTo>
                  <a:cubicBezTo>
                    <a:pt x="f105" y="f23"/>
                    <a:pt x="f44" y="f50"/>
                    <a:pt x="f42" y="f7"/>
                  </a:cubicBezTo>
                  <a:cubicBezTo>
                    <a:pt x="f41" y="f7"/>
                    <a:pt x="f41" y="f7"/>
                    <a:pt x="f41" y="f7"/>
                  </a:cubicBezTo>
                  <a:cubicBezTo>
                    <a:pt x="f41" y="f7"/>
                    <a:pt x="f41" y="f7"/>
                    <a:pt x="f41" y="f7"/>
                  </a:cubicBezTo>
                  <a:cubicBezTo>
                    <a:pt x="f75" y="f23"/>
                    <a:pt x="f8" y="f87"/>
                    <a:pt x="f48" y="f47"/>
                  </a:cubicBezTo>
                  <a:cubicBezTo>
                    <a:pt x="f90" y="f61"/>
                    <a:pt x="f82" y="f85"/>
                    <a:pt x="f82" y="f26"/>
                  </a:cubicBezTo>
                  <a:cubicBezTo>
                    <a:pt x="f82" y="f84"/>
                    <a:pt x="f82" y="f31"/>
                    <a:pt x="f82" y="f38"/>
                  </a:cubicBezTo>
                  <a:cubicBezTo>
                    <a:pt x="f92" y="f54"/>
                    <a:pt x="f50" y="f106"/>
                    <a:pt x="f47" y="f57"/>
                  </a:cubicBezTo>
                  <a:cubicBezTo>
                    <a:pt x="f63" y="f107"/>
                    <a:pt x="f35" y="f80"/>
                    <a:pt x="f68" y="f108"/>
                  </a:cubicBezTo>
                  <a:cubicBezTo>
                    <a:pt x="f68" y="f108"/>
                    <a:pt x="f68" y="f108"/>
                    <a:pt x="f68" y="f108"/>
                  </a:cubicBezTo>
                  <a:cubicBezTo>
                    <a:pt x="f35" y="f108"/>
                    <a:pt x="f35" y="f108"/>
                    <a:pt x="f35" y="f108"/>
                  </a:cubicBezTo>
                  <a:cubicBezTo>
                    <a:pt x="f35" y="f108"/>
                    <a:pt x="f35" y="f108"/>
                    <a:pt x="f35" y="f108"/>
                  </a:cubicBezTo>
                  <a:cubicBezTo>
                    <a:pt x="f68" y="f78"/>
                    <a:pt x="f75" y="f78"/>
                    <a:pt x="f36" y="f77"/>
                  </a:cubicBezTo>
                  <a:cubicBezTo>
                    <a:pt x="f70" y="f77"/>
                    <a:pt x="f70" y="f77"/>
                    <a:pt x="f70" y="f77"/>
                  </a:cubicBezTo>
                  <a:cubicBezTo>
                    <a:pt x="f70" y="f77"/>
                    <a:pt x="f70" y="f77"/>
                    <a:pt x="f70" y="f77"/>
                  </a:cubicBezTo>
                  <a:cubicBezTo>
                    <a:pt x="f10" y="f74"/>
                    <a:pt x="f10" y="f73"/>
                    <a:pt x="f10" y="f72"/>
                  </a:cubicBezTo>
                  <a:cubicBezTo>
                    <a:pt x="f10" y="f109"/>
                    <a:pt x="f36" y="f69"/>
                    <a:pt x="f68" y="f11"/>
                  </a:cubicBezTo>
                  <a:cubicBezTo>
                    <a:pt x="f35" y="f98"/>
                    <a:pt x="f46" y="f66"/>
                    <a:pt x="f46" y="f9"/>
                  </a:cubicBezTo>
                  <a:cubicBezTo>
                    <a:pt x="f39" y="f110"/>
                    <a:pt x="f85" y="f111"/>
                    <a:pt x="f70" y="f58"/>
                  </a:cubicBezTo>
                  <a:cubicBezTo>
                    <a:pt x="f68" y="f81"/>
                    <a:pt x="f61" y="f112"/>
                    <a:pt x="f49" y="f113"/>
                  </a:cubicBezTo>
                  <a:cubicBezTo>
                    <a:pt x="f27" y="f114"/>
                    <a:pt x="f48" y="f18"/>
                    <a:pt x="f7" y="f115"/>
                  </a:cubicBezTo>
                  <a:cubicBezTo>
                    <a:pt x="f7" y="f52"/>
                    <a:pt x="f7" y="f93"/>
                    <a:pt x="f50" y="f32"/>
                  </a:cubicBezTo>
                  <a:cubicBezTo>
                    <a:pt x="f87" y="f116"/>
                    <a:pt x="f27" y="f117"/>
                    <a:pt x="f63" y="f118"/>
                  </a:cubicBezTo>
                  <a:cubicBezTo>
                    <a:pt x="f46" y="f119"/>
                    <a:pt x="f46" y="f119"/>
                    <a:pt x="f46" y="f119"/>
                  </a:cubicBezTo>
                  <a:cubicBezTo>
                    <a:pt x="f63" y="f120"/>
                    <a:pt x="f63" y="f120"/>
                    <a:pt x="f63" y="f120"/>
                  </a:cubicBezTo>
                  <a:cubicBezTo>
                    <a:pt x="f23" y="f56"/>
                    <a:pt x="f92" y="f115"/>
                    <a:pt x="f92" y="f121"/>
                  </a:cubicBezTo>
                  <a:cubicBezTo>
                    <a:pt x="f92" y="f12"/>
                    <a:pt x="f21" y="f49"/>
                    <a:pt x="f47" y="f29"/>
                  </a:cubicBezTo>
                  <a:cubicBezTo>
                    <a:pt x="f33" y="f27"/>
                    <a:pt x="f33" y="f27"/>
                    <a:pt x="f33" y="f27"/>
                  </a:cubicBezTo>
                  <a:cubicBezTo>
                    <a:pt x="f19" y="f49"/>
                    <a:pt x="f7" y="f68"/>
                    <a:pt x="f23" y="f85"/>
                  </a:cubicBezTo>
                  <a:cubicBezTo>
                    <a:pt x="f87" y="f17"/>
                    <a:pt x="f63" y="f48"/>
                    <a:pt x="f41" y="f87"/>
                  </a:cubicBezTo>
                  <a:cubicBezTo>
                    <a:pt x="f42" y="f87"/>
                    <a:pt x="f42" y="f87"/>
                    <a:pt x="f42" y="f87"/>
                  </a:cubicBezTo>
                  <a:cubicBezTo>
                    <a:pt x="f42" y="f87"/>
                    <a:pt x="f42" y="f87"/>
                    <a:pt x="f42" y="f87"/>
                  </a:cubicBezTo>
                  <a:cubicBezTo>
                    <a:pt x="f45" y="f19"/>
                    <a:pt x="f45" y="f47"/>
                    <a:pt x="f45" y="f8"/>
                  </a:cubicBezTo>
                  <a:cubicBezTo>
                    <a:pt x="f44" y="f63"/>
                    <a:pt x="f44" y="f46"/>
                    <a:pt x="f105" y="f75"/>
                  </a:cubicBezTo>
                  <a:cubicBezTo>
                    <a:pt x="f105" y="f75"/>
                    <a:pt x="f105" y="f75"/>
                    <a:pt x="f105" y="f75"/>
                  </a:cubicBezTo>
                  <a:cubicBezTo>
                    <a:pt x="f14" y="f68"/>
                    <a:pt x="f89" y="f35"/>
                    <a:pt x="f89" y="f35"/>
                  </a:cubicBezTo>
                  <a:cubicBezTo>
                    <a:pt x="f91" y="f35"/>
                    <a:pt x="f51" y="f68"/>
                    <a:pt x="f22" y="f75"/>
                  </a:cubicBezTo>
                  <a:cubicBezTo>
                    <a:pt x="f24" y="f70"/>
                    <a:pt x="f26" y="f10"/>
                    <a:pt x="f28" y="f70"/>
                  </a:cubicBezTo>
                  <a:cubicBezTo>
                    <a:pt x="f84" y="f70"/>
                    <a:pt x="f84" y="f70"/>
                    <a:pt x="f84" y="f70"/>
                  </a:cubicBezTo>
                  <a:cubicBezTo>
                    <a:pt x="f84" y="f10"/>
                    <a:pt x="f84" y="f10"/>
                    <a:pt x="f84" y="f10"/>
                  </a:cubicBezTo>
                  <a:cubicBezTo>
                    <a:pt x="f28" y="f39"/>
                    <a:pt x="f122" y="f40"/>
                    <a:pt x="f26" y="f85"/>
                  </a:cubicBezTo>
                  <a:cubicBezTo>
                    <a:pt x="f22" y="f41"/>
                    <a:pt x="f14" y="f10"/>
                    <a:pt x="f105" y="f36"/>
                  </a:cubicBezTo>
                  <a:cubicBezTo>
                    <a:pt x="f105" y="f36"/>
                    <a:pt x="f105" y="f36"/>
                    <a:pt x="f105" y="f36"/>
                  </a:cubicBezTo>
                  <a:cubicBezTo>
                    <a:pt x="f14" y="f37"/>
                    <a:pt x="f89" y="f39"/>
                    <a:pt x="f91" y="f85"/>
                  </a:cubicBezTo>
                  <a:cubicBezTo>
                    <a:pt x="f26" y="f41"/>
                    <a:pt x="f30" y="f85"/>
                    <a:pt x="f123" y="f39"/>
                  </a:cubicBezTo>
                  <a:cubicBezTo>
                    <a:pt x="f38" y="f10"/>
                    <a:pt x="f38" y="f36"/>
                    <a:pt x="f38" y="f35"/>
                  </a:cubicBezTo>
                  <a:cubicBezTo>
                    <a:pt x="f38" y="f63"/>
                    <a:pt x="f123" y="f8"/>
                    <a:pt x="f20" y="f47"/>
                  </a:cubicBezTo>
                  <a:cubicBezTo>
                    <a:pt x="f30" y="f47"/>
                    <a:pt x="f84" y="f47"/>
                    <a:pt x="f122" y="f47"/>
                  </a:cubicBezTo>
                  <a:cubicBezTo>
                    <a:pt x="f30" y="f33"/>
                    <a:pt x="f31" y="f17"/>
                    <a:pt x="f31" y="f61"/>
                  </a:cubicBezTo>
                  <a:cubicBezTo>
                    <a:pt x="f31" y="f46"/>
                    <a:pt x="f31" y="f46"/>
                    <a:pt x="f20" y="f35"/>
                  </a:cubicBezTo>
                  <a:cubicBezTo>
                    <a:pt x="f20" y="f35"/>
                    <a:pt x="f20" y="f35"/>
                    <a:pt x="f20" y="f35"/>
                  </a:cubicBezTo>
                  <a:cubicBezTo>
                    <a:pt x="f30" y="f35"/>
                    <a:pt x="f30" y="f35"/>
                    <a:pt x="f30" y="f35"/>
                  </a:cubicBezTo>
                  <a:cubicBezTo>
                    <a:pt x="f122" y="f34"/>
                    <a:pt x="f26" y="f49"/>
                    <a:pt x="f25" y="f33"/>
                  </a:cubicBezTo>
                  <a:cubicBezTo>
                    <a:pt x="f121" y="f47"/>
                    <a:pt x="f121" y="f47"/>
                    <a:pt x="f121" y="f47"/>
                  </a:cubicBezTo>
                  <a:cubicBezTo>
                    <a:pt x="f24" y="f47"/>
                    <a:pt x="f24" y="f47"/>
                    <a:pt x="f24" y="f47"/>
                  </a:cubicBezTo>
                  <a:cubicBezTo>
                    <a:pt x="f24" y="f27"/>
                    <a:pt x="f24" y="f27"/>
                    <a:pt x="f24" y="f27"/>
                  </a:cubicBezTo>
                  <a:cubicBezTo>
                    <a:pt x="f121" y="f19"/>
                    <a:pt x="f121" y="f7"/>
                    <a:pt x="f91" y="f23"/>
                  </a:cubicBezTo>
                  <a:lnTo>
                    <a:pt x="f43" y="f21"/>
                  </a:lnTo>
                  <a:close/>
                  <a:moveTo>
                    <a:pt x="f20" y="f61"/>
                  </a:moveTo>
                  <a:cubicBezTo>
                    <a:pt x="f20" y="f34"/>
                    <a:pt x="f84" y="f49"/>
                    <a:pt x="f122" y="f33"/>
                  </a:cubicBezTo>
                  <a:cubicBezTo>
                    <a:pt x="f122" y="f49"/>
                    <a:pt x="f28" y="f63"/>
                    <a:pt x="f20" y="f61"/>
                  </a:cubicBezTo>
                  <a:close/>
                  <a:moveTo>
                    <a:pt x="f89" y="f75"/>
                  </a:moveTo>
                  <a:cubicBezTo>
                    <a:pt x="f43" y="f10"/>
                    <a:pt x="f121" y="f40"/>
                    <a:pt x="f25" y="f39"/>
                  </a:cubicBezTo>
                  <a:cubicBezTo>
                    <a:pt x="f26" y="f39"/>
                    <a:pt x="f122" y="f12"/>
                    <a:pt x="f122" y="f37"/>
                  </a:cubicBezTo>
                  <a:cubicBezTo>
                    <a:pt x="f25" y="f37"/>
                    <a:pt x="f121" y="f10"/>
                    <a:pt x="f51" y="f36"/>
                  </a:cubicBezTo>
                  <a:cubicBezTo>
                    <a:pt x="f91" y="f36"/>
                    <a:pt x="f43" y="f75"/>
                    <a:pt x="f43" y="f75"/>
                  </a:cubicBezTo>
                  <a:cubicBezTo>
                    <a:pt x="f89" y="f75"/>
                    <a:pt x="f89" y="f75"/>
                    <a:pt x="f89" y="f75"/>
                  </a:cubicBezTo>
                  <a:close/>
                  <a:moveTo>
                    <a:pt x="f86" y="f121"/>
                  </a:moveTo>
                  <a:cubicBezTo>
                    <a:pt x="f86" y="f93"/>
                    <a:pt x="f23" y="f55"/>
                    <a:pt x="f33" y="f56"/>
                  </a:cubicBezTo>
                  <a:cubicBezTo>
                    <a:pt x="f7" y="f124"/>
                    <a:pt x="f102" y="f31"/>
                    <a:pt x="f102" y="f91"/>
                  </a:cubicBezTo>
                  <a:cubicBezTo>
                    <a:pt x="f102" y="f40"/>
                    <a:pt x="f23" y="f68"/>
                    <a:pt x="f87" y="f17"/>
                  </a:cubicBezTo>
                  <a:cubicBezTo>
                    <a:pt x="f102" y="f75"/>
                    <a:pt x="f86" y="f41"/>
                    <a:pt x="f86" y="f121"/>
                  </a:cubicBezTo>
                  <a:close/>
                  <a:moveTo>
                    <a:pt x="f100" y="f47"/>
                  </a:moveTo>
                  <a:cubicBezTo>
                    <a:pt x="f100" y="f47"/>
                    <a:pt x="f100" y="f47"/>
                    <a:pt x="f100" y="f47"/>
                  </a:cubicBezTo>
                  <a:cubicBezTo>
                    <a:pt x="f100" y="f49"/>
                    <a:pt x="f99" y="f70"/>
                    <a:pt x="f125" y="f37"/>
                  </a:cubicBezTo>
                  <a:cubicBezTo>
                    <a:pt x="f125" y="f37"/>
                    <a:pt x="f125" y="f37"/>
                    <a:pt x="f125" y="f37"/>
                  </a:cubicBezTo>
                  <a:cubicBezTo>
                    <a:pt x="f78" y="f39"/>
                    <a:pt x="f120" y="f34"/>
                    <a:pt x="f126" y="f23"/>
                  </a:cubicBezTo>
                  <a:cubicBezTo>
                    <a:pt x="f52" y="f102"/>
                    <a:pt x="f52" y="f102"/>
                    <a:pt x="f52" y="f102"/>
                  </a:cubicBezTo>
                  <a:cubicBezTo>
                    <a:pt x="f127" y="f21"/>
                    <a:pt x="f127" y="f21"/>
                    <a:pt x="f127" y="f21"/>
                  </a:cubicBezTo>
                  <a:cubicBezTo>
                    <a:pt x="f114" y="f23"/>
                    <a:pt x="f106" y="f87"/>
                    <a:pt x="f81" y="f27"/>
                  </a:cubicBezTo>
                  <a:cubicBezTo>
                    <a:pt x="f74" y="f46"/>
                    <a:pt x="f69" y="f40"/>
                    <a:pt x="f65" y="f29"/>
                  </a:cubicBezTo>
                  <a:cubicBezTo>
                    <a:pt x="f128" y="f29"/>
                    <a:pt x="f128" y="f29"/>
                    <a:pt x="f128" y="f29"/>
                  </a:cubicBezTo>
                  <a:cubicBezTo>
                    <a:pt x="f128" y="f29"/>
                    <a:pt x="f128" y="f29"/>
                    <a:pt x="f128" y="f29"/>
                  </a:cubicBezTo>
                  <a:cubicBezTo>
                    <a:pt x="f100" y="f29"/>
                    <a:pt x="f100" y="f29"/>
                    <a:pt x="f100" y="f47"/>
                  </a:cubicBezTo>
                  <a:close/>
                  <a:moveTo>
                    <a:pt x="f129" y="f70"/>
                  </a:moveTo>
                  <a:cubicBezTo>
                    <a:pt x="f11" y="f75"/>
                    <a:pt x="f65" y="f49"/>
                    <a:pt x="f128" y="f47"/>
                  </a:cubicBezTo>
                  <a:cubicBezTo>
                    <a:pt x="f69" y="f85"/>
                    <a:pt x="f74" y="f35"/>
                    <a:pt x="f57" y="f47"/>
                  </a:cubicBezTo>
                  <a:cubicBezTo>
                    <a:pt x="f16" y="f19"/>
                    <a:pt x="f104" y="f87"/>
                    <a:pt x="f116" y="f50"/>
                  </a:cubicBezTo>
                  <a:cubicBezTo>
                    <a:pt x="f81" y="f63"/>
                    <a:pt x="f76" y="f37"/>
                    <a:pt x="f129" y="f70"/>
                  </a:cubicBezTo>
                  <a:close/>
                  <a:moveTo>
                    <a:pt x="f84" y="f36"/>
                  </a:moveTo>
                  <a:cubicBezTo>
                    <a:pt x="f28" y="f36"/>
                    <a:pt x="f28" y="f36"/>
                    <a:pt x="f28" y="f36"/>
                  </a:cubicBezTo>
                  <a:cubicBezTo>
                    <a:pt x="f51" y="f75"/>
                    <a:pt x="f105" y="f61"/>
                    <a:pt x="f105" y="f27"/>
                  </a:cubicBezTo>
                  <a:cubicBezTo>
                    <a:pt x="f105" y="f29"/>
                    <a:pt x="f105" y="f29"/>
                    <a:pt x="f105" y="f29"/>
                  </a:cubicBezTo>
                  <a:cubicBezTo>
                    <a:pt x="f14" y="f29"/>
                    <a:pt x="f14" y="f29"/>
                    <a:pt x="f14" y="f29"/>
                  </a:cubicBezTo>
                  <a:cubicBezTo>
                    <a:pt x="f24" y="f27"/>
                    <a:pt x="f122" y="f63"/>
                    <a:pt x="f84" y="f75"/>
                  </a:cubicBezTo>
                  <a:lnTo>
                    <a:pt x="f84" y="f36"/>
                  </a:lnTo>
                  <a:close/>
                  <a:moveTo>
                    <a:pt x="f14" y="f27"/>
                  </a:moveTo>
                  <a:cubicBezTo>
                    <a:pt x="f89" y="f34"/>
                    <a:pt x="f51" y="f35"/>
                    <a:pt x="f122" y="f68"/>
                  </a:cubicBezTo>
                  <a:cubicBezTo>
                    <a:pt x="f25" y="f63"/>
                    <a:pt x="f121" y="f33"/>
                    <a:pt x="f14" y="f27"/>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12" name="Ελεύθερη σχεδίαση 49">
              <a:extLst>
                <a:ext uri="{FF2B5EF4-FFF2-40B4-BE49-F238E27FC236}">
                  <a16:creationId xmlns:a16="http://schemas.microsoft.com/office/drawing/2014/main" id="{5B7613D9-A635-CB25-1DE6-599523727D42}"/>
                </a:ext>
              </a:extLst>
            </p:cNvPr>
            <p:cNvSpPr/>
            <p:nvPr/>
          </p:nvSpPr>
          <p:spPr>
            <a:xfrm rot="5400013">
              <a:off x="3789827" y="4448351"/>
              <a:ext cx="289553" cy="363812"/>
            </a:xfrm>
            <a:custGeom>
              <a:avLst/>
              <a:gdLst>
                <a:gd name="f0" fmla="val 10800000"/>
                <a:gd name="f1" fmla="val 5400000"/>
                <a:gd name="f2" fmla="val 180"/>
                <a:gd name="f3" fmla="val w"/>
                <a:gd name="f4" fmla="val h"/>
                <a:gd name="f5" fmla="val 0"/>
                <a:gd name="f6" fmla="val 149"/>
                <a:gd name="f7" fmla="val 146"/>
                <a:gd name="f8" fmla="val 61"/>
                <a:gd name="f9" fmla="val 17"/>
                <a:gd name="f10" fmla="val 64"/>
                <a:gd name="f11" fmla="val 67"/>
                <a:gd name="f12" fmla="val 9"/>
                <a:gd name="f13" fmla="val 70"/>
                <a:gd name="f14" fmla="val 13"/>
                <a:gd name="f15" fmla="val 68"/>
                <a:gd name="f16" fmla="val 15"/>
                <a:gd name="f17" fmla="val 65"/>
                <a:gd name="f18" fmla="val 22"/>
                <a:gd name="f19" fmla="val 78"/>
                <a:gd name="f20" fmla="val 72"/>
                <a:gd name="f21" fmla="val 11"/>
                <a:gd name="f22" fmla="val 71"/>
                <a:gd name="f23" fmla="val 8"/>
                <a:gd name="f24" fmla="val 75"/>
                <a:gd name="f25" fmla="val 4"/>
                <a:gd name="f26" fmla="val 81"/>
                <a:gd name="f27" fmla="val 77"/>
                <a:gd name="f28" fmla="val 20"/>
                <a:gd name="f29" fmla="val 103"/>
                <a:gd name="f30" fmla="val 144"/>
                <a:gd name="f31" fmla="val 7"/>
                <a:gd name="f32" fmla="val 39"/>
                <a:gd name="f33" fmla="val 148"/>
                <a:gd name="f34" fmla="val 63"/>
                <a:gd name="f35" fmla="val 123"/>
                <a:gd name="f36" fmla="val 79"/>
                <a:gd name="f37" fmla="val 125"/>
                <a:gd name="f38" fmla="val 130"/>
                <a:gd name="f39" fmla="val 105"/>
                <a:gd name="f40" fmla="val 138"/>
                <a:gd name="f41" fmla="val 94"/>
                <a:gd name="f42" fmla="val 99"/>
                <a:gd name="f43" fmla="val 104"/>
                <a:gd name="f44" fmla="val 147"/>
                <a:gd name="f45" fmla="val 114"/>
                <a:gd name="f46" fmla="val 120"/>
                <a:gd name="f47" fmla="val 142"/>
                <a:gd name="f48" fmla="val 135"/>
                <a:gd name="f49" fmla="val 122"/>
                <a:gd name="f50" fmla="val 129"/>
                <a:gd name="f51" fmla="val 119"/>
                <a:gd name="f52" fmla="val 131"/>
                <a:gd name="f53" fmla="val 143"/>
                <a:gd name="f54" fmla="val 141"/>
                <a:gd name="f55" fmla="val 124"/>
                <a:gd name="f56" fmla="val 108"/>
                <a:gd name="f57" fmla="val 95"/>
                <a:gd name="f58" fmla="val 118"/>
                <a:gd name="f59" fmla="val 88"/>
                <a:gd name="f60" fmla="val 121"/>
                <a:gd name="f61" fmla="val 76"/>
                <a:gd name="f62" fmla="val 57"/>
                <a:gd name="f63" fmla="val 40"/>
                <a:gd name="f64" fmla="val 132"/>
                <a:gd name="f65" fmla="val 18"/>
                <a:gd name="f66" fmla="val 101"/>
                <a:gd name="f67" fmla="val 5"/>
                <a:gd name="f68" fmla="val 33"/>
                <a:gd name="f69" fmla="val 46"/>
                <a:gd name="f70" fmla="val 31"/>
                <a:gd name="f71" fmla="val 30"/>
                <a:gd name="f72" fmla="val 16"/>
                <a:gd name="f73" fmla="val 27"/>
                <a:gd name="f74" fmla="val 14"/>
                <a:gd name="f75" fmla="val 12"/>
                <a:gd name="f76" fmla="val 37"/>
                <a:gd name="f77" fmla="val 23"/>
                <a:gd name="f78" fmla="val 60"/>
                <a:gd name="f79" fmla="val 24"/>
                <a:gd name="f80" fmla="val 62"/>
                <a:gd name="f81" fmla="val 58"/>
                <a:gd name="f82" fmla="val 10"/>
                <a:gd name="f83" fmla="val 59"/>
                <a:gd name="f84" fmla="val 49"/>
                <a:gd name="f85" fmla="val 25"/>
                <a:gd name="f86" fmla="val 41"/>
                <a:gd name="f87" fmla="val 26"/>
                <a:gd name="f88" fmla="val 32"/>
                <a:gd name="f89" fmla="val 98"/>
                <a:gd name="f90" fmla="val 85"/>
                <a:gd name="f91" fmla="val 90"/>
                <a:gd name="f92" fmla="val 140"/>
                <a:gd name="f93" fmla="val 29"/>
                <a:gd name="f94" fmla="val 34"/>
                <a:gd name="f95" fmla="val 139"/>
                <a:gd name="f96" fmla="val 127"/>
                <a:gd name="f97" fmla="val 73"/>
                <a:gd name="f98" fmla="val 145"/>
                <a:gd name="f99" fmla="val 113"/>
                <a:gd name="f100" fmla="val 109"/>
                <a:gd name="f101" fmla="val 106"/>
                <a:gd name="f102" fmla="val 126"/>
                <a:gd name="f103" fmla="val 134"/>
                <a:gd name="f104" fmla="val 100"/>
                <a:gd name="f105" fmla="val 137"/>
                <a:gd name="f106" fmla="val 107"/>
                <a:gd name="f107" fmla="+- 0 0 -90"/>
                <a:gd name="f108" fmla="*/ f3 1 149"/>
                <a:gd name="f109" fmla="*/ f4 1 146"/>
                <a:gd name="f110" fmla="+- f7 0 f5"/>
                <a:gd name="f111" fmla="+- f6 0 f5"/>
                <a:gd name="f112" fmla="*/ f107 f0 1"/>
                <a:gd name="f113" fmla="*/ f111 1 149"/>
                <a:gd name="f114" fmla="*/ f110 1 146"/>
                <a:gd name="f115" fmla="*/ 61 f111 1"/>
                <a:gd name="f116" fmla="*/ 17 f110 1"/>
                <a:gd name="f117" fmla="*/ 70 f111 1"/>
                <a:gd name="f118" fmla="*/ 13 f110 1"/>
                <a:gd name="f119" fmla="*/ 67 f111 1"/>
                <a:gd name="f120" fmla="*/ 22 f110 1"/>
                <a:gd name="f121" fmla="*/ 71 f111 1"/>
                <a:gd name="f122" fmla="*/ 8 f110 1"/>
                <a:gd name="f123" fmla="*/ 77 f111 1"/>
                <a:gd name="f124" fmla="*/ 20 f110 1"/>
                <a:gd name="f125" fmla="*/ 146 f111 1"/>
                <a:gd name="f126" fmla="*/ 39 f110 1"/>
                <a:gd name="f127" fmla="*/ 125 f111 1"/>
                <a:gd name="f128" fmla="*/ 103 f110 1"/>
                <a:gd name="f129" fmla="*/ 99 f110 1"/>
                <a:gd name="f130" fmla="*/ 148 f111 1"/>
                <a:gd name="f131" fmla="*/ 120 f110 1"/>
                <a:gd name="f132" fmla="*/ 129 f111 1"/>
                <a:gd name="f133" fmla="*/ 119 f110 1"/>
                <a:gd name="f134" fmla="*/ 141 f111 1"/>
                <a:gd name="f135" fmla="*/ 143 f110 1"/>
                <a:gd name="f136" fmla="*/ 124 f111 1"/>
                <a:gd name="f137" fmla="*/ 108 f110 1"/>
                <a:gd name="f138" fmla="*/ 121 f111 1"/>
                <a:gd name="f139" fmla="*/ 76 f110 1"/>
                <a:gd name="f140" fmla="*/ 132 f111 1"/>
                <a:gd name="f141" fmla="*/ 18 f110 1"/>
                <a:gd name="f142" fmla="*/ 46 f111 1"/>
                <a:gd name="f143" fmla="*/ 31 f110 1"/>
                <a:gd name="f144" fmla="*/ 0 f111 1"/>
                <a:gd name="f145" fmla="*/ 27 f110 1"/>
                <a:gd name="f146" fmla="*/ 60 f111 1"/>
                <a:gd name="f147" fmla="*/ 24 f110 1"/>
                <a:gd name="f148" fmla="*/ 58 f111 1"/>
                <a:gd name="f149" fmla="*/ 11 f110 1"/>
                <a:gd name="f150" fmla="*/ 68 f111 1"/>
                <a:gd name="f151" fmla="*/ 31 f111 1"/>
                <a:gd name="f152" fmla="*/ 25 f110 1"/>
                <a:gd name="f153" fmla="*/ 101 f111 1"/>
                <a:gd name="f154" fmla="*/ 88 f111 1"/>
                <a:gd name="f155" fmla="*/ 142 f111 1"/>
                <a:gd name="f156" fmla="*/ 32 f110 1"/>
                <a:gd name="f157" fmla="*/ 34 f110 1"/>
                <a:gd name="f158" fmla="*/ 122 f111 1"/>
                <a:gd name="f159" fmla="*/ 95 f110 1"/>
                <a:gd name="f160" fmla="*/ 145 f111 1"/>
                <a:gd name="f161" fmla="*/ 106 f110 1"/>
                <a:gd name="f162" fmla="*/ 134 f111 1"/>
                <a:gd name="f163" fmla="*/ f112 1 f2"/>
                <a:gd name="f164" fmla="*/ f115 1 149"/>
                <a:gd name="f165" fmla="*/ f116 1 146"/>
                <a:gd name="f166" fmla="*/ f117 1 149"/>
                <a:gd name="f167" fmla="*/ f118 1 146"/>
                <a:gd name="f168" fmla="*/ f119 1 149"/>
                <a:gd name="f169" fmla="*/ f120 1 146"/>
                <a:gd name="f170" fmla="*/ f121 1 149"/>
                <a:gd name="f171" fmla="*/ f122 1 146"/>
                <a:gd name="f172" fmla="*/ f123 1 149"/>
                <a:gd name="f173" fmla="*/ f124 1 146"/>
                <a:gd name="f174" fmla="*/ f125 1 149"/>
                <a:gd name="f175" fmla="*/ f126 1 146"/>
                <a:gd name="f176" fmla="*/ f127 1 149"/>
                <a:gd name="f177" fmla="*/ f128 1 146"/>
                <a:gd name="f178" fmla="*/ f129 1 146"/>
                <a:gd name="f179" fmla="*/ f130 1 149"/>
                <a:gd name="f180" fmla="*/ f131 1 146"/>
                <a:gd name="f181" fmla="*/ f132 1 149"/>
                <a:gd name="f182" fmla="*/ f133 1 146"/>
                <a:gd name="f183" fmla="*/ f134 1 149"/>
                <a:gd name="f184" fmla="*/ f135 1 146"/>
                <a:gd name="f185" fmla="*/ f136 1 149"/>
                <a:gd name="f186" fmla="*/ f137 1 146"/>
                <a:gd name="f187" fmla="*/ f138 1 149"/>
                <a:gd name="f188" fmla="*/ f139 1 146"/>
                <a:gd name="f189" fmla="*/ f140 1 149"/>
                <a:gd name="f190" fmla="*/ f141 1 146"/>
                <a:gd name="f191" fmla="*/ f142 1 149"/>
                <a:gd name="f192" fmla="*/ f143 1 146"/>
                <a:gd name="f193" fmla="*/ f144 1 149"/>
                <a:gd name="f194" fmla="*/ f145 1 146"/>
                <a:gd name="f195" fmla="*/ f146 1 149"/>
                <a:gd name="f196" fmla="*/ f147 1 146"/>
                <a:gd name="f197" fmla="*/ f148 1 149"/>
                <a:gd name="f198" fmla="*/ f149 1 146"/>
                <a:gd name="f199" fmla="*/ f150 1 149"/>
                <a:gd name="f200" fmla="*/ f151 1 149"/>
                <a:gd name="f201" fmla="*/ f152 1 146"/>
                <a:gd name="f202" fmla="*/ f153 1 149"/>
                <a:gd name="f203" fmla="*/ f154 1 149"/>
                <a:gd name="f204" fmla="*/ f155 1 149"/>
                <a:gd name="f205" fmla="*/ f156 1 146"/>
                <a:gd name="f206" fmla="*/ f157 1 146"/>
                <a:gd name="f207" fmla="*/ f158 1 149"/>
                <a:gd name="f208" fmla="*/ f159 1 146"/>
                <a:gd name="f209" fmla="*/ f160 1 149"/>
                <a:gd name="f210" fmla="*/ f161 1 146"/>
                <a:gd name="f211" fmla="*/ f162 1 149"/>
                <a:gd name="f212" fmla="*/ 0 1 f113"/>
                <a:gd name="f213" fmla="*/ f6 1 f113"/>
                <a:gd name="f214" fmla="*/ 0 1 f114"/>
                <a:gd name="f215" fmla="*/ f7 1 f114"/>
                <a:gd name="f216" fmla="+- f163 0 f1"/>
                <a:gd name="f217" fmla="*/ f164 1 f113"/>
                <a:gd name="f218" fmla="*/ f165 1 f114"/>
                <a:gd name="f219" fmla="*/ f166 1 f113"/>
                <a:gd name="f220" fmla="*/ f167 1 f114"/>
                <a:gd name="f221" fmla="*/ f168 1 f113"/>
                <a:gd name="f222" fmla="*/ f169 1 f114"/>
                <a:gd name="f223" fmla="*/ f170 1 f113"/>
                <a:gd name="f224" fmla="*/ f171 1 f114"/>
                <a:gd name="f225" fmla="*/ f172 1 f113"/>
                <a:gd name="f226" fmla="*/ f173 1 f114"/>
                <a:gd name="f227" fmla="*/ f174 1 f113"/>
                <a:gd name="f228" fmla="*/ f175 1 f114"/>
                <a:gd name="f229" fmla="*/ f176 1 f113"/>
                <a:gd name="f230" fmla="*/ f177 1 f114"/>
                <a:gd name="f231" fmla="*/ f178 1 f114"/>
                <a:gd name="f232" fmla="*/ f179 1 f113"/>
                <a:gd name="f233" fmla="*/ f180 1 f114"/>
                <a:gd name="f234" fmla="*/ f181 1 f113"/>
                <a:gd name="f235" fmla="*/ f182 1 f114"/>
                <a:gd name="f236" fmla="*/ f183 1 f113"/>
                <a:gd name="f237" fmla="*/ f184 1 f114"/>
                <a:gd name="f238" fmla="*/ f185 1 f113"/>
                <a:gd name="f239" fmla="*/ f186 1 f114"/>
                <a:gd name="f240" fmla="*/ f187 1 f113"/>
                <a:gd name="f241" fmla="*/ f188 1 f114"/>
                <a:gd name="f242" fmla="*/ f189 1 f113"/>
                <a:gd name="f243" fmla="*/ f190 1 f114"/>
                <a:gd name="f244" fmla="*/ f191 1 f113"/>
                <a:gd name="f245" fmla="*/ f192 1 f114"/>
                <a:gd name="f246" fmla="*/ f193 1 f113"/>
                <a:gd name="f247" fmla="*/ f194 1 f114"/>
                <a:gd name="f248" fmla="*/ f195 1 f113"/>
                <a:gd name="f249" fmla="*/ f196 1 f114"/>
                <a:gd name="f250" fmla="*/ f197 1 f113"/>
                <a:gd name="f251" fmla="*/ f198 1 f114"/>
                <a:gd name="f252" fmla="*/ f199 1 f113"/>
                <a:gd name="f253" fmla="*/ f200 1 f113"/>
                <a:gd name="f254" fmla="*/ f201 1 f114"/>
                <a:gd name="f255" fmla="*/ f202 1 f113"/>
                <a:gd name="f256" fmla="*/ f203 1 f113"/>
                <a:gd name="f257" fmla="*/ f204 1 f113"/>
                <a:gd name="f258" fmla="*/ f205 1 f114"/>
                <a:gd name="f259" fmla="*/ f206 1 f114"/>
                <a:gd name="f260" fmla="*/ f207 1 f113"/>
                <a:gd name="f261" fmla="*/ f208 1 f114"/>
                <a:gd name="f262" fmla="*/ f209 1 f113"/>
                <a:gd name="f263" fmla="*/ f210 1 f114"/>
                <a:gd name="f264" fmla="*/ f211 1 f113"/>
                <a:gd name="f265" fmla="*/ f212 f108 1"/>
                <a:gd name="f266" fmla="*/ f213 f108 1"/>
                <a:gd name="f267" fmla="*/ f215 f109 1"/>
                <a:gd name="f268" fmla="*/ f214 f109 1"/>
                <a:gd name="f269" fmla="*/ f217 f108 1"/>
                <a:gd name="f270" fmla="*/ f218 f109 1"/>
                <a:gd name="f271" fmla="*/ f219 f108 1"/>
                <a:gd name="f272" fmla="*/ f220 f109 1"/>
                <a:gd name="f273" fmla="*/ f221 f108 1"/>
                <a:gd name="f274" fmla="*/ f222 f109 1"/>
                <a:gd name="f275" fmla="*/ f223 f108 1"/>
                <a:gd name="f276" fmla="*/ f224 f109 1"/>
                <a:gd name="f277" fmla="*/ f225 f108 1"/>
                <a:gd name="f278" fmla="*/ f226 f109 1"/>
                <a:gd name="f279" fmla="*/ f227 f108 1"/>
                <a:gd name="f280" fmla="*/ f228 f109 1"/>
                <a:gd name="f281" fmla="*/ f229 f108 1"/>
                <a:gd name="f282" fmla="*/ f230 f109 1"/>
                <a:gd name="f283" fmla="*/ f231 f109 1"/>
                <a:gd name="f284" fmla="*/ f232 f108 1"/>
                <a:gd name="f285" fmla="*/ f233 f109 1"/>
                <a:gd name="f286" fmla="*/ f234 f108 1"/>
                <a:gd name="f287" fmla="*/ f235 f109 1"/>
                <a:gd name="f288" fmla="*/ f236 f108 1"/>
                <a:gd name="f289" fmla="*/ f237 f109 1"/>
                <a:gd name="f290" fmla="*/ f238 f108 1"/>
                <a:gd name="f291" fmla="*/ f239 f109 1"/>
                <a:gd name="f292" fmla="*/ f240 f108 1"/>
                <a:gd name="f293" fmla="*/ f241 f109 1"/>
                <a:gd name="f294" fmla="*/ f242 f108 1"/>
                <a:gd name="f295" fmla="*/ f243 f109 1"/>
                <a:gd name="f296" fmla="*/ f244 f108 1"/>
                <a:gd name="f297" fmla="*/ f245 f109 1"/>
                <a:gd name="f298" fmla="*/ f246 f108 1"/>
                <a:gd name="f299" fmla="*/ f247 f109 1"/>
                <a:gd name="f300" fmla="*/ f248 f108 1"/>
                <a:gd name="f301" fmla="*/ f249 f109 1"/>
                <a:gd name="f302" fmla="*/ f250 f108 1"/>
                <a:gd name="f303" fmla="*/ f251 f109 1"/>
                <a:gd name="f304" fmla="*/ f252 f108 1"/>
                <a:gd name="f305" fmla="*/ f253 f108 1"/>
                <a:gd name="f306" fmla="*/ f254 f109 1"/>
                <a:gd name="f307" fmla="*/ f255 f108 1"/>
                <a:gd name="f308" fmla="*/ f256 f108 1"/>
                <a:gd name="f309" fmla="*/ f257 f108 1"/>
                <a:gd name="f310" fmla="*/ f258 f109 1"/>
                <a:gd name="f311" fmla="*/ f259 f109 1"/>
                <a:gd name="f312" fmla="*/ f260 f108 1"/>
                <a:gd name="f313" fmla="*/ f261 f109 1"/>
                <a:gd name="f314" fmla="*/ f262 f108 1"/>
                <a:gd name="f315" fmla="*/ f263 f109 1"/>
                <a:gd name="f316" fmla="*/ f264 f108 1"/>
              </a:gdLst>
              <a:ahLst/>
              <a:cxnLst>
                <a:cxn ang="3cd4">
                  <a:pos x="hc" y="t"/>
                </a:cxn>
                <a:cxn ang="0">
                  <a:pos x="r" y="vc"/>
                </a:cxn>
                <a:cxn ang="cd4">
                  <a:pos x="hc" y="b"/>
                </a:cxn>
                <a:cxn ang="cd2">
                  <a:pos x="l" y="vc"/>
                </a:cxn>
                <a:cxn ang="f216">
                  <a:pos x="f269" y="f270"/>
                </a:cxn>
                <a:cxn ang="f216">
                  <a:pos x="f271" y="f272"/>
                </a:cxn>
                <a:cxn ang="f216">
                  <a:pos x="f273" y="f274"/>
                </a:cxn>
                <a:cxn ang="f216">
                  <a:pos x="f275" y="f276"/>
                </a:cxn>
                <a:cxn ang="f216">
                  <a:pos x="f277" y="f278"/>
                </a:cxn>
                <a:cxn ang="f216">
                  <a:pos x="f279" y="f280"/>
                </a:cxn>
                <a:cxn ang="f216">
                  <a:pos x="f281" y="f282"/>
                </a:cxn>
                <a:cxn ang="f216">
                  <a:pos x="f279" y="f283"/>
                </a:cxn>
                <a:cxn ang="f216">
                  <a:pos x="f284" y="f285"/>
                </a:cxn>
                <a:cxn ang="f216">
                  <a:pos x="f286" y="f287"/>
                </a:cxn>
                <a:cxn ang="f216">
                  <a:pos x="f288" y="f289"/>
                </a:cxn>
                <a:cxn ang="f216">
                  <a:pos x="f290" y="f291"/>
                </a:cxn>
                <a:cxn ang="f216">
                  <a:pos x="f292" y="f293"/>
                </a:cxn>
                <a:cxn ang="f216">
                  <a:pos x="f294" y="f295"/>
                </a:cxn>
                <a:cxn ang="f216">
                  <a:pos x="f296" y="f297"/>
                </a:cxn>
                <a:cxn ang="f216">
                  <a:pos x="f298" y="f299"/>
                </a:cxn>
                <a:cxn ang="f216">
                  <a:pos x="f300" y="f301"/>
                </a:cxn>
                <a:cxn ang="f216">
                  <a:pos x="f302" y="f303"/>
                </a:cxn>
                <a:cxn ang="f216">
                  <a:pos x="f304" y="f276"/>
                </a:cxn>
                <a:cxn ang="f216">
                  <a:pos x="f269" y="f270"/>
                </a:cxn>
                <a:cxn ang="f216">
                  <a:pos x="f302" y="f299"/>
                </a:cxn>
                <a:cxn ang="f216">
                  <a:pos x="f305" y="f306"/>
                </a:cxn>
                <a:cxn ang="f216">
                  <a:pos x="f302" y="f299"/>
                </a:cxn>
                <a:cxn ang="f216">
                  <a:pos x="f307" y="f303"/>
                </a:cxn>
                <a:cxn ang="f216">
                  <a:pos x="f308" y="f278"/>
                </a:cxn>
                <a:cxn ang="f216">
                  <a:pos x="f307" y="f303"/>
                </a:cxn>
                <a:cxn ang="f216">
                  <a:pos x="f309" y="f310"/>
                </a:cxn>
                <a:cxn ang="f216">
                  <a:pos x="f288" y="f311"/>
                </a:cxn>
                <a:cxn ang="f216">
                  <a:pos x="f312" y="f313"/>
                </a:cxn>
                <a:cxn ang="f216">
                  <a:pos x="f309" y="f310"/>
                </a:cxn>
                <a:cxn ang="f216">
                  <a:pos x="f314" y="f287"/>
                </a:cxn>
                <a:cxn ang="f216">
                  <a:pos x="f309" y="f315"/>
                </a:cxn>
                <a:cxn ang="f216">
                  <a:pos x="f294" y="f315"/>
                </a:cxn>
                <a:cxn ang="f216">
                  <a:pos x="f314" y="f287"/>
                </a:cxn>
                <a:cxn ang="f216">
                  <a:pos x="f279" y="f282"/>
                </a:cxn>
                <a:cxn ang="f216">
                  <a:pos x="f316" y="f282"/>
                </a:cxn>
                <a:cxn ang="f216">
                  <a:pos x="f279" y="f282"/>
                </a:cxn>
              </a:cxnLst>
              <a:rect l="f265" t="f268" r="f266" b="f267"/>
              <a:pathLst>
                <a:path w="149" h="146">
                  <a:moveTo>
                    <a:pt x="f8" y="f9"/>
                  </a:moveTo>
                  <a:cubicBezTo>
                    <a:pt x="f10" y="f9"/>
                    <a:pt x="f11" y="f12"/>
                    <a:pt x="f13" y="f14"/>
                  </a:cubicBezTo>
                  <a:cubicBezTo>
                    <a:pt x="f15" y="f16"/>
                    <a:pt x="f17" y="f9"/>
                    <a:pt x="f11" y="f18"/>
                  </a:cubicBezTo>
                  <a:cubicBezTo>
                    <a:pt x="f19" y="f18"/>
                    <a:pt x="f20" y="f21"/>
                    <a:pt x="f22" y="f23"/>
                  </a:cubicBezTo>
                  <a:cubicBezTo>
                    <a:pt x="f24" y="f25"/>
                    <a:pt x="f26" y="f16"/>
                    <a:pt x="f27" y="f28"/>
                  </a:cubicBezTo>
                  <a:cubicBezTo>
                    <a:pt x="f29" y="f5"/>
                    <a:pt x="f30" y="f31"/>
                    <a:pt x="f7" y="f32"/>
                  </a:cubicBezTo>
                  <a:cubicBezTo>
                    <a:pt x="f33" y="f34"/>
                    <a:pt x="f35" y="f36"/>
                    <a:pt x="f37" y="f29"/>
                  </a:cubicBezTo>
                  <a:cubicBezTo>
                    <a:pt x="f38" y="f39"/>
                    <a:pt x="f40" y="f41"/>
                    <a:pt x="f7" y="f42"/>
                  </a:cubicBezTo>
                  <a:cubicBezTo>
                    <a:pt x="f6" y="f43"/>
                    <a:pt x="f44" y="f45"/>
                    <a:pt x="f33" y="f46"/>
                  </a:cubicBezTo>
                  <a:cubicBezTo>
                    <a:pt x="f47" y="f37"/>
                    <a:pt x="f48" y="f49"/>
                    <a:pt x="f50" y="f51"/>
                  </a:cubicBezTo>
                  <a:cubicBezTo>
                    <a:pt x="f50" y="f52"/>
                    <a:pt x="f50" y="f53"/>
                    <a:pt x="f54" y="f53"/>
                  </a:cubicBezTo>
                  <a:cubicBezTo>
                    <a:pt x="f46" y="f7"/>
                    <a:pt x="f37" y="f37"/>
                    <a:pt x="f55" y="f56"/>
                  </a:cubicBezTo>
                  <a:cubicBezTo>
                    <a:pt x="f35" y="f57"/>
                    <a:pt x="f58" y="f59"/>
                    <a:pt x="f60" y="f61"/>
                  </a:cubicBezTo>
                  <a:cubicBezTo>
                    <a:pt x="f37" y="f62"/>
                    <a:pt x="f6" y="f63"/>
                    <a:pt x="f64" y="f65"/>
                  </a:cubicBezTo>
                  <a:cubicBezTo>
                    <a:pt x="f66" y="f67"/>
                    <a:pt x="f61" y="f68"/>
                    <a:pt x="f69" y="f70"/>
                  </a:cubicBezTo>
                  <a:cubicBezTo>
                    <a:pt x="f70" y="f71"/>
                    <a:pt x="f72" y="f72"/>
                    <a:pt x="f5" y="f73"/>
                  </a:cubicBezTo>
                  <a:cubicBezTo>
                    <a:pt x="f74" y="f75"/>
                    <a:pt x="f76" y="f77"/>
                    <a:pt x="f78" y="f79"/>
                  </a:cubicBezTo>
                  <a:cubicBezTo>
                    <a:pt x="f80" y="f18"/>
                    <a:pt x="f81" y="f16"/>
                    <a:pt x="f81" y="f21"/>
                  </a:cubicBezTo>
                  <a:cubicBezTo>
                    <a:pt x="f8" y="f82"/>
                    <a:pt x="f10" y="f25"/>
                    <a:pt x="f15" y="f23"/>
                  </a:cubicBezTo>
                  <a:cubicBezTo>
                    <a:pt x="f11" y="f12"/>
                    <a:pt x="f83" y="f12"/>
                    <a:pt x="f8" y="f9"/>
                  </a:cubicBezTo>
                  <a:close/>
                  <a:moveTo>
                    <a:pt x="f81" y="f73"/>
                  </a:moveTo>
                  <a:cubicBezTo>
                    <a:pt x="f84" y="f85"/>
                    <a:pt x="f86" y="f18"/>
                    <a:pt x="f70" y="f85"/>
                  </a:cubicBezTo>
                  <a:cubicBezTo>
                    <a:pt x="f86" y="f87"/>
                    <a:pt x="f84" y="f88"/>
                    <a:pt x="f81" y="f73"/>
                  </a:cubicBezTo>
                  <a:close/>
                  <a:moveTo>
                    <a:pt x="f66" y="f21"/>
                  </a:moveTo>
                  <a:cubicBezTo>
                    <a:pt x="f89" y="f74"/>
                    <a:pt x="f90" y="f16"/>
                    <a:pt x="f59" y="f28"/>
                  </a:cubicBezTo>
                  <a:cubicBezTo>
                    <a:pt x="f91" y="f16"/>
                    <a:pt x="f43" y="f72"/>
                    <a:pt x="f66" y="f21"/>
                  </a:cubicBezTo>
                  <a:close/>
                  <a:moveTo>
                    <a:pt x="f47" y="f88"/>
                  </a:moveTo>
                  <a:cubicBezTo>
                    <a:pt x="f92" y="f93"/>
                    <a:pt x="f40" y="f71"/>
                    <a:pt x="f54" y="f94"/>
                  </a:cubicBezTo>
                  <a:cubicBezTo>
                    <a:pt x="f95" y="f83"/>
                    <a:pt x="f60" y="f11"/>
                    <a:pt x="f49" y="f57"/>
                  </a:cubicBezTo>
                  <a:cubicBezTo>
                    <a:pt x="f96" y="f97"/>
                    <a:pt x="f7" y="f83"/>
                    <a:pt x="f47" y="f88"/>
                  </a:cubicBezTo>
                  <a:close/>
                  <a:moveTo>
                    <a:pt x="f98" y="f51"/>
                  </a:moveTo>
                  <a:cubicBezTo>
                    <a:pt x="f98" y="f99"/>
                    <a:pt x="f98" y="f100"/>
                    <a:pt x="f47" y="f101"/>
                  </a:cubicBezTo>
                  <a:cubicBezTo>
                    <a:pt x="f95" y="f101"/>
                    <a:pt x="f48" y="f101"/>
                    <a:pt x="f64" y="f101"/>
                  </a:cubicBezTo>
                  <a:cubicBezTo>
                    <a:pt x="f102" y="f99"/>
                    <a:pt x="f103" y="f60"/>
                    <a:pt x="f98" y="f51"/>
                  </a:cubicBezTo>
                  <a:close/>
                  <a:moveTo>
                    <a:pt x="f7" y="f29"/>
                  </a:moveTo>
                  <a:cubicBezTo>
                    <a:pt x="f47" y="f104"/>
                    <a:pt x="f105" y="f104"/>
                    <a:pt x="f103" y="f29"/>
                  </a:cubicBezTo>
                  <a:cubicBezTo>
                    <a:pt x="f95" y="f66"/>
                    <a:pt x="f30" y="f106"/>
                    <a:pt x="f7" y="f29"/>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13" name="Ελεύθερη σχεδίαση 50">
              <a:extLst>
                <a:ext uri="{FF2B5EF4-FFF2-40B4-BE49-F238E27FC236}">
                  <a16:creationId xmlns:a16="http://schemas.microsoft.com/office/drawing/2014/main" id="{60FEA9ED-D8C1-E200-37A5-792531CDB209}"/>
                </a:ext>
              </a:extLst>
            </p:cNvPr>
            <p:cNvSpPr/>
            <p:nvPr/>
          </p:nvSpPr>
          <p:spPr>
            <a:xfrm rot="5400013">
              <a:off x="3784573" y="4458898"/>
              <a:ext cx="289553" cy="342717"/>
            </a:xfrm>
            <a:custGeom>
              <a:avLst/>
              <a:gdLst>
                <a:gd name="f0" fmla="val 10800000"/>
                <a:gd name="f1" fmla="val 5400000"/>
                <a:gd name="f2" fmla="val 180"/>
                <a:gd name="f3" fmla="val w"/>
                <a:gd name="f4" fmla="val h"/>
                <a:gd name="f5" fmla="val 0"/>
                <a:gd name="f6" fmla="val 149"/>
                <a:gd name="f7" fmla="val 138"/>
                <a:gd name="f8" fmla="val 65"/>
                <a:gd name="f9" fmla="val 66"/>
                <a:gd name="f10" fmla="val 68"/>
                <a:gd name="f11" fmla="val 1"/>
                <a:gd name="f12" fmla="val 69"/>
                <a:gd name="f13" fmla="val 2"/>
                <a:gd name="f14" fmla="val 3"/>
                <a:gd name="f15" fmla="val 67"/>
                <a:gd name="f16" fmla="val 4"/>
                <a:gd name="f17" fmla="val 63"/>
                <a:gd name="f18" fmla="val 62"/>
                <a:gd name="f19" fmla="val 6"/>
                <a:gd name="f20" fmla="val 7"/>
                <a:gd name="f21" fmla="val 61"/>
                <a:gd name="f22" fmla="val 8"/>
                <a:gd name="f23" fmla="val 10"/>
                <a:gd name="f24" fmla="val 9"/>
                <a:gd name="f25" fmla="val 64"/>
                <a:gd name="f26" fmla="val 5"/>
                <a:gd name="f27" fmla="val 70"/>
                <a:gd name="f28" fmla="val 71"/>
                <a:gd name="f29" fmla="val 11"/>
                <a:gd name="f30" fmla="val 12"/>
                <a:gd name="f31" fmla="val 16"/>
                <a:gd name="f32" fmla="val 15"/>
                <a:gd name="f33" fmla="val 72"/>
                <a:gd name="f34" fmla="val 14"/>
                <a:gd name="f35" fmla="val 74"/>
                <a:gd name="f36" fmla="val 73"/>
                <a:gd name="f37" fmla="val 75"/>
                <a:gd name="f38" fmla="val 77"/>
                <a:gd name="f39" fmla="val 78"/>
                <a:gd name="f40" fmla="val 79"/>
                <a:gd name="f41" fmla="val 88"/>
                <a:gd name="f42" fmla="val 99"/>
                <a:gd name="f43" fmla="val 110"/>
                <a:gd name="f44" fmla="val 131"/>
                <a:gd name="f45" fmla="val 145"/>
                <a:gd name="f46" fmla="val 147"/>
                <a:gd name="f47" fmla="val 33"/>
                <a:gd name="f48" fmla="val 148"/>
                <a:gd name="f49" fmla="val 45"/>
                <a:gd name="f50" fmla="val 142"/>
                <a:gd name="f51" fmla="val 55"/>
                <a:gd name="f52" fmla="val 137"/>
                <a:gd name="f53" fmla="val 125"/>
                <a:gd name="f54" fmla="val 85"/>
                <a:gd name="f55" fmla="val 126"/>
                <a:gd name="f56" fmla="val 97"/>
                <a:gd name="f57" fmla="val 127"/>
                <a:gd name="f58" fmla="val 130"/>
                <a:gd name="f59" fmla="val 96"/>
                <a:gd name="f60" fmla="val 132"/>
                <a:gd name="f61" fmla="val 95"/>
                <a:gd name="f62" fmla="val 135"/>
                <a:gd name="f63" fmla="val 93"/>
                <a:gd name="f64" fmla="val 91"/>
                <a:gd name="f65" fmla="val 144"/>
                <a:gd name="f66" fmla="val 92"/>
                <a:gd name="f67" fmla="val 101"/>
                <a:gd name="f68" fmla="val 106"/>
                <a:gd name="f69" fmla="val 109"/>
                <a:gd name="f70" fmla="val 112"/>
                <a:gd name="f71" fmla="val 114"/>
                <a:gd name="f72" fmla="val 115"/>
                <a:gd name="f73" fmla="val 146"/>
                <a:gd name="f74" fmla="val 117"/>
                <a:gd name="f75" fmla="val 143"/>
                <a:gd name="f76" fmla="val 118"/>
                <a:gd name="f77" fmla="val 141"/>
                <a:gd name="f78" fmla="val 134"/>
                <a:gd name="f79" fmla="val 116"/>
                <a:gd name="f80" fmla="val 136"/>
                <a:gd name="f81" fmla="val 139"/>
                <a:gd name="f82" fmla="val 123"/>
                <a:gd name="f83" fmla="val 108"/>
                <a:gd name="f84" fmla="val 105"/>
                <a:gd name="f85" fmla="val 102"/>
                <a:gd name="f86" fmla="val 122"/>
                <a:gd name="f87" fmla="val 94"/>
                <a:gd name="f88" fmla="val 121"/>
                <a:gd name="f89" fmla="val 90"/>
                <a:gd name="f90" fmla="val 120"/>
                <a:gd name="f91" fmla="val 84"/>
                <a:gd name="f92" fmla="val 57"/>
                <a:gd name="f93" fmla="val 129"/>
                <a:gd name="f94" fmla="val 51"/>
                <a:gd name="f95" fmla="val 39"/>
                <a:gd name="f96" fmla="val 27"/>
                <a:gd name="f97" fmla="val 13"/>
                <a:gd name="f98" fmla="val 104"/>
                <a:gd name="f99" fmla="val 83"/>
                <a:gd name="f100" fmla="val 18"/>
                <a:gd name="f101" fmla="val 22"/>
                <a:gd name="f102" fmla="val 26"/>
                <a:gd name="f103" fmla="val 49"/>
                <a:gd name="f104" fmla="val 48"/>
                <a:gd name="f105" fmla="val 47"/>
                <a:gd name="f106" fmla="val 40"/>
                <a:gd name="f107" fmla="val 25"/>
                <a:gd name="f108" fmla="val 35"/>
                <a:gd name="f109" fmla="val 23"/>
                <a:gd name="f110" fmla="val 30"/>
                <a:gd name="f111" fmla="val 19"/>
                <a:gd name="f112" fmla="val 17"/>
                <a:gd name="f113" fmla="val 21"/>
                <a:gd name="f114" fmla="val 20"/>
                <a:gd name="f115" fmla="val 46"/>
                <a:gd name="f116" fmla="val 53"/>
                <a:gd name="f117" fmla="val 59"/>
                <a:gd name="f118" fmla="val 60"/>
                <a:gd name="f119" fmla="val 58"/>
                <a:gd name="f120" fmla="val 76"/>
                <a:gd name="f121" fmla="val 32"/>
                <a:gd name="f122" fmla="val 24"/>
                <a:gd name="f123" fmla="val 29"/>
                <a:gd name="f124" fmla="val 31"/>
                <a:gd name="f125" fmla="val 34"/>
                <a:gd name="f126" fmla="val 37"/>
                <a:gd name="f127" fmla="val 54"/>
                <a:gd name="f128" fmla="val 56"/>
                <a:gd name="f129" fmla="val 50"/>
                <a:gd name="f130" fmla="val 43"/>
                <a:gd name="f131" fmla="val 36"/>
                <a:gd name="f132" fmla="val 41"/>
                <a:gd name="f133" fmla="val 82"/>
                <a:gd name="f134" fmla="val 86"/>
                <a:gd name="f135" fmla="val 87"/>
                <a:gd name="f136" fmla="val 100"/>
                <a:gd name="f137" fmla="val 98"/>
                <a:gd name="f138" fmla="val 124"/>
                <a:gd name="f139" fmla="val 107"/>
                <a:gd name="f140" fmla="val 89"/>
                <a:gd name="f141" fmla="val 133"/>
                <a:gd name="f142" fmla="val 52"/>
                <a:gd name="f143" fmla="val 80"/>
                <a:gd name="f144" fmla="val 140"/>
                <a:gd name="f145" fmla="val 28"/>
                <a:gd name="f146" fmla="val 81"/>
                <a:gd name="f147" fmla="val 103"/>
                <a:gd name="f148" fmla="val 128"/>
                <a:gd name="f149" fmla="val 38"/>
                <a:gd name="f150" fmla="val 44"/>
                <a:gd name="f151" fmla="val 113"/>
                <a:gd name="f152" fmla="val 111"/>
                <a:gd name="f153" fmla="+- 0 0 -90"/>
                <a:gd name="f154" fmla="*/ f3 1 149"/>
                <a:gd name="f155" fmla="*/ f4 1 138"/>
                <a:gd name="f156" fmla="+- f7 0 f5"/>
                <a:gd name="f157" fmla="+- f6 0 f5"/>
                <a:gd name="f158" fmla="*/ f153 f0 1"/>
                <a:gd name="f159" fmla="*/ f157 1 149"/>
                <a:gd name="f160" fmla="*/ f156 1 138"/>
                <a:gd name="f161" fmla="*/ 69 f157 1"/>
                <a:gd name="f162" fmla="*/ 3 f156 1"/>
                <a:gd name="f163" fmla="*/ 64 f157 1"/>
                <a:gd name="f164" fmla="*/ 7 f156 1"/>
                <a:gd name="f165" fmla="*/ 70 f157 1"/>
                <a:gd name="f166" fmla="*/ 73 f157 1"/>
                <a:gd name="f167" fmla="*/ 1 f156 1"/>
                <a:gd name="f168" fmla="*/ 147 f157 1"/>
                <a:gd name="f169" fmla="*/ 33 f156 1"/>
                <a:gd name="f170" fmla="*/ 142 f157 1"/>
                <a:gd name="f171" fmla="*/ 91 f156 1"/>
                <a:gd name="f172" fmla="*/ 149 f157 1"/>
                <a:gd name="f173" fmla="*/ 114 f156 1"/>
                <a:gd name="f174" fmla="*/ 130 f157 1"/>
                <a:gd name="f175" fmla="*/ 137 f157 1"/>
                <a:gd name="f176" fmla="*/ 138 f156 1"/>
                <a:gd name="f177" fmla="*/ 122 f157 1"/>
                <a:gd name="f178" fmla="*/ 94 f156 1"/>
                <a:gd name="f179" fmla="*/ 129 f157 1"/>
                <a:gd name="f180" fmla="*/ 51 f156 1"/>
                <a:gd name="f181" fmla="*/ 49 f157 1"/>
                <a:gd name="f182" fmla="*/ 26 f156 1"/>
                <a:gd name="f183" fmla="*/ 1 f157 1"/>
                <a:gd name="f184" fmla="*/ 21 f156 1"/>
                <a:gd name="f185" fmla="*/ 39 f157 1"/>
                <a:gd name="f186" fmla="*/ 15 f156 1"/>
                <a:gd name="f187" fmla="*/ 58 f157 1"/>
                <a:gd name="f188" fmla="*/ 5 f156 1"/>
                <a:gd name="f189" fmla="*/ 67 f157 1"/>
                <a:gd name="f190" fmla="*/ 2 f156 1"/>
                <a:gd name="f191" fmla="*/ 60 f157 1"/>
                <a:gd name="f192" fmla="*/ 10 f156 1"/>
                <a:gd name="f193" fmla="*/ 77 f157 1"/>
                <a:gd name="f194" fmla="*/ 14 f156 1"/>
                <a:gd name="f195" fmla="*/ 68 f157 1"/>
                <a:gd name="f196" fmla="*/ 8 f156 1"/>
                <a:gd name="f197" fmla="*/ 61 f157 1"/>
                <a:gd name="f198" fmla="*/ 12 f156 1"/>
                <a:gd name="f199" fmla="*/ 19 f156 1"/>
                <a:gd name="f200" fmla="*/ 7 f157 1"/>
                <a:gd name="f201" fmla="*/ 17 f156 1"/>
                <a:gd name="f202" fmla="*/ 40 f157 1"/>
                <a:gd name="f203" fmla="*/ 20 f156 1"/>
                <a:gd name="f204" fmla="*/ 31 f157 1"/>
                <a:gd name="f205" fmla="*/ 24 f156 1"/>
                <a:gd name="f206" fmla="*/ 87 f157 1"/>
                <a:gd name="f207" fmla="*/ 124 f157 1"/>
                <a:gd name="f208" fmla="*/ 97 f156 1"/>
                <a:gd name="f209" fmla="*/ 101 f157 1"/>
                <a:gd name="f210" fmla="*/ 4 f156 1"/>
                <a:gd name="f211" fmla="*/ 89 f157 1"/>
                <a:gd name="f212" fmla="*/ 133 f157 1"/>
                <a:gd name="f213" fmla="*/ 131 f157 1"/>
                <a:gd name="f214" fmla="*/ 55 f156 1"/>
                <a:gd name="f215" fmla="*/ 140 f157 1"/>
                <a:gd name="f216" fmla="*/ 123 f157 1"/>
                <a:gd name="f217" fmla="*/ 89 f156 1"/>
                <a:gd name="f218" fmla="*/ 135 f157 1"/>
                <a:gd name="f219" fmla="*/ 137 f156 1"/>
                <a:gd name="f220" fmla="*/ 141 f157 1"/>
                <a:gd name="f221" fmla="*/ 116 f156 1"/>
                <a:gd name="f222" fmla="*/ 98 f156 1"/>
                <a:gd name="f223" fmla="*/ 99 f156 1"/>
                <a:gd name="f224" fmla="*/ 146 f157 1"/>
                <a:gd name="f225" fmla="*/ 88 f157 1"/>
                <a:gd name="f226" fmla="*/ 95 f157 1"/>
                <a:gd name="f227" fmla="*/ 9 f156 1"/>
                <a:gd name="f228" fmla="*/ 56 f157 1"/>
                <a:gd name="f229" fmla="*/ 28 f156 1"/>
                <a:gd name="f230" fmla="*/ 66 f156 1"/>
                <a:gd name="f231" fmla="*/ 143 f157 1"/>
                <a:gd name="f232" fmla="*/ 100 f156 1"/>
                <a:gd name="f233" fmla="*/ 108 f156 1"/>
                <a:gd name="f234" fmla="*/ 107 f156 1"/>
                <a:gd name="f235" fmla="*/ f158 1 f2"/>
                <a:gd name="f236" fmla="*/ f161 1 149"/>
                <a:gd name="f237" fmla="*/ f162 1 138"/>
                <a:gd name="f238" fmla="*/ f163 1 149"/>
                <a:gd name="f239" fmla="*/ f164 1 138"/>
                <a:gd name="f240" fmla="*/ f165 1 149"/>
                <a:gd name="f241" fmla="*/ f166 1 149"/>
                <a:gd name="f242" fmla="*/ f167 1 138"/>
                <a:gd name="f243" fmla="*/ f168 1 149"/>
                <a:gd name="f244" fmla="*/ f169 1 138"/>
                <a:gd name="f245" fmla="*/ f170 1 149"/>
                <a:gd name="f246" fmla="*/ f171 1 138"/>
                <a:gd name="f247" fmla="*/ f172 1 149"/>
                <a:gd name="f248" fmla="*/ f173 1 138"/>
                <a:gd name="f249" fmla="*/ f174 1 149"/>
                <a:gd name="f250" fmla="*/ f175 1 149"/>
                <a:gd name="f251" fmla="*/ f176 1 138"/>
                <a:gd name="f252" fmla="*/ f177 1 149"/>
                <a:gd name="f253" fmla="*/ f178 1 138"/>
                <a:gd name="f254" fmla="*/ f179 1 149"/>
                <a:gd name="f255" fmla="*/ f180 1 138"/>
                <a:gd name="f256" fmla="*/ f181 1 149"/>
                <a:gd name="f257" fmla="*/ f182 1 138"/>
                <a:gd name="f258" fmla="*/ f183 1 149"/>
                <a:gd name="f259" fmla="*/ f184 1 138"/>
                <a:gd name="f260" fmla="*/ f185 1 149"/>
                <a:gd name="f261" fmla="*/ f186 1 138"/>
                <a:gd name="f262" fmla="*/ f187 1 149"/>
                <a:gd name="f263" fmla="*/ f188 1 138"/>
                <a:gd name="f264" fmla="*/ f189 1 149"/>
                <a:gd name="f265" fmla="*/ f190 1 138"/>
                <a:gd name="f266" fmla="*/ f191 1 149"/>
                <a:gd name="f267" fmla="*/ f192 1 138"/>
                <a:gd name="f268" fmla="*/ f193 1 149"/>
                <a:gd name="f269" fmla="*/ f194 1 138"/>
                <a:gd name="f270" fmla="*/ f195 1 149"/>
                <a:gd name="f271" fmla="*/ f196 1 138"/>
                <a:gd name="f272" fmla="*/ f197 1 149"/>
                <a:gd name="f273" fmla="*/ f198 1 138"/>
                <a:gd name="f274" fmla="*/ f199 1 138"/>
                <a:gd name="f275" fmla="*/ f200 1 149"/>
                <a:gd name="f276" fmla="*/ f201 1 138"/>
                <a:gd name="f277" fmla="*/ f202 1 149"/>
                <a:gd name="f278" fmla="*/ f203 1 138"/>
                <a:gd name="f279" fmla="*/ f204 1 149"/>
                <a:gd name="f280" fmla="*/ f205 1 138"/>
                <a:gd name="f281" fmla="*/ f206 1 149"/>
                <a:gd name="f282" fmla="*/ f207 1 149"/>
                <a:gd name="f283" fmla="*/ f208 1 138"/>
                <a:gd name="f284" fmla="*/ f209 1 149"/>
                <a:gd name="f285" fmla="*/ f210 1 138"/>
                <a:gd name="f286" fmla="*/ f211 1 149"/>
                <a:gd name="f287" fmla="*/ f212 1 149"/>
                <a:gd name="f288" fmla="*/ f213 1 149"/>
                <a:gd name="f289" fmla="*/ f214 1 138"/>
                <a:gd name="f290" fmla="*/ f215 1 149"/>
                <a:gd name="f291" fmla="*/ f216 1 149"/>
                <a:gd name="f292" fmla="*/ f217 1 138"/>
                <a:gd name="f293" fmla="*/ f218 1 149"/>
                <a:gd name="f294" fmla="*/ f219 1 138"/>
                <a:gd name="f295" fmla="*/ f220 1 149"/>
                <a:gd name="f296" fmla="*/ f221 1 138"/>
                <a:gd name="f297" fmla="*/ f222 1 138"/>
                <a:gd name="f298" fmla="*/ f223 1 138"/>
                <a:gd name="f299" fmla="*/ f224 1 149"/>
                <a:gd name="f300" fmla="*/ f225 1 149"/>
                <a:gd name="f301" fmla="*/ f226 1 149"/>
                <a:gd name="f302" fmla="*/ f227 1 138"/>
                <a:gd name="f303" fmla="*/ f228 1 149"/>
                <a:gd name="f304" fmla="*/ f229 1 138"/>
                <a:gd name="f305" fmla="*/ f230 1 138"/>
                <a:gd name="f306" fmla="*/ f231 1 149"/>
                <a:gd name="f307" fmla="*/ f232 1 138"/>
                <a:gd name="f308" fmla="*/ f233 1 138"/>
                <a:gd name="f309" fmla="*/ f234 1 138"/>
                <a:gd name="f310" fmla="*/ 0 1 f159"/>
                <a:gd name="f311" fmla="*/ f6 1 f159"/>
                <a:gd name="f312" fmla="*/ 0 1 f160"/>
                <a:gd name="f313" fmla="*/ f7 1 f160"/>
                <a:gd name="f314" fmla="+- f235 0 f1"/>
                <a:gd name="f315" fmla="*/ f236 1 f159"/>
                <a:gd name="f316" fmla="*/ f237 1 f160"/>
                <a:gd name="f317" fmla="*/ f238 1 f159"/>
                <a:gd name="f318" fmla="*/ f239 1 f160"/>
                <a:gd name="f319" fmla="*/ f240 1 f159"/>
                <a:gd name="f320" fmla="*/ f241 1 f159"/>
                <a:gd name="f321" fmla="*/ f242 1 f160"/>
                <a:gd name="f322" fmla="*/ f243 1 f159"/>
                <a:gd name="f323" fmla="*/ f244 1 f160"/>
                <a:gd name="f324" fmla="*/ f245 1 f159"/>
                <a:gd name="f325" fmla="*/ f246 1 f160"/>
                <a:gd name="f326" fmla="*/ f247 1 f159"/>
                <a:gd name="f327" fmla="*/ f248 1 f160"/>
                <a:gd name="f328" fmla="*/ f249 1 f159"/>
                <a:gd name="f329" fmla="*/ f250 1 f159"/>
                <a:gd name="f330" fmla="*/ f251 1 f160"/>
                <a:gd name="f331" fmla="*/ f252 1 f159"/>
                <a:gd name="f332" fmla="*/ f253 1 f160"/>
                <a:gd name="f333" fmla="*/ f254 1 f159"/>
                <a:gd name="f334" fmla="*/ f255 1 f160"/>
                <a:gd name="f335" fmla="*/ f256 1 f159"/>
                <a:gd name="f336" fmla="*/ f257 1 f160"/>
                <a:gd name="f337" fmla="*/ f258 1 f159"/>
                <a:gd name="f338" fmla="*/ f259 1 f160"/>
                <a:gd name="f339" fmla="*/ f260 1 f159"/>
                <a:gd name="f340" fmla="*/ f261 1 f160"/>
                <a:gd name="f341" fmla="*/ f262 1 f159"/>
                <a:gd name="f342" fmla="*/ f263 1 f160"/>
                <a:gd name="f343" fmla="*/ f264 1 f159"/>
                <a:gd name="f344" fmla="*/ f265 1 f160"/>
                <a:gd name="f345" fmla="*/ f266 1 f159"/>
                <a:gd name="f346" fmla="*/ f267 1 f160"/>
                <a:gd name="f347" fmla="*/ f268 1 f159"/>
                <a:gd name="f348" fmla="*/ f269 1 f160"/>
                <a:gd name="f349" fmla="*/ f270 1 f159"/>
                <a:gd name="f350" fmla="*/ f271 1 f160"/>
                <a:gd name="f351" fmla="*/ f272 1 f159"/>
                <a:gd name="f352" fmla="*/ f273 1 f160"/>
                <a:gd name="f353" fmla="*/ f274 1 f160"/>
                <a:gd name="f354" fmla="*/ f275 1 f159"/>
                <a:gd name="f355" fmla="*/ f276 1 f160"/>
                <a:gd name="f356" fmla="*/ f277 1 f159"/>
                <a:gd name="f357" fmla="*/ f278 1 f160"/>
                <a:gd name="f358" fmla="*/ f279 1 f159"/>
                <a:gd name="f359" fmla="*/ f280 1 f160"/>
                <a:gd name="f360" fmla="*/ f281 1 f159"/>
                <a:gd name="f361" fmla="*/ f282 1 f159"/>
                <a:gd name="f362" fmla="*/ f283 1 f160"/>
                <a:gd name="f363" fmla="*/ f284 1 f159"/>
                <a:gd name="f364" fmla="*/ f285 1 f160"/>
                <a:gd name="f365" fmla="*/ f286 1 f159"/>
                <a:gd name="f366" fmla="*/ f287 1 f159"/>
                <a:gd name="f367" fmla="*/ f288 1 f159"/>
                <a:gd name="f368" fmla="*/ f289 1 f160"/>
                <a:gd name="f369" fmla="*/ f290 1 f159"/>
                <a:gd name="f370" fmla="*/ f291 1 f159"/>
                <a:gd name="f371" fmla="*/ f292 1 f160"/>
                <a:gd name="f372" fmla="*/ f293 1 f159"/>
                <a:gd name="f373" fmla="*/ f294 1 f160"/>
                <a:gd name="f374" fmla="*/ f295 1 f159"/>
                <a:gd name="f375" fmla="*/ f296 1 f160"/>
                <a:gd name="f376" fmla="*/ f297 1 f160"/>
                <a:gd name="f377" fmla="*/ f298 1 f160"/>
                <a:gd name="f378" fmla="*/ f299 1 f159"/>
                <a:gd name="f379" fmla="*/ f300 1 f159"/>
                <a:gd name="f380" fmla="*/ f301 1 f159"/>
                <a:gd name="f381" fmla="*/ f302 1 f160"/>
                <a:gd name="f382" fmla="*/ f303 1 f159"/>
                <a:gd name="f383" fmla="*/ f304 1 f160"/>
                <a:gd name="f384" fmla="*/ f305 1 f160"/>
                <a:gd name="f385" fmla="*/ f306 1 f159"/>
                <a:gd name="f386" fmla="*/ f307 1 f160"/>
                <a:gd name="f387" fmla="*/ f308 1 f160"/>
                <a:gd name="f388" fmla="*/ f309 1 f160"/>
                <a:gd name="f389" fmla="*/ f310 f154 1"/>
                <a:gd name="f390" fmla="*/ f311 f154 1"/>
                <a:gd name="f391" fmla="*/ f313 f155 1"/>
                <a:gd name="f392" fmla="*/ f312 f155 1"/>
                <a:gd name="f393" fmla="*/ f315 f154 1"/>
                <a:gd name="f394" fmla="*/ f316 f155 1"/>
                <a:gd name="f395" fmla="*/ f317 f154 1"/>
                <a:gd name="f396" fmla="*/ f318 f155 1"/>
                <a:gd name="f397" fmla="*/ f319 f154 1"/>
                <a:gd name="f398" fmla="*/ f320 f154 1"/>
                <a:gd name="f399" fmla="*/ f321 f155 1"/>
                <a:gd name="f400" fmla="*/ f322 f154 1"/>
                <a:gd name="f401" fmla="*/ f323 f155 1"/>
                <a:gd name="f402" fmla="*/ f324 f154 1"/>
                <a:gd name="f403" fmla="*/ f325 f155 1"/>
                <a:gd name="f404" fmla="*/ f326 f154 1"/>
                <a:gd name="f405" fmla="*/ f327 f155 1"/>
                <a:gd name="f406" fmla="*/ f328 f154 1"/>
                <a:gd name="f407" fmla="*/ f329 f154 1"/>
                <a:gd name="f408" fmla="*/ f330 f155 1"/>
                <a:gd name="f409" fmla="*/ f331 f154 1"/>
                <a:gd name="f410" fmla="*/ f332 f155 1"/>
                <a:gd name="f411" fmla="*/ f333 f154 1"/>
                <a:gd name="f412" fmla="*/ f334 f155 1"/>
                <a:gd name="f413" fmla="*/ f335 f154 1"/>
                <a:gd name="f414" fmla="*/ f336 f155 1"/>
                <a:gd name="f415" fmla="*/ f337 f154 1"/>
                <a:gd name="f416" fmla="*/ f338 f155 1"/>
                <a:gd name="f417" fmla="*/ f339 f154 1"/>
                <a:gd name="f418" fmla="*/ f340 f155 1"/>
                <a:gd name="f419" fmla="*/ f341 f154 1"/>
                <a:gd name="f420" fmla="*/ f342 f155 1"/>
                <a:gd name="f421" fmla="*/ f343 f154 1"/>
                <a:gd name="f422" fmla="*/ f344 f155 1"/>
                <a:gd name="f423" fmla="*/ f345 f154 1"/>
                <a:gd name="f424" fmla="*/ f346 f155 1"/>
                <a:gd name="f425" fmla="*/ f347 f154 1"/>
                <a:gd name="f426" fmla="*/ f348 f155 1"/>
                <a:gd name="f427" fmla="*/ f349 f154 1"/>
                <a:gd name="f428" fmla="*/ f350 f155 1"/>
                <a:gd name="f429" fmla="*/ f351 f154 1"/>
                <a:gd name="f430" fmla="*/ f352 f155 1"/>
                <a:gd name="f431" fmla="*/ f353 f155 1"/>
                <a:gd name="f432" fmla="*/ f354 f154 1"/>
                <a:gd name="f433" fmla="*/ f355 f155 1"/>
                <a:gd name="f434" fmla="*/ f356 f154 1"/>
                <a:gd name="f435" fmla="*/ f357 f155 1"/>
                <a:gd name="f436" fmla="*/ f358 f154 1"/>
                <a:gd name="f437" fmla="*/ f359 f155 1"/>
                <a:gd name="f438" fmla="*/ f360 f154 1"/>
                <a:gd name="f439" fmla="*/ f361 f154 1"/>
                <a:gd name="f440" fmla="*/ f362 f155 1"/>
                <a:gd name="f441" fmla="*/ f363 f154 1"/>
                <a:gd name="f442" fmla="*/ f364 f155 1"/>
                <a:gd name="f443" fmla="*/ f365 f154 1"/>
                <a:gd name="f444" fmla="*/ f366 f154 1"/>
                <a:gd name="f445" fmla="*/ f367 f154 1"/>
                <a:gd name="f446" fmla="*/ f368 f155 1"/>
                <a:gd name="f447" fmla="*/ f369 f154 1"/>
                <a:gd name="f448" fmla="*/ f370 f154 1"/>
                <a:gd name="f449" fmla="*/ f371 f155 1"/>
                <a:gd name="f450" fmla="*/ f372 f154 1"/>
                <a:gd name="f451" fmla="*/ f373 f155 1"/>
                <a:gd name="f452" fmla="*/ f374 f154 1"/>
                <a:gd name="f453" fmla="*/ f375 f155 1"/>
                <a:gd name="f454" fmla="*/ f376 f155 1"/>
                <a:gd name="f455" fmla="*/ f377 f155 1"/>
                <a:gd name="f456" fmla="*/ f378 f154 1"/>
                <a:gd name="f457" fmla="*/ f379 f154 1"/>
                <a:gd name="f458" fmla="*/ f380 f154 1"/>
                <a:gd name="f459" fmla="*/ f381 f155 1"/>
                <a:gd name="f460" fmla="*/ f382 f154 1"/>
                <a:gd name="f461" fmla="*/ f383 f155 1"/>
                <a:gd name="f462" fmla="*/ f384 f155 1"/>
                <a:gd name="f463" fmla="*/ f385 f154 1"/>
                <a:gd name="f464" fmla="*/ f386 f155 1"/>
                <a:gd name="f465" fmla="*/ f387 f155 1"/>
                <a:gd name="f466" fmla="*/ f388 f155 1"/>
              </a:gdLst>
              <a:ahLst/>
              <a:cxnLst>
                <a:cxn ang="3cd4">
                  <a:pos x="hc" y="t"/>
                </a:cxn>
                <a:cxn ang="0">
                  <a:pos x="r" y="vc"/>
                </a:cxn>
                <a:cxn ang="cd4">
                  <a:pos x="hc" y="b"/>
                </a:cxn>
                <a:cxn ang="cd2">
                  <a:pos x="l" y="vc"/>
                </a:cxn>
                <a:cxn ang="f314">
                  <a:pos x="f393" y="f394"/>
                </a:cxn>
                <a:cxn ang="f314">
                  <a:pos x="f395" y="f396"/>
                </a:cxn>
                <a:cxn ang="f314">
                  <a:pos x="f397" y="f396"/>
                </a:cxn>
                <a:cxn ang="f314">
                  <a:pos x="f397" y="f394"/>
                </a:cxn>
                <a:cxn ang="f314">
                  <a:pos x="f398" y="f399"/>
                </a:cxn>
                <a:cxn ang="f314">
                  <a:pos x="f400" y="f401"/>
                </a:cxn>
                <a:cxn ang="f314">
                  <a:pos x="f402" y="f403"/>
                </a:cxn>
                <a:cxn ang="f314">
                  <a:pos x="f404" y="f405"/>
                </a:cxn>
                <a:cxn ang="f314">
                  <a:pos x="f406" y="f405"/>
                </a:cxn>
                <a:cxn ang="f314">
                  <a:pos x="f407" y="f408"/>
                </a:cxn>
                <a:cxn ang="f314">
                  <a:pos x="f409" y="f410"/>
                </a:cxn>
                <a:cxn ang="f314">
                  <a:pos x="f411" y="f412"/>
                </a:cxn>
                <a:cxn ang="f314">
                  <a:pos x="f413" y="f414"/>
                </a:cxn>
                <a:cxn ang="f314">
                  <a:pos x="f415" y="f416"/>
                </a:cxn>
                <a:cxn ang="f314">
                  <a:pos x="f417" y="f418"/>
                </a:cxn>
                <a:cxn ang="f314">
                  <a:pos x="f419" y="f420"/>
                </a:cxn>
                <a:cxn ang="f314">
                  <a:pos x="f421" y="f422"/>
                </a:cxn>
                <a:cxn ang="f314">
                  <a:pos x="f423" y="f424"/>
                </a:cxn>
                <a:cxn ang="f314">
                  <a:pos x="f425" y="f426"/>
                </a:cxn>
                <a:cxn ang="f314">
                  <a:pos x="f398" y="f418"/>
                </a:cxn>
                <a:cxn ang="f314">
                  <a:pos x="f427" y="f428"/>
                </a:cxn>
                <a:cxn ang="f314">
                  <a:pos x="f429" y="f430"/>
                </a:cxn>
                <a:cxn ang="f314">
                  <a:pos x="f423" y="f431"/>
                </a:cxn>
                <a:cxn ang="f314">
                  <a:pos x="f432" y="f433"/>
                </a:cxn>
                <a:cxn ang="f314">
                  <a:pos x="f434" y="f433"/>
                </a:cxn>
                <a:cxn ang="f314">
                  <a:pos x="f423" y="f435"/>
                </a:cxn>
                <a:cxn ang="f314">
                  <a:pos x="f436" y="f435"/>
                </a:cxn>
                <a:cxn ang="f314">
                  <a:pos x="f413" y="f437"/>
                </a:cxn>
                <a:cxn ang="f314">
                  <a:pos x="f438" y="f430"/>
                </a:cxn>
                <a:cxn ang="f314">
                  <a:pos x="f425" y="f426"/>
                </a:cxn>
                <a:cxn ang="f314">
                  <a:pos x="f439" y="f440"/>
                </a:cxn>
                <a:cxn ang="f314">
                  <a:pos x="f441" y="f442"/>
                </a:cxn>
                <a:cxn ang="f314">
                  <a:pos x="f443" y="f426"/>
                </a:cxn>
                <a:cxn ang="f314">
                  <a:pos x="f444" y="f430"/>
                </a:cxn>
                <a:cxn ang="f314">
                  <a:pos x="f445" y="f446"/>
                </a:cxn>
                <a:cxn ang="f314">
                  <a:pos x="f447" y="f437"/>
                </a:cxn>
                <a:cxn ang="f314">
                  <a:pos x="f448" y="f449"/>
                </a:cxn>
                <a:cxn ang="f314">
                  <a:pos x="f450" y="f451"/>
                </a:cxn>
                <a:cxn ang="f314">
                  <a:pos x="f452" y="f453"/>
                </a:cxn>
                <a:cxn ang="f314">
                  <a:pos x="f400" y="f454"/>
                </a:cxn>
                <a:cxn ang="f314">
                  <a:pos x="f445" y="f455"/>
                </a:cxn>
                <a:cxn ang="f314">
                  <a:pos x="f456" y="f410"/>
                </a:cxn>
                <a:cxn ang="f314">
                  <a:pos x="f457" y="f430"/>
                </a:cxn>
                <a:cxn ang="f314">
                  <a:pos x="f458" y="f459"/>
                </a:cxn>
                <a:cxn ang="f314">
                  <a:pos x="f434" y="f431"/>
                </a:cxn>
                <a:cxn ang="f314">
                  <a:pos x="f460" y="f416"/>
                </a:cxn>
                <a:cxn ang="f314">
                  <a:pos x="f452" y="f461"/>
                </a:cxn>
                <a:cxn ang="f314">
                  <a:pos x="f445" y="f462"/>
                </a:cxn>
                <a:cxn ang="f314">
                  <a:pos x="f452" y="f440"/>
                </a:cxn>
                <a:cxn ang="f314">
                  <a:pos x="f463" y="f464"/>
                </a:cxn>
                <a:cxn ang="f314">
                  <a:pos x="f406" y="f465"/>
                </a:cxn>
                <a:cxn ang="f314">
                  <a:pos x="f445" y="f466"/>
                </a:cxn>
              </a:cxnLst>
              <a:rect l="f389" t="f392" r="f390" b="f391"/>
              <a:pathLst>
                <a:path w="149" h="138">
                  <a:moveTo>
                    <a:pt x="f8" y="f5"/>
                  </a:moveTo>
                  <a:cubicBezTo>
                    <a:pt x="f9" y="f5"/>
                    <a:pt x="f10" y="f11"/>
                    <a:pt x="f12" y="f13"/>
                  </a:cubicBezTo>
                  <a:cubicBezTo>
                    <a:pt x="f12" y="f13"/>
                    <a:pt x="f12" y="f13"/>
                    <a:pt x="f12" y="f13"/>
                  </a:cubicBezTo>
                  <a:cubicBezTo>
                    <a:pt x="f12" y="f14"/>
                    <a:pt x="f12" y="f14"/>
                    <a:pt x="f12" y="f14"/>
                  </a:cubicBezTo>
                  <a:cubicBezTo>
                    <a:pt x="f10" y="f14"/>
                    <a:pt x="f10" y="f14"/>
                    <a:pt x="f15" y="f16"/>
                  </a:cubicBezTo>
                  <a:cubicBezTo>
                    <a:pt x="f8" y="f16"/>
                    <a:pt x="f17" y="f16"/>
                    <a:pt x="f18" y="f19"/>
                  </a:cubicBezTo>
                  <a:cubicBezTo>
                    <a:pt x="f18" y="f20"/>
                    <a:pt x="f21" y="f22"/>
                    <a:pt x="f18" y="f23"/>
                  </a:cubicBezTo>
                  <a:cubicBezTo>
                    <a:pt x="f17" y="f24"/>
                    <a:pt x="f17" y="f22"/>
                    <a:pt x="f25" y="f20"/>
                  </a:cubicBezTo>
                  <a:cubicBezTo>
                    <a:pt x="f9" y="f19"/>
                    <a:pt x="f15" y="f26"/>
                    <a:pt x="f10" y="f26"/>
                  </a:cubicBezTo>
                  <a:cubicBezTo>
                    <a:pt x="f12" y="f26"/>
                    <a:pt x="f27" y="f26"/>
                    <a:pt x="f27" y="f19"/>
                  </a:cubicBezTo>
                  <a:cubicBezTo>
                    <a:pt x="f28" y="f19"/>
                    <a:pt x="f28" y="f19"/>
                    <a:pt x="f28" y="f19"/>
                  </a:cubicBezTo>
                  <a:cubicBezTo>
                    <a:pt x="f27" y="f20"/>
                    <a:pt x="f27" y="f20"/>
                    <a:pt x="f27" y="f20"/>
                  </a:cubicBezTo>
                  <a:cubicBezTo>
                    <a:pt x="f27" y="f22"/>
                    <a:pt x="f12" y="f22"/>
                    <a:pt x="f12" y="f24"/>
                  </a:cubicBezTo>
                  <a:cubicBezTo>
                    <a:pt x="f10" y="f29"/>
                    <a:pt x="f15" y="f30"/>
                    <a:pt x="f15" y="f31"/>
                  </a:cubicBezTo>
                  <a:cubicBezTo>
                    <a:pt x="f27" y="f31"/>
                    <a:pt x="f28" y="f32"/>
                    <a:pt x="f33" y="f34"/>
                  </a:cubicBezTo>
                  <a:cubicBezTo>
                    <a:pt x="f35" y="f29"/>
                    <a:pt x="f28" y="f26"/>
                    <a:pt x="f27" y="f14"/>
                  </a:cubicBezTo>
                  <a:cubicBezTo>
                    <a:pt x="f27" y="f13"/>
                    <a:pt x="f27" y="f13"/>
                    <a:pt x="f27" y="f13"/>
                  </a:cubicBezTo>
                  <a:cubicBezTo>
                    <a:pt x="f28" y="f13"/>
                    <a:pt x="f28" y="f13"/>
                    <a:pt x="f28" y="f13"/>
                  </a:cubicBezTo>
                  <a:cubicBezTo>
                    <a:pt x="f28" y="f11"/>
                    <a:pt x="f33" y="f11"/>
                    <a:pt x="f36" y="f11"/>
                  </a:cubicBezTo>
                  <a:cubicBezTo>
                    <a:pt x="f36" y="f11"/>
                    <a:pt x="f36" y="f11"/>
                    <a:pt x="f36" y="f11"/>
                  </a:cubicBezTo>
                  <a:cubicBezTo>
                    <a:pt x="f37" y="f11"/>
                    <a:pt x="f38" y="f14"/>
                    <a:pt x="f39" y="f26"/>
                  </a:cubicBezTo>
                  <a:cubicBezTo>
                    <a:pt x="f40" y="f20"/>
                    <a:pt x="f40" y="f24"/>
                    <a:pt x="f40" y="f29"/>
                  </a:cubicBezTo>
                  <a:cubicBezTo>
                    <a:pt x="f41" y="f26"/>
                    <a:pt x="f42" y="f13"/>
                    <a:pt x="f43" y="f13"/>
                  </a:cubicBezTo>
                  <a:cubicBezTo>
                    <a:pt x="f44" y="f13"/>
                    <a:pt x="f45" y="f34"/>
                    <a:pt x="f46" y="f47"/>
                  </a:cubicBezTo>
                  <a:cubicBezTo>
                    <a:pt x="f48" y="f49"/>
                    <a:pt x="f50" y="f51"/>
                    <a:pt x="f52" y="f8"/>
                  </a:cubicBezTo>
                  <a:cubicBezTo>
                    <a:pt x="f44" y="f37"/>
                    <a:pt x="f53" y="f54"/>
                    <a:pt x="f55" y="f56"/>
                  </a:cubicBezTo>
                  <a:cubicBezTo>
                    <a:pt x="f57" y="f56"/>
                    <a:pt x="f58" y="f59"/>
                    <a:pt x="f60" y="f61"/>
                  </a:cubicBezTo>
                  <a:cubicBezTo>
                    <a:pt x="f62" y="f63"/>
                    <a:pt x="f7" y="f64"/>
                    <a:pt x="f50" y="f64"/>
                  </a:cubicBezTo>
                  <a:cubicBezTo>
                    <a:pt x="f65" y="f64"/>
                    <a:pt x="f45" y="f66"/>
                    <a:pt x="f46" y="f63"/>
                  </a:cubicBezTo>
                  <a:cubicBezTo>
                    <a:pt x="f46" y="f63"/>
                    <a:pt x="f46" y="f63"/>
                    <a:pt x="f46" y="f63"/>
                  </a:cubicBezTo>
                  <a:cubicBezTo>
                    <a:pt x="f6" y="f59"/>
                    <a:pt x="f6" y="f67"/>
                    <a:pt x="f6" y="f68"/>
                  </a:cubicBezTo>
                  <a:cubicBezTo>
                    <a:pt x="f48" y="f69"/>
                    <a:pt x="f48" y="f70"/>
                    <a:pt x="f6" y="f71"/>
                  </a:cubicBezTo>
                  <a:cubicBezTo>
                    <a:pt x="f6" y="f72"/>
                    <a:pt x="f6" y="f72"/>
                    <a:pt x="f6" y="f72"/>
                  </a:cubicBezTo>
                  <a:cubicBezTo>
                    <a:pt x="f48" y="f72"/>
                    <a:pt x="f48" y="f72"/>
                    <a:pt x="f48" y="f72"/>
                  </a:cubicBezTo>
                  <a:cubicBezTo>
                    <a:pt x="f73" y="f74"/>
                    <a:pt x="f75" y="f76"/>
                    <a:pt x="f77" y="f76"/>
                  </a:cubicBezTo>
                  <a:cubicBezTo>
                    <a:pt x="f52" y="f76"/>
                    <a:pt x="f78" y="f79"/>
                    <a:pt x="f58" y="f71"/>
                  </a:cubicBezTo>
                  <a:cubicBezTo>
                    <a:pt x="f58" y="f72"/>
                    <a:pt x="f58" y="f72"/>
                    <a:pt x="f58" y="f72"/>
                  </a:cubicBezTo>
                  <a:cubicBezTo>
                    <a:pt x="f58" y="f55"/>
                    <a:pt x="f58" y="f80"/>
                    <a:pt x="f77" y="f80"/>
                  </a:cubicBezTo>
                  <a:cubicBezTo>
                    <a:pt x="f77" y="f7"/>
                    <a:pt x="f77" y="f7"/>
                    <a:pt x="f77" y="f7"/>
                  </a:cubicBezTo>
                  <a:cubicBezTo>
                    <a:pt x="f81" y="f7"/>
                    <a:pt x="f7" y="f7"/>
                    <a:pt x="f52" y="f7"/>
                  </a:cubicBezTo>
                  <a:cubicBezTo>
                    <a:pt x="f82" y="f7"/>
                    <a:pt x="f82" y="f53"/>
                    <a:pt x="f82" y="f70"/>
                  </a:cubicBezTo>
                  <a:cubicBezTo>
                    <a:pt x="f82" y="f83"/>
                    <a:pt x="f82" y="f84"/>
                    <a:pt x="f82" y="f85"/>
                  </a:cubicBezTo>
                  <a:cubicBezTo>
                    <a:pt x="f82" y="f42"/>
                    <a:pt x="f86" y="f59"/>
                    <a:pt x="f86" y="f87"/>
                  </a:cubicBezTo>
                  <a:cubicBezTo>
                    <a:pt x="f86" y="f87"/>
                    <a:pt x="f86" y="f87"/>
                    <a:pt x="f86" y="f87"/>
                  </a:cubicBezTo>
                  <a:cubicBezTo>
                    <a:pt x="f86" y="f63"/>
                    <a:pt x="f86" y="f63"/>
                    <a:pt x="f86" y="f63"/>
                  </a:cubicBezTo>
                  <a:cubicBezTo>
                    <a:pt x="f88" y="f66"/>
                    <a:pt x="f88" y="f64"/>
                    <a:pt x="f88" y="f89"/>
                  </a:cubicBezTo>
                  <a:cubicBezTo>
                    <a:pt x="f90" y="f91"/>
                    <a:pt x="f76" y="f39"/>
                    <a:pt x="f90" y="f27"/>
                  </a:cubicBezTo>
                  <a:cubicBezTo>
                    <a:pt x="f86" y="f25"/>
                    <a:pt x="f53" y="f92"/>
                    <a:pt x="f93" y="f94"/>
                  </a:cubicBezTo>
                  <a:cubicBezTo>
                    <a:pt x="f80" y="f95"/>
                    <a:pt x="f75" y="f96"/>
                    <a:pt x="f60" y="f97"/>
                  </a:cubicBezTo>
                  <a:cubicBezTo>
                    <a:pt x="f55" y="f29"/>
                    <a:pt x="f88" y="f23"/>
                    <a:pt x="f72" y="f23"/>
                  </a:cubicBezTo>
                  <a:cubicBezTo>
                    <a:pt x="f98" y="f23"/>
                    <a:pt x="f63" y="f34"/>
                    <a:pt x="f99" y="f100"/>
                  </a:cubicBezTo>
                  <a:cubicBezTo>
                    <a:pt x="f33" y="f101"/>
                    <a:pt x="f21" y="f102"/>
                    <a:pt x="f103" y="f102"/>
                  </a:cubicBezTo>
                  <a:cubicBezTo>
                    <a:pt x="f104" y="f102"/>
                    <a:pt x="f105" y="f102"/>
                    <a:pt x="f49" y="f102"/>
                  </a:cubicBezTo>
                  <a:cubicBezTo>
                    <a:pt x="f106" y="f107"/>
                    <a:pt x="f108" y="f109"/>
                    <a:pt x="f110" y="f101"/>
                  </a:cubicBezTo>
                  <a:cubicBezTo>
                    <a:pt x="f107" y="f111"/>
                    <a:pt x="f111" y="f112"/>
                    <a:pt x="f97" y="f112"/>
                  </a:cubicBezTo>
                  <a:cubicBezTo>
                    <a:pt x="f24" y="f112"/>
                    <a:pt x="f16" y="f111"/>
                    <a:pt x="f11" y="f113"/>
                  </a:cubicBezTo>
                  <a:cubicBezTo>
                    <a:pt x="f5" y="f114"/>
                    <a:pt x="f5" y="f114"/>
                    <a:pt x="f5" y="f114"/>
                  </a:cubicBezTo>
                  <a:cubicBezTo>
                    <a:pt x="f26" y="f32"/>
                    <a:pt x="f29" y="f97"/>
                    <a:pt x="f114" y="f97"/>
                  </a:cubicBezTo>
                  <a:cubicBezTo>
                    <a:pt x="f114" y="f97"/>
                    <a:pt x="f114" y="f97"/>
                    <a:pt x="f114" y="f97"/>
                  </a:cubicBezTo>
                  <a:cubicBezTo>
                    <a:pt x="f102" y="f97"/>
                    <a:pt x="f47" y="f34"/>
                    <a:pt x="f95" y="f32"/>
                  </a:cubicBezTo>
                  <a:cubicBezTo>
                    <a:pt x="f115" y="f31"/>
                    <a:pt x="f116" y="f112"/>
                    <a:pt x="f117" y="f112"/>
                  </a:cubicBezTo>
                  <a:cubicBezTo>
                    <a:pt x="f21" y="f31"/>
                    <a:pt x="f118" y="f97"/>
                    <a:pt x="f117" y="f23"/>
                  </a:cubicBezTo>
                  <a:cubicBezTo>
                    <a:pt x="f119" y="f22"/>
                    <a:pt x="f119" y="f20"/>
                    <a:pt x="f119" y="f26"/>
                  </a:cubicBezTo>
                  <a:cubicBezTo>
                    <a:pt x="f119" y="f26"/>
                    <a:pt x="f119" y="f26"/>
                    <a:pt x="f119" y="f26"/>
                  </a:cubicBezTo>
                  <a:cubicBezTo>
                    <a:pt x="f119" y="f16"/>
                    <a:pt x="f119" y="f16"/>
                    <a:pt x="f119" y="f16"/>
                  </a:cubicBezTo>
                  <a:cubicBezTo>
                    <a:pt x="f117" y="f16"/>
                    <a:pt x="f117" y="f14"/>
                    <a:pt x="f118" y="f14"/>
                  </a:cubicBezTo>
                  <a:cubicBezTo>
                    <a:pt x="f18" y="f11"/>
                    <a:pt x="f17" y="f5"/>
                    <a:pt x="f8" y="f5"/>
                  </a:cubicBezTo>
                  <a:close/>
                  <a:moveTo>
                    <a:pt x="f15" y="f13"/>
                  </a:moveTo>
                  <a:cubicBezTo>
                    <a:pt x="f8" y="f11"/>
                    <a:pt x="f17" y="f13"/>
                    <a:pt x="f21" y="f16"/>
                  </a:cubicBezTo>
                  <a:cubicBezTo>
                    <a:pt x="f118" y="f16"/>
                    <a:pt x="f118" y="f26"/>
                    <a:pt x="f117" y="f26"/>
                  </a:cubicBezTo>
                  <a:cubicBezTo>
                    <a:pt x="f117" y="f20"/>
                    <a:pt x="f118" y="f22"/>
                    <a:pt x="f118" y="f23"/>
                  </a:cubicBezTo>
                  <a:cubicBezTo>
                    <a:pt x="f118" y="f23"/>
                    <a:pt x="f118" y="f23"/>
                    <a:pt x="f118" y="f23"/>
                  </a:cubicBezTo>
                  <a:cubicBezTo>
                    <a:pt x="f118" y="f22"/>
                    <a:pt x="f118" y="f20"/>
                    <a:pt x="f21" y="f26"/>
                  </a:cubicBezTo>
                  <a:cubicBezTo>
                    <a:pt x="f18" y="f14"/>
                    <a:pt x="f8" y="f14"/>
                    <a:pt x="f9" y="f13"/>
                  </a:cubicBezTo>
                  <a:cubicBezTo>
                    <a:pt x="f9" y="f13"/>
                    <a:pt x="f15" y="f13"/>
                    <a:pt x="f15" y="f13"/>
                  </a:cubicBezTo>
                  <a:close/>
                  <a:moveTo>
                    <a:pt x="f38" y="f34"/>
                  </a:moveTo>
                  <a:cubicBezTo>
                    <a:pt x="f120" y="f97"/>
                    <a:pt x="f120" y="f97"/>
                    <a:pt x="f120" y="f97"/>
                  </a:cubicBezTo>
                  <a:cubicBezTo>
                    <a:pt x="f39" y="f29"/>
                    <a:pt x="f39" y="f22"/>
                    <a:pt x="f38" y="f19"/>
                  </a:cubicBezTo>
                  <a:cubicBezTo>
                    <a:pt x="f37" y="f14"/>
                    <a:pt x="f36" y="f11"/>
                    <a:pt x="f33" y="f13"/>
                  </a:cubicBezTo>
                  <a:cubicBezTo>
                    <a:pt x="f36" y="f26"/>
                    <a:pt x="f120" y="f29"/>
                    <a:pt x="f36" y="f32"/>
                  </a:cubicBezTo>
                  <a:cubicBezTo>
                    <a:pt x="f33" y="f31"/>
                    <a:pt x="f27" y="f112"/>
                    <a:pt x="f15" y="f112"/>
                  </a:cubicBezTo>
                  <a:cubicBezTo>
                    <a:pt x="f9" y="f112"/>
                    <a:pt x="f9" y="f112"/>
                    <a:pt x="f9" y="f112"/>
                  </a:cubicBezTo>
                  <a:cubicBezTo>
                    <a:pt x="f9" y="f112"/>
                    <a:pt x="f9" y="f112"/>
                    <a:pt x="f9" y="f112"/>
                  </a:cubicBezTo>
                  <a:cubicBezTo>
                    <a:pt x="f8" y="f30"/>
                    <a:pt x="f9" y="f23"/>
                    <a:pt x="f10" y="f22"/>
                  </a:cubicBezTo>
                  <a:cubicBezTo>
                    <a:pt x="f10" y="f22"/>
                    <a:pt x="f10" y="f20"/>
                    <a:pt x="f12" y="f20"/>
                  </a:cubicBezTo>
                  <a:cubicBezTo>
                    <a:pt x="f12" y="f19"/>
                    <a:pt x="f10" y="f19"/>
                    <a:pt x="f10" y="f19"/>
                  </a:cubicBezTo>
                  <a:cubicBezTo>
                    <a:pt x="f15" y="f19"/>
                    <a:pt x="f9" y="f20"/>
                    <a:pt x="f8" y="f22"/>
                  </a:cubicBezTo>
                  <a:cubicBezTo>
                    <a:pt x="f25" y="f23"/>
                    <a:pt x="f17" y="f29"/>
                    <a:pt x="f21" y="f30"/>
                  </a:cubicBezTo>
                  <a:cubicBezTo>
                    <a:pt x="f21" y="f30"/>
                    <a:pt x="f21" y="f30"/>
                    <a:pt x="f21" y="f30"/>
                  </a:cubicBezTo>
                  <a:cubicBezTo>
                    <a:pt x="f21" y="f34"/>
                    <a:pt x="f18" y="f112"/>
                    <a:pt x="f118" y="f100"/>
                  </a:cubicBezTo>
                  <a:cubicBezTo>
                    <a:pt x="f118" y="f111"/>
                    <a:pt x="f118" y="f111"/>
                    <a:pt x="f118" y="f111"/>
                  </a:cubicBezTo>
                  <a:cubicBezTo>
                    <a:pt x="f118" y="f111"/>
                    <a:pt x="f118" y="f111"/>
                    <a:pt x="f118" y="f111"/>
                  </a:cubicBezTo>
                  <a:cubicBezTo>
                    <a:pt x="f116" y="f100"/>
                    <a:pt x="f115" y="f112"/>
                    <a:pt x="f95" y="f31"/>
                  </a:cubicBezTo>
                  <a:cubicBezTo>
                    <a:pt x="f121" y="f32"/>
                    <a:pt x="f102" y="f34"/>
                    <a:pt x="f114" y="f34"/>
                  </a:cubicBezTo>
                  <a:cubicBezTo>
                    <a:pt x="f114" y="f34"/>
                    <a:pt x="f114" y="f34"/>
                    <a:pt x="f114" y="f34"/>
                  </a:cubicBezTo>
                  <a:cubicBezTo>
                    <a:pt x="f32" y="f34"/>
                    <a:pt x="f29" y="f32"/>
                    <a:pt x="f20" y="f112"/>
                  </a:cubicBezTo>
                  <a:cubicBezTo>
                    <a:pt x="f24" y="f31"/>
                    <a:pt x="f29" y="f31"/>
                    <a:pt x="f97" y="f31"/>
                  </a:cubicBezTo>
                  <a:cubicBezTo>
                    <a:pt x="f100" y="f31"/>
                    <a:pt x="f122" y="f100"/>
                    <a:pt x="f123" y="f111"/>
                  </a:cubicBezTo>
                  <a:cubicBezTo>
                    <a:pt x="f124" y="f111"/>
                    <a:pt x="f124" y="f111"/>
                    <a:pt x="f124" y="f111"/>
                  </a:cubicBezTo>
                  <a:cubicBezTo>
                    <a:pt x="f125" y="f100"/>
                    <a:pt x="f126" y="f112"/>
                    <a:pt x="f106" y="f112"/>
                  </a:cubicBezTo>
                  <a:cubicBezTo>
                    <a:pt x="f106" y="f112"/>
                    <a:pt x="f106" y="f112"/>
                    <a:pt x="f106" y="f112"/>
                  </a:cubicBezTo>
                  <a:cubicBezTo>
                    <a:pt x="f49" y="f112"/>
                    <a:pt x="f103" y="f100"/>
                    <a:pt x="f127" y="f111"/>
                  </a:cubicBezTo>
                  <a:cubicBezTo>
                    <a:pt x="f51" y="f111"/>
                    <a:pt x="f92" y="f114"/>
                    <a:pt x="f119" y="f114"/>
                  </a:cubicBezTo>
                  <a:cubicBezTo>
                    <a:pt x="f118" y="f114"/>
                    <a:pt x="f118" y="f114"/>
                    <a:pt x="f118" y="f114"/>
                  </a:cubicBezTo>
                  <a:cubicBezTo>
                    <a:pt x="f117" y="f113"/>
                    <a:pt x="f117" y="f113"/>
                    <a:pt x="f117" y="f113"/>
                  </a:cubicBezTo>
                  <a:cubicBezTo>
                    <a:pt x="f128" y="f109"/>
                    <a:pt x="f116" y="f122"/>
                    <a:pt x="f129" y="f122"/>
                  </a:cubicBezTo>
                  <a:cubicBezTo>
                    <a:pt x="f105" y="f122"/>
                    <a:pt x="f130" y="f109"/>
                    <a:pt x="f106" y="f101"/>
                  </a:cubicBezTo>
                  <a:cubicBezTo>
                    <a:pt x="f126" y="f113"/>
                    <a:pt x="f125" y="f114"/>
                    <a:pt x="f124" y="f114"/>
                  </a:cubicBezTo>
                  <a:cubicBezTo>
                    <a:pt x="f110" y="f114"/>
                    <a:pt x="f110" y="f114"/>
                    <a:pt x="f110" y="f114"/>
                  </a:cubicBezTo>
                  <a:cubicBezTo>
                    <a:pt x="f110" y="f114"/>
                    <a:pt x="f124" y="f114"/>
                    <a:pt x="f124" y="f114"/>
                  </a:cubicBezTo>
                  <a:cubicBezTo>
                    <a:pt x="f131" y="f101"/>
                    <a:pt x="f132" y="f122"/>
                    <a:pt x="f115" y="f122"/>
                  </a:cubicBezTo>
                  <a:cubicBezTo>
                    <a:pt x="f105" y="f122"/>
                    <a:pt x="f104" y="f122"/>
                    <a:pt x="f103" y="f122"/>
                  </a:cubicBezTo>
                  <a:cubicBezTo>
                    <a:pt x="f21" y="f122"/>
                    <a:pt x="f33" y="f114"/>
                    <a:pt x="f133" y="f31"/>
                  </a:cubicBezTo>
                  <a:cubicBezTo>
                    <a:pt x="f91" y="f31"/>
                    <a:pt x="f134" y="f32"/>
                    <a:pt x="f41" y="f34"/>
                  </a:cubicBezTo>
                  <a:cubicBezTo>
                    <a:pt x="f41" y="f34"/>
                    <a:pt x="f41" y="f34"/>
                    <a:pt x="f41" y="f34"/>
                  </a:cubicBezTo>
                  <a:cubicBezTo>
                    <a:pt x="f135" y="f97"/>
                    <a:pt x="f135" y="f30"/>
                    <a:pt x="f135" y="f30"/>
                  </a:cubicBezTo>
                  <a:cubicBezTo>
                    <a:pt x="f41" y="f23"/>
                    <a:pt x="f64" y="f24"/>
                    <a:pt x="f87" y="f20"/>
                  </a:cubicBezTo>
                  <a:cubicBezTo>
                    <a:pt x="f56" y="f20"/>
                    <a:pt x="f42" y="f19"/>
                    <a:pt x="f136" y="f26"/>
                  </a:cubicBezTo>
                  <a:cubicBezTo>
                    <a:pt x="f67" y="f16"/>
                    <a:pt x="f67" y="f16"/>
                    <a:pt x="f67" y="f16"/>
                  </a:cubicBezTo>
                  <a:cubicBezTo>
                    <a:pt x="f66" y="f19"/>
                    <a:pt x="f91" y="f24"/>
                    <a:pt x="f38" y="f34"/>
                  </a:cubicBezTo>
                  <a:close/>
                  <a:moveTo>
                    <a:pt x="f55" y="f137"/>
                  </a:moveTo>
                  <a:cubicBezTo>
                    <a:pt x="f55" y="f137"/>
                    <a:pt x="f53" y="f137"/>
                    <a:pt x="f53" y="f137"/>
                  </a:cubicBezTo>
                  <a:cubicBezTo>
                    <a:pt x="f138" y="f137"/>
                    <a:pt x="f138" y="f137"/>
                    <a:pt x="f138" y="f137"/>
                  </a:cubicBezTo>
                  <a:cubicBezTo>
                    <a:pt x="f138" y="f56"/>
                    <a:pt x="f138" y="f56"/>
                    <a:pt x="f138" y="f56"/>
                  </a:cubicBezTo>
                  <a:cubicBezTo>
                    <a:pt x="f82" y="f54"/>
                    <a:pt x="f93" y="f35"/>
                    <a:pt x="f62" y="f25"/>
                  </a:cubicBezTo>
                  <a:cubicBezTo>
                    <a:pt x="f77" y="f127"/>
                    <a:pt x="f46" y="f49"/>
                    <a:pt x="f73" y="f125"/>
                  </a:cubicBezTo>
                  <a:cubicBezTo>
                    <a:pt x="f65" y="f32"/>
                    <a:pt x="f58" y="f16"/>
                    <a:pt x="f43" y="f16"/>
                  </a:cubicBezTo>
                  <a:cubicBezTo>
                    <a:pt x="f139" y="f16"/>
                    <a:pt x="f98" y="f16"/>
                    <a:pt x="f67" y="f16"/>
                  </a:cubicBezTo>
                  <a:cubicBezTo>
                    <a:pt x="f85" y="f26"/>
                    <a:pt x="f85" y="f26"/>
                    <a:pt x="f85" y="f26"/>
                  </a:cubicBezTo>
                  <a:cubicBezTo>
                    <a:pt x="f85" y="f19"/>
                    <a:pt x="f85" y="f19"/>
                    <a:pt x="f85" y="f20"/>
                  </a:cubicBezTo>
                  <a:cubicBezTo>
                    <a:pt x="f67" y="f24"/>
                    <a:pt x="f42" y="f23"/>
                    <a:pt x="f59" y="f29"/>
                  </a:cubicBezTo>
                  <a:cubicBezTo>
                    <a:pt x="f63" y="f29"/>
                    <a:pt x="f89" y="f30"/>
                    <a:pt x="f140" y="f34"/>
                  </a:cubicBezTo>
                  <a:cubicBezTo>
                    <a:pt x="f56" y="f29"/>
                    <a:pt x="f68" y="f22"/>
                    <a:pt x="f72" y="f22"/>
                  </a:cubicBezTo>
                  <a:cubicBezTo>
                    <a:pt x="f88" y="f22"/>
                    <a:pt x="f57" y="f24"/>
                    <a:pt x="f60" y="f30"/>
                  </a:cubicBezTo>
                  <a:cubicBezTo>
                    <a:pt x="f141" y="f30"/>
                    <a:pt x="f141" y="f30"/>
                    <a:pt x="f141" y="f30"/>
                  </a:cubicBezTo>
                  <a:cubicBezTo>
                    <a:pt x="f141" y="f30"/>
                    <a:pt x="f141" y="f30"/>
                    <a:pt x="f141" y="f30"/>
                  </a:cubicBezTo>
                  <a:cubicBezTo>
                    <a:pt x="f45" y="f96"/>
                    <a:pt x="f52" y="f106"/>
                    <a:pt x="f58" y="f142"/>
                  </a:cubicBezTo>
                  <a:cubicBezTo>
                    <a:pt x="f55" y="f119"/>
                    <a:pt x="f82" y="f25"/>
                    <a:pt x="f86" y="f28"/>
                  </a:cubicBezTo>
                  <a:cubicBezTo>
                    <a:pt x="f90" y="f120"/>
                    <a:pt x="f88" y="f143"/>
                    <a:pt x="f88" y="f91"/>
                  </a:cubicBezTo>
                  <a:cubicBezTo>
                    <a:pt x="f86" y="f33"/>
                    <a:pt x="f55" y="f17"/>
                    <a:pt x="f44" y="f51"/>
                  </a:cubicBezTo>
                  <a:cubicBezTo>
                    <a:pt x="f62" y="f105"/>
                    <a:pt x="f81" y="f95"/>
                    <a:pt x="f144" y="f145"/>
                  </a:cubicBezTo>
                  <a:cubicBezTo>
                    <a:pt x="f81" y="f96"/>
                    <a:pt x="f7" y="f107"/>
                    <a:pt x="f81" y="f122"/>
                  </a:cubicBezTo>
                  <a:cubicBezTo>
                    <a:pt x="f81" y="f122"/>
                    <a:pt x="f81" y="f122"/>
                    <a:pt x="f144" y="f122"/>
                  </a:cubicBezTo>
                  <a:cubicBezTo>
                    <a:pt x="f144" y="f122"/>
                    <a:pt x="f144" y="f122"/>
                    <a:pt x="f144" y="f122"/>
                  </a:cubicBezTo>
                  <a:cubicBezTo>
                    <a:pt x="f77" y="f122"/>
                    <a:pt x="f50" y="f122"/>
                    <a:pt x="f75" y="f102"/>
                  </a:cubicBezTo>
                  <a:cubicBezTo>
                    <a:pt x="f75" y="f102"/>
                    <a:pt x="f75" y="f102"/>
                    <a:pt x="f75" y="f102"/>
                  </a:cubicBezTo>
                  <a:cubicBezTo>
                    <a:pt x="f45" y="f130"/>
                    <a:pt x="f81" y="f51"/>
                    <a:pt x="f141" y="f9"/>
                  </a:cubicBezTo>
                  <a:cubicBezTo>
                    <a:pt x="f93" y="f36"/>
                    <a:pt x="f53" y="f146"/>
                    <a:pt x="f82" y="f140"/>
                  </a:cubicBezTo>
                  <a:cubicBezTo>
                    <a:pt x="f82" y="f89"/>
                    <a:pt x="f82" y="f89"/>
                    <a:pt x="f82" y="f89"/>
                  </a:cubicBezTo>
                  <a:cubicBezTo>
                    <a:pt x="f82" y="f87"/>
                    <a:pt x="f138" y="f56"/>
                    <a:pt x="f138" y="f85"/>
                  </a:cubicBezTo>
                  <a:cubicBezTo>
                    <a:pt x="f53" y="f84"/>
                    <a:pt x="f53" y="f83"/>
                    <a:pt x="f53" y="f70"/>
                  </a:cubicBezTo>
                  <a:cubicBezTo>
                    <a:pt x="f53" y="f138"/>
                    <a:pt x="f53" y="f62"/>
                    <a:pt x="f62" y="f52"/>
                  </a:cubicBezTo>
                  <a:cubicBezTo>
                    <a:pt x="f93" y="f141"/>
                    <a:pt x="f93" y="f138"/>
                    <a:pt x="f93" y="f72"/>
                  </a:cubicBezTo>
                  <a:cubicBezTo>
                    <a:pt x="f93" y="f70"/>
                    <a:pt x="f93" y="f70"/>
                    <a:pt x="f93" y="f70"/>
                  </a:cubicBezTo>
                  <a:cubicBezTo>
                    <a:pt x="f58" y="f70"/>
                    <a:pt x="f58" y="f70"/>
                    <a:pt x="f58" y="f70"/>
                  </a:cubicBezTo>
                  <a:cubicBezTo>
                    <a:pt x="f141" y="f72"/>
                    <a:pt x="f52" y="f79"/>
                    <a:pt x="f77" y="f79"/>
                  </a:cubicBezTo>
                  <a:cubicBezTo>
                    <a:pt x="f75" y="f79"/>
                    <a:pt x="f45" y="f72"/>
                    <a:pt x="f46" y="f71"/>
                  </a:cubicBezTo>
                  <a:cubicBezTo>
                    <a:pt x="f46" y="f70"/>
                    <a:pt x="f46" y="f69"/>
                    <a:pt x="f46" y="f68"/>
                  </a:cubicBezTo>
                  <a:cubicBezTo>
                    <a:pt x="f46" y="f147"/>
                    <a:pt x="f46" y="f136"/>
                    <a:pt x="f46" y="f137"/>
                  </a:cubicBezTo>
                  <a:cubicBezTo>
                    <a:pt x="f46" y="f137"/>
                    <a:pt x="f46" y="f137"/>
                    <a:pt x="f46" y="f137"/>
                  </a:cubicBezTo>
                  <a:cubicBezTo>
                    <a:pt x="f73" y="f42"/>
                    <a:pt x="f45" y="f42"/>
                    <a:pt x="f65" y="f42"/>
                  </a:cubicBezTo>
                  <a:cubicBezTo>
                    <a:pt x="f75" y="f42"/>
                    <a:pt x="f50" y="f42"/>
                    <a:pt x="f77" y="f42"/>
                  </a:cubicBezTo>
                  <a:cubicBezTo>
                    <a:pt x="f7" y="f137"/>
                    <a:pt x="f80" y="f56"/>
                    <a:pt x="f78" y="f137"/>
                  </a:cubicBezTo>
                  <a:cubicBezTo>
                    <a:pt x="f44" y="f42"/>
                    <a:pt x="f44" y="f42"/>
                    <a:pt x="f44" y="f42"/>
                  </a:cubicBezTo>
                  <a:cubicBezTo>
                    <a:pt x="f141" y="f56"/>
                    <a:pt x="f141" y="f56"/>
                    <a:pt x="f141" y="f56"/>
                  </a:cubicBezTo>
                  <a:cubicBezTo>
                    <a:pt x="f52" y="f63"/>
                    <a:pt x="f50" y="f63"/>
                    <a:pt x="f46" y="f56"/>
                  </a:cubicBezTo>
                  <a:cubicBezTo>
                    <a:pt x="f46" y="f56"/>
                    <a:pt x="f46" y="f56"/>
                    <a:pt x="f46" y="f56"/>
                  </a:cubicBezTo>
                  <a:cubicBezTo>
                    <a:pt x="f46" y="f59"/>
                    <a:pt x="f73" y="f61"/>
                    <a:pt x="f73" y="f87"/>
                  </a:cubicBezTo>
                  <a:cubicBezTo>
                    <a:pt x="f45" y="f63"/>
                    <a:pt x="f75" y="f63"/>
                    <a:pt x="f50" y="f63"/>
                  </a:cubicBezTo>
                  <a:cubicBezTo>
                    <a:pt x="f81" y="f63"/>
                    <a:pt x="f80" y="f87"/>
                    <a:pt x="f141" y="f59"/>
                  </a:cubicBezTo>
                  <a:cubicBezTo>
                    <a:pt x="f58" y="f56"/>
                    <a:pt x="f148" y="f137"/>
                    <a:pt x="f55" y="f137"/>
                  </a:cubicBezTo>
                  <a:close/>
                  <a:moveTo>
                    <a:pt x="f41" y="f30"/>
                  </a:moveTo>
                  <a:cubicBezTo>
                    <a:pt x="f89" y="f29"/>
                    <a:pt x="f63" y="f23"/>
                    <a:pt x="f61" y="f24"/>
                  </a:cubicBezTo>
                  <a:cubicBezTo>
                    <a:pt x="f137" y="f22"/>
                    <a:pt x="f136" y="f22"/>
                    <a:pt x="f67" y="f20"/>
                  </a:cubicBezTo>
                  <a:cubicBezTo>
                    <a:pt x="f67" y="f20"/>
                    <a:pt x="f67" y="f19"/>
                    <a:pt x="f67" y="f19"/>
                  </a:cubicBezTo>
                  <a:cubicBezTo>
                    <a:pt x="f42" y="f20"/>
                    <a:pt x="f56" y="f22"/>
                    <a:pt x="f61" y="f24"/>
                  </a:cubicBezTo>
                  <a:cubicBezTo>
                    <a:pt x="f66" y="f23"/>
                    <a:pt x="f140" y="f29"/>
                    <a:pt x="f41" y="f30"/>
                  </a:cubicBezTo>
                  <a:close/>
                  <a:moveTo>
                    <a:pt x="f128" y="f113"/>
                  </a:moveTo>
                  <a:cubicBezTo>
                    <a:pt x="f51" y="f113"/>
                    <a:pt x="f127" y="f113"/>
                    <a:pt x="f116" y="f114"/>
                  </a:cubicBezTo>
                  <a:cubicBezTo>
                    <a:pt x="f103" y="f111"/>
                    <a:pt x="f49" y="f111"/>
                    <a:pt x="f106" y="f111"/>
                  </a:cubicBezTo>
                  <a:cubicBezTo>
                    <a:pt x="f95" y="f111"/>
                    <a:pt x="f126" y="f111"/>
                    <a:pt x="f108" y="f111"/>
                  </a:cubicBezTo>
                  <a:cubicBezTo>
                    <a:pt x="f126" y="f114"/>
                    <a:pt x="f149" y="f114"/>
                    <a:pt x="f106" y="f114"/>
                  </a:cubicBezTo>
                  <a:cubicBezTo>
                    <a:pt x="f150" y="f113"/>
                    <a:pt x="f105" y="f101"/>
                    <a:pt x="f129" y="f101"/>
                  </a:cubicBezTo>
                  <a:cubicBezTo>
                    <a:pt x="f142" y="f101"/>
                    <a:pt x="f127" y="f101"/>
                    <a:pt x="f128" y="f113"/>
                  </a:cubicBezTo>
                  <a:close/>
                  <a:moveTo>
                    <a:pt x="f77" y="f96"/>
                  </a:moveTo>
                  <a:cubicBezTo>
                    <a:pt x="f77" y="f102"/>
                    <a:pt x="f77" y="f102"/>
                    <a:pt x="f144" y="f107"/>
                  </a:cubicBezTo>
                  <a:cubicBezTo>
                    <a:pt x="f77" y="f102"/>
                    <a:pt x="f77" y="f96"/>
                    <a:pt x="f77" y="f96"/>
                  </a:cubicBezTo>
                  <a:cubicBezTo>
                    <a:pt x="f77" y="f145"/>
                    <a:pt x="f77" y="f145"/>
                    <a:pt x="f77" y="f145"/>
                  </a:cubicBezTo>
                  <a:cubicBezTo>
                    <a:pt x="f77" y="f145"/>
                    <a:pt x="f77" y="f145"/>
                    <a:pt x="f77" y="f145"/>
                  </a:cubicBezTo>
                  <a:cubicBezTo>
                    <a:pt x="f77" y="f106"/>
                    <a:pt x="f80" y="f104"/>
                    <a:pt x="f60" y="f128"/>
                  </a:cubicBezTo>
                  <a:cubicBezTo>
                    <a:pt x="f148" y="f25"/>
                    <a:pt x="f82" y="f33"/>
                    <a:pt x="f82" y="f91"/>
                  </a:cubicBezTo>
                  <a:cubicBezTo>
                    <a:pt x="f53" y="f38"/>
                    <a:pt x="f148" y="f28"/>
                    <a:pt x="f44" y="f9"/>
                  </a:cubicBezTo>
                  <a:cubicBezTo>
                    <a:pt x="f7" y="f127"/>
                    <a:pt x="f65" y="f130"/>
                    <a:pt x="f77" y="f96"/>
                  </a:cubicBezTo>
                  <a:close/>
                  <a:moveTo>
                    <a:pt x="f45" y="f137"/>
                  </a:moveTo>
                  <a:cubicBezTo>
                    <a:pt x="f50" y="f61"/>
                    <a:pt x="f81" y="f61"/>
                    <a:pt x="f80" y="f59"/>
                  </a:cubicBezTo>
                  <a:cubicBezTo>
                    <a:pt x="f7" y="f59"/>
                    <a:pt x="f144" y="f56"/>
                    <a:pt x="f77" y="f56"/>
                  </a:cubicBezTo>
                  <a:cubicBezTo>
                    <a:pt x="f75" y="f137"/>
                    <a:pt x="f65" y="f137"/>
                    <a:pt x="f45" y="f137"/>
                  </a:cubicBezTo>
                  <a:close/>
                  <a:moveTo>
                    <a:pt x="f60" y="f136"/>
                  </a:moveTo>
                  <a:cubicBezTo>
                    <a:pt x="f50" y="f136"/>
                    <a:pt x="f50" y="f136"/>
                    <a:pt x="f50" y="f136"/>
                  </a:cubicBezTo>
                  <a:cubicBezTo>
                    <a:pt x="f75" y="f136"/>
                    <a:pt x="f75" y="f136"/>
                    <a:pt x="f75" y="f136"/>
                  </a:cubicBezTo>
                  <a:cubicBezTo>
                    <a:pt x="f73" y="f85"/>
                    <a:pt x="f73" y="f83"/>
                    <a:pt x="f73" y="f151"/>
                  </a:cubicBezTo>
                  <a:cubicBezTo>
                    <a:pt x="f73" y="f71"/>
                    <a:pt x="f73" y="f71"/>
                    <a:pt x="f73" y="f71"/>
                  </a:cubicBezTo>
                  <a:cubicBezTo>
                    <a:pt x="f45" y="f71"/>
                    <a:pt x="f45" y="f71"/>
                    <a:pt x="f45" y="f71"/>
                  </a:cubicBezTo>
                  <a:cubicBezTo>
                    <a:pt x="f7" y="f72"/>
                    <a:pt x="f60" y="f70"/>
                    <a:pt x="f58" y="f83"/>
                  </a:cubicBezTo>
                  <a:cubicBezTo>
                    <a:pt x="f93" y="f84"/>
                    <a:pt x="f93" y="f85"/>
                    <a:pt x="f60" y="f136"/>
                  </a:cubicBezTo>
                  <a:close/>
                  <a:moveTo>
                    <a:pt x="f50" y="f67"/>
                  </a:moveTo>
                  <a:cubicBezTo>
                    <a:pt x="f141" y="f67"/>
                    <a:pt x="f141" y="f67"/>
                    <a:pt x="f141" y="f67"/>
                  </a:cubicBezTo>
                  <a:cubicBezTo>
                    <a:pt x="f44" y="f147"/>
                    <a:pt x="f58" y="f84"/>
                    <a:pt x="f44" y="f139"/>
                  </a:cubicBezTo>
                  <a:cubicBezTo>
                    <a:pt x="f141" y="f152"/>
                    <a:pt x="f7" y="f151"/>
                    <a:pt x="f65" y="f70"/>
                  </a:cubicBezTo>
                  <a:cubicBezTo>
                    <a:pt x="f45" y="f68"/>
                    <a:pt x="f65" y="f147"/>
                    <a:pt x="f50" y="f67"/>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14" name="Ελεύθερη σχεδίαση 51">
              <a:extLst>
                <a:ext uri="{FF2B5EF4-FFF2-40B4-BE49-F238E27FC236}">
                  <a16:creationId xmlns:a16="http://schemas.microsoft.com/office/drawing/2014/main" id="{4B7CAB09-201D-D2E6-E3D5-4133A1B054BA}"/>
                </a:ext>
              </a:extLst>
            </p:cNvPr>
            <p:cNvSpPr/>
            <p:nvPr/>
          </p:nvSpPr>
          <p:spPr>
            <a:xfrm rot="5400013">
              <a:off x="1128597" y="4462903"/>
              <a:ext cx="262112" cy="381387"/>
            </a:xfrm>
            <a:custGeom>
              <a:avLst/>
              <a:gdLst>
                <a:gd name="f0" fmla="val 10800000"/>
                <a:gd name="f1" fmla="val 5400000"/>
                <a:gd name="f2" fmla="val 180"/>
                <a:gd name="f3" fmla="val w"/>
                <a:gd name="f4" fmla="val h"/>
                <a:gd name="f5" fmla="val 0"/>
                <a:gd name="f6" fmla="val 135"/>
                <a:gd name="f7" fmla="val 153"/>
                <a:gd name="f8" fmla="val 47"/>
                <a:gd name="f9" fmla="val 133"/>
                <a:gd name="f10" fmla="val 62"/>
                <a:gd name="f11" fmla="val 76"/>
                <a:gd name="f12" fmla="val 119"/>
                <a:gd name="f13" fmla="val 91"/>
                <a:gd name="f14" fmla="val 114"/>
                <a:gd name="f15" fmla="val 82"/>
                <a:gd name="f16" fmla="val 120"/>
                <a:gd name="f17" fmla="val 63"/>
                <a:gd name="f18" fmla="val 134"/>
                <a:gd name="f19" fmla="val 138"/>
                <a:gd name="f20" fmla="val 28"/>
                <a:gd name="f21" fmla="val 143"/>
                <a:gd name="f22" fmla="val 144"/>
                <a:gd name="f23" fmla="val 124"/>
                <a:gd name="f24" fmla="val 6"/>
                <a:gd name="f25" fmla="val 123"/>
                <a:gd name="f26" fmla="val 1"/>
                <a:gd name="f27" fmla="val 132"/>
                <a:gd name="f28" fmla="val 4"/>
                <a:gd name="f29" fmla="val 38"/>
                <a:gd name="f30" fmla="val 148"/>
                <a:gd name="f31" fmla="val 65"/>
                <a:gd name="f32" fmla="val 113"/>
                <a:gd name="f33" fmla="val 97"/>
                <a:gd name="f34" fmla="val 109"/>
                <a:gd name="f35" fmla="val 98"/>
                <a:gd name="f36" fmla="val 104"/>
                <a:gd name="f37" fmla="val 100"/>
                <a:gd name="f38" fmla="val 94"/>
                <a:gd name="f39" fmla="val 85"/>
                <a:gd name="f40" fmla="val 131"/>
                <a:gd name="f41" fmla="val 46"/>
                <a:gd name="f42" fmla="val 125"/>
                <a:gd name="f43" fmla="val 22"/>
                <a:gd name="f44" fmla="val 12"/>
                <a:gd name="f45" fmla="val 101"/>
                <a:gd name="f46" fmla="val 15"/>
                <a:gd name="f47" fmla="val 9"/>
                <a:gd name="f48" fmla="val 107"/>
                <a:gd name="f49" fmla="val 5"/>
                <a:gd name="f50" fmla="val 18"/>
                <a:gd name="f51" fmla="val 30"/>
                <a:gd name="f52" fmla="val 56"/>
                <a:gd name="f53" fmla="val 111"/>
                <a:gd name="f54" fmla="val 90"/>
                <a:gd name="f55" fmla="val 106"/>
                <a:gd name="f56" fmla="val 105"/>
                <a:gd name="f57" fmla="val 126"/>
                <a:gd name="f58" fmla="val 137"/>
                <a:gd name="f59" fmla="val 130"/>
                <a:gd name="f60" fmla="val 95"/>
                <a:gd name="f61" fmla="val 78"/>
                <a:gd name="f62" fmla="val 127"/>
                <a:gd name="f63" fmla="val 102"/>
                <a:gd name="f64" fmla="val 112"/>
                <a:gd name="f65" fmla="val 84"/>
                <a:gd name="f66" fmla="val 128"/>
                <a:gd name="f67" fmla="val 36"/>
                <a:gd name="f68" fmla="val 83"/>
                <a:gd name="f69" fmla="val 110"/>
                <a:gd name="f70" fmla="val 117"/>
                <a:gd name="f71" fmla="val 118"/>
                <a:gd name="f72" fmla="val 121"/>
                <a:gd name="f73" fmla="val 108"/>
                <a:gd name="f74" fmla="val 115"/>
                <a:gd name="f75" fmla="+- 0 0 -90"/>
                <a:gd name="f76" fmla="*/ f3 1 135"/>
                <a:gd name="f77" fmla="*/ f4 1 153"/>
                <a:gd name="f78" fmla="+- f7 0 f5"/>
                <a:gd name="f79" fmla="+- f6 0 f5"/>
                <a:gd name="f80" fmla="*/ f75 f0 1"/>
                <a:gd name="f81" fmla="*/ f79 1 135"/>
                <a:gd name="f82" fmla="*/ f78 1 153"/>
                <a:gd name="f83" fmla="*/ 47 f79 1"/>
                <a:gd name="f84" fmla="*/ 133 f78 1"/>
                <a:gd name="f85" fmla="*/ 91 f79 1"/>
                <a:gd name="f86" fmla="*/ 114 f78 1"/>
                <a:gd name="f87" fmla="*/ 138 f78 1"/>
                <a:gd name="f88" fmla="*/ 0 f79 1"/>
                <a:gd name="f89" fmla="*/ 124 f78 1"/>
                <a:gd name="f90" fmla="*/ 4 f79 1"/>
                <a:gd name="f91" fmla="*/ 97 f79 1"/>
                <a:gd name="f92" fmla="*/ 109 f78 1"/>
                <a:gd name="f93" fmla="*/ 100 f79 1"/>
                <a:gd name="f94" fmla="*/ 94 f78 1"/>
                <a:gd name="f95" fmla="*/ 125 f79 1"/>
                <a:gd name="f96" fmla="*/ 22 f78 1"/>
                <a:gd name="f97" fmla="*/ 101 f79 1"/>
                <a:gd name="f98" fmla="*/ 15 f78 1"/>
                <a:gd name="f99" fmla="*/ 114 f79 1"/>
                <a:gd name="f100" fmla="*/ 5 f78 1"/>
                <a:gd name="f101" fmla="*/ 132 f79 1"/>
                <a:gd name="f102" fmla="*/ 30 f78 1"/>
                <a:gd name="f103" fmla="*/ 107 f79 1"/>
                <a:gd name="f104" fmla="*/ 106 f78 1"/>
                <a:gd name="f105" fmla="*/ 137 f78 1"/>
                <a:gd name="f106" fmla="*/ 95 f79 1"/>
                <a:gd name="f107" fmla="*/ 113 f78 1"/>
                <a:gd name="f108" fmla="*/ 102 f79 1"/>
                <a:gd name="f109" fmla="*/ 107 f78 1"/>
                <a:gd name="f110" fmla="*/ 128 f79 1"/>
                <a:gd name="f111" fmla="*/ 36 f78 1"/>
                <a:gd name="f112" fmla="*/ 110 f78 1"/>
                <a:gd name="f113" fmla="*/ 118 f79 1"/>
                <a:gd name="f114" fmla="*/ 128 f78 1"/>
                <a:gd name="f115" fmla="*/ 104 f79 1"/>
                <a:gd name="f116" fmla="*/ 131 f78 1"/>
                <a:gd name="f117" fmla="*/ 115 f79 1"/>
                <a:gd name="f118" fmla="*/ f80 1 f2"/>
                <a:gd name="f119" fmla="*/ f83 1 135"/>
                <a:gd name="f120" fmla="*/ f84 1 153"/>
                <a:gd name="f121" fmla="*/ f85 1 135"/>
                <a:gd name="f122" fmla="*/ f86 1 153"/>
                <a:gd name="f123" fmla="*/ f87 1 153"/>
                <a:gd name="f124" fmla="*/ f88 1 135"/>
                <a:gd name="f125" fmla="*/ f89 1 153"/>
                <a:gd name="f126" fmla="*/ f90 1 135"/>
                <a:gd name="f127" fmla="*/ f91 1 135"/>
                <a:gd name="f128" fmla="*/ f92 1 153"/>
                <a:gd name="f129" fmla="*/ f93 1 135"/>
                <a:gd name="f130" fmla="*/ f94 1 153"/>
                <a:gd name="f131" fmla="*/ f95 1 135"/>
                <a:gd name="f132" fmla="*/ f96 1 153"/>
                <a:gd name="f133" fmla="*/ f97 1 135"/>
                <a:gd name="f134" fmla="*/ f98 1 153"/>
                <a:gd name="f135" fmla="*/ f99 1 135"/>
                <a:gd name="f136" fmla="*/ f100 1 153"/>
                <a:gd name="f137" fmla="*/ f101 1 135"/>
                <a:gd name="f138" fmla="*/ f102 1 153"/>
                <a:gd name="f139" fmla="*/ f103 1 135"/>
                <a:gd name="f140" fmla="*/ f104 1 153"/>
                <a:gd name="f141" fmla="*/ f105 1 153"/>
                <a:gd name="f142" fmla="*/ f106 1 135"/>
                <a:gd name="f143" fmla="*/ f107 1 153"/>
                <a:gd name="f144" fmla="*/ f108 1 135"/>
                <a:gd name="f145" fmla="*/ f109 1 153"/>
                <a:gd name="f146" fmla="*/ f110 1 135"/>
                <a:gd name="f147" fmla="*/ f111 1 153"/>
                <a:gd name="f148" fmla="*/ f112 1 153"/>
                <a:gd name="f149" fmla="*/ f113 1 135"/>
                <a:gd name="f150" fmla="*/ f114 1 153"/>
                <a:gd name="f151" fmla="*/ f115 1 135"/>
                <a:gd name="f152" fmla="*/ f116 1 153"/>
                <a:gd name="f153" fmla="*/ f117 1 135"/>
                <a:gd name="f154" fmla="*/ 0 1 f81"/>
                <a:gd name="f155" fmla="*/ f6 1 f81"/>
                <a:gd name="f156" fmla="*/ 0 1 f82"/>
                <a:gd name="f157" fmla="*/ f7 1 f82"/>
                <a:gd name="f158" fmla="+- f118 0 f1"/>
                <a:gd name="f159" fmla="*/ f119 1 f81"/>
                <a:gd name="f160" fmla="*/ f120 1 f82"/>
                <a:gd name="f161" fmla="*/ f121 1 f81"/>
                <a:gd name="f162" fmla="*/ f122 1 f82"/>
                <a:gd name="f163" fmla="*/ f123 1 f82"/>
                <a:gd name="f164" fmla="*/ f124 1 f81"/>
                <a:gd name="f165" fmla="*/ f125 1 f82"/>
                <a:gd name="f166" fmla="*/ f126 1 f81"/>
                <a:gd name="f167" fmla="*/ f127 1 f81"/>
                <a:gd name="f168" fmla="*/ f128 1 f82"/>
                <a:gd name="f169" fmla="*/ f129 1 f81"/>
                <a:gd name="f170" fmla="*/ f130 1 f82"/>
                <a:gd name="f171" fmla="*/ f131 1 f81"/>
                <a:gd name="f172" fmla="*/ f132 1 f82"/>
                <a:gd name="f173" fmla="*/ f133 1 f81"/>
                <a:gd name="f174" fmla="*/ f134 1 f82"/>
                <a:gd name="f175" fmla="*/ f135 1 f81"/>
                <a:gd name="f176" fmla="*/ f136 1 f82"/>
                <a:gd name="f177" fmla="*/ f137 1 f81"/>
                <a:gd name="f178" fmla="*/ f138 1 f82"/>
                <a:gd name="f179" fmla="*/ f139 1 f81"/>
                <a:gd name="f180" fmla="*/ f140 1 f82"/>
                <a:gd name="f181" fmla="*/ f141 1 f82"/>
                <a:gd name="f182" fmla="*/ f142 1 f81"/>
                <a:gd name="f183" fmla="*/ f143 1 f82"/>
                <a:gd name="f184" fmla="*/ f144 1 f81"/>
                <a:gd name="f185" fmla="*/ f145 1 f82"/>
                <a:gd name="f186" fmla="*/ f146 1 f81"/>
                <a:gd name="f187" fmla="*/ f147 1 f82"/>
                <a:gd name="f188" fmla="*/ f148 1 f82"/>
                <a:gd name="f189" fmla="*/ f149 1 f81"/>
                <a:gd name="f190" fmla="*/ f150 1 f82"/>
                <a:gd name="f191" fmla="*/ f151 1 f81"/>
                <a:gd name="f192" fmla="*/ f152 1 f82"/>
                <a:gd name="f193" fmla="*/ f153 1 f81"/>
                <a:gd name="f194" fmla="*/ f154 f76 1"/>
                <a:gd name="f195" fmla="*/ f155 f76 1"/>
                <a:gd name="f196" fmla="*/ f157 f77 1"/>
                <a:gd name="f197" fmla="*/ f156 f77 1"/>
                <a:gd name="f198" fmla="*/ f159 f76 1"/>
                <a:gd name="f199" fmla="*/ f160 f77 1"/>
                <a:gd name="f200" fmla="*/ f161 f76 1"/>
                <a:gd name="f201" fmla="*/ f162 f77 1"/>
                <a:gd name="f202" fmla="*/ f163 f77 1"/>
                <a:gd name="f203" fmla="*/ f164 f76 1"/>
                <a:gd name="f204" fmla="*/ f165 f77 1"/>
                <a:gd name="f205" fmla="*/ f166 f76 1"/>
                <a:gd name="f206" fmla="*/ f167 f76 1"/>
                <a:gd name="f207" fmla="*/ f168 f77 1"/>
                <a:gd name="f208" fmla="*/ f169 f76 1"/>
                <a:gd name="f209" fmla="*/ f170 f77 1"/>
                <a:gd name="f210" fmla="*/ f171 f76 1"/>
                <a:gd name="f211" fmla="*/ f172 f77 1"/>
                <a:gd name="f212" fmla="*/ f173 f76 1"/>
                <a:gd name="f213" fmla="*/ f174 f77 1"/>
                <a:gd name="f214" fmla="*/ f175 f76 1"/>
                <a:gd name="f215" fmla="*/ f176 f77 1"/>
                <a:gd name="f216" fmla="*/ f177 f76 1"/>
                <a:gd name="f217" fmla="*/ f178 f77 1"/>
                <a:gd name="f218" fmla="*/ f179 f76 1"/>
                <a:gd name="f219" fmla="*/ f180 f77 1"/>
                <a:gd name="f220" fmla="*/ f181 f77 1"/>
                <a:gd name="f221" fmla="*/ f182 f76 1"/>
                <a:gd name="f222" fmla="*/ f183 f77 1"/>
                <a:gd name="f223" fmla="*/ f184 f76 1"/>
                <a:gd name="f224" fmla="*/ f185 f77 1"/>
                <a:gd name="f225" fmla="*/ f186 f76 1"/>
                <a:gd name="f226" fmla="*/ f187 f77 1"/>
                <a:gd name="f227" fmla="*/ f188 f77 1"/>
                <a:gd name="f228" fmla="*/ f189 f76 1"/>
                <a:gd name="f229" fmla="*/ f190 f77 1"/>
                <a:gd name="f230" fmla="*/ f191 f76 1"/>
                <a:gd name="f231" fmla="*/ f192 f77 1"/>
                <a:gd name="f232" fmla="*/ f193 f76 1"/>
              </a:gdLst>
              <a:ahLst/>
              <a:cxnLst>
                <a:cxn ang="3cd4">
                  <a:pos x="hc" y="t"/>
                </a:cxn>
                <a:cxn ang="0">
                  <a:pos x="r" y="vc"/>
                </a:cxn>
                <a:cxn ang="cd4">
                  <a:pos x="hc" y="b"/>
                </a:cxn>
                <a:cxn ang="cd2">
                  <a:pos x="l" y="vc"/>
                </a:cxn>
                <a:cxn ang="f158">
                  <a:pos x="f198" y="f199"/>
                </a:cxn>
                <a:cxn ang="f158">
                  <a:pos x="f200" y="f201"/>
                </a:cxn>
                <a:cxn ang="f158">
                  <a:pos x="f198" y="f202"/>
                </a:cxn>
                <a:cxn ang="f158">
                  <a:pos x="f203" y="f204"/>
                </a:cxn>
                <a:cxn ang="f158">
                  <a:pos x="f205" y="f199"/>
                </a:cxn>
                <a:cxn ang="f158">
                  <a:pos x="f206" y="f207"/>
                </a:cxn>
                <a:cxn ang="f158">
                  <a:pos x="f208" y="f209"/>
                </a:cxn>
                <a:cxn ang="f158">
                  <a:pos x="f210" y="f211"/>
                </a:cxn>
                <a:cxn ang="f158">
                  <a:pos x="f212" y="f213"/>
                </a:cxn>
                <a:cxn ang="f158">
                  <a:pos x="f214" y="f215"/>
                </a:cxn>
                <a:cxn ang="f158">
                  <a:pos x="f216" y="f217"/>
                </a:cxn>
                <a:cxn ang="f158">
                  <a:pos x="f218" y="f219"/>
                </a:cxn>
                <a:cxn ang="f158">
                  <a:pos x="f208" y="f220"/>
                </a:cxn>
                <a:cxn ang="f158">
                  <a:pos x="f221" y="f222"/>
                </a:cxn>
                <a:cxn ang="f158">
                  <a:pos x="f198" y="f199"/>
                </a:cxn>
                <a:cxn ang="f158">
                  <a:pos x="f223" y="f224"/>
                </a:cxn>
                <a:cxn ang="f158">
                  <a:pos x="f225" y="f226"/>
                </a:cxn>
                <a:cxn ang="f158">
                  <a:pos x="f223" y="f224"/>
                </a:cxn>
                <a:cxn ang="f158">
                  <a:pos x="f214" y="f227"/>
                </a:cxn>
                <a:cxn ang="f158">
                  <a:pos x="f228" y="f229"/>
                </a:cxn>
                <a:cxn ang="f158">
                  <a:pos x="f214" y="f227"/>
                </a:cxn>
                <a:cxn ang="f158">
                  <a:pos x="f230" y="f227"/>
                </a:cxn>
                <a:cxn ang="f158">
                  <a:pos x="f223" y="f231"/>
                </a:cxn>
                <a:cxn ang="f158">
                  <a:pos x="f232" y="f199"/>
                </a:cxn>
                <a:cxn ang="f158">
                  <a:pos x="f230" y="f227"/>
                </a:cxn>
              </a:cxnLst>
              <a:rect l="f194" t="f197" r="f195" b="f196"/>
              <a:pathLst>
                <a:path w="135" h="153">
                  <a:moveTo>
                    <a:pt x="f8" y="f9"/>
                  </a:moveTo>
                  <a:cubicBezTo>
                    <a:pt x="f10" y="f9"/>
                    <a:pt x="f11" y="f12"/>
                    <a:pt x="f13" y="f14"/>
                  </a:cubicBezTo>
                  <a:cubicBezTo>
                    <a:pt x="f15" y="f16"/>
                    <a:pt x="f17" y="f18"/>
                    <a:pt x="f8" y="f19"/>
                  </a:cubicBezTo>
                  <a:cubicBezTo>
                    <a:pt x="f20" y="f21"/>
                    <a:pt x="f5" y="f22"/>
                    <a:pt x="f5" y="f23"/>
                  </a:cubicBezTo>
                  <a:cubicBezTo>
                    <a:pt x="f24" y="f25"/>
                    <a:pt x="f26" y="f27"/>
                    <a:pt x="f28" y="f9"/>
                  </a:cubicBezTo>
                  <a:cubicBezTo>
                    <a:pt x="f29" y="f30"/>
                    <a:pt x="f31" y="f32"/>
                    <a:pt x="f33" y="f34"/>
                  </a:cubicBezTo>
                  <a:cubicBezTo>
                    <a:pt x="f35" y="f36"/>
                    <a:pt x="f37" y="f37"/>
                    <a:pt x="f37" y="f38"/>
                  </a:cubicBezTo>
                  <a:cubicBezTo>
                    <a:pt x="f34" y="f39"/>
                    <a:pt x="f40" y="f41"/>
                    <a:pt x="f42" y="f43"/>
                  </a:cubicBezTo>
                  <a:cubicBezTo>
                    <a:pt x="f25" y="f44"/>
                    <a:pt x="f34" y="f5"/>
                    <a:pt x="f45" y="f46"/>
                  </a:cubicBezTo>
                  <a:cubicBezTo>
                    <a:pt x="f33" y="f47"/>
                    <a:pt x="f48" y="f28"/>
                    <a:pt x="f14" y="f49"/>
                  </a:cubicBezTo>
                  <a:cubicBezTo>
                    <a:pt x="f42" y="f24"/>
                    <a:pt x="f40" y="f50"/>
                    <a:pt x="f27" y="f51"/>
                  </a:cubicBezTo>
                  <a:cubicBezTo>
                    <a:pt x="f6" y="f52"/>
                    <a:pt x="f53" y="f54"/>
                    <a:pt x="f48" y="f55"/>
                  </a:cubicBezTo>
                  <a:cubicBezTo>
                    <a:pt x="f9" y="f56"/>
                    <a:pt x="f57" y="f7"/>
                    <a:pt x="f37" y="f58"/>
                  </a:cubicBezTo>
                  <a:cubicBezTo>
                    <a:pt x="f33" y="f59"/>
                    <a:pt x="f35" y="f16"/>
                    <a:pt x="f60" y="f32"/>
                  </a:cubicBezTo>
                  <a:cubicBezTo>
                    <a:pt x="f61" y="f32"/>
                    <a:pt x="f17" y="f62"/>
                    <a:pt x="f8" y="f9"/>
                  </a:cubicBezTo>
                  <a:close/>
                  <a:moveTo>
                    <a:pt x="f63" y="f48"/>
                  </a:moveTo>
                  <a:cubicBezTo>
                    <a:pt x="f64" y="f65"/>
                    <a:pt x="f59" y="f17"/>
                    <a:pt x="f66" y="f67"/>
                  </a:cubicBezTo>
                  <a:cubicBezTo>
                    <a:pt x="f57" y="f31"/>
                    <a:pt x="f56" y="f68"/>
                    <a:pt x="f63" y="f48"/>
                  </a:cubicBezTo>
                  <a:close/>
                  <a:moveTo>
                    <a:pt x="f14" y="f69"/>
                  </a:moveTo>
                  <a:cubicBezTo>
                    <a:pt x="f70" y="f71"/>
                    <a:pt x="f72" y="f72"/>
                    <a:pt x="f71" y="f66"/>
                  </a:cubicBezTo>
                  <a:cubicBezTo>
                    <a:pt x="f66" y="f42"/>
                    <a:pt x="f12" y="f64"/>
                    <a:pt x="f14" y="f69"/>
                  </a:cubicBezTo>
                  <a:close/>
                  <a:moveTo>
                    <a:pt x="f36" y="f69"/>
                  </a:moveTo>
                  <a:cubicBezTo>
                    <a:pt x="f37" y="f14"/>
                    <a:pt x="f37" y="f42"/>
                    <a:pt x="f63" y="f40"/>
                  </a:cubicBezTo>
                  <a:cubicBezTo>
                    <a:pt x="f73" y="f27"/>
                    <a:pt x="f69" y="f6"/>
                    <a:pt x="f74" y="f9"/>
                  </a:cubicBezTo>
                  <a:cubicBezTo>
                    <a:pt x="f16" y="f72"/>
                    <a:pt x="f14" y="f53"/>
                    <a:pt x="f36" y="f69"/>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15" name="Ελεύθερη σχεδίαση 52">
              <a:extLst>
                <a:ext uri="{FF2B5EF4-FFF2-40B4-BE49-F238E27FC236}">
                  <a16:creationId xmlns:a16="http://schemas.microsoft.com/office/drawing/2014/main" id="{3444C21F-F1D2-0137-2570-49E0355E0378}"/>
                </a:ext>
              </a:extLst>
            </p:cNvPr>
            <p:cNvSpPr/>
            <p:nvPr/>
          </p:nvSpPr>
          <p:spPr>
            <a:xfrm rot="5400013">
              <a:off x="1135150" y="4479998"/>
              <a:ext cx="264855" cy="344472"/>
            </a:xfrm>
            <a:custGeom>
              <a:avLst/>
              <a:gdLst>
                <a:gd name="f0" fmla="val 10800000"/>
                <a:gd name="f1" fmla="val 5400000"/>
                <a:gd name="f2" fmla="val 180"/>
                <a:gd name="f3" fmla="val w"/>
                <a:gd name="f4" fmla="val h"/>
                <a:gd name="f5" fmla="val 0"/>
                <a:gd name="f6" fmla="val 136"/>
                <a:gd name="f7" fmla="val 138"/>
                <a:gd name="f8" fmla="val 26"/>
                <a:gd name="f9" fmla="val 16"/>
                <a:gd name="f10" fmla="val 9"/>
                <a:gd name="f11" fmla="val 5"/>
                <a:gd name="f12" fmla="val 131"/>
                <a:gd name="f13" fmla="val 2"/>
                <a:gd name="f14" fmla="val 129"/>
                <a:gd name="f15" fmla="val 125"/>
                <a:gd name="f16" fmla="val 120"/>
                <a:gd name="f17" fmla="val 1"/>
                <a:gd name="f18" fmla="val 119"/>
                <a:gd name="f19" fmla="val 3"/>
                <a:gd name="f20" fmla="val 4"/>
                <a:gd name="f21" fmla="val 121"/>
                <a:gd name="f22" fmla="val 123"/>
                <a:gd name="f23" fmla="val 124"/>
                <a:gd name="f24" fmla="val 126"/>
                <a:gd name="f25" fmla="val 128"/>
                <a:gd name="f26" fmla="val 6"/>
                <a:gd name="f27" fmla="val 11"/>
                <a:gd name="f28" fmla="val 17"/>
                <a:gd name="f29" fmla="val 132"/>
                <a:gd name="f30" fmla="val 23"/>
                <a:gd name="f31" fmla="val 37"/>
                <a:gd name="f32" fmla="val 49"/>
                <a:gd name="f33" fmla="val 63"/>
                <a:gd name="f34" fmla="val 118"/>
                <a:gd name="f35" fmla="val 74"/>
                <a:gd name="f36" fmla="val 112"/>
                <a:gd name="f37" fmla="val 85"/>
                <a:gd name="f38" fmla="val 106"/>
                <a:gd name="f39" fmla="val 97"/>
                <a:gd name="f40" fmla="val 104"/>
                <a:gd name="f41" fmla="val 99"/>
                <a:gd name="f42" fmla="val 100"/>
                <a:gd name="f43" fmla="val 96"/>
                <a:gd name="f44" fmla="val 90"/>
                <a:gd name="f45" fmla="val 109"/>
                <a:gd name="f46" fmla="val 81"/>
                <a:gd name="f47" fmla="val 42"/>
                <a:gd name="f48" fmla="val 18"/>
                <a:gd name="f49" fmla="val 12"/>
                <a:gd name="f50" fmla="val 117"/>
                <a:gd name="f51" fmla="val 111"/>
                <a:gd name="f52" fmla="val 108"/>
                <a:gd name="f53" fmla="val 105"/>
                <a:gd name="f54" fmla="val 7"/>
                <a:gd name="f55" fmla="val 103"/>
                <a:gd name="f56" fmla="val 102"/>
                <a:gd name="f57" fmla="val 101"/>
                <a:gd name="f58" fmla="val 8"/>
                <a:gd name="f59" fmla="val 114"/>
                <a:gd name="f60" fmla="val 115"/>
                <a:gd name="f61" fmla="val 127"/>
                <a:gd name="f62" fmla="val 133"/>
                <a:gd name="f63" fmla="val 14"/>
                <a:gd name="f64" fmla="val 134"/>
                <a:gd name="f65" fmla="val 44"/>
                <a:gd name="f66" fmla="val 66"/>
                <a:gd name="f67" fmla="val 83"/>
                <a:gd name="f68" fmla="val 113"/>
                <a:gd name="f69" fmla="val 110"/>
                <a:gd name="f70" fmla="val 137"/>
                <a:gd name="f71" fmla="val 107"/>
                <a:gd name="f72" fmla="val 98"/>
                <a:gd name="f73" fmla="val 130"/>
                <a:gd name="f74" fmla="val 116"/>
                <a:gd name="f75" fmla="val 95"/>
                <a:gd name="f76" fmla="val 94"/>
                <a:gd name="f77" fmla="val 92"/>
                <a:gd name="f78" fmla="val 91"/>
                <a:gd name="f79" fmla="val 89"/>
                <a:gd name="f80" fmla="val 87"/>
                <a:gd name="f81" fmla="val 77"/>
                <a:gd name="f82" fmla="val 61"/>
                <a:gd name="f83" fmla="val 48"/>
                <a:gd name="f84" fmla="val 135"/>
                <a:gd name="f85" fmla="val 41"/>
                <a:gd name="f86" fmla="val 33"/>
                <a:gd name="f87" fmla="val 10"/>
                <a:gd name="f88" fmla="val 76"/>
                <a:gd name="f89" fmla="val 86"/>
                <a:gd name="f90" fmla="val 82"/>
                <a:gd name="f91" fmla="val 78"/>
                <a:gd name="f92" fmla="val 75"/>
                <a:gd name="f93" fmla="val 57"/>
                <a:gd name="f94" fmla="val 54"/>
                <a:gd name="f95" fmla="val 59"/>
                <a:gd name="f96" fmla="val 65"/>
                <a:gd name="f97" fmla="val 122"/>
                <a:gd name="f98" fmla="val 15"/>
                <a:gd name="f99" fmla="val 64"/>
                <a:gd name="f100" fmla="val 51"/>
                <a:gd name="f101" fmla="val 73"/>
                <a:gd name="f102" fmla="val 53"/>
                <a:gd name="f103" fmla="val 60"/>
                <a:gd name="f104" fmla="val 67"/>
                <a:gd name="f105" fmla="val 79"/>
                <a:gd name="f106" fmla="val 84"/>
                <a:gd name="f107" fmla="val 72"/>
                <a:gd name="f108" fmla="val 47"/>
                <a:gd name="f109" fmla="val 32"/>
                <a:gd name="f110" fmla="val 68"/>
                <a:gd name="f111" fmla="val 88"/>
                <a:gd name="f112" fmla="val 71"/>
                <a:gd name="f113" fmla="val 58"/>
                <a:gd name="f114" fmla="+- 0 0 -90"/>
                <a:gd name="f115" fmla="*/ f3 1 136"/>
                <a:gd name="f116" fmla="*/ f4 1 138"/>
                <a:gd name="f117" fmla="+- f7 0 f5"/>
                <a:gd name="f118" fmla="+- f6 0 f5"/>
                <a:gd name="f119" fmla="*/ f114 f0 1"/>
                <a:gd name="f120" fmla="*/ f118 1 136"/>
                <a:gd name="f121" fmla="*/ f117 1 138"/>
                <a:gd name="f122" fmla="*/ 0 f118 1"/>
                <a:gd name="f123" fmla="*/ 120 f117 1"/>
                <a:gd name="f124" fmla="*/ 4 f118 1"/>
                <a:gd name="f125" fmla="*/ 23 f118 1"/>
                <a:gd name="f126" fmla="*/ 132 f117 1"/>
                <a:gd name="f127" fmla="*/ 97 f118 1"/>
                <a:gd name="f128" fmla="*/ 104 f117 1"/>
                <a:gd name="f129" fmla="*/ 100 f118 1"/>
                <a:gd name="f130" fmla="*/ 90 f117 1"/>
                <a:gd name="f131" fmla="*/ 103 f118 1"/>
                <a:gd name="f132" fmla="*/ 11 f117 1"/>
                <a:gd name="f133" fmla="*/ 101 f118 1"/>
                <a:gd name="f134" fmla="*/ 6 f117 1"/>
                <a:gd name="f135" fmla="*/ 134 f118 1"/>
                <a:gd name="f136" fmla="*/ 26 f117 1"/>
                <a:gd name="f137" fmla="*/ 125 f118 1"/>
                <a:gd name="f138" fmla="*/ 119 f117 1"/>
                <a:gd name="f139" fmla="*/ 133 f117 1"/>
                <a:gd name="f140" fmla="*/ 96 f118 1"/>
                <a:gd name="f141" fmla="*/ 110 f117 1"/>
                <a:gd name="f142" fmla="*/ 87 f118 1"/>
                <a:gd name="f143" fmla="*/ 115 f117 1"/>
                <a:gd name="f144" fmla="*/ 5 f118 1"/>
                <a:gd name="f145" fmla="*/ 129 f117 1"/>
                <a:gd name="f146" fmla="*/ 48 f118 1"/>
                <a:gd name="f147" fmla="*/ 134 f117 1"/>
                <a:gd name="f148" fmla="*/ 65 f118 1"/>
                <a:gd name="f149" fmla="*/ 108 f117 1"/>
                <a:gd name="f150" fmla="*/ 109 f117 1"/>
                <a:gd name="f151" fmla="*/ 111 f118 1"/>
                <a:gd name="f152" fmla="*/ 135 f117 1"/>
                <a:gd name="f153" fmla="*/ 118 f118 1"/>
                <a:gd name="f154" fmla="*/ 125 f117 1"/>
                <a:gd name="f155" fmla="*/ 117 f118 1"/>
                <a:gd name="f156" fmla="*/ 108 f118 1"/>
                <a:gd name="f157" fmla="*/ 128 f117 1"/>
                <a:gd name="f158" fmla="*/ 105 f118 1"/>
                <a:gd name="f159" fmla="*/ 105 f117 1"/>
                <a:gd name="f160" fmla="*/ 124 f117 1"/>
                <a:gd name="f161" fmla="*/ 114 f118 1"/>
                <a:gd name="f162" fmla="*/ 102 f117 1"/>
                <a:gd name="f163" fmla="*/ 115 f118 1"/>
                <a:gd name="f164" fmla="*/ 82 f117 1"/>
                <a:gd name="f165" fmla="*/ 102 f118 1"/>
                <a:gd name="f166" fmla="*/ 7 f117 1"/>
                <a:gd name="f167" fmla="*/ 127 f118 1"/>
                <a:gd name="f168" fmla="*/ 18 f117 1"/>
                <a:gd name="f169" fmla="*/ 98 f118 1"/>
                <a:gd name="f170" fmla="*/ 104 f118 1"/>
                <a:gd name="f171" fmla="*/ 127 f117 1"/>
                <a:gd name="f172" fmla="*/ 113 f117 1"/>
                <a:gd name="f173" fmla="*/ 89 f118 1"/>
                <a:gd name="f174" fmla="*/ 74 f118 1"/>
                <a:gd name="f175" fmla="*/ 118 f117 1"/>
                <a:gd name="f176" fmla="*/ 2 f118 1"/>
                <a:gd name="f177" fmla="*/ 121 f117 1"/>
                <a:gd name="f178" fmla="*/ 120 f118 1"/>
                <a:gd name="f179" fmla="*/ 123 f117 1"/>
                <a:gd name="f180" fmla="*/ 128 f118 1"/>
                <a:gd name="f181" fmla="*/ 32 f117 1"/>
                <a:gd name="f182" fmla="*/ 103 f117 1"/>
                <a:gd name="f183" fmla="*/ 116 f118 1"/>
                <a:gd name="f184" fmla="*/ 72 f117 1"/>
                <a:gd name="f185" fmla="*/ 44 f117 1"/>
                <a:gd name="f186" fmla="*/ f119 1 f2"/>
                <a:gd name="f187" fmla="*/ f122 1 136"/>
                <a:gd name="f188" fmla="*/ f123 1 138"/>
                <a:gd name="f189" fmla="*/ f124 1 136"/>
                <a:gd name="f190" fmla="*/ f125 1 136"/>
                <a:gd name="f191" fmla="*/ f126 1 138"/>
                <a:gd name="f192" fmla="*/ f127 1 136"/>
                <a:gd name="f193" fmla="*/ f128 1 138"/>
                <a:gd name="f194" fmla="*/ f129 1 136"/>
                <a:gd name="f195" fmla="*/ f130 1 138"/>
                <a:gd name="f196" fmla="*/ f131 1 136"/>
                <a:gd name="f197" fmla="*/ f132 1 138"/>
                <a:gd name="f198" fmla="*/ f133 1 136"/>
                <a:gd name="f199" fmla="*/ f134 1 138"/>
                <a:gd name="f200" fmla="*/ f135 1 136"/>
                <a:gd name="f201" fmla="*/ f136 1 138"/>
                <a:gd name="f202" fmla="*/ f137 1 136"/>
                <a:gd name="f203" fmla="*/ f138 1 138"/>
                <a:gd name="f204" fmla="*/ f139 1 138"/>
                <a:gd name="f205" fmla="*/ f140 1 136"/>
                <a:gd name="f206" fmla="*/ f141 1 138"/>
                <a:gd name="f207" fmla="*/ f142 1 136"/>
                <a:gd name="f208" fmla="*/ f143 1 138"/>
                <a:gd name="f209" fmla="*/ f144 1 136"/>
                <a:gd name="f210" fmla="*/ f145 1 138"/>
                <a:gd name="f211" fmla="*/ f146 1 136"/>
                <a:gd name="f212" fmla="*/ f147 1 138"/>
                <a:gd name="f213" fmla="*/ f148 1 136"/>
                <a:gd name="f214" fmla="*/ f149 1 138"/>
                <a:gd name="f215" fmla="*/ f150 1 138"/>
                <a:gd name="f216" fmla="*/ f151 1 136"/>
                <a:gd name="f217" fmla="*/ f152 1 138"/>
                <a:gd name="f218" fmla="*/ f153 1 136"/>
                <a:gd name="f219" fmla="*/ f154 1 138"/>
                <a:gd name="f220" fmla="*/ f155 1 136"/>
                <a:gd name="f221" fmla="*/ f156 1 136"/>
                <a:gd name="f222" fmla="*/ f157 1 138"/>
                <a:gd name="f223" fmla="*/ f158 1 136"/>
                <a:gd name="f224" fmla="*/ f159 1 138"/>
                <a:gd name="f225" fmla="*/ f160 1 138"/>
                <a:gd name="f226" fmla="*/ f161 1 136"/>
                <a:gd name="f227" fmla="*/ f162 1 138"/>
                <a:gd name="f228" fmla="*/ f163 1 136"/>
                <a:gd name="f229" fmla="*/ f164 1 138"/>
                <a:gd name="f230" fmla="*/ f165 1 136"/>
                <a:gd name="f231" fmla="*/ f166 1 138"/>
                <a:gd name="f232" fmla="*/ f167 1 136"/>
                <a:gd name="f233" fmla="*/ f168 1 138"/>
                <a:gd name="f234" fmla="*/ f169 1 136"/>
                <a:gd name="f235" fmla="*/ f170 1 136"/>
                <a:gd name="f236" fmla="*/ f171 1 138"/>
                <a:gd name="f237" fmla="*/ f172 1 138"/>
                <a:gd name="f238" fmla="*/ f173 1 136"/>
                <a:gd name="f239" fmla="*/ f174 1 136"/>
                <a:gd name="f240" fmla="*/ f175 1 138"/>
                <a:gd name="f241" fmla="*/ f176 1 136"/>
                <a:gd name="f242" fmla="*/ f177 1 138"/>
                <a:gd name="f243" fmla="*/ f178 1 136"/>
                <a:gd name="f244" fmla="*/ f179 1 138"/>
                <a:gd name="f245" fmla="*/ f180 1 136"/>
                <a:gd name="f246" fmla="*/ f181 1 138"/>
                <a:gd name="f247" fmla="*/ f182 1 138"/>
                <a:gd name="f248" fmla="*/ f183 1 136"/>
                <a:gd name="f249" fmla="*/ f184 1 138"/>
                <a:gd name="f250" fmla="*/ f185 1 138"/>
                <a:gd name="f251" fmla="*/ 0 1 f120"/>
                <a:gd name="f252" fmla="*/ f6 1 f120"/>
                <a:gd name="f253" fmla="*/ 0 1 f121"/>
                <a:gd name="f254" fmla="*/ f7 1 f121"/>
                <a:gd name="f255" fmla="+- f186 0 f1"/>
                <a:gd name="f256" fmla="*/ f187 1 f120"/>
                <a:gd name="f257" fmla="*/ f188 1 f121"/>
                <a:gd name="f258" fmla="*/ f189 1 f120"/>
                <a:gd name="f259" fmla="*/ f190 1 f120"/>
                <a:gd name="f260" fmla="*/ f191 1 f121"/>
                <a:gd name="f261" fmla="*/ f192 1 f120"/>
                <a:gd name="f262" fmla="*/ f193 1 f121"/>
                <a:gd name="f263" fmla="*/ f194 1 f120"/>
                <a:gd name="f264" fmla="*/ f195 1 f121"/>
                <a:gd name="f265" fmla="*/ f196 1 f120"/>
                <a:gd name="f266" fmla="*/ f197 1 f121"/>
                <a:gd name="f267" fmla="*/ f198 1 f120"/>
                <a:gd name="f268" fmla="*/ f199 1 f121"/>
                <a:gd name="f269" fmla="*/ f200 1 f120"/>
                <a:gd name="f270" fmla="*/ f201 1 f121"/>
                <a:gd name="f271" fmla="*/ f202 1 f120"/>
                <a:gd name="f272" fmla="*/ f203 1 f121"/>
                <a:gd name="f273" fmla="*/ f204 1 f121"/>
                <a:gd name="f274" fmla="*/ f205 1 f120"/>
                <a:gd name="f275" fmla="*/ f206 1 f121"/>
                <a:gd name="f276" fmla="*/ f207 1 f120"/>
                <a:gd name="f277" fmla="*/ f208 1 f121"/>
                <a:gd name="f278" fmla="*/ f209 1 f120"/>
                <a:gd name="f279" fmla="*/ f210 1 f121"/>
                <a:gd name="f280" fmla="*/ f211 1 f120"/>
                <a:gd name="f281" fmla="*/ f212 1 f121"/>
                <a:gd name="f282" fmla="*/ f213 1 f120"/>
                <a:gd name="f283" fmla="*/ f214 1 f121"/>
                <a:gd name="f284" fmla="*/ f215 1 f121"/>
                <a:gd name="f285" fmla="*/ f216 1 f120"/>
                <a:gd name="f286" fmla="*/ f217 1 f121"/>
                <a:gd name="f287" fmla="*/ f218 1 f120"/>
                <a:gd name="f288" fmla="*/ f219 1 f121"/>
                <a:gd name="f289" fmla="*/ f220 1 f120"/>
                <a:gd name="f290" fmla="*/ f221 1 f120"/>
                <a:gd name="f291" fmla="*/ f222 1 f121"/>
                <a:gd name="f292" fmla="*/ f223 1 f120"/>
                <a:gd name="f293" fmla="*/ f224 1 f121"/>
                <a:gd name="f294" fmla="*/ f225 1 f121"/>
                <a:gd name="f295" fmla="*/ f226 1 f120"/>
                <a:gd name="f296" fmla="*/ f227 1 f121"/>
                <a:gd name="f297" fmla="*/ f228 1 f120"/>
                <a:gd name="f298" fmla="*/ f229 1 f121"/>
                <a:gd name="f299" fmla="*/ f230 1 f120"/>
                <a:gd name="f300" fmla="*/ f231 1 f121"/>
                <a:gd name="f301" fmla="*/ f232 1 f120"/>
                <a:gd name="f302" fmla="*/ f233 1 f121"/>
                <a:gd name="f303" fmla="*/ f234 1 f120"/>
                <a:gd name="f304" fmla="*/ f235 1 f120"/>
                <a:gd name="f305" fmla="*/ f236 1 f121"/>
                <a:gd name="f306" fmla="*/ f237 1 f121"/>
                <a:gd name="f307" fmla="*/ f238 1 f120"/>
                <a:gd name="f308" fmla="*/ f239 1 f120"/>
                <a:gd name="f309" fmla="*/ f240 1 f121"/>
                <a:gd name="f310" fmla="*/ f241 1 f120"/>
                <a:gd name="f311" fmla="*/ f242 1 f121"/>
                <a:gd name="f312" fmla="*/ f243 1 f120"/>
                <a:gd name="f313" fmla="*/ f244 1 f121"/>
                <a:gd name="f314" fmla="*/ f245 1 f120"/>
                <a:gd name="f315" fmla="*/ f246 1 f121"/>
                <a:gd name="f316" fmla="*/ f247 1 f121"/>
                <a:gd name="f317" fmla="*/ f248 1 f120"/>
                <a:gd name="f318" fmla="*/ f249 1 f121"/>
                <a:gd name="f319" fmla="*/ f250 1 f121"/>
                <a:gd name="f320" fmla="*/ f251 f115 1"/>
                <a:gd name="f321" fmla="*/ f252 f115 1"/>
                <a:gd name="f322" fmla="*/ f254 f116 1"/>
                <a:gd name="f323" fmla="*/ f253 f116 1"/>
                <a:gd name="f324" fmla="*/ f256 f115 1"/>
                <a:gd name="f325" fmla="*/ f257 f116 1"/>
                <a:gd name="f326" fmla="*/ f258 f115 1"/>
                <a:gd name="f327" fmla="*/ f259 f115 1"/>
                <a:gd name="f328" fmla="*/ f260 f116 1"/>
                <a:gd name="f329" fmla="*/ f261 f115 1"/>
                <a:gd name="f330" fmla="*/ f262 f116 1"/>
                <a:gd name="f331" fmla="*/ f263 f115 1"/>
                <a:gd name="f332" fmla="*/ f264 f116 1"/>
                <a:gd name="f333" fmla="*/ f265 f115 1"/>
                <a:gd name="f334" fmla="*/ f266 f116 1"/>
                <a:gd name="f335" fmla="*/ f267 f115 1"/>
                <a:gd name="f336" fmla="*/ f268 f116 1"/>
                <a:gd name="f337" fmla="*/ f269 f115 1"/>
                <a:gd name="f338" fmla="*/ f270 f116 1"/>
                <a:gd name="f339" fmla="*/ f271 f115 1"/>
                <a:gd name="f340" fmla="*/ f272 f116 1"/>
                <a:gd name="f341" fmla="*/ f273 f116 1"/>
                <a:gd name="f342" fmla="*/ f274 f115 1"/>
                <a:gd name="f343" fmla="*/ f275 f116 1"/>
                <a:gd name="f344" fmla="*/ f276 f115 1"/>
                <a:gd name="f345" fmla="*/ f277 f116 1"/>
                <a:gd name="f346" fmla="*/ f278 f115 1"/>
                <a:gd name="f347" fmla="*/ f279 f116 1"/>
                <a:gd name="f348" fmla="*/ f280 f115 1"/>
                <a:gd name="f349" fmla="*/ f281 f116 1"/>
                <a:gd name="f350" fmla="*/ f282 f115 1"/>
                <a:gd name="f351" fmla="*/ f283 f116 1"/>
                <a:gd name="f352" fmla="*/ f284 f116 1"/>
                <a:gd name="f353" fmla="*/ f285 f115 1"/>
                <a:gd name="f354" fmla="*/ f286 f116 1"/>
                <a:gd name="f355" fmla="*/ f287 f115 1"/>
                <a:gd name="f356" fmla="*/ f288 f116 1"/>
                <a:gd name="f357" fmla="*/ f289 f115 1"/>
                <a:gd name="f358" fmla="*/ f290 f115 1"/>
                <a:gd name="f359" fmla="*/ f291 f116 1"/>
                <a:gd name="f360" fmla="*/ f292 f115 1"/>
                <a:gd name="f361" fmla="*/ f293 f116 1"/>
                <a:gd name="f362" fmla="*/ f294 f116 1"/>
                <a:gd name="f363" fmla="*/ f295 f115 1"/>
                <a:gd name="f364" fmla="*/ f296 f116 1"/>
                <a:gd name="f365" fmla="*/ f297 f115 1"/>
                <a:gd name="f366" fmla="*/ f298 f116 1"/>
                <a:gd name="f367" fmla="*/ f299 f115 1"/>
                <a:gd name="f368" fmla="*/ f300 f116 1"/>
                <a:gd name="f369" fmla="*/ f301 f115 1"/>
                <a:gd name="f370" fmla="*/ f302 f116 1"/>
                <a:gd name="f371" fmla="*/ f303 f115 1"/>
                <a:gd name="f372" fmla="*/ f304 f115 1"/>
                <a:gd name="f373" fmla="*/ f305 f116 1"/>
                <a:gd name="f374" fmla="*/ f306 f116 1"/>
                <a:gd name="f375" fmla="*/ f307 f115 1"/>
                <a:gd name="f376" fmla="*/ f308 f115 1"/>
                <a:gd name="f377" fmla="*/ f309 f116 1"/>
                <a:gd name="f378" fmla="*/ f310 f115 1"/>
                <a:gd name="f379" fmla="*/ f311 f116 1"/>
                <a:gd name="f380" fmla="*/ f312 f115 1"/>
                <a:gd name="f381" fmla="*/ f313 f116 1"/>
                <a:gd name="f382" fmla="*/ f314 f115 1"/>
                <a:gd name="f383" fmla="*/ f315 f116 1"/>
                <a:gd name="f384" fmla="*/ f316 f116 1"/>
                <a:gd name="f385" fmla="*/ f317 f115 1"/>
                <a:gd name="f386" fmla="*/ f318 f116 1"/>
                <a:gd name="f387" fmla="*/ f319 f116 1"/>
              </a:gdLst>
              <a:ahLst/>
              <a:cxnLst>
                <a:cxn ang="3cd4">
                  <a:pos x="hc" y="t"/>
                </a:cxn>
                <a:cxn ang="0">
                  <a:pos x="r" y="vc"/>
                </a:cxn>
                <a:cxn ang="cd4">
                  <a:pos x="hc" y="b"/>
                </a:cxn>
                <a:cxn ang="cd2">
                  <a:pos x="l" y="vc"/>
                </a:cxn>
                <a:cxn ang="f255">
                  <a:pos x="f324" y="f325"/>
                </a:cxn>
                <a:cxn ang="f255">
                  <a:pos x="f326" y="f325"/>
                </a:cxn>
                <a:cxn ang="f255">
                  <a:pos x="f327" y="f328"/>
                </a:cxn>
                <a:cxn ang="f255">
                  <a:pos x="f329" y="f330"/>
                </a:cxn>
                <a:cxn ang="f255">
                  <a:pos x="f331" y="f332"/>
                </a:cxn>
                <a:cxn ang="f255">
                  <a:pos x="f333" y="f334"/>
                </a:cxn>
                <a:cxn ang="f255">
                  <a:pos x="f335" y="f336"/>
                </a:cxn>
                <a:cxn ang="f255">
                  <a:pos x="f337" y="f338"/>
                </a:cxn>
                <a:cxn ang="f255">
                  <a:pos x="f339" y="f340"/>
                </a:cxn>
                <a:cxn ang="f255">
                  <a:pos x="f331" y="f341"/>
                </a:cxn>
                <a:cxn ang="f255">
                  <a:pos x="f342" y="f343"/>
                </a:cxn>
                <a:cxn ang="f255">
                  <a:pos x="f344" y="f345"/>
                </a:cxn>
                <a:cxn ang="f255">
                  <a:pos x="f346" y="f347"/>
                </a:cxn>
                <a:cxn ang="f255">
                  <a:pos x="f348" y="f349"/>
                </a:cxn>
                <a:cxn ang="f255">
                  <a:pos x="f348" y="f347"/>
                </a:cxn>
                <a:cxn ang="f255">
                  <a:pos x="f350" y="f325"/>
                </a:cxn>
                <a:cxn ang="f255">
                  <a:pos x="f329" y="f351"/>
                </a:cxn>
                <a:cxn ang="f255">
                  <a:pos x="f329" y="f352"/>
                </a:cxn>
                <a:cxn ang="f255">
                  <a:pos x="f353" y="f354"/>
                </a:cxn>
                <a:cxn ang="f255">
                  <a:pos x="f355" y="f356"/>
                </a:cxn>
                <a:cxn ang="f255">
                  <a:pos x="f357" y="f347"/>
                </a:cxn>
                <a:cxn ang="f255">
                  <a:pos x="f358" y="f347"/>
                </a:cxn>
                <a:cxn ang="f255">
                  <a:pos x="f333" y="f359"/>
                </a:cxn>
                <a:cxn ang="f255">
                  <a:pos x="f360" y="f361"/>
                </a:cxn>
                <a:cxn ang="f255">
                  <a:pos x="f355" y="f362"/>
                </a:cxn>
                <a:cxn ang="f255">
                  <a:pos x="f363" y="f361"/>
                </a:cxn>
                <a:cxn ang="f255">
                  <a:pos x="f358" y="f364"/>
                </a:cxn>
                <a:cxn ang="f255">
                  <a:pos x="f365" y="f366"/>
                </a:cxn>
                <a:cxn ang="f255">
                  <a:pos x="f367" y="f368"/>
                </a:cxn>
                <a:cxn ang="f255">
                  <a:pos x="f369" y="f370"/>
                </a:cxn>
                <a:cxn ang="f255">
                  <a:pos x="f371" y="f361"/>
                </a:cxn>
                <a:cxn ang="f255">
                  <a:pos x="f327" y="f341"/>
                </a:cxn>
                <a:cxn ang="f255">
                  <a:pos x="f372" y="f373"/>
                </a:cxn>
                <a:cxn ang="f255">
                  <a:pos x="f365" y="f374"/>
                </a:cxn>
                <a:cxn ang="f255">
                  <a:pos x="f375" y="f343"/>
                </a:cxn>
                <a:cxn ang="f255">
                  <a:pos x="f376" y="f377"/>
                </a:cxn>
                <a:cxn ang="f255">
                  <a:pos x="f326" y="f373"/>
                </a:cxn>
                <a:cxn ang="f255">
                  <a:pos x="f378" y="f379"/>
                </a:cxn>
                <a:cxn ang="f255">
                  <a:pos x="f380" y="f381"/>
                </a:cxn>
                <a:cxn ang="f255">
                  <a:pos x="f367" y="f351"/>
                </a:cxn>
                <a:cxn ang="f255">
                  <a:pos x="f382" y="f383"/>
                </a:cxn>
                <a:cxn ang="f255">
                  <a:pos x="f372" y="f384"/>
                </a:cxn>
                <a:cxn ang="f255">
                  <a:pos x="f385" y="f386"/>
                </a:cxn>
                <a:cxn ang="f255">
                  <a:pos x="f382" y="f387"/>
                </a:cxn>
              </a:cxnLst>
              <a:rect l="f320" t="f323" r="f321" b="f322"/>
              <a:pathLst>
                <a:path w="136" h="138">
                  <a:moveTo>
                    <a:pt x="f8" y="f7"/>
                  </a:moveTo>
                  <a:cubicBezTo>
                    <a:pt x="f9" y="f7"/>
                    <a:pt x="f10" y="f6"/>
                    <a:pt x="f11" y="f12"/>
                  </a:cubicBezTo>
                  <a:cubicBezTo>
                    <a:pt x="f13" y="f14"/>
                    <a:pt x="f5" y="f15"/>
                    <a:pt x="f5" y="f16"/>
                  </a:cubicBezTo>
                  <a:cubicBezTo>
                    <a:pt x="f5" y="f16"/>
                    <a:pt x="f5" y="f16"/>
                    <a:pt x="f5" y="f16"/>
                  </a:cubicBezTo>
                  <a:cubicBezTo>
                    <a:pt x="f17" y="f18"/>
                    <a:pt x="f17" y="f18"/>
                    <a:pt x="f17" y="f18"/>
                  </a:cubicBezTo>
                  <a:cubicBezTo>
                    <a:pt x="f13" y="f18"/>
                    <a:pt x="f19" y="f18"/>
                    <a:pt x="f20" y="f16"/>
                  </a:cubicBezTo>
                  <a:cubicBezTo>
                    <a:pt x="f11" y="f21"/>
                    <a:pt x="f11" y="f22"/>
                    <a:pt x="f11" y="f23"/>
                  </a:cubicBezTo>
                  <a:cubicBezTo>
                    <a:pt x="f11" y="f24"/>
                    <a:pt x="f11" y="f25"/>
                    <a:pt x="f26" y="f25"/>
                  </a:cubicBezTo>
                  <a:cubicBezTo>
                    <a:pt x="f27" y="f12"/>
                    <a:pt x="f28" y="f29"/>
                    <a:pt x="f30" y="f29"/>
                  </a:cubicBezTo>
                  <a:cubicBezTo>
                    <a:pt x="f31" y="f29"/>
                    <a:pt x="f32" y="f15"/>
                    <a:pt x="f33" y="f34"/>
                  </a:cubicBezTo>
                  <a:cubicBezTo>
                    <a:pt x="f35" y="f36"/>
                    <a:pt x="f37" y="f38"/>
                    <a:pt x="f39" y="f40"/>
                  </a:cubicBezTo>
                  <a:cubicBezTo>
                    <a:pt x="f39" y="f40"/>
                    <a:pt x="f39" y="f40"/>
                    <a:pt x="f39" y="f40"/>
                  </a:cubicBezTo>
                  <a:cubicBezTo>
                    <a:pt x="f41" y="f42"/>
                    <a:pt x="f42" y="f43"/>
                    <a:pt x="f42" y="f44"/>
                  </a:cubicBezTo>
                  <a:cubicBezTo>
                    <a:pt x="f42" y="f44"/>
                    <a:pt x="f42" y="f44"/>
                    <a:pt x="f42" y="f44"/>
                  </a:cubicBezTo>
                  <a:cubicBezTo>
                    <a:pt x="f42" y="f44"/>
                    <a:pt x="f42" y="f44"/>
                    <a:pt x="f42" y="f44"/>
                  </a:cubicBezTo>
                  <a:cubicBezTo>
                    <a:pt x="f45" y="f46"/>
                    <a:pt x="f29" y="f47"/>
                    <a:pt x="f15" y="f48"/>
                  </a:cubicBezTo>
                  <a:cubicBezTo>
                    <a:pt x="f23" y="f49"/>
                    <a:pt x="f50" y="f20"/>
                    <a:pt x="f51" y="f20"/>
                  </a:cubicBezTo>
                  <a:cubicBezTo>
                    <a:pt x="f52" y="f20"/>
                    <a:pt x="f53" y="f54"/>
                    <a:pt x="f55" y="f27"/>
                  </a:cubicBezTo>
                  <a:cubicBezTo>
                    <a:pt x="f56" y="f49"/>
                    <a:pt x="f56" y="f49"/>
                    <a:pt x="f56" y="f49"/>
                  </a:cubicBezTo>
                  <a:cubicBezTo>
                    <a:pt x="f57" y="f27"/>
                    <a:pt x="f57" y="f27"/>
                    <a:pt x="f57" y="f27"/>
                  </a:cubicBezTo>
                  <a:cubicBezTo>
                    <a:pt x="f42" y="f10"/>
                    <a:pt x="f42" y="f58"/>
                    <a:pt x="f57" y="f26"/>
                  </a:cubicBezTo>
                  <a:cubicBezTo>
                    <a:pt x="f55" y="f13"/>
                    <a:pt x="f45" y="f5"/>
                    <a:pt x="f59" y="f5"/>
                  </a:cubicBezTo>
                  <a:cubicBezTo>
                    <a:pt x="f59" y="f5"/>
                    <a:pt x="f59" y="f5"/>
                    <a:pt x="f60" y="f5"/>
                  </a:cubicBezTo>
                  <a:cubicBezTo>
                    <a:pt x="f61" y="f17"/>
                    <a:pt x="f62" y="f63"/>
                    <a:pt x="f64" y="f8"/>
                  </a:cubicBezTo>
                  <a:cubicBezTo>
                    <a:pt x="f6" y="f65"/>
                    <a:pt x="f15" y="f66"/>
                    <a:pt x="f50" y="f67"/>
                  </a:cubicBezTo>
                  <a:cubicBezTo>
                    <a:pt x="f68" y="f44"/>
                    <a:pt x="f69" y="f43"/>
                    <a:pt x="f45" y="f57"/>
                  </a:cubicBezTo>
                  <a:cubicBezTo>
                    <a:pt x="f16" y="f57"/>
                    <a:pt x="f15" y="f69"/>
                    <a:pt x="f15" y="f18"/>
                  </a:cubicBezTo>
                  <a:cubicBezTo>
                    <a:pt x="f15" y="f25"/>
                    <a:pt x="f16" y="f70"/>
                    <a:pt x="f51" y="f70"/>
                  </a:cubicBezTo>
                  <a:cubicBezTo>
                    <a:pt x="f71" y="f70"/>
                    <a:pt x="f40" y="f6"/>
                    <a:pt x="f42" y="f64"/>
                  </a:cubicBezTo>
                  <a:cubicBezTo>
                    <a:pt x="f42" y="f62"/>
                    <a:pt x="f42" y="f62"/>
                    <a:pt x="f42" y="f62"/>
                  </a:cubicBezTo>
                  <a:cubicBezTo>
                    <a:pt x="f42" y="f62"/>
                    <a:pt x="f42" y="f62"/>
                    <a:pt x="f42" y="f62"/>
                  </a:cubicBezTo>
                  <a:cubicBezTo>
                    <a:pt x="f72" y="f73"/>
                    <a:pt x="f72" y="f15"/>
                    <a:pt x="f39" y="f16"/>
                  </a:cubicBezTo>
                  <a:cubicBezTo>
                    <a:pt x="f39" y="f74"/>
                    <a:pt x="f39" y="f68"/>
                    <a:pt x="f43" y="f69"/>
                  </a:cubicBezTo>
                  <a:cubicBezTo>
                    <a:pt x="f75" y="f69"/>
                    <a:pt x="f75" y="f69"/>
                    <a:pt x="f76" y="f69"/>
                  </a:cubicBezTo>
                  <a:cubicBezTo>
                    <a:pt x="f77" y="f51"/>
                    <a:pt x="f77" y="f51"/>
                    <a:pt x="f77" y="f51"/>
                  </a:cubicBezTo>
                  <a:cubicBezTo>
                    <a:pt x="f78" y="f36"/>
                    <a:pt x="f79" y="f68"/>
                    <a:pt x="f80" y="f60"/>
                  </a:cubicBezTo>
                  <a:cubicBezTo>
                    <a:pt x="f81" y="f21"/>
                    <a:pt x="f82" y="f29"/>
                    <a:pt x="f83" y="f84"/>
                  </a:cubicBezTo>
                  <a:cubicBezTo>
                    <a:pt x="f85" y="f70"/>
                    <a:pt x="f86" y="f7"/>
                    <a:pt x="f8" y="f7"/>
                  </a:cubicBezTo>
                  <a:close/>
                  <a:moveTo>
                    <a:pt x="f11" y="f14"/>
                  </a:moveTo>
                  <a:cubicBezTo>
                    <a:pt x="f11" y="f73"/>
                    <a:pt x="f11" y="f73"/>
                    <a:pt x="f26" y="f73"/>
                  </a:cubicBezTo>
                  <a:cubicBezTo>
                    <a:pt x="f87" y="f64"/>
                    <a:pt x="f28" y="f70"/>
                    <a:pt x="f8" y="f70"/>
                  </a:cubicBezTo>
                  <a:cubicBezTo>
                    <a:pt x="f86" y="f70"/>
                    <a:pt x="f85" y="f84"/>
                    <a:pt x="f83" y="f64"/>
                  </a:cubicBezTo>
                  <a:cubicBezTo>
                    <a:pt x="f82" y="f73"/>
                    <a:pt x="f88" y="f16"/>
                    <a:pt x="f89" y="f59"/>
                  </a:cubicBezTo>
                  <a:cubicBezTo>
                    <a:pt x="f90" y="f60"/>
                    <a:pt x="f91" y="f50"/>
                    <a:pt x="f92" y="f18"/>
                  </a:cubicBezTo>
                  <a:cubicBezTo>
                    <a:pt x="f66" y="f23"/>
                    <a:pt x="f93" y="f14"/>
                    <a:pt x="f83" y="f14"/>
                  </a:cubicBezTo>
                  <a:cubicBezTo>
                    <a:pt x="f65" y="f14"/>
                    <a:pt x="f65" y="f14"/>
                    <a:pt x="f65" y="f14"/>
                  </a:cubicBezTo>
                  <a:cubicBezTo>
                    <a:pt x="f83" y="f25"/>
                    <a:pt x="f83" y="f25"/>
                    <a:pt x="f83" y="f25"/>
                  </a:cubicBezTo>
                  <a:cubicBezTo>
                    <a:pt x="f94" y="f24"/>
                    <a:pt x="f95" y="f22"/>
                    <a:pt x="f96" y="f16"/>
                  </a:cubicBezTo>
                  <a:cubicBezTo>
                    <a:pt x="f92" y="f59"/>
                    <a:pt x="f37" y="f52"/>
                    <a:pt x="f43" y="f52"/>
                  </a:cubicBezTo>
                  <a:cubicBezTo>
                    <a:pt x="f43" y="f52"/>
                    <a:pt x="f43" y="f52"/>
                    <a:pt x="f43" y="f52"/>
                  </a:cubicBezTo>
                  <a:cubicBezTo>
                    <a:pt x="f39" y="f52"/>
                    <a:pt x="f39" y="f52"/>
                    <a:pt x="f39" y="f52"/>
                  </a:cubicBezTo>
                  <a:cubicBezTo>
                    <a:pt x="f39" y="f52"/>
                    <a:pt x="f39" y="f52"/>
                    <a:pt x="f39" y="f52"/>
                  </a:cubicBezTo>
                  <a:cubicBezTo>
                    <a:pt x="f39" y="f52"/>
                    <a:pt x="f39" y="f52"/>
                    <a:pt x="f39" y="f52"/>
                  </a:cubicBezTo>
                  <a:cubicBezTo>
                    <a:pt x="f39" y="f45"/>
                    <a:pt x="f39" y="f45"/>
                    <a:pt x="f39" y="f45"/>
                  </a:cubicBezTo>
                  <a:cubicBezTo>
                    <a:pt x="f72" y="f36"/>
                    <a:pt x="f41" y="f74"/>
                    <a:pt x="f41" y="f16"/>
                  </a:cubicBezTo>
                  <a:cubicBezTo>
                    <a:pt x="f41" y="f23"/>
                    <a:pt x="f42" y="f14"/>
                    <a:pt x="f57" y="f29"/>
                  </a:cubicBezTo>
                  <a:cubicBezTo>
                    <a:pt x="f40" y="f64"/>
                    <a:pt x="f52" y="f84"/>
                    <a:pt x="f51" y="f84"/>
                  </a:cubicBezTo>
                  <a:cubicBezTo>
                    <a:pt x="f34" y="f84"/>
                    <a:pt x="f97" y="f14"/>
                    <a:pt x="f22" y="f22"/>
                  </a:cubicBezTo>
                  <a:cubicBezTo>
                    <a:pt x="f97" y="f23"/>
                    <a:pt x="f21" y="f15"/>
                    <a:pt x="f18" y="f15"/>
                  </a:cubicBezTo>
                  <a:cubicBezTo>
                    <a:pt x="f34" y="f15"/>
                    <a:pt x="f34" y="f15"/>
                    <a:pt x="f34" y="f15"/>
                  </a:cubicBezTo>
                  <a:cubicBezTo>
                    <a:pt x="f34" y="f61"/>
                    <a:pt x="f50" y="f25"/>
                    <a:pt x="f50" y="f14"/>
                  </a:cubicBezTo>
                  <a:cubicBezTo>
                    <a:pt x="f50" y="f14"/>
                    <a:pt x="f50" y="f14"/>
                    <a:pt x="f50" y="f14"/>
                  </a:cubicBezTo>
                  <a:cubicBezTo>
                    <a:pt x="f50" y="f14"/>
                    <a:pt x="f50" y="f14"/>
                    <a:pt x="f50" y="f14"/>
                  </a:cubicBezTo>
                  <a:cubicBezTo>
                    <a:pt x="f60" y="f73"/>
                    <a:pt x="f59" y="f73"/>
                    <a:pt x="f68" y="f73"/>
                  </a:cubicBezTo>
                  <a:cubicBezTo>
                    <a:pt x="f68" y="f73"/>
                    <a:pt x="f68" y="f73"/>
                    <a:pt x="f68" y="f73"/>
                  </a:cubicBezTo>
                  <a:cubicBezTo>
                    <a:pt x="f51" y="f73"/>
                    <a:pt x="f45" y="f73"/>
                    <a:pt x="f52" y="f14"/>
                  </a:cubicBezTo>
                  <a:cubicBezTo>
                    <a:pt x="f38" y="f14"/>
                    <a:pt x="f53" y="f25"/>
                    <a:pt x="f55" y="f25"/>
                  </a:cubicBezTo>
                  <a:cubicBezTo>
                    <a:pt x="f55" y="f25"/>
                    <a:pt x="f55" y="f25"/>
                    <a:pt x="f55" y="f25"/>
                  </a:cubicBezTo>
                  <a:cubicBezTo>
                    <a:pt x="f55" y="f25"/>
                    <a:pt x="f55" y="f25"/>
                    <a:pt x="f55" y="f25"/>
                  </a:cubicBezTo>
                  <a:cubicBezTo>
                    <a:pt x="f42" y="f97"/>
                    <a:pt x="f42" y="f69"/>
                    <a:pt x="f40" y="f53"/>
                  </a:cubicBezTo>
                  <a:cubicBezTo>
                    <a:pt x="f53" y="f53"/>
                    <a:pt x="f53" y="f53"/>
                    <a:pt x="f53" y="f53"/>
                  </a:cubicBezTo>
                  <a:cubicBezTo>
                    <a:pt x="f53" y="f53"/>
                    <a:pt x="f53" y="f53"/>
                    <a:pt x="f53" y="f53"/>
                  </a:cubicBezTo>
                  <a:cubicBezTo>
                    <a:pt x="f69" y="f38"/>
                    <a:pt x="f59" y="f52"/>
                    <a:pt x="f74" y="f36"/>
                  </a:cubicBezTo>
                  <a:cubicBezTo>
                    <a:pt x="f34" y="f74"/>
                    <a:pt x="f18" y="f16"/>
                    <a:pt x="f34" y="f23"/>
                  </a:cubicBezTo>
                  <a:cubicBezTo>
                    <a:pt x="f34" y="f23"/>
                    <a:pt x="f34" y="f23"/>
                    <a:pt x="f34" y="f23"/>
                  </a:cubicBezTo>
                  <a:cubicBezTo>
                    <a:pt x="f21" y="f18"/>
                    <a:pt x="f18" y="f74"/>
                    <a:pt x="f50" y="f36"/>
                  </a:cubicBezTo>
                  <a:cubicBezTo>
                    <a:pt x="f74" y="f69"/>
                    <a:pt x="f60" y="f45"/>
                    <a:pt x="f59" y="f38"/>
                  </a:cubicBezTo>
                  <a:cubicBezTo>
                    <a:pt x="f59" y="f53"/>
                    <a:pt x="f59" y="f53"/>
                    <a:pt x="f59" y="f53"/>
                  </a:cubicBezTo>
                  <a:cubicBezTo>
                    <a:pt x="f60" y="f53"/>
                    <a:pt x="f60" y="f53"/>
                    <a:pt x="f60" y="f53"/>
                  </a:cubicBezTo>
                  <a:cubicBezTo>
                    <a:pt x="f50" y="f38"/>
                    <a:pt x="f21" y="f45"/>
                    <a:pt x="f22" y="f68"/>
                  </a:cubicBezTo>
                  <a:cubicBezTo>
                    <a:pt x="f21" y="f71"/>
                    <a:pt x="f74" y="f56"/>
                    <a:pt x="f52" y="f56"/>
                  </a:cubicBezTo>
                  <a:cubicBezTo>
                    <a:pt x="f71" y="f56"/>
                    <a:pt x="f71" y="f56"/>
                    <a:pt x="f71" y="f56"/>
                  </a:cubicBezTo>
                  <a:cubicBezTo>
                    <a:pt x="f71" y="f57"/>
                    <a:pt x="f71" y="f57"/>
                    <a:pt x="f71" y="f57"/>
                  </a:cubicBezTo>
                  <a:cubicBezTo>
                    <a:pt x="f52" y="f39"/>
                    <a:pt x="f36" y="f44"/>
                    <a:pt x="f60" y="f90"/>
                  </a:cubicBezTo>
                  <a:cubicBezTo>
                    <a:pt x="f23" y="f96"/>
                    <a:pt x="f64" y="f65"/>
                    <a:pt x="f62" y="f8"/>
                  </a:cubicBezTo>
                  <a:cubicBezTo>
                    <a:pt x="f12" y="f98"/>
                    <a:pt x="f24" y="f19"/>
                    <a:pt x="f60" y="f13"/>
                  </a:cubicBezTo>
                  <a:cubicBezTo>
                    <a:pt x="f69" y="f17"/>
                    <a:pt x="f40" y="f20"/>
                    <a:pt x="f56" y="f54"/>
                  </a:cubicBezTo>
                  <a:cubicBezTo>
                    <a:pt x="f56" y="f54"/>
                    <a:pt x="f56" y="f58"/>
                    <a:pt x="f56" y="f10"/>
                  </a:cubicBezTo>
                  <a:cubicBezTo>
                    <a:pt x="f53" y="f20"/>
                    <a:pt x="f45" y="f19"/>
                    <a:pt x="f51" y="f19"/>
                  </a:cubicBezTo>
                  <a:cubicBezTo>
                    <a:pt x="f34" y="f19"/>
                    <a:pt x="f15" y="f27"/>
                    <a:pt x="f61" y="f48"/>
                  </a:cubicBezTo>
                  <a:cubicBezTo>
                    <a:pt x="f62" y="f47"/>
                    <a:pt x="f69" y="f46"/>
                    <a:pt x="f57" y="f78"/>
                  </a:cubicBezTo>
                  <a:cubicBezTo>
                    <a:pt x="f56" y="f43"/>
                    <a:pt x="f42" y="f42"/>
                    <a:pt x="f41" y="f40"/>
                  </a:cubicBezTo>
                  <a:cubicBezTo>
                    <a:pt x="f72" y="f53"/>
                    <a:pt x="f72" y="f53"/>
                    <a:pt x="f72" y="f53"/>
                  </a:cubicBezTo>
                  <a:cubicBezTo>
                    <a:pt x="f72" y="f53"/>
                    <a:pt x="f72" y="f53"/>
                    <a:pt x="f72" y="f53"/>
                  </a:cubicBezTo>
                  <a:cubicBezTo>
                    <a:pt x="f89" y="f71"/>
                    <a:pt x="f92" y="f68"/>
                    <a:pt x="f99" y="f18"/>
                  </a:cubicBezTo>
                  <a:cubicBezTo>
                    <a:pt x="f100" y="f24"/>
                    <a:pt x="f31" y="f62"/>
                    <a:pt x="f30" y="f62"/>
                  </a:cubicBezTo>
                  <a:cubicBezTo>
                    <a:pt x="f28" y="f62"/>
                    <a:pt x="f27" y="f29"/>
                    <a:pt x="f11" y="f14"/>
                  </a:cubicBezTo>
                  <a:cubicBezTo>
                    <a:pt x="f11" y="f14"/>
                    <a:pt x="f11" y="f14"/>
                    <a:pt x="f11" y="f14"/>
                  </a:cubicBezTo>
                  <a:close/>
                  <a:moveTo>
                    <a:pt x="f40" y="f61"/>
                  </a:moveTo>
                  <a:cubicBezTo>
                    <a:pt x="f38" y="f61"/>
                    <a:pt x="f71" y="f61"/>
                    <a:pt x="f52" y="f25"/>
                  </a:cubicBezTo>
                  <a:cubicBezTo>
                    <a:pt x="f51" y="f14"/>
                    <a:pt x="f68" y="f14"/>
                    <a:pt x="f74" y="f25"/>
                  </a:cubicBezTo>
                  <a:cubicBezTo>
                    <a:pt x="f34" y="f22"/>
                    <a:pt x="f34" y="f50"/>
                    <a:pt x="f60" y="f68"/>
                  </a:cubicBezTo>
                  <a:cubicBezTo>
                    <a:pt x="f68" y="f69"/>
                    <a:pt x="f45" y="f71"/>
                    <a:pt x="f53" y="f71"/>
                  </a:cubicBezTo>
                  <a:cubicBezTo>
                    <a:pt x="f56" y="f51"/>
                    <a:pt x="f56" y="f21"/>
                    <a:pt x="f40" y="f61"/>
                  </a:cubicBezTo>
                  <a:close/>
                  <a:moveTo>
                    <a:pt x="f79" y="f69"/>
                  </a:moveTo>
                  <a:cubicBezTo>
                    <a:pt x="f46" y="f36"/>
                    <a:pt x="f101" y="f50"/>
                    <a:pt x="f96" y="f21"/>
                  </a:cubicBezTo>
                  <a:cubicBezTo>
                    <a:pt x="f82" y="f22"/>
                    <a:pt x="f93" y="f15"/>
                    <a:pt x="f102" y="f61"/>
                  </a:cubicBezTo>
                  <a:cubicBezTo>
                    <a:pt x="f103" y="f24"/>
                    <a:pt x="f104" y="f97"/>
                    <a:pt x="f35" y="f34"/>
                  </a:cubicBezTo>
                  <a:cubicBezTo>
                    <a:pt x="f105" y="f60"/>
                    <a:pt x="f106" y="f36"/>
                    <a:pt x="f79" y="f69"/>
                  </a:cubicBezTo>
                  <a:close/>
                  <a:moveTo>
                    <a:pt x="f13" y="f21"/>
                  </a:moveTo>
                  <a:cubicBezTo>
                    <a:pt x="f13" y="f22"/>
                    <a:pt x="f19" y="f15"/>
                    <a:pt x="f20" y="f61"/>
                  </a:cubicBezTo>
                  <a:cubicBezTo>
                    <a:pt x="f19" y="f61"/>
                    <a:pt x="f19" y="f15"/>
                    <a:pt x="f19" y="f23"/>
                  </a:cubicBezTo>
                  <a:cubicBezTo>
                    <a:pt x="f19" y="f22"/>
                    <a:pt x="f20" y="f97"/>
                    <a:pt x="f19" y="f21"/>
                  </a:cubicBezTo>
                  <a:cubicBezTo>
                    <a:pt x="f19" y="f21"/>
                    <a:pt x="f19" y="f21"/>
                    <a:pt x="f13" y="f21"/>
                  </a:cubicBezTo>
                  <a:close/>
                  <a:moveTo>
                    <a:pt x="f74" y="f52"/>
                  </a:moveTo>
                  <a:cubicBezTo>
                    <a:pt x="f50" y="f45"/>
                    <a:pt x="f34" y="f69"/>
                    <a:pt x="f34" y="f51"/>
                  </a:cubicBezTo>
                  <a:cubicBezTo>
                    <a:pt x="f16" y="f60"/>
                    <a:pt x="f97" y="f34"/>
                    <a:pt x="f16" y="f22"/>
                  </a:cubicBezTo>
                  <a:cubicBezTo>
                    <a:pt x="f97" y="f97"/>
                    <a:pt x="f22" y="f21"/>
                    <a:pt x="f22" y="f18"/>
                  </a:cubicBezTo>
                  <a:cubicBezTo>
                    <a:pt x="f22" y="f60"/>
                    <a:pt x="f18" y="f69"/>
                    <a:pt x="f74" y="f52"/>
                  </a:cubicBezTo>
                  <a:close/>
                  <a:moveTo>
                    <a:pt x="f56" y="f52"/>
                  </a:moveTo>
                  <a:cubicBezTo>
                    <a:pt x="f55" y="f55"/>
                    <a:pt x="f55" y="f55"/>
                    <a:pt x="f55" y="f55"/>
                  </a:cubicBezTo>
                  <a:cubicBezTo>
                    <a:pt x="f40" y="f77"/>
                    <a:pt x="f45" y="f90"/>
                    <a:pt x="f59" y="f107"/>
                  </a:cubicBezTo>
                  <a:cubicBezTo>
                    <a:pt x="f21" y="f103"/>
                    <a:pt x="f61" y="f108"/>
                    <a:pt x="f25" y="f109"/>
                  </a:cubicBezTo>
                  <a:cubicBezTo>
                    <a:pt x="f73" y="f109"/>
                    <a:pt x="f73" y="f109"/>
                    <a:pt x="f73" y="f109"/>
                  </a:cubicBezTo>
                  <a:cubicBezTo>
                    <a:pt x="f12" y="f100"/>
                    <a:pt x="f97" y="f110"/>
                    <a:pt x="f59" y="f106"/>
                  </a:cubicBezTo>
                  <a:cubicBezTo>
                    <a:pt x="f69" y="f44"/>
                    <a:pt x="f71" y="f39"/>
                    <a:pt x="f40" y="f55"/>
                  </a:cubicBezTo>
                  <a:lnTo>
                    <a:pt x="f56" y="f52"/>
                  </a:lnTo>
                  <a:close/>
                  <a:moveTo>
                    <a:pt x="f25" y="f65"/>
                  </a:moveTo>
                  <a:cubicBezTo>
                    <a:pt x="f15" y="f94"/>
                    <a:pt x="f16" y="f33"/>
                    <a:pt x="f74" y="f107"/>
                  </a:cubicBezTo>
                  <a:cubicBezTo>
                    <a:pt x="f51" y="f46"/>
                    <a:pt x="f71" y="f79"/>
                    <a:pt x="f53" y="f39"/>
                  </a:cubicBezTo>
                  <a:cubicBezTo>
                    <a:pt x="f52" y="f77"/>
                    <a:pt x="f69" y="f111"/>
                    <a:pt x="f36" y="f67"/>
                  </a:cubicBezTo>
                  <a:cubicBezTo>
                    <a:pt x="f18" y="f112"/>
                    <a:pt x="f24" y="f113"/>
                    <a:pt x="f25" y="f65"/>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grpSp>
      <p:sp>
        <p:nvSpPr>
          <p:cNvPr id="16"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a:extLst>
              <a:ext uri="{FF2B5EF4-FFF2-40B4-BE49-F238E27FC236}">
                <a16:creationId xmlns:a16="http://schemas.microsoft.com/office/drawing/2014/main" id="{10256712-031D-4CFE-0643-6A5705682AC6}"/>
              </a:ext>
            </a:extLst>
          </p:cNvPr>
          <p:cNvSpPr txBox="1">
            <a:spLocks noGrp="1"/>
          </p:cNvSpPr>
          <p:nvPr>
            <p:ph type="pic" idx="4294967295"/>
          </p:nvPr>
        </p:nvSpPr>
        <p:spPr>
          <a:xfrm>
            <a:off x="1249170" y="1824282"/>
            <a:ext cx="2715292" cy="2776310"/>
          </a:xfrm>
          <a:solidFill>
            <a:srgbClr val="D1E5F9"/>
          </a:solidFill>
          <a:ln w="38103">
            <a:solidFill>
              <a:srgbClr val="FFFFFF"/>
            </a:solidFill>
            <a:prstDash val="solid"/>
          </a:ln>
        </p:spPr>
        <p:txBody>
          <a:bodyPr anchorCtr="1"/>
          <a:lstStyle>
            <a:lvl1pPr marL="0" indent="0" algn="ctr">
              <a:buNone/>
              <a:defRPr/>
            </a:lvl1pPr>
          </a:lstStyle>
          <a:p>
            <a:pPr lvl="0"/>
            <a:r>
              <a:rPr lang="el-GR"/>
              <a:t>Κάντε κλικ στο εικονίδιο για να προσθέσετε εικόνα</a:t>
            </a:r>
          </a:p>
        </p:txBody>
      </p:sp>
      <p:sp>
        <p:nvSpPr>
          <p:cNvPr id="17" name="Σύμβολο κράτησης θέσης κειμένου 3">
            <a:extLst>
              <a:ext uri="{FF2B5EF4-FFF2-40B4-BE49-F238E27FC236}">
                <a16:creationId xmlns:a16="http://schemas.microsoft.com/office/drawing/2014/main" id="{422C6683-03CB-9E73-839E-F18F5940E85D}"/>
              </a:ext>
            </a:extLst>
          </p:cNvPr>
          <p:cNvSpPr txBox="1">
            <a:spLocks noGrp="1"/>
          </p:cNvSpPr>
          <p:nvPr>
            <p:ph type="body" idx="4294967295"/>
          </p:nvPr>
        </p:nvSpPr>
        <p:spPr>
          <a:xfrm>
            <a:off x="1235208" y="4947406"/>
            <a:ext cx="2743200" cy="914400"/>
          </a:xfrm>
        </p:spPr>
        <p:txBody>
          <a:bodyPr/>
          <a:lstStyle>
            <a:lvl1pPr marL="0" indent="0">
              <a:spcBef>
                <a:spcPts val="1600"/>
              </a:spcBef>
              <a:buNone/>
              <a:defRPr sz="1600"/>
            </a:lvl1pPr>
          </a:lstStyle>
          <a:p>
            <a:pPr lvl="0"/>
            <a:r>
              <a:rPr lang="el-GR"/>
              <a:t>Στυλ κειμένου υποδείγματος</a:t>
            </a:r>
          </a:p>
        </p:txBody>
      </p:sp>
      <p:grpSp>
        <p:nvGrpSpPr>
          <p:cNvPr id="18" name="Ομάδα 83">
            <a:extLst>
              <a:ext uri="{FF2B5EF4-FFF2-40B4-BE49-F238E27FC236}">
                <a16:creationId xmlns:a16="http://schemas.microsoft.com/office/drawing/2014/main" id="{70A61E96-8973-5C45-73EC-A9D166DB481F}"/>
              </a:ext>
            </a:extLst>
          </p:cNvPr>
          <p:cNvGrpSpPr/>
          <p:nvPr/>
        </p:nvGrpSpPr>
        <p:grpSpPr>
          <a:xfrm>
            <a:off x="4533943" y="1661300"/>
            <a:ext cx="3089729" cy="3123361"/>
            <a:chOff x="4533943" y="1661300"/>
            <a:chExt cx="3089729" cy="3123361"/>
          </a:xfrm>
        </p:grpSpPr>
        <p:sp>
          <p:nvSpPr>
            <p:cNvPr id="19" name="Ελεύθερη σχεδίαση 41">
              <a:extLst>
                <a:ext uri="{FF2B5EF4-FFF2-40B4-BE49-F238E27FC236}">
                  <a16:creationId xmlns:a16="http://schemas.microsoft.com/office/drawing/2014/main" id="{72FE5590-5A62-C31C-190D-A80DBBDE1907}"/>
                </a:ext>
              </a:extLst>
            </p:cNvPr>
            <p:cNvSpPr/>
            <p:nvPr/>
          </p:nvSpPr>
          <p:spPr>
            <a:xfrm rot="5400013">
              <a:off x="6081015" y="644241"/>
              <a:ext cx="9610" cy="2161760"/>
            </a:xfrm>
            <a:custGeom>
              <a:avLst/>
              <a:gdLst>
                <a:gd name="f0" fmla="val 10800000"/>
                <a:gd name="f1" fmla="val 5400000"/>
                <a:gd name="f2" fmla="val 180"/>
                <a:gd name="f3" fmla="val w"/>
                <a:gd name="f4" fmla="val h"/>
                <a:gd name="f5" fmla="val 0"/>
                <a:gd name="f6" fmla="val 5"/>
                <a:gd name="f7" fmla="val 868"/>
                <a:gd name="f8" fmla="val 3"/>
                <a:gd name="f9" fmla="val 4"/>
                <a:gd name="f10" fmla="val 73"/>
                <a:gd name="f11" fmla="val 145"/>
                <a:gd name="f12" fmla="val 217"/>
                <a:gd name="f13" fmla="val 253"/>
                <a:gd name="f14" fmla="val 290"/>
                <a:gd name="f15" fmla="val 326"/>
                <a:gd name="f16" fmla="val 362"/>
                <a:gd name="f17" fmla="val 398"/>
                <a:gd name="f18" fmla="val 434"/>
                <a:gd name="f19" fmla="val 507"/>
                <a:gd name="f20" fmla="val 579"/>
                <a:gd name="f21" fmla="val 651"/>
                <a:gd name="f22" fmla="val 687"/>
                <a:gd name="f23" fmla="val 724"/>
                <a:gd name="f24" fmla="val 760"/>
                <a:gd name="f25" fmla="val 796"/>
                <a:gd name="f26" fmla="val 832"/>
                <a:gd name="f27" fmla="val 2"/>
                <a:gd name="f28" fmla="val 1"/>
                <a:gd name="f29" fmla="+- 0 0 -90"/>
                <a:gd name="f30" fmla="*/ f3 1 5"/>
                <a:gd name="f31" fmla="*/ f4 1 868"/>
                <a:gd name="f32" fmla="+- f7 0 f5"/>
                <a:gd name="f33" fmla="+- f6 0 f5"/>
                <a:gd name="f34" fmla="*/ f29 f0 1"/>
                <a:gd name="f35" fmla="*/ f33 1 5"/>
                <a:gd name="f36" fmla="*/ f32 1 868"/>
                <a:gd name="f37" fmla="*/ 3 f33 1"/>
                <a:gd name="f38" fmla="*/ 0 f32 1"/>
                <a:gd name="f39" fmla="*/ 4 f33 1"/>
                <a:gd name="f40" fmla="*/ 217 f32 1"/>
                <a:gd name="f41" fmla="*/ 326 f32 1"/>
                <a:gd name="f42" fmla="*/ 434 f32 1"/>
                <a:gd name="f43" fmla="*/ 651 f32 1"/>
                <a:gd name="f44" fmla="*/ 760 f32 1"/>
                <a:gd name="f45" fmla="*/ 868 f32 1"/>
                <a:gd name="f46" fmla="*/ 2 f33 1"/>
                <a:gd name="f47" fmla="*/ 1 f33 1"/>
                <a:gd name="f48" fmla="*/ 0 f33 1"/>
                <a:gd name="f49" fmla="*/ f34 1 f2"/>
                <a:gd name="f50" fmla="*/ f37 1 5"/>
                <a:gd name="f51" fmla="*/ f38 1 868"/>
                <a:gd name="f52" fmla="*/ f39 1 5"/>
                <a:gd name="f53" fmla="*/ f40 1 868"/>
                <a:gd name="f54" fmla="*/ f41 1 868"/>
                <a:gd name="f55" fmla="*/ f42 1 868"/>
                <a:gd name="f56" fmla="*/ f43 1 868"/>
                <a:gd name="f57" fmla="*/ f44 1 868"/>
                <a:gd name="f58" fmla="*/ f45 1 868"/>
                <a:gd name="f59" fmla="*/ f46 1 5"/>
                <a:gd name="f60" fmla="*/ f47 1 5"/>
                <a:gd name="f61" fmla="*/ f48 1 5"/>
                <a:gd name="f62" fmla="*/ 0 1 f35"/>
                <a:gd name="f63" fmla="*/ f6 1 f35"/>
                <a:gd name="f64" fmla="*/ 0 1 f36"/>
                <a:gd name="f65" fmla="*/ f7 1 f36"/>
                <a:gd name="f66" fmla="+- f49 0 f1"/>
                <a:gd name="f67" fmla="*/ f50 1 f35"/>
                <a:gd name="f68" fmla="*/ f51 1 f36"/>
                <a:gd name="f69" fmla="*/ f52 1 f35"/>
                <a:gd name="f70" fmla="*/ f53 1 f36"/>
                <a:gd name="f71" fmla="*/ f54 1 f36"/>
                <a:gd name="f72" fmla="*/ f55 1 f36"/>
                <a:gd name="f73" fmla="*/ f56 1 f36"/>
                <a:gd name="f74" fmla="*/ f57 1 f36"/>
                <a:gd name="f75" fmla="*/ f58 1 f36"/>
                <a:gd name="f76" fmla="*/ f59 1 f35"/>
                <a:gd name="f77" fmla="*/ f60 1 f35"/>
                <a:gd name="f78" fmla="*/ f61 1 f35"/>
                <a:gd name="f79" fmla="*/ f62 f30 1"/>
                <a:gd name="f80" fmla="*/ f63 f30 1"/>
                <a:gd name="f81" fmla="*/ f65 f31 1"/>
                <a:gd name="f82" fmla="*/ f64 f31 1"/>
                <a:gd name="f83" fmla="*/ f67 f30 1"/>
                <a:gd name="f84" fmla="*/ f68 f31 1"/>
                <a:gd name="f85" fmla="*/ f69 f30 1"/>
                <a:gd name="f86" fmla="*/ f70 f31 1"/>
                <a:gd name="f87" fmla="*/ f71 f31 1"/>
                <a:gd name="f88" fmla="*/ f72 f31 1"/>
                <a:gd name="f89" fmla="*/ f73 f31 1"/>
                <a:gd name="f90" fmla="*/ f74 f31 1"/>
                <a:gd name="f91" fmla="*/ f75 f31 1"/>
                <a:gd name="f92" fmla="*/ f76 f30 1"/>
                <a:gd name="f93" fmla="*/ f77 f30 1"/>
                <a:gd name="f94" fmla="*/ f78 f30 1"/>
              </a:gdLst>
              <a:ahLst/>
              <a:cxnLst>
                <a:cxn ang="3cd4">
                  <a:pos x="hc" y="t"/>
                </a:cxn>
                <a:cxn ang="0">
                  <a:pos x="r" y="vc"/>
                </a:cxn>
                <a:cxn ang="cd4">
                  <a:pos x="hc" y="b"/>
                </a:cxn>
                <a:cxn ang="cd2">
                  <a:pos x="l" y="vc"/>
                </a:cxn>
                <a:cxn ang="f66">
                  <a:pos x="f83" y="f84"/>
                </a:cxn>
                <a:cxn ang="f66">
                  <a:pos x="f85" y="f86"/>
                </a:cxn>
                <a:cxn ang="f66">
                  <a:pos x="f83" y="f87"/>
                </a:cxn>
                <a:cxn ang="f66">
                  <a:pos x="f85" y="f88"/>
                </a:cxn>
                <a:cxn ang="f66">
                  <a:pos x="f85" y="f89"/>
                </a:cxn>
                <a:cxn ang="f66">
                  <a:pos x="f85" y="f90"/>
                </a:cxn>
                <a:cxn ang="f66">
                  <a:pos x="f83" y="f91"/>
                </a:cxn>
                <a:cxn ang="f66">
                  <a:pos x="f92" y="f91"/>
                </a:cxn>
                <a:cxn ang="f66">
                  <a:pos x="f93" y="f90"/>
                </a:cxn>
                <a:cxn ang="f66">
                  <a:pos x="f94" y="f89"/>
                </a:cxn>
                <a:cxn ang="f66">
                  <a:pos x="f93" y="f88"/>
                </a:cxn>
                <a:cxn ang="f66">
                  <a:pos x="f92" y="f87"/>
                </a:cxn>
                <a:cxn ang="f66">
                  <a:pos x="f93" y="f86"/>
                </a:cxn>
                <a:cxn ang="f66">
                  <a:pos x="f92" y="f84"/>
                </a:cxn>
                <a:cxn ang="f66">
                  <a:pos x="f83" y="f84"/>
                </a:cxn>
              </a:cxnLst>
              <a:rect l="f79" t="f82" r="f80" b="f81"/>
              <a:pathLst>
                <a:path w="5" h="868">
                  <a:moveTo>
                    <a:pt x="f8" y="f5"/>
                  </a:moveTo>
                  <a:cubicBezTo>
                    <a:pt x="f9" y="f10"/>
                    <a:pt x="f9" y="f11"/>
                    <a:pt x="f9" y="f12"/>
                  </a:cubicBezTo>
                  <a:cubicBezTo>
                    <a:pt x="f9" y="f13"/>
                    <a:pt x="f8" y="f14"/>
                    <a:pt x="f8" y="f15"/>
                  </a:cubicBezTo>
                  <a:cubicBezTo>
                    <a:pt x="f8" y="f16"/>
                    <a:pt x="f8" y="f17"/>
                    <a:pt x="f9" y="f18"/>
                  </a:cubicBezTo>
                  <a:cubicBezTo>
                    <a:pt x="f9" y="f19"/>
                    <a:pt x="f6" y="f20"/>
                    <a:pt x="f9" y="f21"/>
                  </a:cubicBezTo>
                  <a:cubicBezTo>
                    <a:pt x="f6" y="f22"/>
                    <a:pt x="f9" y="f23"/>
                    <a:pt x="f9" y="f24"/>
                  </a:cubicBezTo>
                  <a:cubicBezTo>
                    <a:pt x="f9" y="f25"/>
                    <a:pt x="f8" y="f26"/>
                    <a:pt x="f8" y="f7"/>
                  </a:cubicBezTo>
                  <a:cubicBezTo>
                    <a:pt x="f27" y="f7"/>
                    <a:pt x="f27" y="f7"/>
                    <a:pt x="f27" y="f7"/>
                  </a:cubicBezTo>
                  <a:cubicBezTo>
                    <a:pt x="f27" y="f26"/>
                    <a:pt x="f28" y="f25"/>
                    <a:pt x="f28" y="f24"/>
                  </a:cubicBezTo>
                  <a:cubicBezTo>
                    <a:pt x="f28" y="f23"/>
                    <a:pt x="f5" y="f22"/>
                    <a:pt x="f5" y="f21"/>
                  </a:cubicBezTo>
                  <a:cubicBezTo>
                    <a:pt x="f5" y="f20"/>
                    <a:pt x="f28" y="f19"/>
                    <a:pt x="f28" y="f18"/>
                  </a:cubicBezTo>
                  <a:cubicBezTo>
                    <a:pt x="f27" y="f17"/>
                    <a:pt x="f27" y="f16"/>
                    <a:pt x="f27" y="f15"/>
                  </a:cubicBezTo>
                  <a:cubicBezTo>
                    <a:pt x="f27" y="f14"/>
                    <a:pt x="f28" y="f13"/>
                    <a:pt x="f28" y="f12"/>
                  </a:cubicBezTo>
                  <a:cubicBezTo>
                    <a:pt x="f5" y="f11"/>
                    <a:pt x="f28" y="f10"/>
                    <a:pt x="f27" y="f5"/>
                  </a:cubicBezTo>
                  <a:lnTo>
                    <a:pt x="f8" y="f5"/>
                  </a:ln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20" name="Ελεύθερη σχεδίαση 42">
              <a:extLst>
                <a:ext uri="{FF2B5EF4-FFF2-40B4-BE49-F238E27FC236}">
                  <a16:creationId xmlns:a16="http://schemas.microsoft.com/office/drawing/2014/main" id="{B17EBD8A-83B8-2E7B-35E7-8C90D74C9A9E}"/>
                </a:ext>
              </a:extLst>
            </p:cNvPr>
            <p:cNvSpPr/>
            <p:nvPr/>
          </p:nvSpPr>
          <p:spPr>
            <a:xfrm rot="5400013">
              <a:off x="3416929" y="3231920"/>
              <a:ext cx="2365836" cy="12298"/>
            </a:xfrm>
            <a:custGeom>
              <a:avLst/>
              <a:gdLst>
                <a:gd name="f0" fmla="val 10800000"/>
                <a:gd name="f1" fmla="val 5400000"/>
                <a:gd name="f2" fmla="val 180"/>
                <a:gd name="f3" fmla="val w"/>
                <a:gd name="f4" fmla="val h"/>
                <a:gd name="f5" fmla="val 0"/>
                <a:gd name="f6" fmla="val 1216"/>
                <a:gd name="f7" fmla="val 5"/>
                <a:gd name="f8" fmla="val 2"/>
                <a:gd name="f9" fmla="val 101"/>
                <a:gd name="f10" fmla="val 1"/>
                <a:gd name="f11" fmla="val 202"/>
                <a:gd name="f12" fmla="val 304"/>
                <a:gd name="f13" fmla="val 354"/>
                <a:gd name="f14" fmla="val 405"/>
                <a:gd name="f15" fmla="val 456"/>
                <a:gd name="f16" fmla="val 506"/>
                <a:gd name="f17" fmla="val 557"/>
                <a:gd name="f18" fmla="val 608"/>
                <a:gd name="f19" fmla="val 709"/>
                <a:gd name="f20" fmla="val 810"/>
                <a:gd name="f21" fmla="val 912"/>
                <a:gd name="f22" fmla="val 962"/>
                <a:gd name="f23" fmla="val 1013"/>
                <a:gd name="f24" fmla="val 1064"/>
                <a:gd name="f25" fmla="val 1114"/>
                <a:gd name="f26" fmla="val 1165"/>
                <a:gd name="f27" fmla="val 3"/>
                <a:gd name="f28" fmla="val 4"/>
                <a:gd name="f29" fmla="+- 0 0 -90"/>
                <a:gd name="f30" fmla="*/ f3 1 1216"/>
                <a:gd name="f31" fmla="*/ f4 1 5"/>
                <a:gd name="f32" fmla="+- f7 0 f5"/>
                <a:gd name="f33" fmla="+- f6 0 f5"/>
                <a:gd name="f34" fmla="*/ f29 f0 1"/>
                <a:gd name="f35" fmla="*/ f32 1 5"/>
                <a:gd name="f36" fmla="*/ f33 1 1216"/>
                <a:gd name="f37" fmla="*/ 0 f33 1"/>
                <a:gd name="f38" fmla="*/ 2 f32 1"/>
                <a:gd name="f39" fmla="*/ 304 f33 1"/>
                <a:gd name="f40" fmla="*/ 1 f32 1"/>
                <a:gd name="f41" fmla="*/ 456 f33 1"/>
                <a:gd name="f42" fmla="*/ 608 f33 1"/>
                <a:gd name="f43" fmla="*/ 912 f33 1"/>
                <a:gd name="f44" fmla="*/ 0 f32 1"/>
                <a:gd name="f45" fmla="*/ 1064 f33 1"/>
                <a:gd name="f46" fmla="*/ 1216 f33 1"/>
                <a:gd name="f47" fmla="*/ 4 f32 1"/>
                <a:gd name="f48" fmla="*/ 3 f32 1"/>
                <a:gd name="f49" fmla="*/ f34 1 f2"/>
                <a:gd name="f50" fmla="*/ f37 1 1216"/>
                <a:gd name="f51" fmla="*/ f38 1 5"/>
                <a:gd name="f52" fmla="*/ f39 1 1216"/>
                <a:gd name="f53" fmla="*/ f40 1 5"/>
                <a:gd name="f54" fmla="*/ f41 1 1216"/>
                <a:gd name="f55" fmla="*/ f42 1 1216"/>
                <a:gd name="f56" fmla="*/ f43 1 1216"/>
                <a:gd name="f57" fmla="*/ f44 1 5"/>
                <a:gd name="f58" fmla="*/ f45 1 1216"/>
                <a:gd name="f59" fmla="*/ f46 1 1216"/>
                <a:gd name="f60" fmla="*/ f47 1 5"/>
                <a:gd name="f61" fmla="*/ f48 1 5"/>
                <a:gd name="f62" fmla="*/ 0 1 f36"/>
                <a:gd name="f63" fmla="*/ f6 1 f36"/>
                <a:gd name="f64" fmla="*/ 0 1 f35"/>
                <a:gd name="f65" fmla="*/ f7 1 f35"/>
                <a:gd name="f66" fmla="+- f49 0 f1"/>
                <a:gd name="f67" fmla="*/ f50 1 f36"/>
                <a:gd name="f68" fmla="*/ f51 1 f35"/>
                <a:gd name="f69" fmla="*/ f52 1 f36"/>
                <a:gd name="f70" fmla="*/ f53 1 f35"/>
                <a:gd name="f71" fmla="*/ f54 1 f36"/>
                <a:gd name="f72" fmla="*/ f55 1 f36"/>
                <a:gd name="f73" fmla="*/ f56 1 f36"/>
                <a:gd name="f74" fmla="*/ f57 1 f35"/>
                <a:gd name="f75" fmla="*/ f58 1 f36"/>
                <a:gd name="f76" fmla="*/ f59 1 f36"/>
                <a:gd name="f77" fmla="*/ f60 1 f35"/>
                <a:gd name="f78" fmla="*/ f61 1 f35"/>
                <a:gd name="f79" fmla="*/ f62 f30 1"/>
                <a:gd name="f80" fmla="*/ f63 f30 1"/>
                <a:gd name="f81" fmla="*/ f65 f31 1"/>
                <a:gd name="f82" fmla="*/ f64 f31 1"/>
                <a:gd name="f83" fmla="*/ f67 f30 1"/>
                <a:gd name="f84" fmla="*/ f68 f31 1"/>
                <a:gd name="f85" fmla="*/ f69 f30 1"/>
                <a:gd name="f86" fmla="*/ f70 f31 1"/>
                <a:gd name="f87" fmla="*/ f71 f30 1"/>
                <a:gd name="f88" fmla="*/ f72 f30 1"/>
                <a:gd name="f89" fmla="*/ f73 f30 1"/>
                <a:gd name="f90" fmla="*/ f74 f31 1"/>
                <a:gd name="f91" fmla="*/ f75 f30 1"/>
                <a:gd name="f92" fmla="*/ f76 f30 1"/>
                <a:gd name="f93" fmla="*/ f77 f31 1"/>
                <a:gd name="f94" fmla="*/ f78 f31 1"/>
              </a:gdLst>
              <a:ahLst/>
              <a:cxnLst>
                <a:cxn ang="3cd4">
                  <a:pos x="hc" y="t"/>
                </a:cxn>
                <a:cxn ang="0">
                  <a:pos x="r" y="vc"/>
                </a:cxn>
                <a:cxn ang="cd4">
                  <a:pos x="hc" y="b"/>
                </a:cxn>
                <a:cxn ang="cd2">
                  <a:pos x="l" y="vc"/>
                </a:cxn>
                <a:cxn ang="f66">
                  <a:pos x="f83" y="f84"/>
                </a:cxn>
                <a:cxn ang="f66">
                  <a:pos x="f85" y="f86"/>
                </a:cxn>
                <a:cxn ang="f66">
                  <a:pos x="f87" y="f84"/>
                </a:cxn>
                <a:cxn ang="f66">
                  <a:pos x="f88" y="f86"/>
                </a:cxn>
                <a:cxn ang="f66">
                  <a:pos x="f89" y="f90"/>
                </a:cxn>
                <a:cxn ang="f66">
                  <a:pos x="f91" y="f86"/>
                </a:cxn>
                <a:cxn ang="f66">
                  <a:pos x="f92" y="f84"/>
                </a:cxn>
                <a:cxn ang="f66">
                  <a:pos x="f92" y="f84"/>
                </a:cxn>
                <a:cxn ang="f66">
                  <a:pos x="f91" y="f93"/>
                </a:cxn>
                <a:cxn ang="f66">
                  <a:pos x="f89" y="f93"/>
                </a:cxn>
                <a:cxn ang="f66">
                  <a:pos x="f88" y="f94"/>
                </a:cxn>
                <a:cxn ang="f66">
                  <a:pos x="f87" y="f94"/>
                </a:cxn>
                <a:cxn ang="f66">
                  <a:pos x="f85" y="f93"/>
                </a:cxn>
                <a:cxn ang="f66">
                  <a:pos x="f83" y="f84"/>
                </a:cxn>
              </a:cxnLst>
              <a:rect l="f79" t="f82" r="f80" b="f81"/>
              <a:pathLst>
                <a:path w="1216" h="5">
                  <a:moveTo>
                    <a:pt x="f5" y="f8"/>
                  </a:moveTo>
                  <a:cubicBezTo>
                    <a:pt x="f9" y="f10"/>
                    <a:pt x="f11" y="f5"/>
                    <a:pt x="f12" y="f10"/>
                  </a:cubicBezTo>
                  <a:cubicBezTo>
                    <a:pt x="f13" y="f10"/>
                    <a:pt x="f14" y="f8"/>
                    <a:pt x="f15" y="f8"/>
                  </a:cubicBezTo>
                  <a:cubicBezTo>
                    <a:pt x="f16" y="f8"/>
                    <a:pt x="f17" y="f10"/>
                    <a:pt x="f18" y="f10"/>
                  </a:cubicBezTo>
                  <a:cubicBezTo>
                    <a:pt x="f19" y="f10"/>
                    <a:pt x="f20" y="f5"/>
                    <a:pt x="f21" y="f5"/>
                  </a:cubicBezTo>
                  <a:cubicBezTo>
                    <a:pt x="f22" y="f5"/>
                    <a:pt x="f23" y="f10"/>
                    <a:pt x="f24" y="f10"/>
                  </a:cubicBezTo>
                  <a:cubicBezTo>
                    <a:pt x="f25" y="f10"/>
                    <a:pt x="f26" y="f10"/>
                    <a:pt x="f6" y="f8"/>
                  </a:cubicBezTo>
                  <a:cubicBezTo>
                    <a:pt x="f6" y="f8"/>
                    <a:pt x="f6" y="f8"/>
                    <a:pt x="f6" y="f8"/>
                  </a:cubicBezTo>
                  <a:cubicBezTo>
                    <a:pt x="f26" y="f27"/>
                    <a:pt x="f25" y="f27"/>
                    <a:pt x="f24" y="f28"/>
                  </a:cubicBezTo>
                  <a:cubicBezTo>
                    <a:pt x="f23" y="f28"/>
                    <a:pt x="f22" y="f28"/>
                    <a:pt x="f21" y="f28"/>
                  </a:cubicBezTo>
                  <a:cubicBezTo>
                    <a:pt x="f20" y="f7"/>
                    <a:pt x="f19" y="f28"/>
                    <a:pt x="f18" y="f27"/>
                  </a:cubicBezTo>
                  <a:cubicBezTo>
                    <a:pt x="f17" y="f27"/>
                    <a:pt x="f16" y="f27"/>
                    <a:pt x="f15" y="f27"/>
                  </a:cubicBezTo>
                  <a:cubicBezTo>
                    <a:pt x="f14" y="f27"/>
                    <a:pt x="f13" y="f28"/>
                    <a:pt x="f12" y="f28"/>
                  </a:cubicBezTo>
                  <a:cubicBezTo>
                    <a:pt x="f11" y="f28"/>
                    <a:pt x="f9" y="f28"/>
                    <a:pt x="f5" y="f8"/>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21" name="Ελεύθερη σχεδίαση 43">
              <a:extLst>
                <a:ext uri="{FF2B5EF4-FFF2-40B4-BE49-F238E27FC236}">
                  <a16:creationId xmlns:a16="http://schemas.microsoft.com/office/drawing/2014/main" id="{5BA0D85F-B7D8-722D-C62F-633D7C6E8C34}"/>
                </a:ext>
              </a:extLst>
            </p:cNvPr>
            <p:cNvSpPr/>
            <p:nvPr/>
          </p:nvSpPr>
          <p:spPr>
            <a:xfrm rot="5400013">
              <a:off x="6359793" y="3216818"/>
              <a:ext cx="2371331" cy="12298"/>
            </a:xfrm>
            <a:custGeom>
              <a:avLst/>
              <a:gdLst>
                <a:gd name="f0" fmla="val 10800000"/>
                <a:gd name="f1" fmla="val 5400000"/>
                <a:gd name="f2" fmla="val 180"/>
                <a:gd name="f3" fmla="val w"/>
                <a:gd name="f4" fmla="val h"/>
                <a:gd name="f5" fmla="val 0"/>
                <a:gd name="f6" fmla="val 1219"/>
                <a:gd name="f7" fmla="val 5"/>
                <a:gd name="f8" fmla="val 2"/>
                <a:gd name="f9" fmla="val 101"/>
                <a:gd name="f10" fmla="val 1"/>
                <a:gd name="f11" fmla="val 203"/>
                <a:gd name="f12" fmla="val 304"/>
                <a:gd name="f13" fmla="val 355"/>
                <a:gd name="f14" fmla="val 406"/>
                <a:gd name="f15" fmla="val 457"/>
                <a:gd name="f16" fmla="val 508"/>
                <a:gd name="f17" fmla="val 559"/>
                <a:gd name="f18" fmla="val 609"/>
                <a:gd name="f19" fmla="val 711"/>
                <a:gd name="f20" fmla="val 813"/>
                <a:gd name="f21" fmla="val 914"/>
                <a:gd name="f22" fmla="val 965"/>
                <a:gd name="f23" fmla="val 1016"/>
                <a:gd name="f24" fmla="val 1067"/>
                <a:gd name="f25" fmla="val 1117"/>
                <a:gd name="f26" fmla="val 1168"/>
                <a:gd name="f27" fmla="val 3"/>
                <a:gd name="f28" fmla="val 4"/>
                <a:gd name="f29" fmla="+- 0 0 -90"/>
                <a:gd name="f30" fmla="*/ f3 1 1219"/>
                <a:gd name="f31" fmla="*/ f4 1 5"/>
                <a:gd name="f32" fmla="+- f7 0 f5"/>
                <a:gd name="f33" fmla="+- f6 0 f5"/>
                <a:gd name="f34" fmla="*/ f29 f0 1"/>
                <a:gd name="f35" fmla="*/ f32 1 5"/>
                <a:gd name="f36" fmla="*/ f33 1 1219"/>
                <a:gd name="f37" fmla="*/ 0 f33 1"/>
                <a:gd name="f38" fmla="*/ 2 f32 1"/>
                <a:gd name="f39" fmla="*/ 304 f33 1"/>
                <a:gd name="f40" fmla="*/ 1 f32 1"/>
                <a:gd name="f41" fmla="*/ 457 f33 1"/>
                <a:gd name="f42" fmla="*/ 609 f33 1"/>
                <a:gd name="f43" fmla="*/ 914 f33 1"/>
                <a:gd name="f44" fmla="*/ 0 f32 1"/>
                <a:gd name="f45" fmla="*/ 1067 f33 1"/>
                <a:gd name="f46" fmla="*/ 1219 f33 1"/>
                <a:gd name="f47" fmla="*/ 3 f32 1"/>
                <a:gd name="f48" fmla="*/ 4 f32 1"/>
                <a:gd name="f49" fmla="*/ f34 1 f2"/>
                <a:gd name="f50" fmla="*/ f37 1 1219"/>
                <a:gd name="f51" fmla="*/ f38 1 5"/>
                <a:gd name="f52" fmla="*/ f39 1 1219"/>
                <a:gd name="f53" fmla="*/ f40 1 5"/>
                <a:gd name="f54" fmla="*/ f41 1 1219"/>
                <a:gd name="f55" fmla="*/ f42 1 1219"/>
                <a:gd name="f56" fmla="*/ f43 1 1219"/>
                <a:gd name="f57" fmla="*/ f44 1 5"/>
                <a:gd name="f58" fmla="*/ f45 1 1219"/>
                <a:gd name="f59" fmla="*/ f46 1 1219"/>
                <a:gd name="f60" fmla="*/ f47 1 5"/>
                <a:gd name="f61" fmla="*/ f48 1 5"/>
                <a:gd name="f62" fmla="*/ 0 1 f36"/>
                <a:gd name="f63" fmla="*/ f6 1 f36"/>
                <a:gd name="f64" fmla="*/ 0 1 f35"/>
                <a:gd name="f65" fmla="*/ f7 1 f35"/>
                <a:gd name="f66" fmla="+- f49 0 f1"/>
                <a:gd name="f67" fmla="*/ f50 1 f36"/>
                <a:gd name="f68" fmla="*/ f51 1 f35"/>
                <a:gd name="f69" fmla="*/ f52 1 f36"/>
                <a:gd name="f70" fmla="*/ f53 1 f35"/>
                <a:gd name="f71" fmla="*/ f54 1 f36"/>
                <a:gd name="f72" fmla="*/ f55 1 f36"/>
                <a:gd name="f73" fmla="*/ f56 1 f36"/>
                <a:gd name="f74" fmla="*/ f57 1 f35"/>
                <a:gd name="f75" fmla="*/ f58 1 f36"/>
                <a:gd name="f76" fmla="*/ f59 1 f36"/>
                <a:gd name="f77" fmla="*/ f60 1 f35"/>
                <a:gd name="f78" fmla="*/ f61 1 f35"/>
                <a:gd name="f79" fmla="*/ f62 f30 1"/>
                <a:gd name="f80" fmla="*/ f63 f30 1"/>
                <a:gd name="f81" fmla="*/ f65 f31 1"/>
                <a:gd name="f82" fmla="*/ f64 f31 1"/>
                <a:gd name="f83" fmla="*/ f67 f30 1"/>
                <a:gd name="f84" fmla="*/ f68 f31 1"/>
                <a:gd name="f85" fmla="*/ f69 f30 1"/>
                <a:gd name="f86" fmla="*/ f70 f31 1"/>
                <a:gd name="f87" fmla="*/ f71 f30 1"/>
                <a:gd name="f88" fmla="*/ f72 f30 1"/>
                <a:gd name="f89" fmla="*/ f73 f30 1"/>
                <a:gd name="f90" fmla="*/ f74 f31 1"/>
                <a:gd name="f91" fmla="*/ f75 f30 1"/>
                <a:gd name="f92" fmla="*/ f76 f30 1"/>
                <a:gd name="f93" fmla="*/ f77 f31 1"/>
                <a:gd name="f94" fmla="*/ f78 f31 1"/>
              </a:gdLst>
              <a:ahLst/>
              <a:cxnLst>
                <a:cxn ang="3cd4">
                  <a:pos x="hc" y="t"/>
                </a:cxn>
                <a:cxn ang="0">
                  <a:pos x="r" y="vc"/>
                </a:cxn>
                <a:cxn ang="cd4">
                  <a:pos x="hc" y="b"/>
                </a:cxn>
                <a:cxn ang="cd2">
                  <a:pos x="l" y="vc"/>
                </a:cxn>
                <a:cxn ang="f66">
                  <a:pos x="f83" y="f84"/>
                </a:cxn>
                <a:cxn ang="f66">
                  <a:pos x="f85" y="f86"/>
                </a:cxn>
                <a:cxn ang="f66">
                  <a:pos x="f87" y="f84"/>
                </a:cxn>
                <a:cxn ang="f66">
                  <a:pos x="f88" y="f86"/>
                </a:cxn>
                <a:cxn ang="f66">
                  <a:pos x="f89" y="f90"/>
                </a:cxn>
                <a:cxn ang="f66">
                  <a:pos x="f91" y="f86"/>
                </a:cxn>
                <a:cxn ang="f66">
                  <a:pos x="f92" y="f84"/>
                </a:cxn>
                <a:cxn ang="f66">
                  <a:pos x="f92" y="f93"/>
                </a:cxn>
                <a:cxn ang="f66">
                  <a:pos x="f91" y="f94"/>
                </a:cxn>
                <a:cxn ang="f66">
                  <a:pos x="f89" y="f94"/>
                </a:cxn>
                <a:cxn ang="f66">
                  <a:pos x="f88" y="f93"/>
                </a:cxn>
                <a:cxn ang="f66">
                  <a:pos x="f87" y="f93"/>
                </a:cxn>
                <a:cxn ang="f66">
                  <a:pos x="f85" y="f94"/>
                </a:cxn>
                <a:cxn ang="f66">
                  <a:pos x="f83" y="f93"/>
                </a:cxn>
                <a:cxn ang="f66">
                  <a:pos x="f83" y="f84"/>
                </a:cxn>
              </a:cxnLst>
              <a:rect l="f79" t="f82" r="f80" b="f81"/>
              <a:pathLst>
                <a:path w="1219" h="5">
                  <a:moveTo>
                    <a:pt x="f5" y="f8"/>
                  </a:moveTo>
                  <a:cubicBezTo>
                    <a:pt x="f9" y="f10"/>
                    <a:pt x="f11" y="f5"/>
                    <a:pt x="f12" y="f10"/>
                  </a:cubicBezTo>
                  <a:cubicBezTo>
                    <a:pt x="f13" y="f10"/>
                    <a:pt x="f14" y="f8"/>
                    <a:pt x="f15" y="f8"/>
                  </a:cubicBezTo>
                  <a:cubicBezTo>
                    <a:pt x="f16" y="f8"/>
                    <a:pt x="f17" y="f10"/>
                    <a:pt x="f18" y="f10"/>
                  </a:cubicBezTo>
                  <a:cubicBezTo>
                    <a:pt x="f19" y="f10"/>
                    <a:pt x="f20" y="f5"/>
                    <a:pt x="f21" y="f5"/>
                  </a:cubicBezTo>
                  <a:cubicBezTo>
                    <a:pt x="f22" y="f5"/>
                    <a:pt x="f23" y="f10"/>
                    <a:pt x="f24" y="f10"/>
                  </a:cubicBezTo>
                  <a:cubicBezTo>
                    <a:pt x="f25" y="f10"/>
                    <a:pt x="f26" y="f10"/>
                    <a:pt x="f6" y="f8"/>
                  </a:cubicBezTo>
                  <a:cubicBezTo>
                    <a:pt x="f6" y="f27"/>
                    <a:pt x="f6" y="f27"/>
                    <a:pt x="f6" y="f27"/>
                  </a:cubicBezTo>
                  <a:cubicBezTo>
                    <a:pt x="f26" y="f27"/>
                    <a:pt x="f25" y="f28"/>
                    <a:pt x="f24" y="f28"/>
                  </a:cubicBezTo>
                  <a:cubicBezTo>
                    <a:pt x="f23" y="f28"/>
                    <a:pt x="f22" y="f28"/>
                    <a:pt x="f21" y="f28"/>
                  </a:cubicBezTo>
                  <a:cubicBezTo>
                    <a:pt x="f20" y="f7"/>
                    <a:pt x="f19" y="f28"/>
                    <a:pt x="f18" y="f27"/>
                  </a:cubicBezTo>
                  <a:cubicBezTo>
                    <a:pt x="f17" y="f27"/>
                    <a:pt x="f16" y="f27"/>
                    <a:pt x="f15" y="f27"/>
                  </a:cubicBezTo>
                  <a:cubicBezTo>
                    <a:pt x="f14" y="f27"/>
                    <a:pt x="f13" y="f28"/>
                    <a:pt x="f12" y="f28"/>
                  </a:cubicBezTo>
                  <a:cubicBezTo>
                    <a:pt x="f11" y="f28"/>
                    <a:pt x="f9" y="f28"/>
                    <a:pt x="f5" y="f27"/>
                  </a:cubicBezTo>
                  <a:lnTo>
                    <a:pt x="f5" y="f8"/>
                  </a:ln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22" name="Ελεύθερη σχεδίαση 44">
              <a:extLst>
                <a:ext uri="{FF2B5EF4-FFF2-40B4-BE49-F238E27FC236}">
                  <a16:creationId xmlns:a16="http://schemas.microsoft.com/office/drawing/2014/main" id="{665EF116-9F5A-605A-73B2-955F87B46E2B}"/>
                </a:ext>
              </a:extLst>
            </p:cNvPr>
            <p:cNvSpPr/>
            <p:nvPr/>
          </p:nvSpPr>
          <p:spPr>
            <a:xfrm rot="5400013">
              <a:off x="6063267" y="3670072"/>
              <a:ext cx="8229" cy="2124846"/>
            </a:xfrm>
            <a:custGeom>
              <a:avLst/>
              <a:gdLst>
                <a:gd name="f0" fmla="val 10800000"/>
                <a:gd name="f1" fmla="val 5400000"/>
                <a:gd name="f2" fmla="val 180"/>
                <a:gd name="f3" fmla="val w"/>
                <a:gd name="f4" fmla="val h"/>
                <a:gd name="f5" fmla="val 0"/>
                <a:gd name="f6" fmla="val 4"/>
                <a:gd name="f7" fmla="val 853"/>
                <a:gd name="f8" fmla="val 2"/>
                <a:gd name="f9" fmla="val 782"/>
                <a:gd name="f10" fmla="val 711"/>
                <a:gd name="f11" fmla="val 640"/>
                <a:gd name="f12" fmla="val 604"/>
                <a:gd name="f13" fmla="val 1"/>
                <a:gd name="f14" fmla="val 569"/>
                <a:gd name="f15" fmla="val 533"/>
                <a:gd name="f16" fmla="val 498"/>
                <a:gd name="f17" fmla="val 462"/>
                <a:gd name="f18" fmla="val 427"/>
                <a:gd name="f19" fmla="val 356"/>
                <a:gd name="f20" fmla="val 284"/>
                <a:gd name="f21" fmla="val 213"/>
                <a:gd name="f22" fmla="val 178"/>
                <a:gd name="f23" fmla="val 142"/>
                <a:gd name="f24" fmla="val 107"/>
                <a:gd name="f25" fmla="val 71"/>
                <a:gd name="f26" fmla="val 36"/>
                <a:gd name="f27" fmla="val 3"/>
                <a:gd name="f28" fmla="+- 0 0 -90"/>
                <a:gd name="f29" fmla="*/ f3 1 4"/>
                <a:gd name="f30" fmla="*/ f4 1 853"/>
                <a:gd name="f31" fmla="+- f7 0 f5"/>
                <a:gd name="f32" fmla="+- f6 0 f5"/>
                <a:gd name="f33" fmla="*/ f28 f0 1"/>
                <a:gd name="f34" fmla="*/ f32 1 4"/>
                <a:gd name="f35" fmla="*/ f31 1 853"/>
                <a:gd name="f36" fmla="*/ 2 f32 1"/>
                <a:gd name="f37" fmla="*/ 853 f31 1"/>
                <a:gd name="f38" fmla="*/ 0 f32 1"/>
                <a:gd name="f39" fmla="*/ 640 f31 1"/>
                <a:gd name="f40" fmla="*/ 1 f32 1"/>
                <a:gd name="f41" fmla="*/ 533 f31 1"/>
                <a:gd name="f42" fmla="*/ 427 f31 1"/>
                <a:gd name="f43" fmla="*/ 213 f31 1"/>
                <a:gd name="f44" fmla="*/ 107 f31 1"/>
                <a:gd name="f45" fmla="*/ 0 f31 1"/>
                <a:gd name="f46" fmla="*/ 3 f32 1"/>
                <a:gd name="f47" fmla="*/ 4 f32 1"/>
                <a:gd name="f48" fmla="*/ f33 1 f2"/>
                <a:gd name="f49" fmla="*/ f36 1 4"/>
                <a:gd name="f50" fmla="*/ f37 1 853"/>
                <a:gd name="f51" fmla="*/ f38 1 4"/>
                <a:gd name="f52" fmla="*/ f39 1 853"/>
                <a:gd name="f53" fmla="*/ f40 1 4"/>
                <a:gd name="f54" fmla="*/ f41 1 853"/>
                <a:gd name="f55" fmla="*/ f42 1 853"/>
                <a:gd name="f56" fmla="*/ f43 1 853"/>
                <a:gd name="f57" fmla="*/ f44 1 853"/>
                <a:gd name="f58" fmla="*/ f45 1 853"/>
                <a:gd name="f59" fmla="*/ f46 1 4"/>
                <a:gd name="f60" fmla="*/ f47 1 4"/>
                <a:gd name="f61" fmla="*/ 0 1 f34"/>
                <a:gd name="f62" fmla="*/ f6 1 f34"/>
                <a:gd name="f63" fmla="*/ 0 1 f35"/>
                <a:gd name="f64" fmla="*/ f7 1 f35"/>
                <a:gd name="f65" fmla="+- f48 0 f1"/>
                <a:gd name="f66" fmla="*/ f49 1 f34"/>
                <a:gd name="f67" fmla="*/ f50 1 f35"/>
                <a:gd name="f68" fmla="*/ f51 1 f34"/>
                <a:gd name="f69" fmla="*/ f52 1 f35"/>
                <a:gd name="f70" fmla="*/ f53 1 f34"/>
                <a:gd name="f71" fmla="*/ f54 1 f35"/>
                <a:gd name="f72" fmla="*/ f55 1 f35"/>
                <a:gd name="f73" fmla="*/ f56 1 f35"/>
                <a:gd name="f74" fmla="*/ f57 1 f35"/>
                <a:gd name="f75" fmla="*/ f58 1 f35"/>
                <a:gd name="f76" fmla="*/ f59 1 f34"/>
                <a:gd name="f77" fmla="*/ f60 1 f34"/>
                <a:gd name="f78" fmla="*/ f61 f29 1"/>
                <a:gd name="f79" fmla="*/ f62 f29 1"/>
                <a:gd name="f80" fmla="*/ f64 f30 1"/>
                <a:gd name="f81" fmla="*/ f63 f30 1"/>
                <a:gd name="f82" fmla="*/ f66 f29 1"/>
                <a:gd name="f83" fmla="*/ f67 f30 1"/>
                <a:gd name="f84" fmla="*/ f68 f29 1"/>
                <a:gd name="f85" fmla="*/ f69 f30 1"/>
                <a:gd name="f86" fmla="*/ f70 f29 1"/>
                <a:gd name="f87" fmla="*/ f71 f30 1"/>
                <a:gd name="f88" fmla="*/ f72 f30 1"/>
                <a:gd name="f89" fmla="*/ f73 f30 1"/>
                <a:gd name="f90" fmla="*/ f74 f30 1"/>
                <a:gd name="f91" fmla="*/ f75 f30 1"/>
                <a:gd name="f92" fmla="*/ f76 f29 1"/>
                <a:gd name="f93" fmla="*/ f77 f29 1"/>
              </a:gdLst>
              <a:ahLst/>
              <a:cxnLst>
                <a:cxn ang="3cd4">
                  <a:pos x="hc" y="t"/>
                </a:cxn>
                <a:cxn ang="0">
                  <a:pos x="r" y="vc"/>
                </a:cxn>
                <a:cxn ang="cd4">
                  <a:pos x="hc" y="b"/>
                </a:cxn>
                <a:cxn ang="cd2">
                  <a:pos x="l" y="vc"/>
                </a:cxn>
                <a:cxn ang="f65">
                  <a:pos x="f82" y="f83"/>
                </a:cxn>
                <a:cxn ang="f65">
                  <a:pos x="f84" y="f85"/>
                </a:cxn>
                <a:cxn ang="f65">
                  <a:pos x="f86" y="f87"/>
                </a:cxn>
                <a:cxn ang="f65">
                  <a:pos x="f86" y="f88"/>
                </a:cxn>
                <a:cxn ang="f65">
                  <a:pos x="f84" y="f89"/>
                </a:cxn>
                <a:cxn ang="f65">
                  <a:pos x="f84" y="f90"/>
                </a:cxn>
                <a:cxn ang="f65">
                  <a:pos x="f82" y="f91"/>
                </a:cxn>
                <a:cxn ang="f65">
                  <a:pos x="f82" y="f91"/>
                </a:cxn>
                <a:cxn ang="f65">
                  <a:pos x="f92" y="f90"/>
                </a:cxn>
                <a:cxn ang="f65">
                  <a:pos x="f93" y="f89"/>
                </a:cxn>
                <a:cxn ang="f65">
                  <a:pos x="f92" y="f88"/>
                </a:cxn>
                <a:cxn ang="f65">
                  <a:pos x="f82" y="f87"/>
                </a:cxn>
                <a:cxn ang="f65">
                  <a:pos x="f92" y="f85"/>
                </a:cxn>
                <a:cxn ang="f65">
                  <a:pos x="f82" y="f83"/>
                </a:cxn>
              </a:cxnLst>
              <a:rect l="f78" t="f81" r="f79" b="f80"/>
              <a:pathLst>
                <a:path w="4" h="853">
                  <a:moveTo>
                    <a:pt x="f8" y="f7"/>
                  </a:moveTo>
                  <a:cubicBezTo>
                    <a:pt x="f5" y="f9"/>
                    <a:pt x="f5" y="f10"/>
                    <a:pt x="f5" y="f11"/>
                  </a:cubicBezTo>
                  <a:cubicBezTo>
                    <a:pt x="f5" y="f12"/>
                    <a:pt x="f13" y="f14"/>
                    <a:pt x="f13" y="f15"/>
                  </a:cubicBezTo>
                  <a:cubicBezTo>
                    <a:pt x="f13" y="f16"/>
                    <a:pt x="f13" y="f17"/>
                    <a:pt x="f13" y="f18"/>
                  </a:cubicBezTo>
                  <a:cubicBezTo>
                    <a:pt x="f5" y="f19"/>
                    <a:pt x="f5" y="f20"/>
                    <a:pt x="f5" y="f21"/>
                  </a:cubicBezTo>
                  <a:cubicBezTo>
                    <a:pt x="f5" y="f22"/>
                    <a:pt x="f5" y="f23"/>
                    <a:pt x="f5" y="f24"/>
                  </a:cubicBezTo>
                  <a:cubicBezTo>
                    <a:pt x="f13" y="f25"/>
                    <a:pt x="f13" y="f26"/>
                    <a:pt x="f8" y="f5"/>
                  </a:cubicBezTo>
                  <a:cubicBezTo>
                    <a:pt x="f8" y="f5"/>
                    <a:pt x="f8" y="f5"/>
                    <a:pt x="f8" y="f5"/>
                  </a:cubicBezTo>
                  <a:cubicBezTo>
                    <a:pt x="f27" y="f26"/>
                    <a:pt x="f27" y="f25"/>
                    <a:pt x="f27" y="f24"/>
                  </a:cubicBezTo>
                  <a:cubicBezTo>
                    <a:pt x="f6" y="f23"/>
                    <a:pt x="f6" y="f22"/>
                    <a:pt x="f6" y="f21"/>
                  </a:cubicBezTo>
                  <a:cubicBezTo>
                    <a:pt x="f6" y="f20"/>
                    <a:pt x="f27" y="f19"/>
                    <a:pt x="f27" y="f18"/>
                  </a:cubicBezTo>
                  <a:cubicBezTo>
                    <a:pt x="f27" y="f17"/>
                    <a:pt x="f8" y="f16"/>
                    <a:pt x="f8" y="f15"/>
                  </a:cubicBezTo>
                  <a:cubicBezTo>
                    <a:pt x="f27" y="f14"/>
                    <a:pt x="f27" y="f12"/>
                    <a:pt x="f27" y="f11"/>
                  </a:cubicBezTo>
                  <a:cubicBezTo>
                    <a:pt x="f6" y="f10"/>
                    <a:pt x="f27" y="f9"/>
                    <a:pt x="f8" y="f7"/>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23" name="Ελεύθερη σχεδίαση 45">
              <a:extLst>
                <a:ext uri="{FF2B5EF4-FFF2-40B4-BE49-F238E27FC236}">
                  <a16:creationId xmlns:a16="http://schemas.microsoft.com/office/drawing/2014/main" id="{9A2E7350-28DC-6B7E-07A2-7240A5418A55}"/>
                </a:ext>
              </a:extLst>
            </p:cNvPr>
            <p:cNvSpPr/>
            <p:nvPr/>
          </p:nvSpPr>
          <p:spPr>
            <a:xfrm rot="5400013">
              <a:off x="4570085" y="1632017"/>
              <a:ext cx="295040" cy="367323"/>
            </a:xfrm>
            <a:custGeom>
              <a:avLst/>
              <a:gdLst>
                <a:gd name="f0" fmla="val 10800000"/>
                <a:gd name="f1" fmla="val 5400000"/>
                <a:gd name="f2" fmla="val 180"/>
                <a:gd name="f3" fmla="val w"/>
                <a:gd name="f4" fmla="val h"/>
                <a:gd name="f5" fmla="val 0"/>
                <a:gd name="f6" fmla="val 152"/>
                <a:gd name="f7" fmla="val 148"/>
                <a:gd name="f8" fmla="val 127"/>
                <a:gd name="f9" fmla="val 122"/>
                <a:gd name="f10" fmla="val 115"/>
                <a:gd name="f11" fmla="val 118"/>
                <a:gd name="f12" fmla="val 99"/>
                <a:gd name="f13" fmla="val 137"/>
                <a:gd name="f14" fmla="val 84"/>
                <a:gd name="f15" fmla="val 134"/>
                <a:gd name="f16" fmla="val 92"/>
                <a:gd name="f17" fmla="val 142"/>
                <a:gd name="f18" fmla="val 106"/>
                <a:gd name="f19" fmla="val 130"/>
                <a:gd name="f20" fmla="val 112"/>
                <a:gd name="f21" fmla="val 131"/>
                <a:gd name="f22" fmla="val 95"/>
                <a:gd name="f23" fmla="val 147"/>
                <a:gd name="f24" fmla="val 66"/>
                <a:gd name="f25" fmla="val 48"/>
                <a:gd name="f26" fmla="val 19"/>
                <a:gd name="f27" fmla="val 1"/>
                <a:gd name="f28" fmla="val 123"/>
                <a:gd name="f29" fmla="val 4"/>
                <a:gd name="f30" fmla="val 6"/>
                <a:gd name="f31" fmla="val 82"/>
                <a:gd name="f32" fmla="val 74"/>
                <a:gd name="f33" fmla="val 20"/>
                <a:gd name="f34" fmla="val 61"/>
                <a:gd name="f35" fmla="val 23"/>
                <a:gd name="f36" fmla="val 58"/>
                <a:gd name="f37" fmla="val 22"/>
                <a:gd name="f38" fmla="val 60"/>
                <a:gd name="f39" fmla="val 26"/>
                <a:gd name="f40" fmla="val 25"/>
                <a:gd name="f41" fmla="val 45"/>
                <a:gd name="f42" fmla="val 33"/>
                <a:gd name="f43" fmla="val 34"/>
                <a:gd name="f44" fmla="val 31"/>
                <a:gd name="f45" fmla="val 30"/>
                <a:gd name="f46" fmla="val 12"/>
                <a:gd name="f47" fmla="val 8"/>
                <a:gd name="f48" fmla="val 36"/>
                <a:gd name="f49" fmla="val 7"/>
                <a:gd name="f50" fmla="val 41"/>
                <a:gd name="f51" fmla="val 57"/>
                <a:gd name="f52" fmla="val 40"/>
                <a:gd name="f53" fmla="val 59"/>
                <a:gd name="f54" fmla="val 63"/>
                <a:gd name="f55" fmla="val 43"/>
                <a:gd name="f56" fmla="val 69"/>
                <a:gd name="f57" fmla="val 75"/>
                <a:gd name="f58" fmla="val 80"/>
                <a:gd name="f59" fmla="val 27"/>
                <a:gd name="f60" fmla="val 79"/>
                <a:gd name="f61" fmla="val 67"/>
                <a:gd name="f62" fmla="val 88"/>
                <a:gd name="f63" fmla="val 14"/>
                <a:gd name="f64" fmla="val 64"/>
                <a:gd name="f65" fmla="val 132"/>
                <a:gd name="f66" fmla="val 54"/>
                <a:gd name="f67" fmla="val 73"/>
                <a:gd name="f68" fmla="val 97"/>
                <a:gd name="f69" fmla="val 86"/>
                <a:gd name="f70" fmla="val 81"/>
                <a:gd name="f71" fmla="val 126"/>
                <a:gd name="f72" fmla="val 77"/>
                <a:gd name="f73" fmla="val 101"/>
                <a:gd name="f74" fmla="val 133"/>
                <a:gd name="f75" fmla="val 102"/>
                <a:gd name="f76" fmla="val 129"/>
                <a:gd name="f77" fmla="val 143"/>
                <a:gd name="f78" fmla="val 117"/>
                <a:gd name="f79" fmla="val 124"/>
                <a:gd name="f80" fmla="val 114"/>
                <a:gd name="f81" fmla="val 116"/>
                <a:gd name="f82" fmla="val 128"/>
                <a:gd name="f83" fmla="val 91"/>
                <a:gd name="f84" fmla="val 78"/>
                <a:gd name="f85" fmla="val 98"/>
                <a:gd name="f86" fmla="val 68"/>
                <a:gd name="f87" fmla="val 119"/>
                <a:gd name="f88" fmla="val 125"/>
                <a:gd name="f89" fmla="val 9"/>
                <a:gd name="f90" fmla="val 121"/>
                <a:gd name="f91" fmla="val 28"/>
                <a:gd name="f92" fmla="val 56"/>
                <a:gd name="f93" fmla="val 135"/>
                <a:gd name="f94" fmla="val 145"/>
                <a:gd name="f95" fmla="val 13"/>
                <a:gd name="f96" fmla="val 37"/>
                <a:gd name="f97" fmla="val 38"/>
                <a:gd name="f98" fmla="val 72"/>
                <a:gd name="f99" fmla="val 42"/>
                <a:gd name="f100" fmla="val 49"/>
                <a:gd name="f101" fmla="val 70"/>
                <a:gd name="f102" fmla="+- 0 0 -90"/>
                <a:gd name="f103" fmla="*/ f3 1 152"/>
                <a:gd name="f104" fmla="*/ f4 1 148"/>
                <a:gd name="f105" fmla="+- f7 0 f5"/>
                <a:gd name="f106" fmla="+- f6 0 f5"/>
                <a:gd name="f107" fmla="*/ f102 f0 1"/>
                <a:gd name="f108" fmla="*/ f106 1 152"/>
                <a:gd name="f109" fmla="*/ f105 1 148"/>
                <a:gd name="f110" fmla="*/ 127 f106 1"/>
                <a:gd name="f111" fmla="*/ 122 f105 1"/>
                <a:gd name="f112" fmla="*/ 84 f106 1"/>
                <a:gd name="f113" fmla="*/ 134 f105 1"/>
                <a:gd name="f114" fmla="*/ 112 f106 1"/>
                <a:gd name="f115" fmla="*/ 131 f105 1"/>
                <a:gd name="f116" fmla="*/ 48 f106 1"/>
                <a:gd name="f117" fmla="*/ 142 f105 1"/>
                <a:gd name="f118" fmla="*/ 4 f106 1"/>
                <a:gd name="f119" fmla="*/ 95 f105 1"/>
                <a:gd name="f120" fmla="*/ 20 f106 1"/>
                <a:gd name="f121" fmla="*/ 61 f105 1"/>
                <a:gd name="f122" fmla="*/ 26 f106 1"/>
                <a:gd name="f123" fmla="*/ 58 f105 1"/>
                <a:gd name="f124" fmla="*/ 31 f106 1"/>
                <a:gd name="f125" fmla="*/ 23 f105 1"/>
                <a:gd name="f126" fmla="*/ 19 f106 1"/>
                <a:gd name="f127" fmla="*/ 0 f105 1"/>
                <a:gd name="f128" fmla="*/ 33 f106 1"/>
                <a:gd name="f129" fmla="*/ 57 f105 1"/>
                <a:gd name="f130" fmla="*/ 41 f106 1"/>
                <a:gd name="f131" fmla="*/ 63 f105 1"/>
                <a:gd name="f132" fmla="*/ 36 f106 1"/>
                <a:gd name="f133" fmla="*/ 80 f105 1"/>
                <a:gd name="f134" fmla="*/ 67 f105 1"/>
                <a:gd name="f135" fmla="*/ 64 f106 1"/>
                <a:gd name="f136" fmla="*/ 132 f105 1"/>
                <a:gd name="f137" fmla="*/ 112 f105 1"/>
                <a:gd name="f138" fmla="*/ 77 f106 1"/>
                <a:gd name="f139" fmla="*/ 152 f106 1"/>
                <a:gd name="f140" fmla="*/ 129 f105 1"/>
                <a:gd name="f141" fmla="*/ 114 f106 1"/>
                <a:gd name="f142" fmla="*/ 74 f106 1"/>
                <a:gd name="f143" fmla="*/ 128 f105 1"/>
                <a:gd name="f144" fmla="*/ 68 f106 1"/>
                <a:gd name="f145" fmla="*/ 66 f106 1"/>
                <a:gd name="f146" fmla="*/ 117 f105 1"/>
                <a:gd name="f147" fmla="*/ 125 f105 1"/>
                <a:gd name="f148" fmla="*/ 73 f106 1"/>
                <a:gd name="f149" fmla="*/ 114 f105 1"/>
                <a:gd name="f150" fmla="*/ 9 f106 1"/>
                <a:gd name="f151" fmla="*/ 88 f105 1"/>
                <a:gd name="f152" fmla="*/ 56 f106 1"/>
                <a:gd name="f153" fmla="*/ 135 f105 1"/>
                <a:gd name="f154" fmla="*/ 37 f106 1"/>
                <a:gd name="f155" fmla="*/ 77 f105 1"/>
                <a:gd name="f156" fmla="*/ 30 f106 1"/>
                <a:gd name="f157" fmla="*/ 31 f105 1"/>
                <a:gd name="f158" fmla="*/ 74 f105 1"/>
                <a:gd name="f159" fmla="*/ f107 1 f2"/>
                <a:gd name="f160" fmla="*/ f110 1 152"/>
                <a:gd name="f161" fmla="*/ f111 1 148"/>
                <a:gd name="f162" fmla="*/ f112 1 152"/>
                <a:gd name="f163" fmla="*/ f113 1 148"/>
                <a:gd name="f164" fmla="*/ f114 1 152"/>
                <a:gd name="f165" fmla="*/ f115 1 148"/>
                <a:gd name="f166" fmla="*/ f116 1 152"/>
                <a:gd name="f167" fmla="*/ f117 1 148"/>
                <a:gd name="f168" fmla="*/ f118 1 152"/>
                <a:gd name="f169" fmla="*/ f119 1 148"/>
                <a:gd name="f170" fmla="*/ f120 1 152"/>
                <a:gd name="f171" fmla="*/ f121 1 148"/>
                <a:gd name="f172" fmla="*/ f122 1 152"/>
                <a:gd name="f173" fmla="*/ f123 1 148"/>
                <a:gd name="f174" fmla="*/ f124 1 152"/>
                <a:gd name="f175" fmla="*/ f125 1 148"/>
                <a:gd name="f176" fmla="*/ f126 1 152"/>
                <a:gd name="f177" fmla="*/ f127 1 148"/>
                <a:gd name="f178" fmla="*/ f128 1 152"/>
                <a:gd name="f179" fmla="*/ f129 1 148"/>
                <a:gd name="f180" fmla="*/ f130 1 152"/>
                <a:gd name="f181" fmla="*/ f131 1 148"/>
                <a:gd name="f182" fmla="*/ f132 1 152"/>
                <a:gd name="f183" fmla="*/ f133 1 148"/>
                <a:gd name="f184" fmla="*/ f134 1 148"/>
                <a:gd name="f185" fmla="*/ f135 1 152"/>
                <a:gd name="f186" fmla="*/ f136 1 148"/>
                <a:gd name="f187" fmla="*/ f137 1 148"/>
                <a:gd name="f188" fmla="*/ f138 1 152"/>
                <a:gd name="f189" fmla="*/ f139 1 152"/>
                <a:gd name="f190" fmla="*/ f140 1 148"/>
                <a:gd name="f191" fmla="*/ f141 1 152"/>
                <a:gd name="f192" fmla="*/ f142 1 152"/>
                <a:gd name="f193" fmla="*/ f143 1 148"/>
                <a:gd name="f194" fmla="*/ f144 1 152"/>
                <a:gd name="f195" fmla="*/ f145 1 152"/>
                <a:gd name="f196" fmla="*/ f146 1 148"/>
                <a:gd name="f197" fmla="*/ f147 1 148"/>
                <a:gd name="f198" fmla="*/ f148 1 152"/>
                <a:gd name="f199" fmla="*/ f149 1 148"/>
                <a:gd name="f200" fmla="*/ f150 1 152"/>
                <a:gd name="f201" fmla="*/ f151 1 148"/>
                <a:gd name="f202" fmla="*/ f152 1 152"/>
                <a:gd name="f203" fmla="*/ f153 1 148"/>
                <a:gd name="f204" fmla="*/ f154 1 152"/>
                <a:gd name="f205" fmla="*/ f155 1 148"/>
                <a:gd name="f206" fmla="*/ f156 1 152"/>
                <a:gd name="f207" fmla="*/ f157 1 148"/>
                <a:gd name="f208" fmla="*/ f158 1 148"/>
                <a:gd name="f209" fmla="*/ 0 1 f108"/>
                <a:gd name="f210" fmla="*/ f6 1 f108"/>
                <a:gd name="f211" fmla="*/ 0 1 f109"/>
                <a:gd name="f212" fmla="*/ f7 1 f109"/>
                <a:gd name="f213" fmla="+- f159 0 f1"/>
                <a:gd name="f214" fmla="*/ f160 1 f108"/>
                <a:gd name="f215" fmla="*/ f161 1 f109"/>
                <a:gd name="f216" fmla="*/ f162 1 f108"/>
                <a:gd name="f217" fmla="*/ f163 1 f109"/>
                <a:gd name="f218" fmla="*/ f164 1 f108"/>
                <a:gd name="f219" fmla="*/ f165 1 f109"/>
                <a:gd name="f220" fmla="*/ f166 1 f108"/>
                <a:gd name="f221" fmla="*/ f167 1 f109"/>
                <a:gd name="f222" fmla="*/ f168 1 f108"/>
                <a:gd name="f223" fmla="*/ f169 1 f109"/>
                <a:gd name="f224" fmla="*/ f170 1 f108"/>
                <a:gd name="f225" fmla="*/ f171 1 f109"/>
                <a:gd name="f226" fmla="*/ f172 1 f108"/>
                <a:gd name="f227" fmla="*/ f173 1 f109"/>
                <a:gd name="f228" fmla="*/ f174 1 f108"/>
                <a:gd name="f229" fmla="*/ f175 1 f109"/>
                <a:gd name="f230" fmla="*/ f176 1 f108"/>
                <a:gd name="f231" fmla="*/ f177 1 f109"/>
                <a:gd name="f232" fmla="*/ f178 1 f108"/>
                <a:gd name="f233" fmla="*/ f179 1 f109"/>
                <a:gd name="f234" fmla="*/ f180 1 f108"/>
                <a:gd name="f235" fmla="*/ f181 1 f109"/>
                <a:gd name="f236" fmla="*/ f182 1 f108"/>
                <a:gd name="f237" fmla="*/ f183 1 f109"/>
                <a:gd name="f238" fmla="*/ f184 1 f109"/>
                <a:gd name="f239" fmla="*/ f185 1 f108"/>
                <a:gd name="f240" fmla="*/ f186 1 f109"/>
                <a:gd name="f241" fmla="*/ f187 1 f109"/>
                <a:gd name="f242" fmla="*/ f188 1 f108"/>
                <a:gd name="f243" fmla="*/ f189 1 f108"/>
                <a:gd name="f244" fmla="*/ f190 1 f109"/>
                <a:gd name="f245" fmla="*/ f191 1 f108"/>
                <a:gd name="f246" fmla="*/ f192 1 f108"/>
                <a:gd name="f247" fmla="*/ f193 1 f109"/>
                <a:gd name="f248" fmla="*/ f194 1 f108"/>
                <a:gd name="f249" fmla="*/ f195 1 f108"/>
                <a:gd name="f250" fmla="*/ f196 1 f109"/>
                <a:gd name="f251" fmla="*/ f197 1 f109"/>
                <a:gd name="f252" fmla="*/ f198 1 f108"/>
                <a:gd name="f253" fmla="*/ f199 1 f109"/>
                <a:gd name="f254" fmla="*/ f200 1 f108"/>
                <a:gd name="f255" fmla="*/ f201 1 f109"/>
                <a:gd name="f256" fmla="*/ f202 1 f108"/>
                <a:gd name="f257" fmla="*/ f203 1 f109"/>
                <a:gd name="f258" fmla="*/ f204 1 f108"/>
                <a:gd name="f259" fmla="*/ f205 1 f109"/>
                <a:gd name="f260" fmla="*/ f206 1 f108"/>
                <a:gd name="f261" fmla="*/ f207 1 f109"/>
                <a:gd name="f262" fmla="*/ f208 1 f109"/>
                <a:gd name="f263" fmla="*/ f209 f103 1"/>
                <a:gd name="f264" fmla="*/ f210 f103 1"/>
                <a:gd name="f265" fmla="*/ f212 f104 1"/>
                <a:gd name="f266" fmla="*/ f211 f104 1"/>
                <a:gd name="f267" fmla="*/ f214 f103 1"/>
                <a:gd name="f268" fmla="*/ f215 f104 1"/>
                <a:gd name="f269" fmla="*/ f216 f103 1"/>
                <a:gd name="f270" fmla="*/ f217 f104 1"/>
                <a:gd name="f271" fmla="*/ f218 f103 1"/>
                <a:gd name="f272" fmla="*/ f219 f104 1"/>
                <a:gd name="f273" fmla="*/ f220 f103 1"/>
                <a:gd name="f274" fmla="*/ f221 f104 1"/>
                <a:gd name="f275" fmla="*/ f222 f103 1"/>
                <a:gd name="f276" fmla="*/ f223 f104 1"/>
                <a:gd name="f277" fmla="*/ f224 f103 1"/>
                <a:gd name="f278" fmla="*/ f225 f104 1"/>
                <a:gd name="f279" fmla="*/ f226 f103 1"/>
                <a:gd name="f280" fmla="*/ f227 f104 1"/>
                <a:gd name="f281" fmla="*/ f228 f103 1"/>
                <a:gd name="f282" fmla="*/ f229 f104 1"/>
                <a:gd name="f283" fmla="*/ f230 f103 1"/>
                <a:gd name="f284" fmla="*/ f231 f104 1"/>
                <a:gd name="f285" fmla="*/ f232 f103 1"/>
                <a:gd name="f286" fmla="*/ f233 f104 1"/>
                <a:gd name="f287" fmla="*/ f234 f103 1"/>
                <a:gd name="f288" fmla="*/ f235 f104 1"/>
                <a:gd name="f289" fmla="*/ f236 f103 1"/>
                <a:gd name="f290" fmla="*/ f237 f104 1"/>
                <a:gd name="f291" fmla="*/ f238 f104 1"/>
                <a:gd name="f292" fmla="*/ f239 f103 1"/>
                <a:gd name="f293" fmla="*/ f240 f104 1"/>
                <a:gd name="f294" fmla="*/ f241 f104 1"/>
                <a:gd name="f295" fmla="*/ f242 f103 1"/>
                <a:gd name="f296" fmla="*/ f243 f103 1"/>
                <a:gd name="f297" fmla="*/ f244 f104 1"/>
                <a:gd name="f298" fmla="*/ f245 f103 1"/>
                <a:gd name="f299" fmla="*/ f246 f103 1"/>
                <a:gd name="f300" fmla="*/ f247 f104 1"/>
                <a:gd name="f301" fmla="*/ f248 f103 1"/>
                <a:gd name="f302" fmla="*/ f249 f103 1"/>
                <a:gd name="f303" fmla="*/ f250 f104 1"/>
                <a:gd name="f304" fmla="*/ f251 f104 1"/>
                <a:gd name="f305" fmla="*/ f252 f103 1"/>
                <a:gd name="f306" fmla="*/ f253 f104 1"/>
                <a:gd name="f307" fmla="*/ f254 f103 1"/>
                <a:gd name="f308" fmla="*/ f255 f104 1"/>
                <a:gd name="f309" fmla="*/ f256 f103 1"/>
                <a:gd name="f310" fmla="*/ f257 f104 1"/>
                <a:gd name="f311" fmla="*/ f258 f103 1"/>
                <a:gd name="f312" fmla="*/ f259 f104 1"/>
                <a:gd name="f313" fmla="*/ f260 f103 1"/>
                <a:gd name="f314" fmla="*/ f261 f104 1"/>
                <a:gd name="f315" fmla="*/ f262 f104 1"/>
              </a:gdLst>
              <a:ahLst/>
              <a:cxnLst>
                <a:cxn ang="3cd4">
                  <a:pos x="hc" y="t"/>
                </a:cxn>
                <a:cxn ang="0">
                  <a:pos x="r" y="vc"/>
                </a:cxn>
                <a:cxn ang="cd4">
                  <a:pos x="hc" y="b"/>
                </a:cxn>
                <a:cxn ang="cd2">
                  <a:pos x="l" y="vc"/>
                </a:cxn>
                <a:cxn ang="f213">
                  <a:pos x="f267" y="f268"/>
                </a:cxn>
                <a:cxn ang="f213">
                  <a:pos x="f269" y="f270"/>
                </a:cxn>
                <a:cxn ang="f213">
                  <a:pos x="f271" y="f272"/>
                </a:cxn>
                <a:cxn ang="f213">
                  <a:pos x="f273" y="f274"/>
                </a:cxn>
                <a:cxn ang="f213">
                  <a:pos x="f275" y="f276"/>
                </a:cxn>
                <a:cxn ang="f213">
                  <a:pos x="f277" y="f278"/>
                </a:cxn>
                <a:cxn ang="f213">
                  <a:pos x="f279" y="f280"/>
                </a:cxn>
                <a:cxn ang="f213">
                  <a:pos x="f281" y="f282"/>
                </a:cxn>
                <a:cxn ang="f213">
                  <a:pos x="f283" y="f284"/>
                </a:cxn>
                <a:cxn ang="f213">
                  <a:pos x="f285" y="f286"/>
                </a:cxn>
                <a:cxn ang="f213">
                  <a:pos x="f287" y="f288"/>
                </a:cxn>
                <a:cxn ang="f213">
                  <a:pos x="f289" y="f290"/>
                </a:cxn>
                <a:cxn ang="f213">
                  <a:pos x="f279" y="f291"/>
                </a:cxn>
                <a:cxn ang="f213">
                  <a:pos x="f292" y="f293"/>
                </a:cxn>
                <a:cxn ang="f213">
                  <a:pos x="f269" y="f294"/>
                </a:cxn>
                <a:cxn ang="f213">
                  <a:pos x="f295" y="f272"/>
                </a:cxn>
                <a:cxn ang="f213">
                  <a:pos x="f296" y="f297"/>
                </a:cxn>
                <a:cxn ang="f213">
                  <a:pos x="f298" y="f272"/>
                </a:cxn>
                <a:cxn ang="f213">
                  <a:pos x="f267" y="f268"/>
                </a:cxn>
                <a:cxn ang="f213">
                  <a:pos x="f299" y="f300"/>
                </a:cxn>
                <a:cxn ang="f213">
                  <a:pos x="f301" y="f294"/>
                </a:cxn>
                <a:cxn ang="f213">
                  <a:pos x="f302" y="f303"/>
                </a:cxn>
                <a:cxn ang="f213">
                  <a:pos x="f302" y="f304"/>
                </a:cxn>
                <a:cxn ang="f213">
                  <a:pos x="f305" y="f300"/>
                </a:cxn>
                <a:cxn ang="f213">
                  <a:pos x="f299" y="f306"/>
                </a:cxn>
                <a:cxn ang="f213">
                  <a:pos x="f299" y="f300"/>
                </a:cxn>
                <a:cxn ang="f213">
                  <a:pos x="f307" y="f308"/>
                </a:cxn>
                <a:cxn ang="f213">
                  <a:pos x="f309" y="f310"/>
                </a:cxn>
                <a:cxn ang="f213">
                  <a:pos x="f307" y="f308"/>
                </a:cxn>
                <a:cxn ang="f213">
                  <a:pos x="f311" y="f278"/>
                </a:cxn>
                <a:cxn ang="f213">
                  <a:pos x="f281" y="f312"/>
                </a:cxn>
                <a:cxn ang="f213">
                  <a:pos x="f311" y="f278"/>
                </a:cxn>
                <a:cxn ang="f213">
                  <a:pos x="f313" y="f286"/>
                </a:cxn>
                <a:cxn ang="f213">
                  <a:pos x="f285" y="f314"/>
                </a:cxn>
                <a:cxn ang="f213">
                  <a:pos x="f313" y="f286"/>
                </a:cxn>
                <a:cxn ang="f213">
                  <a:pos x="f313" y="f278"/>
                </a:cxn>
                <a:cxn ang="f213">
                  <a:pos x="f313" y="f315"/>
                </a:cxn>
                <a:cxn ang="f213">
                  <a:pos x="f313" y="f278"/>
                </a:cxn>
              </a:cxnLst>
              <a:rect l="f263" t="f266" r="f264" b="f265"/>
              <a:pathLst>
                <a:path w="152" h="148">
                  <a:moveTo>
                    <a:pt x="f8" y="f9"/>
                  </a:moveTo>
                  <a:cubicBezTo>
                    <a:pt x="f10" y="f11"/>
                    <a:pt x="f12" y="f13"/>
                    <a:pt x="f14" y="f15"/>
                  </a:cubicBezTo>
                  <a:cubicBezTo>
                    <a:pt x="f16" y="f17"/>
                    <a:pt x="f18" y="f19"/>
                    <a:pt x="f20" y="f21"/>
                  </a:cubicBezTo>
                  <a:cubicBezTo>
                    <a:pt x="f22" y="f23"/>
                    <a:pt x="f24" y="f8"/>
                    <a:pt x="f25" y="f17"/>
                  </a:cubicBezTo>
                  <a:cubicBezTo>
                    <a:pt x="f26" y="f17"/>
                    <a:pt x="f27" y="f28"/>
                    <a:pt x="f29" y="f22"/>
                  </a:cubicBezTo>
                  <a:cubicBezTo>
                    <a:pt x="f30" y="f31"/>
                    <a:pt x="f26" y="f32"/>
                    <a:pt x="f33" y="f34"/>
                  </a:cubicBezTo>
                  <a:cubicBezTo>
                    <a:pt x="f35" y="f36"/>
                    <a:pt x="f37" y="f38"/>
                    <a:pt x="f39" y="f36"/>
                  </a:cubicBezTo>
                  <a:cubicBezTo>
                    <a:pt x="f40" y="f41"/>
                    <a:pt x="f42" y="f43"/>
                    <a:pt x="f44" y="f35"/>
                  </a:cubicBezTo>
                  <a:cubicBezTo>
                    <a:pt x="f45" y="f46"/>
                    <a:pt x="f26" y="f47"/>
                    <a:pt x="f26" y="f5"/>
                  </a:cubicBezTo>
                  <a:cubicBezTo>
                    <a:pt x="f48" y="f49"/>
                    <a:pt x="f50" y="f48"/>
                    <a:pt x="f42" y="f51"/>
                  </a:cubicBezTo>
                  <a:cubicBezTo>
                    <a:pt x="f43" y="f38"/>
                    <a:pt x="f52" y="f53"/>
                    <a:pt x="f50" y="f54"/>
                  </a:cubicBezTo>
                  <a:cubicBezTo>
                    <a:pt x="f55" y="f56"/>
                    <a:pt x="f52" y="f57"/>
                    <a:pt x="f48" y="f58"/>
                  </a:cubicBezTo>
                  <a:cubicBezTo>
                    <a:pt x="f59" y="f60"/>
                    <a:pt x="f33" y="f32"/>
                    <a:pt x="f39" y="f61"/>
                  </a:cubicBezTo>
                  <a:cubicBezTo>
                    <a:pt x="f27" y="f62"/>
                    <a:pt x="f63" y="f7"/>
                    <a:pt x="f64" y="f65"/>
                  </a:cubicBezTo>
                  <a:cubicBezTo>
                    <a:pt x="f66" y="f11"/>
                    <a:pt x="f67" y="f68"/>
                    <a:pt x="f14" y="f20"/>
                  </a:cubicBezTo>
                  <a:cubicBezTo>
                    <a:pt x="f69" y="f28"/>
                    <a:pt x="f70" y="f71"/>
                    <a:pt x="f72" y="f21"/>
                  </a:cubicBezTo>
                  <a:cubicBezTo>
                    <a:pt x="f73" y="f13"/>
                    <a:pt x="f74" y="f75"/>
                    <a:pt x="f6" y="f76"/>
                  </a:cubicBezTo>
                  <a:cubicBezTo>
                    <a:pt x="f77" y="f78"/>
                    <a:pt x="f79" y="f79"/>
                    <a:pt x="f80" y="f21"/>
                  </a:cubicBezTo>
                  <a:cubicBezTo>
                    <a:pt x="f81" y="f71"/>
                    <a:pt x="f28" y="f71"/>
                    <a:pt x="f8" y="f9"/>
                  </a:cubicBezTo>
                  <a:close/>
                  <a:moveTo>
                    <a:pt x="f32" y="f82"/>
                  </a:moveTo>
                  <a:cubicBezTo>
                    <a:pt x="f83" y="f8"/>
                    <a:pt x="f84" y="f85"/>
                    <a:pt x="f86" y="f20"/>
                  </a:cubicBezTo>
                  <a:cubicBezTo>
                    <a:pt x="f57" y="f20"/>
                    <a:pt x="f56" y="f78"/>
                    <a:pt x="f24" y="f78"/>
                  </a:cubicBezTo>
                  <a:cubicBezTo>
                    <a:pt x="f24" y="f87"/>
                    <a:pt x="f24" y="f9"/>
                    <a:pt x="f24" y="f88"/>
                  </a:cubicBezTo>
                  <a:cubicBezTo>
                    <a:pt x="f86" y="f71"/>
                    <a:pt x="f56" y="f82"/>
                    <a:pt x="f67" y="f82"/>
                  </a:cubicBezTo>
                  <a:cubicBezTo>
                    <a:pt x="f57" y="f79"/>
                    <a:pt x="f58" y="f78"/>
                    <a:pt x="f32" y="f80"/>
                  </a:cubicBezTo>
                  <a:cubicBezTo>
                    <a:pt x="f14" y="f10"/>
                    <a:pt x="f84" y="f88"/>
                    <a:pt x="f32" y="f82"/>
                  </a:cubicBezTo>
                  <a:close/>
                  <a:moveTo>
                    <a:pt x="f89" y="f62"/>
                  </a:moveTo>
                  <a:cubicBezTo>
                    <a:pt x="f5" y="f90"/>
                    <a:pt x="f91" y="f7"/>
                    <a:pt x="f92" y="f93"/>
                  </a:cubicBezTo>
                  <a:cubicBezTo>
                    <a:pt x="f33" y="f94"/>
                    <a:pt x="f95" y="f10"/>
                    <a:pt x="f89" y="f62"/>
                  </a:cubicBezTo>
                  <a:close/>
                  <a:moveTo>
                    <a:pt x="f96" y="f34"/>
                  </a:moveTo>
                  <a:cubicBezTo>
                    <a:pt x="f97" y="f56"/>
                    <a:pt x="f43" y="f98"/>
                    <a:pt x="f44" y="f72"/>
                  </a:cubicBezTo>
                  <a:cubicBezTo>
                    <a:pt x="f52" y="f84"/>
                    <a:pt x="f99" y="f24"/>
                    <a:pt x="f96" y="f34"/>
                  </a:cubicBezTo>
                  <a:close/>
                  <a:moveTo>
                    <a:pt x="f45" y="f51"/>
                  </a:moveTo>
                  <a:cubicBezTo>
                    <a:pt x="f45" y="f100"/>
                    <a:pt x="f97" y="f52"/>
                    <a:pt x="f42" y="f44"/>
                  </a:cubicBezTo>
                  <a:cubicBezTo>
                    <a:pt x="f43" y="f50"/>
                    <a:pt x="f39" y="f100"/>
                    <a:pt x="f45" y="f51"/>
                  </a:cubicBezTo>
                  <a:close/>
                  <a:moveTo>
                    <a:pt x="f45" y="f34"/>
                  </a:moveTo>
                  <a:cubicBezTo>
                    <a:pt x="f91" y="f54"/>
                    <a:pt x="f59" y="f98"/>
                    <a:pt x="f45" y="f32"/>
                  </a:cubicBezTo>
                  <a:cubicBezTo>
                    <a:pt x="f42" y="f101"/>
                    <a:pt x="f48" y="f54"/>
                    <a:pt x="f45" y="f34"/>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24" name="Ελεύθερη σχεδίαση 46">
              <a:extLst>
                <a:ext uri="{FF2B5EF4-FFF2-40B4-BE49-F238E27FC236}">
                  <a16:creationId xmlns:a16="http://schemas.microsoft.com/office/drawing/2014/main" id="{22851255-12A6-E90B-E543-65CD3DEDEC55}"/>
                </a:ext>
              </a:extLst>
            </p:cNvPr>
            <p:cNvSpPr/>
            <p:nvPr/>
          </p:nvSpPr>
          <p:spPr>
            <a:xfrm rot="5400013">
              <a:off x="4577989" y="1639153"/>
              <a:ext cx="295040" cy="358536"/>
            </a:xfrm>
            <a:custGeom>
              <a:avLst/>
              <a:gdLst>
                <a:gd name="f0" fmla="val 10800000"/>
                <a:gd name="f1" fmla="val 5400000"/>
                <a:gd name="f2" fmla="val 180"/>
                <a:gd name="f3" fmla="val w"/>
                <a:gd name="f4" fmla="val h"/>
                <a:gd name="f5" fmla="val 0"/>
                <a:gd name="f6" fmla="val 151"/>
                <a:gd name="f7" fmla="val 144"/>
                <a:gd name="f8" fmla="val 47"/>
                <a:gd name="f9" fmla="val 46"/>
                <a:gd name="f10" fmla="val 32"/>
                <a:gd name="f11" fmla="val 19"/>
                <a:gd name="f12" fmla="val 139"/>
                <a:gd name="f13" fmla="val 11"/>
                <a:gd name="f14" fmla="val 129"/>
                <a:gd name="f15" fmla="val 3"/>
                <a:gd name="f16" fmla="val 121"/>
                <a:gd name="f17" fmla="val 109"/>
                <a:gd name="f18" fmla="val 2"/>
                <a:gd name="f19" fmla="val 96"/>
                <a:gd name="f20" fmla="val 90"/>
                <a:gd name="f21" fmla="val 6"/>
                <a:gd name="f22" fmla="val 84"/>
                <a:gd name="f23" fmla="val 10"/>
                <a:gd name="f24" fmla="val 79"/>
                <a:gd name="f25" fmla="val 13"/>
                <a:gd name="f26" fmla="val 73"/>
                <a:gd name="f27" fmla="val 17"/>
                <a:gd name="f28" fmla="val 68"/>
                <a:gd name="f29" fmla="val 62"/>
                <a:gd name="f30" fmla="val 60"/>
                <a:gd name="f31" fmla="val 20"/>
                <a:gd name="f32" fmla="val 59"/>
                <a:gd name="f33" fmla="val 21"/>
                <a:gd name="f34" fmla="val 22"/>
                <a:gd name="f35" fmla="val 23"/>
                <a:gd name="f36" fmla="val 53"/>
                <a:gd name="f37" fmla="val 24"/>
                <a:gd name="f38" fmla="val 26"/>
                <a:gd name="f39" fmla="val 41"/>
                <a:gd name="f40" fmla="val 28"/>
                <a:gd name="f41" fmla="val 35"/>
                <a:gd name="f42" fmla="val 30"/>
                <a:gd name="f43" fmla="val 29"/>
                <a:gd name="f44" fmla="val 25"/>
                <a:gd name="f45" fmla="val 15"/>
                <a:gd name="f46" fmla="val 12"/>
                <a:gd name="f47" fmla="val 8"/>
                <a:gd name="f48" fmla="val 16"/>
                <a:gd name="f49" fmla="val 5"/>
                <a:gd name="f50" fmla="val 1"/>
                <a:gd name="f51" fmla="val 40"/>
                <a:gd name="f52" fmla="val 37"/>
                <a:gd name="f53" fmla="val 58"/>
                <a:gd name="f54" fmla="val 34"/>
                <a:gd name="f55" fmla="val 61"/>
                <a:gd name="f56" fmla="val 39"/>
                <a:gd name="f57" fmla="val 63"/>
                <a:gd name="f58" fmla="val 43"/>
                <a:gd name="f59" fmla="val 72"/>
                <a:gd name="f60" fmla="val 78"/>
                <a:gd name="f61" fmla="val 81"/>
                <a:gd name="f62" fmla="val 76"/>
                <a:gd name="f63" fmla="val 75"/>
                <a:gd name="f64" fmla="val 71"/>
                <a:gd name="f65" fmla="val 82"/>
                <a:gd name="f66" fmla="val 98"/>
                <a:gd name="f67" fmla="val 112"/>
                <a:gd name="f68" fmla="val 127"/>
                <a:gd name="f69" fmla="val 135"/>
                <a:gd name="f70" fmla="val 51"/>
                <a:gd name="f71" fmla="val 56"/>
                <a:gd name="f72" fmla="val 134"/>
                <a:gd name="f73" fmla="val 133"/>
                <a:gd name="f74" fmla="val 128"/>
                <a:gd name="f75" fmla="val 57"/>
                <a:gd name="f76" fmla="val 122"/>
                <a:gd name="f77" fmla="val 116"/>
                <a:gd name="f78" fmla="val 111"/>
                <a:gd name="f79" fmla="val 107"/>
                <a:gd name="f80" fmla="val 108"/>
                <a:gd name="f81" fmla="val 83"/>
                <a:gd name="f82" fmla="val 113"/>
                <a:gd name="f83" fmla="val 126"/>
                <a:gd name="f84" fmla="val 77"/>
                <a:gd name="f85" fmla="val 130"/>
                <a:gd name="f86" fmla="val 131"/>
                <a:gd name="f87" fmla="val 132"/>
                <a:gd name="f88" fmla="val 80"/>
                <a:gd name="f89" fmla="val 125"/>
                <a:gd name="f90" fmla="val 115"/>
                <a:gd name="f91" fmla="val 123"/>
                <a:gd name="f92" fmla="val 119"/>
                <a:gd name="f93" fmla="val 146"/>
                <a:gd name="f94" fmla="val 150"/>
                <a:gd name="f95" fmla="val 142"/>
                <a:gd name="f96" fmla="val 124"/>
                <a:gd name="f97" fmla="val 136"/>
                <a:gd name="f98" fmla="val 110"/>
                <a:gd name="f99" fmla="val 105"/>
                <a:gd name="f100" fmla="val 137"/>
                <a:gd name="f101" fmla="val 99"/>
                <a:gd name="f102" fmla="val 86"/>
                <a:gd name="f103" fmla="val 74"/>
                <a:gd name="f104" fmla="val 138"/>
                <a:gd name="f105" fmla="val 70"/>
                <a:gd name="f106" fmla="val 66"/>
                <a:gd name="f107" fmla="val 52"/>
                <a:gd name="f108" fmla="val 140"/>
                <a:gd name="f109" fmla="val 7"/>
                <a:gd name="f110" fmla="val 89"/>
                <a:gd name="f111" fmla="val 4"/>
                <a:gd name="f112" fmla="val 93"/>
                <a:gd name="f113" fmla="val 120"/>
                <a:gd name="f114" fmla="val 92"/>
                <a:gd name="f115" fmla="val 97"/>
                <a:gd name="f116" fmla="val 67"/>
                <a:gd name="f117" fmla="val 65"/>
                <a:gd name="f118" fmla="val 64"/>
                <a:gd name="f119" fmla="val 117"/>
                <a:gd name="f120" fmla="val 114"/>
                <a:gd name="f121" fmla="val 69"/>
                <a:gd name="f122" fmla="val 54"/>
                <a:gd name="f123" fmla="val 49"/>
                <a:gd name="f124" fmla="val 44"/>
                <a:gd name="f125" fmla="val 103"/>
                <a:gd name="f126" fmla="val 14"/>
                <a:gd name="f127" fmla="val 31"/>
                <a:gd name="f128" fmla="val 106"/>
                <a:gd name="f129" fmla="val 104"/>
                <a:gd name="f130" fmla="val 102"/>
                <a:gd name="f131" fmla="val 95"/>
                <a:gd name="f132" fmla="val 45"/>
                <a:gd name="f133" fmla="val 48"/>
                <a:gd name="f134" fmla="val 27"/>
                <a:gd name="f135" fmla="val 33"/>
                <a:gd name="f136" fmla="val 36"/>
                <a:gd name="f137" fmla="val 38"/>
                <a:gd name="f138" fmla="val 18"/>
                <a:gd name="f139" fmla="val 55"/>
                <a:gd name="f140" fmla="val 42"/>
                <a:gd name="f141" fmla="val 85"/>
                <a:gd name="f142" fmla="val 87"/>
                <a:gd name="f143" fmla="val 101"/>
                <a:gd name="f144" fmla="val 118"/>
                <a:gd name="f145" fmla="val 141"/>
                <a:gd name="f146" fmla="val 143"/>
                <a:gd name="f147" fmla="+- 0 0 -90"/>
                <a:gd name="f148" fmla="*/ f3 1 151"/>
                <a:gd name="f149" fmla="*/ f4 1 144"/>
                <a:gd name="f150" fmla="+- f7 0 f5"/>
                <a:gd name="f151" fmla="+- f6 0 f5"/>
                <a:gd name="f152" fmla="*/ f147 f0 1"/>
                <a:gd name="f153" fmla="*/ f151 1 151"/>
                <a:gd name="f154" fmla="*/ f150 1 144"/>
                <a:gd name="f155" fmla="*/ 2 f151 1"/>
                <a:gd name="f156" fmla="*/ 96 f150 1"/>
                <a:gd name="f157" fmla="*/ 21 f151 1"/>
                <a:gd name="f158" fmla="*/ 59 f150 1"/>
                <a:gd name="f159" fmla="*/ 22 f151 1"/>
                <a:gd name="f160" fmla="*/ 12 f150 1"/>
                <a:gd name="f161" fmla="*/ 32 f151 1"/>
                <a:gd name="f162" fmla="*/ 58 f150 1"/>
                <a:gd name="f163" fmla="*/ 34 f151 1"/>
                <a:gd name="f164" fmla="*/ 81 f150 1"/>
                <a:gd name="f165" fmla="*/ 15 f151 1"/>
                <a:gd name="f166" fmla="*/ 112 f150 1"/>
                <a:gd name="f167" fmla="*/ 73 f151 1"/>
                <a:gd name="f168" fmla="*/ 107 f150 1"/>
                <a:gd name="f169" fmla="*/ 76 f151 1"/>
                <a:gd name="f170" fmla="*/ 131 f150 1"/>
                <a:gd name="f171" fmla="*/ 151 f151 1"/>
                <a:gd name="f172" fmla="*/ 130 f150 1"/>
                <a:gd name="f173" fmla="*/ 110 f151 1"/>
                <a:gd name="f174" fmla="*/ 134 f150 1"/>
                <a:gd name="f175" fmla="*/ 66 f151 1"/>
                <a:gd name="f176" fmla="*/ 138 f150 1"/>
                <a:gd name="f177" fmla="*/ 12 f151 1"/>
                <a:gd name="f178" fmla="*/ 128 f150 1"/>
                <a:gd name="f179" fmla="*/ 86 f151 1"/>
                <a:gd name="f180" fmla="*/ 75 f151 1"/>
                <a:gd name="f181" fmla="*/ 133 f150 1"/>
                <a:gd name="f182" fmla="*/ 77 f151 1"/>
                <a:gd name="f183" fmla="*/ 64 f151 1"/>
                <a:gd name="f184" fmla="*/ 117 f150 1"/>
                <a:gd name="f185" fmla="*/ 65 f151 1"/>
                <a:gd name="f186" fmla="*/ 114 f150 1"/>
                <a:gd name="f187" fmla="*/ 63 f151 1"/>
                <a:gd name="f188" fmla="*/ 54 f151 1"/>
                <a:gd name="f189" fmla="*/ 137 f150 1"/>
                <a:gd name="f190" fmla="*/ 7 f151 1"/>
                <a:gd name="f191" fmla="*/ 86 f150 1"/>
                <a:gd name="f192" fmla="*/ 41 f151 1"/>
                <a:gd name="f193" fmla="*/ 139 f150 1"/>
                <a:gd name="f194" fmla="*/ 92 f151 1"/>
                <a:gd name="f195" fmla="*/ 26 f151 1"/>
                <a:gd name="f196" fmla="*/ 65 f150 1"/>
                <a:gd name="f197" fmla="*/ 64 f150 1"/>
                <a:gd name="f198" fmla="*/ 72 f150 1"/>
                <a:gd name="f199" fmla="*/ 33 f151 1"/>
                <a:gd name="f200" fmla="*/ 80 f150 1"/>
                <a:gd name="f201" fmla="*/ 38 f151 1"/>
                <a:gd name="f202" fmla="*/ 73 f150 1"/>
                <a:gd name="f203" fmla="*/ 28 f151 1"/>
                <a:gd name="f204" fmla="*/ 78 f150 1"/>
                <a:gd name="f205" fmla="*/ 61 f150 1"/>
                <a:gd name="f206" fmla="*/ 18 f151 1"/>
                <a:gd name="f207" fmla="*/ 2 f150 1"/>
                <a:gd name="f208" fmla="*/ 31 f151 1"/>
                <a:gd name="f209" fmla="*/ 32 f150 1"/>
                <a:gd name="f210" fmla="*/ 27 f151 1"/>
                <a:gd name="f211" fmla="*/ 42 f150 1"/>
                <a:gd name="f212" fmla="*/ 121 f151 1"/>
                <a:gd name="f213" fmla="*/ 123 f150 1"/>
                <a:gd name="f214" fmla="*/ 67 f151 1"/>
                <a:gd name="f215" fmla="*/ 127 f150 1"/>
                <a:gd name="f216" fmla="*/ 74 f151 1"/>
                <a:gd name="f217" fmla="*/ 118 f150 1"/>
                <a:gd name="f218" fmla="*/ 70 f151 1"/>
                <a:gd name="f219" fmla="*/ 79 f151 1"/>
                <a:gd name="f220" fmla="*/ 120 f150 1"/>
                <a:gd name="f221" fmla="*/ 122 f151 1"/>
                <a:gd name="f222" fmla="*/ 122 f150 1"/>
                <a:gd name="f223" fmla="*/ 123 f151 1"/>
                <a:gd name="f224" fmla="*/ 125 f150 1"/>
                <a:gd name="f225" fmla="*/ 81 f151 1"/>
                <a:gd name="f226" fmla="*/ 74 f150 1"/>
                <a:gd name="f227" fmla="*/ 63 f150 1"/>
                <a:gd name="f228" fmla="*/ 29 f151 1"/>
                <a:gd name="f229" fmla="*/ 49 f150 1"/>
                <a:gd name="f230" fmla="*/ f152 1 f2"/>
                <a:gd name="f231" fmla="*/ f155 1 151"/>
                <a:gd name="f232" fmla="*/ f156 1 144"/>
                <a:gd name="f233" fmla="*/ f157 1 151"/>
                <a:gd name="f234" fmla="*/ f158 1 144"/>
                <a:gd name="f235" fmla="*/ f159 1 151"/>
                <a:gd name="f236" fmla="*/ f160 1 144"/>
                <a:gd name="f237" fmla="*/ f161 1 151"/>
                <a:gd name="f238" fmla="*/ f162 1 144"/>
                <a:gd name="f239" fmla="*/ f163 1 151"/>
                <a:gd name="f240" fmla="*/ f164 1 144"/>
                <a:gd name="f241" fmla="*/ f165 1 151"/>
                <a:gd name="f242" fmla="*/ f166 1 144"/>
                <a:gd name="f243" fmla="*/ f167 1 151"/>
                <a:gd name="f244" fmla="*/ f168 1 144"/>
                <a:gd name="f245" fmla="*/ f169 1 151"/>
                <a:gd name="f246" fmla="*/ f170 1 144"/>
                <a:gd name="f247" fmla="*/ f171 1 151"/>
                <a:gd name="f248" fmla="*/ f172 1 144"/>
                <a:gd name="f249" fmla="*/ f173 1 151"/>
                <a:gd name="f250" fmla="*/ f174 1 144"/>
                <a:gd name="f251" fmla="*/ f175 1 151"/>
                <a:gd name="f252" fmla="*/ f176 1 144"/>
                <a:gd name="f253" fmla="*/ f177 1 151"/>
                <a:gd name="f254" fmla="*/ f178 1 144"/>
                <a:gd name="f255" fmla="*/ f179 1 151"/>
                <a:gd name="f256" fmla="*/ f180 1 151"/>
                <a:gd name="f257" fmla="*/ f181 1 144"/>
                <a:gd name="f258" fmla="*/ f182 1 151"/>
                <a:gd name="f259" fmla="*/ f183 1 151"/>
                <a:gd name="f260" fmla="*/ f184 1 144"/>
                <a:gd name="f261" fmla="*/ f185 1 151"/>
                <a:gd name="f262" fmla="*/ f186 1 144"/>
                <a:gd name="f263" fmla="*/ f187 1 151"/>
                <a:gd name="f264" fmla="*/ f188 1 151"/>
                <a:gd name="f265" fmla="*/ f189 1 144"/>
                <a:gd name="f266" fmla="*/ f190 1 151"/>
                <a:gd name="f267" fmla="*/ f191 1 144"/>
                <a:gd name="f268" fmla="*/ f192 1 151"/>
                <a:gd name="f269" fmla="*/ f193 1 144"/>
                <a:gd name="f270" fmla="*/ f194 1 151"/>
                <a:gd name="f271" fmla="*/ f195 1 151"/>
                <a:gd name="f272" fmla="*/ f196 1 144"/>
                <a:gd name="f273" fmla="*/ f197 1 144"/>
                <a:gd name="f274" fmla="*/ f198 1 144"/>
                <a:gd name="f275" fmla="*/ f199 1 151"/>
                <a:gd name="f276" fmla="*/ f200 1 144"/>
                <a:gd name="f277" fmla="*/ f201 1 151"/>
                <a:gd name="f278" fmla="*/ f202 1 144"/>
                <a:gd name="f279" fmla="*/ f203 1 151"/>
                <a:gd name="f280" fmla="*/ f204 1 144"/>
                <a:gd name="f281" fmla="*/ f205 1 144"/>
                <a:gd name="f282" fmla="*/ f206 1 151"/>
                <a:gd name="f283" fmla="*/ f207 1 144"/>
                <a:gd name="f284" fmla="*/ f208 1 151"/>
                <a:gd name="f285" fmla="*/ f209 1 144"/>
                <a:gd name="f286" fmla="*/ f210 1 151"/>
                <a:gd name="f287" fmla="*/ f211 1 144"/>
                <a:gd name="f288" fmla="*/ f212 1 151"/>
                <a:gd name="f289" fmla="*/ f213 1 144"/>
                <a:gd name="f290" fmla="*/ f214 1 151"/>
                <a:gd name="f291" fmla="*/ f215 1 144"/>
                <a:gd name="f292" fmla="*/ f216 1 151"/>
                <a:gd name="f293" fmla="*/ f217 1 144"/>
                <a:gd name="f294" fmla="*/ f218 1 151"/>
                <a:gd name="f295" fmla="*/ f219 1 151"/>
                <a:gd name="f296" fmla="*/ f220 1 144"/>
                <a:gd name="f297" fmla="*/ f221 1 151"/>
                <a:gd name="f298" fmla="*/ f222 1 144"/>
                <a:gd name="f299" fmla="*/ f223 1 151"/>
                <a:gd name="f300" fmla="*/ f224 1 144"/>
                <a:gd name="f301" fmla="*/ f225 1 151"/>
                <a:gd name="f302" fmla="*/ f226 1 144"/>
                <a:gd name="f303" fmla="*/ f227 1 144"/>
                <a:gd name="f304" fmla="*/ f228 1 151"/>
                <a:gd name="f305" fmla="*/ f229 1 144"/>
                <a:gd name="f306" fmla="*/ 0 1 f153"/>
                <a:gd name="f307" fmla="*/ f6 1 f153"/>
                <a:gd name="f308" fmla="*/ 0 1 f154"/>
                <a:gd name="f309" fmla="*/ f7 1 f154"/>
                <a:gd name="f310" fmla="+- f230 0 f1"/>
                <a:gd name="f311" fmla="*/ f231 1 f153"/>
                <a:gd name="f312" fmla="*/ f232 1 f154"/>
                <a:gd name="f313" fmla="*/ f233 1 f153"/>
                <a:gd name="f314" fmla="*/ f234 1 f154"/>
                <a:gd name="f315" fmla="*/ f235 1 f153"/>
                <a:gd name="f316" fmla="*/ f236 1 f154"/>
                <a:gd name="f317" fmla="*/ f237 1 f153"/>
                <a:gd name="f318" fmla="*/ f238 1 f154"/>
                <a:gd name="f319" fmla="*/ f239 1 f153"/>
                <a:gd name="f320" fmla="*/ f240 1 f154"/>
                <a:gd name="f321" fmla="*/ f241 1 f153"/>
                <a:gd name="f322" fmla="*/ f242 1 f154"/>
                <a:gd name="f323" fmla="*/ f243 1 f153"/>
                <a:gd name="f324" fmla="*/ f244 1 f154"/>
                <a:gd name="f325" fmla="*/ f245 1 f153"/>
                <a:gd name="f326" fmla="*/ f246 1 f154"/>
                <a:gd name="f327" fmla="*/ f247 1 f153"/>
                <a:gd name="f328" fmla="*/ f248 1 f154"/>
                <a:gd name="f329" fmla="*/ f249 1 f153"/>
                <a:gd name="f330" fmla="*/ f250 1 f154"/>
                <a:gd name="f331" fmla="*/ f251 1 f153"/>
                <a:gd name="f332" fmla="*/ f252 1 f154"/>
                <a:gd name="f333" fmla="*/ f253 1 f153"/>
                <a:gd name="f334" fmla="*/ f254 1 f154"/>
                <a:gd name="f335" fmla="*/ f255 1 f153"/>
                <a:gd name="f336" fmla="*/ f256 1 f153"/>
                <a:gd name="f337" fmla="*/ f257 1 f154"/>
                <a:gd name="f338" fmla="*/ f258 1 f153"/>
                <a:gd name="f339" fmla="*/ f259 1 f153"/>
                <a:gd name="f340" fmla="*/ f260 1 f154"/>
                <a:gd name="f341" fmla="*/ f261 1 f153"/>
                <a:gd name="f342" fmla="*/ f262 1 f154"/>
                <a:gd name="f343" fmla="*/ f263 1 f153"/>
                <a:gd name="f344" fmla="*/ f264 1 f153"/>
                <a:gd name="f345" fmla="*/ f265 1 f154"/>
                <a:gd name="f346" fmla="*/ f266 1 f153"/>
                <a:gd name="f347" fmla="*/ f267 1 f154"/>
                <a:gd name="f348" fmla="*/ f268 1 f153"/>
                <a:gd name="f349" fmla="*/ f269 1 f154"/>
                <a:gd name="f350" fmla="*/ f270 1 f153"/>
                <a:gd name="f351" fmla="*/ f271 1 f153"/>
                <a:gd name="f352" fmla="*/ f272 1 f154"/>
                <a:gd name="f353" fmla="*/ f273 1 f154"/>
                <a:gd name="f354" fmla="*/ f274 1 f154"/>
                <a:gd name="f355" fmla="*/ f275 1 f153"/>
                <a:gd name="f356" fmla="*/ f276 1 f154"/>
                <a:gd name="f357" fmla="*/ f277 1 f153"/>
                <a:gd name="f358" fmla="*/ f278 1 f154"/>
                <a:gd name="f359" fmla="*/ f279 1 f153"/>
                <a:gd name="f360" fmla="*/ f280 1 f154"/>
                <a:gd name="f361" fmla="*/ f281 1 f154"/>
                <a:gd name="f362" fmla="*/ f282 1 f153"/>
                <a:gd name="f363" fmla="*/ f283 1 f154"/>
                <a:gd name="f364" fmla="*/ f284 1 f153"/>
                <a:gd name="f365" fmla="*/ f285 1 f154"/>
                <a:gd name="f366" fmla="*/ f286 1 f153"/>
                <a:gd name="f367" fmla="*/ f287 1 f154"/>
                <a:gd name="f368" fmla="*/ f288 1 f153"/>
                <a:gd name="f369" fmla="*/ f289 1 f154"/>
                <a:gd name="f370" fmla="*/ f290 1 f153"/>
                <a:gd name="f371" fmla="*/ f291 1 f154"/>
                <a:gd name="f372" fmla="*/ f292 1 f153"/>
                <a:gd name="f373" fmla="*/ f293 1 f154"/>
                <a:gd name="f374" fmla="*/ f294 1 f153"/>
                <a:gd name="f375" fmla="*/ f295 1 f153"/>
                <a:gd name="f376" fmla="*/ f296 1 f154"/>
                <a:gd name="f377" fmla="*/ f297 1 f153"/>
                <a:gd name="f378" fmla="*/ f298 1 f154"/>
                <a:gd name="f379" fmla="*/ f299 1 f153"/>
                <a:gd name="f380" fmla="*/ f300 1 f154"/>
                <a:gd name="f381" fmla="*/ f301 1 f153"/>
                <a:gd name="f382" fmla="*/ f302 1 f154"/>
                <a:gd name="f383" fmla="*/ f303 1 f154"/>
                <a:gd name="f384" fmla="*/ f304 1 f153"/>
                <a:gd name="f385" fmla="*/ f305 1 f154"/>
                <a:gd name="f386" fmla="*/ f306 f148 1"/>
                <a:gd name="f387" fmla="*/ f307 f148 1"/>
                <a:gd name="f388" fmla="*/ f309 f149 1"/>
                <a:gd name="f389" fmla="*/ f308 f149 1"/>
                <a:gd name="f390" fmla="*/ f311 f148 1"/>
                <a:gd name="f391" fmla="*/ f312 f149 1"/>
                <a:gd name="f392" fmla="*/ f313 f148 1"/>
                <a:gd name="f393" fmla="*/ f314 f149 1"/>
                <a:gd name="f394" fmla="*/ f315 f148 1"/>
                <a:gd name="f395" fmla="*/ f316 f149 1"/>
                <a:gd name="f396" fmla="*/ f317 f148 1"/>
                <a:gd name="f397" fmla="*/ f318 f149 1"/>
                <a:gd name="f398" fmla="*/ f319 f148 1"/>
                <a:gd name="f399" fmla="*/ f320 f149 1"/>
                <a:gd name="f400" fmla="*/ f321 f148 1"/>
                <a:gd name="f401" fmla="*/ f322 f149 1"/>
                <a:gd name="f402" fmla="*/ f323 f148 1"/>
                <a:gd name="f403" fmla="*/ f324 f149 1"/>
                <a:gd name="f404" fmla="*/ f325 f148 1"/>
                <a:gd name="f405" fmla="*/ f326 f149 1"/>
                <a:gd name="f406" fmla="*/ f327 f148 1"/>
                <a:gd name="f407" fmla="*/ f328 f149 1"/>
                <a:gd name="f408" fmla="*/ f329 f148 1"/>
                <a:gd name="f409" fmla="*/ f330 f149 1"/>
                <a:gd name="f410" fmla="*/ f331 f148 1"/>
                <a:gd name="f411" fmla="*/ f332 f149 1"/>
                <a:gd name="f412" fmla="*/ f333 f148 1"/>
                <a:gd name="f413" fmla="*/ f334 f149 1"/>
                <a:gd name="f414" fmla="*/ f335 f148 1"/>
                <a:gd name="f415" fmla="*/ f336 f148 1"/>
                <a:gd name="f416" fmla="*/ f337 f149 1"/>
                <a:gd name="f417" fmla="*/ f338 f148 1"/>
                <a:gd name="f418" fmla="*/ f339 f148 1"/>
                <a:gd name="f419" fmla="*/ f340 f149 1"/>
                <a:gd name="f420" fmla="*/ f341 f148 1"/>
                <a:gd name="f421" fmla="*/ f342 f149 1"/>
                <a:gd name="f422" fmla="*/ f343 f148 1"/>
                <a:gd name="f423" fmla="*/ f344 f148 1"/>
                <a:gd name="f424" fmla="*/ f345 f149 1"/>
                <a:gd name="f425" fmla="*/ f346 f148 1"/>
                <a:gd name="f426" fmla="*/ f347 f149 1"/>
                <a:gd name="f427" fmla="*/ f348 f148 1"/>
                <a:gd name="f428" fmla="*/ f349 f149 1"/>
                <a:gd name="f429" fmla="*/ f350 f148 1"/>
                <a:gd name="f430" fmla="*/ f351 f148 1"/>
                <a:gd name="f431" fmla="*/ f352 f149 1"/>
                <a:gd name="f432" fmla="*/ f353 f149 1"/>
                <a:gd name="f433" fmla="*/ f354 f149 1"/>
                <a:gd name="f434" fmla="*/ f355 f148 1"/>
                <a:gd name="f435" fmla="*/ f356 f149 1"/>
                <a:gd name="f436" fmla="*/ f357 f148 1"/>
                <a:gd name="f437" fmla="*/ f358 f149 1"/>
                <a:gd name="f438" fmla="*/ f359 f148 1"/>
                <a:gd name="f439" fmla="*/ f360 f149 1"/>
                <a:gd name="f440" fmla="*/ f361 f149 1"/>
                <a:gd name="f441" fmla="*/ f362 f148 1"/>
                <a:gd name="f442" fmla="*/ f363 f149 1"/>
                <a:gd name="f443" fmla="*/ f364 f148 1"/>
                <a:gd name="f444" fmla="*/ f365 f149 1"/>
                <a:gd name="f445" fmla="*/ f366 f148 1"/>
                <a:gd name="f446" fmla="*/ f367 f149 1"/>
                <a:gd name="f447" fmla="*/ f368 f148 1"/>
                <a:gd name="f448" fmla="*/ f369 f149 1"/>
                <a:gd name="f449" fmla="*/ f370 f148 1"/>
                <a:gd name="f450" fmla="*/ f371 f149 1"/>
                <a:gd name="f451" fmla="*/ f372 f148 1"/>
                <a:gd name="f452" fmla="*/ f373 f149 1"/>
                <a:gd name="f453" fmla="*/ f374 f148 1"/>
                <a:gd name="f454" fmla="*/ f375 f148 1"/>
                <a:gd name="f455" fmla="*/ f376 f149 1"/>
                <a:gd name="f456" fmla="*/ f377 f148 1"/>
                <a:gd name="f457" fmla="*/ f378 f149 1"/>
                <a:gd name="f458" fmla="*/ f379 f148 1"/>
                <a:gd name="f459" fmla="*/ f380 f149 1"/>
                <a:gd name="f460" fmla="*/ f381 f148 1"/>
                <a:gd name="f461" fmla="*/ f382 f149 1"/>
                <a:gd name="f462" fmla="*/ f383 f149 1"/>
                <a:gd name="f463" fmla="*/ f384 f148 1"/>
                <a:gd name="f464" fmla="*/ f385 f149 1"/>
              </a:gdLst>
              <a:ahLst/>
              <a:cxnLst>
                <a:cxn ang="3cd4">
                  <a:pos x="hc" y="t"/>
                </a:cxn>
                <a:cxn ang="0">
                  <a:pos x="r" y="vc"/>
                </a:cxn>
                <a:cxn ang="cd4">
                  <a:pos x="hc" y="b"/>
                </a:cxn>
                <a:cxn ang="cd2">
                  <a:pos x="l" y="vc"/>
                </a:cxn>
                <a:cxn ang="f310">
                  <a:pos x="f390" y="f391"/>
                </a:cxn>
                <a:cxn ang="f310">
                  <a:pos x="f392" y="f393"/>
                </a:cxn>
                <a:cxn ang="f310">
                  <a:pos x="f394" y="f395"/>
                </a:cxn>
                <a:cxn ang="f310">
                  <a:pos x="f396" y="f397"/>
                </a:cxn>
                <a:cxn ang="f310">
                  <a:pos x="f398" y="f399"/>
                </a:cxn>
                <a:cxn ang="f310">
                  <a:pos x="f400" y="f401"/>
                </a:cxn>
                <a:cxn ang="f310">
                  <a:pos x="f402" y="f403"/>
                </a:cxn>
                <a:cxn ang="f310">
                  <a:pos x="f404" y="f405"/>
                </a:cxn>
                <a:cxn ang="f310">
                  <a:pos x="f406" y="f407"/>
                </a:cxn>
                <a:cxn ang="f310">
                  <a:pos x="f408" y="f409"/>
                </a:cxn>
                <a:cxn ang="f310">
                  <a:pos x="f410" y="f411"/>
                </a:cxn>
                <a:cxn ang="f310">
                  <a:pos x="f412" y="f413"/>
                </a:cxn>
                <a:cxn ang="f310">
                  <a:pos x="f414" y="f411"/>
                </a:cxn>
                <a:cxn ang="f310">
                  <a:pos x="f414" y="f409"/>
                </a:cxn>
                <a:cxn ang="f310">
                  <a:pos x="f415" y="f416"/>
                </a:cxn>
                <a:cxn ang="f310">
                  <a:pos x="f417" y="f413"/>
                </a:cxn>
                <a:cxn ang="f310">
                  <a:pos x="f410" y="f413"/>
                </a:cxn>
                <a:cxn ang="f310">
                  <a:pos x="f418" y="f419"/>
                </a:cxn>
                <a:cxn ang="f310">
                  <a:pos x="f420" y="f421"/>
                </a:cxn>
                <a:cxn ang="f310">
                  <a:pos x="f422" y="f416"/>
                </a:cxn>
                <a:cxn ang="f310">
                  <a:pos x="f423" y="f424"/>
                </a:cxn>
                <a:cxn ang="f310">
                  <a:pos x="f425" y="f426"/>
                </a:cxn>
                <a:cxn ang="f310">
                  <a:pos x="f427" y="f428"/>
                </a:cxn>
                <a:cxn ang="f310">
                  <a:pos x="f429" y="f411"/>
                </a:cxn>
                <a:cxn ang="f310">
                  <a:pos x="f427" y="f424"/>
                </a:cxn>
                <a:cxn ang="f310">
                  <a:pos x="f430" y="f431"/>
                </a:cxn>
                <a:cxn ang="f310">
                  <a:pos x="f396" y="f432"/>
                </a:cxn>
                <a:cxn ang="f310">
                  <a:pos x="f430" y="f433"/>
                </a:cxn>
                <a:cxn ang="f310">
                  <a:pos x="f434" y="f435"/>
                </a:cxn>
                <a:cxn ang="f310">
                  <a:pos x="f436" y="f437"/>
                </a:cxn>
                <a:cxn ang="f310">
                  <a:pos x="f438" y="f439"/>
                </a:cxn>
                <a:cxn ang="f310">
                  <a:pos x="f398" y="f440"/>
                </a:cxn>
                <a:cxn ang="f310">
                  <a:pos x="f441" y="f442"/>
                </a:cxn>
                <a:cxn ang="f310">
                  <a:pos x="f443" y="f444"/>
                </a:cxn>
                <a:cxn ang="f310">
                  <a:pos x="f445" y="f397"/>
                </a:cxn>
                <a:cxn ang="f310">
                  <a:pos x="f438" y="f446"/>
                </a:cxn>
                <a:cxn ang="f310">
                  <a:pos x="f392" y="f440"/>
                </a:cxn>
                <a:cxn ang="f310">
                  <a:pos x="f425" y="f426"/>
                </a:cxn>
                <a:cxn ang="f310">
                  <a:pos x="f408" y="f405"/>
                </a:cxn>
                <a:cxn ang="f310">
                  <a:pos x="f447" y="f448"/>
                </a:cxn>
                <a:cxn ang="f310">
                  <a:pos x="f449" y="f450"/>
                </a:cxn>
                <a:cxn ang="f310">
                  <a:pos x="f451" y="f452"/>
                </a:cxn>
                <a:cxn ang="f310">
                  <a:pos x="f418" y="f452"/>
                </a:cxn>
                <a:cxn ang="f310">
                  <a:pos x="f415" y="f452"/>
                </a:cxn>
                <a:cxn ang="f310">
                  <a:pos x="f453" y="f421"/>
                </a:cxn>
                <a:cxn ang="f310">
                  <a:pos x="f454" y="f455"/>
                </a:cxn>
                <a:cxn ang="f310">
                  <a:pos x="f456" y="f457"/>
                </a:cxn>
                <a:cxn ang="f310">
                  <a:pos x="f458" y="f459"/>
                </a:cxn>
                <a:cxn ang="f310">
                  <a:pos x="f456" y="f457"/>
                </a:cxn>
                <a:cxn ang="f310">
                  <a:pos x="f460" y="f421"/>
                </a:cxn>
                <a:cxn ang="f310">
                  <a:pos x="f396" y="f461"/>
                </a:cxn>
                <a:cxn ang="f310">
                  <a:pos x="f438" y="f462"/>
                </a:cxn>
                <a:cxn ang="f310">
                  <a:pos x="f438" y="f462"/>
                </a:cxn>
                <a:cxn ang="f310">
                  <a:pos x="f463" y="f464"/>
                </a:cxn>
              </a:cxnLst>
              <a:rect l="f386" t="f389" r="f387" b="f388"/>
              <a:pathLst>
                <a:path w="151" h="144">
                  <a:moveTo>
                    <a:pt x="f8" y="f7"/>
                  </a:moveTo>
                  <a:cubicBezTo>
                    <a:pt x="f9" y="f7"/>
                    <a:pt x="f9" y="f7"/>
                    <a:pt x="f9" y="f7"/>
                  </a:cubicBezTo>
                  <a:cubicBezTo>
                    <a:pt x="f10" y="f7"/>
                    <a:pt x="f11" y="f12"/>
                    <a:pt x="f13" y="f14"/>
                  </a:cubicBezTo>
                  <a:cubicBezTo>
                    <a:pt x="f15" y="f16"/>
                    <a:pt x="f5" y="f17"/>
                    <a:pt x="f18" y="f19"/>
                  </a:cubicBezTo>
                  <a:cubicBezTo>
                    <a:pt x="f15" y="f20"/>
                    <a:pt x="f21" y="f22"/>
                    <a:pt x="f23" y="f24"/>
                  </a:cubicBezTo>
                  <a:cubicBezTo>
                    <a:pt x="f25" y="f26"/>
                    <a:pt x="f27" y="f28"/>
                    <a:pt x="f27" y="f29"/>
                  </a:cubicBezTo>
                  <a:cubicBezTo>
                    <a:pt x="f27" y="f29"/>
                    <a:pt x="f27" y="f29"/>
                    <a:pt x="f27" y="f29"/>
                  </a:cubicBezTo>
                  <a:cubicBezTo>
                    <a:pt x="f11" y="f30"/>
                    <a:pt x="f31" y="f32"/>
                    <a:pt x="f33" y="f32"/>
                  </a:cubicBezTo>
                  <a:cubicBezTo>
                    <a:pt x="f33" y="f32"/>
                    <a:pt x="f34" y="f32"/>
                    <a:pt x="f35" y="f32"/>
                  </a:cubicBezTo>
                  <a:cubicBezTo>
                    <a:pt x="f35" y="f36"/>
                    <a:pt x="f37" y="f8"/>
                    <a:pt x="f38" y="f39"/>
                  </a:cubicBezTo>
                  <a:cubicBezTo>
                    <a:pt x="f40" y="f41"/>
                    <a:pt x="f42" y="f42"/>
                    <a:pt x="f43" y="f37"/>
                  </a:cubicBezTo>
                  <a:cubicBezTo>
                    <a:pt x="f40" y="f11"/>
                    <a:pt x="f44" y="f45"/>
                    <a:pt x="f34" y="f46"/>
                  </a:cubicBezTo>
                  <a:cubicBezTo>
                    <a:pt x="f11" y="f47"/>
                    <a:pt x="f48" y="f49"/>
                    <a:pt x="f48" y="f50"/>
                  </a:cubicBezTo>
                  <a:cubicBezTo>
                    <a:pt x="f48" y="f5"/>
                    <a:pt x="f48" y="f5"/>
                    <a:pt x="f48" y="f5"/>
                  </a:cubicBezTo>
                  <a:cubicBezTo>
                    <a:pt x="f27" y="f5"/>
                    <a:pt x="f27" y="f5"/>
                    <a:pt x="f27" y="f5"/>
                  </a:cubicBezTo>
                  <a:cubicBezTo>
                    <a:pt x="f41" y="f47"/>
                    <a:pt x="f51" y="f52"/>
                    <a:pt x="f10" y="f53"/>
                  </a:cubicBezTo>
                  <a:cubicBezTo>
                    <a:pt x="f10" y="f32"/>
                    <a:pt x="f54" y="f32"/>
                    <a:pt x="f41" y="f30"/>
                  </a:cubicBezTo>
                  <a:cubicBezTo>
                    <a:pt x="f52" y="f55"/>
                    <a:pt x="f56" y="f55"/>
                    <a:pt x="f51" y="f57"/>
                  </a:cubicBezTo>
                  <a:cubicBezTo>
                    <a:pt x="f58" y="f59"/>
                    <a:pt x="f52" y="f60"/>
                    <a:pt x="f54" y="f61"/>
                  </a:cubicBezTo>
                  <a:cubicBezTo>
                    <a:pt x="f54" y="f61"/>
                    <a:pt x="f54" y="f61"/>
                    <a:pt x="f54" y="f61"/>
                  </a:cubicBezTo>
                  <a:cubicBezTo>
                    <a:pt x="f54" y="f61"/>
                    <a:pt x="f54" y="f61"/>
                    <a:pt x="f54" y="f61"/>
                  </a:cubicBezTo>
                  <a:cubicBezTo>
                    <a:pt x="f40" y="f61"/>
                    <a:pt x="f35" y="f24"/>
                    <a:pt x="f34" y="f62"/>
                  </a:cubicBezTo>
                  <a:cubicBezTo>
                    <a:pt x="f33" y="f63"/>
                    <a:pt x="f33" y="f26"/>
                    <a:pt x="f33" y="f64"/>
                  </a:cubicBezTo>
                  <a:cubicBezTo>
                    <a:pt x="f46" y="f65"/>
                    <a:pt x="f23" y="f66"/>
                    <a:pt x="f45" y="f67"/>
                  </a:cubicBezTo>
                  <a:cubicBezTo>
                    <a:pt x="f31" y="f68"/>
                    <a:pt x="f10" y="f69"/>
                    <a:pt x="f9" y="f69"/>
                  </a:cubicBezTo>
                  <a:cubicBezTo>
                    <a:pt x="f70" y="f69"/>
                    <a:pt x="f71" y="f72"/>
                    <a:pt x="f55" y="f73"/>
                  </a:cubicBezTo>
                  <a:cubicBezTo>
                    <a:pt x="f53" y="f74"/>
                    <a:pt x="f75" y="f76"/>
                    <a:pt x="f30" y="f77"/>
                  </a:cubicBezTo>
                  <a:cubicBezTo>
                    <a:pt x="f57" y="f78"/>
                    <a:pt x="f28" y="f79"/>
                    <a:pt x="f26" y="f79"/>
                  </a:cubicBezTo>
                  <a:cubicBezTo>
                    <a:pt x="f63" y="f79"/>
                    <a:pt x="f24" y="f80"/>
                    <a:pt x="f81" y="f82"/>
                  </a:cubicBezTo>
                  <a:cubicBezTo>
                    <a:pt x="f81" y="f82"/>
                    <a:pt x="f81" y="f82"/>
                    <a:pt x="f81" y="f82"/>
                  </a:cubicBezTo>
                  <a:cubicBezTo>
                    <a:pt x="f22" y="f76"/>
                    <a:pt x="f61" y="f83"/>
                    <a:pt x="f84" y="f85"/>
                  </a:cubicBezTo>
                  <a:cubicBezTo>
                    <a:pt x="f84" y="f85"/>
                    <a:pt x="f84" y="f86"/>
                    <a:pt x="f62" y="f86"/>
                  </a:cubicBezTo>
                  <a:cubicBezTo>
                    <a:pt x="f60" y="f87"/>
                    <a:pt x="f88" y="f87"/>
                    <a:pt x="f65" y="f87"/>
                  </a:cubicBezTo>
                  <a:cubicBezTo>
                    <a:pt x="f20" y="f87"/>
                    <a:pt x="f66" y="f14"/>
                    <a:pt x="f79" y="f89"/>
                  </a:cubicBezTo>
                  <a:cubicBezTo>
                    <a:pt x="f90" y="f76"/>
                    <a:pt x="f91" y="f92"/>
                    <a:pt x="f86" y="f92"/>
                  </a:cubicBezTo>
                  <a:cubicBezTo>
                    <a:pt x="f12" y="f92"/>
                    <a:pt x="f93" y="f91"/>
                    <a:pt x="f6" y="f85"/>
                  </a:cubicBezTo>
                  <a:cubicBezTo>
                    <a:pt x="f94" y="f86"/>
                    <a:pt x="f94" y="f86"/>
                    <a:pt x="f94" y="f86"/>
                  </a:cubicBezTo>
                  <a:cubicBezTo>
                    <a:pt x="f93" y="f68"/>
                    <a:pt x="f95" y="f96"/>
                    <a:pt x="f97" y="f96"/>
                  </a:cubicBezTo>
                  <a:cubicBezTo>
                    <a:pt x="f83" y="f96"/>
                    <a:pt x="f90" y="f86"/>
                    <a:pt x="f67" y="f87"/>
                  </a:cubicBezTo>
                  <a:cubicBezTo>
                    <a:pt x="f98" y="f72"/>
                    <a:pt x="f98" y="f72"/>
                    <a:pt x="f98" y="f72"/>
                  </a:cubicBezTo>
                  <a:cubicBezTo>
                    <a:pt x="f98" y="f73"/>
                    <a:pt x="f98" y="f73"/>
                    <a:pt x="f98" y="f73"/>
                  </a:cubicBezTo>
                  <a:cubicBezTo>
                    <a:pt x="f99" y="f100"/>
                    <a:pt x="f101" y="f12"/>
                    <a:pt x="f20" y="f12"/>
                  </a:cubicBezTo>
                  <a:cubicBezTo>
                    <a:pt x="f102" y="f12"/>
                    <a:pt x="f65" y="f12"/>
                    <a:pt x="f60" y="f12"/>
                  </a:cubicBezTo>
                  <a:cubicBezTo>
                    <a:pt x="f103" y="f104"/>
                    <a:pt x="f105" y="f104"/>
                    <a:pt x="f106" y="f104"/>
                  </a:cubicBezTo>
                  <a:cubicBezTo>
                    <a:pt x="f53" y="f104"/>
                    <a:pt x="f107" y="f108"/>
                    <a:pt x="f8" y="f7"/>
                  </a:cubicBezTo>
                  <a:close/>
                  <a:moveTo>
                    <a:pt x="f109" y="f102"/>
                  </a:moveTo>
                  <a:cubicBezTo>
                    <a:pt x="f49" y="f110"/>
                    <a:pt x="f111" y="f112"/>
                    <a:pt x="f15" y="f19"/>
                  </a:cubicBezTo>
                  <a:cubicBezTo>
                    <a:pt x="f18" y="f17"/>
                    <a:pt x="f49" y="f113"/>
                    <a:pt x="f46" y="f74"/>
                  </a:cubicBezTo>
                  <a:cubicBezTo>
                    <a:pt x="f31" y="f100"/>
                    <a:pt x="f10" y="f95"/>
                    <a:pt x="f9" y="f95"/>
                  </a:cubicBezTo>
                  <a:cubicBezTo>
                    <a:pt x="f70" y="f104"/>
                    <a:pt x="f75" y="f97"/>
                    <a:pt x="f106" y="f97"/>
                  </a:cubicBezTo>
                  <a:cubicBezTo>
                    <a:pt x="f105" y="f97"/>
                    <a:pt x="f103" y="f100"/>
                    <a:pt x="f60" y="f100"/>
                  </a:cubicBezTo>
                  <a:cubicBezTo>
                    <a:pt x="f61" y="f100"/>
                    <a:pt x="f81" y="f104"/>
                    <a:pt x="f102" y="f104"/>
                  </a:cubicBezTo>
                  <a:cubicBezTo>
                    <a:pt x="f22" y="f100"/>
                    <a:pt x="f81" y="f97"/>
                    <a:pt x="f61" y="f69"/>
                  </a:cubicBezTo>
                  <a:cubicBezTo>
                    <a:pt x="f88" y="f73"/>
                    <a:pt x="f88" y="f73"/>
                    <a:pt x="f88" y="f73"/>
                  </a:cubicBezTo>
                  <a:cubicBezTo>
                    <a:pt x="f65" y="f72"/>
                    <a:pt x="f65" y="f72"/>
                    <a:pt x="f65" y="f72"/>
                  </a:cubicBezTo>
                  <a:cubicBezTo>
                    <a:pt x="f81" y="f72"/>
                    <a:pt x="f22" y="f72"/>
                    <a:pt x="f102" y="f72"/>
                  </a:cubicBezTo>
                  <a:cubicBezTo>
                    <a:pt x="f114" y="f72"/>
                    <a:pt x="f101" y="f86"/>
                    <a:pt x="f99" y="f74"/>
                  </a:cubicBezTo>
                  <a:cubicBezTo>
                    <a:pt x="f99" y="f74"/>
                    <a:pt x="f99" y="f74"/>
                    <a:pt x="f99" y="f74"/>
                  </a:cubicBezTo>
                  <a:cubicBezTo>
                    <a:pt x="f115" y="f86"/>
                    <a:pt x="f110" y="f73"/>
                    <a:pt x="f65" y="f73"/>
                  </a:cubicBezTo>
                  <a:cubicBezTo>
                    <a:pt x="f24" y="f73"/>
                    <a:pt x="f84" y="f73"/>
                    <a:pt x="f63" y="f73"/>
                  </a:cubicBezTo>
                  <a:cubicBezTo>
                    <a:pt x="f103" y="f87"/>
                    <a:pt x="f103" y="f87"/>
                    <a:pt x="f103" y="f87"/>
                  </a:cubicBezTo>
                  <a:cubicBezTo>
                    <a:pt x="f103" y="f86"/>
                    <a:pt x="f103" y="f86"/>
                    <a:pt x="f103" y="f86"/>
                  </a:cubicBezTo>
                  <a:cubicBezTo>
                    <a:pt x="f63" y="f86"/>
                    <a:pt x="f62" y="f85"/>
                    <a:pt x="f62" y="f14"/>
                  </a:cubicBezTo>
                  <a:cubicBezTo>
                    <a:pt x="f84" y="f14"/>
                    <a:pt x="f84" y="f74"/>
                    <a:pt x="f84" y="f74"/>
                  </a:cubicBezTo>
                  <a:cubicBezTo>
                    <a:pt x="f62" y="f14"/>
                    <a:pt x="f103" y="f85"/>
                    <a:pt x="f59" y="f85"/>
                  </a:cubicBezTo>
                  <a:cubicBezTo>
                    <a:pt x="f105" y="f85"/>
                    <a:pt x="f105" y="f85"/>
                    <a:pt x="f105" y="f85"/>
                  </a:cubicBezTo>
                  <a:cubicBezTo>
                    <a:pt x="f105" y="f85"/>
                    <a:pt x="f105" y="f85"/>
                    <a:pt x="f105" y="f85"/>
                  </a:cubicBezTo>
                  <a:cubicBezTo>
                    <a:pt x="f28" y="f85"/>
                    <a:pt x="f116" y="f14"/>
                    <a:pt x="f106" y="f74"/>
                  </a:cubicBezTo>
                  <a:cubicBezTo>
                    <a:pt x="f117" y="f74"/>
                    <a:pt x="f118" y="f68"/>
                    <a:pt x="f57" y="f68"/>
                  </a:cubicBezTo>
                  <a:cubicBezTo>
                    <a:pt x="f57" y="f68"/>
                    <a:pt x="f57" y="f68"/>
                    <a:pt x="f57" y="f68"/>
                  </a:cubicBezTo>
                  <a:cubicBezTo>
                    <a:pt x="f57" y="f119"/>
                    <a:pt x="f57" y="f119"/>
                    <a:pt x="f57" y="f119"/>
                  </a:cubicBezTo>
                  <a:cubicBezTo>
                    <a:pt x="f118" y="f119"/>
                    <a:pt x="f118" y="f119"/>
                    <a:pt x="f118" y="f119"/>
                  </a:cubicBezTo>
                  <a:cubicBezTo>
                    <a:pt x="f118" y="f119"/>
                    <a:pt x="f118" y="f119"/>
                    <a:pt x="f118" y="f119"/>
                  </a:cubicBezTo>
                  <a:cubicBezTo>
                    <a:pt x="f106" y="f119"/>
                    <a:pt x="f28" y="f90"/>
                    <a:pt x="f28" y="f120"/>
                  </a:cubicBezTo>
                  <a:cubicBezTo>
                    <a:pt x="f28" y="f120"/>
                    <a:pt x="f28" y="f120"/>
                    <a:pt x="f106" y="f120"/>
                  </a:cubicBezTo>
                  <a:cubicBezTo>
                    <a:pt x="f117" y="f120"/>
                    <a:pt x="f117" y="f120"/>
                    <a:pt x="f117" y="f120"/>
                  </a:cubicBezTo>
                  <a:cubicBezTo>
                    <a:pt x="f106" y="f82"/>
                    <a:pt x="f106" y="f82"/>
                    <a:pt x="f106" y="f82"/>
                  </a:cubicBezTo>
                  <a:cubicBezTo>
                    <a:pt x="f116" y="f98"/>
                    <a:pt x="f121" y="f17"/>
                    <a:pt x="f64" y="f17"/>
                  </a:cubicBezTo>
                  <a:cubicBezTo>
                    <a:pt x="f116" y="f98"/>
                    <a:pt x="f118" y="f82"/>
                    <a:pt x="f29" y="f119"/>
                  </a:cubicBezTo>
                  <a:cubicBezTo>
                    <a:pt x="f32" y="f76"/>
                    <a:pt x="f32" y="f74"/>
                    <a:pt x="f57" y="f73"/>
                  </a:cubicBezTo>
                  <a:cubicBezTo>
                    <a:pt x="f57" y="f72"/>
                    <a:pt x="f57" y="f72"/>
                    <a:pt x="f57" y="f72"/>
                  </a:cubicBezTo>
                  <a:cubicBezTo>
                    <a:pt x="f29" y="f72"/>
                    <a:pt x="f29" y="f72"/>
                    <a:pt x="f29" y="f72"/>
                  </a:cubicBezTo>
                  <a:cubicBezTo>
                    <a:pt x="f32" y="f69"/>
                    <a:pt x="f71" y="f97"/>
                    <a:pt x="f122" y="f97"/>
                  </a:cubicBezTo>
                  <a:cubicBezTo>
                    <a:pt x="f122" y="f100"/>
                    <a:pt x="f122" y="f100"/>
                    <a:pt x="f122" y="f100"/>
                  </a:cubicBezTo>
                  <a:cubicBezTo>
                    <a:pt x="f123" y="f12"/>
                    <a:pt x="f124" y="f108"/>
                    <a:pt x="f56" y="f108"/>
                  </a:cubicBezTo>
                  <a:cubicBezTo>
                    <a:pt x="f43" y="f108"/>
                    <a:pt x="f11" y="f69"/>
                    <a:pt x="f25" y="f68"/>
                  </a:cubicBezTo>
                  <a:cubicBezTo>
                    <a:pt x="f49" y="f77"/>
                    <a:pt x="f18" y="f125"/>
                    <a:pt x="f21" y="f110"/>
                  </a:cubicBezTo>
                  <a:lnTo>
                    <a:pt x="f109" y="f102"/>
                  </a:lnTo>
                  <a:close/>
                  <a:moveTo>
                    <a:pt x="f109" y="f112"/>
                  </a:moveTo>
                  <a:cubicBezTo>
                    <a:pt x="f111" y="f99"/>
                    <a:pt x="f109" y="f119"/>
                    <a:pt x="f126" y="f83"/>
                  </a:cubicBezTo>
                  <a:cubicBezTo>
                    <a:pt x="f33" y="f69"/>
                    <a:pt x="f127" y="f12"/>
                    <a:pt x="f39" y="f12"/>
                  </a:cubicBezTo>
                  <a:cubicBezTo>
                    <a:pt x="f39" y="f12"/>
                    <a:pt x="f39" y="f12"/>
                    <a:pt x="f39" y="f12"/>
                  </a:cubicBezTo>
                  <a:cubicBezTo>
                    <a:pt x="f48" y="f12"/>
                    <a:pt x="f23" y="f82"/>
                    <a:pt x="f109" y="f112"/>
                  </a:cubicBezTo>
                  <a:close/>
                  <a:moveTo>
                    <a:pt x="f80" y="f73"/>
                  </a:moveTo>
                  <a:cubicBezTo>
                    <a:pt x="f128" y="f73"/>
                    <a:pt x="f129" y="f72"/>
                    <a:pt x="f130" y="f69"/>
                  </a:cubicBezTo>
                  <a:cubicBezTo>
                    <a:pt x="f101" y="f97"/>
                    <a:pt x="f131" y="f100"/>
                    <a:pt x="f114" y="f104"/>
                  </a:cubicBezTo>
                  <a:cubicBezTo>
                    <a:pt x="f101" y="f104"/>
                    <a:pt x="f129" y="f97"/>
                    <a:pt x="f80" y="f73"/>
                  </a:cubicBezTo>
                  <a:close/>
                  <a:moveTo>
                    <a:pt x="f109" y="f102"/>
                  </a:moveTo>
                  <a:cubicBezTo>
                    <a:pt x="f109" y="f110"/>
                    <a:pt x="f109" y="f110"/>
                    <a:pt x="f109" y="f110"/>
                  </a:cubicBezTo>
                  <a:cubicBezTo>
                    <a:pt x="f46" y="f120"/>
                    <a:pt x="f27" y="f100"/>
                    <a:pt x="f39" y="f100"/>
                  </a:cubicBezTo>
                  <a:cubicBezTo>
                    <a:pt x="f58" y="f100"/>
                    <a:pt x="f132" y="f100"/>
                    <a:pt x="f133" y="f100"/>
                  </a:cubicBezTo>
                  <a:cubicBezTo>
                    <a:pt x="f10" y="f100"/>
                    <a:pt x="f11" y="f74"/>
                    <a:pt x="f25" y="f82"/>
                  </a:cubicBezTo>
                  <a:cubicBezTo>
                    <a:pt x="f109" y="f19"/>
                    <a:pt x="f46" y="f84"/>
                    <a:pt x="f35" y="f116"/>
                  </a:cubicBezTo>
                  <a:cubicBezTo>
                    <a:pt x="f38" y="f117"/>
                    <a:pt x="f38" y="f117"/>
                    <a:pt x="f38" y="f117"/>
                  </a:cubicBezTo>
                  <a:cubicBezTo>
                    <a:pt x="f38" y="f57"/>
                    <a:pt x="f134" y="f29"/>
                    <a:pt x="f134" y="f29"/>
                  </a:cubicBezTo>
                  <a:cubicBezTo>
                    <a:pt x="f40" y="f55"/>
                    <a:pt x="f40" y="f55"/>
                    <a:pt x="f40" y="f55"/>
                  </a:cubicBezTo>
                  <a:cubicBezTo>
                    <a:pt x="f40" y="f55"/>
                    <a:pt x="f40" y="f55"/>
                    <a:pt x="f40" y="f55"/>
                  </a:cubicBezTo>
                  <a:cubicBezTo>
                    <a:pt x="f42" y="f29"/>
                    <a:pt x="f127" y="f57"/>
                    <a:pt x="f10" y="f118"/>
                  </a:cubicBezTo>
                  <a:cubicBezTo>
                    <a:pt x="f135" y="f28"/>
                    <a:pt x="f42" y="f26"/>
                    <a:pt x="f43" y="f63"/>
                  </a:cubicBezTo>
                  <a:cubicBezTo>
                    <a:pt x="f40" y="f62"/>
                    <a:pt x="f40" y="f62"/>
                    <a:pt x="f40" y="f62"/>
                  </a:cubicBezTo>
                  <a:cubicBezTo>
                    <a:pt x="f40" y="f62"/>
                    <a:pt x="f40" y="f62"/>
                    <a:pt x="f40" y="f62"/>
                  </a:cubicBezTo>
                  <a:cubicBezTo>
                    <a:pt x="f134" y="f63"/>
                    <a:pt x="f38" y="f103"/>
                    <a:pt x="f38" y="f59"/>
                  </a:cubicBezTo>
                  <a:cubicBezTo>
                    <a:pt x="f44" y="f105"/>
                    <a:pt x="f38" y="f28"/>
                    <a:pt x="f38" y="f106"/>
                  </a:cubicBezTo>
                  <a:cubicBezTo>
                    <a:pt x="f37" y="f28"/>
                    <a:pt x="f37" y="f28"/>
                    <a:pt x="f37" y="f28"/>
                  </a:cubicBezTo>
                  <a:cubicBezTo>
                    <a:pt x="f34" y="f64"/>
                    <a:pt x="f34" y="f26"/>
                    <a:pt x="f35" y="f63"/>
                  </a:cubicBezTo>
                  <a:cubicBezTo>
                    <a:pt x="f37" y="f60"/>
                    <a:pt x="f40" y="f88"/>
                    <a:pt x="f135" y="f88"/>
                  </a:cubicBezTo>
                  <a:cubicBezTo>
                    <a:pt x="f136" y="f84"/>
                    <a:pt x="f39" y="f64"/>
                    <a:pt x="f56" y="f118"/>
                  </a:cubicBezTo>
                  <a:cubicBezTo>
                    <a:pt x="f137" y="f57"/>
                    <a:pt x="f52" y="f29"/>
                    <a:pt x="f41" y="f29"/>
                  </a:cubicBezTo>
                  <a:cubicBezTo>
                    <a:pt x="f136" y="f29"/>
                    <a:pt x="f136" y="f29"/>
                    <a:pt x="f136" y="f29"/>
                  </a:cubicBezTo>
                  <a:cubicBezTo>
                    <a:pt x="f137" y="f118"/>
                    <a:pt x="f56" y="f121"/>
                    <a:pt x="f137" y="f26"/>
                  </a:cubicBezTo>
                  <a:cubicBezTo>
                    <a:pt x="f136" y="f84"/>
                    <a:pt x="f54" y="f24"/>
                    <a:pt x="f42" y="f24"/>
                  </a:cubicBezTo>
                  <a:cubicBezTo>
                    <a:pt x="f42" y="f24"/>
                    <a:pt x="f42" y="f24"/>
                    <a:pt x="f42" y="f24"/>
                  </a:cubicBezTo>
                  <a:cubicBezTo>
                    <a:pt x="f42" y="f24"/>
                    <a:pt x="f42" y="f24"/>
                    <a:pt x="f43" y="f24"/>
                  </a:cubicBezTo>
                  <a:cubicBezTo>
                    <a:pt x="f40" y="f60"/>
                    <a:pt x="f40" y="f60"/>
                    <a:pt x="f40" y="f60"/>
                  </a:cubicBezTo>
                  <a:cubicBezTo>
                    <a:pt x="f43" y="f60"/>
                    <a:pt x="f43" y="f60"/>
                    <a:pt x="f43" y="f60"/>
                  </a:cubicBezTo>
                  <a:cubicBezTo>
                    <a:pt x="f43" y="f62"/>
                    <a:pt x="f42" y="f63"/>
                    <a:pt x="f127" y="f103"/>
                  </a:cubicBezTo>
                  <a:cubicBezTo>
                    <a:pt x="f135" y="f64"/>
                    <a:pt x="f41" y="f28"/>
                    <a:pt x="f54" y="f29"/>
                  </a:cubicBezTo>
                  <a:cubicBezTo>
                    <a:pt x="f54" y="f55"/>
                    <a:pt x="f54" y="f55"/>
                    <a:pt x="f54" y="f55"/>
                  </a:cubicBezTo>
                  <a:cubicBezTo>
                    <a:pt x="f135" y="f55"/>
                    <a:pt x="f127" y="f30"/>
                    <a:pt x="f42" y="f53"/>
                  </a:cubicBezTo>
                  <a:cubicBezTo>
                    <a:pt x="f42" y="f53"/>
                    <a:pt x="f42" y="f53"/>
                    <a:pt x="f42" y="f53"/>
                  </a:cubicBezTo>
                  <a:cubicBezTo>
                    <a:pt x="f42" y="f53"/>
                    <a:pt x="f42" y="f53"/>
                    <a:pt x="f42" y="f53"/>
                  </a:cubicBezTo>
                  <a:cubicBezTo>
                    <a:pt x="f137" y="f56"/>
                    <a:pt x="f54" y="f23"/>
                    <a:pt x="f138" y="f18"/>
                  </a:cubicBezTo>
                  <a:cubicBezTo>
                    <a:pt x="f138" y="f49"/>
                    <a:pt x="f31" y="f47"/>
                    <a:pt x="f35" y="f13"/>
                  </a:cubicBezTo>
                  <a:cubicBezTo>
                    <a:pt x="f38" y="f126"/>
                    <a:pt x="f43" y="f138"/>
                    <a:pt x="f42" y="f37"/>
                  </a:cubicBezTo>
                  <a:cubicBezTo>
                    <a:pt x="f42" y="f38"/>
                    <a:pt x="f42" y="f40"/>
                    <a:pt x="f42" y="f42"/>
                  </a:cubicBezTo>
                  <a:cubicBezTo>
                    <a:pt x="f127" y="f10"/>
                    <a:pt x="f127" y="f10"/>
                    <a:pt x="f127" y="f10"/>
                  </a:cubicBezTo>
                  <a:cubicBezTo>
                    <a:pt x="f41" y="f137"/>
                    <a:pt x="f135" y="f124"/>
                    <a:pt x="f127" y="f123"/>
                  </a:cubicBezTo>
                  <a:cubicBezTo>
                    <a:pt x="f42" y="f107"/>
                    <a:pt x="f43" y="f139"/>
                    <a:pt x="f43" y="f53"/>
                  </a:cubicBezTo>
                  <a:cubicBezTo>
                    <a:pt x="f43" y="f55"/>
                    <a:pt x="f43" y="f55"/>
                    <a:pt x="f43" y="f55"/>
                  </a:cubicBezTo>
                  <a:cubicBezTo>
                    <a:pt x="f134" y="f53"/>
                    <a:pt x="f134" y="f53"/>
                    <a:pt x="f134" y="f53"/>
                  </a:cubicBezTo>
                  <a:cubicBezTo>
                    <a:pt x="f44" y="f36"/>
                    <a:pt x="f38" y="f123"/>
                    <a:pt x="f40" y="f124"/>
                  </a:cubicBezTo>
                  <a:cubicBezTo>
                    <a:pt x="f43" y="f51"/>
                    <a:pt x="f127" y="f136"/>
                    <a:pt x="f42" y="f10"/>
                  </a:cubicBezTo>
                  <a:cubicBezTo>
                    <a:pt x="f42" y="f10"/>
                    <a:pt x="f42" y="f10"/>
                    <a:pt x="f42" y="f10"/>
                  </a:cubicBezTo>
                  <a:cubicBezTo>
                    <a:pt x="f42" y="f41"/>
                    <a:pt x="f43" y="f137"/>
                    <a:pt x="f40" y="f140"/>
                  </a:cubicBezTo>
                  <a:cubicBezTo>
                    <a:pt x="f38" y="f8"/>
                    <a:pt x="f37" y="f36"/>
                    <a:pt x="f37" y="f32"/>
                  </a:cubicBezTo>
                  <a:cubicBezTo>
                    <a:pt x="f44" y="f30"/>
                    <a:pt x="f44" y="f30"/>
                    <a:pt x="f44" y="f30"/>
                  </a:cubicBezTo>
                  <a:cubicBezTo>
                    <a:pt x="f37" y="f30"/>
                    <a:pt x="f37" y="f30"/>
                    <a:pt x="f37" y="f30"/>
                  </a:cubicBezTo>
                  <a:cubicBezTo>
                    <a:pt x="f35" y="f55"/>
                    <a:pt x="f34" y="f55"/>
                    <a:pt x="f33" y="f55"/>
                  </a:cubicBezTo>
                  <a:cubicBezTo>
                    <a:pt x="f33" y="f55"/>
                    <a:pt x="f33" y="f55"/>
                    <a:pt x="f33" y="f55"/>
                  </a:cubicBezTo>
                  <a:cubicBezTo>
                    <a:pt x="f31" y="f55"/>
                    <a:pt x="f31" y="f55"/>
                    <a:pt x="f11" y="f29"/>
                  </a:cubicBezTo>
                  <a:cubicBezTo>
                    <a:pt x="f138" y="f121"/>
                    <a:pt x="f126" y="f103"/>
                    <a:pt x="f13" y="f24"/>
                  </a:cubicBezTo>
                  <a:cubicBezTo>
                    <a:pt x="f23" y="f65"/>
                    <a:pt x="f47" y="f22"/>
                    <a:pt x="f109" y="f102"/>
                  </a:cubicBezTo>
                  <a:close/>
                  <a:moveTo>
                    <a:pt x="f141" y="f97"/>
                  </a:moveTo>
                  <a:cubicBezTo>
                    <a:pt x="f102" y="f97"/>
                    <a:pt x="f142" y="f100"/>
                    <a:pt x="f110" y="f100"/>
                  </a:cubicBezTo>
                  <a:cubicBezTo>
                    <a:pt x="f112" y="f100"/>
                    <a:pt x="f115" y="f69"/>
                    <a:pt x="f143" y="f73"/>
                  </a:cubicBezTo>
                  <a:cubicBezTo>
                    <a:pt x="f99" y="f87"/>
                    <a:pt x="f80" y="f86"/>
                    <a:pt x="f98" y="f86"/>
                  </a:cubicBezTo>
                  <a:cubicBezTo>
                    <a:pt x="f78" y="f86"/>
                    <a:pt x="f78" y="f86"/>
                    <a:pt x="f78" y="f86"/>
                  </a:cubicBezTo>
                  <a:cubicBezTo>
                    <a:pt x="f82" y="f14"/>
                    <a:pt x="f77" y="f68"/>
                    <a:pt x="f144" y="f83"/>
                  </a:cubicBezTo>
                  <a:cubicBezTo>
                    <a:pt x="f113" y="f89"/>
                    <a:pt x="f76" y="f89"/>
                    <a:pt x="f91" y="f96"/>
                  </a:cubicBezTo>
                  <a:cubicBezTo>
                    <a:pt x="f76" y="f96"/>
                    <a:pt x="f76" y="f91"/>
                    <a:pt x="f16" y="f91"/>
                  </a:cubicBezTo>
                  <a:cubicBezTo>
                    <a:pt x="f119" y="f91"/>
                    <a:pt x="f78" y="f83"/>
                    <a:pt x="f128" y="f14"/>
                  </a:cubicBezTo>
                  <a:cubicBezTo>
                    <a:pt x="f101" y="f87"/>
                    <a:pt x="f114" y="f97"/>
                    <a:pt x="f141" y="f97"/>
                  </a:cubicBezTo>
                  <a:close/>
                  <a:moveTo>
                    <a:pt x="f118" y="f83"/>
                  </a:moveTo>
                  <a:cubicBezTo>
                    <a:pt x="f117" y="f83"/>
                    <a:pt x="f106" y="f83"/>
                    <a:pt x="f116" y="f68"/>
                  </a:cubicBezTo>
                  <a:cubicBezTo>
                    <a:pt x="f28" y="f74"/>
                    <a:pt x="f121" y="f74"/>
                    <a:pt x="f105" y="f74"/>
                  </a:cubicBezTo>
                  <a:cubicBezTo>
                    <a:pt x="f105" y="f74"/>
                    <a:pt x="f105" y="f74"/>
                    <a:pt x="f105" y="f74"/>
                  </a:cubicBezTo>
                  <a:cubicBezTo>
                    <a:pt x="f105" y="f74"/>
                    <a:pt x="f64" y="f74"/>
                    <a:pt x="f64" y="f68"/>
                  </a:cubicBezTo>
                  <a:cubicBezTo>
                    <a:pt x="f59" y="f89"/>
                    <a:pt x="f63" y="f16"/>
                    <a:pt x="f103" y="f144"/>
                  </a:cubicBezTo>
                  <a:cubicBezTo>
                    <a:pt x="f103" y="f119"/>
                    <a:pt x="f26" y="f77"/>
                    <a:pt x="f59" y="f90"/>
                  </a:cubicBezTo>
                  <a:cubicBezTo>
                    <a:pt x="f105" y="f120"/>
                    <a:pt x="f105" y="f120"/>
                    <a:pt x="f105" y="f120"/>
                  </a:cubicBezTo>
                  <a:cubicBezTo>
                    <a:pt x="f105" y="f120"/>
                    <a:pt x="f105" y="f120"/>
                    <a:pt x="f105" y="f120"/>
                  </a:cubicBezTo>
                  <a:cubicBezTo>
                    <a:pt x="f105" y="f77"/>
                    <a:pt x="f116" y="f144"/>
                    <a:pt x="f118" y="f144"/>
                  </a:cubicBezTo>
                  <a:cubicBezTo>
                    <a:pt x="f118" y="f144"/>
                    <a:pt x="f118" y="f144"/>
                    <a:pt x="f118" y="f144"/>
                  </a:cubicBezTo>
                  <a:lnTo>
                    <a:pt x="f118" y="f83"/>
                  </a:lnTo>
                  <a:close/>
                  <a:moveTo>
                    <a:pt x="f63" y="f77"/>
                  </a:moveTo>
                  <a:cubicBezTo>
                    <a:pt x="f63" y="f119"/>
                    <a:pt x="f63" y="f119"/>
                    <a:pt x="f63" y="f144"/>
                  </a:cubicBezTo>
                  <a:cubicBezTo>
                    <a:pt x="f62" y="f16"/>
                    <a:pt x="f103" y="f89"/>
                    <a:pt x="f59" y="f74"/>
                  </a:cubicBezTo>
                  <a:cubicBezTo>
                    <a:pt x="f63" y="f83"/>
                    <a:pt x="f84" y="f16"/>
                    <a:pt x="f84" y="f144"/>
                  </a:cubicBezTo>
                  <a:cubicBezTo>
                    <a:pt x="f62" y="f144"/>
                    <a:pt x="f62" y="f119"/>
                    <a:pt x="f63" y="f77"/>
                  </a:cubicBezTo>
                  <a:close/>
                  <a:moveTo>
                    <a:pt x="f105" y="f120"/>
                  </a:moveTo>
                  <a:cubicBezTo>
                    <a:pt x="f59" y="f120"/>
                    <a:pt x="f59" y="f120"/>
                    <a:pt x="f59" y="f120"/>
                  </a:cubicBezTo>
                  <a:cubicBezTo>
                    <a:pt x="f62" y="f90"/>
                    <a:pt x="f60" y="f119"/>
                    <a:pt x="f60" y="f144"/>
                  </a:cubicBezTo>
                  <a:cubicBezTo>
                    <a:pt x="f24" y="f16"/>
                    <a:pt x="f84" y="f89"/>
                    <a:pt x="f103" y="f74"/>
                  </a:cubicBezTo>
                  <a:cubicBezTo>
                    <a:pt x="f24" y="f83"/>
                    <a:pt x="f24" y="f76"/>
                    <a:pt x="f24" y="f113"/>
                  </a:cubicBezTo>
                  <a:cubicBezTo>
                    <a:pt x="f24" y="f77"/>
                    <a:pt x="f62" y="f98"/>
                    <a:pt x="f59" y="f98"/>
                  </a:cubicBezTo>
                  <a:cubicBezTo>
                    <a:pt x="f64" y="f98"/>
                    <a:pt x="f121" y="f78"/>
                    <a:pt x="f28" y="f82"/>
                  </a:cubicBezTo>
                  <a:cubicBezTo>
                    <a:pt x="f121" y="f82"/>
                    <a:pt x="f121" y="f82"/>
                    <a:pt x="f105" y="f120"/>
                  </a:cubicBezTo>
                  <a:close/>
                  <a:moveTo>
                    <a:pt x="f76" y="f76"/>
                  </a:moveTo>
                  <a:cubicBezTo>
                    <a:pt x="f91" y="f76"/>
                    <a:pt x="f96" y="f76"/>
                    <a:pt x="f89" y="f91"/>
                  </a:cubicBezTo>
                  <a:cubicBezTo>
                    <a:pt x="f83" y="f91"/>
                    <a:pt x="f83" y="f91"/>
                    <a:pt x="f83" y="f91"/>
                  </a:cubicBezTo>
                  <a:cubicBezTo>
                    <a:pt x="f89" y="f96"/>
                    <a:pt x="f89" y="f96"/>
                    <a:pt x="f89" y="f96"/>
                  </a:cubicBezTo>
                  <a:cubicBezTo>
                    <a:pt x="f89" y="f96"/>
                    <a:pt x="f96" y="f89"/>
                    <a:pt x="f91" y="f89"/>
                  </a:cubicBezTo>
                  <a:cubicBezTo>
                    <a:pt x="f68" y="f96"/>
                    <a:pt x="f86" y="f91"/>
                    <a:pt x="f97" y="f91"/>
                  </a:cubicBezTo>
                  <a:cubicBezTo>
                    <a:pt x="f12" y="f91"/>
                    <a:pt x="f145" y="f91"/>
                    <a:pt x="f146" y="f96"/>
                  </a:cubicBezTo>
                  <a:cubicBezTo>
                    <a:pt x="f108" y="f76"/>
                    <a:pt x="f97" y="f16"/>
                    <a:pt x="f86" y="f16"/>
                  </a:cubicBezTo>
                  <a:cubicBezTo>
                    <a:pt x="f74" y="f16"/>
                    <a:pt x="f89" y="f16"/>
                    <a:pt x="f76" y="f76"/>
                  </a:cubicBezTo>
                  <a:close/>
                  <a:moveTo>
                    <a:pt x="f59" y="f17"/>
                  </a:moveTo>
                  <a:cubicBezTo>
                    <a:pt x="f84" y="f17"/>
                    <a:pt x="f61" y="f90"/>
                    <a:pt x="f61" y="f113"/>
                  </a:cubicBezTo>
                  <a:cubicBezTo>
                    <a:pt x="f61" y="f16"/>
                    <a:pt x="f61" y="f76"/>
                    <a:pt x="f61" y="f91"/>
                  </a:cubicBezTo>
                  <a:cubicBezTo>
                    <a:pt x="f65" y="f16"/>
                    <a:pt x="f65" y="f144"/>
                    <a:pt x="f61" y="f120"/>
                  </a:cubicBezTo>
                  <a:cubicBezTo>
                    <a:pt x="f24" y="f98"/>
                    <a:pt x="f63" y="f80"/>
                    <a:pt x="f64" y="f17"/>
                  </a:cubicBezTo>
                  <a:cubicBezTo>
                    <a:pt x="f59" y="f17"/>
                    <a:pt x="f59" y="f17"/>
                    <a:pt x="f59" y="f17"/>
                  </a:cubicBezTo>
                  <a:close/>
                  <a:moveTo>
                    <a:pt x="f136" y="f117"/>
                  </a:moveTo>
                  <a:cubicBezTo>
                    <a:pt x="f136" y="f121"/>
                    <a:pt x="f54" y="f59"/>
                    <a:pt x="f10" y="f103"/>
                  </a:cubicBezTo>
                  <a:cubicBezTo>
                    <a:pt x="f10" y="f63"/>
                    <a:pt x="f127" y="f62"/>
                    <a:pt x="f127" y="f84"/>
                  </a:cubicBezTo>
                  <a:cubicBezTo>
                    <a:pt x="f54" y="f84"/>
                    <a:pt x="f136" y="f103"/>
                    <a:pt x="f136" y="f26"/>
                  </a:cubicBezTo>
                  <a:cubicBezTo>
                    <a:pt x="f52" y="f105"/>
                    <a:pt x="f52" y="f116"/>
                    <a:pt x="f136" y="f117"/>
                  </a:cubicBezTo>
                  <a:close/>
                  <a:moveTo>
                    <a:pt x="f40" y="f57"/>
                  </a:moveTo>
                  <a:cubicBezTo>
                    <a:pt x="f134" y="f117"/>
                    <a:pt x="f134" y="f121"/>
                    <a:pt x="f134" y="f59"/>
                  </a:cubicBezTo>
                  <a:cubicBezTo>
                    <a:pt x="f134" y="f26"/>
                    <a:pt x="f40" y="f26"/>
                    <a:pt x="f40" y="f103"/>
                  </a:cubicBezTo>
                  <a:cubicBezTo>
                    <a:pt x="f42" y="f64"/>
                    <a:pt x="f10" y="f116"/>
                    <a:pt x="f127" y="f117"/>
                  </a:cubicBezTo>
                  <a:cubicBezTo>
                    <a:pt x="f42" y="f118"/>
                    <a:pt x="f42" y="f57"/>
                    <a:pt x="f40" y="f57"/>
                  </a:cubicBezTo>
                  <a:close/>
                  <a:moveTo>
                    <a:pt x="f10" y="f136"/>
                  </a:moveTo>
                  <a:cubicBezTo>
                    <a:pt x="f127" y="f56"/>
                    <a:pt x="f42" y="f140"/>
                    <a:pt x="f43" y="f124"/>
                  </a:cubicBezTo>
                  <a:cubicBezTo>
                    <a:pt x="f40" y="f133"/>
                    <a:pt x="f134" y="f70"/>
                    <a:pt x="f40" y="f139"/>
                  </a:cubicBezTo>
                  <a:cubicBezTo>
                    <a:pt x="f40" y="f36"/>
                    <a:pt x="f43" y="f70"/>
                    <a:pt x="f43" y="f123"/>
                  </a:cubicBezTo>
                  <a:cubicBezTo>
                    <a:pt x="f127" y="f132"/>
                    <a:pt x="f10" y="f39"/>
                    <a:pt x="f10" y="f136"/>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25" name="Ελεύθερη σχεδίαση 47">
              <a:extLst>
                <a:ext uri="{FF2B5EF4-FFF2-40B4-BE49-F238E27FC236}">
                  <a16:creationId xmlns:a16="http://schemas.microsoft.com/office/drawing/2014/main" id="{454544E3-01D2-0216-EF60-A7F368B56FE7}"/>
                </a:ext>
              </a:extLst>
            </p:cNvPr>
            <p:cNvSpPr/>
            <p:nvPr/>
          </p:nvSpPr>
          <p:spPr>
            <a:xfrm rot="5400013">
              <a:off x="7281111" y="1636520"/>
              <a:ext cx="314251" cy="363812"/>
            </a:xfrm>
            <a:custGeom>
              <a:avLst/>
              <a:gdLst>
                <a:gd name="f0" fmla="val 10800000"/>
                <a:gd name="f1" fmla="val 5400000"/>
                <a:gd name="f2" fmla="val 180"/>
                <a:gd name="f3" fmla="val w"/>
                <a:gd name="f4" fmla="val h"/>
                <a:gd name="f5" fmla="val 0"/>
                <a:gd name="f6" fmla="val 161"/>
                <a:gd name="f7" fmla="val 146"/>
                <a:gd name="f8" fmla="val 50"/>
                <a:gd name="f9" fmla="val 8"/>
                <a:gd name="f10" fmla="val 55"/>
                <a:gd name="f11" fmla="val 14"/>
                <a:gd name="f12" fmla="val 53"/>
                <a:gd name="f13" fmla="val 20"/>
                <a:gd name="f14" fmla="val 60"/>
                <a:gd name="f15" fmla="val 25"/>
                <a:gd name="f16" fmla="val 62"/>
                <a:gd name="f17" fmla="val 23"/>
                <a:gd name="f18" fmla="val 58"/>
                <a:gd name="f19" fmla="val 18"/>
                <a:gd name="f20" fmla="val 54"/>
                <a:gd name="f21" fmla="val 17"/>
                <a:gd name="f22" fmla="val 64"/>
                <a:gd name="f23" fmla="val 13"/>
                <a:gd name="f24" fmla="val 65"/>
                <a:gd name="f25" fmla="val 63"/>
                <a:gd name="f26" fmla="val 34"/>
                <a:gd name="f27" fmla="val 59"/>
                <a:gd name="f28" fmla="val 36"/>
                <a:gd name="f29" fmla="val 37"/>
                <a:gd name="f30" fmla="val 49"/>
                <a:gd name="f31" fmla="val 43"/>
                <a:gd name="f32" fmla="val 31"/>
                <a:gd name="f33" fmla="val 19"/>
                <a:gd name="f34" fmla="val 41"/>
                <a:gd name="f35" fmla="val 9"/>
                <a:gd name="f36" fmla="val 16"/>
                <a:gd name="f37" fmla="val 72"/>
                <a:gd name="f38" fmla="val 30"/>
                <a:gd name="f39" fmla="val 81"/>
                <a:gd name="f40" fmla="val 92"/>
                <a:gd name="f41" fmla="val 111"/>
                <a:gd name="f42" fmla="val 38"/>
                <a:gd name="f43" fmla="val 129"/>
                <a:gd name="f44" fmla="val 27"/>
                <a:gd name="f45" fmla="val 28"/>
                <a:gd name="f46" fmla="val 137"/>
                <a:gd name="f47" fmla="val 39"/>
                <a:gd name="f48" fmla="val 121"/>
                <a:gd name="f49" fmla="val 33"/>
                <a:gd name="f50" fmla="val 104"/>
                <a:gd name="f51" fmla="val 102"/>
                <a:gd name="f52" fmla="val 29"/>
                <a:gd name="f53" fmla="val 26"/>
                <a:gd name="f54" fmla="val 100"/>
                <a:gd name="f55" fmla="val 101"/>
                <a:gd name="f56" fmla="val 89"/>
                <a:gd name="f57" fmla="val 7"/>
                <a:gd name="f58" fmla="val 79"/>
                <a:gd name="f59" fmla="val 4"/>
                <a:gd name="f60" fmla="val 1"/>
                <a:gd name="f61" fmla="val 12"/>
                <a:gd name="f62" fmla="val 6"/>
                <a:gd name="f63" fmla="val 10"/>
                <a:gd name="f64" fmla="val 45"/>
                <a:gd name="f65" fmla="val 47"/>
                <a:gd name="f66" fmla="val 5"/>
                <a:gd name="f67" fmla="val 51"/>
                <a:gd name="f68" fmla="val 86"/>
                <a:gd name="f69" fmla="val 128"/>
                <a:gd name="f70" fmla="val 46"/>
                <a:gd name="f71" fmla="val 145"/>
                <a:gd name="f72" fmla="val 144"/>
                <a:gd name="f73" fmla="val 3"/>
                <a:gd name="f74" fmla="val 142"/>
                <a:gd name="f75" fmla="val 2"/>
                <a:gd name="f76" fmla="val 149"/>
                <a:gd name="f77" fmla="val 141"/>
                <a:gd name="f78" fmla="val 71"/>
                <a:gd name="f79" fmla="val 151"/>
                <a:gd name="f80" fmla="val 148"/>
                <a:gd name="f81" fmla="val 130"/>
                <a:gd name="f82" fmla="val 93"/>
                <a:gd name="f83" fmla="val 70"/>
                <a:gd name="f84" fmla="val 87"/>
                <a:gd name="f85" fmla="val 21"/>
                <a:gd name="f86" fmla="val 105"/>
                <a:gd name="f87" fmla="val 84"/>
                <a:gd name="f88" fmla="val 22"/>
                <a:gd name="f89" fmla="val 78"/>
                <a:gd name="f90" fmla="val 57"/>
                <a:gd name="f91" fmla="val 24"/>
                <a:gd name="f92" fmla="val 56"/>
                <a:gd name="f93" fmla="val 40"/>
                <a:gd name="f94" fmla="+- 0 0 -90"/>
                <a:gd name="f95" fmla="*/ f3 1 161"/>
                <a:gd name="f96" fmla="*/ f4 1 146"/>
                <a:gd name="f97" fmla="+- f7 0 f5"/>
                <a:gd name="f98" fmla="+- f6 0 f5"/>
                <a:gd name="f99" fmla="*/ f94 f0 1"/>
                <a:gd name="f100" fmla="*/ f98 1 161"/>
                <a:gd name="f101" fmla="*/ f97 1 146"/>
                <a:gd name="f102" fmla="*/ 50 f98 1"/>
                <a:gd name="f103" fmla="*/ 8 f97 1"/>
                <a:gd name="f104" fmla="*/ 60 f98 1"/>
                <a:gd name="f105" fmla="*/ 25 f97 1"/>
                <a:gd name="f106" fmla="*/ 54 f98 1"/>
                <a:gd name="f107" fmla="*/ 17 f97 1"/>
                <a:gd name="f108" fmla="*/ 63 f98 1"/>
                <a:gd name="f109" fmla="*/ 34 f97 1"/>
                <a:gd name="f110" fmla="*/ 49 f98 1"/>
                <a:gd name="f111" fmla="*/ 37 f97 1"/>
                <a:gd name="f112" fmla="*/ 41 f98 1"/>
                <a:gd name="f113" fmla="*/ 13 f97 1"/>
                <a:gd name="f114" fmla="*/ 16 f98 1"/>
                <a:gd name="f115" fmla="*/ 62 f97 1"/>
                <a:gd name="f116" fmla="*/ 34 f98 1"/>
                <a:gd name="f117" fmla="*/ 92 f97 1"/>
                <a:gd name="f118" fmla="*/ 27 f98 1"/>
                <a:gd name="f119" fmla="*/ 146 f97 1"/>
                <a:gd name="f120" fmla="*/ 33 f98 1"/>
                <a:gd name="f121" fmla="*/ 104 f97 1"/>
                <a:gd name="f122" fmla="*/ 26 f98 1"/>
                <a:gd name="f123" fmla="*/ 102 f97 1"/>
                <a:gd name="f124" fmla="*/ 30 f98 1"/>
                <a:gd name="f125" fmla="*/ 101 f97 1"/>
                <a:gd name="f126" fmla="*/ 4 f98 1"/>
                <a:gd name="f127" fmla="*/ 60 f97 1"/>
                <a:gd name="f128" fmla="*/ 10 f97 1"/>
                <a:gd name="f129" fmla="*/ 51 f98 1"/>
                <a:gd name="f130" fmla="*/ 4 f97 1"/>
                <a:gd name="f131" fmla="*/ 145 f98 1"/>
                <a:gd name="f132" fmla="*/ 142 f98 1"/>
                <a:gd name="f133" fmla="*/ 0 f97 1"/>
                <a:gd name="f134" fmla="*/ 141 f98 1"/>
                <a:gd name="f135" fmla="*/ 33 f97 1"/>
                <a:gd name="f136" fmla="*/ 137 f98 1"/>
                <a:gd name="f137" fmla="*/ 31 f97 1"/>
                <a:gd name="f138" fmla="*/ 148 f98 1"/>
                <a:gd name="f139" fmla="*/ 16 f97 1"/>
                <a:gd name="f140" fmla="*/ 70 f98 1"/>
                <a:gd name="f141" fmla="*/ 84 f97 1"/>
                <a:gd name="f142" fmla="*/ 22 f98 1"/>
                <a:gd name="f143" fmla="*/ 57 f98 1"/>
                <a:gd name="f144" fmla="*/ 28 f97 1"/>
                <a:gd name="f145" fmla="*/ 46 f98 1"/>
                <a:gd name="f146" fmla="*/ f99 1 f2"/>
                <a:gd name="f147" fmla="*/ f102 1 161"/>
                <a:gd name="f148" fmla="*/ f103 1 146"/>
                <a:gd name="f149" fmla="*/ f104 1 161"/>
                <a:gd name="f150" fmla="*/ f105 1 146"/>
                <a:gd name="f151" fmla="*/ f106 1 161"/>
                <a:gd name="f152" fmla="*/ f107 1 146"/>
                <a:gd name="f153" fmla="*/ f108 1 161"/>
                <a:gd name="f154" fmla="*/ f109 1 146"/>
                <a:gd name="f155" fmla="*/ f110 1 161"/>
                <a:gd name="f156" fmla="*/ f111 1 146"/>
                <a:gd name="f157" fmla="*/ f112 1 161"/>
                <a:gd name="f158" fmla="*/ f113 1 146"/>
                <a:gd name="f159" fmla="*/ f114 1 161"/>
                <a:gd name="f160" fmla="*/ f115 1 146"/>
                <a:gd name="f161" fmla="*/ f116 1 161"/>
                <a:gd name="f162" fmla="*/ f117 1 146"/>
                <a:gd name="f163" fmla="*/ f118 1 161"/>
                <a:gd name="f164" fmla="*/ f119 1 146"/>
                <a:gd name="f165" fmla="*/ f120 1 161"/>
                <a:gd name="f166" fmla="*/ f121 1 146"/>
                <a:gd name="f167" fmla="*/ f122 1 161"/>
                <a:gd name="f168" fmla="*/ f123 1 146"/>
                <a:gd name="f169" fmla="*/ f124 1 161"/>
                <a:gd name="f170" fmla="*/ f125 1 146"/>
                <a:gd name="f171" fmla="*/ f126 1 161"/>
                <a:gd name="f172" fmla="*/ f127 1 146"/>
                <a:gd name="f173" fmla="*/ f128 1 146"/>
                <a:gd name="f174" fmla="*/ f129 1 161"/>
                <a:gd name="f175" fmla="*/ f130 1 146"/>
                <a:gd name="f176" fmla="*/ f131 1 161"/>
                <a:gd name="f177" fmla="*/ f132 1 161"/>
                <a:gd name="f178" fmla="*/ f133 1 146"/>
                <a:gd name="f179" fmla="*/ f134 1 161"/>
                <a:gd name="f180" fmla="*/ f135 1 146"/>
                <a:gd name="f181" fmla="*/ f136 1 161"/>
                <a:gd name="f182" fmla="*/ f137 1 146"/>
                <a:gd name="f183" fmla="*/ f138 1 161"/>
                <a:gd name="f184" fmla="*/ f139 1 146"/>
                <a:gd name="f185" fmla="*/ f140 1 161"/>
                <a:gd name="f186" fmla="*/ f141 1 146"/>
                <a:gd name="f187" fmla="*/ f142 1 161"/>
                <a:gd name="f188" fmla="*/ f143 1 161"/>
                <a:gd name="f189" fmla="*/ f144 1 146"/>
                <a:gd name="f190" fmla="*/ f145 1 161"/>
                <a:gd name="f191" fmla="*/ 0 1 f100"/>
                <a:gd name="f192" fmla="*/ f6 1 f100"/>
                <a:gd name="f193" fmla="*/ 0 1 f101"/>
                <a:gd name="f194" fmla="*/ f7 1 f101"/>
                <a:gd name="f195" fmla="+- f146 0 f1"/>
                <a:gd name="f196" fmla="*/ f147 1 f100"/>
                <a:gd name="f197" fmla="*/ f148 1 f101"/>
                <a:gd name="f198" fmla="*/ f149 1 f100"/>
                <a:gd name="f199" fmla="*/ f150 1 f101"/>
                <a:gd name="f200" fmla="*/ f151 1 f100"/>
                <a:gd name="f201" fmla="*/ f152 1 f101"/>
                <a:gd name="f202" fmla="*/ f153 1 f100"/>
                <a:gd name="f203" fmla="*/ f154 1 f101"/>
                <a:gd name="f204" fmla="*/ f155 1 f100"/>
                <a:gd name="f205" fmla="*/ f156 1 f101"/>
                <a:gd name="f206" fmla="*/ f157 1 f100"/>
                <a:gd name="f207" fmla="*/ f158 1 f101"/>
                <a:gd name="f208" fmla="*/ f159 1 f100"/>
                <a:gd name="f209" fmla="*/ f160 1 f101"/>
                <a:gd name="f210" fmla="*/ f161 1 f100"/>
                <a:gd name="f211" fmla="*/ f162 1 f101"/>
                <a:gd name="f212" fmla="*/ f163 1 f100"/>
                <a:gd name="f213" fmla="*/ f164 1 f101"/>
                <a:gd name="f214" fmla="*/ f165 1 f100"/>
                <a:gd name="f215" fmla="*/ f166 1 f101"/>
                <a:gd name="f216" fmla="*/ f167 1 f100"/>
                <a:gd name="f217" fmla="*/ f168 1 f101"/>
                <a:gd name="f218" fmla="*/ f169 1 f100"/>
                <a:gd name="f219" fmla="*/ f170 1 f101"/>
                <a:gd name="f220" fmla="*/ f171 1 f100"/>
                <a:gd name="f221" fmla="*/ f172 1 f101"/>
                <a:gd name="f222" fmla="*/ f173 1 f101"/>
                <a:gd name="f223" fmla="*/ f174 1 f100"/>
                <a:gd name="f224" fmla="*/ f175 1 f101"/>
                <a:gd name="f225" fmla="*/ f176 1 f100"/>
                <a:gd name="f226" fmla="*/ f177 1 f100"/>
                <a:gd name="f227" fmla="*/ f178 1 f101"/>
                <a:gd name="f228" fmla="*/ f179 1 f100"/>
                <a:gd name="f229" fmla="*/ f180 1 f101"/>
                <a:gd name="f230" fmla="*/ f181 1 f100"/>
                <a:gd name="f231" fmla="*/ f182 1 f101"/>
                <a:gd name="f232" fmla="*/ f183 1 f100"/>
                <a:gd name="f233" fmla="*/ f184 1 f101"/>
                <a:gd name="f234" fmla="*/ f185 1 f100"/>
                <a:gd name="f235" fmla="*/ f186 1 f101"/>
                <a:gd name="f236" fmla="*/ f187 1 f100"/>
                <a:gd name="f237" fmla="*/ f188 1 f100"/>
                <a:gd name="f238" fmla="*/ f189 1 f101"/>
                <a:gd name="f239" fmla="*/ f190 1 f100"/>
                <a:gd name="f240" fmla="*/ f191 f95 1"/>
                <a:gd name="f241" fmla="*/ f192 f95 1"/>
                <a:gd name="f242" fmla="*/ f194 f96 1"/>
                <a:gd name="f243" fmla="*/ f193 f96 1"/>
                <a:gd name="f244" fmla="*/ f196 f95 1"/>
                <a:gd name="f245" fmla="*/ f197 f96 1"/>
                <a:gd name="f246" fmla="*/ f198 f95 1"/>
                <a:gd name="f247" fmla="*/ f199 f96 1"/>
                <a:gd name="f248" fmla="*/ f200 f95 1"/>
                <a:gd name="f249" fmla="*/ f201 f96 1"/>
                <a:gd name="f250" fmla="*/ f202 f95 1"/>
                <a:gd name="f251" fmla="*/ f203 f96 1"/>
                <a:gd name="f252" fmla="*/ f204 f95 1"/>
                <a:gd name="f253" fmla="*/ f205 f96 1"/>
                <a:gd name="f254" fmla="*/ f206 f95 1"/>
                <a:gd name="f255" fmla="*/ f207 f96 1"/>
                <a:gd name="f256" fmla="*/ f208 f95 1"/>
                <a:gd name="f257" fmla="*/ f209 f96 1"/>
                <a:gd name="f258" fmla="*/ f210 f95 1"/>
                <a:gd name="f259" fmla="*/ f211 f96 1"/>
                <a:gd name="f260" fmla="*/ f212 f95 1"/>
                <a:gd name="f261" fmla="*/ f213 f96 1"/>
                <a:gd name="f262" fmla="*/ f214 f95 1"/>
                <a:gd name="f263" fmla="*/ f215 f96 1"/>
                <a:gd name="f264" fmla="*/ f216 f95 1"/>
                <a:gd name="f265" fmla="*/ f217 f96 1"/>
                <a:gd name="f266" fmla="*/ f218 f95 1"/>
                <a:gd name="f267" fmla="*/ f219 f96 1"/>
                <a:gd name="f268" fmla="*/ f220 f95 1"/>
                <a:gd name="f269" fmla="*/ f221 f96 1"/>
                <a:gd name="f270" fmla="*/ f222 f96 1"/>
                <a:gd name="f271" fmla="*/ f223 f95 1"/>
                <a:gd name="f272" fmla="*/ f224 f96 1"/>
                <a:gd name="f273" fmla="*/ f225 f95 1"/>
                <a:gd name="f274" fmla="*/ f226 f95 1"/>
                <a:gd name="f275" fmla="*/ f227 f96 1"/>
                <a:gd name="f276" fmla="*/ f228 f95 1"/>
                <a:gd name="f277" fmla="*/ f229 f96 1"/>
                <a:gd name="f278" fmla="*/ f230 f95 1"/>
                <a:gd name="f279" fmla="*/ f231 f96 1"/>
                <a:gd name="f280" fmla="*/ f232 f95 1"/>
                <a:gd name="f281" fmla="*/ f233 f96 1"/>
                <a:gd name="f282" fmla="*/ f234 f95 1"/>
                <a:gd name="f283" fmla="*/ f235 f96 1"/>
                <a:gd name="f284" fmla="*/ f236 f95 1"/>
                <a:gd name="f285" fmla="*/ f237 f95 1"/>
                <a:gd name="f286" fmla="*/ f238 f96 1"/>
                <a:gd name="f287" fmla="*/ f239 f95 1"/>
              </a:gdLst>
              <a:ahLst/>
              <a:cxnLst>
                <a:cxn ang="3cd4">
                  <a:pos x="hc" y="t"/>
                </a:cxn>
                <a:cxn ang="0">
                  <a:pos x="r" y="vc"/>
                </a:cxn>
                <a:cxn ang="cd4">
                  <a:pos x="hc" y="b"/>
                </a:cxn>
                <a:cxn ang="cd2">
                  <a:pos x="l" y="vc"/>
                </a:cxn>
                <a:cxn ang="f195">
                  <a:pos x="f244" y="f245"/>
                </a:cxn>
                <a:cxn ang="f195">
                  <a:pos x="f246" y="f247"/>
                </a:cxn>
                <a:cxn ang="f195">
                  <a:pos x="f248" y="f249"/>
                </a:cxn>
                <a:cxn ang="f195">
                  <a:pos x="f250" y="f251"/>
                </a:cxn>
                <a:cxn ang="f195">
                  <a:pos x="f252" y="f253"/>
                </a:cxn>
                <a:cxn ang="f195">
                  <a:pos x="f254" y="f255"/>
                </a:cxn>
                <a:cxn ang="f195">
                  <a:pos x="f256" y="f257"/>
                </a:cxn>
                <a:cxn ang="f195">
                  <a:pos x="f258" y="f259"/>
                </a:cxn>
                <a:cxn ang="f195">
                  <a:pos x="f260" y="f261"/>
                </a:cxn>
                <a:cxn ang="f195">
                  <a:pos x="f262" y="f263"/>
                </a:cxn>
                <a:cxn ang="f195">
                  <a:pos x="f264" y="f265"/>
                </a:cxn>
                <a:cxn ang="f195">
                  <a:pos x="f266" y="f267"/>
                </a:cxn>
                <a:cxn ang="f195">
                  <a:pos x="f268" y="f269"/>
                </a:cxn>
                <a:cxn ang="f195">
                  <a:pos x="f254" y="f270"/>
                </a:cxn>
                <a:cxn ang="f195">
                  <a:pos x="f271" y="f272"/>
                </a:cxn>
                <a:cxn ang="f195">
                  <a:pos x="f273" y="f255"/>
                </a:cxn>
                <a:cxn ang="f195">
                  <a:pos x="f274" y="f275"/>
                </a:cxn>
                <a:cxn ang="f195">
                  <a:pos x="f276" y="f277"/>
                </a:cxn>
                <a:cxn ang="f195">
                  <a:pos x="f244" y="f245"/>
                </a:cxn>
                <a:cxn ang="f195">
                  <a:pos x="f278" y="f279"/>
                </a:cxn>
                <a:cxn ang="f195">
                  <a:pos x="f280" y="f281"/>
                </a:cxn>
                <a:cxn ang="f195">
                  <a:pos x="f282" y="f245"/>
                </a:cxn>
                <a:cxn ang="f195">
                  <a:pos x="f278" y="f279"/>
                </a:cxn>
                <a:cxn ang="f195">
                  <a:pos x="f264" y="f283"/>
                </a:cxn>
                <a:cxn ang="f195">
                  <a:pos x="f284" y="f281"/>
                </a:cxn>
                <a:cxn ang="f195">
                  <a:pos x="f264" y="f283"/>
                </a:cxn>
                <a:cxn ang="f195">
                  <a:pos x="f285" y="f286"/>
                </a:cxn>
                <a:cxn ang="f195">
                  <a:pos x="f287" y="f281"/>
                </a:cxn>
                <a:cxn ang="f195">
                  <a:pos x="f285" y="f286"/>
                </a:cxn>
                <a:cxn ang="f195">
                  <a:pos x="f285" y="f279"/>
                </a:cxn>
                <a:cxn ang="f195">
                  <a:pos x="f287" y="f286"/>
                </a:cxn>
                <a:cxn ang="f195">
                  <a:pos x="f285" y="f279"/>
                </a:cxn>
              </a:cxnLst>
              <a:rect l="f240" t="f243" r="f241" b="f242"/>
              <a:pathLst>
                <a:path w="161" h="146">
                  <a:moveTo>
                    <a:pt x="f8" y="f9"/>
                  </a:moveTo>
                  <a:cubicBezTo>
                    <a:pt x="f10" y="f11"/>
                    <a:pt x="f12" y="f13"/>
                    <a:pt x="f14" y="f15"/>
                  </a:cubicBezTo>
                  <a:cubicBezTo>
                    <a:pt x="f16" y="f17"/>
                    <a:pt x="f18" y="f19"/>
                    <a:pt x="f20" y="f21"/>
                  </a:cubicBezTo>
                  <a:cubicBezTo>
                    <a:pt x="f22" y="f23"/>
                    <a:pt x="f24" y="f15"/>
                    <a:pt x="f25" y="f26"/>
                  </a:cubicBezTo>
                  <a:cubicBezTo>
                    <a:pt x="f27" y="f28"/>
                    <a:pt x="f10" y="f29"/>
                    <a:pt x="f30" y="f29"/>
                  </a:cubicBezTo>
                  <a:cubicBezTo>
                    <a:pt x="f31" y="f32"/>
                    <a:pt x="f31" y="f33"/>
                    <a:pt x="f34" y="f23"/>
                  </a:cubicBezTo>
                  <a:cubicBezTo>
                    <a:pt x="f11" y="f11"/>
                    <a:pt x="f35" y="f34"/>
                    <a:pt x="f36" y="f16"/>
                  </a:cubicBezTo>
                  <a:cubicBezTo>
                    <a:pt x="f33" y="f37"/>
                    <a:pt x="f38" y="f39"/>
                    <a:pt x="f26" y="f40"/>
                  </a:cubicBezTo>
                  <a:cubicBezTo>
                    <a:pt x="f34" y="f41"/>
                    <a:pt x="f42" y="f43"/>
                    <a:pt x="f44" y="f7"/>
                  </a:cubicBezTo>
                  <a:cubicBezTo>
                    <a:pt x="f45" y="f46"/>
                    <a:pt x="f47" y="f48"/>
                    <a:pt x="f49" y="f50"/>
                  </a:cubicBezTo>
                  <a:cubicBezTo>
                    <a:pt x="f32" y="f51"/>
                    <a:pt x="f52" y="f51"/>
                    <a:pt x="f53" y="f51"/>
                  </a:cubicBezTo>
                  <a:cubicBezTo>
                    <a:pt x="f53" y="f54"/>
                    <a:pt x="f45" y="f55"/>
                    <a:pt x="f38" y="f55"/>
                  </a:cubicBezTo>
                  <a:cubicBezTo>
                    <a:pt x="f45" y="f56"/>
                    <a:pt x="f57" y="f58"/>
                    <a:pt x="f59" y="f14"/>
                  </a:cubicBezTo>
                  <a:cubicBezTo>
                    <a:pt x="f60" y="f26"/>
                    <a:pt x="f61" y="f62"/>
                    <a:pt x="f34" y="f63"/>
                  </a:cubicBezTo>
                  <a:cubicBezTo>
                    <a:pt x="f64" y="f35"/>
                    <a:pt x="f65" y="f66"/>
                    <a:pt x="f67" y="f59"/>
                  </a:cubicBezTo>
                  <a:cubicBezTo>
                    <a:pt x="f68" y="f60"/>
                    <a:pt x="f69" y="f70"/>
                    <a:pt x="f71" y="f23"/>
                  </a:cubicBezTo>
                  <a:cubicBezTo>
                    <a:pt x="f7" y="f62"/>
                    <a:pt x="f72" y="f73"/>
                    <a:pt x="f74" y="f5"/>
                  </a:cubicBezTo>
                  <a:cubicBezTo>
                    <a:pt x="f6" y="f75"/>
                    <a:pt x="f76" y="f52"/>
                    <a:pt x="f77" y="f49"/>
                  </a:cubicBezTo>
                  <a:cubicBezTo>
                    <a:pt x="f41" y="f65"/>
                    <a:pt x="f78" y="f59"/>
                    <a:pt x="f8" y="f9"/>
                  </a:cubicBezTo>
                  <a:close/>
                  <a:moveTo>
                    <a:pt x="f46" y="f32"/>
                  </a:moveTo>
                  <a:cubicBezTo>
                    <a:pt x="f74" y="f52"/>
                    <a:pt x="f79" y="f21"/>
                    <a:pt x="f80" y="f36"/>
                  </a:cubicBezTo>
                  <a:cubicBezTo>
                    <a:pt x="f81" y="f31"/>
                    <a:pt x="f82" y="f11"/>
                    <a:pt x="f83" y="f9"/>
                  </a:cubicBezTo>
                  <a:cubicBezTo>
                    <a:pt x="f84" y="f85"/>
                    <a:pt x="f86" y="f49"/>
                    <a:pt x="f46" y="f32"/>
                  </a:cubicBezTo>
                  <a:close/>
                  <a:moveTo>
                    <a:pt x="f53" y="f87"/>
                  </a:moveTo>
                  <a:cubicBezTo>
                    <a:pt x="f63" y="f78"/>
                    <a:pt x="f57" y="f44"/>
                    <a:pt x="f88" y="f36"/>
                  </a:cubicBezTo>
                  <a:cubicBezTo>
                    <a:pt x="f5" y="f52"/>
                    <a:pt x="f66" y="f89"/>
                    <a:pt x="f53" y="f87"/>
                  </a:cubicBezTo>
                  <a:close/>
                  <a:moveTo>
                    <a:pt x="f90" y="f45"/>
                  </a:moveTo>
                  <a:cubicBezTo>
                    <a:pt x="f10" y="f88"/>
                    <a:pt x="f12" y="f36"/>
                    <a:pt x="f70" y="f36"/>
                  </a:cubicBezTo>
                  <a:cubicBezTo>
                    <a:pt x="f70" y="f17"/>
                    <a:pt x="f8" y="f44"/>
                    <a:pt x="f90" y="f45"/>
                  </a:cubicBezTo>
                  <a:close/>
                  <a:moveTo>
                    <a:pt x="f90" y="f32"/>
                  </a:moveTo>
                  <a:cubicBezTo>
                    <a:pt x="f67" y="f49"/>
                    <a:pt x="f30" y="f91"/>
                    <a:pt x="f70" y="f45"/>
                  </a:cubicBezTo>
                  <a:cubicBezTo>
                    <a:pt x="f65" y="f32"/>
                    <a:pt x="f92" y="f93"/>
                    <a:pt x="f90" y="f32"/>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26" name="Ελεύθερη σχεδίαση 48">
              <a:extLst>
                <a:ext uri="{FF2B5EF4-FFF2-40B4-BE49-F238E27FC236}">
                  <a16:creationId xmlns:a16="http://schemas.microsoft.com/office/drawing/2014/main" id="{1866BC9F-5C96-350C-88F7-CECCAC3EFA6C}"/>
                </a:ext>
              </a:extLst>
            </p:cNvPr>
            <p:cNvSpPr/>
            <p:nvPr/>
          </p:nvSpPr>
          <p:spPr>
            <a:xfrm rot="5400013">
              <a:off x="7291032" y="1626443"/>
              <a:ext cx="290925" cy="374355"/>
            </a:xfrm>
            <a:custGeom>
              <a:avLst/>
              <a:gdLst>
                <a:gd name="f0" fmla="val 10800000"/>
                <a:gd name="f1" fmla="val 5400000"/>
                <a:gd name="f2" fmla="val 180"/>
                <a:gd name="f3" fmla="val w"/>
                <a:gd name="f4" fmla="val h"/>
                <a:gd name="f5" fmla="val 0"/>
                <a:gd name="f6" fmla="val 150"/>
                <a:gd name="f7" fmla="val 12"/>
                <a:gd name="f8" fmla="val 20"/>
                <a:gd name="f9" fmla="val 143"/>
                <a:gd name="f10" fmla="val 32"/>
                <a:gd name="f11" fmla="val 138"/>
                <a:gd name="f12" fmla="val 34"/>
                <a:gd name="f13" fmla="val 120"/>
                <a:gd name="f14" fmla="val 43"/>
                <a:gd name="f15" fmla="val 99"/>
                <a:gd name="f16" fmla="val 81"/>
                <a:gd name="f17" fmla="val 22"/>
                <a:gd name="f18" fmla="val 69"/>
                <a:gd name="f19" fmla="val 15"/>
                <a:gd name="f20" fmla="val 57"/>
                <a:gd name="f21" fmla="val 9"/>
                <a:gd name="f22" fmla="val 48"/>
                <a:gd name="f23" fmla="val 10"/>
                <a:gd name="f24" fmla="val 50"/>
                <a:gd name="f25" fmla="val 51"/>
                <a:gd name="f26" fmla="val 52"/>
                <a:gd name="f27" fmla="val 17"/>
                <a:gd name="f28" fmla="val 54"/>
                <a:gd name="f29" fmla="val 16"/>
                <a:gd name="f30" fmla="val 56"/>
                <a:gd name="f31" fmla="val 58"/>
                <a:gd name="f32" fmla="val 61"/>
                <a:gd name="f33" fmla="val 19"/>
                <a:gd name="f34" fmla="val 24"/>
                <a:gd name="f35" fmla="val 27"/>
                <a:gd name="f36" fmla="val 30"/>
                <a:gd name="f37" fmla="val 33"/>
                <a:gd name="f38" fmla="val 60"/>
                <a:gd name="f39" fmla="val 35"/>
                <a:gd name="f40" fmla="val 36"/>
                <a:gd name="f41" fmla="val 38"/>
                <a:gd name="f42" fmla="val 39"/>
                <a:gd name="f43" fmla="val 45"/>
                <a:gd name="f44" fmla="val 41"/>
                <a:gd name="f45" fmla="val 40"/>
                <a:gd name="f46" fmla="val 26"/>
                <a:gd name="f47" fmla="val 18"/>
                <a:gd name="f48" fmla="val 14"/>
                <a:gd name="f49" fmla="val 21"/>
                <a:gd name="f50" fmla="val 11"/>
                <a:gd name="f51" fmla="val 47"/>
                <a:gd name="f52" fmla="val 63"/>
                <a:gd name="f53" fmla="val 68"/>
                <a:gd name="f54" fmla="val 72"/>
                <a:gd name="f55" fmla="val 77"/>
                <a:gd name="f56" fmla="val 82"/>
                <a:gd name="f57" fmla="val 87"/>
                <a:gd name="f58" fmla="val 93"/>
                <a:gd name="f59" fmla="val 111"/>
                <a:gd name="f60" fmla="val 130"/>
                <a:gd name="f61" fmla="val 25"/>
                <a:gd name="f62" fmla="val 148"/>
                <a:gd name="f63" fmla="val 23"/>
                <a:gd name="f64" fmla="val 147"/>
                <a:gd name="f65" fmla="val 144"/>
                <a:gd name="f66" fmla="val 141"/>
                <a:gd name="f67" fmla="val 137"/>
                <a:gd name="f68" fmla="val 28"/>
                <a:gd name="f69" fmla="val 131"/>
                <a:gd name="f70" fmla="val 31"/>
                <a:gd name="f71" fmla="val 123"/>
                <a:gd name="f72" fmla="val 116"/>
                <a:gd name="f73" fmla="val 112"/>
                <a:gd name="f74" fmla="val 108"/>
                <a:gd name="f75" fmla="val 29"/>
                <a:gd name="f76" fmla="val 105"/>
                <a:gd name="f77" fmla="val 104"/>
                <a:gd name="f78" fmla="val 103"/>
                <a:gd name="f79" fmla="val 101"/>
                <a:gd name="f80" fmla="val 97"/>
                <a:gd name="f81" fmla="val 88"/>
                <a:gd name="f82" fmla="val 2"/>
                <a:gd name="f83" fmla="val 1"/>
                <a:gd name="f84" fmla="val 55"/>
                <a:gd name="f85" fmla="val 37"/>
                <a:gd name="f86" fmla="val 5"/>
                <a:gd name="f87" fmla="val 13"/>
                <a:gd name="f88" fmla="val 7"/>
                <a:gd name="f89" fmla="val 44"/>
                <a:gd name="f90" fmla="val 6"/>
                <a:gd name="f91" fmla="val 46"/>
                <a:gd name="f92" fmla="val 4"/>
                <a:gd name="f93" fmla="val 62"/>
                <a:gd name="f94" fmla="val 3"/>
                <a:gd name="f95" fmla="val 91"/>
                <a:gd name="f96" fmla="val 113"/>
                <a:gd name="f97" fmla="val 142"/>
                <a:gd name="f98" fmla="val 140"/>
                <a:gd name="f99" fmla="val 139"/>
                <a:gd name="f100" fmla="val 146"/>
                <a:gd name="f101" fmla="val 100"/>
                <a:gd name="f102" fmla="val 8"/>
                <a:gd name="f103" fmla="val 132"/>
                <a:gd name="f104" fmla="val 76"/>
                <a:gd name="f105" fmla="val 42"/>
                <a:gd name="f106" fmla="val 80"/>
                <a:gd name="f107" fmla="val 92"/>
                <a:gd name="f108" fmla="val 102"/>
                <a:gd name="f109" fmla="val 124"/>
                <a:gd name="f110" fmla="val 127"/>
                <a:gd name="f111" fmla="val 110"/>
                <a:gd name="f112" fmla="val 83"/>
                <a:gd name="f113" fmla="val 78"/>
                <a:gd name="f114" fmla="val 73"/>
                <a:gd name="f115" fmla="val 64"/>
                <a:gd name="f116" fmla="val 71"/>
                <a:gd name="f117" fmla="val 79"/>
                <a:gd name="f118" fmla="val 84"/>
                <a:gd name="f119" fmla="val 86"/>
                <a:gd name="f120" fmla="val 85"/>
                <a:gd name="f121" fmla="val 49"/>
                <a:gd name="f122" fmla="val 53"/>
                <a:gd name="f123" fmla="val 59"/>
                <a:gd name="f124" fmla="val 74"/>
                <a:gd name="f125" fmla="val 134"/>
                <a:gd name="f126" fmla="val 66"/>
                <a:gd name="f127" fmla="val 67"/>
                <a:gd name="f128" fmla="val 145"/>
                <a:gd name="f129" fmla="val 133"/>
                <a:gd name="f130" fmla="+- 0 0 -90"/>
                <a:gd name="f131" fmla="*/ f3 1 150"/>
                <a:gd name="f132" fmla="*/ f4 1 150"/>
                <a:gd name="f133" fmla="+- f6 0 f5"/>
                <a:gd name="f134" fmla="*/ f130 f0 1"/>
                <a:gd name="f135" fmla="*/ f133 1 150"/>
                <a:gd name="f136" fmla="*/ 81 f133 1"/>
                <a:gd name="f137" fmla="*/ 22 f133 1"/>
                <a:gd name="f138" fmla="*/ 52 f133 1"/>
                <a:gd name="f139" fmla="*/ 17 f133 1"/>
                <a:gd name="f140" fmla="*/ 60 f133 1"/>
                <a:gd name="f141" fmla="*/ 35 f133 1"/>
                <a:gd name="f142" fmla="*/ 45 f133 1"/>
                <a:gd name="f143" fmla="*/ 39 f133 1"/>
                <a:gd name="f144" fmla="*/ 20 f133 1"/>
                <a:gd name="f145" fmla="*/ 14 f133 1"/>
                <a:gd name="f146" fmla="*/ 63 f133 1"/>
                <a:gd name="f147" fmla="*/ 25 f133 1"/>
                <a:gd name="f148" fmla="*/ 148 f133 1"/>
                <a:gd name="f149" fmla="*/ 26 f133 1"/>
                <a:gd name="f150" fmla="*/ 137 f133 1"/>
                <a:gd name="f151" fmla="*/ 23 f133 1"/>
                <a:gd name="f152" fmla="*/ 104 f133 1"/>
                <a:gd name="f153" fmla="*/ 101 f133 1"/>
                <a:gd name="f154" fmla="*/ 1 f133 1"/>
                <a:gd name="f155" fmla="*/ 61 f133 1"/>
                <a:gd name="f156" fmla="*/ 38 f133 1"/>
                <a:gd name="f157" fmla="*/ 10 f133 1"/>
                <a:gd name="f158" fmla="*/ 91 f133 1"/>
                <a:gd name="f159" fmla="*/ 16 f133 1"/>
                <a:gd name="f160" fmla="*/ 139 f133 1"/>
                <a:gd name="f161" fmla="*/ 2 f133 1"/>
                <a:gd name="f162" fmla="*/ 150 f133 1"/>
                <a:gd name="f163" fmla="*/ 12 f133 1"/>
                <a:gd name="f164" fmla="*/ 82 f133 1"/>
                <a:gd name="f165" fmla="*/ 141 f133 1"/>
                <a:gd name="f166" fmla="*/ 143 f133 1"/>
                <a:gd name="f167" fmla="*/ 44 f133 1"/>
                <a:gd name="f168" fmla="*/ 9 f133 1"/>
                <a:gd name="f169" fmla="*/ 28 f133 1"/>
                <a:gd name="f170" fmla="*/ 102 f133 1"/>
                <a:gd name="f171" fmla="*/ 30 f133 1"/>
                <a:gd name="f172" fmla="*/ 32 f133 1"/>
                <a:gd name="f173" fmla="*/ 116 f133 1"/>
                <a:gd name="f174" fmla="*/ 31 f133 1"/>
                <a:gd name="f175" fmla="*/ 93 f133 1"/>
                <a:gd name="f176" fmla="*/ 11 f133 1"/>
                <a:gd name="f177" fmla="*/ 85 f133 1"/>
                <a:gd name="f178" fmla="*/ 19 f133 1"/>
                <a:gd name="f179" fmla="*/ 13 f133 1"/>
                <a:gd name="f180" fmla="*/ 42 f133 1"/>
                <a:gd name="f181" fmla="*/ 29 f133 1"/>
                <a:gd name="f182" fmla="*/ 48 f133 1"/>
                <a:gd name="f183" fmla="*/ 55 f133 1"/>
                <a:gd name="f184" fmla="*/ 27 f133 1"/>
                <a:gd name="f185" fmla="*/ 58 f133 1"/>
                <a:gd name="f186" fmla="*/ 56 f133 1"/>
                <a:gd name="f187" fmla="*/ 50 f133 1"/>
                <a:gd name="f188" fmla="*/ 18 f133 1"/>
                <a:gd name="f189" fmla="*/ 57 f133 1"/>
                <a:gd name="f190" fmla="*/ 53 f133 1"/>
                <a:gd name="f191" fmla="*/ 33 f133 1"/>
                <a:gd name="f192" fmla="*/ 8 f133 1"/>
                <a:gd name="f193" fmla="*/ 46 f133 1"/>
                <a:gd name="f194" fmla="*/ 146 f133 1"/>
                <a:gd name="f195" fmla="*/ 134 f133 1"/>
                <a:gd name="f196" fmla="*/ 67 f133 1"/>
                <a:gd name="f197" fmla="*/ 145 f133 1"/>
                <a:gd name="f198" fmla="*/ 133 f133 1"/>
                <a:gd name="f199" fmla="*/ 71 f133 1"/>
                <a:gd name="f200" fmla="*/ 54 f133 1"/>
                <a:gd name="f201" fmla="*/ 43 f133 1"/>
                <a:gd name="f202" fmla="*/ f134 1 f2"/>
                <a:gd name="f203" fmla="*/ f136 1 150"/>
                <a:gd name="f204" fmla="*/ f137 1 150"/>
                <a:gd name="f205" fmla="*/ f138 1 150"/>
                <a:gd name="f206" fmla="*/ f139 1 150"/>
                <a:gd name="f207" fmla="*/ f140 1 150"/>
                <a:gd name="f208" fmla="*/ f141 1 150"/>
                <a:gd name="f209" fmla="*/ f142 1 150"/>
                <a:gd name="f210" fmla="*/ f143 1 150"/>
                <a:gd name="f211" fmla="*/ f144 1 150"/>
                <a:gd name="f212" fmla="*/ f145 1 150"/>
                <a:gd name="f213" fmla="*/ f146 1 150"/>
                <a:gd name="f214" fmla="*/ f147 1 150"/>
                <a:gd name="f215" fmla="*/ f148 1 150"/>
                <a:gd name="f216" fmla="*/ f149 1 150"/>
                <a:gd name="f217" fmla="*/ f150 1 150"/>
                <a:gd name="f218" fmla="*/ f151 1 150"/>
                <a:gd name="f219" fmla="*/ f152 1 150"/>
                <a:gd name="f220" fmla="*/ f153 1 150"/>
                <a:gd name="f221" fmla="*/ f154 1 150"/>
                <a:gd name="f222" fmla="*/ f155 1 150"/>
                <a:gd name="f223" fmla="*/ f156 1 150"/>
                <a:gd name="f224" fmla="*/ f157 1 150"/>
                <a:gd name="f225" fmla="*/ f158 1 150"/>
                <a:gd name="f226" fmla="*/ f159 1 150"/>
                <a:gd name="f227" fmla="*/ f160 1 150"/>
                <a:gd name="f228" fmla="*/ f161 1 150"/>
                <a:gd name="f229" fmla="*/ f162 1 150"/>
                <a:gd name="f230" fmla="*/ f163 1 150"/>
                <a:gd name="f231" fmla="*/ f164 1 150"/>
                <a:gd name="f232" fmla="*/ f165 1 150"/>
                <a:gd name="f233" fmla="*/ f166 1 150"/>
                <a:gd name="f234" fmla="*/ f167 1 150"/>
                <a:gd name="f235" fmla="*/ f168 1 150"/>
                <a:gd name="f236" fmla="*/ f169 1 150"/>
                <a:gd name="f237" fmla="*/ f170 1 150"/>
                <a:gd name="f238" fmla="*/ f171 1 150"/>
                <a:gd name="f239" fmla="*/ f172 1 150"/>
                <a:gd name="f240" fmla="*/ f173 1 150"/>
                <a:gd name="f241" fmla="*/ f174 1 150"/>
                <a:gd name="f242" fmla="*/ f175 1 150"/>
                <a:gd name="f243" fmla="*/ f176 1 150"/>
                <a:gd name="f244" fmla="*/ f177 1 150"/>
                <a:gd name="f245" fmla="*/ f178 1 150"/>
                <a:gd name="f246" fmla="*/ f179 1 150"/>
                <a:gd name="f247" fmla="*/ f180 1 150"/>
                <a:gd name="f248" fmla="*/ f181 1 150"/>
                <a:gd name="f249" fmla="*/ f182 1 150"/>
                <a:gd name="f250" fmla="*/ f183 1 150"/>
                <a:gd name="f251" fmla="*/ f184 1 150"/>
                <a:gd name="f252" fmla="*/ f185 1 150"/>
                <a:gd name="f253" fmla="*/ f186 1 150"/>
                <a:gd name="f254" fmla="*/ f187 1 150"/>
                <a:gd name="f255" fmla="*/ f188 1 150"/>
                <a:gd name="f256" fmla="*/ f189 1 150"/>
                <a:gd name="f257" fmla="*/ f190 1 150"/>
                <a:gd name="f258" fmla="*/ f191 1 150"/>
                <a:gd name="f259" fmla="*/ f192 1 150"/>
                <a:gd name="f260" fmla="*/ f193 1 150"/>
                <a:gd name="f261" fmla="*/ f194 1 150"/>
                <a:gd name="f262" fmla="*/ f195 1 150"/>
                <a:gd name="f263" fmla="*/ f196 1 150"/>
                <a:gd name="f264" fmla="*/ f197 1 150"/>
                <a:gd name="f265" fmla="*/ f198 1 150"/>
                <a:gd name="f266" fmla="*/ f199 1 150"/>
                <a:gd name="f267" fmla="*/ f200 1 150"/>
                <a:gd name="f268" fmla="*/ f201 1 150"/>
                <a:gd name="f269" fmla="*/ 0 1 f135"/>
                <a:gd name="f270" fmla="*/ f6 1 f135"/>
                <a:gd name="f271" fmla="+- f202 0 f1"/>
                <a:gd name="f272" fmla="*/ f203 1 f135"/>
                <a:gd name="f273" fmla="*/ f204 1 f135"/>
                <a:gd name="f274" fmla="*/ f205 1 f135"/>
                <a:gd name="f275" fmla="*/ f206 1 f135"/>
                <a:gd name="f276" fmla="*/ f207 1 f135"/>
                <a:gd name="f277" fmla="*/ f208 1 f135"/>
                <a:gd name="f278" fmla="*/ f209 1 f135"/>
                <a:gd name="f279" fmla="*/ f210 1 f135"/>
                <a:gd name="f280" fmla="*/ f211 1 f135"/>
                <a:gd name="f281" fmla="*/ f212 1 f135"/>
                <a:gd name="f282" fmla="*/ f213 1 f135"/>
                <a:gd name="f283" fmla="*/ f214 1 f135"/>
                <a:gd name="f284" fmla="*/ f215 1 f135"/>
                <a:gd name="f285" fmla="*/ f216 1 f135"/>
                <a:gd name="f286" fmla="*/ f217 1 f135"/>
                <a:gd name="f287" fmla="*/ f218 1 f135"/>
                <a:gd name="f288" fmla="*/ f219 1 f135"/>
                <a:gd name="f289" fmla="*/ f220 1 f135"/>
                <a:gd name="f290" fmla="*/ f221 1 f135"/>
                <a:gd name="f291" fmla="*/ f222 1 f135"/>
                <a:gd name="f292" fmla="*/ f223 1 f135"/>
                <a:gd name="f293" fmla="*/ f224 1 f135"/>
                <a:gd name="f294" fmla="*/ f225 1 f135"/>
                <a:gd name="f295" fmla="*/ f226 1 f135"/>
                <a:gd name="f296" fmla="*/ f227 1 f135"/>
                <a:gd name="f297" fmla="*/ f228 1 f135"/>
                <a:gd name="f298" fmla="*/ f229 1 f135"/>
                <a:gd name="f299" fmla="*/ f230 1 f135"/>
                <a:gd name="f300" fmla="*/ f231 1 f135"/>
                <a:gd name="f301" fmla="*/ f232 1 f135"/>
                <a:gd name="f302" fmla="*/ f233 1 f135"/>
                <a:gd name="f303" fmla="*/ f234 1 f135"/>
                <a:gd name="f304" fmla="*/ f235 1 f135"/>
                <a:gd name="f305" fmla="*/ f236 1 f135"/>
                <a:gd name="f306" fmla="*/ f237 1 f135"/>
                <a:gd name="f307" fmla="*/ f238 1 f135"/>
                <a:gd name="f308" fmla="*/ f239 1 f135"/>
                <a:gd name="f309" fmla="*/ f240 1 f135"/>
                <a:gd name="f310" fmla="*/ f241 1 f135"/>
                <a:gd name="f311" fmla="*/ f242 1 f135"/>
                <a:gd name="f312" fmla="*/ f243 1 f135"/>
                <a:gd name="f313" fmla="*/ f244 1 f135"/>
                <a:gd name="f314" fmla="*/ f245 1 f135"/>
                <a:gd name="f315" fmla="*/ f246 1 f135"/>
                <a:gd name="f316" fmla="*/ f247 1 f135"/>
                <a:gd name="f317" fmla="*/ f248 1 f135"/>
                <a:gd name="f318" fmla="*/ f249 1 f135"/>
                <a:gd name="f319" fmla="*/ f250 1 f135"/>
                <a:gd name="f320" fmla="*/ f251 1 f135"/>
                <a:gd name="f321" fmla="*/ f252 1 f135"/>
                <a:gd name="f322" fmla="*/ f253 1 f135"/>
                <a:gd name="f323" fmla="*/ f254 1 f135"/>
                <a:gd name="f324" fmla="*/ f255 1 f135"/>
                <a:gd name="f325" fmla="*/ f256 1 f135"/>
                <a:gd name="f326" fmla="*/ f257 1 f135"/>
                <a:gd name="f327" fmla="*/ f258 1 f135"/>
                <a:gd name="f328" fmla="*/ f259 1 f135"/>
                <a:gd name="f329" fmla="*/ f260 1 f135"/>
                <a:gd name="f330" fmla="*/ f261 1 f135"/>
                <a:gd name="f331" fmla="*/ f262 1 f135"/>
                <a:gd name="f332" fmla="*/ f263 1 f135"/>
                <a:gd name="f333" fmla="*/ f264 1 f135"/>
                <a:gd name="f334" fmla="*/ f265 1 f135"/>
                <a:gd name="f335" fmla="*/ f266 1 f135"/>
                <a:gd name="f336" fmla="*/ f267 1 f135"/>
                <a:gd name="f337" fmla="*/ f268 1 f135"/>
                <a:gd name="f338" fmla="*/ f269 f131 1"/>
                <a:gd name="f339" fmla="*/ f270 f131 1"/>
                <a:gd name="f340" fmla="*/ f270 f132 1"/>
                <a:gd name="f341" fmla="*/ f269 f132 1"/>
                <a:gd name="f342" fmla="*/ f272 f131 1"/>
                <a:gd name="f343" fmla="*/ f273 f132 1"/>
                <a:gd name="f344" fmla="*/ f274 f131 1"/>
                <a:gd name="f345" fmla="*/ f275 f132 1"/>
                <a:gd name="f346" fmla="*/ f276 f131 1"/>
                <a:gd name="f347" fmla="*/ f277 f132 1"/>
                <a:gd name="f348" fmla="*/ f278 f131 1"/>
                <a:gd name="f349" fmla="*/ f279 f132 1"/>
                <a:gd name="f350" fmla="*/ f279 f131 1"/>
                <a:gd name="f351" fmla="*/ f280 f132 1"/>
                <a:gd name="f352" fmla="*/ f281 f131 1"/>
                <a:gd name="f353" fmla="*/ f282 f132 1"/>
                <a:gd name="f354" fmla="*/ f283 f131 1"/>
                <a:gd name="f355" fmla="*/ f284 f132 1"/>
                <a:gd name="f356" fmla="*/ f285 f131 1"/>
                <a:gd name="f357" fmla="*/ f286 f132 1"/>
                <a:gd name="f358" fmla="*/ f287 f131 1"/>
                <a:gd name="f359" fmla="*/ f288 f132 1"/>
                <a:gd name="f360" fmla="*/ f289 f132 1"/>
                <a:gd name="f361" fmla="*/ f290 f131 1"/>
                <a:gd name="f362" fmla="*/ f291 f132 1"/>
                <a:gd name="f363" fmla="*/ f292 f131 1"/>
                <a:gd name="f364" fmla="*/ f293 f132 1"/>
                <a:gd name="f365" fmla="*/ f294 f131 1"/>
                <a:gd name="f366" fmla="*/ f295 f132 1"/>
                <a:gd name="f367" fmla="*/ f296 f131 1"/>
                <a:gd name="f368" fmla="*/ f297 f132 1"/>
                <a:gd name="f369" fmla="*/ f298 f131 1"/>
                <a:gd name="f370" fmla="*/ f299 f132 1"/>
                <a:gd name="f371" fmla="*/ f300 f131 1"/>
                <a:gd name="f372" fmla="*/ f301 f131 1"/>
                <a:gd name="f373" fmla="*/ f302 f131 1"/>
                <a:gd name="f374" fmla="*/ f281 f132 1"/>
                <a:gd name="f375" fmla="*/ f303 f131 1"/>
                <a:gd name="f376" fmla="*/ f304 f132 1"/>
                <a:gd name="f377" fmla="*/ f297 f131 1"/>
                <a:gd name="f378" fmla="*/ f276 f132 1"/>
                <a:gd name="f379" fmla="*/ f305 f131 1"/>
                <a:gd name="f380" fmla="*/ f306 f132 1"/>
                <a:gd name="f381" fmla="*/ f307 f131 1"/>
                <a:gd name="f382" fmla="*/ f308 f131 1"/>
                <a:gd name="f383" fmla="*/ f309 f132 1"/>
                <a:gd name="f384" fmla="*/ f310 f131 1"/>
                <a:gd name="f385" fmla="*/ f311 f132 1"/>
                <a:gd name="f386" fmla="*/ f312 f131 1"/>
                <a:gd name="f387" fmla="*/ f313 f132 1"/>
                <a:gd name="f388" fmla="*/ f314 f131 1"/>
                <a:gd name="f389" fmla="*/ f315 f132 1"/>
                <a:gd name="f390" fmla="*/ f316 f131 1"/>
                <a:gd name="f391" fmla="*/ f317 f132 1"/>
                <a:gd name="f392" fmla="*/ f318 f131 1"/>
                <a:gd name="f393" fmla="*/ f319 f131 1"/>
                <a:gd name="f394" fmla="*/ f308 f132 1"/>
                <a:gd name="f395" fmla="*/ f307 f132 1"/>
                <a:gd name="f396" fmla="*/ f320 f132 1"/>
                <a:gd name="f397" fmla="*/ f321 f131 1"/>
                <a:gd name="f398" fmla="*/ f283 f132 1"/>
                <a:gd name="f399" fmla="*/ f322 f131 1"/>
                <a:gd name="f400" fmla="*/ f323 f131 1"/>
                <a:gd name="f401" fmla="*/ f324 f132 1"/>
                <a:gd name="f402" fmla="*/ f325 f131 1"/>
                <a:gd name="f403" fmla="*/ f326 f131 1"/>
                <a:gd name="f404" fmla="*/ f327 f132 1"/>
                <a:gd name="f405" fmla="*/ f328 f131 1"/>
                <a:gd name="f406" fmla="*/ f329 f132 1"/>
                <a:gd name="f407" fmla="*/ f330 f131 1"/>
                <a:gd name="f408" fmla="*/ f331 f131 1"/>
                <a:gd name="f409" fmla="*/ f332 f131 1"/>
                <a:gd name="f410" fmla="*/ f333 f131 1"/>
                <a:gd name="f411" fmla="*/ f334 f131 1"/>
                <a:gd name="f412" fmla="*/ f310 f132 1"/>
                <a:gd name="f413" fmla="*/ f335 f131 1"/>
                <a:gd name="f414" fmla="*/ f312 f132 1"/>
                <a:gd name="f415" fmla="*/ f336 f131 1"/>
                <a:gd name="f416" fmla="*/ f337 f131 1"/>
              </a:gdLst>
              <a:ahLst/>
              <a:cxnLst>
                <a:cxn ang="3cd4">
                  <a:pos x="hc" y="t"/>
                </a:cxn>
                <a:cxn ang="0">
                  <a:pos x="r" y="vc"/>
                </a:cxn>
                <a:cxn ang="cd4">
                  <a:pos x="hc" y="b"/>
                </a:cxn>
                <a:cxn ang="cd2">
                  <a:pos x="l" y="vc"/>
                </a:cxn>
                <a:cxn ang="f271">
                  <a:pos x="f342" y="f343"/>
                </a:cxn>
                <a:cxn ang="f271">
                  <a:pos x="f344" y="f345"/>
                </a:cxn>
                <a:cxn ang="f271">
                  <a:pos x="f346" y="f347"/>
                </a:cxn>
                <a:cxn ang="f271">
                  <a:pos x="f348" y="f349"/>
                </a:cxn>
                <a:cxn ang="f271">
                  <a:pos x="f350" y="f351"/>
                </a:cxn>
                <a:cxn ang="f271">
                  <a:pos x="f352" y="f353"/>
                </a:cxn>
                <a:cxn ang="f271">
                  <a:pos x="f354" y="f355"/>
                </a:cxn>
                <a:cxn ang="f271">
                  <a:pos x="f356" y="f357"/>
                </a:cxn>
                <a:cxn ang="f271">
                  <a:pos x="f358" y="f359"/>
                </a:cxn>
                <a:cxn ang="f271">
                  <a:pos x="f356" y="f360"/>
                </a:cxn>
                <a:cxn ang="f271">
                  <a:pos x="f361" y="f362"/>
                </a:cxn>
                <a:cxn ang="f271">
                  <a:pos x="f363" y="f364"/>
                </a:cxn>
                <a:cxn ang="f271">
                  <a:pos x="f365" y="f366"/>
                </a:cxn>
                <a:cxn ang="f271">
                  <a:pos x="f367" y="f368"/>
                </a:cxn>
                <a:cxn ang="f271">
                  <a:pos x="f369" y="f370"/>
                </a:cxn>
                <a:cxn ang="f271">
                  <a:pos x="f371" y="f351"/>
                </a:cxn>
                <a:cxn ang="f271">
                  <a:pos x="f372" y="f368"/>
                </a:cxn>
                <a:cxn ang="f271">
                  <a:pos x="f373" y="f374"/>
                </a:cxn>
                <a:cxn ang="f271">
                  <a:pos x="f375" y="f376"/>
                </a:cxn>
                <a:cxn ang="f271">
                  <a:pos x="f363" y="f370"/>
                </a:cxn>
                <a:cxn ang="f271">
                  <a:pos x="f377" y="f378"/>
                </a:cxn>
                <a:cxn ang="f271">
                  <a:pos x="f379" y="f380"/>
                </a:cxn>
                <a:cxn ang="f271">
                  <a:pos x="f381" y="f359"/>
                </a:cxn>
                <a:cxn ang="f271">
                  <a:pos x="f382" y="f383"/>
                </a:cxn>
                <a:cxn ang="f271">
                  <a:pos x="f384" y="f385"/>
                </a:cxn>
                <a:cxn ang="f271">
                  <a:pos x="f386" y="f362"/>
                </a:cxn>
                <a:cxn ang="f271">
                  <a:pos x="f358" y="f387"/>
                </a:cxn>
                <a:cxn ang="f271">
                  <a:pos x="f388" y="f345"/>
                </a:cxn>
                <a:cxn ang="f271">
                  <a:pos x="f350" y="f389"/>
                </a:cxn>
                <a:cxn ang="f271">
                  <a:pos x="f390" y="f391"/>
                </a:cxn>
                <a:cxn ang="f271">
                  <a:pos x="f392" y="f391"/>
                </a:cxn>
                <a:cxn ang="f271">
                  <a:pos x="f393" y="f394"/>
                </a:cxn>
                <a:cxn ang="f271">
                  <a:pos x="f390" y="f395"/>
                </a:cxn>
                <a:cxn ang="f271">
                  <a:pos x="f346" y="f396"/>
                </a:cxn>
                <a:cxn ang="f271">
                  <a:pos x="f397" y="f398"/>
                </a:cxn>
                <a:cxn ang="f271">
                  <a:pos x="f399" y="f396"/>
                </a:cxn>
                <a:cxn ang="f271">
                  <a:pos x="f400" y="f401"/>
                </a:cxn>
                <a:cxn ang="f271">
                  <a:pos x="f348" y="f376"/>
                </a:cxn>
                <a:cxn ang="f271">
                  <a:pos x="f402" y="f398"/>
                </a:cxn>
                <a:cxn ang="f271">
                  <a:pos x="f403" y="f404"/>
                </a:cxn>
                <a:cxn ang="f271">
                  <a:pos x="f375" y="f391"/>
                </a:cxn>
                <a:cxn ang="f271">
                  <a:pos x="f405" y="f406"/>
                </a:cxn>
                <a:cxn ang="f271">
                  <a:pos x="f407" y="f401"/>
                </a:cxn>
                <a:cxn ang="f271">
                  <a:pos x="f408" y="f404"/>
                </a:cxn>
                <a:cxn ang="f271">
                  <a:pos x="f409" y="f376"/>
                </a:cxn>
                <a:cxn ang="f271">
                  <a:pos x="f410" y="f366"/>
                </a:cxn>
                <a:cxn ang="f271">
                  <a:pos x="f411" y="f412"/>
                </a:cxn>
                <a:cxn ang="f271">
                  <a:pos x="f413" y="f414"/>
                </a:cxn>
                <a:cxn ang="f271">
                  <a:pos x="f415" y="f395"/>
                </a:cxn>
                <a:cxn ang="f271">
                  <a:pos x="f416" y="f366"/>
                </a:cxn>
                <a:cxn ang="f271">
                  <a:pos x="f416" y="f345"/>
                </a:cxn>
              </a:cxnLst>
              <a:rect l="f338" t="f341" r="f339" b="f340"/>
              <a:pathLst>
                <a:path w="150" h="150">
                  <a:moveTo>
                    <a:pt x="f6" y="f7"/>
                  </a:moveTo>
                  <a:cubicBezTo>
                    <a:pt x="f6" y="f8"/>
                    <a:pt x="f9" y="f10"/>
                    <a:pt x="f11" y="f12"/>
                  </a:cubicBezTo>
                  <a:cubicBezTo>
                    <a:pt x="f13" y="f14"/>
                    <a:pt x="f15" y="f10"/>
                    <a:pt x="f16" y="f17"/>
                  </a:cubicBezTo>
                  <a:cubicBezTo>
                    <a:pt x="f18" y="f19"/>
                    <a:pt x="f20" y="f21"/>
                    <a:pt x="f22" y="f23"/>
                  </a:cubicBezTo>
                  <a:cubicBezTo>
                    <a:pt x="f24" y="f7"/>
                    <a:pt x="f25" y="f19"/>
                    <a:pt x="f26" y="f27"/>
                  </a:cubicBezTo>
                  <a:cubicBezTo>
                    <a:pt x="f26" y="f27"/>
                    <a:pt x="f26" y="f27"/>
                    <a:pt x="f26" y="f27"/>
                  </a:cubicBezTo>
                  <a:cubicBezTo>
                    <a:pt x="f28" y="f29"/>
                    <a:pt x="f30" y="f29"/>
                    <a:pt x="f31" y="f27"/>
                  </a:cubicBezTo>
                  <a:cubicBezTo>
                    <a:pt x="f32" y="f33"/>
                    <a:pt x="f32" y="f34"/>
                    <a:pt x="f32" y="f35"/>
                  </a:cubicBezTo>
                  <a:cubicBezTo>
                    <a:pt x="f32" y="f36"/>
                    <a:pt x="f32" y="f37"/>
                    <a:pt x="f38" y="f39"/>
                  </a:cubicBezTo>
                  <a:cubicBezTo>
                    <a:pt x="f38" y="f39"/>
                    <a:pt x="f38" y="f39"/>
                    <a:pt x="f38" y="f39"/>
                  </a:cubicBezTo>
                  <a:cubicBezTo>
                    <a:pt x="f38" y="f40"/>
                    <a:pt x="f38" y="f40"/>
                    <a:pt x="f38" y="f40"/>
                  </a:cubicBezTo>
                  <a:cubicBezTo>
                    <a:pt x="f20" y="f41"/>
                    <a:pt x="f26" y="f42"/>
                    <a:pt x="f43" y="f42"/>
                  </a:cubicBezTo>
                  <a:cubicBezTo>
                    <a:pt x="f43" y="f42"/>
                    <a:pt x="f43" y="f42"/>
                    <a:pt x="f43" y="f42"/>
                  </a:cubicBezTo>
                  <a:cubicBezTo>
                    <a:pt x="f43" y="f41"/>
                    <a:pt x="f43" y="f41"/>
                    <a:pt x="f43" y="f41"/>
                  </a:cubicBezTo>
                  <a:cubicBezTo>
                    <a:pt x="f44" y="f12"/>
                    <a:pt x="f45" y="f46"/>
                    <a:pt x="f42" y="f8"/>
                  </a:cubicBezTo>
                  <a:cubicBezTo>
                    <a:pt x="f42" y="f47"/>
                    <a:pt x="f41" y="f29"/>
                    <a:pt x="f41" y="f48"/>
                  </a:cubicBezTo>
                  <a:cubicBezTo>
                    <a:pt x="f49" y="f19"/>
                    <a:pt x="f50" y="f35"/>
                    <a:pt x="f50" y="f51"/>
                  </a:cubicBezTo>
                  <a:cubicBezTo>
                    <a:pt x="f50" y="f26"/>
                    <a:pt x="f7" y="f31"/>
                    <a:pt x="f48" y="f52"/>
                  </a:cubicBezTo>
                  <a:cubicBezTo>
                    <a:pt x="f19" y="f53"/>
                    <a:pt x="f47" y="f54"/>
                    <a:pt x="f17" y="f55"/>
                  </a:cubicBezTo>
                  <a:cubicBezTo>
                    <a:pt x="f46" y="f56"/>
                    <a:pt x="f36" y="f57"/>
                    <a:pt x="f10" y="f58"/>
                  </a:cubicBezTo>
                  <a:cubicBezTo>
                    <a:pt x="f42" y="f59"/>
                    <a:pt x="f40" y="f60"/>
                    <a:pt x="f61" y="f62"/>
                  </a:cubicBezTo>
                  <a:cubicBezTo>
                    <a:pt x="f63" y="f6"/>
                    <a:pt x="f63" y="f6"/>
                    <a:pt x="f63" y="f6"/>
                  </a:cubicBezTo>
                  <a:cubicBezTo>
                    <a:pt x="f63" y="f64"/>
                    <a:pt x="f63" y="f64"/>
                    <a:pt x="f63" y="f64"/>
                  </a:cubicBezTo>
                  <a:cubicBezTo>
                    <a:pt x="f34" y="f65"/>
                    <a:pt x="f61" y="f66"/>
                    <a:pt x="f46" y="f67"/>
                  </a:cubicBezTo>
                  <a:cubicBezTo>
                    <a:pt x="f68" y="f69"/>
                    <a:pt x="f70" y="f71"/>
                    <a:pt x="f70" y="f72"/>
                  </a:cubicBezTo>
                  <a:cubicBezTo>
                    <a:pt x="f70" y="f73"/>
                    <a:pt x="f36" y="f74"/>
                    <a:pt x="f75" y="f76"/>
                  </a:cubicBezTo>
                  <a:cubicBezTo>
                    <a:pt x="f68" y="f77"/>
                    <a:pt x="f46" y="f77"/>
                    <a:pt x="f63" y="f77"/>
                  </a:cubicBezTo>
                  <a:cubicBezTo>
                    <a:pt x="f17" y="f77"/>
                    <a:pt x="f17" y="f77"/>
                    <a:pt x="f17" y="f77"/>
                  </a:cubicBezTo>
                  <a:cubicBezTo>
                    <a:pt x="f17" y="f78"/>
                    <a:pt x="f17" y="f78"/>
                    <a:pt x="f17" y="f78"/>
                  </a:cubicBezTo>
                  <a:cubicBezTo>
                    <a:pt x="f17" y="f79"/>
                    <a:pt x="f34" y="f79"/>
                    <a:pt x="f46" y="f79"/>
                  </a:cubicBezTo>
                  <a:cubicBezTo>
                    <a:pt x="f46" y="f79"/>
                    <a:pt x="f46" y="f79"/>
                    <a:pt x="f46" y="f79"/>
                  </a:cubicBezTo>
                  <a:cubicBezTo>
                    <a:pt x="f61" y="f80"/>
                    <a:pt x="f49" y="f58"/>
                    <a:pt x="f27" y="f81"/>
                  </a:cubicBezTo>
                  <a:cubicBezTo>
                    <a:pt x="f23" y="f16"/>
                    <a:pt x="f82" y="f54"/>
                    <a:pt x="f83" y="f32"/>
                  </a:cubicBezTo>
                  <a:cubicBezTo>
                    <a:pt x="f5" y="f31"/>
                    <a:pt x="f5" y="f84"/>
                    <a:pt x="f5" y="f26"/>
                  </a:cubicBezTo>
                  <a:cubicBezTo>
                    <a:pt x="f5" y="f85"/>
                    <a:pt x="f86" y="f34"/>
                    <a:pt x="f87" y="f27"/>
                  </a:cubicBezTo>
                  <a:cubicBezTo>
                    <a:pt x="f8" y="f50"/>
                    <a:pt x="f68" y="f21"/>
                    <a:pt x="f41" y="f23"/>
                  </a:cubicBezTo>
                  <a:cubicBezTo>
                    <a:pt x="f45" y="f23"/>
                    <a:pt x="f44" y="f21"/>
                    <a:pt x="f14" y="f88"/>
                  </a:cubicBezTo>
                  <a:cubicBezTo>
                    <a:pt x="f89" y="f90"/>
                    <a:pt x="f91" y="f86"/>
                    <a:pt x="f22" y="f92"/>
                  </a:cubicBezTo>
                  <a:cubicBezTo>
                    <a:pt x="f93" y="f94"/>
                    <a:pt x="f55" y="f21"/>
                    <a:pt x="f95" y="f29"/>
                  </a:cubicBezTo>
                  <a:cubicBezTo>
                    <a:pt x="f96" y="f61"/>
                    <a:pt x="f69" y="f37"/>
                    <a:pt x="f66" y="f87"/>
                  </a:cubicBezTo>
                  <a:cubicBezTo>
                    <a:pt x="f97" y="f7"/>
                    <a:pt x="f97" y="f50"/>
                    <a:pt x="f97" y="f23"/>
                  </a:cubicBezTo>
                  <a:cubicBezTo>
                    <a:pt x="f97" y="f88"/>
                    <a:pt x="f98" y="f92"/>
                    <a:pt x="f99" y="f82"/>
                  </a:cubicBezTo>
                  <a:cubicBezTo>
                    <a:pt x="f11" y="f5"/>
                    <a:pt x="f11" y="f5"/>
                    <a:pt x="f11" y="f5"/>
                  </a:cubicBezTo>
                  <a:cubicBezTo>
                    <a:pt x="f99" y="f5"/>
                    <a:pt x="f99" y="f5"/>
                    <a:pt x="f99" y="f5"/>
                  </a:cubicBezTo>
                  <a:cubicBezTo>
                    <a:pt x="f100" y="f83"/>
                    <a:pt x="f6" y="f86"/>
                    <a:pt x="f6" y="f7"/>
                  </a:cubicBezTo>
                  <a:close/>
                  <a:moveTo>
                    <a:pt x="f43" y="f21"/>
                  </a:moveTo>
                  <a:cubicBezTo>
                    <a:pt x="f51" y="f21"/>
                    <a:pt x="f51" y="f21"/>
                    <a:pt x="f51" y="f21"/>
                  </a:cubicBezTo>
                  <a:cubicBezTo>
                    <a:pt x="f30" y="f88"/>
                    <a:pt x="f53" y="f87"/>
                    <a:pt x="f56" y="f8"/>
                  </a:cubicBezTo>
                  <a:cubicBezTo>
                    <a:pt x="f101" y="f36"/>
                    <a:pt x="f13" y="f44"/>
                    <a:pt x="f11" y="f37"/>
                  </a:cubicBezTo>
                  <a:cubicBezTo>
                    <a:pt x="f97" y="f70"/>
                    <a:pt x="f62" y="f8"/>
                    <a:pt x="f62" y="f7"/>
                  </a:cubicBezTo>
                  <a:cubicBezTo>
                    <a:pt x="f62" y="f102"/>
                    <a:pt x="f64" y="f94"/>
                    <a:pt x="f66" y="f82"/>
                  </a:cubicBezTo>
                  <a:cubicBezTo>
                    <a:pt x="f97" y="f92"/>
                    <a:pt x="f9" y="f88"/>
                    <a:pt x="f9" y="f23"/>
                  </a:cubicBezTo>
                  <a:cubicBezTo>
                    <a:pt x="f9" y="f50"/>
                    <a:pt x="f9" y="f87"/>
                    <a:pt x="f9" y="f48"/>
                  </a:cubicBezTo>
                  <a:cubicBezTo>
                    <a:pt x="f9" y="f48"/>
                    <a:pt x="f9" y="f48"/>
                    <a:pt x="f9" y="f48"/>
                  </a:cubicBezTo>
                  <a:cubicBezTo>
                    <a:pt x="f103" y="f39"/>
                    <a:pt x="f73" y="f46"/>
                    <a:pt x="f95" y="f27"/>
                  </a:cubicBezTo>
                  <a:cubicBezTo>
                    <a:pt x="f104" y="f50"/>
                    <a:pt x="f93" y="f86"/>
                    <a:pt x="f22" y="f90"/>
                  </a:cubicBezTo>
                  <a:cubicBezTo>
                    <a:pt x="f91" y="f90"/>
                    <a:pt x="f43" y="f88"/>
                    <a:pt x="f89" y="f21"/>
                  </a:cubicBezTo>
                  <a:cubicBezTo>
                    <a:pt x="f105" y="f23"/>
                    <a:pt x="f44" y="f50"/>
                    <a:pt x="f42" y="f7"/>
                  </a:cubicBezTo>
                  <a:cubicBezTo>
                    <a:pt x="f41" y="f7"/>
                    <a:pt x="f41" y="f7"/>
                    <a:pt x="f41" y="f7"/>
                  </a:cubicBezTo>
                  <a:cubicBezTo>
                    <a:pt x="f41" y="f7"/>
                    <a:pt x="f41" y="f7"/>
                    <a:pt x="f41" y="f7"/>
                  </a:cubicBezTo>
                  <a:cubicBezTo>
                    <a:pt x="f75" y="f23"/>
                    <a:pt x="f8" y="f87"/>
                    <a:pt x="f48" y="f47"/>
                  </a:cubicBezTo>
                  <a:cubicBezTo>
                    <a:pt x="f90" y="f61"/>
                    <a:pt x="f82" y="f85"/>
                    <a:pt x="f82" y="f26"/>
                  </a:cubicBezTo>
                  <a:cubicBezTo>
                    <a:pt x="f82" y="f84"/>
                    <a:pt x="f82" y="f31"/>
                    <a:pt x="f82" y="f38"/>
                  </a:cubicBezTo>
                  <a:cubicBezTo>
                    <a:pt x="f92" y="f54"/>
                    <a:pt x="f50" y="f106"/>
                    <a:pt x="f47" y="f57"/>
                  </a:cubicBezTo>
                  <a:cubicBezTo>
                    <a:pt x="f63" y="f107"/>
                    <a:pt x="f35" y="f80"/>
                    <a:pt x="f68" y="f108"/>
                  </a:cubicBezTo>
                  <a:cubicBezTo>
                    <a:pt x="f68" y="f108"/>
                    <a:pt x="f68" y="f108"/>
                    <a:pt x="f68" y="f108"/>
                  </a:cubicBezTo>
                  <a:cubicBezTo>
                    <a:pt x="f35" y="f108"/>
                    <a:pt x="f35" y="f108"/>
                    <a:pt x="f35" y="f108"/>
                  </a:cubicBezTo>
                  <a:cubicBezTo>
                    <a:pt x="f35" y="f108"/>
                    <a:pt x="f35" y="f108"/>
                    <a:pt x="f35" y="f108"/>
                  </a:cubicBezTo>
                  <a:cubicBezTo>
                    <a:pt x="f68" y="f78"/>
                    <a:pt x="f75" y="f78"/>
                    <a:pt x="f36" y="f77"/>
                  </a:cubicBezTo>
                  <a:cubicBezTo>
                    <a:pt x="f70" y="f77"/>
                    <a:pt x="f70" y="f77"/>
                    <a:pt x="f70" y="f77"/>
                  </a:cubicBezTo>
                  <a:cubicBezTo>
                    <a:pt x="f70" y="f77"/>
                    <a:pt x="f70" y="f77"/>
                    <a:pt x="f70" y="f77"/>
                  </a:cubicBezTo>
                  <a:cubicBezTo>
                    <a:pt x="f10" y="f74"/>
                    <a:pt x="f10" y="f73"/>
                    <a:pt x="f10" y="f72"/>
                  </a:cubicBezTo>
                  <a:cubicBezTo>
                    <a:pt x="f10" y="f109"/>
                    <a:pt x="f36" y="f69"/>
                    <a:pt x="f68" y="f11"/>
                  </a:cubicBezTo>
                  <a:cubicBezTo>
                    <a:pt x="f35" y="f98"/>
                    <a:pt x="f46" y="f66"/>
                    <a:pt x="f46" y="f9"/>
                  </a:cubicBezTo>
                  <a:cubicBezTo>
                    <a:pt x="f39" y="f110"/>
                    <a:pt x="f85" y="f111"/>
                    <a:pt x="f70" y="f58"/>
                  </a:cubicBezTo>
                  <a:cubicBezTo>
                    <a:pt x="f68" y="f81"/>
                    <a:pt x="f61" y="f112"/>
                    <a:pt x="f49" y="f113"/>
                  </a:cubicBezTo>
                  <a:cubicBezTo>
                    <a:pt x="f27" y="f114"/>
                    <a:pt x="f48" y="f18"/>
                    <a:pt x="f7" y="f115"/>
                  </a:cubicBezTo>
                  <a:cubicBezTo>
                    <a:pt x="f7" y="f52"/>
                    <a:pt x="f7" y="f93"/>
                    <a:pt x="f50" y="f32"/>
                  </a:cubicBezTo>
                  <a:cubicBezTo>
                    <a:pt x="f87" y="f116"/>
                    <a:pt x="f27" y="f117"/>
                    <a:pt x="f63" y="f118"/>
                  </a:cubicBezTo>
                  <a:cubicBezTo>
                    <a:pt x="f46" y="f119"/>
                    <a:pt x="f46" y="f119"/>
                    <a:pt x="f46" y="f119"/>
                  </a:cubicBezTo>
                  <a:cubicBezTo>
                    <a:pt x="f63" y="f120"/>
                    <a:pt x="f63" y="f120"/>
                    <a:pt x="f63" y="f120"/>
                  </a:cubicBezTo>
                  <a:cubicBezTo>
                    <a:pt x="f23" y="f56"/>
                    <a:pt x="f92" y="f115"/>
                    <a:pt x="f92" y="f121"/>
                  </a:cubicBezTo>
                  <a:cubicBezTo>
                    <a:pt x="f92" y="f12"/>
                    <a:pt x="f21" y="f49"/>
                    <a:pt x="f47" y="f29"/>
                  </a:cubicBezTo>
                  <a:cubicBezTo>
                    <a:pt x="f33" y="f27"/>
                    <a:pt x="f33" y="f27"/>
                    <a:pt x="f33" y="f27"/>
                  </a:cubicBezTo>
                  <a:cubicBezTo>
                    <a:pt x="f19" y="f49"/>
                    <a:pt x="f7" y="f68"/>
                    <a:pt x="f23" y="f85"/>
                  </a:cubicBezTo>
                  <a:cubicBezTo>
                    <a:pt x="f87" y="f17"/>
                    <a:pt x="f63" y="f48"/>
                    <a:pt x="f41" y="f87"/>
                  </a:cubicBezTo>
                  <a:cubicBezTo>
                    <a:pt x="f42" y="f87"/>
                    <a:pt x="f42" y="f87"/>
                    <a:pt x="f42" y="f87"/>
                  </a:cubicBezTo>
                  <a:cubicBezTo>
                    <a:pt x="f42" y="f87"/>
                    <a:pt x="f42" y="f87"/>
                    <a:pt x="f42" y="f87"/>
                  </a:cubicBezTo>
                  <a:cubicBezTo>
                    <a:pt x="f45" y="f19"/>
                    <a:pt x="f45" y="f47"/>
                    <a:pt x="f45" y="f8"/>
                  </a:cubicBezTo>
                  <a:cubicBezTo>
                    <a:pt x="f44" y="f63"/>
                    <a:pt x="f44" y="f46"/>
                    <a:pt x="f105" y="f75"/>
                  </a:cubicBezTo>
                  <a:cubicBezTo>
                    <a:pt x="f105" y="f75"/>
                    <a:pt x="f105" y="f75"/>
                    <a:pt x="f105" y="f75"/>
                  </a:cubicBezTo>
                  <a:cubicBezTo>
                    <a:pt x="f14" y="f68"/>
                    <a:pt x="f89" y="f35"/>
                    <a:pt x="f89" y="f35"/>
                  </a:cubicBezTo>
                  <a:cubicBezTo>
                    <a:pt x="f91" y="f35"/>
                    <a:pt x="f51" y="f68"/>
                    <a:pt x="f22" y="f75"/>
                  </a:cubicBezTo>
                  <a:cubicBezTo>
                    <a:pt x="f24" y="f70"/>
                    <a:pt x="f26" y="f10"/>
                    <a:pt x="f28" y="f70"/>
                  </a:cubicBezTo>
                  <a:cubicBezTo>
                    <a:pt x="f84" y="f70"/>
                    <a:pt x="f84" y="f70"/>
                    <a:pt x="f84" y="f70"/>
                  </a:cubicBezTo>
                  <a:cubicBezTo>
                    <a:pt x="f84" y="f10"/>
                    <a:pt x="f84" y="f10"/>
                    <a:pt x="f84" y="f10"/>
                  </a:cubicBezTo>
                  <a:cubicBezTo>
                    <a:pt x="f28" y="f39"/>
                    <a:pt x="f122" y="f40"/>
                    <a:pt x="f26" y="f85"/>
                  </a:cubicBezTo>
                  <a:cubicBezTo>
                    <a:pt x="f22" y="f41"/>
                    <a:pt x="f14" y="f10"/>
                    <a:pt x="f105" y="f36"/>
                  </a:cubicBezTo>
                  <a:cubicBezTo>
                    <a:pt x="f105" y="f36"/>
                    <a:pt x="f105" y="f36"/>
                    <a:pt x="f105" y="f36"/>
                  </a:cubicBezTo>
                  <a:cubicBezTo>
                    <a:pt x="f14" y="f37"/>
                    <a:pt x="f89" y="f39"/>
                    <a:pt x="f91" y="f85"/>
                  </a:cubicBezTo>
                  <a:cubicBezTo>
                    <a:pt x="f26" y="f41"/>
                    <a:pt x="f30" y="f85"/>
                    <a:pt x="f123" y="f39"/>
                  </a:cubicBezTo>
                  <a:cubicBezTo>
                    <a:pt x="f38" y="f10"/>
                    <a:pt x="f38" y="f36"/>
                    <a:pt x="f38" y="f35"/>
                  </a:cubicBezTo>
                  <a:cubicBezTo>
                    <a:pt x="f38" y="f63"/>
                    <a:pt x="f123" y="f8"/>
                    <a:pt x="f20" y="f47"/>
                  </a:cubicBezTo>
                  <a:cubicBezTo>
                    <a:pt x="f30" y="f47"/>
                    <a:pt x="f84" y="f47"/>
                    <a:pt x="f122" y="f47"/>
                  </a:cubicBezTo>
                  <a:cubicBezTo>
                    <a:pt x="f30" y="f33"/>
                    <a:pt x="f31" y="f17"/>
                    <a:pt x="f31" y="f61"/>
                  </a:cubicBezTo>
                  <a:cubicBezTo>
                    <a:pt x="f31" y="f46"/>
                    <a:pt x="f31" y="f46"/>
                    <a:pt x="f20" y="f35"/>
                  </a:cubicBezTo>
                  <a:cubicBezTo>
                    <a:pt x="f20" y="f35"/>
                    <a:pt x="f20" y="f35"/>
                    <a:pt x="f20" y="f35"/>
                  </a:cubicBezTo>
                  <a:cubicBezTo>
                    <a:pt x="f30" y="f35"/>
                    <a:pt x="f30" y="f35"/>
                    <a:pt x="f30" y="f35"/>
                  </a:cubicBezTo>
                  <a:cubicBezTo>
                    <a:pt x="f122" y="f34"/>
                    <a:pt x="f26" y="f49"/>
                    <a:pt x="f25" y="f33"/>
                  </a:cubicBezTo>
                  <a:cubicBezTo>
                    <a:pt x="f121" y="f47"/>
                    <a:pt x="f121" y="f47"/>
                    <a:pt x="f121" y="f47"/>
                  </a:cubicBezTo>
                  <a:cubicBezTo>
                    <a:pt x="f24" y="f47"/>
                    <a:pt x="f24" y="f47"/>
                    <a:pt x="f24" y="f47"/>
                  </a:cubicBezTo>
                  <a:cubicBezTo>
                    <a:pt x="f24" y="f27"/>
                    <a:pt x="f24" y="f27"/>
                    <a:pt x="f24" y="f27"/>
                  </a:cubicBezTo>
                  <a:cubicBezTo>
                    <a:pt x="f121" y="f19"/>
                    <a:pt x="f121" y="f7"/>
                    <a:pt x="f91" y="f23"/>
                  </a:cubicBezTo>
                  <a:lnTo>
                    <a:pt x="f43" y="f21"/>
                  </a:lnTo>
                  <a:close/>
                  <a:moveTo>
                    <a:pt x="f20" y="f61"/>
                  </a:moveTo>
                  <a:cubicBezTo>
                    <a:pt x="f20" y="f34"/>
                    <a:pt x="f84" y="f49"/>
                    <a:pt x="f122" y="f33"/>
                  </a:cubicBezTo>
                  <a:cubicBezTo>
                    <a:pt x="f122" y="f49"/>
                    <a:pt x="f28" y="f63"/>
                    <a:pt x="f20" y="f61"/>
                  </a:cubicBezTo>
                  <a:close/>
                  <a:moveTo>
                    <a:pt x="f89" y="f75"/>
                  </a:moveTo>
                  <a:cubicBezTo>
                    <a:pt x="f43" y="f10"/>
                    <a:pt x="f121" y="f40"/>
                    <a:pt x="f25" y="f39"/>
                  </a:cubicBezTo>
                  <a:cubicBezTo>
                    <a:pt x="f26" y="f39"/>
                    <a:pt x="f122" y="f12"/>
                    <a:pt x="f122" y="f37"/>
                  </a:cubicBezTo>
                  <a:cubicBezTo>
                    <a:pt x="f25" y="f37"/>
                    <a:pt x="f121" y="f10"/>
                    <a:pt x="f51" y="f36"/>
                  </a:cubicBezTo>
                  <a:cubicBezTo>
                    <a:pt x="f91" y="f36"/>
                    <a:pt x="f43" y="f75"/>
                    <a:pt x="f43" y="f75"/>
                  </a:cubicBezTo>
                  <a:cubicBezTo>
                    <a:pt x="f89" y="f75"/>
                    <a:pt x="f89" y="f75"/>
                    <a:pt x="f89" y="f75"/>
                  </a:cubicBezTo>
                  <a:close/>
                  <a:moveTo>
                    <a:pt x="f86" y="f121"/>
                  </a:moveTo>
                  <a:cubicBezTo>
                    <a:pt x="f86" y="f93"/>
                    <a:pt x="f23" y="f55"/>
                    <a:pt x="f33" y="f56"/>
                  </a:cubicBezTo>
                  <a:cubicBezTo>
                    <a:pt x="f7" y="f124"/>
                    <a:pt x="f102" y="f31"/>
                    <a:pt x="f102" y="f91"/>
                  </a:cubicBezTo>
                  <a:cubicBezTo>
                    <a:pt x="f102" y="f40"/>
                    <a:pt x="f23" y="f68"/>
                    <a:pt x="f87" y="f17"/>
                  </a:cubicBezTo>
                  <a:cubicBezTo>
                    <a:pt x="f102" y="f75"/>
                    <a:pt x="f86" y="f41"/>
                    <a:pt x="f86" y="f121"/>
                  </a:cubicBezTo>
                  <a:close/>
                  <a:moveTo>
                    <a:pt x="f100" y="f47"/>
                  </a:moveTo>
                  <a:cubicBezTo>
                    <a:pt x="f100" y="f47"/>
                    <a:pt x="f100" y="f47"/>
                    <a:pt x="f100" y="f47"/>
                  </a:cubicBezTo>
                  <a:cubicBezTo>
                    <a:pt x="f100" y="f49"/>
                    <a:pt x="f99" y="f70"/>
                    <a:pt x="f125" y="f37"/>
                  </a:cubicBezTo>
                  <a:cubicBezTo>
                    <a:pt x="f125" y="f37"/>
                    <a:pt x="f125" y="f37"/>
                    <a:pt x="f125" y="f37"/>
                  </a:cubicBezTo>
                  <a:cubicBezTo>
                    <a:pt x="f78" y="f39"/>
                    <a:pt x="f120" y="f34"/>
                    <a:pt x="f126" y="f23"/>
                  </a:cubicBezTo>
                  <a:cubicBezTo>
                    <a:pt x="f52" y="f102"/>
                    <a:pt x="f52" y="f102"/>
                    <a:pt x="f52" y="f102"/>
                  </a:cubicBezTo>
                  <a:cubicBezTo>
                    <a:pt x="f127" y="f21"/>
                    <a:pt x="f127" y="f21"/>
                    <a:pt x="f127" y="f21"/>
                  </a:cubicBezTo>
                  <a:cubicBezTo>
                    <a:pt x="f114" y="f23"/>
                    <a:pt x="f106" y="f87"/>
                    <a:pt x="f81" y="f27"/>
                  </a:cubicBezTo>
                  <a:cubicBezTo>
                    <a:pt x="f74" y="f46"/>
                    <a:pt x="f69" y="f40"/>
                    <a:pt x="f65" y="f29"/>
                  </a:cubicBezTo>
                  <a:cubicBezTo>
                    <a:pt x="f128" y="f29"/>
                    <a:pt x="f128" y="f29"/>
                    <a:pt x="f128" y="f29"/>
                  </a:cubicBezTo>
                  <a:cubicBezTo>
                    <a:pt x="f128" y="f29"/>
                    <a:pt x="f128" y="f29"/>
                    <a:pt x="f128" y="f29"/>
                  </a:cubicBezTo>
                  <a:cubicBezTo>
                    <a:pt x="f100" y="f29"/>
                    <a:pt x="f100" y="f29"/>
                    <a:pt x="f100" y="f47"/>
                  </a:cubicBezTo>
                  <a:close/>
                  <a:moveTo>
                    <a:pt x="f129" y="f70"/>
                  </a:moveTo>
                  <a:cubicBezTo>
                    <a:pt x="f11" y="f75"/>
                    <a:pt x="f65" y="f49"/>
                    <a:pt x="f128" y="f47"/>
                  </a:cubicBezTo>
                  <a:cubicBezTo>
                    <a:pt x="f69" y="f85"/>
                    <a:pt x="f74" y="f35"/>
                    <a:pt x="f57" y="f47"/>
                  </a:cubicBezTo>
                  <a:cubicBezTo>
                    <a:pt x="f16" y="f19"/>
                    <a:pt x="f104" y="f87"/>
                    <a:pt x="f116" y="f50"/>
                  </a:cubicBezTo>
                  <a:cubicBezTo>
                    <a:pt x="f81" y="f63"/>
                    <a:pt x="f76" y="f37"/>
                    <a:pt x="f129" y="f70"/>
                  </a:cubicBezTo>
                  <a:close/>
                  <a:moveTo>
                    <a:pt x="f84" y="f36"/>
                  </a:moveTo>
                  <a:cubicBezTo>
                    <a:pt x="f28" y="f36"/>
                    <a:pt x="f28" y="f36"/>
                    <a:pt x="f28" y="f36"/>
                  </a:cubicBezTo>
                  <a:cubicBezTo>
                    <a:pt x="f51" y="f75"/>
                    <a:pt x="f105" y="f61"/>
                    <a:pt x="f105" y="f27"/>
                  </a:cubicBezTo>
                  <a:cubicBezTo>
                    <a:pt x="f105" y="f29"/>
                    <a:pt x="f105" y="f29"/>
                    <a:pt x="f105" y="f29"/>
                  </a:cubicBezTo>
                  <a:cubicBezTo>
                    <a:pt x="f14" y="f29"/>
                    <a:pt x="f14" y="f29"/>
                    <a:pt x="f14" y="f29"/>
                  </a:cubicBezTo>
                  <a:cubicBezTo>
                    <a:pt x="f24" y="f27"/>
                    <a:pt x="f122" y="f63"/>
                    <a:pt x="f84" y="f75"/>
                  </a:cubicBezTo>
                  <a:lnTo>
                    <a:pt x="f84" y="f36"/>
                  </a:lnTo>
                  <a:close/>
                  <a:moveTo>
                    <a:pt x="f14" y="f27"/>
                  </a:moveTo>
                  <a:cubicBezTo>
                    <a:pt x="f89" y="f34"/>
                    <a:pt x="f51" y="f35"/>
                    <a:pt x="f122" y="f68"/>
                  </a:cubicBezTo>
                  <a:cubicBezTo>
                    <a:pt x="f25" y="f63"/>
                    <a:pt x="f121" y="f33"/>
                    <a:pt x="f14" y="f27"/>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27" name="Ελεύθερη σχεδίαση 49">
              <a:extLst>
                <a:ext uri="{FF2B5EF4-FFF2-40B4-BE49-F238E27FC236}">
                  <a16:creationId xmlns:a16="http://schemas.microsoft.com/office/drawing/2014/main" id="{A32FB4D1-853A-9480-86DB-94B39646B1C0}"/>
                </a:ext>
              </a:extLst>
            </p:cNvPr>
            <p:cNvSpPr/>
            <p:nvPr/>
          </p:nvSpPr>
          <p:spPr>
            <a:xfrm rot="5400013">
              <a:off x="7261831" y="4448351"/>
              <a:ext cx="289553" cy="363812"/>
            </a:xfrm>
            <a:custGeom>
              <a:avLst/>
              <a:gdLst>
                <a:gd name="f0" fmla="val 10800000"/>
                <a:gd name="f1" fmla="val 5400000"/>
                <a:gd name="f2" fmla="val 180"/>
                <a:gd name="f3" fmla="val w"/>
                <a:gd name="f4" fmla="val h"/>
                <a:gd name="f5" fmla="val 0"/>
                <a:gd name="f6" fmla="val 149"/>
                <a:gd name="f7" fmla="val 146"/>
                <a:gd name="f8" fmla="val 61"/>
                <a:gd name="f9" fmla="val 17"/>
                <a:gd name="f10" fmla="val 64"/>
                <a:gd name="f11" fmla="val 67"/>
                <a:gd name="f12" fmla="val 9"/>
                <a:gd name="f13" fmla="val 70"/>
                <a:gd name="f14" fmla="val 13"/>
                <a:gd name="f15" fmla="val 68"/>
                <a:gd name="f16" fmla="val 15"/>
                <a:gd name="f17" fmla="val 65"/>
                <a:gd name="f18" fmla="val 22"/>
                <a:gd name="f19" fmla="val 78"/>
                <a:gd name="f20" fmla="val 72"/>
                <a:gd name="f21" fmla="val 11"/>
                <a:gd name="f22" fmla="val 71"/>
                <a:gd name="f23" fmla="val 8"/>
                <a:gd name="f24" fmla="val 75"/>
                <a:gd name="f25" fmla="val 4"/>
                <a:gd name="f26" fmla="val 81"/>
                <a:gd name="f27" fmla="val 77"/>
                <a:gd name="f28" fmla="val 20"/>
                <a:gd name="f29" fmla="val 103"/>
                <a:gd name="f30" fmla="val 144"/>
                <a:gd name="f31" fmla="val 7"/>
                <a:gd name="f32" fmla="val 39"/>
                <a:gd name="f33" fmla="val 148"/>
                <a:gd name="f34" fmla="val 63"/>
                <a:gd name="f35" fmla="val 123"/>
                <a:gd name="f36" fmla="val 79"/>
                <a:gd name="f37" fmla="val 125"/>
                <a:gd name="f38" fmla="val 130"/>
                <a:gd name="f39" fmla="val 105"/>
                <a:gd name="f40" fmla="val 138"/>
                <a:gd name="f41" fmla="val 94"/>
                <a:gd name="f42" fmla="val 99"/>
                <a:gd name="f43" fmla="val 104"/>
                <a:gd name="f44" fmla="val 147"/>
                <a:gd name="f45" fmla="val 114"/>
                <a:gd name="f46" fmla="val 120"/>
                <a:gd name="f47" fmla="val 142"/>
                <a:gd name="f48" fmla="val 135"/>
                <a:gd name="f49" fmla="val 122"/>
                <a:gd name="f50" fmla="val 129"/>
                <a:gd name="f51" fmla="val 119"/>
                <a:gd name="f52" fmla="val 131"/>
                <a:gd name="f53" fmla="val 143"/>
                <a:gd name="f54" fmla="val 141"/>
                <a:gd name="f55" fmla="val 124"/>
                <a:gd name="f56" fmla="val 108"/>
                <a:gd name="f57" fmla="val 95"/>
                <a:gd name="f58" fmla="val 118"/>
                <a:gd name="f59" fmla="val 88"/>
                <a:gd name="f60" fmla="val 121"/>
                <a:gd name="f61" fmla="val 76"/>
                <a:gd name="f62" fmla="val 57"/>
                <a:gd name="f63" fmla="val 40"/>
                <a:gd name="f64" fmla="val 132"/>
                <a:gd name="f65" fmla="val 18"/>
                <a:gd name="f66" fmla="val 101"/>
                <a:gd name="f67" fmla="val 5"/>
                <a:gd name="f68" fmla="val 33"/>
                <a:gd name="f69" fmla="val 46"/>
                <a:gd name="f70" fmla="val 31"/>
                <a:gd name="f71" fmla="val 30"/>
                <a:gd name="f72" fmla="val 16"/>
                <a:gd name="f73" fmla="val 27"/>
                <a:gd name="f74" fmla="val 14"/>
                <a:gd name="f75" fmla="val 12"/>
                <a:gd name="f76" fmla="val 37"/>
                <a:gd name="f77" fmla="val 23"/>
                <a:gd name="f78" fmla="val 60"/>
                <a:gd name="f79" fmla="val 24"/>
                <a:gd name="f80" fmla="val 62"/>
                <a:gd name="f81" fmla="val 58"/>
                <a:gd name="f82" fmla="val 10"/>
                <a:gd name="f83" fmla="val 59"/>
                <a:gd name="f84" fmla="val 49"/>
                <a:gd name="f85" fmla="val 25"/>
                <a:gd name="f86" fmla="val 41"/>
                <a:gd name="f87" fmla="val 26"/>
                <a:gd name="f88" fmla="val 32"/>
                <a:gd name="f89" fmla="val 98"/>
                <a:gd name="f90" fmla="val 85"/>
                <a:gd name="f91" fmla="val 90"/>
                <a:gd name="f92" fmla="val 140"/>
                <a:gd name="f93" fmla="val 29"/>
                <a:gd name="f94" fmla="val 34"/>
                <a:gd name="f95" fmla="val 139"/>
                <a:gd name="f96" fmla="val 127"/>
                <a:gd name="f97" fmla="val 73"/>
                <a:gd name="f98" fmla="val 145"/>
                <a:gd name="f99" fmla="val 113"/>
                <a:gd name="f100" fmla="val 109"/>
                <a:gd name="f101" fmla="val 106"/>
                <a:gd name="f102" fmla="val 126"/>
                <a:gd name="f103" fmla="val 134"/>
                <a:gd name="f104" fmla="val 100"/>
                <a:gd name="f105" fmla="val 137"/>
                <a:gd name="f106" fmla="val 107"/>
                <a:gd name="f107" fmla="+- 0 0 -90"/>
                <a:gd name="f108" fmla="*/ f3 1 149"/>
                <a:gd name="f109" fmla="*/ f4 1 146"/>
                <a:gd name="f110" fmla="+- f7 0 f5"/>
                <a:gd name="f111" fmla="+- f6 0 f5"/>
                <a:gd name="f112" fmla="*/ f107 f0 1"/>
                <a:gd name="f113" fmla="*/ f111 1 149"/>
                <a:gd name="f114" fmla="*/ f110 1 146"/>
                <a:gd name="f115" fmla="*/ 61 f111 1"/>
                <a:gd name="f116" fmla="*/ 17 f110 1"/>
                <a:gd name="f117" fmla="*/ 70 f111 1"/>
                <a:gd name="f118" fmla="*/ 13 f110 1"/>
                <a:gd name="f119" fmla="*/ 67 f111 1"/>
                <a:gd name="f120" fmla="*/ 22 f110 1"/>
                <a:gd name="f121" fmla="*/ 71 f111 1"/>
                <a:gd name="f122" fmla="*/ 8 f110 1"/>
                <a:gd name="f123" fmla="*/ 77 f111 1"/>
                <a:gd name="f124" fmla="*/ 20 f110 1"/>
                <a:gd name="f125" fmla="*/ 146 f111 1"/>
                <a:gd name="f126" fmla="*/ 39 f110 1"/>
                <a:gd name="f127" fmla="*/ 125 f111 1"/>
                <a:gd name="f128" fmla="*/ 103 f110 1"/>
                <a:gd name="f129" fmla="*/ 99 f110 1"/>
                <a:gd name="f130" fmla="*/ 148 f111 1"/>
                <a:gd name="f131" fmla="*/ 120 f110 1"/>
                <a:gd name="f132" fmla="*/ 129 f111 1"/>
                <a:gd name="f133" fmla="*/ 119 f110 1"/>
                <a:gd name="f134" fmla="*/ 141 f111 1"/>
                <a:gd name="f135" fmla="*/ 143 f110 1"/>
                <a:gd name="f136" fmla="*/ 124 f111 1"/>
                <a:gd name="f137" fmla="*/ 108 f110 1"/>
                <a:gd name="f138" fmla="*/ 121 f111 1"/>
                <a:gd name="f139" fmla="*/ 76 f110 1"/>
                <a:gd name="f140" fmla="*/ 132 f111 1"/>
                <a:gd name="f141" fmla="*/ 18 f110 1"/>
                <a:gd name="f142" fmla="*/ 46 f111 1"/>
                <a:gd name="f143" fmla="*/ 31 f110 1"/>
                <a:gd name="f144" fmla="*/ 0 f111 1"/>
                <a:gd name="f145" fmla="*/ 27 f110 1"/>
                <a:gd name="f146" fmla="*/ 60 f111 1"/>
                <a:gd name="f147" fmla="*/ 24 f110 1"/>
                <a:gd name="f148" fmla="*/ 58 f111 1"/>
                <a:gd name="f149" fmla="*/ 11 f110 1"/>
                <a:gd name="f150" fmla="*/ 68 f111 1"/>
                <a:gd name="f151" fmla="*/ 31 f111 1"/>
                <a:gd name="f152" fmla="*/ 25 f110 1"/>
                <a:gd name="f153" fmla="*/ 101 f111 1"/>
                <a:gd name="f154" fmla="*/ 88 f111 1"/>
                <a:gd name="f155" fmla="*/ 142 f111 1"/>
                <a:gd name="f156" fmla="*/ 32 f110 1"/>
                <a:gd name="f157" fmla="*/ 34 f110 1"/>
                <a:gd name="f158" fmla="*/ 122 f111 1"/>
                <a:gd name="f159" fmla="*/ 95 f110 1"/>
                <a:gd name="f160" fmla="*/ 145 f111 1"/>
                <a:gd name="f161" fmla="*/ 106 f110 1"/>
                <a:gd name="f162" fmla="*/ 134 f111 1"/>
                <a:gd name="f163" fmla="*/ f112 1 f2"/>
                <a:gd name="f164" fmla="*/ f115 1 149"/>
                <a:gd name="f165" fmla="*/ f116 1 146"/>
                <a:gd name="f166" fmla="*/ f117 1 149"/>
                <a:gd name="f167" fmla="*/ f118 1 146"/>
                <a:gd name="f168" fmla="*/ f119 1 149"/>
                <a:gd name="f169" fmla="*/ f120 1 146"/>
                <a:gd name="f170" fmla="*/ f121 1 149"/>
                <a:gd name="f171" fmla="*/ f122 1 146"/>
                <a:gd name="f172" fmla="*/ f123 1 149"/>
                <a:gd name="f173" fmla="*/ f124 1 146"/>
                <a:gd name="f174" fmla="*/ f125 1 149"/>
                <a:gd name="f175" fmla="*/ f126 1 146"/>
                <a:gd name="f176" fmla="*/ f127 1 149"/>
                <a:gd name="f177" fmla="*/ f128 1 146"/>
                <a:gd name="f178" fmla="*/ f129 1 146"/>
                <a:gd name="f179" fmla="*/ f130 1 149"/>
                <a:gd name="f180" fmla="*/ f131 1 146"/>
                <a:gd name="f181" fmla="*/ f132 1 149"/>
                <a:gd name="f182" fmla="*/ f133 1 146"/>
                <a:gd name="f183" fmla="*/ f134 1 149"/>
                <a:gd name="f184" fmla="*/ f135 1 146"/>
                <a:gd name="f185" fmla="*/ f136 1 149"/>
                <a:gd name="f186" fmla="*/ f137 1 146"/>
                <a:gd name="f187" fmla="*/ f138 1 149"/>
                <a:gd name="f188" fmla="*/ f139 1 146"/>
                <a:gd name="f189" fmla="*/ f140 1 149"/>
                <a:gd name="f190" fmla="*/ f141 1 146"/>
                <a:gd name="f191" fmla="*/ f142 1 149"/>
                <a:gd name="f192" fmla="*/ f143 1 146"/>
                <a:gd name="f193" fmla="*/ f144 1 149"/>
                <a:gd name="f194" fmla="*/ f145 1 146"/>
                <a:gd name="f195" fmla="*/ f146 1 149"/>
                <a:gd name="f196" fmla="*/ f147 1 146"/>
                <a:gd name="f197" fmla="*/ f148 1 149"/>
                <a:gd name="f198" fmla="*/ f149 1 146"/>
                <a:gd name="f199" fmla="*/ f150 1 149"/>
                <a:gd name="f200" fmla="*/ f151 1 149"/>
                <a:gd name="f201" fmla="*/ f152 1 146"/>
                <a:gd name="f202" fmla="*/ f153 1 149"/>
                <a:gd name="f203" fmla="*/ f154 1 149"/>
                <a:gd name="f204" fmla="*/ f155 1 149"/>
                <a:gd name="f205" fmla="*/ f156 1 146"/>
                <a:gd name="f206" fmla="*/ f157 1 146"/>
                <a:gd name="f207" fmla="*/ f158 1 149"/>
                <a:gd name="f208" fmla="*/ f159 1 146"/>
                <a:gd name="f209" fmla="*/ f160 1 149"/>
                <a:gd name="f210" fmla="*/ f161 1 146"/>
                <a:gd name="f211" fmla="*/ f162 1 149"/>
                <a:gd name="f212" fmla="*/ 0 1 f113"/>
                <a:gd name="f213" fmla="*/ f6 1 f113"/>
                <a:gd name="f214" fmla="*/ 0 1 f114"/>
                <a:gd name="f215" fmla="*/ f7 1 f114"/>
                <a:gd name="f216" fmla="+- f163 0 f1"/>
                <a:gd name="f217" fmla="*/ f164 1 f113"/>
                <a:gd name="f218" fmla="*/ f165 1 f114"/>
                <a:gd name="f219" fmla="*/ f166 1 f113"/>
                <a:gd name="f220" fmla="*/ f167 1 f114"/>
                <a:gd name="f221" fmla="*/ f168 1 f113"/>
                <a:gd name="f222" fmla="*/ f169 1 f114"/>
                <a:gd name="f223" fmla="*/ f170 1 f113"/>
                <a:gd name="f224" fmla="*/ f171 1 f114"/>
                <a:gd name="f225" fmla="*/ f172 1 f113"/>
                <a:gd name="f226" fmla="*/ f173 1 f114"/>
                <a:gd name="f227" fmla="*/ f174 1 f113"/>
                <a:gd name="f228" fmla="*/ f175 1 f114"/>
                <a:gd name="f229" fmla="*/ f176 1 f113"/>
                <a:gd name="f230" fmla="*/ f177 1 f114"/>
                <a:gd name="f231" fmla="*/ f178 1 f114"/>
                <a:gd name="f232" fmla="*/ f179 1 f113"/>
                <a:gd name="f233" fmla="*/ f180 1 f114"/>
                <a:gd name="f234" fmla="*/ f181 1 f113"/>
                <a:gd name="f235" fmla="*/ f182 1 f114"/>
                <a:gd name="f236" fmla="*/ f183 1 f113"/>
                <a:gd name="f237" fmla="*/ f184 1 f114"/>
                <a:gd name="f238" fmla="*/ f185 1 f113"/>
                <a:gd name="f239" fmla="*/ f186 1 f114"/>
                <a:gd name="f240" fmla="*/ f187 1 f113"/>
                <a:gd name="f241" fmla="*/ f188 1 f114"/>
                <a:gd name="f242" fmla="*/ f189 1 f113"/>
                <a:gd name="f243" fmla="*/ f190 1 f114"/>
                <a:gd name="f244" fmla="*/ f191 1 f113"/>
                <a:gd name="f245" fmla="*/ f192 1 f114"/>
                <a:gd name="f246" fmla="*/ f193 1 f113"/>
                <a:gd name="f247" fmla="*/ f194 1 f114"/>
                <a:gd name="f248" fmla="*/ f195 1 f113"/>
                <a:gd name="f249" fmla="*/ f196 1 f114"/>
                <a:gd name="f250" fmla="*/ f197 1 f113"/>
                <a:gd name="f251" fmla="*/ f198 1 f114"/>
                <a:gd name="f252" fmla="*/ f199 1 f113"/>
                <a:gd name="f253" fmla="*/ f200 1 f113"/>
                <a:gd name="f254" fmla="*/ f201 1 f114"/>
                <a:gd name="f255" fmla="*/ f202 1 f113"/>
                <a:gd name="f256" fmla="*/ f203 1 f113"/>
                <a:gd name="f257" fmla="*/ f204 1 f113"/>
                <a:gd name="f258" fmla="*/ f205 1 f114"/>
                <a:gd name="f259" fmla="*/ f206 1 f114"/>
                <a:gd name="f260" fmla="*/ f207 1 f113"/>
                <a:gd name="f261" fmla="*/ f208 1 f114"/>
                <a:gd name="f262" fmla="*/ f209 1 f113"/>
                <a:gd name="f263" fmla="*/ f210 1 f114"/>
                <a:gd name="f264" fmla="*/ f211 1 f113"/>
                <a:gd name="f265" fmla="*/ f212 f108 1"/>
                <a:gd name="f266" fmla="*/ f213 f108 1"/>
                <a:gd name="f267" fmla="*/ f215 f109 1"/>
                <a:gd name="f268" fmla="*/ f214 f109 1"/>
                <a:gd name="f269" fmla="*/ f217 f108 1"/>
                <a:gd name="f270" fmla="*/ f218 f109 1"/>
                <a:gd name="f271" fmla="*/ f219 f108 1"/>
                <a:gd name="f272" fmla="*/ f220 f109 1"/>
                <a:gd name="f273" fmla="*/ f221 f108 1"/>
                <a:gd name="f274" fmla="*/ f222 f109 1"/>
                <a:gd name="f275" fmla="*/ f223 f108 1"/>
                <a:gd name="f276" fmla="*/ f224 f109 1"/>
                <a:gd name="f277" fmla="*/ f225 f108 1"/>
                <a:gd name="f278" fmla="*/ f226 f109 1"/>
                <a:gd name="f279" fmla="*/ f227 f108 1"/>
                <a:gd name="f280" fmla="*/ f228 f109 1"/>
                <a:gd name="f281" fmla="*/ f229 f108 1"/>
                <a:gd name="f282" fmla="*/ f230 f109 1"/>
                <a:gd name="f283" fmla="*/ f231 f109 1"/>
                <a:gd name="f284" fmla="*/ f232 f108 1"/>
                <a:gd name="f285" fmla="*/ f233 f109 1"/>
                <a:gd name="f286" fmla="*/ f234 f108 1"/>
                <a:gd name="f287" fmla="*/ f235 f109 1"/>
                <a:gd name="f288" fmla="*/ f236 f108 1"/>
                <a:gd name="f289" fmla="*/ f237 f109 1"/>
                <a:gd name="f290" fmla="*/ f238 f108 1"/>
                <a:gd name="f291" fmla="*/ f239 f109 1"/>
                <a:gd name="f292" fmla="*/ f240 f108 1"/>
                <a:gd name="f293" fmla="*/ f241 f109 1"/>
                <a:gd name="f294" fmla="*/ f242 f108 1"/>
                <a:gd name="f295" fmla="*/ f243 f109 1"/>
                <a:gd name="f296" fmla="*/ f244 f108 1"/>
                <a:gd name="f297" fmla="*/ f245 f109 1"/>
                <a:gd name="f298" fmla="*/ f246 f108 1"/>
                <a:gd name="f299" fmla="*/ f247 f109 1"/>
                <a:gd name="f300" fmla="*/ f248 f108 1"/>
                <a:gd name="f301" fmla="*/ f249 f109 1"/>
                <a:gd name="f302" fmla="*/ f250 f108 1"/>
                <a:gd name="f303" fmla="*/ f251 f109 1"/>
                <a:gd name="f304" fmla="*/ f252 f108 1"/>
                <a:gd name="f305" fmla="*/ f253 f108 1"/>
                <a:gd name="f306" fmla="*/ f254 f109 1"/>
                <a:gd name="f307" fmla="*/ f255 f108 1"/>
                <a:gd name="f308" fmla="*/ f256 f108 1"/>
                <a:gd name="f309" fmla="*/ f257 f108 1"/>
                <a:gd name="f310" fmla="*/ f258 f109 1"/>
                <a:gd name="f311" fmla="*/ f259 f109 1"/>
                <a:gd name="f312" fmla="*/ f260 f108 1"/>
                <a:gd name="f313" fmla="*/ f261 f109 1"/>
                <a:gd name="f314" fmla="*/ f262 f108 1"/>
                <a:gd name="f315" fmla="*/ f263 f109 1"/>
                <a:gd name="f316" fmla="*/ f264 f108 1"/>
              </a:gdLst>
              <a:ahLst/>
              <a:cxnLst>
                <a:cxn ang="3cd4">
                  <a:pos x="hc" y="t"/>
                </a:cxn>
                <a:cxn ang="0">
                  <a:pos x="r" y="vc"/>
                </a:cxn>
                <a:cxn ang="cd4">
                  <a:pos x="hc" y="b"/>
                </a:cxn>
                <a:cxn ang="cd2">
                  <a:pos x="l" y="vc"/>
                </a:cxn>
                <a:cxn ang="f216">
                  <a:pos x="f269" y="f270"/>
                </a:cxn>
                <a:cxn ang="f216">
                  <a:pos x="f271" y="f272"/>
                </a:cxn>
                <a:cxn ang="f216">
                  <a:pos x="f273" y="f274"/>
                </a:cxn>
                <a:cxn ang="f216">
                  <a:pos x="f275" y="f276"/>
                </a:cxn>
                <a:cxn ang="f216">
                  <a:pos x="f277" y="f278"/>
                </a:cxn>
                <a:cxn ang="f216">
                  <a:pos x="f279" y="f280"/>
                </a:cxn>
                <a:cxn ang="f216">
                  <a:pos x="f281" y="f282"/>
                </a:cxn>
                <a:cxn ang="f216">
                  <a:pos x="f279" y="f283"/>
                </a:cxn>
                <a:cxn ang="f216">
                  <a:pos x="f284" y="f285"/>
                </a:cxn>
                <a:cxn ang="f216">
                  <a:pos x="f286" y="f287"/>
                </a:cxn>
                <a:cxn ang="f216">
                  <a:pos x="f288" y="f289"/>
                </a:cxn>
                <a:cxn ang="f216">
                  <a:pos x="f290" y="f291"/>
                </a:cxn>
                <a:cxn ang="f216">
                  <a:pos x="f292" y="f293"/>
                </a:cxn>
                <a:cxn ang="f216">
                  <a:pos x="f294" y="f295"/>
                </a:cxn>
                <a:cxn ang="f216">
                  <a:pos x="f296" y="f297"/>
                </a:cxn>
                <a:cxn ang="f216">
                  <a:pos x="f298" y="f299"/>
                </a:cxn>
                <a:cxn ang="f216">
                  <a:pos x="f300" y="f301"/>
                </a:cxn>
                <a:cxn ang="f216">
                  <a:pos x="f302" y="f303"/>
                </a:cxn>
                <a:cxn ang="f216">
                  <a:pos x="f304" y="f276"/>
                </a:cxn>
                <a:cxn ang="f216">
                  <a:pos x="f269" y="f270"/>
                </a:cxn>
                <a:cxn ang="f216">
                  <a:pos x="f302" y="f299"/>
                </a:cxn>
                <a:cxn ang="f216">
                  <a:pos x="f305" y="f306"/>
                </a:cxn>
                <a:cxn ang="f216">
                  <a:pos x="f302" y="f299"/>
                </a:cxn>
                <a:cxn ang="f216">
                  <a:pos x="f307" y="f303"/>
                </a:cxn>
                <a:cxn ang="f216">
                  <a:pos x="f308" y="f278"/>
                </a:cxn>
                <a:cxn ang="f216">
                  <a:pos x="f307" y="f303"/>
                </a:cxn>
                <a:cxn ang="f216">
                  <a:pos x="f309" y="f310"/>
                </a:cxn>
                <a:cxn ang="f216">
                  <a:pos x="f288" y="f311"/>
                </a:cxn>
                <a:cxn ang="f216">
                  <a:pos x="f312" y="f313"/>
                </a:cxn>
                <a:cxn ang="f216">
                  <a:pos x="f309" y="f310"/>
                </a:cxn>
                <a:cxn ang="f216">
                  <a:pos x="f314" y="f287"/>
                </a:cxn>
                <a:cxn ang="f216">
                  <a:pos x="f309" y="f315"/>
                </a:cxn>
                <a:cxn ang="f216">
                  <a:pos x="f294" y="f315"/>
                </a:cxn>
                <a:cxn ang="f216">
                  <a:pos x="f314" y="f287"/>
                </a:cxn>
                <a:cxn ang="f216">
                  <a:pos x="f279" y="f282"/>
                </a:cxn>
                <a:cxn ang="f216">
                  <a:pos x="f316" y="f282"/>
                </a:cxn>
                <a:cxn ang="f216">
                  <a:pos x="f279" y="f282"/>
                </a:cxn>
              </a:cxnLst>
              <a:rect l="f265" t="f268" r="f266" b="f267"/>
              <a:pathLst>
                <a:path w="149" h="146">
                  <a:moveTo>
                    <a:pt x="f8" y="f9"/>
                  </a:moveTo>
                  <a:cubicBezTo>
                    <a:pt x="f10" y="f9"/>
                    <a:pt x="f11" y="f12"/>
                    <a:pt x="f13" y="f14"/>
                  </a:cubicBezTo>
                  <a:cubicBezTo>
                    <a:pt x="f15" y="f16"/>
                    <a:pt x="f17" y="f9"/>
                    <a:pt x="f11" y="f18"/>
                  </a:cubicBezTo>
                  <a:cubicBezTo>
                    <a:pt x="f19" y="f18"/>
                    <a:pt x="f20" y="f21"/>
                    <a:pt x="f22" y="f23"/>
                  </a:cubicBezTo>
                  <a:cubicBezTo>
                    <a:pt x="f24" y="f25"/>
                    <a:pt x="f26" y="f16"/>
                    <a:pt x="f27" y="f28"/>
                  </a:cubicBezTo>
                  <a:cubicBezTo>
                    <a:pt x="f29" y="f5"/>
                    <a:pt x="f30" y="f31"/>
                    <a:pt x="f7" y="f32"/>
                  </a:cubicBezTo>
                  <a:cubicBezTo>
                    <a:pt x="f33" y="f34"/>
                    <a:pt x="f35" y="f36"/>
                    <a:pt x="f37" y="f29"/>
                  </a:cubicBezTo>
                  <a:cubicBezTo>
                    <a:pt x="f38" y="f39"/>
                    <a:pt x="f40" y="f41"/>
                    <a:pt x="f7" y="f42"/>
                  </a:cubicBezTo>
                  <a:cubicBezTo>
                    <a:pt x="f6" y="f43"/>
                    <a:pt x="f44" y="f45"/>
                    <a:pt x="f33" y="f46"/>
                  </a:cubicBezTo>
                  <a:cubicBezTo>
                    <a:pt x="f47" y="f37"/>
                    <a:pt x="f48" y="f49"/>
                    <a:pt x="f50" y="f51"/>
                  </a:cubicBezTo>
                  <a:cubicBezTo>
                    <a:pt x="f50" y="f52"/>
                    <a:pt x="f50" y="f53"/>
                    <a:pt x="f54" y="f53"/>
                  </a:cubicBezTo>
                  <a:cubicBezTo>
                    <a:pt x="f46" y="f7"/>
                    <a:pt x="f37" y="f37"/>
                    <a:pt x="f55" y="f56"/>
                  </a:cubicBezTo>
                  <a:cubicBezTo>
                    <a:pt x="f35" y="f57"/>
                    <a:pt x="f58" y="f59"/>
                    <a:pt x="f60" y="f61"/>
                  </a:cubicBezTo>
                  <a:cubicBezTo>
                    <a:pt x="f37" y="f62"/>
                    <a:pt x="f6" y="f63"/>
                    <a:pt x="f64" y="f65"/>
                  </a:cubicBezTo>
                  <a:cubicBezTo>
                    <a:pt x="f66" y="f67"/>
                    <a:pt x="f61" y="f68"/>
                    <a:pt x="f69" y="f70"/>
                  </a:cubicBezTo>
                  <a:cubicBezTo>
                    <a:pt x="f70" y="f71"/>
                    <a:pt x="f72" y="f72"/>
                    <a:pt x="f5" y="f73"/>
                  </a:cubicBezTo>
                  <a:cubicBezTo>
                    <a:pt x="f74" y="f75"/>
                    <a:pt x="f76" y="f77"/>
                    <a:pt x="f78" y="f79"/>
                  </a:cubicBezTo>
                  <a:cubicBezTo>
                    <a:pt x="f80" y="f18"/>
                    <a:pt x="f81" y="f16"/>
                    <a:pt x="f81" y="f21"/>
                  </a:cubicBezTo>
                  <a:cubicBezTo>
                    <a:pt x="f8" y="f82"/>
                    <a:pt x="f10" y="f25"/>
                    <a:pt x="f15" y="f23"/>
                  </a:cubicBezTo>
                  <a:cubicBezTo>
                    <a:pt x="f11" y="f12"/>
                    <a:pt x="f83" y="f12"/>
                    <a:pt x="f8" y="f9"/>
                  </a:cubicBezTo>
                  <a:close/>
                  <a:moveTo>
                    <a:pt x="f81" y="f73"/>
                  </a:moveTo>
                  <a:cubicBezTo>
                    <a:pt x="f84" y="f85"/>
                    <a:pt x="f86" y="f18"/>
                    <a:pt x="f70" y="f85"/>
                  </a:cubicBezTo>
                  <a:cubicBezTo>
                    <a:pt x="f86" y="f87"/>
                    <a:pt x="f84" y="f88"/>
                    <a:pt x="f81" y="f73"/>
                  </a:cubicBezTo>
                  <a:close/>
                  <a:moveTo>
                    <a:pt x="f66" y="f21"/>
                  </a:moveTo>
                  <a:cubicBezTo>
                    <a:pt x="f89" y="f74"/>
                    <a:pt x="f90" y="f16"/>
                    <a:pt x="f59" y="f28"/>
                  </a:cubicBezTo>
                  <a:cubicBezTo>
                    <a:pt x="f91" y="f16"/>
                    <a:pt x="f43" y="f72"/>
                    <a:pt x="f66" y="f21"/>
                  </a:cubicBezTo>
                  <a:close/>
                  <a:moveTo>
                    <a:pt x="f47" y="f88"/>
                  </a:moveTo>
                  <a:cubicBezTo>
                    <a:pt x="f92" y="f93"/>
                    <a:pt x="f40" y="f71"/>
                    <a:pt x="f54" y="f94"/>
                  </a:cubicBezTo>
                  <a:cubicBezTo>
                    <a:pt x="f95" y="f83"/>
                    <a:pt x="f60" y="f11"/>
                    <a:pt x="f49" y="f57"/>
                  </a:cubicBezTo>
                  <a:cubicBezTo>
                    <a:pt x="f96" y="f97"/>
                    <a:pt x="f7" y="f83"/>
                    <a:pt x="f47" y="f88"/>
                  </a:cubicBezTo>
                  <a:close/>
                  <a:moveTo>
                    <a:pt x="f98" y="f51"/>
                  </a:moveTo>
                  <a:cubicBezTo>
                    <a:pt x="f98" y="f99"/>
                    <a:pt x="f98" y="f100"/>
                    <a:pt x="f47" y="f101"/>
                  </a:cubicBezTo>
                  <a:cubicBezTo>
                    <a:pt x="f95" y="f101"/>
                    <a:pt x="f48" y="f101"/>
                    <a:pt x="f64" y="f101"/>
                  </a:cubicBezTo>
                  <a:cubicBezTo>
                    <a:pt x="f102" y="f99"/>
                    <a:pt x="f103" y="f60"/>
                    <a:pt x="f98" y="f51"/>
                  </a:cubicBezTo>
                  <a:close/>
                  <a:moveTo>
                    <a:pt x="f7" y="f29"/>
                  </a:moveTo>
                  <a:cubicBezTo>
                    <a:pt x="f47" y="f104"/>
                    <a:pt x="f105" y="f104"/>
                    <a:pt x="f103" y="f29"/>
                  </a:cubicBezTo>
                  <a:cubicBezTo>
                    <a:pt x="f95" y="f66"/>
                    <a:pt x="f30" y="f106"/>
                    <a:pt x="f7" y="f29"/>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28" name="Ελεύθερη σχεδίαση 50">
              <a:extLst>
                <a:ext uri="{FF2B5EF4-FFF2-40B4-BE49-F238E27FC236}">
                  <a16:creationId xmlns:a16="http://schemas.microsoft.com/office/drawing/2014/main" id="{087DD7D3-DFB7-A740-B591-5EB570CF0CBC}"/>
                </a:ext>
              </a:extLst>
            </p:cNvPr>
            <p:cNvSpPr/>
            <p:nvPr/>
          </p:nvSpPr>
          <p:spPr>
            <a:xfrm rot="5400013">
              <a:off x="7256568" y="4458898"/>
              <a:ext cx="289553" cy="342717"/>
            </a:xfrm>
            <a:custGeom>
              <a:avLst/>
              <a:gdLst>
                <a:gd name="f0" fmla="val 10800000"/>
                <a:gd name="f1" fmla="val 5400000"/>
                <a:gd name="f2" fmla="val 180"/>
                <a:gd name="f3" fmla="val w"/>
                <a:gd name="f4" fmla="val h"/>
                <a:gd name="f5" fmla="val 0"/>
                <a:gd name="f6" fmla="val 149"/>
                <a:gd name="f7" fmla="val 138"/>
                <a:gd name="f8" fmla="val 65"/>
                <a:gd name="f9" fmla="val 66"/>
                <a:gd name="f10" fmla="val 68"/>
                <a:gd name="f11" fmla="val 1"/>
                <a:gd name="f12" fmla="val 69"/>
                <a:gd name="f13" fmla="val 2"/>
                <a:gd name="f14" fmla="val 3"/>
                <a:gd name="f15" fmla="val 67"/>
                <a:gd name="f16" fmla="val 4"/>
                <a:gd name="f17" fmla="val 63"/>
                <a:gd name="f18" fmla="val 62"/>
                <a:gd name="f19" fmla="val 6"/>
                <a:gd name="f20" fmla="val 7"/>
                <a:gd name="f21" fmla="val 61"/>
                <a:gd name="f22" fmla="val 8"/>
                <a:gd name="f23" fmla="val 10"/>
                <a:gd name="f24" fmla="val 9"/>
                <a:gd name="f25" fmla="val 64"/>
                <a:gd name="f26" fmla="val 5"/>
                <a:gd name="f27" fmla="val 70"/>
                <a:gd name="f28" fmla="val 71"/>
                <a:gd name="f29" fmla="val 11"/>
                <a:gd name="f30" fmla="val 12"/>
                <a:gd name="f31" fmla="val 16"/>
                <a:gd name="f32" fmla="val 15"/>
                <a:gd name="f33" fmla="val 72"/>
                <a:gd name="f34" fmla="val 14"/>
                <a:gd name="f35" fmla="val 74"/>
                <a:gd name="f36" fmla="val 73"/>
                <a:gd name="f37" fmla="val 75"/>
                <a:gd name="f38" fmla="val 77"/>
                <a:gd name="f39" fmla="val 78"/>
                <a:gd name="f40" fmla="val 79"/>
                <a:gd name="f41" fmla="val 88"/>
                <a:gd name="f42" fmla="val 99"/>
                <a:gd name="f43" fmla="val 110"/>
                <a:gd name="f44" fmla="val 131"/>
                <a:gd name="f45" fmla="val 145"/>
                <a:gd name="f46" fmla="val 147"/>
                <a:gd name="f47" fmla="val 33"/>
                <a:gd name="f48" fmla="val 148"/>
                <a:gd name="f49" fmla="val 45"/>
                <a:gd name="f50" fmla="val 142"/>
                <a:gd name="f51" fmla="val 55"/>
                <a:gd name="f52" fmla="val 137"/>
                <a:gd name="f53" fmla="val 125"/>
                <a:gd name="f54" fmla="val 85"/>
                <a:gd name="f55" fmla="val 126"/>
                <a:gd name="f56" fmla="val 97"/>
                <a:gd name="f57" fmla="val 127"/>
                <a:gd name="f58" fmla="val 130"/>
                <a:gd name="f59" fmla="val 96"/>
                <a:gd name="f60" fmla="val 132"/>
                <a:gd name="f61" fmla="val 95"/>
                <a:gd name="f62" fmla="val 135"/>
                <a:gd name="f63" fmla="val 93"/>
                <a:gd name="f64" fmla="val 91"/>
                <a:gd name="f65" fmla="val 144"/>
                <a:gd name="f66" fmla="val 92"/>
                <a:gd name="f67" fmla="val 101"/>
                <a:gd name="f68" fmla="val 106"/>
                <a:gd name="f69" fmla="val 109"/>
                <a:gd name="f70" fmla="val 112"/>
                <a:gd name="f71" fmla="val 114"/>
                <a:gd name="f72" fmla="val 115"/>
                <a:gd name="f73" fmla="val 146"/>
                <a:gd name="f74" fmla="val 117"/>
                <a:gd name="f75" fmla="val 143"/>
                <a:gd name="f76" fmla="val 118"/>
                <a:gd name="f77" fmla="val 141"/>
                <a:gd name="f78" fmla="val 134"/>
                <a:gd name="f79" fmla="val 116"/>
                <a:gd name="f80" fmla="val 136"/>
                <a:gd name="f81" fmla="val 139"/>
                <a:gd name="f82" fmla="val 123"/>
                <a:gd name="f83" fmla="val 108"/>
                <a:gd name="f84" fmla="val 105"/>
                <a:gd name="f85" fmla="val 102"/>
                <a:gd name="f86" fmla="val 122"/>
                <a:gd name="f87" fmla="val 94"/>
                <a:gd name="f88" fmla="val 121"/>
                <a:gd name="f89" fmla="val 90"/>
                <a:gd name="f90" fmla="val 120"/>
                <a:gd name="f91" fmla="val 84"/>
                <a:gd name="f92" fmla="val 57"/>
                <a:gd name="f93" fmla="val 129"/>
                <a:gd name="f94" fmla="val 51"/>
                <a:gd name="f95" fmla="val 39"/>
                <a:gd name="f96" fmla="val 27"/>
                <a:gd name="f97" fmla="val 13"/>
                <a:gd name="f98" fmla="val 104"/>
                <a:gd name="f99" fmla="val 83"/>
                <a:gd name="f100" fmla="val 18"/>
                <a:gd name="f101" fmla="val 22"/>
                <a:gd name="f102" fmla="val 26"/>
                <a:gd name="f103" fmla="val 49"/>
                <a:gd name="f104" fmla="val 48"/>
                <a:gd name="f105" fmla="val 47"/>
                <a:gd name="f106" fmla="val 40"/>
                <a:gd name="f107" fmla="val 25"/>
                <a:gd name="f108" fmla="val 35"/>
                <a:gd name="f109" fmla="val 23"/>
                <a:gd name="f110" fmla="val 30"/>
                <a:gd name="f111" fmla="val 19"/>
                <a:gd name="f112" fmla="val 17"/>
                <a:gd name="f113" fmla="val 21"/>
                <a:gd name="f114" fmla="val 20"/>
                <a:gd name="f115" fmla="val 46"/>
                <a:gd name="f116" fmla="val 53"/>
                <a:gd name="f117" fmla="val 59"/>
                <a:gd name="f118" fmla="val 60"/>
                <a:gd name="f119" fmla="val 58"/>
                <a:gd name="f120" fmla="val 76"/>
                <a:gd name="f121" fmla="val 32"/>
                <a:gd name="f122" fmla="val 24"/>
                <a:gd name="f123" fmla="val 29"/>
                <a:gd name="f124" fmla="val 31"/>
                <a:gd name="f125" fmla="val 34"/>
                <a:gd name="f126" fmla="val 37"/>
                <a:gd name="f127" fmla="val 54"/>
                <a:gd name="f128" fmla="val 56"/>
                <a:gd name="f129" fmla="val 50"/>
                <a:gd name="f130" fmla="val 43"/>
                <a:gd name="f131" fmla="val 36"/>
                <a:gd name="f132" fmla="val 41"/>
                <a:gd name="f133" fmla="val 82"/>
                <a:gd name="f134" fmla="val 86"/>
                <a:gd name="f135" fmla="val 87"/>
                <a:gd name="f136" fmla="val 100"/>
                <a:gd name="f137" fmla="val 98"/>
                <a:gd name="f138" fmla="val 124"/>
                <a:gd name="f139" fmla="val 107"/>
                <a:gd name="f140" fmla="val 89"/>
                <a:gd name="f141" fmla="val 133"/>
                <a:gd name="f142" fmla="val 52"/>
                <a:gd name="f143" fmla="val 80"/>
                <a:gd name="f144" fmla="val 140"/>
                <a:gd name="f145" fmla="val 28"/>
                <a:gd name="f146" fmla="val 81"/>
                <a:gd name="f147" fmla="val 103"/>
                <a:gd name="f148" fmla="val 128"/>
                <a:gd name="f149" fmla="val 38"/>
                <a:gd name="f150" fmla="val 44"/>
                <a:gd name="f151" fmla="val 113"/>
                <a:gd name="f152" fmla="val 111"/>
                <a:gd name="f153" fmla="+- 0 0 -90"/>
                <a:gd name="f154" fmla="*/ f3 1 149"/>
                <a:gd name="f155" fmla="*/ f4 1 138"/>
                <a:gd name="f156" fmla="+- f7 0 f5"/>
                <a:gd name="f157" fmla="+- f6 0 f5"/>
                <a:gd name="f158" fmla="*/ f153 f0 1"/>
                <a:gd name="f159" fmla="*/ f157 1 149"/>
                <a:gd name="f160" fmla="*/ f156 1 138"/>
                <a:gd name="f161" fmla="*/ 69 f157 1"/>
                <a:gd name="f162" fmla="*/ 3 f156 1"/>
                <a:gd name="f163" fmla="*/ 64 f157 1"/>
                <a:gd name="f164" fmla="*/ 7 f156 1"/>
                <a:gd name="f165" fmla="*/ 70 f157 1"/>
                <a:gd name="f166" fmla="*/ 73 f157 1"/>
                <a:gd name="f167" fmla="*/ 1 f156 1"/>
                <a:gd name="f168" fmla="*/ 147 f157 1"/>
                <a:gd name="f169" fmla="*/ 33 f156 1"/>
                <a:gd name="f170" fmla="*/ 142 f157 1"/>
                <a:gd name="f171" fmla="*/ 91 f156 1"/>
                <a:gd name="f172" fmla="*/ 149 f157 1"/>
                <a:gd name="f173" fmla="*/ 114 f156 1"/>
                <a:gd name="f174" fmla="*/ 130 f157 1"/>
                <a:gd name="f175" fmla="*/ 137 f157 1"/>
                <a:gd name="f176" fmla="*/ 138 f156 1"/>
                <a:gd name="f177" fmla="*/ 122 f157 1"/>
                <a:gd name="f178" fmla="*/ 94 f156 1"/>
                <a:gd name="f179" fmla="*/ 129 f157 1"/>
                <a:gd name="f180" fmla="*/ 51 f156 1"/>
                <a:gd name="f181" fmla="*/ 49 f157 1"/>
                <a:gd name="f182" fmla="*/ 26 f156 1"/>
                <a:gd name="f183" fmla="*/ 1 f157 1"/>
                <a:gd name="f184" fmla="*/ 21 f156 1"/>
                <a:gd name="f185" fmla="*/ 39 f157 1"/>
                <a:gd name="f186" fmla="*/ 15 f156 1"/>
                <a:gd name="f187" fmla="*/ 58 f157 1"/>
                <a:gd name="f188" fmla="*/ 5 f156 1"/>
                <a:gd name="f189" fmla="*/ 67 f157 1"/>
                <a:gd name="f190" fmla="*/ 2 f156 1"/>
                <a:gd name="f191" fmla="*/ 60 f157 1"/>
                <a:gd name="f192" fmla="*/ 10 f156 1"/>
                <a:gd name="f193" fmla="*/ 77 f157 1"/>
                <a:gd name="f194" fmla="*/ 14 f156 1"/>
                <a:gd name="f195" fmla="*/ 68 f157 1"/>
                <a:gd name="f196" fmla="*/ 8 f156 1"/>
                <a:gd name="f197" fmla="*/ 61 f157 1"/>
                <a:gd name="f198" fmla="*/ 12 f156 1"/>
                <a:gd name="f199" fmla="*/ 19 f156 1"/>
                <a:gd name="f200" fmla="*/ 7 f157 1"/>
                <a:gd name="f201" fmla="*/ 17 f156 1"/>
                <a:gd name="f202" fmla="*/ 40 f157 1"/>
                <a:gd name="f203" fmla="*/ 20 f156 1"/>
                <a:gd name="f204" fmla="*/ 31 f157 1"/>
                <a:gd name="f205" fmla="*/ 24 f156 1"/>
                <a:gd name="f206" fmla="*/ 87 f157 1"/>
                <a:gd name="f207" fmla="*/ 124 f157 1"/>
                <a:gd name="f208" fmla="*/ 97 f156 1"/>
                <a:gd name="f209" fmla="*/ 101 f157 1"/>
                <a:gd name="f210" fmla="*/ 4 f156 1"/>
                <a:gd name="f211" fmla="*/ 89 f157 1"/>
                <a:gd name="f212" fmla="*/ 133 f157 1"/>
                <a:gd name="f213" fmla="*/ 131 f157 1"/>
                <a:gd name="f214" fmla="*/ 55 f156 1"/>
                <a:gd name="f215" fmla="*/ 140 f157 1"/>
                <a:gd name="f216" fmla="*/ 123 f157 1"/>
                <a:gd name="f217" fmla="*/ 89 f156 1"/>
                <a:gd name="f218" fmla="*/ 135 f157 1"/>
                <a:gd name="f219" fmla="*/ 137 f156 1"/>
                <a:gd name="f220" fmla="*/ 141 f157 1"/>
                <a:gd name="f221" fmla="*/ 116 f156 1"/>
                <a:gd name="f222" fmla="*/ 98 f156 1"/>
                <a:gd name="f223" fmla="*/ 99 f156 1"/>
                <a:gd name="f224" fmla="*/ 146 f157 1"/>
                <a:gd name="f225" fmla="*/ 88 f157 1"/>
                <a:gd name="f226" fmla="*/ 95 f157 1"/>
                <a:gd name="f227" fmla="*/ 9 f156 1"/>
                <a:gd name="f228" fmla="*/ 56 f157 1"/>
                <a:gd name="f229" fmla="*/ 28 f156 1"/>
                <a:gd name="f230" fmla="*/ 66 f156 1"/>
                <a:gd name="f231" fmla="*/ 143 f157 1"/>
                <a:gd name="f232" fmla="*/ 100 f156 1"/>
                <a:gd name="f233" fmla="*/ 108 f156 1"/>
                <a:gd name="f234" fmla="*/ 107 f156 1"/>
                <a:gd name="f235" fmla="*/ f158 1 f2"/>
                <a:gd name="f236" fmla="*/ f161 1 149"/>
                <a:gd name="f237" fmla="*/ f162 1 138"/>
                <a:gd name="f238" fmla="*/ f163 1 149"/>
                <a:gd name="f239" fmla="*/ f164 1 138"/>
                <a:gd name="f240" fmla="*/ f165 1 149"/>
                <a:gd name="f241" fmla="*/ f166 1 149"/>
                <a:gd name="f242" fmla="*/ f167 1 138"/>
                <a:gd name="f243" fmla="*/ f168 1 149"/>
                <a:gd name="f244" fmla="*/ f169 1 138"/>
                <a:gd name="f245" fmla="*/ f170 1 149"/>
                <a:gd name="f246" fmla="*/ f171 1 138"/>
                <a:gd name="f247" fmla="*/ f172 1 149"/>
                <a:gd name="f248" fmla="*/ f173 1 138"/>
                <a:gd name="f249" fmla="*/ f174 1 149"/>
                <a:gd name="f250" fmla="*/ f175 1 149"/>
                <a:gd name="f251" fmla="*/ f176 1 138"/>
                <a:gd name="f252" fmla="*/ f177 1 149"/>
                <a:gd name="f253" fmla="*/ f178 1 138"/>
                <a:gd name="f254" fmla="*/ f179 1 149"/>
                <a:gd name="f255" fmla="*/ f180 1 138"/>
                <a:gd name="f256" fmla="*/ f181 1 149"/>
                <a:gd name="f257" fmla="*/ f182 1 138"/>
                <a:gd name="f258" fmla="*/ f183 1 149"/>
                <a:gd name="f259" fmla="*/ f184 1 138"/>
                <a:gd name="f260" fmla="*/ f185 1 149"/>
                <a:gd name="f261" fmla="*/ f186 1 138"/>
                <a:gd name="f262" fmla="*/ f187 1 149"/>
                <a:gd name="f263" fmla="*/ f188 1 138"/>
                <a:gd name="f264" fmla="*/ f189 1 149"/>
                <a:gd name="f265" fmla="*/ f190 1 138"/>
                <a:gd name="f266" fmla="*/ f191 1 149"/>
                <a:gd name="f267" fmla="*/ f192 1 138"/>
                <a:gd name="f268" fmla="*/ f193 1 149"/>
                <a:gd name="f269" fmla="*/ f194 1 138"/>
                <a:gd name="f270" fmla="*/ f195 1 149"/>
                <a:gd name="f271" fmla="*/ f196 1 138"/>
                <a:gd name="f272" fmla="*/ f197 1 149"/>
                <a:gd name="f273" fmla="*/ f198 1 138"/>
                <a:gd name="f274" fmla="*/ f199 1 138"/>
                <a:gd name="f275" fmla="*/ f200 1 149"/>
                <a:gd name="f276" fmla="*/ f201 1 138"/>
                <a:gd name="f277" fmla="*/ f202 1 149"/>
                <a:gd name="f278" fmla="*/ f203 1 138"/>
                <a:gd name="f279" fmla="*/ f204 1 149"/>
                <a:gd name="f280" fmla="*/ f205 1 138"/>
                <a:gd name="f281" fmla="*/ f206 1 149"/>
                <a:gd name="f282" fmla="*/ f207 1 149"/>
                <a:gd name="f283" fmla="*/ f208 1 138"/>
                <a:gd name="f284" fmla="*/ f209 1 149"/>
                <a:gd name="f285" fmla="*/ f210 1 138"/>
                <a:gd name="f286" fmla="*/ f211 1 149"/>
                <a:gd name="f287" fmla="*/ f212 1 149"/>
                <a:gd name="f288" fmla="*/ f213 1 149"/>
                <a:gd name="f289" fmla="*/ f214 1 138"/>
                <a:gd name="f290" fmla="*/ f215 1 149"/>
                <a:gd name="f291" fmla="*/ f216 1 149"/>
                <a:gd name="f292" fmla="*/ f217 1 138"/>
                <a:gd name="f293" fmla="*/ f218 1 149"/>
                <a:gd name="f294" fmla="*/ f219 1 138"/>
                <a:gd name="f295" fmla="*/ f220 1 149"/>
                <a:gd name="f296" fmla="*/ f221 1 138"/>
                <a:gd name="f297" fmla="*/ f222 1 138"/>
                <a:gd name="f298" fmla="*/ f223 1 138"/>
                <a:gd name="f299" fmla="*/ f224 1 149"/>
                <a:gd name="f300" fmla="*/ f225 1 149"/>
                <a:gd name="f301" fmla="*/ f226 1 149"/>
                <a:gd name="f302" fmla="*/ f227 1 138"/>
                <a:gd name="f303" fmla="*/ f228 1 149"/>
                <a:gd name="f304" fmla="*/ f229 1 138"/>
                <a:gd name="f305" fmla="*/ f230 1 138"/>
                <a:gd name="f306" fmla="*/ f231 1 149"/>
                <a:gd name="f307" fmla="*/ f232 1 138"/>
                <a:gd name="f308" fmla="*/ f233 1 138"/>
                <a:gd name="f309" fmla="*/ f234 1 138"/>
                <a:gd name="f310" fmla="*/ 0 1 f159"/>
                <a:gd name="f311" fmla="*/ f6 1 f159"/>
                <a:gd name="f312" fmla="*/ 0 1 f160"/>
                <a:gd name="f313" fmla="*/ f7 1 f160"/>
                <a:gd name="f314" fmla="+- f235 0 f1"/>
                <a:gd name="f315" fmla="*/ f236 1 f159"/>
                <a:gd name="f316" fmla="*/ f237 1 f160"/>
                <a:gd name="f317" fmla="*/ f238 1 f159"/>
                <a:gd name="f318" fmla="*/ f239 1 f160"/>
                <a:gd name="f319" fmla="*/ f240 1 f159"/>
                <a:gd name="f320" fmla="*/ f241 1 f159"/>
                <a:gd name="f321" fmla="*/ f242 1 f160"/>
                <a:gd name="f322" fmla="*/ f243 1 f159"/>
                <a:gd name="f323" fmla="*/ f244 1 f160"/>
                <a:gd name="f324" fmla="*/ f245 1 f159"/>
                <a:gd name="f325" fmla="*/ f246 1 f160"/>
                <a:gd name="f326" fmla="*/ f247 1 f159"/>
                <a:gd name="f327" fmla="*/ f248 1 f160"/>
                <a:gd name="f328" fmla="*/ f249 1 f159"/>
                <a:gd name="f329" fmla="*/ f250 1 f159"/>
                <a:gd name="f330" fmla="*/ f251 1 f160"/>
                <a:gd name="f331" fmla="*/ f252 1 f159"/>
                <a:gd name="f332" fmla="*/ f253 1 f160"/>
                <a:gd name="f333" fmla="*/ f254 1 f159"/>
                <a:gd name="f334" fmla="*/ f255 1 f160"/>
                <a:gd name="f335" fmla="*/ f256 1 f159"/>
                <a:gd name="f336" fmla="*/ f257 1 f160"/>
                <a:gd name="f337" fmla="*/ f258 1 f159"/>
                <a:gd name="f338" fmla="*/ f259 1 f160"/>
                <a:gd name="f339" fmla="*/ f260 1 f159"/>
                <a:gd name="f340" fmla="*/ f261 1 f160"/>
                <a:gd name="f341" fmla="*/ f262 1 f159"/>
                <a:gd name="f342" fmla="*/ f263 1 f160"/>
                <a:gd name="f343" fmla="*/ f264 1 f159"/>
                <a:gd name="f344" fmla="*/ f265 1 f160"/>
                <a:gd name="f345" fmla="*/ f266 1 f159"/>
                <a:gd name="f346" fmla="*/ f267 1 f160"/>
                <a:gd name="f347" fmla="*/ f268 1 f159"/>
                <a:gd name="f348" fmla="*/ f269 1 f160"/>
                <a:gd name="f349" fmla="*/ f270 1 f159"/>
                <a:gd name="f350" fmla="*/ f271 1 f160"/>
                <a:gd name="f351" fmla="*/ f272 1 f159"/>
                <a:gd name="f352" fmla="*/ f273 1 f160"/>
                <a:gd name="f353" fmla="*/ f274 1 f160"/>
                <a:gd name="f354" fmla="*/ f275 1 f159"/>
                <a:gd name="f355" fmla="*/ f276 1 f160"/>
                <a:gd name="f356" fmla="*/ f277 1 f159"/>
                <a:gd name="f357" fmla="*/ f278 1 f160"/>
                <a:gd name="f358" fmla="*/ f279 1 f159"/>
                <a:gd name="f359" fmla="*/ f280 1 f160"/>
                <a:gd name="f360" fmla="*/ f281 1 f159"/>
                <a:gd name="f361" fmla="*/ f282 1 f159"/>
                <a:gd name="f362" fmla="*/ f283 1 f160"/>
                <a:gd name="f363" fmla="*/ f284 1 f159"/>
                <a:gd name="f364" fmla="*/ f285 1 f160"/>
                <a:gd name="f365" fmla="*/ f286 1 f159"/>
                <a:gd name="f366" fmla="*/ f287 1 f159"/>
                <a:gd name="f367" fmla="*/ f288 1 f159"/>
                <a:gd name="f368" fmla="*/ f289 1 f160"/>
                <a:gd name="f369" fmla="*/ f290 1 f159"/>
                <a:gd name="f370" fmla="*/ f291 1 f159"/>
                <a:gd name="f371" fmla="*/ f292 1 f160"/>
                <a:gd name="f372" fmla="*/ f293 1 f159"/>
                <a:gd name="f373" fmla="*/ f294 1 f160"/>
                <a:gd name="f374" fmla="*/ f295 1 f159"/>
                <a:gd name="f375" fmla="*/ f296 1 f160"/>
                <a:gd name="f376" fmla="*/ f297 1 f160"/>
                <a:gd name="f377" fmla="*/ f298 1 f160"/>
                <a:gd name="f378" fmla="*/ f299 1 f159"/>
                <a:gd name="f379" fmla="*/ f300 1 f159"/>
                <a:gd name="f380" fmla="*/ f301 1 f159"/>
                <a:gd name="f381" fmla="*/ f302 1 f160"/>
                <a:gd name="f382" fmla="*/ f303 1 f159"/>
                <a:gd name="f383" fmla="*/ f304 1 f160"/>
                <a:gd name="f384" fmla="*/ f305 1 f160"/>
                <a:gd name="f385" fmla="*/ f306 1 f159"/>
                <a:gd name="f386" fmla="*/ f307 1 f160"/>
                <a:gd name="f387" fmla="*/ f308 1 f160"/>
                <a:gd name="f388" fmla="*/ f309 1 f160"/>
                <a:gd name="f389" fmla="*/ f310 f154 1"/>
                <a:gd name="f390" fmla="*/ f311 f154 1"/>
                <a:gd name="f391" fmla="*/ f313 f155 1"/>
                <a:gd name="f392" fmla="*/ f312 f155 1"/>
                <a:gd name="f393" fmla="*/ f315 f154 1"/>
                <a:gd name="f394" fmla="*/ f316 f155 1"/>
                <a:gd name="f395" fmla="*/ f317 f154 1"/>
                <a:gd name="f396" fmla="*/ f318 f155 1"/>
                <a:gd name="f397" fmla="*/ f319 f154 1"/>
                <a:gd name="f398" fmla="*/ f320 f154 1"/>
                <a:gd name="f399" fmla="*/ f321 f155 1"/>
                <a:gd name="f400" fmla="*/ f322 f154 1"/>
                <a:gd name="f401" fmla="*/ f323 f155 1"/>
                <a:gd name="f402" fmla="*/ f324 f154 1"/>
                <a:gd name="f403" fmla="*/ f325 f155 1"/>
                <a:gd name="f404" fmla="*/ f326 f154 1"/>
                <a:gd name="f405" fmla="*/ f327 f155 1"/>
                <a:gd name="f406" fmla="*/ f328 f154 1"/>
                <a:gd name="f407" fmla="*/ f329 f154 1"/>
                <a:gd name="f408" fmla="*/ f330 f155 1"/>
                <a:gd name="f409" fmla="*/ f331 f154 1"/>
                <a:gd name="f410" fmla="*/ f332 f155 1"/>
                <a:gd name="f411" fmla="*/ f333 f154 1"/>
                <a:gd name="f412" fmla="*/ f334 f155 1"/>
                <a:gd name="f413" fmla="*/ f335 f154 1"/>
                <a:gd name="f414" fmla="*/ f336 f155 1"/>
                <a:gd name="f415" fmla="*/ f337 f154 1"/>
                <a:gd name="f416" fmla="*/ f338 f155 1"/>
                <a:gd name="f417" fmla="*/ f339 f154 1"/>
                <a:gd name="f418" fmla="*/ f340 f155 1"/>
                <a:gd name="f419" fmla="*/ f341 f154 1"/>
                <a:gd name="f420" fmla="*/ f342 f155 1"/>
                <a:gd name="f421" fmla="*/ f343 f154 1"/>
                <a:gd name="f422" fmla="*/ f344 f155 1"/>
                <a:gd name="f423" fmla="*/ f345 f154 1"/>
                <a:gd name="f424" fmla="*/ f346 f155 1"/>
                <a:gd name="f425" fmla="*/ f347 f154 1"/>
                <a:gd name="f426" fmla="*/ f348 f155 1"/>
                <a:gd name="f427" fmla="*/ f349 f154 1"/>
                <a:gd name="f428" fmla="*/ f350 f155 1"/>
                <a:gd name="f429" fmla="*/ f351 f154 1"/>
                <a:gd name="f430" fmla="*/ f352 f155 1"/>
                <a:gd name="f431" fmla="*/ f353 f155 1"/>
                <a:gd name="f432" fmla="*/ f354 f154 1"/>
                <a:gd name="f433" fmla="*/ f355 f155 1"/>
                <a:gd name="f434" fmla="*/ f356 f154 1"/>
                <a:gd name="f435" fmla="*/ f357 f155 1"/>
                <a:gd name="f436" fmla="*/ f358 f154 1"/>
                <a:gd name="f437" fmla="*/ f359 f155 1"/>
                <a:gd name="f438" fmla="*/ f360 f154 1"/>
                <a:gd name="f439" fmla="*/ f361 f154 1"/>
                <a:gd name="f440" fmla="*/ f362 f155 1"/>
                <a:gd name="f441" fmla="*/ f363 f154 1"/>
                <a:gd name="f442" fmla="*/ f364 f155 1"/>
                <a:gd name="f443" fmla="*/ f365 f154 1"/>
                <a:gd name="f444" fmla="*/ f366 f154 1"/>
                <a:gd name="f445" fmla="*/ f367 f154 1"/>
                <a:gd name="f446" fmla="*/ f368 f155 1"/>
                <a:gd name="f447" fmla="*/ f369 f154 1"/>
                <a:gd name="f448" fmla="*/ f370 f154 1"/>
                <a:gd name="f449" fmla="*/ f371 f155 1"/>
                <a:gd name="f450" fmla="*/ f372 f154 1"/>
                <a:gd name="f451" fmla="*/ f373 f155 1"/>
                <a:gd name="f452" fmla="*/ f374 f154 1"/>
                <a:gd name="f453" fmla="*/ f375 f155 1"/>
                <a:gd name="f454" fmla="*/ f376 f155 1"/>
                <a:gd name="f455" fmla="*/ f377 f155 1"/>
                <a:gd name="f456" fmla="*/ f378 f154 1"/>
                <a:gd name="f457" fmla="*/ f379 f154 1"/>
                <a:gd name="f458" fmla="*/ f380 f154 1"/>
                <a:gd name="f459" fmla="*/ f381 f155 1"/>
                <a:gd name="f460" fmla="*/ f382 f154 1"/>
                <a:gd name="f461" fmla="*/ f383 f155 1"/>
                <a:gd name="f462" fmla="*/ f384 f155 1"/>
                <a:gd name="f463" fmla="*/ f385 f154 1"/>
                <a:gd name="f464" fmla="*/ f386 f155 1"/>
                <a:gd name="f465" fmla="*/ f387 f155 1"/>
                <a:gd name="f466" fmla="*/ f388 f155 1"/>
              </a:gdLst>
              <a:ahLst/>
              <a:cxnLst>
                <a:cxn ang="3cd4">
                  <a:pos x="hc" y="t"/>
                </a:cxn>
                <a:cxn ang="0">
                  <a:pos x="r" y="vc"/>
                </a:cxn>
                <a:cxn ang="cd4">
                  <a:pos x="hc" y="b"/>
                </a:cxn>
                <a:cxn ang="cd2">
                  <a:pos x="l" y="vc"/>
                </a:cxn>
                <a:cxn ang="f314">
                  <a:pos x="f393" y="f394"/>
                </a:cxn>
                <a:cxn ang="f314">
                  <a:pos x="f395" y="f396"/>
                </a:cxn>
                <a:cxn ang="f314">
                  <a:pos x="f397" y="f396"/>
                </a:cxn>
                <a:cxn ang="f314">
                  <a:pos x="f397" y="f394"/>
                </a:cxn>
                <a:cxn ang="f314">
                  <a:pos x="f398" y="f399"/>
                </a:cxn>
                <a:cxn ang="f314">
                  <a:pos x="f400" y="f401"/>
                </a:cxn>
                <a:cxn ang="f314">
                  <a:pos x="f402" y="f403"/>
                </a:cxn>
                <a:cxn ang="f314">
                  <a:pos x="f404" y="f405"/>
                </a:cxn>
                <a:cxn ang="f314">
                  <a:pos x="f406" y="f405"/>
                </a:cxn>
                <a:cxn ang="f314">
                  <a:pos x="f407" y="f408"/>
                </a:cxn>
                <a:cxn ang="f314">
                  <a:pos x="f409" y="f410"/>
                </a:cxn>
                <a:cxn ang="f314">
                  <a:pos x="f411" y="f412"/>
                </a:cxn>
                <a:cxn ang="f314">
                  <a:pos x="f413" y="f414"/>
                </a:cxn>
                <a:cxn ang="f314">
                  <a:pos x="f415" y="f416"/>
                </a:cxn>
                <a:cxn ang="f314">
                  <a:pos x="f417" y="f418"/>
                </a:cxn>
                <a:cxn ang="f314">
                  <a:pos x="f419" y="f420"/>
                </a:cxn>
                <a:cxn ang="f314">
                  <a:pos x="f421" y="f422"/>
                </a:cxn>
                <a:cxn ang="f314">
                  <a:pos x="f423" y="f424"/>
                </a:cxn>
                <a:cxn ang="f314">
                  <a:pos x="f425" y="f426"/>
                </a:cxn>
                <a:cxn ang="f314">
                  <a:pos x="f398" y="f418"/>
                </a:cxn>
                <a:cxn ang="f314">
                  <a:pos x="f427" y="f428"/>
                </a:cxn>
                <a:cxn ang="f314">
                  <a:pos x="f429" y="f430"/>
                </a:cxn>
                <a:cxn ang="f314">
                  <a:pos x="f423" y="f431"/>
                </a:cxn>
                <a:cxn ang="f314">
                  <a:pos x="f432" y="f433"/>
                </a:cxn>
                <a:cxn ang="f314">
                  <a:pos x="f434" y="f433"/>
                </a:cxn>
                <a:cxn ang="f314">
                  <a:pos x="f423" y="f435"/>
                </a:cxn>
                <a:cxn ang="f314">
                  <a:pos x="f436" y="f435"/>
                </a:cxn>
                <a:cxn ang="f314">
                  <a:pos x="f413" y="f437"/>
                </a:cxn>
                <a:cxn ang="f314">
                  <a:pos x="f438" y="f430"/>
                </a:cxn>
                <a:cxn ang="f314">
                  <a:pos x="f425" y="f426"/>
                </a:cxn>
                <a:cxn ang="f314">
                  <a:pos x="f439" y="f440"/>
                </a:cxn>
                <a:cxn ang="f314">
                  <a:pos x="f441" y="f442"/>
                </a:cxn>
                <a:cxn ang="f314">
                  <a:pos x="f443" y="f426"/>
                </a:cxn>
                <a:cxn ang="f314">
                  <a:pos x="f444" y="f430"/>
                </a:cxn>
                <a:cxn ang="f314">
                  <a:pos x="f445" y="f446"/>
                </a:cxn>
                <a:cxn ang="f314">
                  <a:pos x="f447" y="f437"/>
                </a:cxn>
                <a:cxn ang="f314">
                  <a:pos x="f448" y="f449"/>
                </a:cxn>
                <a:cxn ang="f314">
                  <a:pos x="f450" y="f451"/>
                </a:cxn>
                <a:cxn ang="f314">
                  <a:pos x="f452" y="f453"/>
                </a:cxn>
                <a:cxn ang="f314">
                  <a:pos x="f400" y="f454"/>
                </a:cxn>
                <a:cxn ang="f314">
                  <a:pos x="f445" y="f455"/>
                </a:cxn>
                <a:cxn ang="f314">
                  <a:pos x="f456" y="f410"/>
                </a:cxn>
                <a:cxn ang="f314">
                  <a:pos x="f457" y="f430"/>
                </a:cxn>
                <a:cxn ang="f314">
                  <a:pos x="f458" y="f459"/>
                </a:cxn>
                <a:cxn ang="f314">
                  <a:pos x="f434" y="f431"/>
                </a:cxn>
                <a:cxn ang="f314">
                  <a:pos x="f460" y="f416"/>
                </a:cxn>
                <a:cxn ang="f314">
                  <a:pos x="f452" y="f461"/>
                </a:cxn>
                <a:cxn ang="f314">
                  <a:pos x="f445" y="f462"/>
                </a:cxn>
                <a:cxn ang="f314">
                  <a:pos x="f452" y="f440"/>
                </a:cxn>
                <a:cxn ang="f314">
                  <a:pos x="f463" y="f464"/>
                </a:cxn>
                <a:cxn ang="f314">
                  <a:pos x="f406" y="f465"/>
                </a:cxn>
                <a:cxn ang="f314">
                  <a:pos x="f445" y="f466"/>
                </a:cxn>
              </a:cxnLst>
              <a:rect l="f389" t="f392" r="f390" b="f391"/>
              <a:pathLst>
                <a:path w="149" h="138">
                  <a:moveTo>
                    <a:pt x="f8" y="f5"/>
                  </a:moveTo>
                  <a:cubicBezTo>
                    <a:pt x="f9" y="f5"/>
                    <a:pt x="f10" y="f11"/>
                    <a:pt x="f12" y="f13"/>
                  </a:cubicBezTo>
                  <a:cubicBezTo>
                    <a:pt x="f12" y="f13"/>
                    <a:pt x="f12" y="f13"/>
                    <a:pt x="f12" y="f13"/>
                  </a:cubicBezTo>
                  <a:cubicBezTo>
                    <a:pt x="f12" y="f14"/>
                    <a:pt x="f12" y="f14"/>
                    <a:pt x="f12" y="f14"/>
                  </a:cubicBezTo>
                  <a:cubicBezTo>
                    <a:pt x="f10" y="f14"/>
                    <a:pt x="f10" y="f14"/>
                    <a:pt x="f15" y="f16"/>
                  </a:cubicBezTo>
                  <a:cubicBezTo>
                    <a:pt x="f8" y="f16"/>
                    <a:pt x="f17" y="f16"/>
                    <a:pt x="f18" y="f19"/>
                  </a:cubicBezTo>
                  <a:cubicBezTo>
                    <a:pt x="f18" y="f20"/>
                    <a:pt x="f21" y="f22"/>
                    <a:pt x="f18" y="f23"/>
                  </a:cubicBezTo>
                  <a:cubicBezTo>
                    <a:pt x="f17" y="f24"/>
                    <a:pt x="f17" y="f22"/>
                    <a:pt x="f25" y="f20"/>
                  </a:cubicBezTo>
                  <a:cubicBezTo>
                    <a:pt x="f9" y="f19"/>
                    <a:pt x="f15" y="f26"/>
                    <a:pt x="f10" y="f26"/>
                  </a:cubicBezTo>
                  <a:cubicBezTo>
                    <a:pt x="f12" y="f26"/>
                    <a:pt x="f27" y="f26"/>
                    <a:pt x="f27" y="f19"/>
                  </a:cubicBezTo>
                  <a:cubicBezTo>
                    <a:pt x="f28" y="f19"/>
                    <a:pt x="f28" y="f19"/>
                    <a:pt x="f28" y="f19"/>
                  </a:cubicBezTo>
                  <a:cubicBezTo>
                    <a:pt x="f27" y="f20"/>
                    <a:pt x="f27" y="f20"/>
                    <a:pt x="f27" y="f20"/>
                  </a:cubicBezTo>
                  <a:cubicBezTo>
                    <a:pt x="f27" y="f22"/>
                    <a:pt x="f12" y="f22"/>
                    <a:pt x="f12" y="f24"/>
                  </a:cubicBezTo>
                  <a:cubicBezTo>
                    <a:pt x="f10" y="f29"/>
                    <a:pt x="f15" y="f30"/>
                    <a:pt x="f15" y="f31"/>
                  </a:cubicBezTo>
                  <a:cubicBezTo>
                    <a:pt x="f27" y="f31"/>
                    <a:pt x="f28" y="f32"/>
                    <a:pt x="f33" y="f34"/>
                  </a:cubicBezTo>
                  <a:cubicBezTo>
                    <a:pt x="f35" y="f29"/>
                    <a:pt x="f28" y="f26"/>
                    <a:pt x="f27" y="f14"/>
                  </a:cubicBezTo>
                  <a:cubicBezTo>
                    <a:pt x="f27" y="f13"/>
                    <a:pt x="f27" y="f13"/>
                    <a:pt x="f27" y="f13"/>
                  </a:cubicBezTo>
                  <a:cubicBezTo>
                    <a:pt x="f28" y="f13"/>
                    <a:pt x="f28" y="f13"/>
                    <a:pt x="f28" y="f13"/>
                  </a:cubicBezTo>
                  <a:cubicBezTo>
                    <a:pt x="f28" y="f11"/>
                    <a:pt x="f33" y="f11"/>
                    <a:pt x="f36" y="f11"/>
                  </a:cubicBezTo>
                  <a:cubicBezTo>
                    <a:pt x="f36" y="f11"/>
                    <a:pt x="f36" y="f11"/>
                    <a:pt x="f36" y="f11"/>
                  </a:cubicBezTo>
                  <a:cubicBezTo>
                    <a:pt x="f37" y="f11"/>
                    <a:pt x="f38" y="f14"/>
                    <a:pt x="f39" y="f26"/>
                  </a:cubicBezTo>
                  <a:cubicBezTo>
                    <a:pt x="f40" y="f20"/>
                    <a:pt x="f40" y="f24"/>
                    <a:pt x="f40" y="f29"/>
                  </a:cubicBezTo>
                  <a:cubicBezTo>
                    <a:pt x="f41" y="f26"/>
                    <a:pt x="f42" y="f13"/>
                    <a:pt x="f43" y="f13"/>
                  </a:cubicBezTo>
                  <a:cubicBezTo>
                    <a:pt x="f44" y="f13"/>
                    <a:pt x="f45" y="f34"/>
                    <a:pt x="f46" y="f47"/>
                  </a:cubicBezTo>
                  <a:cubicBezTo>
                    <a:pt x="f48" y="f49"/>
                    <a:pt x="f50" y="f51"/>
                    <a:pt x="f52" y="f8"/>
                  </a:cubicBezTo>
                  <a:cubicBezTo>
                    <a:pt x="f44" y="f37"/>
                    <a:pt x="f53" y="f54"/>
                    <a:pt x="f55" y="f56"/>
                  </a:cubicBezTo>
                  <a:cubicBezTo>
                    <a:pt x="f57" y="f56"/>
                    <a:pt x="f58" y="f59"/>
                    <a:pt x="f60" y="f61"/>
                  </a:cubicBezTo>
                  <a:cubicBezTo>
                    <a:pt x="f62" y="f63"/>
                    <a:pt x="f7" y="f64"/>
                    <a:pt x="f50" y="f64"/>
                  </a:cubicBezTo>
                  <a:cubicBezTo>
                    <a:pt x="f65" y="f64"/>
                    <a:pt x="f45" y="f66"/>
                    <a:pt x="f46" y="f63"/>
                  </a:cubicBezTo>
                  <a:cubicBezTo>
                    <a:pt x="f46" y="f63"/>
                    <a:pt x="f46" y="f63"/>
                    <a:pt x="f46" y="f63"/>
                  </a:cubicBezTo>
                  <a:cubicBezTo>
                    <a:pt x="f6" y="f59"/>
                    <a:pt x="f6" y="f67"/>
                    <a:pt x="f6" y="f68"/>
                  </a:cubicBezTo>
                  <a:cubicBezTo>
                    <a:pt x="f48" y="f69"/>
                    <a:pt x="f48" y="f70"/>
                    <a:pt x="f6" y="f71"/>
                  </a:cubicBezTo>
                  <a:cubicBezTo>
                    <a:pt x="f6" y="f72"/>
                    <a:pt x="f6" y="f72"/>
                    <a:pt x="f6" y="f72"/>
                  </a:cubicBezTo>
                  <a:cubicBezTo>
                    <a:pt x="f48" y="f72"/>
                    <a:pt x="f48" y="f72"/>
                    <a:pt x="f48" y="f72"/>
                  </a:cubicBezTo>
                  <a:cubicBezTo>
                    <a:pt x="f73" y="f74"/>
                    <a:pt x="f75" y="f76"/>
                    <a:pt x="f77" y="f76"/>
                  </a:cubicBezTo>
                  <a:cubicBezTo>
                    <a:pt x="f52" y="f76"/>
                    <a:pt x="f78" y="f79"/>
                    <a:pt x="f58" y="f71"/>
                  </a:cubicBezTo>
                  <a:cubicBezTo>
                    <a:pt x="f58" y="f72"/>
                    <a:pt x="f58" y="f72"/>
                    <a:pt x="f58" y="f72"/>
                  </a:cubicBezTo>
                  <a:cubicBezTo>
                    <a:pt x="f58" y="f55"/>
                    <a:pt x="f58" y="f80"/>
                    <a:pt x="f77" y="f80"/>
                  </a:cubicBezTo>
                  <a:cubicBezTo>
                    <a:pt x="f77" y="f7"/>
                    <a:pt x="f77" y="f7"/>
                    <a:pt x="f77" y="f7"/>
                  </a:cubicBezTo>
                  <a:cubicBezTo>
                    <a:pt x="f81" y="f7"/>
                    <a:pt x="f7" y="f7"/>
                    <a:pt x="f52" y="f7"/>
                  </a:cubicBezTo>
                  <a:cubicBezTo>
                    <a:pt x="f82" y="f7"/>
                    <a:pt x="f82" y="f53"/>
                    <a:pt x="f82" y="f70"/>
                  </a:cubicBezTo>
                  <a:cubicBezTo>
                    <a:pt x="f82" y="f83"/>
                    <a:pt x="f82" y="f84"/>
                    <a:pt x="f82" y="f85"/>
                  </a:cubicBezTo>
                  <a:cubicBezTo>
                    <a:pt x="f82" y="f42"/>
                    <a:pt x="f86" y="f59"/>
                    <a:pt x="f86" y="f87"/>
                  </a:cubicBezTo>
                  <a:cubicBezTo>
                    <a:pt x="f86" y="f87"/>
                    <a:pt x="f86" y="f87"/>
                    <a:pt x="f86" y="f87"/>
                  </a:cubicBezTo>
                  <a:cubicBezTo>
                    <a:pt x="f86" y="f63"/>
                    <a:pt x="f86" y="f63"/>
                    <a:pt x="f86" y="f63"/>
                  </a:cubicBezTo>
                  <a:cubicBezTo>
                    <a:pt x="f88" y="f66"/>
                    <a:pt x="f88" y="f64"/>
                    <a:pt x="f88" y="f89"/>
                  </a:cubicBezTo>
                  <a:cubicBezTo>
                    <a:pt x="f90" y="f91"/>
                    <a:pt x="f76" y="f39"/>
                    <a:pt x="f90" y="f27"/>
                  </a:cubicBezTo>
                  <a:cubicBezTo>
                    <a:pt x="f86" y="f25"/>
                    <a:pt x="f53" y="f92"/>
                    <a:pt x="f93" y="f94"/>
                  </a:cubicBezTo>
                  <a:cubicBezTo>
                    <a:pt x="f80" y="f95"/>
                    <a:pt x="f75" y="f96"/>
                    <a:pt x="f60" y="f97"/>
                  </a:cubicBezTo>
                  <a:cubicBezTo>
                    <a:pt x="f55" y="f29"/>
                    <a:pt x="f88" y="f23"/>
                    <a:pt x="f72" y="f23"/>
                  </a:cubicBezTo>
                  <a:cubicBezTo>
                    <a:pt x="f98" y="f23"/>
                    <a:pt x="f63" y="f34"/>
                    <a:pt x="f99" y="f100"/>
                  </a:cubicBezTo>
                  <a:cubicBezTo>
                    <a:pt x="f33" y="f101"/>
                    <a:pt x="f21" y="f102"/>
                    <a:pt x="f103" y="f102"/>
                  </a:cubicBezTo>
                  <a:cubicBezTo>
                    <a:pt x="f104" y="f102"/>
                    <a:pt x="f105" y="f102"/>
                    <a:pt x="f49" y="f102"/>
                  </a:cubicBezTo>
                  <a:cubicBezTo>
                    <a:pt x="f106" y="f107"/>
                    <a:pt x="f108" y="f109"/>
                    <a:pt x="f110" y="f101"/>
                  </a:cubicBezTo>
                  <a:cubicBezTo>
                    <a:pt x="f107" y="f111"/>
                    <a:pt x="f111" y="f112"/>
                    <a:pt x="f97" y="f112"/>
                  </a:cubicBezTo>
                  <a:cubicBezTo>
                    <a:pt x="f24" y="f112"/>
                    <a:pt x="f16" y="f111"/>
                    <a:pt x="f11" y="f113"/>
                  </a:cubicBezTo>
                  <a:cubicBezTo>
                    <a:pt x="f5" y="f114"/>
                    <a:pt x="f5" y="f114"/>
                    <a:pt x="f5" y="f114"/>
                  </a:cubicBezTo>
                  <a:cubicBezTo>
                    <a:pt x="f26" y="f32"/>
                    <a:pt x="f29" y="f97"/>
                    <a:pt x="f114" y="f97"/>
                  </a:cubicBezTo>
                  <a:cubicBezTo>
                    <a:pt x="f114" y="f97"/>
                    <a:pt x="f114" y="f97"/>
                    <a:pt x="f114" y="f97"/>
                  </a:cubicBezTo>
                  <a:cubicBezTo>
                    <a:pt x="f102" y="f97"/>
                    <a:pt x="f47" y="f34"/>
                    <a:pt x="f95" y="f32"/>
                  </a:cubicBezTo>
                  <a:cubicBezTo>
                    <a:pt x="f115" y="f31"/>
                    <a:pt x="f116" y="f112"/>
                    <a:pt x="f117" y="f112"/>
                  </a:cubicBezTo>
                  <a:cubicBezTo>
                    <a:pt x="f21" y="f31"/>
                    <a:pt x="f118" y="f97"/>
                    <a:pt x="f117" y="f23"/>
                  </a:cubicBezTo>
                  <a:cubicBezTo>
                    <a:pt x="f119" y="f22"/>
                    <a:pt x="f119" y="f20"/>
                    <a:pt x="f119" y="f26"/>
                  </a:cubicBezTo>
                  <a:cubicBezTo>
                    <a:pt x="f119" y="f26"/>
                    <a:pt x="f119" y="f26"/>
                    <a:pt x="f119" y="f26"/>
                  </a:cubicBezTo>
                  <a:cubicBezTo>
                    <a:pt x="f119" y="f16"/>
                    <a:pt x="f119" y="f16"/>
                    <a:pt x="f119" y="f16"/>
                  </a:cubicBezTo>
                  <a:cubicBezTo>
                    <a:pt x="f117" y="f16"/>
                    <a:pt x="f117" y="f14"/>
                    <a:pt x="f118" y="f14"/>
                  </a:cubicBezTo>
                  <a:cubicBezTo>
                    <a:pt x="f18" y="f11"/>
                    <a:pt x="f17" y="f5"/>
                    <a:pt x="f8" y="f5"/>
                  </a:cubicBezTo>
                  <a:close/>
                  <a:moveTo>
                    <a:pt x="f15" y="f13"/>
                  </a:moveTo>
                  <a:cubicBezTo>
                    <a:pt x="f8" y="f11"/>
                    <a:pt x="f17" y="f13"/>
                    <a:pt x="f21" y="f16"/>
                  </a:cubicBezTo>
                  <a:cubicBezTo>
                    <a:pt x="f118" y="f16"/>
                    <a:pt x="f118" y="f26"/>
                    <a:pt x="f117" y="f26"/>
                  </a:cubicBezTo>
                  <a:cubicBezTo>
                    <a:pt x="f117" y="f20"/>
                    <a:pt x="f118" y="f22"/>
                    <a:pt x="f118" y="f23"/>
                  </a:cubicBezTo>
                  <a:cubicBezTo>
                    <a:pt x="f118" y="f23"/>
                    <a:pt x="f118" y="f23"/>
                    <a:pt x="f118" y="f23"/>
                  </a:cubicBezTo>
                  <a:cubicBezTo>
                    <a:pt x="f118" y="f22"/>
                    <a:pt x="f118" y="f20"/>
                    <a:pt x="f21" y="f26"/>
                  </a:cubicBezTo>
                  <a:cubicBezTo>
                    <a:pt x="f18" y="f14"/>
                    <a:pt x="f8" y="f14"/>
                    <a:pt x="f9" y="f13"/>
                  </a:cubicBezTo>
                  <a:cubicBezTo>
                    <a:pt x="f9" y="f13"/>
                    <a:pt x="f15" y="f13"/>
                    <a:pt x="f15" y="f13"/>
                  </a:cubicBezTo>
                  <a:close/>
                  <a:moveTo>
                    <a:pt x="f38" y="f34"/>
                  </a:moveTo>
                  <a:cubicBezTo>
                    <a:pt x="f120" y="f97"/>
                    <a:pt x="f120" y="f97"/>
                    <a:pt x="f120" y="f97"/>
                  </a:cubicBezTo>
                  <a:cubicBezTo>
                    <a:pt x="f39" y="f29"/>
                    <a:pt x="f39" y="f22"/>
                    <a:pt x="f38" y="f19"/>
                  </a:cubicBezTo>
                  <a:cubicBezTo>
                    <a:pt x="f37" y="f14"/>
                    <a:pt x="f36" y="f11"/>
                    <a:pt x="f33" y="f13"/>
                  </a:cubicBezTo>
                  <a:cubicBezTo>
                    <a:pt x="f36" y="f26"/>
                    <a:pt x="f120" y="f29"/>
                    <a:pt x="f36" y="f32"/>
                  </a:cubicBezTo>
                  <a:cubicBezTo>
                    <a:pt x="f33" y="f31"/>
                    <a:pt x="f27" y="f112"/>
                    <a:pt x="f15" y="f112"/>
                  </a:cubicBezTo>
                  <a:cubicBezTo>
                    <a:pt x="f9" y="f112"/>
                    <a:pt x="f9" y="f112"/>
                    <a:pt x="f9" y="f112"/>
                  </a:cubicBezTo>
                  <a:cubicBezTo>
                    <a:pt x="f9" y="f112"/>
                    <a:pt x="f9" y="f112"/>
                    <a:pt x="f9" y="f112"/>
                  </a:cubicBezTo>
                  <a:cubicBezTo>
                    <a:pt x="f8" y="f30"/>
                    <a:pt x="f9" y="f23"/>
                    <a:pt x="f10" y="f22"/>
                  </a:cubicBezTo>
                  <a:cubicBezTo>
                    <a:pt x="f10" y="f22"/>
                    <a:pt x="f10" y="f20"/>
                    <a:pt x="f12" y="f20"/>
                  </a:cubicBezTo>
                  <a:cubicBezTo>
                    <a:pt x="f12" y="f19"/>
                    <a:pt x="f10" y="f19"/>
                    <a:pt x="f10" y="f19"/>
                  </a:cubicBezTo>
                  <a:cubicBezTo>
                    <a:pt x="f15" y="f19"/>
                    <a:pt x="f9" y="f20"/>
                    <a:pt x="f8" y="f22"/>
                  </a:cubicBezTo>
                  <a:cubicBezTo>
                    <a:pt x="f25" y="f23"/>
                    <a:pt x="f17" y="f29"/>
                    <a:pt x="f21" y="f30"/>
                  </a:cubicBezTo>
                  <a:cubicBezTo>
                    <a:pt x="f21" y="f30"/>
                    <a:pt x="f21" y="f30"/>
                    <a:pt x="f21" y="f30"/>
                  </a:cubicBezTo>
                  <a:cubicBezTo>
                    <a:pt x="f21" y="f34"/>
                    <a:pt x="f18" y="f112"/>
                    <a:pt x="f118" y="f100"/>
                  </a:cubicBezTo>
                  <a:cubicBezTo>
                    <a:pt x="f118" y="f111"/>
                    <a:pt x="f118" y="f111"/>
                    <a:pt x="f118" y="f111"/>
                  </a:cubicBezTo>
                  <a:cubicBezTo>
                    <a:pt x="f118" y="f111"/>
                    <a:pt x="f118" y="f111"/>
                    <a:pt x="f118" y="f111"/>
                  </a:cubicBezTo>
                  <a:cubicBezTo>
                    <a:pt x="f116" y="f100"/>
                    <a:pt x="f115" y="f112"/>
                    <a:pt x="f95" y="f31"/>
                  </a:cubicBezTo>
                  <a:cubicBezTo>
                    <a:pt x="f121" y="f32"/>
                    <a:pt x="f102" y="f34"/>
                    <a:pt x="f114" y="f34"/>
                  </a:cubicBezTo>
                  <a:cubicBezTo>
                    <a:pt x="f114" y="f34"/>
                    <a:pt x="f114" y="f34"/>
                    <a:pt x="f114" y="f34"/>
                  </a:cubicBezTo>
                  <a:cubicBezTo>
                    <a:pt x="f32" y="f34"/>
                    <a:pt x="f29" y="f32"/>
                    <a:pt x="f20" y="f112"/>
                  </a:cubicBezTo>
                  <a:cubicBezTo>
                    <a:pt x="f24" y="f31"/>
                    <a:pt x="f29" y="f31"/>
                    <a:pt x="f97" y="f31"/>
                  </a:cubicBezTo>
                  <a:cubicBezTo>
                    <a:pt x="f100" y="f31"/>
                    <a:pt x="f122" y="f100"/>
                    <a:pt x="f123" y="f111"/>
                  </a:cubicBezTo>
                  <a:cubicBezTo>
                    <a:pt x="f124" y="f111"/>
                    <a:pt x="f124" y="f111"/>
                    <a:pt x="f124" y="f111"/>
                  </a:cubicBezTo>
                  <a:cubicBezTo>
                    <a:pt x="f125" y="f100"/>
                    <a:pt x="f126" y="f112"/>
                    <a:pt x="f106" y="f112"/>
                  </a:cubicBezTo>
                  <a:cubicBezTo>
                    <a:pt x="f106" y="f112"/>
                    <a:pt x="f106" y="f112"/>
                    <a:pt x="f106" y="f112"/>
                  </a:cubicBezTo>
                  <a:cubicBezTo>
                    <a:pt x="f49" y="f112"/>
                    <a:pt x="f103" y="f100"/>
                    <a:pt x="f127" y="f111"/>
                  </a:cubicBezTo>
                  <a:cubicBezTo>
                    <a:pt x="f51" y="f111"/>
                    <a:pt x="f92" y="f114"/>
                    <a:pt x="f119" y="f114"/>
                  </a:cubicBezTo>
                  <a:cubicBezTo>
                    <a:pt x="f118" y="f114"/>
                    <a:pt x="f118" y="f114"/>
                    <a:pt x="f118" y="f114"/>
                  </a:cubicBezTo>
                  <a:cubicBezTo>
                    <a:pt x="f117" y="f113"/>
                    <a:pt x="f117" y="f113"/>
                    <a:pt x="f117" y="f113"/>
                  </a:cubicBezTo>
                  <a:cubicBezTo>
                    <a:pt x="f128" y="f109"/>
                    <a:pt x="f116" y="f122"/>
                    <a:pt x="f129" y="f122"/>
                  </a:cubicBezTo>
                  <a:cubicBezTo>
                    <a:pt x="f105" y="f122"/>
                    <a:pt x="f130" y="f109"/>
                    <a:pt x="f106" y="f101"/>
                  </a:cubicBezTo>
                  <a:cubicBezTo>
                    <a:pt x="f126" y="f113"/>
                    <a:pt x="f125" y="f114"/>
                    <a:pt x="f124" y="f114"/>
                  </a:cubicBezTo>
                  <a:cubicBezTo>
                    <a:pt x="f110" y="f114"/>
                    <a:pt x="f110" y="f114"/>
                    <a:pt x="f110" y="f114"/>
                  </a:cubicBezTo>
                  <a:cubicBezTo>
                    <a:pt x="f110" y="f114"/>
                    <a:pt x="f124" y="f114"/>
                    <a:pt x="f124" y="f114"/>
                  </a:cubicBezTo>
                  <a:cubicBezTo>
                    <a:pt x="f131" y="f101"/>
                    <a:pt x="f132" y="f122"/>
                    <a:pt x="f115" y="f122"/>
                  </a:cubicBezTo>
                  <a:cubicBezTo>
                    <a:pt x="f105" y="f122"/>
                    <a:pt x="f104" y="f122"/>
                    <a:pt x="f103" y="f122"/>
                  </a:cubicBezTo>
                  <a:cubicBezTo>
                    <a:pt x="f21" y="f122"/>
                    <a:pt x="f33" y="f114"/>
                    <a:pt x="f133" y="f31"/>
                  </a:cubicBezTo>
                  <a:cubicBezTo>
                    <a:pt x="f91" y="f31"/>
                    <a:pt x="f134" y="f32"/>
                    <a:pt x="f41" y="f34"/>
                  </a:cubicBezTo>
                  <a:cubicBezTo>
                    <a:pt x="f41" y="f34"/>
                    <a:pt x="f41" y="f34"/>
                    <a:pt x="f41" y="f34"/>
                  </a:cubicBezTo>
                  <a:cubicBezTo>
                    <a:pt x="f135" y="f97"/>
                    <a:pt x="f135" y="f30"/>
                    <a:pt x="f135" y="f30"/>
                  </a:cubicBezTo>
                  <a:cubicBezTo>
                    <a:pt x="f41" y="f23"/>
                    <a:pt x="f64" y="f24"/>
                    <a:pt x="f87" y="f20"/>
                  </a:cubicBezTo>
                  <a:cubicBezTo>
                    <a:pt x="f56" y="f20"/>
                    <a:pt x="f42" y="f19"/>
                    <a:pt x="f136" y="f26"/>
                  </a:cubicBezTo>
                  <a:cubicBezTo>
                    <a:pt x="f67" y="f16"/>
                    <a:pt x="f67" y="f16"/>
                    <a:pt x="f67" y="f16"/>
                  </a:cubicBezTo>
                  <a:cubicBezTo>
                    <a:pt x="f66" y="f19"/>
                    <a:pt x="f91" y="f24"/>
                    <a:pt x="f38" y="f34"/>
                  </a:cubicBezTo>
                  <a:close/>
                  <a:moveTo>
                    <a:pt x="f55" y="f137"/>
                  </a:moveTo>
                  <a:cubicBezTo>
                    <a:pt x="f55" y="f137"/>
                    <a:pt x="f53" y="f137"/>
                    <a:pt x="f53" y="f137"/>
                  </a:cubicBezTo>
                  <a:cubicBezTo>
                    <a:pt x="f138" y="f137"/>
                    <a:pt x="f138" y="f137"/>
                    <a:pt x="f138" y="f137"/>
                  </a:cubicBezTo>
                  <a:cubicBezTo>
                    <a:pt x="f138" y="f56"/>
                    <a:pt x="f138" y="f56"/>
                    <a:pt x="f138" y="f56"/>
                  </a:cubicBezTo>
                  <a:cubicBezTo>
                    <a:pt x="f82" y="f54"/>
                    <a:pt x="f93" y="f35"/>
                    <a:pt x="f62" y="f25"/>
                  </a:cubicBezTo>
                  <a:cubicBezTo>
                    <a:pt x="f77" y="f127"/>
                    <a:pt x="f46" y="f49"/>
                    <a:pt x="f73" y="f125"/>
                  </a:cubicBezTo>
                  <a:cubicBezTo>
                    <a:pt x="f65" y="f32"/>
                    <a:pt x="f58" y="f16"/>
                    <a:pt x="f43" y="f16"/>
                  </a:cubicBezTo>
                  <a:cubicBezTo>
                    <a:pt x="f139" y="f16"/>
                    <a:pt x="f98" y="f16"/>
                    <a:pt x="f67" y="f16"/>
                  </a:cubicBezTo>
                  <a:cubicBezTo>
                    <a:pt x="f85" y="f26"/>
                    <a:pt x="f85" y="f26"/>
                    <a:pt x="f85" y="f26"/>
                  </a:cubicBezTo>
                  <a:cubicBezTo>
                    <a:pt x="f85" y="f19"/>
                    <a:pt x="f85" y="f19"/>
                    <a:pt x="f85" y="f20"/>
                  </a:cubicBezTo>
                  <a:cubicBezTo>
                    <a:pt x="f67" y="f24"/>
                    <a:pt x="f42" y="f23"/>
                    <a:pt x="f59" y="f29"/>
                  </a:cubicBezTo>
                  <a:cubicBezTo>
                    <a:pt x="f63" y="f29"/>
                    <a:pt x="f89" y="f30"/>
                    <a:pt x="f140" y="f34"/>
                  </a:cubicBezTo>
                  <a:cubicBezTo>
                    <a:pt x="f56" y="f29"/>
                    <a:pt x="f68" y="f22"/>
                    <a:pt x="f72" y="f22"/>
                  </a:cubicBezTo>
                  <a:cubicBezTo>
                    <a:pt x="f88" y="f22"/>
                    <a:pt x="f57" y="f24"/>
                    <a:pt x="f60" y="f30"/>
                  </a:cubicBezTo>
                  <a:cubicBezTo>
                    <a:pt x="f141" y="f30"/>
                    <a:pt x="f141" y="f30"/>
                    <a:pt x="f141" y="f30"/>
                  </a:cubicBezTo>
                  <a:cubicBezTo>
                    <a:pt x="f141" y="f30"/>
                    <a:pt x="f141" y="f30"/>
                    <a:pt x="f141" y="f30"/>
                  </a:cubicBezTo>
                  <a:cubicBezTo>
                    <a:pt x="f45" y="f96"/>
                    <a:pt x="f52" y="f106"/>
                    <a:pt x="f58" y="f142"/>
                  </a:cubicBezTo>
                  <a:cubicBezTo>
                    <a:pt x="f55" y="f119"/>
                    <a:pt x="f82" y="f25"/>
                    <a:pt x="f86" y="f28"/>
                  </a:cubicBezTo>
                  <a:cubicBezTo>
                    <a:pt x="f90" y="f120"/>
                    <a:pt x="f88" y="f143"/>
                    <a:pt x="f88" y="f91"/>
                  </a:cubicBezTo>
                  <a:cubicBezTo>
                    <a:pt x="f86" y="f33"/>
                    <a:pt x="f55" y="f17"/>
                    <a:pt x="f44" y="f51"/>
                  </a:cubicBezTo>
                  <a:cubicBezTo>
                    <a:pt x="f62" y="f105"/>
                    <a:pt x="f81" y="f95"/>
                    <a:pt x="f144" y="f145"/>
                  </a:cubicBezTo>
                  <a:cubicBezTo>
                    <a:pt x="f81" y="f96"/>
                    <a:pt x="f7" y="f107"/>
                    <a:pt x="f81" y="f122"/>
                  </a:cubicBezTo>
                  <a:cubicBezTo>
                    <a:pt x="f81" y="f122"/>
                    <a:pt x="f81" y="f122"/>
                    <a:pt x="f144" y="f122"/>
                  </a:cubicBezTo>
                  <a:cubicBezTo>
                    <a:pt x="f144" y="f122"/>
                    <a:pt x="f144" y="f122"/>
                    <a:pt x="f144" y="f122"/>
                  </a:cubicBezTo>
                  <a:cubicBezTo>
                    <a:pt x="f77" y="f122"/>
                    <a:pt x="f50" y="f122"/>
                    <a:pt x="f75" y="f102"/>
                  </a:cubicBezTo>
                  <a:cubicBezTo>
                    <a:pt x="f75" y="f102"/>
                    <a:pt x="f75" y="f102"/>
                    <a:pt x="f75" y="f102"/>
                  </a:cubicBezTo>
                  <a:cubicBezTo>
                    <a:pt x="f45" y="f130"/>
                    <a:pt x="f81" y="f51"/>
                    <a:pt x="f141" y="f9"/>
                  </a:cubicBezTo>
                  <a:cubicBezTo>
                    <a:pt x="f93" y="f36"/>
                    <a:pt x="f53" y="f146"/>
                    <a:pt x="f82" y="f140"/>
                  </a:cubicBezTo>
                  <a:cubicBezTo>
                    <a:pt x="f82" y="f89"/>
                    <a:pt x="f82" y="f89"/>
                    <a:pt x="f82" y="f89"/>
                  </a:cubicBezTo>
                  <a:cubicBezTo>
                    <a:pt x="f82" y="f87"/>
                    <a:pt x="f138" y="f56"/>
                    <a:pt x="f138" y="f85"/>
                  </a:cubicBezTo>
                  <a:cubicBezTo>
                    <a:pt x="f53" y="f84"/>
                    <a:pt x="f53" y="f83"/>
                    <a:pt x="f53" y="f70"/>
                  </a:cubicBezTo>
                  <a:cubicBezTo>
                    <a:pt x="f53" y="f138"/>
                    <a:pt x="f53" y="f62"/>
                    <a:pt x="f62" y="f52"/>
                  </a:cubicBezTo>
                  <a:cubicBezTo>
                    <a:pt x="f93" y="f141"/>
                    <a:pt x="f93" y="f138"/>
                    <a:pt x="f93" y="f72"/>
                  </a:cubicBezTo>
                  <a:cubicBezTo>
                    <a:pt x="f93" y="f70"/>
                    <a:pt x="f93" y="f70"/>
                    <a:pt x="f93" y="f70"/>
                  </a:cubicBezTo>
                  <a:cubicBezTo>
                    <a:pt x="f58" y="f70"/>
                    <a:pt x="f58" y="f70"/>
                    <a:pt x="f58" y="f70"/>
                  </a:cubicBezTo>
                  <a:cubicBezTo>
                    <a:pt x="f141" y="f72"/>
                    <a:pt x="f52" y="f79"/>
                    <a:pt x="f77" y="f79"/>
                  </a:cubicBezTo>
                  <a:cubicBezTo>
                    <a:pt x="f75" y="f79"/>
                    <a:pt x="f45" y="f72"/>
                    <a:pt x="f46" y="f71"/>
                  </a:cubicBezTo>
                  <a:cubicBezTo>
                    <a:pt x="f46" y="f70"/>
                    <a:pt x="f46" y="f69"/>
                    <a:pt x="f46" y="f68"/>
                  </a:cubicBezTo>
                  <a:cubicBezTo>
                    <a:pt x="f46" y="f147"/>
                    <a:pt x="f46" y="f136"/>
                    <a:pt x="f46" y="f137"/>
                  </a:cubicBezTo>
                  <a:cubicBezTo>
                    <a:pt x="f46" y="f137"/>
                    <a:pt x="f46" y="f137"/>
                    <a:pt x="f46" y="f137"/>
                  </a:cubicBezTo>
                  <a:cubicBezTo>
                    <a:pt x="f73" y="f42"/>
                    <a:pt x="f45" y="f42"/>
                    <a:pt x="f65" y="f42"/>
                  </a:cubicBezTo>
                  <a:cubicBezTo>
                    <a:pt x="f75" y="f42"/>
                    <a:pt x="f50" y="f42"/>
                    <a:pt x="f77" y="f42"/>
                  </a:cubicBezTo>
                  <a:cubicBezTo>
                    <a:pt x="f7" y="f137"/>
                    <a:pt x="f80" y="f56"/>
                    <a:pt x="f78" y="f137"/>
                  </a:cubicBezTo>
                  <a:cubicBezTo>
                    <a:pt x="f44" y="f42"/>
                    <a:pt x="f44" y="f42"/>
                    <a:pt x="f44" y="f42"/>
                  </a:cubicBezTo>
                  <a:cubicBezTo>
                    <a:pt x="f141" y="f56"/>
                    <a:pt x="f141" y="f56"/>
                    <a:pt x="f141" y="f56"/>
                  </a:cubicBezTo>
                  <a:cubicBezTo>
                    <a:pt x="f52" y="f63"/>
                    <a:pt x="f50" y="f63"/>
                    <a:pt x="f46" y="f56"/>
                  </a:cubicBezTo>
                  <a:cubicBezTo>
                    <a:pt x="f46" y="f56"/>
                    <a:pt x="f46" y="f56"/>
                    <a:pt x="f46" y="f56"/>
                  </a:cubicBezTo>
                  <a:cubicBezTo>
                    <a:pt x="f46" y="f59"/>
                    <a:pt x="f73" y="f61"/>
                    <a:pt x="f73" y="f87"/>
                  </a:cubicBezTo>
                  <a:cubicBezTo>
                    <a:pt x="f45" y="f63"/>
                    <a:pt x="f75" y="f63"/>
                    <a:pt x="f50" y="f63"/>
                  </a:cubicBezTo>
                  <a:cubicBezTo>
                    <a:pt x="f81" y="f63"/>
                    <a:pt x="f80" y="f87"/>
                    <a:pt x="f141" y="f59"/>
                  </a:cubicBezTo>
                  <a:cubicBezTo>
                    <a:pt x="f58" y="f56"/>
                    <a:pt x="f148" y="f137"/>
                    <a:pt x="f55" y="f137"/>
                  </a:cubicBezTo>
                  <a:close/>
                  <a:moveTo>
                    <a:pt x="f41" y="f30"/>
                  </a:moveTo>
                  <a:cubicBezTo>
                    <a:pt x="f89" y="f29"/>
                    <a:pt x="f63" y="f23"/>
                    <a:pt x="f61" y="f24"/>
                  </a:cubicBezTo>
                  <a:cubicBezTo>
                    <a:pt x="f137" y="f22"/>
                    <a:pt x="f136" y="f22"/>
                    <a:pt x="f67" y="f20"/>
                  </a:cubicBezTo>
                  <a:cubicBezTo>
                    <a:pt x="f67" y="f20"/>
                    <a:pt x="f67" y="f19"/>
                    <a:pt x="f67" y="f19"/>
                  </a:cubicBezTo>
                  <a:cubicBezTo>
                    <a:pt x="f42" y="f20"/>
                    <a:pt x="f56" y="f22"/>
                    <a:pt x="f61" y="f24"/>
                  </a:cubicBezTo>
                  <a:cubicBezTo>
                    <a:pt x="f66" y="f23"/>
                    <a:pt x="f140" y="f29"/>
                    <a:pt x="f41" y="f30"/>
                  </a:cubicBezTo>
                  <a:close/>
                  <a:moveTo>
                    <a:pt x="f128" y="f113"/>
                  </a:moveTo>
                  <a:cubicBezTo>
                    <a:pt x="f51" y="f113"/>
                    <a:pt x="f127" y="f113"/>
                    <a:pt x="f116" y="f114"/>
                  </a:cubicBezTo>
                  <a:cubicBezTo>
                    <a:pt x="f103" y="f111"/>
                    <a:pt x="f49" y="f111"/>
                    <a:pt x="f106" y="f111"/>
                  </a:cubicBezTo>
                  <a:cubicBezTo>
                    <a:pt x="f95" y="f111"/>
                    <a:pt x="f126" y="f111"/>
                    <a:pt x="f108" y="f111"/>
                  </a:cubicBezTo>
                  <a:cubicBezTo>
                    <a:pt x="f126" y="f114"/>
                    <a:pt x="f149" y="f114"/>
                    <a:pt x="f106" y="f114"/>
                  </a:cubicBezTo>
                  <a:cubicBezTo>
                    <a:pt x="f150" y="f113"/>
                    <a:pt x="f105" y="f101"/>
                    <a:pt x="f129" y="f101"/>
                  </a:cubicBezTo>
                  <a:cubicBezTo>
                    <a:pt x="f142" y="f101"/>
                    <a:pt x="f127" y="f101"/>
                    <a:pt x="f128" y="f113"/>
                  </a:cubicBezTo>
                  <a:close/>
                  <a:moveTo>
                    <a:pt x="f77" y="f96"/>
                  </a:moveTo>
                  <a:cubicBezTo>
                    <a:pt x="f77" y="f102"/>
                    <a:pt x="f77" y="f102"/>
                    <a:pt x="f144" y="f107"/>
                  </a:cubicBezTo>
                  <a:cubicBezTo>
                    <a:pt x="f77" y="f102"/>
                    <a:pt x="f77" y="f96"/>
                    <a:pt x="f77" y="f96"/>
                  </a:cubicBezTo>
                  <a:cubicBezTo>
                    <a:pt x="f77" y="f145"/>
                    <a:pt x="f77" y="f145"/>
                    <a:pt x="f77" y="f145"/>
                  </a:cubicBezTo>
                  <a:cubicBezTo>
                    <a:pt x="f77" y="f145"/>
                    <a:pt x="f77" y="f145"/>
                    <a:pt x="f77" y="f145"/>
                  </a:cubicBezTo>
                  <a:cubicBezTo>
                    <a:pt x="f77" y="f106"/>
                    <a:pt x="f80" y="f104"/>
                    <a:pt x="f60" y="f128"/>
                  </a:cubicBezTo>
                  <a:cubicBezTo>
                    <a:pt x="f148" y="f25"/>
                    <a:pt x="f82" y="f33"/>
                    <a:pt x="f82" y="f91"/>
                  </a:cubicBezTo>
                  <a:cubicBezTo>
                    <a:pt x="f53" y="f38"/>
                    <a:pt x="f148" y="f28"/>
                    <a:pt x="f44" y="f9"/>
                  </a:cubicBezTo>
                  <a:cubicBezTo>
                    <a:pt x="f7" y="f127"/>
                    <a:pt x="f65" y="f130"/>
                    <a:pt x="f77" y="f96"/>
                  </a:cubicBezTo>
                  <a:close/>
                  <a:moveTo>
                    <a:pt x="f45" y="f137"/>
                  </a:moveTo>
                  <a:cubicBezTo>
                    <a:pt x="f50" y="f61"/>
                    <a:pt x="f81" y="f61"/>
                    <a:pt x="f80" y="f59"/>
                  </a:cubicBezTo>
                  <a:cubicBezTo>
                    <a:pt x="f7" y="f59"/>
                    <a:pt x="f144" y="f56"/>
                    <a:pt x="f77" y="f56"/>
                  </a:cubicBezTo>
                  <a:cubicBezTo>
                    <a:pt x="f75" y="f137"/>
                    <a:pt x="f65" y="f137"/>
                    <a:pt x="f45" y="f137"/>
                  </a:cubicBezTo>
                  <a:close/>
                  <a:moveTo>
                    <a:pt x="f60" y="f136"/>
                  </a:moveTo>
                  <a:cubicBezTo>
                    <a:pt x="f50" y="f136"/>
                    <a:pt x="f50" y="f136"/>
                    <a:pt x="f50" y="f136"/>
                  </a:cubicBezTo>
                  <a:cubicBezTo>
                    <a:pt x="f75" y="f136"/>
                    <a:pt x="f75" y="f136"/>
                    <a:pt x="f75" y="f136"/>
                  </a:cubicBezTo>
                  <a:cubicBezTo>
                    <a:pt x="f73" y="f85"/>
                    <a:pt x="f73" y="f83"/>
                    <a:pt x="f73" y="f151"/>
                  </a:cubicBezTo>
                  <a:cubicBezTo>
                    <a:pt x="f73" y="f71"/>
                    <a:pt x="f73" y="f71"/>
                    <a:pt x="f73" y="f71"/>
                  </a:cubicBezTo>
                  <a:cubicBezTo>
                    <a:pt x="f45" y="f71"/>
                    <a:pt x="f45" y="f71"/>
                    <a:pt x="f45" y="f71"/>
                  </a:cubicBezTo>
                  <a:cubicBezTo>
                    <a:pt x="f7" y="f72"/>
                    <a:pt x="f60" y="f70"/>
                    <a:pt x="f58" y="f83"/>
                  </a:cubicBezTo>
                  <a:cubicBezTo>
                    <a:pt x="f93" y="f84"/>
                    <a:pt x="f93" y="f85"/>
                    <a:pt x="f60" y="f136"/>
                  </a:cubicBezTo>
                  <a:close/>
                  <a:moveTo>
                    <a:pt x="f50" y="f67"/>
                  </a:moveTo>
                  <a:cubicBezTo>
                    <a:pt x="f141" y="f67"/>
                    <a:pt x="f141" y="f67"/>
                    <a:pt x="f141" y="f67"/>
                  </a:cubicBezTo>
                  <a:cubicBezTo>
                    <a:pt x="f44" y="f147"/>
                    <a:pt x="f58" y="f84"/>
                    <a:pt x="f44" y="f139"/>
                  </a:cubicBezTo>
                  <a:cubicBezTo>
                    <a:pt x="f141" y="f152"/>
                    <a:pt x="f7" y="f151"/>
                    <a:pt x="f65" y="f70"/>
                  </a:cubicBezTo>
                  <a:cubicBezTo>
                    <a:pt x="f45" y="f68"/>
                    <a:pt x="f65" y="f147"/>
                    <a:pt x="f50" y="f67"/>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29" name="Ελεύθερη σχεδίαση 51">
              <a:extLst>
                <a:ext uri="{FF2B5EF4-FFF2-40B4-BE49-F238E27FC236}">
                  <a16:creationId xmlns:a16="http://schemas.microsoft.com/office/drawing/2014/main" id="{6A3ECC26-015E-1CCD-19D4-A090DA912661}"/>
                </a:ext>
              </a:extLst>
            </p:cNvPr>
            <p:cNvSpPr/>
            <p:nvPr/>
          </p:nvSpPr>
          <p:spPr>
            <a:xfrm rot="5400013">
              <a:off x="4600592" y="4462903"/>
              <a:ext cx="262112" cy="381387"/>
            </a:xfrm>
            <a:custGeom>
              <a:avLst/>
              <a:gdLst>
                <a:gd name="f0" fmla="val 10800000"/>
                <a:gd name="f1" fmla="val 5400000"/>
                <a:gd name="f2" fmla="val 180"/>
                <a:gd name="f3" fmla="val w"/>
                <a:gd name="f4" fmla="val h"/>
                <a:gd name="f5" fmla="val 0"/>
                <a:gd name="f6" fmla="val 135"/>
                <a:gd name="f7" fmla="val 153"/>
                <a:gd name="f8" fmla="val 47"/>
                <a:gd name="f9" fmla="val 133"/>
                <a:gd name="f10" fmla="val 62"/>
                <a:gd name="f11" fmla="val 76"/>
                <a:gd name="f12" fmla="val 119"/>
                <a:gd name="f13" fmla="val 91"/>
                <a:gd name="f14" fmla="val 114"/>
                <a:gd name="f15" fmla="val 82"/>
                <a:gd name="f16" fmla="val 120"/>
                <a:gd name="f17" fmla="val 63"/>
                <a:gd name="f18" fmla="val 134"/>
                <a:gd name="f19" fmla="val 138"/>
                <a:gd name="f20" fmla="val 28"/>
                <a:gd name="f21" fmla="val 143"/>
                <a:gd name="f22" fmla="val 144"/>
                <a:gd name="f23" fmla="val 124"/>
                <a:gd name="f24" fmla="val 6"/>
                <a:gd name="f25" fmla="val 123"/>
                <a:gd name="f26" fmla="val 1"/>
                <a:gd name="f27" fmla="val 132"/>
                <a:gd name="f28" fmla="val 4"/>
                <a:gd name="f29" fmla="val 38"/>
                <a:gd name="f30" fmla="val 148"/>
                <a:gd name="f31" fmla="val 65"/>
                <a:gd name="f32" fmla="val 113"/>
                <a:gd name="f33" fmla="val 97"/>
                <a:gd name="f34" fmla="val 109"/>
                <a:gd name="f35" fmla="val 98"/>
                <a:gd name="f36" fmla="val 104"/>
                <a:gd name="f37" fmla="val 100"/>
                <a:gd name="f38" fmla="val 94"/>
                <a:gd name="f39" fmla="val 85"/>
                <a:gd name="f40" fmla="val 131"/>
                <a:gd name="f41" fmla="val 46"/>
                <a:gd name="f42" fmla="val 125"/>
                <a:gd name="f43" fmla="val 22"/>
                <a:gd name="f44" fmla="val 12"/>
                <a:gd name="f45" fmla="val 101"/>
                <a:gd name="f46" fmla="val 15"/>
                <a:gd name="f47" fmla="val 9"/>
                <a:gd name="f48" fmla="val 107"/>
                <a:gd name="f49" fmla="val 5"/>
                <a:gd name="f50" fmla="val 18"/>
                <a:gd name="f51" fmla="val 30"/>
                <a:gd name="f52" fmla="val 56"/>
                <a:gd name="f53" fmla="val 111"/>
                <a:gd name="f54" fmla="val 90"/>
                <a:gd name="f55" fmla="val 106"/>
                <a:gd name="f56" fmla="val 105"/>
                <a:gd name="f57" fmla="val 126"/>
                <a:gd name="f58" fmla="val 137"/>
                <a:gd name="f59" fmla="val 130"/>
                <a:gd name="f60" fmla="val 95"/>
                <a:gd name="f61" fmla="val 78"/>
                <a:gd name="f62" fmla="val 127"/>
                <a:gd name="f63" fmla="val 102"/>
                <a:gd name="f64" fmla="val 112"/>
                <a:gd name="f65" fmla="val 84"/>
                <a:gd name="f66" fmla="val 128"/>
                <a:gd name="f67" fmla="val 36"/>
                <a:gd name="f68" fmla="val 83"/>
                <a:gd name="f69" fmla="val 110"/>
                <a:gd name="f70" fmla="val 117"/>
                <a:gd name="f71" fmla="val 118"/>
                <a:gd name="f72" fmla="val 121"/>
                <a:gd name="f73" fmla="val 108"/>
                <a:gd name="f74" fmla="val 115"/>
                <a:gd name="f75" fmla="+- 0 0 -90"/>
                <a:gd name="f76" fmla="*/ f3 1 135"/>
                <a:gd name="f77" fmla="*/ f4 1 153"/>
                <a:gd name="f78" fmla="+- f7 0 f5"/>
                <a:gd name="f79" fmla="+- f6 0 f5"/>
                <a:gd name="f80" fmla="*/ f75 f0 1"/>
                <a:gd name="f81" fmla="*/ f79 1 135"/>
                <a:gd name="f82" fmla="*/ f78 1 153"/>
                <a:gd name="f83" fmla="*/ 47 f79 1"/>
                <a:gd name="f84" fmla="*/ 133 f78 1"/>
                <a:gd name="f85" fmla="*/ 91 f79 1"/>
                <a:gd name="f86" fmla="*/ 114 f78 1"/>
                <a:gd name="f87" fmla="*/ 138 f78 1"/>
                <a:gd name="f88" fmla="*/ 0 f79 1"/>
                <a:gd name="f89" fmla="*/ 124 f78 1"/>
                <a:gd name="f90" fmla="*/ 4 f79 1"/>
                <a:gd name="f91" fmla="*/ 97 f79 1"/>
                <a:gd name="f92" fmla="*/ 109 f78 1"/>
                <a:gd name="f93" fmla="*/ 100 f79 1"/>
                <a:gd name="f94" fmla="*/ 94 f78 1"/>
                <a:gd name="f95" fmla="*/ 125 f79 1"/>
                <a:gd name="f96" fmla="*/ 22 f78 1"/>
                <a:gd name="f97" fmla="*/ 101 f79 1"/>
                <a:gd name="f98" fmla="*/ 15 f78 1"/>
                <a:gd name="f99" fmla="*/ 114 f79 1"/>
                <a:gd name="f100" fmla="*/ 5 f78 1"/>
                <a:gd name="f101" fmla="*/ 132 f79 1"/>
                <a:gd name="f102" fmla="*/ 30 f78 1"/>
                <a:gd name="f103" fmla="*/ 107 f79 1"/>
                <a:gd name="f104" fmla="*/ 106 f78 1"/>
                <a:gd name="f105" fmla="*/ 137 f78 1"/>
                <a:gd name="f106" fmla="*/ 95 f79 1"/>
                <a:gd name="f107" fmla="*/ 113 f78 1"/>
                <a:gd name="f108" fmla="*/ 102 f79 1"/>
                <a:gd name="f109" fmla="*/ 107 f78 1"/>
                <a:gd name="f110" fmla="*/ 128 f79 1"/>
                <a:gd name="f111" fmla="*/ 36 f78 1"/>
                <a:gd name="f112" fmla="*/ 110 f78 1"/>
                <a:gd name="f113" fmla="*/ 118 f79 1"/>
                <a:gd name="f114" fmla="*/ 128 f78 1"/>
                <a:gd name="f115" fmla="*/ 104 f79 1"/>
                <a:gd name="f116" fmla="*/ 131 f78 1"/>
                <a:gd name="f117" fmla="*/ 115 f79 1"/>
                <a:gd name="f118" fmla="*/ f80 1 f2"/>
                <a:gd name="f119" fmla="*/ f83 1 135"/>
                <a:gd name="f120" fmla="*/ f84 1 153"/>
                <a:gd name="f121" fmla="*/ f85 1 135"/>
                <a:gd name="f122" fmla="*/ f86 1 153"/>
                <a:gd name="f123" fmla="*/ f87 1 153"/>
                <a:gd name="f124" fmla="*/ f88 1 135"/>
                <a:gd name="f125" fmla="*/ f89 1 153"/>
                <a:gd name="f126" fmla="*/ f90 1 135"/>
                <a:gd name="f127" fmla="*/ f91 1 135"/>
                <a:gd name="f128" fmla="*/ f92 1 153"/>
                <a:gd name="f129" fmla="*/ f93 1 135"/>
                <a:gd name="f130" fmla="*/ f94 1 153"/>
                <a:gd name="f131" fmla="*/ f95 1 135"/>
                <a:gd name="f132" fmla="*/ f96 1 153"/>
                <a:gd name="f133" fmla="*/ f97 1 135"/>
                <a:gd name="f134" fmla="*/ f98 1 153"/>
                <a:gd name="f135" fmla="*/ f99 1 135"/>
                <a:gd name="f136" fmla="*/ f100 1 153"/>
                <a:gd name="f137" fmla="*/ f101 1 135"/>
                <a:gd name="f138" fmla="*/ f102 1 153"/>
                <a:gd name="f139" fmla="*/ f103 1 135"/>
                <a:gd name="f140" fmla="*/ f104 1 153"/>
                <a:gd name="f141" fmla="*/ f105 1 153"/>
                <a:gd name="f142" fmla="*/ f106 1 135"/>
                <a:gd name="f143" fmla="*/ f107 1 153"/>
                <a:gd name="f144" fmla="*/ f108 1 135"/>
                <a:gd name="f145" fmla="*/ f109 1 153"/>
                <a:gd name="f146" fmla="*/ f110 1 135"/>
                <a:gd name="f147" fmla="*/ f111 1 153"/>
                <a:gd name="f148" fmla="*/ f112 1 153"/>
                <a:gd name="f149" fmla="*/ f113 1 135"/>
                <a:gd name="f150" fmla="*/ f114 1 153"/>
                <a:gd name="f151" fmla="*/ f115 1 135"/>
                <a:gd name="f152" fmla="*/ f116 1 153"/>
                <a:gd name="f153" fmla="*/ f117 1 135"/>
                <a:gd name="f154" fmla="*/ 0 1 f81"/>
                <a:gd name="f155" fmla="*/ f6 1 f81"/>
                <a:gd name="f156" fmla="*/ 0 1 f82"/>
                <a:gd name="f157" fmla="*/ f7 1 f82"/>
                <a:gd name="f158" fmla="+- f118 0 f1"/>
                <a:gd name="f159" fmla="*/ f119 1 f81"/>
                <a:gd name="f160" fmla="*/ f120 1 f82"/>
                <a:gd name="f161" fmla="*/ f121 1 f81"/>
                <a:gd name="f162" fmla="*/ f122 1 f82"/>
                <a:gd name="f163" fmla="*/ f123 1 f82"/>
                <a:gd name="f164" fmla="*/ f124 1 f81"/>
                <a:gd name="f165" fmla="*/ f125 1 f82"/>
                <a:gd name="f166" fmla="*/ f126 1 f81"/>
                <a:gd name="f167" fmla="*/ f127 1 f81"/>
                <a:gd name="f168" fmla="*/ f128 1 f82"/>
                <a:gd name="f169" fmla="*/ f129 1 f81"/>
                <a:gd name="f170" fmla="*/ f130 1 f82"/>
                <a:gd name="f171" fmla="*/ f131 1 f81"/>
                <a:gd name="f172" fmla="*/ f132 1 f82"/>
                <a:gd name="f173" fmla="*/ f133 1 f81"/>
                <a:gd name="f174" fmla="*/ f134 1 f82"/>
                <a:gd name="f175" fmla="*/ f135 1 f81"/>
                <a:gd name="f176" fmla="*/ f136 1 f82"/>
                <a:gd name="f177" fmla="*/ f137 1 f81"/>
                <a:gd name="f178" fmla="*/ f138 1 f82"/>
                <a:gd name="f179" fmla="*/ f139 1 f81"/>
                <a:gd name="f180" fmla="*/ f140 1 f82"/>
                <a:gd name="f181" fmla="*/ f141 1 f82"/>
                <a:gd name="f182" fmla="*/ f142 1 f81"/>
                <a:gd name="f183" fmla="*/ f143 1 f82"/>
                <a:gd name="f184" fmla="*/ f144 1 f81"/>
                <a:gd name="f185" fmla="*/ f145 1 f82"/>
                <a:gd name="f186" fmla="*/ f146 1 f81"/>
                <a:gd name="f187" fmla="*/ f147 1 f82"/>
                <a:gd name="f188" fmla="*/ f148 1 f82"/>
                <a:gd name="f189" fmla="*/ f149 1 f81"/>
                <a:gd name="f190" fmla="*/ f150 1 f82"/>
                <a:gd name="f191" fmla="*/ f151 1 f81"/>
                <a:gd name="f192" fmla="*/ f152 1 f82"/>
                <a:gd name="f193" fmla="*/ f153 1 f81"/>
                <a:gd name="f194" fmla="*/ f154 f76 1"/>
                <a:gd name="f195" fmla="*/ f155 f76 1"/>
                <a:gd name="f196" fmla="*/ f157 f77 1"/>
                <a:gd name="f197" fmla="*/ f156 f77 1"/>
                <a:gd name="f198" fmla="*/ f159 f76 1"/>
                <a:gd name="f199" fmla="*/ f160 f77 1"/>
                <a:gd name="f200" fmla="*/ f161 f76 1"/>
                <a:gd name="f201" fmla="*/ f162 f77 1"/>
                <a:gd name="f202" fmla="*/ f163 f77 1"/>
                <a:gd name="f203" fmla="*/ f164 f76 1"/>
                <a:gd name="f204" fmla="*/ f165 f77 1"/>
                <a:gd name="f205" fmla="*/ f166 f76 1"/>
                <a:gd name="f206" fmla="*/ f167 f76 1"/>
                <a:gd name="f207" fmla="*/ f168 f77 1"/>
                <a:gd name="f208" fmla="*/ f169 f76 1"/>
                <a:gd name="f209" fmla="*/ f170 f77 1"/>
                <a:gd name="f210" fmla="*/ f171 f76 1"/>
                <a:gd name="f211" fmla="*/ f172 f77 1"/>
                <a:gd name="f212" fmla="*/ f173 f76 1"/>
                <a:gd name="f213" fmla="*/ f174 f77 1"/>
                <a:gd name="f214" fmla="*/ f175 f76 1"/>
                <a:gd name="f215" fmla="*/ f176 f77 1"/>
                <a:gd name="f216" fmla="*/ f177 f76 1"/>
                <a:gd name="f217" fmla="*/ f178 f77 1"/>
                <a:gd name="f218" fmla="*/ f179 f76 1"/>
                <a:gd name="f219" fmla="*/ f180 f77 1"/>
                <a:gd name="f220" fmla="*/ f181 f77 1"/>
                <a:gd name="f221" fmla="*/ f182 f76 1"/>
                <a:gd name="f222" fmla="*/ f183 f77 1"/>
                <a:gd name="f223" fmla="*/ f184 f76 1"/>
                <a:gd name="f224" fmla="*/ f185 f77 1"/>
                <a:gd name="f225" fmla="*/ f186 f76 1"/>
                <a:gd name="f226" fmla="*/ f187 f77 1"/>
                <a:gd name="f227" fmla="*/ f188 f77 1"/>
                <a:gd name="f228" fmla="*/ f189 f76 1"/>
                <a:gd name="f229" fmla="*/ f190 f77 1"/>
                <a:gd name="f230" fmla="*/ f191 f76 1"/>
                <a:gd name="f231" fmla="*/ f192 f77 1"/>
                <a:gd name="f232" fmla="*/ f193 f76 1"/>
              </a:gdLst>
              <a:ahLst/>
              <a:cxnLst>
                <a:cxn ang="3cd4">
                  <a:pos x="hc" y="t"/>
                </a:cxn>
                <a:cxn ang="0">
                  <a:pos x="r" y="vc"/>
                </a:cxn>
                <a:cxn ang="cd4">
                  <a:pos x="hc" y="b"/>
                </a:cxn>
                <a:cxn ang="cd2">
                  <a:pos x="l" y="vc"/>
                </a:cxn>
                <a:cxn ang="f158">
                  <a:pos x="f198" y="f199"/>
                </a:cxn>
                <a:cxn ang="f158">
                  <a:pos x="f200" y="f201"/>
                </a:cxn>
                <a:cxn ang="f158">
                  <a:pos x="f198" y="f202"/>
                </a:cxn>
                <a:cxn ang="f158">
                  <a:pos x="f203" y="f204"/>
                </a:cxn>
                <a:cxn ang="f158">
                  <a:pos x="f205" y="f199"/>
                </a:cxn>
                <a:cxn ang="f158">
                  <a:pos x="f206" y="f207"/>
                </a:cxn>
                <a:cxn ang="f158">
                  <a:pos x="f208" y="f209"/>
                </a:cxn>
                <a:cxn ang="f158">
                  <a:pos x="f210" y="f211"/>
                </a:cxn>
                <a:cxn ang="f158">
                  <a:pos x="f212" y="f213"/>
                </a:cxn>
                <a:cxn ang="f158">
                  <a:pos x="f214" y="f215"/>
                </a:cxn>
                <a:cxn ang="f158">
                  <a:pos x="f216" y="f217"/>
                </a:cxn>
                <a:cxn ang="f158">
                  <a:pos x="f218" y="f219"/>
                </a:cxn>
                <a:cxn ang="f158">
                  <a:pos x="f208" y="f220"/>
                </a:cxn>
                <a:cxn ang="f158">
                  <a:pos x="f221" y="f222"/>
                </a:cxn>
                <a:cxn ang="f158">
                  <a:pos x="f198" y="f199"/>
                </a:cxn>
                <a:cxn ang="f158">
                  <a:pos x="f223" y="f224"/>
                </a:cxn>
                <a:cxn ang="f158">
                  <a:pos x="f225" y="f226"/>
                </a:cxn>
                <a:cxn ang="f158">
                  <a:pos x="f223" y="f224"/>
                </a:cxn>
                <a:cxn ang="f158">
                  <a:pos x="f214" y="f227"/>
                </a:cxn>
                <a:cxn ang="f158">
                  <a:pos x="f228" y="f229"/>
                </a:cxn>
                <a:cxn ang="f158">
                  <a:pos x="f214" y="f227"/>
                </a:cxn>
                <a:cxn ang="f158">
                  <a:pos x="f230" y="f227"/>
                </a:cxn>
                <a:cxn ang="f158">
                  <a:pos x="f223" y="f231"/>
                </a:cxn>
                <a:cxn ang="f158">
                  <a:pos x="f232" y="f199"/>
                </a:cxn>
                <a:cxn ang="f158">
                  <a:pos x="f230" y="f227"/>
                </a:cxn>
              </a:cxnLst>
              <a:rect l="f194" t="f197" r="f195" b="f196"/>
              <a:pathLst>
                <a:path w="135" h="153">
                  <a:moveTo>
                    <a:pt x="f8" y="f9"/>
                  </a:moveTo>
                  <a:cubicBezTo>
                    <a:pt x="f10" y="f9"/>
                    <a:pt x="f11" y="f12"/>
                    <a:pt x="f13" y="f14"/>
                  </a:cubicBezTo>
                  <a:cubicBezTo>
                    <a:pt x="f15" y="f16"/>
                    <a:pt x="f17" y="f18"/>
                    <a:pt x="f8" y="f19"/>
                  </a:cubicBezTo>
                  <a:cubicBezTo>
                    <a:pt x="f20" y="f21"/>
                    <a:pt x="f5" y="f22"/>
                    <a:pt x="f5" y="f23"/>
                  </a:cubicBezTo>
                  <a:cubicBezTo>
                    <a:pt x="f24" y="f25"/>
                    <a:pt x="f26" y="f27"/>
                    <a:pt x="f28" y="f9"/>
                  </a:cubicBezTo>
                  <a:cubicBezTo>
                    <a:pt x="f29" y="f30"/>
                    <a:pt x="f31" y="f32"/>
                    <a:pt x="f33" y="f34"/>
                  </a:cubicBezTo>
                  <a:cubicBezTo>
                    <a:pt x="f35" y="f36"/>
                    <a:pt x="f37" y="f37"/>
                    <a:pt x="f37" y="f38"/>
                  </a:cubicBezTo>
                  <a:cubicBezTo>
                    <a:pt x="f34" y="f39"/>
                    <a:pt x="f40" y="f41"/>
                    <a:pt x="f42" y="f43"/>
                  </a:cubicBezTo>
                  <a:cubicBezTo>
                    <a:pt x="f25" y="f44"/>
                    <a:pt x="f34" y="f5"/>
                    <a:pt x="f45" y="f46"/>
                  </a:cubicBezTo>
                  <a:cubicBezTo>
                    <a:pt x="f33" y="f47"/>
                    <a:pt x="f48" y="f28"/>
                    <a:pt x="f14" y="f49"/>
                  </a:cubicBezTo>
                  <a:cubicBezTo>
                    <a:pt x="f42" y="f24"/>
                    <a:pt x="f40" y="f50"/>
                    <a:pt x="f27" y="f51"/>
                  </a:cubicBezTo>
                  <a:cubicBezTo>
                    <a:pt x="f6" y="f52"/>
                    <a:pt x="f53" y="f54"/>
                    <a:pt x="f48" y="f55"/>
                  </a:cubicBezTo>
                  <a:cubicBezTo>
                    <a:pt x="f9" y="f56"/>
                    <a:pt x="f57" y="f7"/>
                    <a:pt x="f37" y="f58"/>
                  </a:cubicBezTo>
                  <a:cubicBezTo>
                    <a:pt x="f33" y="f59"/>
                    <a:pt x="f35" y="f16"/>
                    <a:pt x="f60" y="f32"/>
                  </a:cubicBezTo>
                  <a:cubicBezTo>
                    <a:pt x="f61" y="f32"/>
                    <a:pt x="f17" y="f62"/>
                    <a:pt x="f8" y="f9"/>
                  </a:cubicBezTo>
                  <a:close/>
                  <a:moveTo>
                    <a:pt x="f63" y="f48"/>
                  </a:moveTo>
                  <a:cubicBezTo>
                    <a:pt x="f64" y="f65"/>
                    <a:pt x="f59" y="f17"/>
                    <a:pt x="f66" y="f67"/>
                  </a:cubicBezTo>
                  <a:cubicBezTo>
                    <a:pt x="f57" y="f31"/>
                    <a:pt x="f56" y="f68"/>
                    <a:pt x="f63" y="f48"/>
                  </a:cubicBezTo>
                  <a:close/>
                  <a:moveTo>
                    <a:pt x="f14" y="f69"/>
                  </a:moveTo>
                  <a:cubicBezTo>
                    <a:pt x="f70" y="f71"/>
                    <a:pt x="f72" y="f72"/>
                    <a:pt x="f71" y="f66"/>
                  </a:cubicBezTo>
                  <a:cubicBezTo>
                    <a:pt x="f66" y="f42"/>
                    <a:pt x="f12" y="f64"/>
                    <a:pt x="f14" y="f69"/>
                  </a:cubicBezTo>
                  <a:close/>
                  <a:moveTo>
                    <a:pt x="f36" y="f69"/>
                  </a:moveTo>
                  <a:cubicBezTo>
                    <a:pt x="f37" y="f14"/>
                    <a:pt x="f37" y="f42"/>
                    <a:pt x="f63" y="f40"/>
                  </a:cubicBezTo>
                  <a:cubicBezTo>
                    <a:pt x="f73" y="f27"/>
                    <a:pt x="f69" y="f6"/>
                    <a:pt x="f74" y="f9"/>
                  </a:cubicBezTo>
                  <a:cubicBezTo>
                    <a:pt x="f16" y="f72"/>
                    <a:pt x="f14" y="f53"/>
                    <a:pt x="f36" y="f69"/>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30" name="Ελεύθερη σχεδίαση 52">
              <a:extLst>
                <a:ext uri="{FF2B5EF4-FFF2-40B4-BE49-F238E27FC236}">
                  <a16:creationId xmlns:a16="http://schemas.microsoft.com/office/drawing/2014/main" id="{575C916B-7165-D946-88A6-0C00AE2841BE}"/>
                </a:ext>
              </a:extLst>
            </p:cNvPr>
            <p:cNvSpPr/>
            <p:nvPr/>
          </p:nvSpPr>
          <p:spPr>
            <a:xfrm rot="5400013">
              <a:off x="4607145" y="4479998"/>
              <a:ext cx="264855" cy="344472"/>
            </a:xfrm>
            <a:custGeom>
              <a:avLst/>
              <a:gdLst>
                <a:gd name="f0" fmla="val 10800000"/>
                <a:gd name="f1" fmla="val 5400000"/>
                <a:gd name="f2" fmla="val 180"/>
                <a:gd name="f3" fmla="val w"/>
                <a:gd name="f4" fmla="val h"/>
                <a:gd name="f5" fmla="val 0"/>
                <a:gd name="f6" fmla="val 136"/>
                <a:gd name="f7" fmla="val 138"/>
                <a:gd name="f8" fmla="val 26"/>
                <a:gd name="f9" fmla="val 16"/>
                <a:gd name="f10" fmla="val 9"/>
                <a:gd name="f11" fmla="val 5"/>
                <a:gd name="f12" fmla="val 131"/>
                <a:gd name="f13" fmla="val 2"/>
                <a:gd name="f14" fmla="val 129"/>
                <a:gd name="f15" fmla="val 125"/>
                <a:gd name="f16" fmla="val 120"/>
                <a:gd name="f17" fmla="val 1"/>
                <a:gd name="f18" fmla="val 119"/>
                <a:gd name="f19" fmla="val 3"/>
                <a:gd name="f20" fmla="val 4"/>
                <a:gd name="f21" fmla="val 121"/>
                <a:gd name="f22" fmla="val 123"/>
                <a:gd name="f23" fmla="val 124"/>
                <a:gd name="f24" fmla="val 126"/>
                <a:gd name="f25" fmla="val 128"/>
                <a:gd name="f26" fmla="val 6"/>
                <a:gd name="f27" fmla="val 11"/>
                <a:gd name="f28" fmla="val 17"/>
                <a:gd name="f29" fmla="val 132"/>
                <a:gd name="f30" fmla="val 23"/>
                <a:gd name="f31" fmla="val 37"/>
                <a:gd name="f32" fmla="val 49"/>
                <a:gd name="f33" fmla="val 63"/>
                <a:gd name="f34" fmla="val 118"/>
                <a:gd name="f35" fmla="val 74"/>
                <a:gd name="f36" fmla="val 112"/>
                <a:gd name="f37" fmla="val 85"/>
                <a:gd name="f38" fmla="val 106"/>
                <a:gd name="f39" fmla="val 97"/>
                <a:gd name="f40" fmla="val 104"/>
                <a:gd name="f41" fmla="val 99"/>
                <a:gd name="f42" fmla="val 100"/>
                <a:gd name="f43" fmla="val 96"/>
                <a:gd name="f44" fmla="val 90"/>
                <a:gd name="f45" fmla="val 109"/>
                <a:gd name="f46" fmla="val 81"/>
                <a:gd name="f47" fmla="val 42"/>
                <a:gd name="f48" fmla="val 18"/>
                <a:gd name="f49" fmla="val 12"/>
                <a:gd name="f50" fmla="val 117"/>
                <a:gd name="f51" fmla="val 111"/>
                <a:gd name="f52" fmla="val 108"/>
                <a:gd name="f53" fmla="val 105"/>
                <a:gd name="f54" fmla="val 7"/>
                <a:gd name="f55" fmla="val 103"/>
                <a:gd name="f56" fmla="val 102"/>
                <a:gd name="f57" fmla="val 101"/>
                <a:gd name="f58" fmla="val 8"/>
                <a:gd name="f59" fmla="val 114"/>
                <a:gd name="f60" fmla="val 115"/>
                <a:gd name="f61" fmla="val 127"/>
                <a:gd name="f62" fmla="val 133"/>
                <a:gd name="f63" fmla="val 14"/>
                <a:gd name="f64" fmla="val 134"/>
                <a:gd name="f65" fmla="val 44"/>
                <a:gd name="f66" fmla="val 66"/>
                <a:gd name="f67" fmla="val 83"/>
                <a:gd name="f68" fmla="val 113"/>
                <a:gd name="f69" fmla="val 110"/>
                <a:gd name="f70" fmla="val 137"/>
                <a:gd name="f71" fmla="val 107"/>
                <a:gd name="f72" fmla="val 98"/>
                <a:gd name="f73" fmla="val 130"/>
                <a:gd name="f74" fmla="val 116"/>
                <a:gd name="f75" fmla="val 95"/>
                <a:gd name="f76" fmla="val 94"/>
                <a:gd name="f77" fmla="val 92"/>
                <a:gd name="f78" fmla="val 91"/>
                <a:gd name="f79" fmla="val 89"/>
                <a:gd name="f80" fmla="val 87"/>
                <a:gd name="f81" fmla="val 77"/>
                <a:gd name="f82" fmla="val 61"/>
                <a:gd name="f83" fmla="val 48"/>
                <a:gd name="f84" fmla="val 135"/>
                <a:gd name="f85" fmla="val 41"/>
                <a:gd name="f86" fmla="val 33"/>
                <a:gd name="f87" fmla="val 10"/>
                <a:gd name="f88" fmla="val 76"/>
                <a:gd name="f89" fmla="val 86"/>
                <a:gd name="f90" fmla="val 82"/>
                <a:gd name="f91" fmla="val 78"/>
                <a:gd name="f92" fmla="val 75"/>
                <a:gd name="f93" fmla="val 57"/>
                <a:gd name="f94" fmla="val 54"/>
                <a:gd name="f95" fmla="val 59"/>
                <a:gd name="f96" fmla="val 65"/>
                <a:gd name="f97" fmla="val 122"/>
                <a:gd name="f98" fmla="val 15"/>
                <a:gd name="f99" fmla="val 64"/>
                <a:gd name="f100" fmla="val 51"/>
                <a:gd name="f101" fmla="val 73"/>
                <a:gd name="f102" fmla="val 53"/>
                <a:gd name="f103" fmla="val 60"/>
                <a:gd name="f104" fmla="val 67"/>
                <a:gd name="f105" fmla="val 79"/>
                <a:gd name="f106" fmla="val 84"/>
                <a:gd name="f107" fmla="val 72"/>
                <a:gd name="f108" fmla="val 47"/>
                <a:gd name="f109" fmla="val 32"/>
                <a:gd name="f110" fmla="val 68"/>
                <a:gd name="f111" fmla="val 88"/>
                <a:gd name="f112" fmla="val 71"/>
                <a:gd name="f113" fmla="val 58"/>
                <a:gd name="f114" fmla="+- 0 0 -90"/>
                <a:gd name="f115" fmla="*/ f3 1 136"/>
                <a:gd name="f116" fmla="*/ f4 1 138"/>
                <a:gd name="f117" fmla="+- f7 0 f5"/>
                <a:gd name="f118" fmla="+- f6 0 f5"/>
                <a:gd name="f119" fmla="*/ f114 f0 1"/>
                <a:gd name="f120" fmla="*/ f118 1 136"/>
                <a:gd name="f121" fmla="*/ f117 1 138"/>
                <a:gd name="f122" fmla="*/ 0 f118 1"/>
                <a:gd name="f123" fmla="*/ 120 f117 1"/>
                <a:gd name="f124" fmla="*/ 4 f118 1"/>
                <a:gd name="f125" fmla="*/ 23 f118 1"/>
                <a:gd name="f126" fmla="*/ 132 f117 1"/>
                <a:gd name="f127" fmla="*/ 97 f118 1"/>
                <a:gd name="f128" fmla="*/ 104 f117 1"/>
                <a:gd name="f129" fmla="*/ 100 f118 1"/>
                <a:gd name="f130" fmla="*/ 90 f117 1"/>
                <a:gd name="f131" fmla="*/ 103 f118 1"/>
                <a:gd name="f132" fmla="*/ 11 f117 1"/>
                <a:gd name="f133" fmla="*/ 101 f118 1"/>
                <a:gd name="f134" fmla="*/ 6 f117 1"/>
                <a:gd name="f135" fmla="*/ 134 f118 1"/>
                <a:gd name="f136" fmla="*/ 26 f117 1"/>
                <a:gd name="f137" fmla="*/ 125 f118 1"/>
                <a:gd name="f138" fmla="*/ 119 f117 1"/>
                <a:gd name="f139" fmla="*/ 133 f117 1"/>
                <a:gd name="f140" fmla="*/ 96 f118 1"/>
                <a:gd name="f141" fmla="*/ 110 f117 1"/>
                <a:gd name="f142" fmla="*/ 87 f118 1"/>
                <a:gd name="f143" fmla="*/ 115 f117 1"/>
                <a:gd name="f144" fmla="*/ 5 f118 1"/>
                <a:gd name="f145" fmla="*/ 129 f117 1"/>
                <a:gd name="f146" fmla="*/ 48 f118 1"/>
                <a:gd name="f147" fmla="*/ 134 f117 1"/>
                <a:gd name="f148" fmla="*/ 65 f118 1"/>
                <a:gd name="f149" fmla="*/ 108 f117 1"/>
                <a:gd name="f150" fmla="*/ 109 f117 1"/>
                <a:gd name="f151" fmla="*/ 111 f118 1"/>
                <a:gd name="f152" fmla="*/ 135 f117 1"/>
                <a:gd name="f153" fmla="*/ 118 f118 1"/>
                <a:gd name="f154" fmla="*/ 125 f117 1"/>
                <a:gd name="f155" fmla="*/ 117 f118 1"/>
                <a:gd name="f156" fmla="*/ 108 f118 1"/>
                <a:gd name="f157" fmla="*/ 128 f117 1"/>
                <a:gd name="f158" fmla="*/ 105 f118 1"/>
                <a:gd name="f159" fmla="*/ 105 f117 1"/>
                <a:gd name="f160" fmla="*/ 124 f117 1"/>
                <a:gd name="f161" fmla="*/ 114 f118 1"/>
                <a:gd name="f162" fmla="*/ 102 f117 1"/>
                <a:gd name="f163" fmla="*/ 115 f118 1"/>
                <a:gd name="f164" fmla="*/ 82 f117 1"/>
                <a:gd name="f165" fmla="*/ 102 f118 1"/>
                <a:gd name="f166" fmla="*/ 7 f117 1"/>
                <a:gd name="f167" fmla="*/ 127 f118 1"/>
                <a:gd name="f168" fmla="*/ 18 f117 1"/>
                <a:gd name="f169" fmla="*/ 98 f118 1"/>
                <a:gd name="f170" fmla="*/ 104 f118 1"/>
                <a:gd name="f171" fmla="*/ 127 f117 1"/>
                <a:gd name="f172" fmla="*/ 113 f117 1"/>
                <a:gd name="f173" fmla="*/ 89 f118 1"/>
                <a:gd name="f174" fmla="*/ 74 f118 1"/>
                <a:gd name="f175" fmla="*/ 118 f117 1"/>
                <a:gd name="f176" fmla="*/ 2 f118 1"/>
                <a:gd name="f177" fmla="*/ 121 f117 1"/>
                <a:gd name="f178" fmla="*/ 120 f118 1"/>
                <a:gd name="f179" fmla="*/ 123 f117 1"/>
                <a:gd name="f180" fmla="*/ 128 f118 1"/>
                <a:gd name="f181" fmla="*/ 32 f117 1"/>
                <a:gd name="f182" fmla="*/ 103 f117 1"/>
                <a:gd name="f183" fmla="*/ 116 f118 1"/>
                <a:gd name="f184" fmla="*/ 72 f117 1"/>
                <a:gd name="f185" fmla="*/ 44 f117 1"/>
                <a:gd name="f186" fmla="*/ f119 1 f2"/>
                <a:gd name="f187" fmla="*/ f122 1 136"/>
                <a:gd name="f188" fmla="*/ f123 1 138"/>
                <a:gd name="f189" fmla="*/ f124 1 136"/>
                <a:gd name="f190" fmla="*/ f125 1 136"/>
                <a:gd name="f191" fmla="*/ f126 1 138"/>
                <a:gd name="f192" fmla="*/ f127 1 136"/>
                <a:gd name="f193" fmla="*/ f128 1 138"/>
                <a:gd name="f194" fmla="*/ f129 1 136"/>
                <a:gd name="f195" fmla="*/ f130 1 138"/>
                <a:gd name="f196" fmla="*/ f131 1 136"/>
                <a:gd name="f197" fmla="*/ f132 1 138"/>
                <a:gd name="f198" fmla="*/ f133 1 136"/>
                <a:gd name="f199" fmla="*/ f134 1 138"/>
                <a:gd name="f200" fmla="*/ f135 1 136"/>
                <a:gd name="f201" fmla="*/ f136 1 138"/>
                <a:gd name="f202" fmla="*/ f137 1 136"/>
                <a:gd name="f203" fmla="*/ f138 1 138"/>
                <a:gd name="f204" fmla="*/ f139 1 138"/>
                <a:gd name="f205" fmla="*/ f140 1 136"/>
                <a:gd name="f206" fmla="*/ f141 1 138"/>
                <a:gd name="f207" fmla="*/ f142 1 136"/>
                <a:gd name="f208" fmla="*/ f143 1 138"/>
                <a:gd name="f209" fmla="*/ f144 1 136"/>
                <a:gd name="f210" fmla="*/ f145 1 138"/>
                <a:gd name="f211" fmla="*/ f146 1 136"/>
                <a:gd name="f212" fmla="*/ f147 1 138"/>
                <a:gd name="f213" fmla="*/ f148 1 136"/>
                <a:gd name="f214" fmla="*/ f149 1 138"/>
                <a:gd name="f215" fmla="*/ f150 1 138"/>
                <a:gd name="f216" fmla="*/ f151 1 136"/>
                <a:gd name="f217" fmla="*/ f152 1 138"/>
                <a:gd name="f218" fmla="*/ f153 1 136"/>
                <a:gd name="f219" fmla="*/ f154 1 138"/>
                <a:gd name="f220" fmla="*/ f155 1 136"/>
                <a:gd name="f221" fmla="*/ f156 1 136"/>
                <a:gd name="f222" fmla="*/ f157 1 138"/>
                <a:gd name="f223" fmla="*/ f158 1 136"/>
                <a:gd name="f224" fmla="*/ f159 1 138"/>
                <a:gd name="f225" fmla="*/ f160 1 138"/>
                <a:gd name="f226" fmla="*/ f161 1 136"/>
                <a:gd name="f227" fmla="*/ f162 1 138"/>
                <a:gd name="f228" fmla="*/ f163 1 136"/>
                <a:gd name="f229" fmla="*/ f164 1 138"/>
                <a:gd name="f230" fmla="*/ f165 1 136"/>
                <a:gd name="f231" fmla="*/ f166 1 138"/>
                <a:gd name="f232" fmla="*/ f167 1 136"/>
                <a:gd name="f233" fmla="*/ f168 1 138"/>
                <a:gd name="f234" fmla="*/ f169 1 136"/>
                <a:gd name="f235" fmla="*/ f170 1 136"/>
                <a:gd name="f236" fmla="*/ f171 1 138"/>
                <a:gd name="f237" fmla="*/ f172 1 138"/>
                <a:gd name="f238" fmla="*/ f173 1 136"/>
                <a:gd name="f239" fmla="*/ f174 1 136"/>
                <a:gd name="f240" fmla="*/ f175 1 138"/>
                <a:gd name="f241" fmla="*/ f176 1 136"/>
                <a:gd name="f242" fmla="*/ f177 1 138"/>
                <a:gd name="f243" fmla="*/ f178 1 136"/>
                <a:gd name="f244" fmla="*/ f179 1 138"/>
                <a:gd name="f245" fmla="*/ f180 1 136"/>
                <a:gd name="f246" fmla="*/ f181 1 138"/>
                <a:gd name="f247" fmla="*/ f182 1 138"/>
                <a:gd name="f248" fmla="*/ f183 1 136"/>
                <a:gd name="f249" fmla="*/ f184 1 138"/>
                <a:gd name="f250" fmla="*/ f185 1 138"/>
                <a:gd name="f251" fmla="*/ 0 1 f120"/>
                <a:gd name="f252" fmla="*/ f6 1 f120"/>
                <a:gd name="f253" fmla="*/ 0 1 f121"/>
                <a:gd name="f254" fmla="*/ f7 1 f121"/>
                <a:gd name="f255" fmla="+- f186 0 f1"/>
                <a:gd name="f256" fmla="*/ f187 1 f120"/>
                <a:gd name="f257" fmla="*/ f188 1 f121"/>
                <a:gd name="f258" fmla="*/ f189 1 f120"/>
                <a:gd name="f259" fmla="*/ f190 1 f120"/>
                <a:gd name="f260" fmla="*/ f191 1 f121"/>
                <a:gd name="f261" fmla="*/ f192 1 f120"/>
                <a:gd name="f262" fmla="*/ f193 1 f121"/>
                <a:gd name="f263" fmla="*/ f194 1 f120"/>
                <a:gd name="f264" fmla="*/ f195 1 f121"/>
                <a:gd name="f265" fmla="*/ f196 1 f120"/>
                <a:gd name="f266" fmla="*/ f197 1 f121"/>
                <a:gd name="f267" fmla="*/ f198 1 f120"/>
                <a:gd name="f268" fmla="*/ f199 1 f121"/>
                <a:gd name="f269" fmla="*/ f200 1 f120"/>
                <a:gd name="f270" fmla="*/ f201 1 f121"/>
                <a:gd name="f271" fmla="*/ f202 1 f120"/>
                <a:gd name="f272" fmla="*/ f203 1 f121"/>
                <a:gd name="f273" fmla="*/ f204 1 f121"/>
                <a:gd name="f274" fmla="*/ f205 1 f120"/>
                <a:gd name="f275" fmla="*/ f206 1 f121"/>
                <a:gd name="f276" fmla="*/ f207 1 f120"/>
                <a:gd name="f277" fmla="*/ f208 1 f121"/>
                <a:gd name="f278" fmla="*/ f209 1 f120"/>
                <a:gd name="f279" fmla="*/ f210 1 f121"/>
                <a:gd name="f280" fmla="*/ f211 1 f120"/>
                <a:gd name="f281" fmla="*/ f212 1 f121"/>
                <a:gd name="f282" fmla="*/ f213 1 f120"/>
                <a:gd name="f283" fmla="*/ f214 1 f121"/>
                <a:gd name="f284" fmla="*/ f215 1 f121"/>
                <a:gd name="f285" fmla="*/ f216 1 f120"/>
                <a:gd name="f286" fmla="*/ f217 1 f121"/>
                <a:gd name="f287" fmla="*/ f218 1 f120"/>
                <a:gd name="f288" fmla="*/ f219 1 f121"/>
                <a:gd name="f289" fmla="*/ f220 1 f120"/>
                <a:gd name="f290" fmla="*/ f221 1 f120"/>
                <a:gd name="f291" fmla="*/ f222 1 f121"/>
                <a:gd name="f292" fmla="*/ f223 1 f120"/>
                <a:gd name="f293" fmla="*/ f224 1 f121"/>
                <a:gd name="f294" fmla="*/ f225 1 f121"/>
                <a:gd name="f295" fmla="*/ f226 1 f120"/>
                <a:gd name="f296" fmla="*/ f227 1 f121"/>
                <a:gd name="f297" fmla="*/ f228 1 f120"/>
                <a:gd name="f298" fmla="*/ f229 1 f121"/>
                <a:gd name="f299" fmla="*/ f230 1 f120"/>
                <a:gd name="f300" fmla="*/ f231 1 f121"/>
                <a:gd name="f301" fmla="*/ f232 1 f120"/>
                <a:gd name="f302" fmla="*/ f233 1 f121"/>
                <a:gd name="f303" fmla="*/ f234 1 f120"/>
                <a:gd name="f304" fmla="*/ f235 1 f120"/>
                <a:gd name="f305" fmla="*/ f236 1 f121"/>
                <a:gd name="f306" fmla="*/ f237 1 f121"/>
                <a:gd name="f307" fmla="*/ f238 1 f120"/>
                <a:gd name="f308" fmla="*/ f239 1 f120"/>
                <a:gd name="f309" fmla="*/ f240 1 f121"/>
                <a:gd name="f310" fmla="*/ f241 1 f120"/>
                <a:gd name="f311" fmla="*/ f242 1 f121"/>
                <a:gd name="f312" fmla="*/ f243 1 f120"/>
                <a:gd name="f313" fmla="*/ f244 1 f121"/>
                <a:gd name="f314" fmla="*/ f245 1 f120"/>
                <a:gd name="f315" fmla="*/ f246 1 f121"/>
                <a:gd name="f316" fmla="*/ f247 1 f121"/>
                <a:gd name="f317" fmla="*/ f248 1 f120"/>
                <a:gd name="f318" fmla="*/ f249 1 f121"/>
                <a:gd name="f319" fmla="*/ f250 1 f121"/>
                <a:gd name="f320" fmla="*/ f251 f115 1"/>
                <a:gd name="f321" fmla="*/ f252 f115 1"/>
                <a:gd name="f322" fmla="*/ f254 f116 1"/>
                <a:gd name="f323" fmla="*/ f253 f116 1"/>
                <a:gd name="f324" fmla="*/ f256 f115 1"/>
                <a:gd name="f325" fmla="*/ f257 f116 1"/>
                <a:gd name="f326" fmla="*/ f258 f115 1"/>
                <a:gd name="f327" fmla="*/ f259 f115 1"/>
                <a:gd name="f328" fmla="*/ f260 f116 1"/>
                <a:gd name="f329" fmla="*/ f261 f115 1"/>
                <a:gd name="f330" fmla="*/ f262 f116 1"/>
                <a:gd name="f331" fmla="*/ f263 f115 1"/>
                <a:gd name="f332" fmla="*/ f264 f116 1"/>
                <a:gd name="f333" fmla="*/ f265 f115 1"/>
                <a:gd name="f334" fmla="*/ f266 f116 1"/>
                <a:gd name="f335" fmla="*/ f267 f115 1"/>
                <a:gd name="f336" fmla="*/ f268 f116 1"/>
                <a:gd name="f337" fmla="*/ f269 f115 1"/>
                <a:gd name="f338" fmla="*/ f270 f116 1"/>
                <a:gd name="f339" fmla="*/ f271 f115 1"/>
                <a:gd name="f340" fmla="*/ f272 f116 1"/>
                <a:gd name="f341" fmla="*/ f273 f116 1"/>
                <a:gd name="f342" fmla="*/ f274 f115 1"/>
                <a:gd name="f343" fmla="*/ f275 f116 1"/>
                <a:gd name="f344" fmla="*/ f276 f115 1"/>
                <a:gd name="f345" fmla="*/ f277 f116 1"/>
                <a:gd name="f346" fmla="*/ f278 f115 1"/>
                <a:gd name="f347" fmla="*/ f279 f116 1"/>
                <a:gd name="f348" fmla="*/ f280 f115 1"/>
                <a:gd name="f349" fmla="*/ f281 f116 1"/>
                <a:gd name="f350" fmla="*/ f282 f115 1"/>
                <a:gd name="f351" fmla="*/ f283 f116 1"/>
                <a:gd name="f352" fmla="*/ f284 f116 1"/>
                <a:gd name="f353" fmla="*/ f285 f115 1"/>
                <a:gd name="f354" fmla="*/ f286 f116 1"/>
                <a:gd name="f355" fmla="*/ f287 f115 1"/>
                <a:gd name="f356" fmla="*/ f288 f116 1"/>
                <a:gd name="f357" fmla="*/ f289 f115 1"/>
                <a:gd name="f358" fmla="*/ f290 f115 1"/>
                <a:gd name="f359" fmla="*/ f291 f116 1"/>
                <a:gd name="f360" fmla="*/ f292 f115 1"/>
                <a:gd name="f361" fmla="*/ f293 f116 1"/>
                <a:gd name="f362" fmla="*/ f294 f116 1"/>
                <a:gd name="f363" fmla="*/ f295 f115 1"/>
                <a:gd name="f364" fmla="*/ f296 f116 1"/>
                <a:gd name="f365" fmla="*/ f297 f115 1"/>
                <a:gd name="f366" fmla="*/ f298 f116 1"/>
                <a:gd name="f367" fmla="*/ f299 f115 1"/>
                <a:gd name="f368" fmla="*/ f300 f116 1"/>
                <a:gd name="f369" fmla="*/ f301 f115 1"/>
                <a:gd name="f370" fmla="*/ f302 f116 1"/>
                <a:gd name="f371" fmla="*/ f303 f115 1"/>
                <a:gd name="f372" fmla="*/ f304 f115 1"/>
                <a:gd name="f373" fmla="*/ f305 f116 1"/>
                <a:gd name="f374" fmla="*/ f306 f116 1"/>
                <a:gd name="f375" fmla="*/ f307 f115 1"/>
                <a:gd name="f376" fmla="*/ f308 f115 1"/>
                <a:gd name="f377" fmla="*/ f309 f116 1"/>
                <a:gd name="f378" fmla="*/ f310 f115 1"/>
                <a:gd name="f379" fmla="*/ f311 f116 1"/>
                <a:gd name="f380" fmla="*/ f312 f115 1"/>
                <a:gd name="f381" fmla="*/ f313 f116 1"/>
                <a:gd name="f382" fmla="*/ f314 f115 1"/>
                <a:gd name="f383" fmla="*/ f315 f116 1"/>
                <a:gd name="f384" fmla="*/ f316 f116 1"/>
                <a:gd name="f385" fmla="*/ f317 f115 1"/>
                <a:gd name="f386" fmla="*/ f318 f116 1"/>
                <a:gd name="f387" fmla="*/ f319 f116 1"/>
              </a:gdLst>
              <a:ahLst/>
              <a:cxnLst>
                <a:cxn ang="3cd4">
                  <a:pos x="hc" y="t"/>
                </a:cxn>
                <a:cxn ang="0">
                  <a:pos x="r" y="vc"/>
                </a:cxn>
                <a:cxn ang="cd4">
                  <a:pos x="hc" y="b"/>
                </a:cxn>
                <a:cxn ang="cd2">
                  <a:pos x="l" y="vc"/>
                </a:cxn>
                <a:cxn ang="f255">
                  <a:pos x="f324" y="f325"/>
                </a:cxn>
                <a:cxn ang="f255">
                  <a:pos x="f326" y="f325"/>
                </a:cxn>
                <a:cxn ang="f255">
                  <a:pos x="f327" y="f328"/>
                </a:cxn>
                <a:cxn ang="f255">
                  <a:pos x="f329" y="f330"/>
                </a:cxn>
                <a:cxn ang="f255">
                  <a:pos x="f331" y="f332"/>
                </a:cxn>
                <a:cxn ang="f255">
                  <a:pos x="f333" y="f334"/>
                </a:cxn>
                <a:cxn ang="f255">
                  <a:pos x="f335" y="f336"/>
                </a:cxn>
                <a:cxn ang="f255">
                  <a:pos x="f337" y="f338"/>
                </a:cxn>
                <a:cxn ang="f255">
                  <a:pos x="f339" y="f340"/>
                </a:cxn>
                <a:cxn ang="f255">
                  <a:pos x="f331" y="f341"/>
                </a:cxn>
                <a:cxn ang="f255">
                  <a:pos x="f342" y="f343"/>
                </a:cxn>
                <a:cxn ang="f255">
                  <a:pos x="f344" y="f345"/>
                </a:cxn>
                <a:cxn ang="f255">
                  <a:pos x="f346" y="f347"/>
                </a:cxn>
                <a:cxn ang="f255">
                  <a:pos x="f348" y="f349"/>
                </a:cxn>
                <a:cxn ang="f255">
                  <a:pos x="f348" y="f347"/>
                </a:cxn>
                <a:cxn ang="f255">
                  <a:pos x="f350" y="f325"/>
                </a:cxn>
                <a:cxn ang="f255">
                  <a:pos x="f329" y="f351"/>
                </a:cxn>
                <a:cxn ang="f255">
                  <a:pos x="f329" y="f352"/>
                </a:cxn>
                <a:cxn ang="f255">
                  <a:pos x="f353" y="f354"/>
                </a:cxn>
                <a:cxn ang="f255">
                  <a:pos x="f355" y="f356"/>
                </a:cxn>
                <a:cxn ang="f255">
                  <a:pos x="f357" y="f347"/>
                </a:cxn>
                <a:cxn ang="f255">
                  <a:pos x="f358" y="f347"/>
                </a:cxn>
                <a:cxn ang="f255">
                  <a:pos x="f333" y="f359"/>
                </a:cxn>
                <a:cxn ang="f255">
                  <a:pos x="f360" y="f361"/>
                </a:cxn>
                <a:cxn ang="f255">
                  <a:pos x="f355" y="f362"/>
                </a:cxn>
                <a:cxn ang="f255">
                  <a:pos x="f363" y="f361"/>
                </a:cxn>
                <a:cxn ang="f255">
                  <a:pos x="f358" y="f364"/>
                </a:cxn>
                <a:cxn ang="f255">
                  <a:pos x="f365" y="f366"/>
                </a:cxn>
                <a:cxn ang="f255">
                  <a:pos x="f367" y="f368"/>
                </a:cxn>
                <a:cxn ang="f255">
                  <a:pos x="f369" y="f370"/>
                </a:cxn>
                <a:cxn ang="f255">
                  <a:pos x="f371" y="f361"/>
                </a:cxn>
                <a:cxn ang="f255">
                  <a:pos x="f327" y="f341"/>
                </a:cxn>
                <a:cxn ang="f255">
                  <a:pos x="f372" y="f373"/>
                </a:cxn>
                <a:cxn ang="f255">
                  <a:pos x="f365" y="f374"/>
                </a:cxn>
                <a:cxn ang="f255">
                  <a:pos x="f375" y="f343"/>
                </a:cxn>
                <a:cxn ang="f255">
                  <a:pos x="f376" y="f377"/>
                </a:cxn>
                <a:cxn ang="f255">
                  <a:pos x="f326" y="f373"/>
                </a:cxn>
                <a:cxn ang="f255">
                  <a:pos x="f378" y="f379"/>
                </a:cxn>
                <a:cxn ang="f255">
                  <a:pos x="f380" y="f381"/>
                </a:cxn>
                <a:cxn ang="f255">
                  <a:pos x="f367" y="f351"/>
                </a:cxn>
                <a:cxn ang="f255">
                  <a:pos x="f382" y="f383"/>
                </a:cxn>
                <a:cxn ang="f255">
                  <a:pos x="f372" y="f384"/>
                </a:cxn>
                <a:cxn ang="f255">
                  <a:pos x="f385" y="f386"/>
                </a:cxn>
                <a:cxn ang="f255">
                  <a:pos x="f382" y="f387"/>
                </a:cxn>
              </a:cxnLst>
              <a:rect l="f320" t="f323" r="f321" b="f322"/>
              <a:pathLst>
                <a:path w="136" h="138">
                  <a:moveTo>
                    <a:pt x="f8" y="f7"/>
                  </a:moveTo>
                  <a:cubicBezTo>
                    <a:pt x="f9" y="f7"/>
                    <a:pt x="f10" y="f6"/>
                    <a:pt x="f11" y="f12"/>
                  </a:cubicBezTo>
                  <a:cubicBezTo>
                    <a:pt x="f13" y="f14"/>
                    <a:pt x="f5" y="f15"/>
                    <a:pt x="f5" y="f16"/>
                  </a:cubicBezTo>
                  <a:cubicBezTo>
                    <a:pt x="f5" y="f16"/>
                    <a:pt x="f5" y="f16"/>
                    <a:pt x="f5" y="f16"/>
                  </a:cubicBezTo>
                  <a:cubicBezTo>
                    <a:pt x="f17" y="f18"/>
                    <a:pt x="f17" y="f18"/>
                    <a:pt x="f17" y="f18"/>
                  </a:cubicBezTo>
                  <a:cubicBezTo>
                    <a:pt x="f13" y="f18"/>
                    <a:pt x="f19" y="f18"/>
                    <a:pt x="f20" y="f16"/>
                  </a:cubicBezTo>
                  <a:cubicBezTo>
                    <a:pt x="f11" y="f21"/>
                    <a:pt x="f11" y="f22"/>
                    <a:pt x="f11" y="f23"/>
                  </a:cubicBezTo>
                  <a:cubicBezTo>
                    <a:pt x="f11" y="f24"/>
                    <a:pt x="f11" y="f25"/>
                    <a:pt x="f26" y="f25"/>
                  </a:cubicBezTo>
                  <a:cubicBezTo>
                    <a:pt x="f27" y="f12"/>
                    <a:pt x="f28" y="f29"/>
                    <a:pt x="f30" y="f29"/>
                  </a:cubicBezTo>
                  <a:cubicBezTo>
                    <a:pt x="f31" y="f29"/>
                    <a:pt x="f32" y="f15"/>
                    <a:pt x="f33" y="f34"/>
                  </a:cubicBezTo>
                  <a:cubicBezTo>
                    <a:pt x="f35" y="f36"/>
                    <a:pt x="f37" y="f38"/>
                    <a:pt x="f39" y="f40"/>
                  </a:cubicBezTo>
                  <a:cubicBezTo>
                    <a:pt x="f39" y="f40"/>
                    <a:pt x="f39" y="f40"/>
                    <a:pt x="f39" y="f40"/>
                  </a:cubicBezTo>
                  <a:cubicBezTo>
                    <a:pt x="f41" y="f42"/>
                    <a:pt x="f42" y="f43"/>
                    <a:pt x="f42" y="f44"/>
                  </a:cubicBezTo>
                  <a:cubicBezTo>
                    <a:pt x="f42" y="f44"/>
                    <a:pt x="f42" y="f44"/>
                    <a:pt x="f42" y="f44"/>
                  </a:cubicBezTo>
                  <a:cubicBezTo>
                    <a:pt x="f42" y="f44"/>
                    <a:pt x="f42" y="f44"/>
                    <a:pt x="f42" y="f44"/>
                  </a:cubicBezTo>
                  <a:cubicBezTo>
                    <a:pt x="f45" y="f46"/>
                    <a:pt x="f29" y="f47"/>
                    <a:pt x="f15" y="f48"/>
                  </a:cubicBezTo>
                  <a:cubicBezTo>
                    <a:pt x="f23" y="f49"/>
                    <a:pt x="f50" y="f20"/>
                    <a:pt x="f51" y="f20"/>
                  </a:cubicBezTo>
                  <a:cubicBezTo>
                    <a:pt x="f52" y="f20"/>
                    <a:pt x="f53" y="f54"/>
                    <a:pt x="f55" y="f27"/>
                  </a:cubicBezTo>
                  <a:cubicBezTo>
                    <a:pt x="f56" y="f49"/>
                    <a:pt x="f56" y="f49"/>
                    <a:pt x="f56" y="f49"/>
                  </a:cubicBezTo>
                  <a:cubicBezTo>
                    <a:pt x="f57" y="f27"/>
                    <a:pt x="f57" y="f27"/>
                    <a:pt x="f57" y="f27"/>
                  </a:cubicBezTo>
                  <a:cubicBezTo>
                    <a:pt x="f42" y="f10"/>
                    <a:pt x="f42" y="f58"/>
                    <a:pt x="f57" y="f26"/>
                  </a:cubicBezTo>
                  <a:cubicBezTo>
                    <a:pt x="f55" y="f13"/>
                    <a:pt x="f45" y="f5"/>
                    <a:pt x="f59" y="f5"/>
                  </a:cubicBezTo>
                  <a:cubicBezTo>
                    <a:pt x="f59" y="f5"/>
                    <a:pt x="f59" y="f5"/>
                    <a:pt x="f60" y="f5"/>
                  </a:cubicBezTo>
                  <a:cubicBezTo>
                    <a:pt x="f61" y="f17"/>
                    <a:pt x="f62" y="f63"/>
                    <a:pt x="f64" y="f8"/>
                  </a:cubicBezTo>
                  <a:cubicBezTo>
                    <a:pt x="f6" y="f65"/>
                    <a:pt x="f15" y="f66"/>
                    <a:pt x="f50" y="f67"/>
                  </a:cubicBezTo>
                  <a:cubicBezTo>
                    <a:pt x="f68" y="f44"/>
                    <a:pt x="f69" y="f43"/>
                    <a:pt x="f45" y="f57"/>
                  </a:cubicBezTo>
                  <a:cubicBezTo>
                    <a:pt x="f16" y="f57"/>
                    <a:pt x="f15" y="f69"/>
                    <a:pt x="f15" y="f18"/>
                  </a:cubicBezTo>
                  <a:cubicBezTo>
                    <a:pt x="f15" y="f25"/>
                    <a:pt x="f16" y="f70"/>
                    <a:pt x="f51" y="f70"/>
                  </a:cubicBezTo>
                  <a:cubicBezTo>
                    <a:pt x="f71" y="f70"/>
                    <a:pt x="f40" y="f6"/>
                    <a:pt x="f42" y="f64"/>
                  </a:cubicBezTo>
                  <a:cubicBezTo>
                    <a:pt x="f42" y="f62"/>
                    <a:pt x="f42" y="f62"/>
                    <a:pt x="f42" y="f62"/>
                  </a:cubicBezTo>
                  <a:cubicBezTo>
                    <a:pt x="f42" y="f62"/>
                    <a:pt x="f42" y="f62"/>
                    <a:pt x="f42" y="f62"/>
                  </a:cubicBezTo>
                  <a:cubicBezTo>
                    <a:pt x="f72" y="f73"/>
                    <a:pt x="f72" y="f15"/>
                    <a:pt x="f39" y="f16"/>
                  </a:cubicBezTo>
                  <a:cubicBezTo>
                    <a:pt x="f39" y="f74"/>
                    <a:pt x="f39" y="f68"/>
                    <a:pt x="f43" y="f69"/>
                  </a:cubicBezTo>
                  <a:cubicBezTo>
                    <a:pt x="f75" y="f69"/>
                    <a:pt x="f75" y="f69"/>
                    <a:pt x="f76" y="f69"/>
                  </a:cubicBezTo>
                  <a:cubicBezTo>
                    <a:pt x="f77" y="f51"/>
                    <a:pt x="f77" y="f51"/>
                    <a:pt x="f77" y="f51"/>
                  </a:cubicBezTo>
                  <a:cubicBezTo>
                    <a:pt x="f78" y="f36"/>
                    <a:pt x="f79" y="f68"/>
                    <a:pt x="f80" y="f60"/>
                  </a:cubicBezTo>
                  <a:cubicBezTo>
                    <a:pt x="f81" y="f21"/>
                    <a:pt x="f82" y="f29"/>
                    <a:pt x="f83" y="f84"/>
                  </a:cubicBezTo>
                  <a:cubicBezTo>
                    <a:pt x="f85" y="f70"/>
                    <a:pt x="f86" y="f7"/>
                    <a:pt x="f8" y="f7"/>
                  </a:cubicBezTo>
                  <a:close/>
                  <a:moveTo>
                    <a:pt x="f11" y="f14"/>
                  </a:moveTo>
                  <a:cubicBezTo>
                    <a:pt x="f11" y="f73"/>
                    <a:pt x="f11" y="f73"/>
                    <a:pt x="f26" y="f73"/>
                  </a:cubicBezTo>
                  <a:cubicBezTo>
                    <a:pt x="f87" y="f64"/>
                    <a:pt x="f28" y="f70"/>
                    <a:pt x="f8" y="f70"/>
                  </a:cubicBezTo>
                  <a:cubicBezTo>
                    <a:pt x="f86" y="f70"/>
                    <a:pt x="f85" y="f84"/>
                    <a:pt x="f83" y="f64"/>
                  </a:cubicBezTo>
                  <a:cubicBezTo>
                    <a:pt x="f82" y="f73"/>
                    <a:pt x="f88" y="f16"/>
                    <a:pt x="f89" y="f59"/>
                  </a:cubicBezTo>
                  <a:cubicBezTo>
                    <a:pt x="f90" y="f60"/>
                    <a:pt x="f91" y="f50"/>
                    <a:pt x="f92" y="f18"/>
                  </a:cubicBezTo>
                  <a:cubicBezTo>
                    <a:pt x="f66" y="f23"/>
                    <a:pt x="f93" y="f14"/>
                    <a:pt x="f83" y="f14"/>
                  </a:cubicBezTo>
                  <a:cubicBezTo>
                    <a:pt x="f65" y="f14"/>
                    <a:pt x="f65" y="f14"/>
                    <a:pt x="f65" y="f14"/>
                  </a:cubicBezTo>
                  <a:cubicBezTo>
                    <a:pt x="f83" y="f25"/>
                    <a:pt x="f83" y="f25"/>
                    <a:pt x="f83" y="f25"/>
                  </a:cubicBezTo>
                  <a:cubicBezTo>
                    <a:pt x="f94" y="f24"/>
                    <a:pt x="f95" y="f22"/>
                    <a:pt x="f96" y="f16"/>
                  </a:cubicBezTo>
                  <a:cubicBezTo>
                    <a:pt x="f92" y="f59"/>
                    <a:pt x="f37" y="f52"/>
                    <a:pt x="f43" y="f52"/>
                  </a:cubicBezTo>
                  <a:cubicBezTo>
                    <a:pt x="f43" y="f52"/>
                    <a:pt x="f43" y="f52"/>
                    <a:pt x="f43" y="f52"/>
                  </a:cubicBezTo>
                  <a:cubicBezTo>
                    <a:pt x="f39" y="f52"/>
                    <a:pt x="f39" y="f52"/>
                    <a:pt x="f39" y="f52"/>
                  </a:cubicBezTo>
                  <a:cubicBezTo>
                    <a:pt x="f39" y="f52"/>
                    <a:pt x="f39" y="f52"/>
                    <a:pt x="f39" y="f52"/>
                  </a:cubicBezTo>
                  <a:cubicBezTo>
                    <a:pt x="f39" y="f52"/>
                    <a:pt x="f39" y="f52"/>
                    <a:pt x="f39" y="f52"/>
                  </a:cubicBezTo>
                  <a:cubicBezTo>
                    <a:pt x="f39" y="f45"/>
                    <a:pt x="f39" y="f45"/>
                    <a:pt x="f39" y="f45"/>
                  </a:cubicBezTo>
                  <a:cubicBezTo>
                    <a:pt x="f72" y="f36"/>
                    <a:pt x="f41" y="f74"/>
                    <a:pt x="f41" y="f16"/>
                  </a:cubicBezTo>
                  <a:cubicBezTo>
                    <a:pt x="f41" y="f23"/>
                    <a:pt x="f42" y="f14"/>
                    <a:pt x="f57" y="f29"/>
                  </a:cubicBezTo>
                  <a:cubicBezTo>
                    <a:pt x="f40" y="f64"/>
                    <a:pt x="f52" y="f84"/>
                    <a:pt x="f51" y="f84"/>
                  </a:cubicBezTo>
                  <a:cubicBezTo>
                    <a:pt x="f34" y="f84"/>
                    <a:pt x="f97" y="f14"/>
                    <a:pt x="f22" y="f22"/>
                  </a:cubicBezTo>
                  <a:cubicBezTo>
                    <a:pt x="f97" y="f23"/>
                    <a:pt x="f21" y="f15"/>
                    <a:pt x="f18" y="f15"/>
                  </a:cubicBezTo>
                  <a:cubicBezTo>
                    <a:pt x="f34" y="f15"/>
                    <a:pt x="f34" y="f15"/>
                    <a:pt x="f34" y="f15"/>
                  </a:cubicBezTo>
                  <a:cubicBezTo>
                    <a:pt x="f34" y="f61"/>
                    <a:pt x="f50" y="f25"/>
                    <a:pt x="f50" y="f14"/>
                  </a:cubicBezTo>
                  <a:cubicBezTo>
                    <a:pt x="f50" y="f14"/>
                    <a:pt x="f50" y="f14"/>
                    <a:pt x="f50" y="f14"/>
                  </a:cubicBezTo>
                  <a:cubicBezTo>
                    <a:pt x="f50" y="f14"/>
                    <a:pt x="f50" y="f14"/>
                    <a:pt x="f50" y="f14"/>
                  </a:cubicBezTo>
                  <a:cubicBezTo>
                    <a:pt x="f60" y="f73"/>
                    <a:pt x="f59" y="f73"/>
                    <a:pt x="f68" y="f73"/>
                  </a:cubicBezTo>
                  <a:cubicBezTo>
                    <a:pt x="f68" y="f73"/>
                    <a:pt x="f68" y="f73"/>
                    <a:pt x="f68" y="f73"/>
                  </a:cubicBezTo>
                  <a:cubicBezTo>
                    <a:pt x="f51" y="f73"/>
                    <a:pt x="f45" y="f73"/>
                    <a:pt x="f52" y="f14"/>
                  </a:cubicBezTo>
                  <a:cubicBezTo>
                    <a:pt x="f38" y="f14"/>
                    <a:pt x="f53" y="f25"/>
                    <a:pt x="f55" y="f25"/>
                  </a:cubicBezTo>
                  <a:cubicBezTo>
                    <a:pt x="f55" y="f25"/>
                    <a:pt x="f55" y="f25"/>
                    <a:pt x="f55" y="f25"/>
                  </a:cubicBezTo>
                  <a:cubicBezTo>
                    <a:pt x="f55" y="f25"/>
                    <a:pt x="f55" y="f25"/>
                    <a:pt x="f55" y="f25"/>
                  </a:cubicBezTo>
                  <a:cubicBezTo>
                    <a:pt x="f42" y="f97"/>
                    <a:pt x="f42" y="f69"/>
                    <a:pt x="f40" y="f53"/>
                  </a:cubicBezTo>
                  <a:cubicBezTo>
                    <a:pt x="f53" y="f53"/>
                    <a:pt x="f53" y="f53"/>
                    <a:pt x="f53" y="f53"/>
                  </a:cubicBezTo>
                  <a:cubicBezTo>
                    <a:pt x="f53" y="f53"/>
                    <a:pt x="f53" y="f53"/>
                    <a:pt x="f53" y="f53"/>
                  </a:cubicBezTo>
                  <a:cubicBezTo>
                    <a:pt x="f69" y="f38"/>
                    <a:pt x="f59" y="f52"/>
                    <a:pt x="f74" y="f36"/>
                  </a:cubicBezTo>
                  <a:cubicBezTo>
                    <a:pt x="f34" y="f74"/>
                    <a:pt x="f18" y="f16"/>
                    <a:pt x="f34" y="f23"/>
                  </a:cubicBezTo>
                  <a:cubicBezTo>
                    <a:pt x="f34" y="f23"/>
                    <a:pt x="f34" y="f23"/>
                    <a:pt x="f34" y="f23"/>
                  </a:cubicBezTo>
                  <a:cubicBezTo>
                    <a:pt x="f21" y="f18"/>
                    <a:pt x="f18" y="f74"/>
                    <a:pt x="f50" y="f36"/>
                  </a:cubicBezTo>
                  <a:cubicBezTo>
                    <a:pt x="f74" y="f69"/>
                    <a:pt x="f60" y="f45"/>
                    <a:pt x="f59" y="f38"/>
                  </a:cubicBezTo>
                  <a:cubicBezTo>
                    <a:pt x="f59" y="f53"/>
                    <a:pt x="f59" y="f53"/>
                    <a:pt x="f59" y="f53"/>
                  </a:cubicBezTo>
                  <a:cubicBezTo>
                    <a:pt x="f60" y="f53"/>
                    <a:pt x="f60" y="f53"/>
                    <a:pt x="f60" y="f53"/>
                  </a:cubicBezTo>
                  <a:cubicBezTo>
                    <a:pt x="f50" y="f38"/>
                    <a:pt x="f21" y="f45"/>
                    <a:pt x="f22" y="f68"/>
                  </a:cubicBezTo>
                  <a:cubicBezTo>
                    <a:pt x="f21" y="f71"/>
                    <a:pt x="f74" y="f56"/>
                    <a:pt x="f52" y="f56"/>
                  </a:cubicBezTo>
                  <a:cubicBezTo>
                    <a:pt x="f71" y="f56"/>
                    <a:pt x="f71" y="f56"/>
                    <a:pt x="f71" y="f56"/>
                  </a:cubicBezTo>
                  <a:cubicBezTo>
                    <a:pt x="f71" y="f57"/>
                    <a:pt x="f71" y="f57"/>
                    <a:pt x="f71" y="f57"/>
                  </a:cubicBezTo>
                  <a:cubicBezTo>
                    <a:pt x="f52" y="f39"/>
                    <a:pt x="f36" y="f44"/>
                    <a:pt x="f60" y="f90"/>
                  </a:cubicBezTo>
                  <a:cubicBezTo>
                    <a:pt x="f23" y="f96"/>
                    <a:pt x="f64" y="f65"/>
                    <a:pt x="f62" y="f8"/>
                  </a:cubicBezTo>
                  <a:cubicBezTo>
                    <a:pt x="f12" y="f98"/>
                    <a:pt x="f24" y="f19"/>
                    <a:pt x="f60" y="f13"/>
                  </a:cubicBezTo>
                  <a:cubicBezTo>
                    <a:pt x="f69" y="f17"/>
                    <a:pt x="f40" y="f20"/>
                    <a:pt x="f56" y="f54"/>
                  </a:cubicBezTo>
                  <a:cubicBezTo>
                    <a:pt x="f56" y="f54"/>
                    <a:pt x="f56" y="f58"/>
                    <a:pt x="f56" y="f10"/>
                  </a:cubicBezTo>
                  <a:cubicBezTo>
                    <a:pt x="f53" y="f20"/>
                    <a:pt x="f45" y="f19"/>
                    <a:pt x="f51" y="f19"/>
                  </a:cubicBezTo>
                  <a:cubicBezTo>
                    <a:pt x="f34" y="f19"/>
                    <a:pt x="f15" y="f27"/>
                    <a:pt x="f61" y="f48"/>
                  </a:cubicBezTo>
                  <a:cubicBezTo>
                    <a:pt x="f62" y="f47"/>
                    <a:pt x="f69" y="f46"/>
                    <a:pt x="f57" y="f78"/>
                  </a:cubicBezTo>
                  <a:cubicBezTo>
                    <a:pt x="f56" y="f43"/>
                    <a:pt x="f42" y="f42"/>
                    <a:pt x="f41" y="f40"/>
                  </a:cubicBezTo>
                  <a:cubicBezTo>
                    <a:pt x="f72" y="f53"/>
                    <a:pt x="f72" y="f53"/>
                    <a:pt x="f72" y="f53"/>
                  </a:cubicBezTo>
                  <a:cubicBezTo>
                    <a:pt x="f72" y="f53"/>
                    <a:pt x="f72" y="f53"/>
                    <a:pt x="f72" y="f53"/>
                  </a:cubicBezTo>
                  <a:cubicBezTo>
                    <a:pt x="f89" y="f71"/>
                    <a:pt x="f92" y="f68"/>
                    <a:pt x="f99" y="f18"/>
                  </a:cubicBezTo>
                  <a:cubicBezTo>
                    <a:pt x="f100" y="f24"/>
                    <a:pt x="f31" y="f62"/>
                    <a:pt x="f30" y="f62"/>
                  </a:cubicBezTo>
                  <a:cubicBezTo>
                    <a:pt x="f28" y="f62"/>
                    <a:pt x="f27" y="f29"/>
                    <a:pt x="f11" y="f14"/>
                  </a:cubicBezTo>
                  <a:cubicBezTo>
                    <a:pt x="f11" y="f14"/>
                    <a:pt x="f11" y="f14"/>
                    <a:pt x="f11" y="f14"/>
                  </a:cubicBezTo>
                  <a:close/>
                  <a:moveTo>
                    <a:pt x="f40" y="f61"/>
                  </a:moveTo>
                  <a:cubicBezTo>
                    <a:pt x="f38" y="f61"/>
                    <a:pt x="f71" y="f61"/>
                    <a:pt x="f52" y="f25"/>
                  </a:cubicBezTo>
                  <a:cubicBezTo>
                    <a:pt x="f51" y="f14"/>
                    <a:pt x="f68" y="f14"/>
                    <a:pt x="f74" y="f25"/>
                  </a:cubicBezTo>
                  <a:cubicBezTo>
                    <a:pt x="f34" y="f22"/>
                    <a:pt x="f34" y="f50"/>
                    <a:pt x="f60" y="f68"/>
                  </a:cubicBezTo>
                  <a:cubicBezTo>
                    <a:pt x="f68" y="f69"/>
                    <a:pt x="f45" y="f71"/>
                    <a:pt x="f53" y="f71"/>
                  </a:cubicBezTo>
                  <a:cubicBezTo>
                    <a:pt x="f56" y="f51"/>
                    <a:pt x="f56" y="f21"/>
                    <a:pt x="f40" y="f61"/>
                  </a:cubicBezTo>
                  <a:close/>
                  <a:moveTo>
                    <a:pt x="f79" y="f69"/>
                  </a:moveTo>
                  <a:cubicBezTo>
                    <a:pt x="f46" y="f36"/>
                    <a:pt x="f101" y="f50"/>
                    <a:pt x="f96" y="f21"/>
                  </a:cubicBezTo>
                  <a:cubicBezTo>
                    <a:pt x="f82" y="f22"/>
                    <a:pt x="f93" y="f15"/>
                    <a:pt x="f102" y="f61"/>
                  </a:cubicBezTo>
                  <a:cubicBezTo>
                    <a:pt x="f103" y="f24"/>
                    <a:pt x="f104" y="f97"/>
                    <a:pt x="f35" y="f34"/>
                  </a:cubicBezTo>
                  <a:cubicBezTo>
                    <a:pt x="f105" y="f60"/>
                    <a:pt x="f106" y="f36"/>
                    <a:pt x="f79" y="f69"/>
                  </a:cubicBezTo>
                  <a:close/>
                  <a:moveTo>
                    <a:pt x="f13" y="f21"/>
                  </a:moveTo>
                  <a:cubicBezTo>
                    <a:pt x="f13" y="f22"/>
                    <a:pt x="f19" y="f15"/>
                    <a:pt x="f20" y="f61"/>
                  </a:cubicBezTo>
                  <a:cubicBezTo>
                    <a:pt x="f19" y="f61"/>
                    <a:pt x="f19" y="f15"/>
                    <a:pt x="f19" y="f23"/>
                  </a:cubicBezTo>
                  <a:cubicBezTo>
                    <a:pt x="f19" y="f22"/>
                    <a:pt x="f20" y="f97"/>
                    <a:pt x="f19" y="f21"/>
                  </a:cubicBezTo>
                  <a:cubicBezTo>
                    <a:pt x="f19" y="f21"/>
                    <a:pt x="f19" y="f21"/>
                    <a:pt x="f13" y="f21"/>
                  </a:cubicBezTo>
                  <a:close/>
                  <a:moveTo>
                    <a:pt x="f74" y="f52"/>
                  </a:moveTo>
                  <a:cubicBezTo>
                    <a:pt x="f50" y="f45"/>
                    <a:pt x="f34" y="f69"/>
                    <a:pt x="f34" y="f51"/>
                  </a:cubicBezTo>
                  <a:cubicBezTo>
                    <a:pt x="f16" y="f60"/>
                    <a:pt x="f97" y="f34"/>
                    <a:pt x="f16" y="f22"/>
                  </a:cubicBezTo>
                  <a:cubicBezTo>
                    <a:pt x="f97" y="f97"/>
                    <a:pt x="f22" y="f21"/>
                    <a:pt x="f22" y="f18"/>
                  </a:cubicBezTo>
                  <a:cubicBezTo>
                    <a:pt x="f22" y="f60"/>
                    <a:pt x="f18" y="f69"/>
                    <a:pt x="f74" y="f52"/>
                  </a:cubicBezTo>
                  <a:close/>
                  <a:moveTo>
                    <a:pt x="f56" y="f52"/>
                  </a:moveTo>
                  <a:cubicBezTo>
                    <a:pt x="f55" y="f55"/>
                    <a:pt x="f55" y="f55"/>
                    <a:pt x="f55" y="f55"/>
                  </a:cubicBezTo>
                  <a:cubicBezTo>
                    <a:pt x="f40" y="f77"/>
                    <a:pt x="f45" y="f90"/>
                    <a:pt x="f59" y="f107"/>
                  </a:cubicBezTo>
                  <a:cubicBezTo>
                    <a:pt x="f21" y="f103"/>
                    <a:pt x="f61" y="f108"/>
                    <a:pt x="f25" y="f109"/>
                  </a:cubicBezTo>
                  <a:cubicBezTo>
                    <a:pt x="f73" y="f109"/>
                    <a:pt x="f73" y="f109"/>
                    <a:pt x="f73" y="f109"/>
                  </a:cubicBezTo>
                  <a:cubicBezTo>
                    <a:pt x="f12" y="f100"/>
                    <a:pt x="f97" y="f110"/>
                    <a:pt x="f59" y="f106"/>
                  </a:cubicBezTo>
                  <a:cubicBezTo>
                    <a:pt x="f69" y="f44"/>
                    <a:pt x="f71" y="f39"/>
                    <a:pt x="f40" y="f55"/>
                  </a:cubicBezTo>
                  <a:lnTo>
                    <a:pt x="f56" y="f52"/>
                  </a:lnTo>
                  <a:close/>
                  <a:moveTo>
                    <a:pt x="f25" y="f65"/>
                  </a:moveTo>
                  <a:cubicBezTo>
                    <a:pt x="f15" y="f94"/>
                    <a:pt x="f16" y="f33"/>
                    <a:pt x="f74" y="f107"/>
                  </a:cubicBezTo>
                  <a:cubicBezTo>
                    <a:pt x="f51" y="f46"/>
                    <a:pt x="f71" y="f79"/>
                    <a:pt x="f53" y="f39"/>
                  </a:cubicBezTo>
                  <a:cubicBezTo>
                    <a:pt x="f52" y="f77"/>
                    <a:pt x="f69" y="f111"/>
                    <a:pt x="f36" y="f67"/>
                  </a:cubicBezTo>
                  <a:cubicBezTo>
                    <a:pt x="f18" y="f112"/>
                    <a:pt x="f24" y="f113"/>
                    <a:pt x="f25" y="f65"/>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grpSp>
      <p:sp>
        <p:nvSpPr>
          <p:cNvPr id="31"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a:extLst>
              <a:ext uri="{FF2B5EF4-FFF2-40B4-BE49-F238E27FC236}">
                <a16:creationId xmlns:a16="http://schemas.microsoft.com/office/drawing/2014/main" id="{721D16D7-EBA5-57B6-CA68-8B7913D5F1B0}"/>
              </a:ext>
            </a:extLst>
          </p:cNvPr>
          <p:cNvSpPr txBox="1">
            <a:spLocks noGrp="1"/>
          </p:cNvSpPr>
          <p:nvPr>
            <p:ph type="pic" idx="4294967295"/>
          </p:nvPr>
        </p:nvSpPr>
        <p:spPr>
          <a:xfrm>
            <a:off x="4720928" y="1824282"/>
            <a:ext cx="2715768" cy="2776310"/>
          </a:xfrm>
          <a:solidFill>
            <a:srgbClr val="D1E5F9"/>
          </a:solidFill>
          <a:ln w="38103">
            <a:solidFill>
              <a:srgbClr val="FFFFFF"/>
            </a:solidFill>
            <a:prstDash val="solid"/>
          </a:ln>
        </p:spPr>
        <p:txBody>
          <a:bodyPr anchorCtr="1"/>
          <a:lstStyle>
            <a:lvl1pPr marL="0" indent="0" algn="ctr">
              <a:buNone/>
              <a:defRPr/>
            </a:lvl1pPr>
          </a:lstStyle>
          <a:p>
            <a:pPr lvl="0"/>
            <a:r>
              <a:rPr lang="el-GR"/>
              <a:t>Κάντε κλικ στο εικονίδιο για να προσθέσετε εικόνα</a:t>
            </a:r>
          </a:p>
        </p:txBody>
      </p:sp>
      <p:sp>
        <p:nvSpPr>
          <p:cNvPr id="32" name="Σύμβολο κράτησης θέσης κειμένου 3">
            <a:extLst>
              <a:ext uri="{FF2B5EF4-FFF2-40B4-BE49-F238E27FC236}">
                <a16:creationId xmlns:a16="http://schemas.microsoft.com/office/drawing/2014/main" id="{D643B1B8-7822-F63F-7D07-659ABDE6EBBA}"/>
              </a:ext>
            </a:extLst>
          </p:cNvPr>
          <p:cNvSpPr txBox="1">
            <a:spLocks noGrp="1"/>
          </p:cNvSpPr>
          <p:nvPr>
            <p:ph type="body" idx="4294967295"/>
          </p:nvPr>
        </p:nvSpPr>
        <p:spPr>
          <a:xfrm>
            <a:off x="4707212" y="4947406"/>
            <a:ext cx="2743200" cy="914400"/>
          </a:xfrm>
        </p:spPr>
        <p:txBody>
          <a:bodyPr/>
          <a:lstStyle>
            <a:lvl1pPr marL="0" indent="0">
              <a:spcBef>
                <a:spcPts val="1600"/>
              </a:spcBef>
              <a:buNone/>
              <a:defRPr sz="1600"/>
            </a:lvl1pPr>
          </a:lstStyle>
          <a:p>
            <a:pPr lvl="0"/>
            <a:r>
              <a:rPr lang="el-GR"/>
              <a:t>Στυλ κειμένου υποδείγματος</a:t>
            </a:r>
          </a:p>
        </p:txBody>
      </p:sp>
      <p:grpSp>
        <p:nvGrpSpPr>
          <p:cNvPr id="33" name="Ομάδα 96">
            <a:extLst>
              <a:ext uri="{FF2B5EF4-FFF2-40B4-BE49-F238E27FC236}">
                <a16:creationId xmlns:a16="http://schemas.microsoft.com/office/drawing/2014/main" id="{E2FFE795-8842-9BC8-6031-7F8408FAA5AC}"/>
              </a:ext>
            </a:extLst>
          </p:cNvPr>
          <p:cNvGrpSpPr/>
          <p:nvPr/>
        </p:nvGrpSpPr>
        <p:grpSpPr>
          <a:xfrm>
            <a:off x="8035802" y="1661300"/>
            <a:ext cx="3089747" cy="3123361"/>
            <a:chOff x="8035802" y="1661300"/>
            <a:chExt cx="3089747" cy="3123361"/>
          </a:xfrm>
        </p:grpSpPr>
        <p:sp>
          <p:nvSpPr>
            <p:cNvPr id="34" name="Ελεύθερη σχεδίαση 41">
              <a:extLst>
                <a:ext uri="{FF2B5EF4-FFF2-40B4-BE49-F238E27FC236}">
                  <a16:creationId xmlns:a16="http://schemas.microsoft.com/office/drawing/2014/main" id="{90418867-D05B-200C-47AD-8D550320806D}"/>
                </a:ext>
              </a:extLst>
            </p:cNvPr>
            <p:cNvSpPr/>
            <p:nvPr/>
          </p:nvSpPr>
          <p:spPr>
            <a:xfrm rot="5400013">
              <a:off x="9582893" y="644241"/>
              <a:ext cx="9610" cy="2161760"/>
            </a:xfrm>
            <a:custGeom>
              <a:avLst/>
              <a:gdLst>
                <a:gd name="f0" fmla="val 10800000"/>
                <a:gd name="f1" fmla="val 5400000"/>
                <a:gd name="f2" fmla="val 180"/>
                <a:gd name="f3" fmla="val w"/>
                <a:gd name="f4" fmla="val h"/>
                <a:gd name="f5" fmla="val 0"/>
                <a:gd name="f6" fmla="val 5"/>
                <a:gd name="f7" fmla="val 868"/>
                <a:gd name="f8" fmla="val 3"/>
                <a:gd name="f9" fmla="val 4"/>
                <a:gd name="f10" fmla="val 73"/>
                <a:gd name="f11" fmla="val 145"/>
                <a:gd name="f12" fmla="val 217"/>
                <a:gd name="f13" fmla="val 253"/>
                <a:gd name="f14" fmla="val 290"/>
                <a:gd name="f15" fmla="val 326"/>
                <a:gd name="f16" fmla="val 362"/>
                <a:gd name="f17" fmla="val 398"/>
                <a:gd name="f18" fmla="val 434"/>
                <a:gd name="f19" fmla="val 507"/>
                <a:gd name="f20" fmla="val 579"/>
                <a:gd name="f21" fmla="val 651"/>
                <a:gd name="f22" fmla="val 687"/>
                <a:gd name="f23" fmla="val 724"/>
                <a:gd name="f24" fmla="val 760"/>
                <a:gd name="f25" fmla="val 796"/>
                <a:gd name="f26" fmla="val 832"/>
                <a:gd name="f27" fmla="val 2"/>
                <a:gd name="f28" fmla="val 1"/>
                <a:gd name="f29" fmla="+- 0 0 -90"/>
                <a:gd name="f30" fmla="*/ f3 1 5"/>
                <a:gd name="f31" fmla="*/ f4 1 868"/>
                <a:gd name="f32" fmla="+- f7 0 f5"/>
                <a:gd name="f33" fmla="+- f6 0 f5"/>
                <a:gd name="f34" fmla="*/ f29 f0 1"/>
                <a:gd name="f35" fmla="*/ f33 1 5"/>
                <a:gd name="f36" fmla="*/ f32 1 868"/>
                <a:gd name="f37" fmla="*/ 3 f33 1"/>
                <a:gd name="f38" fmla="*/ 0 f32 1"/>
                <a:gd name="f39" fmla="*/ 4 f33 1"/>
                <a:gd name="f40" fmla="*/ 217 f32 1"/>
                <a:gd name="f41" fmla="*/ 326 f32 1"/>
                <a:gd name="f42" fmla="*/ 434 f32 1"/>
                <a:gd name="f43" fmla="*/ 651 f32 1"/>
                <a:gd name="f44" fmla="*/ 760 f32 1"/>
                <a:gd name="f45" fmla="*/ 868 f32 1"/>
                <a:gd name="f46" fmla="*/ 2 f33 1"/>
                <a:gd name="f47" fmla="*/ 1 f33 1"/>
                <a:gd name="f48" fmla="*/ 0 f33 1"/>
                <a:gd name="f49" fmla="*/ f34 1 f2"/>
                <a:gd name="f50" fmla="*/ f37 1 5"/>
                <a:gd name="f51" fmla="*/ f38 1 868"/>
                <a:gd name="f52" fmla="*/ f39 1 5"/>
                <a:gd name="f53" fmla="*/ f40 1 868"/>
                <a:gd name="f54" fmla="*/ f41 1 868"/>
                <a:gd name="f55" fmla="*/ f42 1 868"/>
                <a:gd name="f56" fmla="*/ f43 1 868"/>
                <a:gd name="f57" fmla="*/ f44 1 868"/>
                <a:gd name="f58" fmla="*/ f45 1 868"/>
                <a:gd name="f59" fmla="*/ f46 1 5"/>
                <a:gd name="f60" fmla="*/ f47 1 5"/>
                <a:gd name="f61" fmla="*/ f48 1 5"/>
                <a:gd name="f62" fmla="*/ 0 1 f35"/>
                <a:gd name="f63" fmla="*/ f6 1 f35"/>
                <a:gd name="f64" fmla="*/ 0 1 f36"/>
                <a:gd name="f65" fmla="*/ f7 1 f36"/>
                <a:gd name="f66" fmla="+- f49 0 f1"/>
                <a:gd name="f67" fmla="*/ f50 1 f35"/>
                <a:gd name="f68" fmla="*/ f51 1 f36"/>
                <a:gd name="f69" fmla="*/ f52 1 f35"/>
                <a:gd name="f70" fmla="*/ f53 1 f36"/>
                <a:gd name="f71" fmla="*/ f54 1 f36"/>
                <a:gd name="f72" fmla="*/ f55 1 f36"/>
                <a:gd name="f73" fmla="*/ f56 1 f36"/>
                <a:gd name="f74" fmla="*/ f57 1 f36"/>
                <a:gd name="f75" fmla="*/ f58 1 f36"/>
                <a:gd name="f76" fmla="*/ f59 1 f35"/>
                <a:gd name="f77" fmla="*/ f60 1 f35"/>
                <a:gd name="f78" fmla="*/ f61 1 f35"/>
                <a:gd name="f79" fmla="*/ f62 f30 1"/>
                <a:gd name="f80" fmla="*/ f63 f30 1"/>
                <a:gd name="f81" fmla="*/ f65 f31 1"/>
                <a:gd name="f82" fmla="*/ f64 f31 1"/>
                <a:gd name="f83" fmla="*/ f67 f30 1"/>
                <a:gd name="f84" fmla="*/ f68 f31 1"/>
                <a:gd name="f85" fmla="*/ f69 f30 1"/>
                <a:gd name="f86" fmla="*/ f70 f31 1"/>
                <a:gd name="f87" fmla="*/ f71 f31 1"/>
                <a:gd name="f88" fmla="*/ f72 f31 1"/>
                <a:gd name="f89" fmla="*/ f73 f31 1"/>
                <a:gd name="f90" fmla="*/ f74 f31 1"/>
                <a:gd name="f91" fmla="*/ f75 f31 1"/>
                <a:gd name="f92" fmla="*/ f76 f30 1"/>
                <a:gd name="f93" fmla="*/ f77 f30 1"/>
                <a:gd name="f94" fmla="*/ f78 f30 1"/>
              </a:gdLst>
              <a:ahLst/>
              <a:cxnLst>
                <a:cxn ang="3cd4">
                  <a:pos x="hc" y="t"/>
                </a:cxn>
                <a:cxn ang="0">
                  <a:pos x="r" y="vc"/>
                </a:cxn>
                <a:cxn ang="cd4">
                  <a:pos x="hc" y="b"/>
                </a:cxn>
                <a:cxn ang="cd2">
                  <a:pos x="l" y="vc"/>
                </a:cxn>
                <a:cxn ang="f66">
                  <a:pos x="f83" y="f84"/>
                </a:cxn>
                <a:cxn ang="f66">
                  <a:pos x="f85" y="f86"/>
                </a:cxn>
                <a:cxn ang="f66">
                  <a:pos x="f83" y="f87"/>
                </a:cxn>
                <a:cxn ang="f66">
                  <a:pos x="f85" y="f88"/>
                </a:cxn>
                <a:cxn ang="f66">
                  <a:pos x="f85" y="f89"/>
                </a:cxn>
                <a:cxn ang="f66">
                  <a:pos x="f85" y="f90"/>
                </a:cxn>
                <a:cxn ang="f66">
                  <a:pos x="f83" y="f91"/>
                </a:cxn>
                <a:cxn ang="f66">
                  <a:pos x="f92" y="f91"/>
                </a:cxn>
                <a:cxn ang="f66">
                  <a:pos x="f93" y="f90"/>
                </a:cxn>
                <a:cxn ang="f66">
                  <a:pos x="f94" y="f89"/>
                </a:cxn>
                <a:cxn ang="f66">
                  <a:pos x="f93" y="f88"/>
                </a:cxn>
                <a:cxn ang="f66">
                  <a:pos x="f92" y="f87"/>
                </a:cxn>
                <a:cxn ang="f66">
                  <a:pos x="f93" y="f86"/>
                </a:cxn>
                <a:cxn ang="f66">
                  <a:pos x="f92" y="f84"/>
                </a:cxn>
                <a:cxn ang="f66">
                  <a:pos x="f83" y="f84"/>
                </a:cxn>
              </a:cxnLst>
              <a:rect l="f79" t="f82" r="f80" b="f81"/>
              <a:pathLst>
                <a:path w="5" h="868">
                  <a:moveTo>
                    <a:pt x="f8" y="f5"/>
                  </a:moveTo>
                  <a:cubicBezTo>
                    <a:pt x="f9" y="f10"/>
                    <a:pt x="f9" y="f11"/>
                    <a:pt x="f9" y="f12"/>
                  </a:cubicBezTo>
                  <a:cubicBezTo>
                    <a:pt x="f9" y="f13"/>
                    <a:pt x="f8" y="f14"/>
                    <a:pt x="f8" y="f15"/>
                  </a:cubicBezTo>
                  <a:cubicBezTo>
                    <a:pt x="f8" y="f16"/>
                    <a:pt x="f8" y="f17"/>
                    <a:pt x="f9" y="f18"/>
                  </a:cubicBezTo>
                  <a:cubicBezTo>
                    <a:pt x="f9" y="f19"/>
                    <a:pt x="f6" y="f20"/>
                    <a:pt x="f9" y="f21"/>
                  </a:cubicBezTo>
                  <a:cubicBezTo>
                    <a:pt x="f6" y="f22"/>
                    <a:pt x="f9" y="f23"/>
                    <a:pt x="f9" y="f24"/>
                  </a:cubicBezTo>
                  <a:cubicBezTo>
                    <a:pt x="f9" y="f25"/>
                    <a:pt x="f8" y="f26"/>
                    <a:pt x="f8" y="f7"/>
                  </a:cubicBezTo>
                  <a:cubicBezTo>
                    <a:pt x="f27" y="f7"/>
                    <a:pt x="f27" y="f7"/>
                    <a:pt x="f27" y="f7"/>
                  </a:cubicBezTo>
                  <a:cubicBezTo>
                    <a:pt x="f27" y="f26"/>
                    <a:pt x="f28" y="f25"/>
                    <a:pt x="f28" y="f24"/>
                  </a:cubicBezTo>
                  <a:cubicBezTo>
                    <a:pt x="f28" y="f23"/>
                    <a:pt x="f5" y="f22"/>
                    <a:pt x="f5" y="f21"/>
                  </a:cubicBezTo>
                  <a:cubicBezTo>
                    <a:pt x="f5" y="f20"/>
                    <a:pt x="f28" y="f19"/>
                    <a:pt x="f28" y="f18"/>
                  </a:cubicBezTo>
                  <a:cubicBezTo>
                    <a:pt x="f27" y="f17"/>
                    <a:pt x="f27" y="f16"/>
                    <a:pt x="f27" y="f15"/>
                  </a:cubicBezTo>
                  <a:cubicBezTo>
                    <a:pt x="f27" y="f14"/>
                    <a:pt x="f28" y="f13"/>
                    <a:pt x="f28" y="f12"/>
                  </a:cubicBezTo>
                  <a:cubicBezTo>
                    <a:pt x="f5" y="f11"/>
                    <a:pt x="f28" y="f10"/>
                    <a:pt x="f27" y="f5"/>
                  </a:cubicBezTo>
                  <a:lnTo>
                    <a:pt x="f8" y="f5"/>
                  </a:ln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35" name="Ελεύθερη σχεδίαση 42">
              <a:extLst>
                <a:ext uri="{FF2B5EF4-FFF2-40B4-BE49-F238E27FC236}">
                  <a16:creationId xmlns:a16="http://schemas.microsoft.com/office/drawing/2014/main" id="{765FA7A6-AFC0-10D3-96C3-E7280D5FC3AA}"/>
                </a:ext>
              </a:extLst>
            </p:cNvPr>
            <p:cNvSpPr/>
            <p:nvPr/>
          </p:nvSpPr>
          <p:spPr>
            <a:xfrm rot="5400013">
              <a:off x="6918798" y="3231920"/>
              <a:ext cx="2365836" cy="12298"/>
            </a:xfrm>
            <a:custGeom>
              <a:avLst/>
              <a:gdLst>
                <a:gd name="f0" fmla="val 10800000"/>
                <a:gd name="f1" fmla="val 5400000"/>
                <a:gd name="f2" fmla="val 180"/>
                <a:gd name="f3" fmla="val w"/>
                <a:gd name="f4" fmla="val h"/>
                <a:gd name="f5" fmla="val 0"/>
                <a:gd name="f6" fmla="val 1216"/>
                <a:gd name="f7" fmla="val 5"/>
                <a:gd name="f8" fmla="val 2"/>
                <a:gd name="f9" fmla="val 101"/>
                <a:gd name="f10" fmla="val 1"/>
                <a:gd name="f11" fmla="val 202"/>
                <a:gd name="f12" fmla="val 304"/>
                <a:gd name="f13" fmla="val 354"/>
                <a:gd name="f14" fmla="val 405"/>
                <a:gd name="f15" fmla="val 456"/>
                <a:gd name="f16" fmla="val 506"/>
                <a:gd name="f17" fmla="val 557"/>
                <a:gd name="f18" fmla="val 608"/>
                <a:gd name="f19" fmla="val 709"/>
                <a:gd name="f20" fmla="val 810"/>
                <a:gd name="f21" fmla="val 912"/>
                <a:gd name="f22" fmla="val 962"/>
                <a:gd name="f23" fmla="val 1013"/>
                <a:gd name="f24" fmla="val 1064"/>
                <a:gd name="f25" fmla="val 1114"/>
                <a:gd name="f26" fmla="val 1165"/>
                <a:gd name="f27" fmla="val 3"/>
                <a:gd name="f28" fmla="val 4"/>
                <a:gd name="f29" fmla="+- 0 0 -90"/>
                <a:gd name="f30" fmla="*/ f3 1 1216"/>
                <a:gd name="f31" fmla="*/ f4 1 5"/>
                <a:gd name="f32" fmla="+- f7 0 f5"/>
                <a:gd name="f33" fmla="+- f6 0 f5"/>
                <a:gd name="f34" fmla="*/ f29 f0 1"/>
                <a:gd name="f35" fmla="*/ f32 1 5"/>
                <a:gd name="f36" fmla="*/ f33 1 1216"/>
                <a:gd name="f37" fmla="*/ 0 f33 1"/>
                <a:gd name="f38" fmla="*/ 2 f32 1"/>
                <a:gd name="f39" fmla="*/ 304 f33 1"/>
                <a:gd name="f40" fmla="*/ 1 f32 1"/>
                <a:gd name="f41" fmla="*/ 456 f33 1"/>
                <a:gd name="f42" fmla="*/ 608 f33 1"/>
                <a:gd name="f43" fmla="*/ 912 f33 1"/>
                <a:gd name="f44" fmla="*/ 0 f32 1"/>
                <a:gd name="f45" fmla="*/ 1064 f33 1"/>
                <a:gd name="f46" fmla="*/ 1216 f33 1"/>
                <a:gd name="f47" fmla="*/ 4 f32 1"/>
                <a:gd name="f48" fmla="*/ 3 f32 1"/>
                <a:gd name="f49" fmla="*/ f34 1 f2"/>
                <a:gd name="f50" fmla="*/ f37 1 1216"/>
                <a:gd name="f51" fmla="*/ f38 1 5"/>
                <a:gd name="f52" fmla="*/ f39 1 1216"/>
                <a:gd name="f53" fmla="*/ f40 1 5"/>
                <a:gd name="f54" fmla="*/ f41 1 1216"/>
                <a:gd name="f55" fmla="*/ f42 1 1216"/>
                <a:gd name="f56" fmla="*/ f43 1 1216"/>
                <a:gd name="f57" fmla="*/ f44 1 5"/>
                <a:gd name="f58" fmla="*/ f45 1 1216"/>
                <a:gd name="f59" fmla="*/ f46 1 1216"/>
                <a:gd name="f60" fmla="*/ f47 1 5"/>
                <a:gd name="f61" fmla="*/ f48 1 5"/>
                <a:gd name="f62" fmla="*/ 0 1 f36"/>
                <a:gd name="f63" fmla="*/ f6 1 f36"/>
                <a:gd name="f64" fmla="*/ 0 1 f35"/>
                <a:gd name="f65" fmla="*/ f7 1 f35"/>
                <a:gd name="f66" fmla="+- f49 0 f1"/>
                <a:gd name="f67" fmla="*/ f50 1 f36"/>
                <a:gd name="f68" fmla="*/ f51 1 f35"/>
                <a:gd name="f69" fmla="*/ f52 1 f36"/>
                <a:gd name="f70" fmla="*/ f53 1 f35"/>
                <a:gd name="f71" fmla="*/ f54 1 f36"/>
                <a:gd name="f72" fmla="*/ f55 1 f36"/>
                <a:gd name="f73" fmla="*/ f56 1 f36"/>
                <a:gd name="f74" fmla="*/ f57 1 f35"/>
                <a:gd name="f75" fmla="*/ f58 1 f36"/>
                <a:gd name="f76" fmla="*/ f59 1 f36"/>
                <a:gd name="f77" fmla="*/ f60 1 f35"/>
                <a:gd name="f78" fmla="*/ f61 1 f35"/>
                <a:gd name="f79" fmla="*/ f62 f30 1"/>
                <a:gd name="f80" fmla="*/ f63 f30 1"/>
                <a:gd name="f81" fmla="*/ f65 f31 1"/>
                <a:gd name="f82" fmla="*/ f64 f31 1"/>
                <a:gd name="f83" fmla="*/ f67 f30 1"/>
                <a:gd name="f84" fmla="*/ f68 f31 1"/>
                <a:gd name="f85" fmla="*/ f69 f30 1"/>
                <a:gd name="f86" fmla="*/ f70 f31 1"/>
                <a:gd name="f87" fmla="*/ f71 f30 1"/>
                <a:gd name="f88" fmla="*/ f72 f30 1"/>
                <a:gd name="f89" fmla="*/ f73 f30 1"/>
                <a:gd name="f90" fmla="*/ f74 f31 1"/>
                <a:gd name="f91" fmla="*/ f75 f30 1"/>
                <a:gd name="f92" fmla="*/ f76 f30 1"/>
                <a:gd name="f93" fmla="*/ f77 f31 1"/>
                <a:gd name="f94" fmla="*/ f78 f31 1"/>
              </a:gdLst>
              <a:ahLst/>
              <a:cxnLst>
                <a:cxn ang="3cd4">
                  <a:pos x="hc" y="t"/>
                </a:cxn>
                <a:cxn ang="0">
                  <a:pos x="r" y="vc"/>
                </a:cxn>
                <a:cxn ang="cd4">
                  <a:pos x="hc" y="b"/>
                </a:cxn>
                <a:cxn ang="cd2">
                  <a:pos x="l" y="vc"/>
                </a:cxn>
                <a:cxn ang="f66">
                  <a:pos x="f83" y="f84"/>
                </a:cxn>
                <a:cxn ang="f66">
                  <a:pos x="f85" y="f86"/>
                </a:cxn>
                <a:cxn ang="f66">
                  <a:pos x="f87" y="f84"/>
                </a:cxn>
                <a:cxn ang="f66">
                  <a:pos x="f88" y="f86"/>
                </a:cxn>
                <a:cxn ang="f66">
                  <a:pos x="f89" y="f90"/>
                </a:cxn>
                <a:cxn ang="f66">
                  <a:pos x="f91" y="f86"/>
                </a:cxn>
                <a:cxn ang="f66">
                  <a:pos x="f92" y="f84"/>
                </a:cxn>
                <a:cxn ang="f66">
                  <a:pos x="f92" y="f84"/>
                </a:cxn>
                <a:cxn ang="f66">
                  <a:pos x="f91" y="f93"/>
                </a:cxn>
                <a:cxn ang="f66">
                  <a:pos x="f89" y="f93"/>
                </a:cxn>
                <a:cxn ang="f66">
                  <a:pos x="f88" y="f94"/>
                </a:cxn>
                <a:cxn ang="f66">
                  <a:pos x="f87" y="f94"/>
                </a:cxn>
                <a:cxn ang="f66">
                  <a:pos x="f85" y="f93"/>
                </a:cxn>
                <a:cxn ang="f66">
                  <a:pos x="f83" y="f84"/>
                </a:cxn>
              </a:cxnLst>
              <a:rect l="f79" t="f82" r="f80" b="f81"/>
              <a:pathLst>
                <a:path w="1216" h="5">
                  <a:moveTo>
                    <a:pt x="f5" y="f8"/>
                  </a:moveTo>
                  <a:cubicBezTo>
                    <a:pt x="f9" y="f10"/>
                    <a:pt x="f11" y="f5"/>
                    <a:pt x="f12" y="f10"/>
                  </a:cubicBezTo>
                  <a:cubicBezTo>
                    <a:pt x="f13" y="f10"/>
                    <a:pt x="f14" y="f8"/>
                    <a:pt x="f15" y="f8"/>
                  </a:cubicBezTo>
                  <a:cubicBezTo>
                    <a:pt x="f16" y="f8"/>
                    <a:pt x="f17" y="f10"/>
                    <a:pt x="f18" y="f10"/>
                  </a:cubicBezTo>
                  <a:cubicBezTo>
                    <a:pt x="f19" y="f10"/>
                    <a:pt x="f20" y="f5"/>
                    <a:pt x="f21" y="f5"/>
                  </a:cubicBezTo>
                  <a:cubicBezTo>
                    <a:pt x="f22" y="f5"/>
                    <a:pt x="f23" y="f10"/>
                    <a:pt x="f24" y="f10"/>
                  </a:cubicBezTo>
                  <a:cubicBezTo>
                    <a:pt x="f25" y="f10"/>
                    <a:pt x="f26" y="f10"/>
                    <a:pt x="f6" y="f8"/>
                  </a:cubicBezTo>
                  <a:cubicBezTo>
                    <a:pt x="f6" y="f8"/>
                    <a:pt x="f6" y="f8"/>
                    <a:pt x="f6" y="f8"/>
                  </a:cubicBezTo>
                  <a:cubicBezTo>
                    <a:pt x="f26" y="f27"/>
                    <a:pt x="f25" y="f27"/>
                    <a:pt x="f24" y="f28"/>
                  </a:cubicBezTo>
                  <a:cubicBezTo>
                    <a:pt x="f23" y="f28"/>
                    <a:pt x="f22" y="f28"/>
                    <a:pt x="f21" y="f28"/>
                  </a:cubicBezTo>
                  <a:cubicBezTo>
                    <a:pt x="f20" y="f7"/>
                    <a:pt x="f19" y="f28"/>
                    <a:pt x="f18" y="f27"/>
                  </a:cubicBezTo>
                  <a:cubicBezTo>
                    <a:pt x="f17" y="f27"/>
                    <a:pt x="f16" y="f27"/>
                    <a:pt x="f15" y="f27"/>
                  </a:cubicBezTo>
                  <a:cubicBezTo>
                    <a:pt x="f14" y="f27"/>
                    <a:pt x="f13" y="f28"/>
                    <a:pt x="f12" y="f28"/>
                  </a:cubicBezTo>
                  <a:cubicBezTo>
                    <a:pt x="f11" y="f28"/>
                    <a:pt x="f9" y="f28"/>
                    <a:pt x="f5" y="f8"/>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36" name="Ελεύθερη σχεδίαση 43">
              <a:extLst>
                <a:ext uri="{FF2B5EF4-FFF2-40B4-BE49-F238E27FC236}">
                  <a16:creationId xmlns:a16="http://schemas.microsoft.com/office/drawing/2014/main" id="{3F04B6A0-FA39-8DF9-B033-F96684A48BF4}"/>
                </a:ext>
              </a:extLst>
            </p:cNvPr>
            <p:cNvSpPr/>
            <p:nvPr/>
          </p:nvSpPr>
          <p:spPr>
            <a:xfrm rot="5400013">
              <a:off x="9861670" y="3216818"/>
              <a:ext cx="2371331" cy="12298"/>
            </a:xfrm>
            <a:custGeom>
              <a:avLst/>
              <a:gdLst>
                <a:gd name="f0" fmla="val 10800000"/>
                <a:gd name="f1" fmla="val 5400000"/>
                <a:gd name="f2" fmla="val 180"/>
                <a:gd name="f3" fmla="val w"/>
                <a:gd name="f4" fmla="val h"/>
                <a:gd name="f5" fmla="val 0"/>
                <a:gd name="f6" fmla="val 1219"/>
                <a:gd name="f7" fmla="val 5"/>
                <a:gd name="f8" fmla="val 2"/>
                <a:gd name="f9" fmla="val 101"/>
                <a:gd name="f10" fmla="val 1"/>
                <a:gd name="f11" fmla="val 203"/>
                <a:gd name="f12" fmla="val 304"/>
                <a:gd name="f13" fmla="val 355"/>
                <a:gd name="f14" fmla="val 406"/>
                <a:gd name="f15" fmla="val 457"/>
                <a:gd name="f16" fmla="val 508"/>
                <a:gd name="f17" fmla="val 559"/>
                <a:gd name="f18" fmla="val 609"/>
                <a:gd name="f19" fmla="val 711"/>
                <a:gd name="f20" fmla="val 813"/>
                <a:gd name="f21" fmla="val 914"/>
                <a:gd name="f22" fmla="val 965"/>
                <a:gd name="f23" fmla="val 1016"/>
                <a:gd name="f24" fmla="val 1067"/>
                <a:gd name="f25" fmla="val 1117"/>
                <a:gd name="f26" fmla="val 1168"/>
                <a:gd name="f27" fmla="val 3"/>
                <a:gd name="f28" fmla="val 4"/>
                <a:gd name="f29" fmla="+- 0 0 -90"/>
                <a:gd name="f30" fmla="*/ f3 1 1219"/>
                <a:gd name="f31" fmla="*/ f4 1 5"/>
                <a:gd name="f32" fmla="+- f7 0 f5"/>
                <a:gd name="f33" fmla="+- f6 0 f5"/>
                <a:gd name="f34" fmla="*/ f29 f0 1"/>
                <a:gd name="f35" fmla="*/ f32 1 5"/>
                <a:gd name="f36" fmla="*/ f33 1 1219"/>
                <a:gd name="f37" fmla="*/ 0 f33 1"/>
                <a:gd name="f38" fmla="*/ 2 f32 1"/>
                <a:gd name="f39" fmla="*/ 304 f33 1"/>
                <a:gd name="f40" fmla="*/ 1 f32 1"/>
                <a:gd name="f41" fmla="*/ 457 f33 1"/>
                <a:gd name="f42" fmla="*/ 609 f33 1"/>
                <a:gd name="f43" fmla="*/ 914 f33 1"/>
                <a:gd name="f44" fmla="*/ 0 f32 1"/>
                <a:gd name="f45" fmla="*/ 1067 f33 1"/>
                <a:gd name="f46" fmla="*/ 1219 f33 1"/>
                <a:gd name="f47" fmla="*/ 3 f32 1"/>
                <a:gd name="f48" fmla="*/ 4 f32 1"/>
                <a:gd name="f49" fmla="*/ f34 1 f2"/>
                <a:gd name="f50" fmla="*/ f37 1 1219"/>
                <a:gd name="f51" fmla="*/ f38 1 5"/>
                <a:gd name="f52" fmla="*/ f39 1 1219"/>
                <a:gd name="f53" fmla="*/ f40 1 5"/>
                <a:gd name="f54" fmla="*/ f41 1 1219"/>
                <a:gd name="f55" fmla="*/ f42 1 1219"/>
                <a:gd name="f56" fmla="*/ f43 1 1219"/>
                <a:gd name="f57" fmla="*/ f44 1 5"/>
                <a:gd name="f58" fmla="*/ f45 1 1219"/>
                <a:gd name="f59" fmla="*/ f46 1 1219"/>
                <a:gd name="f60" fmla="*/ f47 1 5"/>
                <a:gd name="f61" fmla="*/ f48 1 5"/>
                <a:gd name="f62" fmla="*/ 0 1 f36"/>
                <a:gd name="f63" fmla="*/ f6 1 f36"/>
                <a:gd name="f64" fmla="*/ 0 1 f35"/>
                <a:gd name="f65" fmla="*/ f7 1 f35"/>
                <a:gd name="f66" fmla="+- f49 0 f1"/>
                <a:gd name="f67" fmla="*/ f50 1 f36"/>
                <a:gd name="f68" fmla="*/ f51 1 f35"/>
                <a:gd name="f69" fmla="*/ f52 1 f36"/>
                <a:gd name="f70" fmla="*/ f53 1 f35"/>
                <a:gd name="f71" fmla="*/ f54 1 f36"/>
                <a:gd name="f72" fmla="*/ f55 1 f36"/>
                <a:gd name="f73" fmla="*/ f56 1 f36"/>
                <a:gd name="f74" fmla="*/ f57 1 f35"/>
                <a:gd name="f75" fmla="*/ f58 1 f36"/>
                <a:gd name="f76" fmla="*/ f59 1 f36"/>
                <a:gd name="f77" fmla="*/ f60 1 f35"/>
                <a:gd name="f78" fmla="*/ f61 1 f35"/>
                <a:gd name="f79" fmla="*/ f62 f30 1"/>
                <a:gd name="f80" fmla="*/ f63 f30 1"/>
                <a:gd name="f81" fmla="*/ f65 f31 1"/>
                <a:gd name="f82" fmla="*/ f64 f31 1"/>
                <a:gd name="f83" fmla="*/ f67 f30 1"/>
                <a:gd name="f84" fmla="*/ f68 f31 1"/>
                <a:gd name="f85" fmla="*/ f69 f30 1"/>
                <a:gd name="f86" fmla="*/ f70 f31 1"/>
                <a:gd name="f87" fmla="*/ f71 f30 1"/>
                <a:gd name="f88" fmla="*/ f72 f30 1"/>
                <a:gd name="f89" fmla="*/ f73 f30 1"/>
                <a:gd name="f90" fmla="*/ f74 f31 1"/>
                <a:gd name="f91" fmla="*/ f75 f30 1"/>
                <a:gd name="f92" fmla="*/ f76 f30 1"/>
                <a:gd name="f93" fmla="*/ f77 f31 1"/>
                <a:gd name="f94" fmla="*/ f78 f31 1"/>
              </a:gdLst>
              <a:ahLst/>
              <a:cxnLst>
                <a:cxn ang="3cd4">
                  <a:pos x="hc" y="t"/>
                </a:cxn>
                <a:cxn ang="0">
                  <a:pos x="r" y="vc"/>
                </a:cxn>
                <a:cxn ang="cd4">
                  <a:pos x="hc" y="b"/>
                </a:cxn>
                <a:cxn ang="cd2">
                  <a:pos x="l" y="vc"/>
                </a:cxn>
                <a:cxn ang="f66">
                  <a:pos x="f83" y="f84"/>
                </a:cxn>
                <a:cxn ang="f66">
                  <a:pos x="f85" y="f86"/>
                </a:cxn>
                <a:cxn ang="f66">
                  <a:pos x="f87" y="f84"/>
                </a:cxn>
                <a:cxn ang="f66">
                  <a:pos x="f88" y="f86"/>
                </a:cxn>
                <a:cxn ang="f66">
                  <a:pos x="f89" y="f90"/>
                </a:cxn>
                <a:cxn ang="f66">
                  <a:pos x="f91" y="f86"/>
                </a:cxn>
                <a:cxn ang="f66">
                  <a:pos x="f92" y="f84"/>
                </a:cxn>
                <a:cxn ang="f66">
                  <a:pos x="f92" y="f93"/>
                </a:cxn>
                <a:cxn ang="f66">
                  <a:pos x="f91" y="f94"/>
                </a:cxn>
                <a:cxn ang="f66">
                  <a:pos x="f89" y="f94"/>
                </a:cxn>
                <a:cxn ang="f66">
                  <a:pos x="f88" y="f93"/>
                </a:cxn>
                <a:cxn ang="f66">
                  <a:pos x="f87" y="f93"/>
                </a:cxn>
                <a:cxn ang="f66">
                  <a:pos x="f85" y="f94"/>
                </a:cxn>
                <a:cxn ang="f66">
                  <a:pos x="f83" y="f93"/>
                </a:cxn>
                <a:cxn ang="f66">
                  <a:pos x="f83" y="f84"/>
                </a:cxn>
              </a:cxnLst>
              <a:rect l="f79" t="f82" r="f80" b="f81"/>
              <a:pathLst>
                <a:path w="1219" h="5">
                  <a:moveTo>
                    <a:pt x="f5" y="f8"/>
                  </a:moveTo>
                  <a:cubicBezTo>
                    <a:pt x="f9" y="f10"/>
                    <a:pt x="f11" y="f5"/>
                    <a:pt x="f12" y="f10"/>
                  </a:cubicBezTo>
                  <a:cubicBezTo>
                    <a:pt x="f13" y="f10"/>
                    <a:pt x="f14" y="f8"/>
                    <a:pt x="f15" y="f8"/>
                  </a:cubicBezTo>
                  <a:cubicBezTo>
                    <a:pt x="f16" y="f8"/>
                    <a:pt x="f17" y="f10"/>
                    <a:pt x="f18" y="f10"/>
                  </a:cubicBezTo>
                  <a:cubicBezTo>
                    <a:pt x="f19" y="f10"/>
                    <a:pt x="f20" y="f5"/>
                    <a:pt x="f21" y="f5"/>
                  </a:cubicBezTo>
                  <a:cubicBezTo>
                    <a:pt x="f22" y="f5"/>
                    <a:pt x="f23" y="f10"/>
                    <a:pt x="f24" y="f10"/>
                  </a:cubicBezTo>
                  <a:cubicBezTo>
                    <a:pt x="f25" y="f10"/>
                    <a:pt x="f26" y="f10"/>
                    <a:pt x="f6" y="f8"/>
                  </a:cubicBezTo>
                  <a:cubicBezTo>
                    <a:pt x="f6" y="f27"/>
                    <a:pt x="f6" y="f27"/>
                    <a:pt x="f6" y="f27"/>
                  </a:cubicBezTo>
                  <a:cubicBezTo>
                    <a:pt x="f26" y="f27"/>
                    <a:pt x="f25" y="f28"/>
                    <a:pt x="f24" y="f28"/>
                  </a:cubicBezTo>
                  <a:cubicBezTo>
                    <a:pt x="f23" y="f28"/>
                    <a:pt x="f22" y="f28"/>
                    <a:pt x="f21" y="f28"/>
                  </a:cubicBezTo>
                  <a:cubicBezTo>
                    <a:pt x="f20" y="f7"/>
                    <a:pt x="f19" y="f28"/>
                    <a:pt x="f18" y="f27"/>
                  </a:cubicBezTo>
                  <a:cubicBezTo>
                    <a:pt x="f17" y="f27"/>
                    <a:pt x="f16" y="f27"/>
                    <a:pt x="f15" y="f27"/>
                  </a:cubicBezTo>
                  <a:cubicBezTo>
                    <a:pt x="f14" y="f27"/>
                    <a:pt x="f13" y="f28"/>
                    <a:pt x="f12" y="f28"/>
                  </a:cubicBezTo>
                  <a:cubicBezTo>
                    <a:pt x="f11" y="f28"/>
                    <a:pt x="f9" y="f28"/>
                    <a:pt x="f5" y="f27"/>
                  </a:cubicBezTo>
                  <a:lnTo>
                    <a:pt x="f5" y="f8"/>
                  </a:ln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37" name="Ελεύθερη σχεδίαση 44">
              <a:extLst>
                <a:ext uri="{FF2B5EF4-FFF2-40B4-BE49-F238E27FC236}">
                  <a16:creationId xmlns:a16="http://schemas.microsoft.com/office/drawing/2014/main" id="{E905A94E-A70A-FFEA-6CBC-4D06F0497572}"/>
                </a:ext>
              </a:extLst>
            </p:cNvPr>
            <p:cNvSpPr/>
            <p:nvPr/>
          </p:nvSpPr>
          <p:spPr>
            <a:xfrm rot="5400013">
              <a:off x="9565145" y="3670072"/>
              <a:ext cx="8229" cy="2124846"/>
            </a:xfrm>
            <a:custGeom>
              <a:avLst/>
              <a:gdLst>
                <a:gd name="f0" fmla="val 10800000"/>
                <a:gd name="f1" fmla="val 5400000"/>
                <a:gd name="f2" fmla="val 180"/>
                <a:gd name="f3" fmla="val w"/>
                <a:gd name="f4" fmla="val h"/>
                <a:gd name="f5" fmla="val 0"/>
                <a:gd name="f6" fmla="val 4"/>
                <a:gd name="f7" fmla="val 853"/>
                <a:gd name="f8" fmla="val 2"/>
                <a:gd name="f9" fmla="val 782"/>
                <a:gd name="f10" fmla="val 711"/>
                <a:gd name="f11" fmla="val 640"/>
                <a:gd name="f12" fmla="val 604"/>
                <a:gd name="f13" fmla="val 1"/>
                <a:gd name="f14" fmla="val 569"/>
                <a:gd name="f15" fmla="val 533"/>
                <a:gd name="f16" fmla="val 498"/>
                <a:gd name="f17" fmla="val 462"/>
                <a:gd name="f18" fmla="val 427"/>
                <a:gd name="f19" fmla="val 356"/>
                <a:gd name="f20" fmla="val 284"/>
                <a:gd name="f21" fmla="val 213"/>
                <a:gd name="f22" fmla="val 178"/>
                <a:gd name="f23" fmla="val 142"/>
                <a:gd name="f24" fmla="val 107"/>
                <a:gd name="f25" fmla="val 71"/>
                <a:gd name="f26" fmla="val 36"/>
                <a:gd name="f27" fmla="val 3"/>
                <a:gd name="f28" fmla="+- 0 0 -90"/>
                <a:gd name="f29" fmla="*/ f3 1 4"/>
                <a:gd name="f30" fmla="*/ f4 1 853"/>
                <a:gd name="f31" fmla="+- f7 0 f5"/>
                <a:gd name="f32" fmla="+- f6 0 f5"/>
                <a:gd name="f33" fmla="*/ f28 f0 1"/>
                <a:gd name="f34" fmla="*/ f32 1 4"/>
                <a:gd name="f35" fmla="*/ f31 1 853"/>
                <a:gd name="f36" fmla="*/ 2 f32 1"/>
                <a:gd name="f37" fmla="*/ 853 f31 1"/>
                <a:gd name="f38" fmla="*/ 0 f32 1"/>
                <a:gd name="f39" fmla="*/ 640 f31 1"/>
                <a:gd name="f40" fmla="*/ 1 f32 1"/>
                <a:gd name="f41" fmla="*/ 533 f31 1"/>
                <a:gd name="f42" fmla="*/ 427 f31 1"/>
                <a:gd name="f43" fmla="*/ 213 f31 1"/>
                <a:gd name="f44" fmla="*/ 107 f31 1"/>
                <a:gd name="f45" fmla="*/ 0 f31 1"/>
                <a:gd name="f46" fmla="*/ 3 f32 1"/>
                <a:gd name="f47" fmla="*/ 4 f32 1"/>
                <a:gd name="f48" fmla="*/ f33 1 f2"/>
                <a:gd name="f49" fmla="*/ f36 1 4"/>
                <a:gd name="f50" fmla="*/ f37 1 853"/>
                <a:gd name="f51" fmla="*/ f38 1 4"/>
                <a:gd name="f52" fmla="*/ f39 1 853"/>
                <a:gd name="f53" fmla="*/ f40 1 4"/>
                <a:gd name="f54" fmla="*/ f41 1 853"/>
                <a:gd name="f55" fmla="*/ f42 1 853"/>
                <a:gd name="f56" fmla="*/ f43 1 853"/>
                <a:gd name="f57" fmla="*/ f44 1 853"/>
                <a:gd name="f58" fmla="*/ f45 1 853"/>
                <a:gd name="f59" fmla="*/ f46 1 4"/>
                <a:gd name="f60" fmla="*/ f47 1 4"/>
                <a:gd name="f61" fmla="*/ 0 1 f34"/>
                <a:gd name="f62" fmla="*/ f6 1 f34"/>
                <a:gd name="f63" fmla="*/ 0 1 f35"/>
                <a:gd name="f64" fmla="*/ f7 1 f35"/>
                <a:gd name="f65" fmla="+- f48 0 f1"/>
                <a:gd name="f66" fmla="*/ f49 1 f34"/>
                <a:gd name="f67" fmla="*/ f50 1 f35"/>
                <a:gd name="f68" fmla="*/ f51 1 f34"/>
                <a:gd name="f69" fmla="*/ f52 1 f35"/>
                <a:gd name="f70" fmla="*/ f53 1 f34"/>
                <a:gd name="f71" fmla="*/ f54 1 f35"/>
                <a:gd name="f72" fmla="*/ f55 1 f35"/>
                <a:gd name="f73" fmla="*/ f56 1 f35"/>
                <a:gd name="f74" fmla="*/ f57 1 f35"/>
                <a:gd name="f75" fmla="*/ f58 1 f35"/>
                <a:gd name="f76" fmla="*/ f59 1 f34"/>
                <a:gd name="f77" fmla="*/ f60 1 f34"/>
                <a:gd name="f78" fmla="*/ f61 f29 1"/>
                <a:gd name="f79" fmla="*/ f62 f29 1"/>
                <a:gd name="f80" fmla="*/ f64 f30 1"/>
                <a:gd name="f81" fmla="*/ f63 f30 1"/>
                <a:gd name="f82" fmla="*/ f66 f29 1"/>
                <a:gd name="f83" fmla="*/ f67 f30 1"/>
                <a:gd name="f84" fmla="*/ f68 f29 1"/>
                <a:gd name="f85" fmla="*/ f69 f30 1"/>
                <a:gd name="f86" fmla="*/ f70 f29 1"/>
                <a:gd name="f87" fmla="*/ f71 f30 1"/>
                <a:gd name="f88" fmla="*/ f72 f30 1"/>
                <a:gd name="f89" fmla="*/ f73 f30 1"/>
                <a:gd name="f90" fmla="*/ f74 f30 1"/>
                <a:gd name="f91" fmla="*/ f75 f30 1"/>
                <a:gd name="f92" fmla="*/ f76 f29 1"/>
                <a:gd name="f93" fmla="*/ f77 f29 1"/>
              </a:gdLst>
              <a:ahLst/>
              <a:cxnLst>
                <a:cxn ang="3cd4">
                  <a:pos x="hc" y="t"/>
                </a:cxn>
                <a:cxn ang="0">
                  <a:pos x="r" y="vc"/>
                </a:cxn>
                <a:cxn ang="cd4">
                  <a:pos x="hc" y="b"/>
                </a:cxn>
                <a:cxn ang="cd2">
                  <a:pos x="l" y="vc"/>
                </a:cxn>
                <a:cxn ang="f65">
                  <a:pos x="f82" y="f83"/>
                </a:cxn>
                <a:cxn ang="f65">
                  <a:pos x="f84" y="f85"/>
                </a:cxn>
                <a:cxn ang="f65">
                  <a:pos x="f86" y="f87"/>
                </a:cxn>
                <a:cxn ang="f65">
                  <a:pos x="f86" y="f88"/>
                </a:cxn>
                <a:cxn ang="f65">
                  <a:pos x="f84" y="f89"/>
                </a:cxn>
                <a:cxn ang="f65">
                  <a:pos x="f84" y="f90"/>
                </a:cxn>
                <a:cxn ang="f65">
                  <a:pos x="f82" y="f91"/>
                </a:cxn>
                <a:cxn ang="f65">
                  <a:pos x="f82" y="f91"/>
                </a:cxn>
                <a:cxn ang="f65">
                  <a:pos x="f92" y="f90"/>
                </a:cxn>
                <a:cxn ang="f65">
                  <a:pos x="f93" y="f89"/>
                </a:cxn>
                <a:cxn ang="f65">
                  <a:pos x="f92" y="f88"/>
                </a:cxn>
                <a:cxn ang="f65">
                  <a:pos x="f82" y="f87"/>
                </a:cxn>
                <a:cxn ang="f65">
                  <a:pos x="f92" y="f85"/>
                </a:cxn>
                <a:cxn ang="f65">
                  <a:pos x="f82" y="f83"/>
                </a:cxn>
              </a:cxnLst>
              <a:rect l="f78" t="f81" r="f79" b="f80"/>
              <a:pathLst>
                <a:path w="4" h="853">
                  <a:moveTo>
                    <a:pt x="f8" y="f7"/>
                  </a:moveTo>
                  <a:cubicBezTo>
                    <a:pt x="f5" y="f9"/>
                    <a:pt x="f5" y="f10"/>
                    <a:pt x="f5" y="f11"/>
                  </a:cubicBezTo>
                  <a:cubicBezTo>
                    <a:pt x="f5" y="f12"/>
                    <a:pt x="f13" y="f14"/>
                    <a:pt x="f13" y="f15"/>
                  </a:cubicBezTo>
                  <a:cubicBezTo>
                    <a:pt x="f13" y="f16"/>
                    <a:pt x="f13" y="f17"/>
                    <a:pt x="f13" y="f18"/>
                  </a:cubicBezTo>
                  <a:cubicBezTo>
                    <a:pt x="f5" y="f19"/>
                    <a:pt x="f5" y="f20"/>
                    <a:pt x="f5" y="f21"/>
                  </a:cubicBezTo>
                  <a:cubicBezTo>
                    <a:pt x="f5" y="f22"/>
                    <a:pt x="f5" y="f23"/>
                    <a:pt x="f5" y="f24"/>
                  </a:cubicBezTo>
                  <a:cubicBezTo>
                    <a:pt x="f13" y="f25"/>
                    <a:pt x="f13" y="f26"/>
                    <a:pt x="f8" y="f5"/>
                  </a:cubicBezTo>
                  <a:cubicBezTo>
                    <a:pt x="f8" y="f5"/>
                    <a:pt x="f8" y="f5"/>
                    <a:pt x="f8" y="f5"/>
                  </a:cubicBezTo>
                  <a:cubicBezTo>
                    <a:pt x="f27" y="f26"/>
                    <a:pt x="f27" y="f25"/>
                    <a:pt x="f27" y="f24"/>
                  </a:cubicBezTo>
                  <a:cubicBezTo>
                    <a:pt x="f6" y="f23"/>
                    <a:pt x="f6" y="f22"/>
                    <a:pt x="f6" y="f21"/>
                  </a:cubicBezTo>
                  <a:cubicBezTo>
                    <a:pt x="f6" y="f20"/>
                    <a:pt x="f27" y="f19"/>
                    <a:pt x="f27" y="f18"/>
                  </a:cubicBezTo>
                  <a:cubicBezTo>
                    <a:pt x="f27" y="f17"/>
                    <a:pt x="f8" y="f16"/>
                    <a:pt x="f8" y="f15"/>
                  </a:cubicBezTo>
                  <a:cubicBezTo>
                    <a:pt x="f27" y="f14"/>
                    <a:pt x="f27" y="f12"/>
                    <a:pt x="f27" y="f11"/>
                  </a:cubicBezTo>
                  <a:cubicBezTo>
                    <a:pt x="f6" y="f10"/>
                    <a:pt x="f27" y="f9"/>
                    <a:pt x="f8" y="f7"/>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38" name="Ελεύθερη σχεδίαση 45">
              <a:extLst>
                <a:ext uri="{FF2B5EF4-FFF2-40B4-BE49-F238E27FC236}">
                  <a16:creationId xmlns:a16="http://schemas.microsoft.com/office/drawing/2014/main" id="{5B13D990-2491-933E-B5BF-8B52FC5965C3}"/>
                </a:ext>
              </a:extLst>
            </p:cNvPr>
            <p:cNvSpPr/>
            <p:nvPr/>
          </p:nvSpPr>
          <p:spPr>
            <a:xfrm rot="5400013">
              <a:off x="8071944" y="1632017"/>
              <a:ext cx="295040" cy="367323"/>
            </a:xfrm>
            <a:custGeom>
              <a:avLst/>
              <a:gdLst>
                <a:gd name="f0" fmla="val 10800000"/>
                <a:gd name="f1" fmla="val 5400000"/>
                <a:gd name="f2" fmla="val 180"/>
                <a:gd name="f3" fmla="val w"/>
                <a:gd name="f4" fmla="val h"/>
                <a:gd name="f5" fmla="val 0"/>
                <a:gd name="f6" fmla="val 152"/>
                <a:gd name="f7" fmla="val 148"/>
                <a:gd name="f8" fmla="val 127"/>
                <a:gd name="f9" fmla="val 122"/>
                <a:gd name="f10" fmla="val 115"/>
                <a:gd name="f11" fmla="val 118"/>
                <a:gd name="f12" fmla="val 99"/>
                <a:gd name="f13" fmla="val 137"/>
                <a:gd name="f14" fmla="val 84"/>
                <a:gd name="f15" fmla="val 134"/>
                <a:gd name="f16" fmla="val 92"/>
                <a:gd name="f17" fmla="val 142"/>
                <a:gd name="f18" fmla="val 106"/>
                <a:gd name="f19" fmla="val 130"/>
                <a:gd name="f20" fmla="val 112"/>
                <a:gd name="f21" fmla="val 131"/>
                <a:gd name="f22" fmla="val 95"/>
                <a:gd name="f23" fmla="val 147"/>
                <a:gd name="f24" fmla="val 66"/>
                <a:gd name="f25" fmla="val 48"/>
                <a:gd name="f26" fmla="val 19"/>
                <a:gd name="f27" fmla="val 1"/>
                <a:gd name="f28" fmla="val 123"/>
                <a:gd name="f29" fmla="val 4"/>
                <a:gd name="f30" fmla="val 6"/>
                <a:gd name="f31" fmla="val 82"/>
                <a:gd name="f32" fmla="val 74"/>
                <a:gd name="f33" fmla="val 20"/>
                <a:gd name="f34" fmla="val 61"/>
                <a:gd name="f35" fmla="val 23"/>
                <a:gd name="f36" fmla="val 58"/>
                <a:gd name="f37" fmla="val 22"/>
                <a:gd name="f38" fmla="val 60"/>
                <a:gd name="f39" fmla="val 26"/>
                <a:gd name="f40" fmla="val 25"/>
                <a:gd name="f41" fmla="val 45"/>
                <a:gd name="f42" fmla="val 33"/>
                <a:gd name="f43" fmla="val 34"/>
                <a:gd name="f44" fmla="val 31"/>
                <a:gd name="f45" fmla="val 30"/>
                <a:gd name="f46" fmla="val 12"/>
                <a:gd name="f47" fmla="val 8"/>
                <a:gd name="f48" fmla="val 36"/>
                <a:gd name="f49" fmla="val 7"/>
                <a:gd name="f50" fmla="val 41"/>
                <a:gd name="f51" fmla="val 57"/>
                <a:gd name="f52" fmla="val 40"/>
                <a:gd name="f53" fmla="val 59"/>
                <a:gd name="f54" fmla="val 63"/>
                <a:gd name="f55" fmla="val 43"/>
                <a:gd name="f56" fmla="val 69"/>
                <a:gd name="f57" fmla="val 75"/>
                <a:gd name="f58" fmla="val 80"/>
                <a:gd name="f59" fmla="val 27"/>
                <a:gd name="f60" fmla="val 79"/>
                <a:gd name="f61" fmla="val 67"/>
                <a:gd name="f62" fmla="val 88"/>
                <a:gd name="f63" fmla="val 14"/>
                <a:gd name="f64" fmla="val 64"/>
                <a:gd name="f65" fmla="val 132"/>
                <a:gd name="f66" fmla="val 54"/>
                <a:gd name="f67" fmla="val 73"/>
                <a:gd name="f68" fmla="val 97"/>
                <a:gd name="f69" fmla="val 86"/>
                <a:gd name="f70" fmla="val 81"/>
                <a:gd name="f71" fmla="val 126"/>
                <a:gd name="f72" fmla="val 77"/>
                <a:gd name="f73" fmla="val 101"/>
                <a:gd name="f74" fmla="val 133"/>
                <a:gd name="f75" fmla="val 102"/>
                <a:gd name="f76" fmla="val 129"/>
                <a:gd name="f77" fmla="val 143"/>
                <a:gd name="f78" fmla="val 117"/>
                <a:gd name="f79" fmla="val 124"/>
                <a:gd name="f80" fmla="val 114"/>
                <a:gd name="f81" fmla="val 116"/>
                <a:gd name="f82" fmla="val 128"/>
                <a:gd name="f83" fmla="val 91"/>
                <a:gd name="f84" fmla="val 78"/>
                <a:gd name="f85" fmla="val 98"/>
                <a:gd name="f86" fmla="val 68"/>
                <a:gd name="f87" fmla="val 119"/>
                <a:gd name="f88" fmla="val 125"/>
                <a:gd name="f89" fmla="val 9"/>
                <a:gd name="f90" fmla="val 121"/>
                <a:gd name="f91" fmla="val 28"/>
                <a:gd name="f92" fmla="val 56"/>
                <a:gd name="f93" fmla="val 135"/>
                <a:gd name="f94" fmla="val 145"/>
                <a:gd name="f95" fmla="val 13"/>
                <a:gd name="f96" fmla="val 37"/>
                <a:gd name="f97" fmla="val 38"/>
                <a:gd name="f98" fmla="val 72"/>
                <a:gd name="f99" fmla="val 42"/>
                <a:gd name="f100" fmla="val 49"/>
                <a:gd name="f101" fmla="val 70"/>
                <a:gd name="f102" fmla="+- 0 0 -90"/>
                <a:gd name="f103" fmla="*/ f3 1 152"/>
                <a:gd name="f104" fmla="*/ f4 1 148"/>
                <a:gd name="f105" fmla="+- f7 0 f5"/>
                <a:gd name="f106" fmla="+- f6 0 f5"/>
                <a:gd name="f107" fmla="*/ f102 f0 1"/>
                <a:gd name="f108" fmla="*/ f106 1 152"/>
                <a:gd name="f109" fmla="*/ f105 1 148"/>
                <a:gd name="f110" fmla="*/ 127 f106 1"/>
                <a:gd name="f111" fmla="*/ 122 f105 1"/>
                <a:gd name="f112" fmla="*/ 84 f106 1"/>
                <a:gd name="f113" fmla="*/ 134 f105 1"/>
                <a:gd name="f114" fmla="*/ 112 f106 1"/>
                <a:gd name="f115" fmla="*/ 131 f105 1"/>
                <a:gd name="f116" fmla="*/ 48 f106 1"/>
                <a:gd name="f117" fmla="*/ 142 f105 1"/>
                <a:gd name="f118" fmla="*/ 4 f106 1"/>
                <a:gd name="f119" fmla="*/ 95 f105 1"/>
                <a:gd name="f120" fmla="*/ 20 f106 1"/>
                <a:gd name="f121" fmla="*/ 61 f105 1"/>
                <a:gd name="f122" fmla="*/ 26 f106 1"/>
                <a:gd name="f123" fmla="*/ 58 f105 1"/>
                <a:gd name="f124" fmla="*/ 31 f106 1"/>
                <a:gd name="f125" fmla="*/ 23 f105 1"/>
                <a:gd name="f126" fmla="*/ 19 f106 1"/>
                <a:gd name="f127" fmla="*/ 0 f105 1"/>
                <a:gd name="f128" fmla="*/ 33 f106 1"/>
                <a:gd name="f129" fmla="*/ 57 f105 1"/>
                <a:gd name="f130" fmla="*/ 41 f106 1"/>
                <a:gd name="f131" fmla="*/ 63 f105 1"/>
                <a:gd name="f132" fmla="*/ 36 f106 1"/>
                <a:gd name="f133" fmla="*/ 80 f105 1"/>
                <a:gd name="f134" fmla="*/ 67 f105 1"/>
                <a:gd name="f135" fmla="*/ 64 f106 1"/>
                <a:gd name="f136" fmla="*/ 132 f105 1"/>
                <a:gd name="f137" fmla="*/ 112 f105 1"/>
                <a:gd name="f138" fmla="*/ 77 f106 1"/>
                <a:gd name="f139" fmla="*/ 152 f106 1"/>
                <a:gd name="f140" fmla="*/ 129 f105 1"/>
                <a:gd name="f141" fmla="*/ 114 f106 1"/>
                <a:gd name="f142" fmla="*/ 74 f106 1"/>
                <a:gd name="f143" fmla="*/ 128 f105 1"/>
                <a:gd name="f144" fmla="*/ 68 f106 1"/>
                <a:gd name="f145" fmla="*/ 66 f106 1"/>
                <a:gd name="f146" fmla="*/ 117 f105 1"/>
                <a:gd name="f147" fmla="*/ 125 f105 1"/>
                <a:gd name="f148" fmla="*/ 73 f106 1"/>
                <a:gd name="f149" fmla="*/ 114 f105 1"/>
                <a:gd name="f150" fmla="*/ 9 f106 1"/>
                <a:gd name="f151" fmla="*/ 88 f105 1"/>
                <a:gd name="f152" fmla="*/ 56 f106 1"/>
                <a:gd name="f153" fmla="*/ 135 f105 1"/>
                <a:gd name="f154" fmla="*/ 37 f106 1"/>
                <a:gd name="f155" fmla="*/ 77 f105 1"/>
                <a:gd name="f156" fmla="*/ 30 f106 1"/>
                <a:gd name="f157" fmla="*/ 31 f105 1"/>
                <a:gd name="f158" fmla="*/ 74 f105 1"/>
                <a:gd name="f159" fmla="*/ f107 1 f2"/>
                <a:gd name="f160" fmla="*/ f110 1 152"/>
                <a:gd name="f161" fmla="*/ f111 1 148"/>
                <a:gd name="f162" fmla="*/ f112 1 152"/>
                <a:gd name="f163" fmla="*/ f113 1 148"/>
                <a:gd name="f164" fmla="*/ f114 1 152"/>
                <a:gd name="f165" fmla="*/ f115 1 148"/>
                <a:gd name="f166" fmla="*/ f116 1 152"/>
                <a:gd name="f167" fmla="*/ f117 1 148"/>
                <a:gd name="f168" fmla="*/ f118 1 152"/>
                <a:gd name="f169" fmla="*/ f119 1 148"/>
                <a:gd name="f170" fmla="*/ f120 1 152"/>
                <a:gd name="f171" fmla="*/ f121 1 148"/>
                <a:gd name="f172" fmla="*/ f122 1 152"/>
                <a:gd name="f173" fmla="*/ f123 1 148"/>
                <a:gd name="f174" fmla="*/ f124 1 152"/>
                <a:gd name="f175" fmla="*/ f125 1 148"/>
                <a:gd name="f176" fmla="*/ f126 1 152"/>
                <a:gd name="f177" fmla="*/ f127 1 148"/>
                <a:gd name="f178" fmla="*/ f128 1 152"/>
                <a:gd name="f179" fmla="*/ f129 1 148"/>
                <a:gd name="f180" fmla="*/ f130 1 152"/>
                <a:gd name="f181" fmla="*/ f131 1 148"/>
                <a:gd name="f182" fmla="*/ f132 1 152"/>
                <a:gd name="f183" fmla="*/ f133 1 148"/>
                <a:gd name="f184" fmla="*/ f134 1 148"/>
                <a:gd name="f185" fmla="*/ f135 1 152"/>
                <a:gd name="f186" fmla="*/ f136 1 148"/>
                <a:gd name="f187" fmla="*/ f137 1 148"/>
                <a:gd name="f188" fmla="*/ f138 1 152"/>
                <a:gd name="f189" fmla="*/ f139 1 152"/>
                <a:gd name="f190" fmla="*/ f140 1 148"/>
                <a:gd name="f191" fmla="*/ f141 1 152"/>
                <a:gd name="f192" fmla="*/ f142 1 152"/>
                <a:gd name="f193" fmla="*/ f143 1 148"/>
                <a:gd name="f194" fmla="*/ f144 1 152"/>
                <a:gd name="f195" fmla="*/ f145 1 152"/>
                <a:gd name="f196" fmla="*/ f146 1 148"/>
                <a:gd name="f197" fmla="*/ f147 1 148"/>
                <a:gd name="f198" fmla="*/ f148 1 152"/>
                <a:gd name="f199" fmla="*/ f149 1 148"/>
                <a:gd name="f200" fmla="*/ f150 1 152"/>
                <a:gd name="f201" fmla="*/ f151 1 148"/>
                <a:gd name="f202" fmla="*/ f152 1 152"/>
                <a:gd name="f203" fmla="*/ f153 1 148"/>
                <a:gd name="f204" fmla="*/ f154 1 152"/>
                <a:gd name="f205" fmla="*/ f155 1 148"/>
                <a:gd name="f206" fmla="*/ f156 1 152"/>
                <a:gd name="f207" fmla="*/ f157 1 148"/>
                <a:gd name="f208" fmla="*/ f158 1 148"/>
                <a:gd name="f209" fmla="*/ 0 1 f108"/>
                <a:gd name="f210" fmla="*/ f6 1 f108"/>
                <a:gd name="f211" fmla="*/ 0 1 f109"/>
                <a:gd name="f212" fmla="*/ f7 1 f109"/>
                <a:gd name="f213" fmla="+- f159 0 f1"/>
                <a:gd name="f214" fmla="*/ f160 1 f108"/>
                <a:gd name="f215" fmla="*/ f161 1 f109"/>
                <a:gd name="f216" fmla="*/ f162 1 f108"/>
                <a:gd name="f217" fmla="*/ f163 1 f109"/>
                <a:gd name="f218" fmla="*/ f164 1 f108"/>
                <a:gd name="f219" fmla="*/ f165 1 f109"/>
                <a:gd name="f220" fmla="*/ f166 1 f108"/>
                <a:gd name="f221" fmla="*/ f167 1 f109"/>
                <a:gd name="f222" fmla="*/ f168 1 f108"/>
                <a:gd name="f223" fmla="*/ f169 1 f109"/>
                <a:gd name="f224" fmla="*/ f170 1 f108"/>
                <a:gd name="f225" fmla="*/ f171 1 f109"/>
                <a:gd name="f226" fmla="*/ f172 1 f108"/>
                <a:gd name="f227" fmla="*/ f173 1 f109"/>
                <a:gd name="f228" fmla="*/ f174 1 f108"/>
                <a:gd name="f229" fmla="*/ f175 1 f109"/>
                <a:gd name="f230" fmla="*/ f176 1 f108"/>
                <a:gd name="f231" fmla="*/ f177 1 f109"/>
                <a:gd name="f232" fmla="*/ f178 1 f108"/>
                <a:gd name="f233" fmla="*/ f179 1 f109"/>
                <a:gd name="f234" fmla="*/ f180 1 f108"/>
                <a:gd name="f235" fmla="*/ f181 1 f109"/>
                <a:gd name="f236" fmla="*/ f182 1 f108"/>
                <a:gd name="f237" fmla="*/ f183 1 f109"/>
                <a:gd name="f238" fmla="*/ f184 1 f109"/>
                <a:gd name="f239" fmla="*/ f185 1 f108"/>
                <a:gd name="f240" fmla="*/ f186 1 f109"/>
                <a:gd name="f241" fmla="*/ f187 1 f109"/>
                <a:gd name="f242" fmla="*/ f188 1 f108"/>
                <a:gd name="f243" fmla="*/ f189 1 f108"/>
                <a:gd name="f244" fmla="*/ f190 1 f109"/>
                <a:gd name="f245" fmla="*/ f191 1 f108"/>
                <a:gd name="f246" fmla="*/ f192 1 f108"/>
                <a:gd name="f247" fmla="*/ f193 1 f109"/>
                <a:gd name="f248" fmla="*/ f194 1 f108"/>
                <a:gd name="f249" fmla="*/ f195 1 f108"/>
                <a:gd name="f250" fmla="*/ f196 1 f109"/>
                <a:gd name="f251" fmla="*/ f197 1 f109"/>
                <a:gd name="f252" fmla="*/ f198 1 f108"/>
                <a:gd name="f253" fmla="*/ f199 1 f109"/>
                <a:gd name="f254" fmla="*/ f200 1 f108"/>
                <a:gd name="f255" fmla="*/ f201 1 f109"/>
                <a:gd name="f256" fmla="*/ f202 1 f108"/>
                <a:gd name="f257" fmla="*/ f203 1 f109"/>
                <a:gd name="f258" fmla="*/ f204 1 f108"/>
                <a:gd name="f259" fmla="*/ f205 1 f109"/>
                <a:gd name="f260" fmla="*/ f206 1 f108"/>
                <a:gd name="f261" fmla="*/ f207 1 f109"/>
                <a:gd name="f262" fmla="*/ f208 1 f109"/>
                <a:gd name="f263" fmla="*/ f209 f103 1"/>
                <a:gd name="f264" fmla="*/ f210 f103 1"/>
                <a:gd name="f265" fmla="*/ f212 f104 1"/>
                <a:gd name="f266" fmla="*/ f211 f104 1"/>
                <a:gd name="f267" fmla="*/ f214 f103 1"/>
                <a:gd name="f268" fmla="*/ f215 f104 1"/>
                <a:gd name="f269" fmla="*/ f216 f103 1"/>
                <a:gd name="f270" fmla="*/ f217 f104 1"/>
                <a:gd name="f271" fmla="*/ f218 f103 1"/>
                <a:gd name="f272" fmla="*/ f219 f104 1"/>
                <a:gd name="f273" fmla="*/ f220 f103 1"/>
                <a:gd name="f274" fmla="*/ f221 f104 1"/>
                <a:gd name="f275" fmla="*/ f222 f103 1"/>
                <a:gd name="f276" fmla="*/ f223 f104 1"/>
                <a:gd name="f277" fmla="*/ f224 f103 1"/>
                <a:gd name="f278" fmla="*/ f225 f104 1"/>
                <a:gd name="f279" fmla="*/ f226 f103 1"/>
                <a:gd name="f280" fmla="*/ f227 f104 1"/>
                <a:gd name="f281" fmla="*/ f228 f103 1"/>
                <a:gd name="f282" fmla="*/ f229 f104 1"/>
                <a:gd name="f283" fmla="*/ f230 f103 1"/>
                <a:gd name="f284" fmla="*/ f231 f104 1"/>
                <a:gd name="f285" fmla="*/ f232 f103 1"/>
                <a:gd name="f286" fmla="*/ f233 f104 1"/>
                <a:gd name="f287" fmla="*/ f234 f103 1"/>
                <a:gd name="f288" fmla="*/ f235 f104 1"/>
                <a:gd name="f289" fmla="*/ f236 f103 1"/>
                <a:gd name="f290" fmla="*/ f237 f104 1"/>
                <a:gd name="f291" fmla="*/ f238 f104 1"/>
                <a:gd name="f292" fmla="*/ f239 f103 1"/>
                <a:gd name="f293" fmla="*/ f240 f104 1"/>
                <a:gd name="f294" fmla="*/ f241 f104 1"/>
                <a:gd name="f295" fmla="*/ f242 f103 1"/>
                <a:gd name="f296" fmla="*/ f243 f103 1"/>
                <a:gd name="f297" fmla="*/ f244 f104 1"/>
                <a:gd name="f298" fmla="*/ f245 f103 1"/>
                <a:gd name="f299" fmla="*/ f246 f103 1"/>
                <a:gd name="f300" fmla="*/ f247 f104 1"/>
                <a:gd name="f301" fmla="*/ f248 f103 1"/>
                <a:gd name="f302" fmla="*/ f249 f103 1"/>
                <a:gd name="f303" fmla="*/ f250 f104 1"/>
                <a:gd name="f304" fmla="*/ f251 f104 1"/>
                <a:gd name="f305" fmla="*/ f252 f103 1"/>
                <a:gd name="f306" fmla="*/ f253 f104 1"/>
                <a:gd name="f307" fmla="*/ f254 f103 1"/>
                <a:gd name="f308" fmla="*/ f255 f104 1"/>
                <a:gd name="f309" fmla="*/ f256 f103 1"/>
                <a:gd name="f310" fmla="*/ f257 f104 1"/>
                <a:gd name="f311" fmla="*/ f258 f103 1"/>
                <a:gd name="f312" fmla="*/ f259 f104 1"/>
                <a:gd name="f313" fmla="*/ f260 f103 1"/>
                <a:gd name="f314" fmla="*/ f261 f104 1"/>
                <a:gd name="f315" fmla="*/ f262 f104 1"/>
              </a:gdLst>
              <a:ahLst/>
              <a:cxnLst>
                <a:cxn ang="3cd4">
                  <a:pos x="hc" y="t"/>
                </a:cxn>
                <a:cxn ang="0">
                  <a:pos x="r" y="vc"/>
                </a:cxn>
                <a:cxn ang="cd4">
                  <a:pos x="hc" y="b"/>
                </a:cxn>
                <a:cxn ang="cd2">
                  <a:pos x="l" y="vc"/>
                </a:cxn>
                <a:cxn ang="f213">
                  <a:pos x="f267" y="f268"/>
                </a:cxn>
                <a:cxn ang="f213">
                  <a:pos x="f269" y="f270"/>
                </a:cxn>
                <a:cxn ang="f213">
                  <a:pos x="f271" y="f272"/>
                </a:cxn>
                <a:cxn ang="f213">
                  <a:pos x="f273" y="f274"/>
                </a:cxn>
                <a:cxn ang="f213">
                  <a:pos x="f275" y="f276"/>
                </a:cxn>
                <a:cxn ang="f213">
                  <a:pos x="f277" y="f278"/>
                </a:cxn>
                <a:cxn ang="f213">
                  <a:pos x="f279" y="f280"/>
                </a:cxn>
                <a:cxn ang="f213">
                  <a:pos x="f281" y="f282"/>
                </a:cxn>
                <a:cxn ang="f213">
                  <a:pos x="f283" y="f284"/>
                </a:cxn>
                <a:cxn ang="f213">
                  <a:pos x="f285" y="f286"/>
                </a:cxn>
                <a:cxn ang="f213">
                  <a:pos x="f287" y="f288"/>
                </a:cxn>
                <a:cxn ang="f213">
                  <a:pos x="f289" y="f290"/>
                </a:cxn>
                <a:cxn ang="f213">
                  <a:pos x="f279" y="f291"/>
                </a:cxn>
                <a:cxn ang="f213">
                  <a:pos x="f292" y="f293"/>
                </a:cxn>
                <a:cxn ang="f213">
                  <a:pos x="f269" y="f294"/>
                </a:cxn>
                <a:cxn ang="f213">
                  <a:pos x="f295" y="f272"/>
                </a:cxn>
                <a:cxn ang="f213">
                  <a:pos x="f296" y="f297"/>
                </a:cxn>
                <a:cxn ang="f213">
                  <a:pos x="f298" y="f272"/>
                </a:cxn>
                <a:cxn ang="f213">
                  <a:pos x="f267" y="f268"/>
                </a:cxn>
                <a:cxn ang="f213">
                  <a:pos x="f299" y="f300"/>
                </a:cxn>
                <a:cxn ang="f213">
                  <a:pos x="f301" y="f294"/>
                </a:cxn>
                <a:cxn ang="f213">
                  <a:pos x="f302" y="f303"/>
                </a:cxn>
                <a:cxn ang="f213">
                  <a:pos x="f302" y="f304"/>
                </a:cxn>
                <a:cxn ang="f213">
                  <a:pos x="f305" y="f300"/>
                </a:cxn>
                <a:cxn ang="f213">
                  <a:pos x="f299" y="f306"/>
                </a:cxn>
                <a:cxn ang="f213">
                  <a:pos x="f299" y="f300"/>
                </a:cxn>
                <a:cxn ang="f213">
                  <a:pos x="f307" y="f308"/>
                </a:cxn>
                <a:cxn ang="f213">
                  <a:pos x="f309" y="f310"/>
                </a:cxn>
                <a:cxn ang="f213">
                  <a:pos x="f307" y="f308"/>
                </a:cxn>
                <a:cxn ang="f213">
                  <a:pos x="f311" y="f278"/>
                </a:cxn>
                <a:cxn ang="f213">
                  <a:pos x="f281" y="f312"/>
                </a:cxn>
                <a:cxn ang="f213">
                  <a:pos x="f311" y="f278"/>
                </a:cxn>
                <a:cxn ang="f213">
                  <a:pos x="f313" y="f286"/>
                </a:cxn>
                <a:cxn ang="f213">
                  <a:pos x="f285" y="f314"/>
                </a:cxn>
                <a:cxn ang="f213">
                  <a:pos x="f313" y="f286"/>
                </a:cxn>
                <a:cxn ang="f213">
                  <a:pos x="f313" y="f278"/>
                </a:cxn>
                <a:cxn ang="f213">
                  <a:pos x="f313" y="f315"/>
                </a:cxn>
                <a:cxn ang="f213">
                  <a:pos x="f313" y="f278"/>
                </a:cxn>
              </a:cxnLst>
              <a:rect l="f263" t="f266" r="f264" b="f265"/>
              <a:pathLst>
                <a:path w="152" h="148">
                  <a:moveTo>
                    <a:pt x="f8" y="f9"/>
                  </a:moveTo>
                  <a:cubicBezTo>
                    <a:pt x="f10" y="f11"/>
                    <a:pt x="f12" y="f13"/>
                    <a:pt x="f14" y="f15"/>
                  </a:cubicBezTo>
                  <a:cubicBezTo>
                    <a:pt x="f16" y="f17"/>
                    <a:pt x="f18" y="f19"/>
                    <a:pt x="f20" y="f21"/>
                  </a:cubicBezTo>
                  <a:cubicBezTo>
                    <a:pt x="f22" y="f23"/>
                    <a:pt x="f24" y="f8"/>
                    <a:pt x="f25" y="f17"/>
                  </a:cubicBezTo>
                  <a:cubicBezTo>
                    <a:pt x="f26" y="f17"/>
                    <a:pt x="f27" y="f28"/>
                    <a:pt x="f29" y="f22"/>
                  </a:cubicBezTo>
                  <a:cubicBezTo>
                    <a:pt x="f30" y="f31"/>
                    <a:pt x="f26" y="f32"/>
                    <a:pt x="f33" y="f34"/>
                  </a:cubicBezTo>
                  <a:cubicBezTo>
                    <a:pt x="f35" y="f36"/>
                    <a:pt x="f37" y="f38"/>
                    <a:pt x="f39" y="f36"/>
                  </a:cubicBezTo>
                  <a:cubicBezTo>
                    <a:pt x="f40" y="f41"/>
                    <a:pt x="f42" y="f43"/>
                    <a:pt x="f44" y="f35"/>
                  </a:cubicBezTo>
                  <a:cubicBezTo>
                    <a:pt x="f45" y="f46"/>
                    <a:pt x="f26" y="f47"/>
                    <a:pt x="f26" y="f5"/>
                  </a:cubicBezTo>
                  <a:cubicBezTo>
                    <a:pt x="f48" y="f49"/>
                    <a:pt x="f50" y="f48"/>
                    <a:pt x="f42" y="f51"/>
                  </a:cubicBezTo>
                  <a:cubicBezTo>
                    <a:pt x="f43" y="f38"/>
                    <a:pt x="f52" y="f53"/>
                    <a:pt x="f50" y="f54"/>
                  </a:cubicBezTo>
                  <a:cubicBezTo>
                    <a:pt x="f55" y="f56"/>
                    <a:pt x="f52" y="f57"/>
                    <a:pt x="f48" y="f58"/>
                  </a:cubicBezTo>
                  <a:cubicBezTo>
                    <a:pt x="f59" y="f60"/>
                    <a:pt x="f33" y="f32"/>
                    <a:pt x="f39" y="f61"/>
                  </a:cubicBezTo>
                  <a:cubicBezTo>
                    <a:pt x="f27" y="f62"/>
                    <a:pt x="f63" y="f7"/>
                    <a:pt x="f64" y="f65"/>
                  </a:cubicBezTo>
                  <a:cubicBezTo>
                    <a:pt x="f66" y="f11"/>
                    <a:pt x="f67" y="f68"/>
                    <a:pt x="f14" y="f20"/>
                  </a:cubicBezTo>
                  <a:cubicBezTo>
                    <a:pt x="f69" y="f28"/>
                    <a:pt x="f70" y="f71"/>
                    <a:pt x="f72" y="f21"/>
                  </a:cubicBezTo>
                  <a:cubicBezTo>
                    <a:pt x="f73" y="f13"/>
                    <a:pt x="f74" y="f75"/>
                    <a:pt x="f6" y="f76"/>
                  </a:cubicBezTo>
                  <a:cubicBezTo>
                    <a:pt x="f77" y="f78"/>
                    <a:pt x="f79" y="f79"/>
                    <a:pt x="f80" y="f21"/>
                  </a:cubicBezTo>
                  <a:cubicBezTo>
                    <a:pt x="f81" y="f71"/>
                    <a:pt x="f28" y="f71"/>
                    <a:pt x="f8" y="f9"/>
                  </a:cubicBezTo>
                  <a:close/>
                  <a:moveTo>
                    <a:pt x="f32" y="f82"/>
                  </a:moveTo>
                  <a:cubicBezTo>
                    <a:pt x="f83" y="f8"/>
                    <a:pt x="f84" y="f85"/>
                    <a:pt x="f86" y="f20"/>
                  </a:cubicBezTo>
                  <a:cubicBezTo>
                    <a:pt x="f57" y="f20"/>
                    <a:pt x="f56" y="f78"/>
                    <a:pt x="f24" y="f78"/>
                  </a:cubicBezTo>
                  <a:cubicBezTo>
                    <a:pt x="f24" y="f87"/>
                    <a:pt x="f24" y="f9"/>
                    <a:pt x="f24" y="f88"/>
                  </a:cubicBezTo>
                  <a:cubicBezTo>
                    <a:pt x="f86" y="f71"/>
                    <a:pt x="f56" y="f82"/>
                    <a:pt x="f67" y="f82"/>
                  </a:cubicBezTo>
                  <a:cubicBezTo>
                    <a:pt x="f57" y="f79"/>
                    <a:pt x="f58" y="f78"/>
                    <a:pt x="f32" y="f80"/>
                  </a:cubicBezTo>
                  <a:cubicBezTo>
                    <a:pt x="f14" y="f10"/>
                    <a:pt x="f84" y="f88"/>
                    <a:pt x="f32" y="f82"/>
                  </a:cubicBezTo>
                  <a:close/>
                  <a:moveTo>
                    <a:pt x="f89" y="f62"/>
                  </a:moveTo>
                  <a:cubicBezTo>
                    <a:pt x="f5" y="f90"/>
                    <a:pt x="f91" y="f7"/>
                    <a:pt x="f92" y="f93"/>
                  </a:cubicBezTo>
                  <a:cubicBezTo>
                    <a:pt x="f33" y="f94"/>
                    <a:pt x="f95" y="f10"/>
                    <a:pt x="f89" y="f62"/>
                  </a:cubicBezTo>
                  <a:close/>
                  <a:moveTo>
                    <a:pt x="f96" y="f34"/>
                  </a:moveTo>
                  <a:cubicBezTo>
                    <a:pt x="f97" y="f56"/>
                    <a:pt x="f43" y="f98"/>
                    <a:pt x="f44" y="f72"/>
                  </a:cubicBezTo>
                  <a:cubicBezTo>
                    <a:pt x="f52" y="f84"/>
                    <a:pt x="f99" y="f24"/>
                    <a:pt x="f96" y="f34"/>
                  </a:cubicBezTo>
                  <a:close/>
                  <a:moveTo>
                    <a:pt x="f45" y="f51"/>
                  </a:moveTo>
                  <a:cubicBezTo>
                    <a:pt x="f45" y="f100"/>
                    <a:pt x="f97" y="f52"/>
                    <a:pt x="f42" y="f44"/>
                  </a:cubicBezTo>
                  <a:cubicBezTo>
                    <a:pt x="f43" y="f50"/>
                    <a:pt x="f39" y="f100"/>
                    <a:pt x="f45" y="f51"/>
                  </a:cubicBezTo>
                  <a:close/>
                  <a:moveTo>
                    <a:pt x="f45" y="f34"/>
                  </a:moveTo>
                  <a:cubicBezTo>
                    <a:pt x="f91" y="f54"/>
                    <a:pt x="f59" y="f98"/>
                    <a:pt x="f45" y="f32"/>
                  </a:cubicBezTo>
                  <a:cubicBezTo>
                    <a:pt x="f42" y="f101"/>
                    <a:pt x="f48" y="f54"/>
                    <a:pt x="f45" y="f34"/>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39" name="Ελεύθερη σχεδίαση 46">
              <a:extLst>
                <a:ext uri="{FF2B5EF4-FFF2-40B4-BE49-F238E27FC236}">
                  <a16:creationId xmlns:a16="http://schemas.microsoft.com/office/drawing/2014/main" id="{D542ADFD-1A0A-3F2D-B902-90ECC0A9654F}"/>
                </a:ext>
              </a:extLst>
            </p:cNvPr>
            <p:cNvSpPr/>
            <p:nvPr/>
          </p:nvSpPr>
          <p:spPr>
            <a:xfrm rot="5400013">
              <a:off x="8079867" y="1639153"/>
              <a:ext cx="295040" cy="358536"/>
            </a:xfrm>
            <a:custGeom>
              <a:avLst/>
              <a:gdLst>
                <a:gd name="f0" fmla="val 10800000"/>
                <a:gd name="f1" fmla="val 5400000"/>
                <a:gd name="f2" fmla="val 180"/>
                <a:gd name="f3" fmla="val w"/>
                <a:gd name="f4" fmla="val h"/>
                <a:gd name="f5" fmla="val 0"/>
                <a:gd name="f6" fmla="val 151"/>
                <a:gd name="f7" fmla="val 144"/>
                <a:gd name="f8" fmla="val 47"/>
                <a:gd name="f9" fmla="val 46"/>
                <a:gd name="f10" fmla="val 32"/>
                <a:gd name="f11" fmla="val 19"/>
                <a:gd name="f12" fmla="val 139"/>
                <a:gd name="f13" fmla="val 11"/>
                <a:gd name="f14" fmla="val 129"/>
                <a:gd name="f15" fmla="val 3"/>
                <a:gd name="f16" fmla="val 121"/>
                <a:gd name="f17" fmla="val 109"/>
                <a:gd name="f18" fmla="val 2"/>
                <a:gd name="f19" fmla="val 96"/>
                <a:gd name="f20" fmla="val 90"/>
                <a:gd name="f21" fmla="val 6"/>
                <a:gd name="f22" fmla="val 84"/>
                <a:gd name="f23" fmla="val 10"/>
                <a:gd name="f24" fmla="val 79"/>
                <a:gd name="f25" fmla="val 13"/>
                <a:gd name="f26" fmla="val 73"/>
                <a:gd name="f27" fmla="val 17"/>
                <a:gd name="f28" fmla="val 68"/>
                <a:gd name="f29" fmla="val 62"/>
                <a:gd name="f30" fmla="val 60"/>
                <a:gd name="f31" fmla="val 20"/>
                <a:gd name="f32" fmla="val 59"/>
                <a:gd name="f33" fmla="val 21"/>
                <a:gd name="f34" fmla="val 22"/>
                <a:gd name="f35" fmla="val 23"/>
                <a:gd name="f36" fmla="val 53"/>
                <a:gd name="f37" fmla="val 24"/>
                <a:gd name="f38" fmla="val 26"/>
                <a:gd name="f39" fmla="val 41"/>
                <a:gd name="f40" fmla="val 28"/>
                <a:gd name="f41" fmla="val 35"/>
                <a:gd name="f42" fmla="val 30"/>
                <a:gd name="f43" fmla="val 29"/>
                <a:gd name="f44" fmla="val 25"/>
                <a:gd name="f45" fmla="val 15"/>
                <a:gd name="f46" fmla="val 12"/>
                <a:gd name="f47" fmla="val 8"/>
                <a:gd name="f48" fmla="val 16"/>
                <a:gd name="f49" fmla="val 5"/>
                <a:gd name="f50" fmla="val 1"/>
                <a:gd name="f51" fmla="val 40"/>
                <a:gd name="f52" fmla="val 37"/>
                <a:gd name="f53" fmla="val 58"/>
                <a:gd name="f54" fmla="val 34"/>
                <a:gd name="f55" fmla="val 61"/>
                <a:gd name="f56" fmla="val 39"/>
                <a:gd name="f57" fmla="val 63"/>
                <a:gd name="f58" fmla="val 43"/>
                <a:gd name="f59" fmla="val 72"/>
                <a:gd name="f60" fmla="val 78"/>
                <a:gd name="f61" fmla="val 81"/>
                <a:gd name="f62" fmla="val 76"/>
                <a:gd name="f63" fmla="val 75"/>
                <a:gd name="f64" fmla="val 71"/>
                <a:gd name="f65" fmla="val 82"/>
                <a:gd name="f66" fmla="val 98"/>
                <a:gd name="f67" fmla="val 112"/>
                <a:gd name="f68" fmla="val 127"/>
                <a:gd name="f69" fmla="val 135"/>
                <a:gd name="f70" fmla="val 51"/>
                <a:gd name="f71" fmla="val 56"/>
                <a:gd name="f72" fmla="val 134"/>
                <a:gd name="f73" fmla="val 133"/>
                <a:gd name="f74" fmla="val 128"/>
                <a:gd name="f75" fmla="val 57"/>
                <a:gd name="f76" fmla="val 122"/>
                <a:gd name="f77" fmla="val 116"/>
                <a:gd name="f78" fmla="val 111"/>
                <a:gd name="f79" fmla="val 107"/>
                <a:gd name="f80" fmla="val 108"/>
                <a:gd name="f81" fmla="val 83"/>
                <a:gd name="f82" fmla="val 113"/>
                <a:gd name="f83" fmla="val 126"/>
                <a:gd name="f84" fmla="val 77"/>
                <a:gd name="f85" fmla="val 130"/>
                <a:gd name="f86" fmla="val 131"/>
                <a:gd name="f87" fmla="val 132"/>
                <a:gd name="f88" fmla="val 80"/>
                <a:gd name="f89" fmla="val 125"/>
                <a:gd name="f90" fmla="val 115"/>
                <a:gd name="f91" fmla="val 123"/>
                <a:gd name="f92" fmla="val 119"/>
                <a:gd name="f93" fmla="val 146"/>
                <a:gd name="f94" fmla="val 150"/>
                <a:gd name="f95" fmla="val 142"/>
                <a:gd name="f96" fmla="val 124"/>
                <a:gd name="f97" fmla="val 136"/>
                <a:gd name="f98" fmla="val 110"/>
                <a:gd name="f99" fmla="val 105"/>
                <a:gd name="f100" fmla="val 137"/>
                <a:gd name="f101" fmla="val 99"/>
                <a:gd name="f102" fmla="val 86"/>
                <a:gd name="f103" fmla="val 74"/>
                <a:gd name="f104" fmla="val 138"/>
                <a:gd name="f105" fmla="val 70"/>
                <a:gd name="f106" fmla="val 66"/>
                <a:gd name="f107" fmla="val 52"/>
                <a:gd name="f108" fmla="val 140"/>
                <a:gd name="f109" fmla="val 7"/>
                <a:gd name="f110" fmla="val 89"/>
                <a:gd name="f111" fmla="val 4"/>
                <a:gd name="f112" fmla="val 93"/>
                <a:gd name="f113" fmla="val 120"/>
                <a:gd name="f114" fmla="val 92"/>
                <a:gd name="f115" fmla="val 97"/>
                <a:gd name="f116" fmla="val 67"/>
                <a:gd name="f117" fmla="val 65"/>
                <a:gd name="f118" fmla="val 64"/>
                <a:gd name="f119" fmla="val 117"/>
                <a:gd name="f120" fmla="val 114"/>
                <a:gd name="f121" fmla="val 69"/>
                <a:gd name="f122" fmla="val 54"/>
                <a:gd name="f123" fmla="val 49"/>
                <a:gd name="f124" fmla="val 44"/>
                <a:gd name="f125" fmla="val 103"/>
                <a:gd name="f126" fmla="val 14"/>
                <a:gd name="f127" fmla="val 31"/>
                <a:gd name="f128" fmla="val 106"/>
                <a:gd name="f129" fmla="val 104"/>
                <a:gd name="f130" fmla="val 102"/>
                <a:gd name="f131" fmla="val 95"/>
                <a:gd name="f132" fmla="val 45"/>
                <a:gd name="f133" fmla="val 48"/>
                <a:gd name="f134" fmla="val 27"/>
                <a:gd name="f135" fmla="val 33"/>
                <a:gd name="f136" fmla="val 36"/>
                <a:gd name="f137" fmla="val 38"/>
                <a:gd name="f138" fmla="val 18"/>
                <a:gd name="f139" fmla="val 55"/>
                <a:gd name="f140" fmla="val 42"/>
                <a:gd name="f141" fmla="val 85"/>
                <a:gd name="f142" fmla="val 87"/>
                <a:gd name="f143" fmla="val 101"/>
                <a:gd name="f144" fmla="val 118"/>
                <a:gd name="f145" fmla="val 141"/>
                <a:gd name="f146" fmla="val 143"/>
                <a:gd name="f147" fmla="+- 0 0 -90"/>
                <a:gd name="f148" fmla="*/ f3 1 151"/>
                <a:gd name="f149" fmla="*/ f4 1 144"/>
                <a:gd name="f150" fmla="+- f7 0 f5"/>
                <a:gd name="f151" fmla="+- f6 0 f5"/>
                <a:gd name="f152" fmla="*/ f147 f0 1"/>
                <a:gd name="f153" fmla="*/ f151 1 151"/>
                <a:gd name="f154" fmla="*/ f150 1 144"/>
                <a:gd name="f155" fmla="*/ 2 f151 1"/>
                <a:gd name="f156" fmla="*/ 96 f150 1"/>
                <a:gd name="f157" fmla="*/ 21 f151 1"/>
                <a:gd name="f158" fmla="*/ 59 f150 1"/>
                <a:gd name="f159" fmla="*/ 22 f151 1"/>
                <a:gd name="f160" fmla="*/ 12 f150 1"/>
                <a:gd name="f161" fmla="*/ 32 f151 1"/>
                <a:gd name="f162" fmla="*/ 58 f150 1"/>
                <a:gd name="f163" fmla="*/ 34 f151 1"/>
                <a:gd name="f164" fmla="*/ 81 f150 1"/>
                <a:gd name="f165" fmla="*/ 15 f151 1"/>
                <a:gd name="f166" fmla="*/ 112 f150 1"/>
                <a:gd name="f167" fmla="*/ 73 f151 1"/>
                <a:gd name="f168" fmla="*/ 107 f150 1"/>
                <a:gd name="f169" fmla="*/ 76 f151 1"/>
                <a:gd name="f170" fmla="*/ 131 f150 1"/>
                <a:gd name="f171" fmla="*/ 151 f151 1"/>
                <a:gd name="f172" fmla="*/ 130 f150 1"/>
                <a:gd name="f173" fmla="*/ 110 f151 1"/>
                <a:gd name="f174" fmla="*/ 134 f150 1"/>
                <a:gd name="f175" fmla="*/ 66 f151 1"/>
                <a:gd name="f176" fmla="*/ 138 f150 1"/>
                <a:gd name="f177" fmla="*/ 12 f151 1"/>
                <a:gd name="f178" fmla="*/ 128 f150 1"/>
                <a:gd name="f179" fmla="*/ 86 f151 1"/>
                <a:gd name="f180" fmla="*/ 75 f151 1"/>
                <a:gd name="f181" fmla="*/ 133 f150 1"/>
                <a:gd name="f182" fmla="*/ 77 f151 1"/>
                <a:gd name="f183" fmla="*/ 64 f151 1"/>
                <a:gd name="f184" fmla="*/ 117 f150 1"/>
                <a:gd name="f185" fmla="*/ 65 f151 1"/>
                <a:gd name="f186" fmla="*/ 114 f150 1"/>
                <a:gd name="f187" fmla="*/ 63 f151 1"/>
                <a:gd name="f188" fmla="*/ 54 f151 1"/>
                <a:gd name="f189" fmla="*/ 137 f150 1"/>
                <a:gd name="f190" fmla="*/ 7 f151 1"/>
                <a:gd name="f191" fmla="*/ 86 f150 1"/>
                <a:gd name="f192" fmla="*/ 41 f151 1"/>
                <a:gd name="f193" fmla="*/ 139 f150 1"/>
                <a:gd name="f194" fmla="*/ 92 f151 1"/>
                <a:gd name="f195" fmla="*/ 26 f151 1"/>
                <a:gd name="f196" fmla="*/ 65 f150 1"/>
                <a:gd name="f197" fmla="*/ 64 f150 1"/>
                <a:gd name="f198" fmla="*/ 72 f150 1"/>
                <a:gd name="f199" fmla="*/ 33 f151 1"/>
                <a:gd name="f200" fmla="*/ 80 f150 1"/>
                <a:gd name="f201" fmla="*/ 38 f151 1"/>
                <a:gd name="f202" fmla="*/ 73 f150 1"/>
                <a:gd name="f203" fmla="*/ 28 f151 1"/>
                <a:gd name="f204" fmla="*/ 78 f150 1"/>
                <a:gd name="f205" fmla="*/ 61 f150 1"/>
                <a:gd name="f206" fmla="*/ 18 f151 1"/>
                <a:gd name="f207" fmla="*/ 2 f150 1"/>
                <a:gd name="f208" fmla="*/ 31 f151 1"/>
                <a:gd name="f209" fmla="*/ 32 f150 1"/>
                <a:gd name="f210" fmla="*/ 27 f151 1"/>
                <a:gd name="f211" fmla="*/ 42 f150 1"/>
                <a:gd name="f212" fmla="*/ 121 f151 1"/>
                <a:gd name="f213" fmla="*/ 123 f150 1"/>
                <a:gd name="f214" fmla="*/ 67 f151 1"/>
                <a:gd name="f215" fmla="*/ 127 f150 1"/>
                <a:gd name="f216" fmla="*/ 74 f151 1"/>
                <a:gd name="f217" fmla="*/ 118 f150 1"/>
                <a:gd name="f218" fmla="*/ 70 f151 1"/>
                <a:gd name="f219" fmla="*/ 79 f151 1"/>
                <a:gd name="f220" fmla="*/ 120 f150 1"/>
                <a:gd name="f221" fmla="*/ 122 f151 1"/>
                <a:gd name="f222" fmla="*/ 122 f150 1"/>
                <a:gd name="f223" fmla="*/ 123 f151 1"/>
                <a:gd name="f224" fmla="*/ 125 f150 1"/>
                <a:gd name="f225" fmla="*/ 81 f151 1"/>
                <a:gd name="f226" fmla="*/ 74 f150 1"/>
                <a:gd name="f227" fmla="*/ 63 f150 1"/>
                <a:gd name="f228" fmla="*/ 29 f151 1"/>
                <a:gd name="f229" fmla="*/ 49 f150 1"/>
                <a:gd name="f230" fmla="*/ f152 1 f2"/>
                <a:gd name="f231" fmla="*/ f155 1 151"/>
                <a:gd name="f232" fmla="*/ f156 1 144"/>
                <a:gd name="f233" fmla="*/ f157 1 151"/>
                <a:gd name="f234" fmla="*/ f158 1 144"/>
                <a:gd name="f235" fmla="*/ f159 1 151"/>
                <a:gd name="f236" fmla="*/ f160 1 144"/>
                <a:gd name="f237" fmla="*/ f161 1 151"/>
                <a:gd name="f238" fmla="*/ f162 1 144"/>
                <a:gd name="f239" fmla="*/ f163 1 151"/>
                <a:gd name="f240" fmla="*/ f164 1 144"/>
                <a:gd name="f241" fmla="*/ f165 1 151"/>
                <a:gd name="f242" fmla="*/ f166 1 144"/>
                <a:gd name="f243" fmla="*/ f167 1 151"/>
                <a:gd name="f244" fmla="*/ f168 1 144"/>
                <a:gd name="f245" fmla="*/ f169 1 151"/>
                <a:gd name="f246" fmla="*/ f170 1 144"/>
                <a:gd name="f247" fmla="*/ f171 1 151"/>
                <a:gd name="f248" fmla="*/ f172 1 144"/>
                <a:gd name="f249" fmla="*/ f173 1 151"/>
                <a:gd name="f250" fmla="*/ f174 1 144"/>
                <a:gd name="f251" fmla="*/ f175 1 151"/>
                <a:gd name="f252" fmla="*/ f176 1 144"/>
                <a:gd name="f253" fmla="*/ f177 1 151"/>
                <a:gd name="f254" fmla="*/ f178 1 144"/>
                <a:gd name="f255" fmla="*/ f179 1 151"/>
                <a:gd name="f256" fmla="*/ f180 1 151"/>
                <a:gd name="f257" fmla="*/ f181 1 144"/>
                <a:gd name="f258" fmla="*/ f182 1 151"/>
                <a:gd name="f259" fmla="*/ f183 1 151"/>
                <a:gd name="f260" fmla="*/ f184 1 144"/>
                <a:gd name="f261" fmla="*/ f185 1 151"/>
                <a:gd name="f262" fmla="*/ f186 1 144"/>
                <a:gd name="f263" fmla="*/ f187 1 151"/>
                <a:gd name="f264" fmla="*/ f188 1 151"/>
                <a:gd name="f265" fmla="*/ f189 1 144"/>
                <a:gd name="f266" fmla="*/ f190 1 151"/>
                <a:gd name="f267" fmla="*/ f191 1 144"/>
                <a:gd name="f268" fmla="*/ f192 1 151"/>
                <a:gd name="f269" fmla="*/ f193 1 144"/>
                <a:gd name="f270" fmla="*/ f194 1 151"/>
                <a:gd name="f271" fmla="*/ f195 1 151"/>
                <a:gd name="f272" fmla="*/ f196 1 144"/>
                <a:gd name="f273" fmla="*/ f197 1 144"/>
                <a:gd name="f274" fmla="*/ f198 1 144"/>
                <a:gd name="f275" fmla="*/ f199 1 151"/>
                <a:gd name="f276" fmla="*/ f200 1 144"/>
                <a:gd name="f277" fmla="*/ f201 1 151"/>
                <a:gd name="f278" fmla="*/ f202 1 144"/>
                <a:gd name="f279" fmla="*/ f203 1 151"/>
                <a:gd name="f280" fmla="*/ f204 1 144"/>
                <a:gd name="f281" fmla="*/ f205 1 144"/>
                <a:gd name="f282" fmla="*/ f206 1 151"/>
                <a:gd name="f283" fmla="*/ f207 1 144"/>
                <a:gd name="f284" fmla="*/ f208 1 151"/>
                <a:gd name="f285" fmla="*/ f209 1 144"/>
                <a:gd name="f286" fmla="*/ f210 1 151"/>
                <a:gd name="f287" fmla="*/ f211 1 144"/>
                <a:gd name="f288" fmla="*/ f212 1 151"/>
                <a:gd name="f289" fmla="*/ f213 1 144"/>
                <a:gd name="f290" fmla="*/ f214 1 151"/>
                <a:gd name="f291" fmla="*/ f215 1 144"/>
                <a:gd name="f292" fmla="*/ f216 1 151"/>
                <a:gd name="f293" fmla="*/ f217 1 144"/>
                <a:gd name="f294" fmla="*/ f218 1 151"/>
                <a:gd name="f295" fmla="*/ f219 1 151"/>
                <a:gd name="f296" fmla="*/ f220 1 144"/>
                <a:gd name="f297" fmla="*/ f221 1 151"/>
                <a:gd name="f298" fmla="*/ f222 1 144"/>
                <a:gd name="f299" fmla="*/ f223 1 151"/>
                <a:gd name="f300" fmla="*/ f224 1 144"/>
                <a:gd name="f301" fmla="*/ f225 1 151"/>
                <a:gd name="f302" fmla="*/ f226 1 144"/>
                <a:gd name="f303" fmla="*/ f227 1 144"/>
                <a:gd name="f304" fmla="*/ f228 1 151"/>
                <a:gd name="f305" fmla="*/ f229 1 144"/>
                <a:gd name="f306" fmla="*/ 0 1 f153"/>
                <a:gd name="f307" fmla="*/ f6 1 f153"/>
                <a:gd name="f308" fmla="*/ 0 1 f154"/>
                <a:gd name="f309" fmla="*/ f7 1 f154"/>
                <a:gd name="f310" fmla="+- f230 0 f1"/>
                <a:gd name="f311" fmla="*/ f231 1 f153"/>
                <a:gd name="f312" fmla="*/ f232 1 f154"/>
                <a:gd name="f313" fmla="*/ f233 1 f153"/>
                <a:gd name="f314" fmla="*/ f234 1 f154"/>
                <a:gd name="f315" fmla="*/ f235 1 f153"/>
                <a:gd name="f316" fmla="*/ f236 1 f154"/>
                <a:gd name="f317" fmla="*/ f237 1 f153"/>
                <a:gd name="f318" fmla="*/ f238 1 f154"/>
                <a:gd name="f319" fmla="*/ f239 1 f153"/>
                <a:gd name="f320" fmla="*/ f240 1 f154"/>
                <a:gd name="f321" fmla="*/ f241 1 f153"/>
                <a:gd name="f322" fmla="*/ f242 1 f154"/>
                <a:gd name="f323" fmla="*/ f243 1 f153"/>
                <a:gd name="f324" fmla="*/ f244 1 f154"/>
                <a:gd name="f325" fmla="*/ f245 1 f153"/>
                <a:gd name="f326" fmla="*/ f246 1 f154"/>
                <a:gd name="f327" fmla="*/ f247 1 f153"/>
                <a:gd name="f328" fmla="*/ f248 1 f154"/>
                <a:gd name="f329" fmla="*/ f249 1 f153"/>
                <a:gd name="f330" fmla="*/ f250 1 f154"/>
                <a:gd name="f331" fmla="*/ f251 1 f153"/>
                <a:gd name="f332" fmla="*/ f252 1 f154"/>
                <a:gd name="f333" fmla="*/ f253 1 f153"/>
                <a:gd name="f334" fmla="*/ f254 1 f154"/>
                <a:gd name="f335" fmla="*/ f255 1 f153"/>
                <a:gd name="f336" fmla="*/ f256 1 f153"/>
                <a:gd name="f337" fmla="*/ f257 1 f154"/>
                <a:gd name="f338" fmla="*/ f258 1 f153"/>
                <a:gd name="f339" fmla="*/ f259 1 f153"/>
                <a:gd name="f340" fmla="*/ f260 1 f154"/>
                <a:gd name="f341" fmla="*/ f261 1 f153"/>
                <a:gd name="f342" fmla="*/ f262 1 f154"/>
                <a:gd name="f343" fmla="*/ f263 1 f153"/>
                <a:gd name="f344" fmla="*/ f264 1 f153"/>
                <a:gd name="f345" fmla="*/ f265 1 f154"/>
                <a:gd name="f346" fmla="*/ f266 1 f153"/>
                <a:gd name="f347" fmla="*/ f267 1 f154"/>
                <a:gd name="f348" fmla="*/ f268 1 f153"/>
                <a:gd name="f349" fmla="*/ f269 1 f154"/>
                <a:gd name="f350" fmla="*/ f270 1 f153"/>
                <a:gd name="f351" fmla="*/ f271 1 f153"/>
                <a:gd name="f352" fmla="*/ f272 1 f154"/>
                <a:gd name="f353" fmla="*/ f273 1 f154"/>
                <a:gd name="f354" fmla="*/ f274 1 f154"/>
                <a:gd name="f355" fmla="*/ f275 1 f153"/>
                <a:gd name="f356" fmla="*/ f276 1 f154"/>
                <a:gd name="f357" fmla="*/ f277 1 f153"/>
                <a:gd name="f358" fmla="*/ f278 1 f154"/>
                <a:gd name="f359" fmla="*/ f279 1 f153"/>
                <a:gd name="f360" fmla="*/ f280 1 f154"/>
                <a:gd name="f361" fmla="*/ f281 1 f154"/>
                <a:gd name="f362" fmla="*/ f282 1 f153"/>
                <a:gd name="f363" fmla="*/ f283 1 f154"/>
                <a:gd name="f364" fmla="*/ f284 1 f153"/>
                <a:gd name="f365" fmla="*/ f285 1 f154"/>
                <a:gd name="f366" fmla="*/ f286 1 f153"/>
                <a:gd name="f367" fmla="*/ f287 1 f154"/>
                <a:gd name="f368" fmla="*/ f288 1 f153"/>
                <a:gd name="f369" fmla="*/ f289 1 f154"/>
                <a:gd name="f370" fmla="*/ f290 1 f153"/>
                <a:gd name="f371" fmla="*/ f291 1 f154"/>
                <a:gd name="f372" fmla="*/ f292 1 f153"/>
                <a:gd name="f373" fmla="*/ f293 1 f154"/>
                <a:gd name="f374" fmla="*/ f294 1 f153"/>
                <a:gd name="f375" fmla="*/ f295 1 f153"/>
                <a:gd name="f376" fmla="*/ f296 1 f154"/>
                <a:gd name="f377" fmla="*/ f297 1 f153"/>
                <a:gd name="f378" fmla="*/ f298 1 f154"/>
                <a:gd name="f379" fmla="*/ f299 1 f153"/>
                <a:gd name="f380" fmla="*/ f300 1 f154"/>
                <a:gd name="f381" fmla="*/ f301 1 f153"/>
                <a:gd name="f382" fmla="*/ f302 1 f154"/>
                <a:gd name="f383" fmla="*/ f303 1 f154"/>
                <a:gd name="f384" fmla="*/ f304 1 f153"/>
                <a:gd name="f385" fmla="*/ f305 1 f154"/>
                <a:gd name="f386" fmla="*/ f306 f148 1"/>
                <a:gd name="f387" fmla="*/ f307 f148 1"/>
                <a:gd name="f388" fmla="*/ f309 f149 1"/>
                <a:gd name="f389" fmla="*/ f308 f149 1"/>
                <a:gd name="f390" fmla="*/ f311 f148 1"/>
                <a:gd name="f391" fmla="*/ f312 f149 1"/>
                <a:gd name="f392" fmla="*/ f313 f148 1"/>
                <a:gd name="f393" fmla="*/ f314 f149 1"/>
                <a:gd name="f394" fmla="*/ f315 f148 1"/>
                <a:gd name="f395" fmla="*/ f316 f149 1"/>
                <a:gd name="f396" fmla="*/ f317 f148 1"/>
                <a:gd name="f397" fmla="*/ f318 f149 1"/>
                <a:gd name="f398" fmla="*/ f319 f148 1"/>
                <a:gd name="f399" fmla="*/ f320 f149 1"/>
                <a:gd name="f400" fmla="*/ f321 f148 1"/>
                <a:gd name="f401" fmla="*/ f322 f149 1"/>
                <a:gd name="f402" fmla="*/ f323 f148 1"/>
                <a:gd name="f403" fmla="*/ f324 f149 1"/>
                <a:gd name="f404" fmla="*/ f325 f148 1"/>
                <a:gd name="f405" fmla="*/ f326 f149 1"/>
                <a:gd name="f406" fmla="*/ f327 f148 1"/>
                <a:gd name="f407" fmla="*/ f328 f149 1"/>
                <a:gd name="f408" fmla="*/ f329 f148 1"/>
                <a:gd name="f409" fmla="*/ f330 f149 1"/>
                <a:gd name="f410" fmla="*/ f331 f148 1"/>
                <a:gd name="f411" fmla="*/ f332 f149 1"/>
                <a:gd name="f412" fmla="*/ f333 f148 1"/>
                <a:gd name="f413" fmla="*/ f334 f149 1"/>
                <a:gd name="f414" fmla="*/ f335 f148 1"/>
                <a:gd name="f415" fmla="*/ f336 f148 1"/>
                <a:gd name="f416" fmla="*/ f337 f149 1"/>
                <a:gd name="f417" fmla="*/ f338 f148 1"/>
                <a:gd name="f418" fmla="*/ f339 f148 1"/>
                <a:gd name="f419" fmla="*/ f340 f149 1"/>
                <a:gd name="f420" fmla="*/ f341 f148 1"/>
                <a:gd name="f421" fmla="*/ f342 f149 1"/>
                <a:gd name="f422" fmla="*/ f343 f148 1"/>
                <a:gd name="f423" fmla="*/ f344 f148 1"/>
                <a:gd name="f424" fmla="*/ f345 f149 1"/>
                <a:gd name="f425" fmla="*/ f346 f148 1"/>
                <a:gd name="f426" fmla="*/ f347 f149 1"/>
                <a:gd name="f427" fmla="*/ f348 f148 1"/>
                <a:gd name="f428" fmla="*/ f349 f149 1"/>
                <a:gd name="f429" fmla="*/ f350 f148 1"/>
                <a:gd name="f430" fmla="*/ f351 f148 1"/>
                <a:gd name="f431" fmla="*/ f352 f149 1"/>
                <a:gd name="f432" fmla="*/ f353 f149 1"/>
                <a:gd name="f433" fmla="*/ f354 f149 1"/>
                <a:gd name="f434" fmla="*/ f355 f148 1"/>
                <a:gd name="f435" fmla="*/ f356 f149 1"/>
                <a:gd name="f436" fmla="*/ f357 f148 1"/>
                <a:gd name="f437" fmla="*/ f358 f149 1"/>
                <a:gd name="f438" fmla="*/ f359 f148 1"/>
                <a:gd name="f439" fmla="*/ f360 f149 1"/>
                <a:gd name="f440" fmla="*/ f361 f149 1"/>
                <a:gd name="f441" fmla="*/ f362 f148 1"/>
                <a:gd name="f442" fmla="*/ f363 f149 1"/>
                <a:gd name="f443" fmla="*/ f364 f148 1"/>
                <a:gd name="f444" fmla="*/ f365 f149 1"/>
                <a:gd name="f445" fmla="*/ f366 f148 1"/>
                <a:gd name="f446" fmla="*/ f367 f149 1"/>
                <a:gd name="f447" fmla="*/ f368 f148 1"/>
                <a:gd name="f448" fmla="*/ f369 f149 1"/>
                <a:gd name="f449" fmla="*/ f370 f148 1"/>
                <a:gd name="f450" fmla="*/ f371 f149 1"/>
                <a:gd name="f451" fmla="*/ f372 f148 1"/>
                <a:gd name="f452" fmla="*/ f373 f149 1"/>
                <a:gd name="f453" fmla="*/ f374 f148 1"/>
                <a:gd name="f454" fmla="*/ f375 f148 1"/>
                <a:gd name="f455" fmla="*/ f376 f149 1"/>
                <a:gd name="f456" fmla="*/ f377 f148 1"/>
                <a:gd name="f457" fmla="*/ f378 f149 1"/>
                <a:gd name="f458" fmla="*/ f379 f148 1"/>
                <a:gd name="f459" fmla="*/ f380 f149 1"/>
                <a:gd name="f460" fmla="*/ f381 f148 1"/>
                <a:gd name="f461" fmla="*/ f382 f149 1"/>
                <a:gd name="f462" fmla="*/ f383 f149 1"/>
                <a:gd name="f463" fmla="*/ f384 f148 1"/>
                <a:gd name="f464" fmla="*/ f385 f149 1"/>
              </a:gdLst>
              <a:ahLst/>
              <a:cxnLst>
                <a:cxn ang="3cd4">
                  <a:pos x="hc" y="t"/>
                </a:cxn>
                <a:cxn ang="0">
                  <a:pos x="r" y="vc"/>
                </a:cxn>
                <a:cxn ang="cd4">
                  <a:pos x="hc" y="b"/>
                </a:cxn>
                <a:cxn ang="cd2">
                  <a:pos x="l" y="vc"/>
                </a:cxn>
                <a:cxn ang="f310">
                  <a:pos x="f390" y="f391"/>
                </a:cxn>
                <a:cxn ang="f310">
                  <a:pos x="f392" y="f393"/>
                </a:cxn>
                <a:cxn ang="f310">
                  <a:pos x="f394" y="f395"/>
                </a:cxn>
                <a:cxn ang="f310">
                  <a:pos x="f396" y="f397"/>
                </a:cxn>
                <a:cxn ang="f310">
                  <a:pos x="f398" y="f399"/>
                </a:cxn>
                <a:cxn ang="f310">
                  <a:pos x="f400" y="f401"/>
                </a:cxn>
                <a:cxn ang="f310">
                  <a:pos x="f402" y="f403"/>
                </a:cxn>
                <a:cxn ang="f310">
                  <a:pos x="f404" y="f405"/>
                </a:cxn>
                <a:cxn ang="f310">
                  <a:pos x="f406" y="f407"/>
                </a:cxn>
                <a:cxn ang="f310">
                  <a:pos x="f408" y="f409"/>
                </a:cxn>
                <a:cxn ang="f310">
                  <a:pos x="f410" y="f411"/>
                </a:cxn>
                <a:cxn ang="f310">
                  <a:pos x="f412" y="f413"/>
                </a:cxn>
                <a:cxn ang="f310">
                  <a:pos x="f414" y="f411"/>
                </a:cxn>
                <a:cxn ang="f310">
                  <a:pos x="f414" y="f409"/>
                </a:cxn>
                <a:cxn ang="f310">
                  <a:pos x="f415" y="f416"/>
                </a:cxn>
                <a:cxn ang="f310">
                  <a:pos x="f417" y="f413"/>
                </a:cxn>
                <a:cxn ang="f310">
                  <a:pos x="f410" y="f413"/>
                </a:cxn>
                <a:cxn ang="f310">
                  <a:pos x="f418" y="f419"/>
                </a:cxn>
                <a:cxn ang="f310">
                  <a:pos x="f420" y="f421"/>
                </a:cxn>
                <a:cxn ang="f310">
                  <a:pos x="f422" y="f416"/>
                </a:cxn>
                <a:cxn ang="f310">
                  <a:pos x="f423" y="f424"/>
                </a:cxn>
                <a:cxn ang="f310">
                  <a:pos x="f425" y="f426"/>
                </a:cxn>
                <a:cxn ang="f310">
                  <a:pos x="f427" y="f428"/>
                </a:cxn>
                <a:cxn ang="f310">
                  <a:pos x="f429" y="f411"/>
                </a:cxn>
                <a:cxn ang="f310">
                  <a:pos x="f427" y="f424"/>
                </a:cxn>
                <a:cxn ang="f310">
                  <a:pos x="f430" y="f431"/>
                </a:cxn>
                <a:cxn ang="f310">
                  <a:pos x="f396" y="f432"/>
                </a:cxn>
                <a:cxn ang="f310">
                  <a:pos x="f430" y="f433"/>
                </a:cxn>
                <a:cxn ang="f310">
                  <a:pos x="f434" y="f435"/>
                </a:cxn>
                <a:cxn ang="f310">
                  <a:pos x="f436" y="f437"/>
                </a:cxn>
                <a:cxn ang="f310">
                  <a:pos x="f438" y="f439"/>
                </a:cxn>
                <a:cxn ang="f310">
                  <a:pos x="f398" y="f440"/>
                </a:cxn>
                <a:cxn ang="f310">
                  <a:pos x="f441" y="f442"/>
                </a:cxn>
                <a:cxn ang="f310">
                  <a:pos x="f443" y="f444"/>
                </a:cxn>
                <a:cxn ang="f310">
                  <a:pos x="f445" y="f397"/>
                </a:cxn>
                <a:cxn ang="f310">
                  <a:pos x="f438" y="f446"/>
                </a:cxn>
                <a:cxn ang="f310">
                  <a:pos x="f392" y="f440"/>
                </a:cxn>
                <a:cxn ang="f310">
                  <a:pos x="f425" y="f426"/>
                </a:cxn>
                <a:cxn ang="f310">
                  <a:pos x="f408" y="f405"/>
                </a:cxn>
                <a:cxn ang="f310">
                  <a:pos x="f447" y="f448"/>
                </a:cxn>
                <a:cxn ang="f310">
                  <a:pos x="f449" y="f450"/>
                </a:cxn>
                <a:cxn ang="f310">
                  <a:pos x="f451" y="f452"/>
                </a:cxn>
                <a:cxn ang="f310">
                  <a:pos x="f418" y="f452"/>
                </a:cxn>
                <a:cxn ang="f310">
                  <a:pos x="f415" y="f452"/>
                </a:cxn>
                <a:cxn ang="f310">
                  <a:pos x="f453" y="f421"/>
                </a:cxn>
                <a:cxn ang="f310">
                  <a:pos x="f454" y="f455"/>
                </a:cxn>
                <a:cxn ang="f310">
                  <a:pos x="f456" y="f457"/>
                </a:cxn>
                <a:cxn ang="f310">
                  <a:pos x="f458" y="f459"/>
                </a:cxn>
                <a:cxn ang="f310">
                  <a:pos x="f456" y="f457"/>
                </a:cxn>
                <a:cxn ang="f310">
                  <a:pos x="f460" y="f421"/>
                </a:cxn>
                <a:cxn ang="f310">
                  <a:pos x="f396" y="f461"/>
                </a:cxn>
                <a:cxn ang="f310">
                  <a:pos x="f438" y="f462"/>
                </a:cxn>
                <a:cxn ang="f310">
                  <a:pos x="f438" y="f462"/>
                </a:cxn>
                <a:cxn ang="f310">
                  <a:pos x="f463" y="f464"/>
                </a:cxn>
              </a:cxnLst>
              <a:rect l="f386" t="f389" r="f387" b="f388"/>
              <a:pathLst>
                <a:path w="151" h="144">
                  <a:moveTo>
                    <a:pt x="f8" y="f7"/>
                  </a:moveTo>
                  <a:cubicBezTo>
                    <a:pt x="f9" y="f7"/>
                    <a:pt x="f9" y="f7"/>
                    <a:pt x="f9" y="f7"/>
                  </a:cubicBezTo>
                  <a:cubicBezTo>
                    <a:pt x="f10" y="f7"/>
                    <a:pt x="f11" y="f12"/>
                    <a:pt x="f13" y="f14"/>
                  </a:cubicBezTo>
                  <a:cubicBezTo>
                    <a:pt x="f15" y="f16"/>
                    <a:pt x="f5" y="f17"/>
                    <a:pt x="f18" y="f19"/>
                  </a:cubicBezTo>
                  <a:cubicBezTo>
                    <a:pt x="f15" y="f20"/>
                    <a:pt x="f21" y="f22"/>
                    <a:pt x="f23" y="f24"/>
                  </a:cubicBezTo>
                  <a:cubicBezTo>
                    <a:pt x="f25" y="f26"/>
                    <a:pt x="f27" y="f28"/>
                    <a:pt x="f27" y="f29"/>
                  </a:cubicBezTo>
                  <a:cubicBezTo>
                    <a:pt x="f27" y="f29"/>
                    <a:pt x="f27" y="f29"/>
                    <a:pt x="f27" y="f29"/>
                  </a:cubicBezTo>
                  <a:cubicBezTo>
                    <a:pt x="f11" y="f30"/>
                    <a:pt x="f31" y="f32"/>
                    <a:pt x="f33" y="f32"/>
                  </a:cubicBezTo>
                  <a:cubicBezTo>
                    <a:pt x="f33" y="f32"/>
                    <a:pt x="f34" y="f32"/>
                    <a:pt x="f35" y="f32"/>
                  </a:cubicBezTo>
                  <a:cubicBezTo>
                    <a:pt x="f35" y="f36"/>
                    <a:pt x="f37" y="f8"/>
                    <a:pt x="f38" y="f39"/>
                  </a:cubicBezTo>
                  <a:cubicBezTo>
                    <a:pt x="f40" y="f41"/>
                    <a:pt x="f42" y="f42"/>
                    <a:pt x="f43" y="f37"/>
                  </a:cubicBezTo>
                  <a:cubicBezTo>
                    <a:pt x="f40" y="f11"/>
                    <a:pt x="f44" y="f45"/>
                    <a:pt x="f34" y="f46"/>
                  </a:cubicBezTo>
                  <a:cubicBezTo>
                    <a:pt x="f11" y="f47"/>
                    <a:pt x="f48" y="f49"/>
                    <a:pt x="f48" y="f50"/>
                  </a:cubicBezTo>
                  <a:cubicBezTo>
                    <a:pt x="f48" y="f5"/>
                    <a:pt x="f48" y="f5"/>
                    <a:pt x="f48" y="f5"/>
                  </a:cubicBezTo>
                  <a:cubicBezTo>
                    <a:pt x="f27" y="f5"/>
                    <a:pt x="f27" y="f5"/>
                    <a:pt x="f27" y="f5"/>
                  </a:cubicBezTo>
                  <a:cubicBezTo>
                    <a:pt x="f41" y="f47"/>
                    <a:pt x="f51" y="f52"/>
                    <a:pt x="f10" y="f53"/>
                  </a:cubicBezTo>
                  <a:cubicBezTo>
                    <a:pt x="f10" y="f32"/>
                    <a:pt x="f54" y="f32"/>
                    <a:pt x="f41" y="f30"/>
                  </a:cubicBezTo>
                  <a:cubicBezTo>
                    <a:pt x="f52" y="f55"/>
                    <a:pt x="f56" y="f55"/>
                    <a:pt x="f51" y="f57"/>
                  </a:cubicBezTo>
                  <a:cubicBezTo>
                    <a:pt x="f58" y="f59"/>
                    <a:pt x="f52" y="f60"/>
                    <a:pt x="f54" y="f61"/>
                  </a:cubicBezTo>
                  <a:cubicBezTo>
                    <a:pt x="f54" y="f61"/>
                    <a:pt x="f54" y="f61"/>
                    <a:pt x="f54" y="f61"/>
                  </a:cubicBezTo>
                  <a:cubicBezTo>
                    <a:pt x="f54" y="f61"/>
                    <a:pt x="f54" y="f61"/>
                    <a:pt x="f54" y="f61"/>
                  </a:cubicBezTo>
                  <a:cubicBezTo>
                    <a:pt x="f40" y="f61"/>
                    <a:pt x="f35" y="f24"/>
                    <a:pt x="f34" y="f62"/>
                  </a:cubicBezTo>
                  <a:cubicBezTo>
                    <a:pt x="f33" y="f63"/>
                    <a:pt x="f33" y="f26"/>
                    <a:pt x="f33" y="f64"/>
                  </a:cubicBezTo>
                  <a:cubicBezTo>
                    <a:pt x="f46" y="f65"/>
                    <a:pt x="f23" y="f66"/>
                    <a:pt x="f45" y="f67"/>
                  </a:cubicBezTo>
                  <a:cubicBezTo>
                    <a:pt x="f31" y="f68"/>
                    <a:pt x="f10" y="f69"/>
                    <a:pt x="f9" y="f69"/>
                  </a:cubicBezTo>
                  <a:cubicBezTo>
                    <a:pt x="f70" y="f69"/>
                    <a:pt x="f71" y="f72"/>
                    <a:pt x="f55" y="f73"/>
                  </a:cubicBezTo>
                  <a:cubicBezTo>
                    <a:pt x="f53" y="f74"/>
                    <a:pt x="f75" y="f76"/>
                    <a:pt x="f30" y="f77"/>
                  </a:cubicBezTo>
                  <a:cubicBezTo>
                    <a:pt x="f57" y="f78"/>
                    <a:pt x="f28" y="f79"/>
                    <a:pt x="f26" y="f79"/>
                  </a:cubicBezTo>
                  <a:cubicBezTo>
                    <a:pt x="f63" y="f79"/>
                    <a:pt x="f24" y="f80"/>
                    <a:pt x="f81" y="f82"/>
                  </a:cubicBezTo>
                  <a:cubicBezTo>
                    <a:pt x="f81" y="f82"/>
                    <a:pt x="f81" y="f82"/>
                    <a:pt x="f81" y="f82"/>
                  </a:cubicBezTo>
                  <a:cubicBezTo>
                    <a:pt x="f22" y="f76"/>
                    <a:pt x="f61" y="f83"/>
                    <a:pt x="f84" y="f85"/>
                  </a:cubicBezTo>
                  <a:cubicBezTo>
                    <a:pt x="f84" y="f85"/>
                    <a:pt x="f84" y="f86"/>
                    <a:pt x="f62" y="f86"/>
                  </a:cubicBezTo>
                  <a:cubicBezTo>
                    <a:pt x="f60" y="f87"/>
                    <a:pt x="f88" y="f87"/>
                    <a:pt x="f65" y="f87"/>
                  </a:cubicBezTo>
                  <a:cubicBezTo>
                    <a:pt x="f20" y="f87"/>
                    <a:pt x="f66" y="f14"/>
                    <a:pt x="f79" y="f89"/>
                  </a:cubicBezTo>
                  <a:cubicBezTo>
                    <a:pt x="f90" y="f76"/>
                    <a:pt x="f91" y="f92"/>
                    <a:pt x="f86" y="f92"/>
                  </a:cubicBezTo>
                  <a:cubicBezTo>
                    <a:pt x="f12" y="f92"/>
                    <a:pt x="f93" y="f91"/>
                    <a:pt x="f6" y="f85"/>
                  </a:cubicBezTo>
                  <a:cubicBezTo>
                    <a:pt x="f94" y="f86"/>
                    <a:pt x="f94" y="f86"/>
                    <a:pt x="f94" y="f86"/>
                  </a:cubicBezTo>
                  <a:cubicBezTo>
                    <a:pt x="f93" y="f68"/>
                    <a:pt x="f95" y="f96"/>
                    <a:pt x="f97" y="f96"/>
                  </a:cubicBezTo>
                  <a:cubicBezTo>
                    <a:pt x="f83" y="f96"/>
                    <a:pt x="f90" y="f86"/>
                    <a:pt x="f67" y="f87"/>
                  </a:cubicBezTo>
                  <a:cubicBezTo>
                    <a:pt x="f98" y="f72"/>
                    <a:pt x="f98" y="f72"/>
                    <a:pt x="f98" y="f72"/>
                  </a:cubicBezTo>
                  <a:cubicBezTo>
                    <a:pt x="f98" y="f73"/>
                    <a:pt x="f98" y="f73"/>
                    <a:pt x="f98" y="f73"/>
                  </a:cubicBezTo>
                  <a:cubicBezTo>
                    <a:pt x="f99" y="f100"/>
                    <a:pt x="f101" y="f12"/>
                    <a:pt x="f20" y="f12"/>
                  </a:cubicBezTo>
                  <a:cubicBezTo>
                    <a:pt x="f102" y="f12"/>
                    <a:pt x="f65" y="f12"/>
                    <a:pt x="f60" y="f12"/>
                  </a:cubicBezTo>
                  <a:cubicBezTo>
                    <a:pt x="f103" y="f104"/>
                    <a:pt x="f105" y="f104"/>
                    <a:pt x="f106" y="f104"/>
                  </a:cubicBezTo>
                  <a:cubicBezTo>
                    <a:pt x="f53" y="f104"/>
                    <a:pt x="f107" y="f108"/>
                    <a:pt x="f8" y="f7"/>
                  </a:cubicBezTo>
                  <a:close/>
                  <a:moveTo>
                    <a:pt x="f109" y="f102"/>
                  </a:moveTo>
                  <a:cubicBezTo>
                    <a:pt x="f49" y="f110"/>
                    <a:pt x="f111" y="f112"/>
                    <a:pt x="f15" y="f19"/>
                  </a:cubicBezTo>
                  <a:cubicBezTo>
                    <a:pt x="f18" y="f17"/>
                    <a:pt x="f49" y="f113"/>
                    <a:pt x="f46" y="f74"/>
                  </a:cubicBezTo>
                  <a:cubicBezTo>
                    <a:pt x="f31" y="f100"/>
                    <a:pt x="f10" y="f95"/>
                    <a:pt x="f9" y="f95"/>
                  </a:cubicBezTo>
                  <a:cubicBezTo>
                    <a:pt x="f70" y="f104"/>
                    <a:pt x="f75" y="f97"/>
                    <a:pt x="f106" y="f97"/>
                  </a:cubicBezTo>
                  <a:cubicBezTo>
                    <a:pt x="f105" y="f97"/>
                    <a:pt x="f103" y="f100"/>
                    <a:pt x="f60" y="f100"/>
                  </a:cubicBezTo>
                  <a:cubicBezTo>
                    <a:pt x="f61" y="f100"/>
                    <a:pt x="f81" y="f104"/>
                    <a:pt x="f102" y="f104"/>
                  </a:cubicBezTo>
                  <a:cubicBezTo>
                    <a:pt x="f22" y="f100"/>
                    <a:pt x="f81" y="f97"/>
                    <a:pt x="f61" y="f69"/>
                  </a:cubicBezTo>
                  <a:cubicBezTo>
                    <a:pt x="f88" y="f73"/>
                    <a:pt x="f88" y="f73"/>
                    <a:pt x="f88" y="f73"/>
                  </a:cubicBezTo>
                  <a:cubicBezTo>
                    <a:pt x="f65" y="f72"/>
                    <a:pt x="f65" y="f72"/>
                    <a:pt x="f65" y="f72"/>
                  </a:cubicBezTo>
                  <a:cubicBezTo>
                    <a:pt x="f81" y="f72"/>
                    <a:pt x="f22" y="f72"/>
                    <a:pt x="f102" y="f72"/>
                  </a:cubicBezTo>
                  <a:cubicBezTo>
                    <a:pt x="f114" y="f72"/>
                    <a:pt x="f101" y="f86"/>
                    <a:pt x="f99" y="f74"/>
                  </a:cubicBezTo>
                  <a:cubicBezTo>
                    <a:pt x="f99" y="f74"/>
                    <a:pt x="f99" y="f74"/>
                    <a:pt x="f99" y="f74"/>
                  </a:cubicBezTo>
                  <a:cubicBezTo>
                    <a:pt x="f115" y="f86"/>
                    <a:pt x="f110" y="f73"/>
                    <a:pt x="f65" y="f73"/>
                  </a:cubicBezTo>
                  <a:cubicBezTo>
                    <a:pt x="f24" y="f73"/>
                    <a:pt x="f84" y="f73"/>
                    <a:pt x="f63" y="f73"/>
                  </a:cubicBezTo>
                  <a:cubicBezTo>
                    <a:pt x="f103" y="f87"/>
                    <a:pt x="f103" y="f87"/>
                    <a:pt x="f103" y="f87"/>
                  </a:cubicBezTo>
                  <a:cubicBezTo>
                    <a:pt x="f103" y="f86"/>
                    <a:pt x="f103" y="f86"/>
                    <a:pt x="f103" y="f86"/>
                  </a:cubicBezTo>
                  <a:cubicBezTo>
                    <a:pt x="f63" y="f86"/>
                    <a:pt x="f62" y="f85"/>
                    <a:pt x="f62" y="f14"/>
                  </a:cubicBezTo>
                  <a:cubicBezTo>
                    <a:pt x="f84" y="f14"/>
                    <a:pt x="f84" y="f74"/>
                    <a:pt x="f84" y="f74"/>
                  </a:cubicBezTo>
                  <a:cubicBezTo>
                    <a:pt x="f62" y="f14"/>
                    <a:pt x="f103" y="f85"/>
                    <a:pt x="f59" y="f85"/>
                  </a:cubicBezTo>
                  <a:cubicBezTo>
                    <a:pt x="f105" y="f85"/>
                    <a:pt x="f105" y="f85"/>
                    <a:pt x="f105" y="f85"/>
                  </a:cubicBezTo>
                  <a:cubicBezTo>
                    <a:pt x="f105" y="f85"/>
                    <a:pt x="f105" y="f85"/>
                    <a:pt x="f105" y="f85"/>
                  </a:cubicBezTo>
                  <a:cubicBezTo>
                    <a:pt x="f28" y="f85"/>
                    <a:pt x="f116" y="f14"/>
                    <a:pt x="f106" y="f74"/>
                  </a:cubicBezTo>
                  <a:cubicBezTo>
                    <a:pt x="f117" y="f74"/>
                    <a:pt x="f118" y="f68"/>
                    <a:pt x="f57" y="f68"/>
                  </a:cubicBezTo>
                  <a:cubicBezTo>
                    <a:pt x="f57" y="f68"/>
                    <a:pt x="f57" y="f68"/>
                    <a:pt x="f57" y="f68"/>
                  </a:cubicBezTo>
                  <a:cubicBezTo>
                    <a:pt x="f57" y="f119"/>
                    <a:pt x="f57" y="f119"/>
                    <a:pt x="f57" y="f119"/>
                  </a:cubicBezTo>
                  <a:cubicBezTo>
                    <a:pt x="f118" y="f119"/>
                    <a:pt x="f118" y="f119"/>
                    <a:pt x="f118" y="f119"/>
                  </a:cubicBezTo>
                  <a:cubicBezTo>
                    <a:pt x="f118" y="f119"/>
                    <a:pt x="f118" y="f119"/>
                    <a:pt x="f118" y="f119"/>
                  </a:cubicBezTo>
                  <a:cubicBezTo>
                    <a:pt x="f106" y="f119"/>
                    <a:pt x="f28" y="f90"/>
                    <a:pt x="f28" y="f120"/>
                  </a:cubicBezTo>
                  <a:cubicBezTo>
                    <a:pt x="f28" y="f120"/>
                    <a:pt x="f28" y="f120"/>
                    <a:pt x="f106" y="f120"/>
                  </a:cubicBezTo>
                  <a:cubicBezTo>
                    <a:pt x="f117" y="f120"/>
                    <a:pt x="f117" y="f120"/>
                    <a:pt x="f117" y="f120"/>
                  </a:cubicBezTo>
                  <a:cubicBezTo>
                    <a:pt x="f106" y="f82"/>
                    <a:pt x="f106" y="f82"/>
                    <a:pt x="f106" y="f82"/>
                  </a:cubicBezTo>
                  <a:cubicBezTo>
                    <a:pt x="f116" y="f98"/>
                    <a:pt x="f121" y="f17"/>
                    <a:pt x="f64" y="f17"/>
                  </a:cubicBezTo>
                  <a:cubicBezTo>
                    <a:pt x="f116" y="f98"/>
                    <a:pt x="f118" y="f82"/>
                    <a:pt x="f29" y="f119"/>
                  </a:cubicBezTo>
                  <a:cubicBezTo>
                    <a:pt x="f32" y="f76"/>
                    <a:pt x="f32" y="f74"/>
                    <a:pt x="f57" y="f73"/>
                  </a:cubicBezTo>
                  <a:cubicBezTo>
                    <a:pt x="f57" y="f72"/>
                    <a:pt x="f57" y="f72"/>
                    <a:pt x="f57" y="f72"/>
                  </a:cubicBezTo>
                  <a:cubicBezTo>
                    <a:pt x="f29" y="f72"/>
                    <a:pt x="f29" y="f72"/>
                    <a:pt x="f29" y="f72"/>
                  </a:cubicBezTo>
                  <a:cubicBezTo>
                    <a:pt x="f32" y="f69"/>
                    <a:pt x="f71" y="f97"/>
                    <a:pt x="f122" y="f97"/>
                  </a:cubicBezTo>
                  <a:cubicBezTo>
                    <a:pt x="f122" y="f100"/>
                    <a:pt x="f122" y="f100"/>
                    <a:pt x="f122" y="f100"/>
                  </a:cubicBezTo>
                  <a:cubicBezTo>
                    <a:pt x="f123" y="f12"/>
                    <a:pt x="f124" y="f108"/>
                    <a:pt x="f56" y="f108"/>
                  </a:cubicBezTo>
                  <a:cubicBezTo>
                    <a:pt x="f43" y="f108"/>
                    <a:pt x="f11" y="f69"/>
                    <a:pt x="f25" y="f68"/>
                  </a:cubicBezTo>
                  <a:cubicBezTo>
                    <a:pt x="f49" y="f77"/>
                    <a:pt x="f18" y="f125"/>
                    <a:pt x="f21" y="f110"/>
                  </a:cubicBezTo>
                  <a:lnTo>
                    <a:pt x="f109" y="f102"/>
                  </a:lnTo>
                  <a:close/>
                  <a:moveTo>
                    <a:pt x="f109" y="f112"/>
                  </a:moveTo>
                  <a:cubicBezTo>
                    <a:pt x="f111" y="f99"/>
                    <a:pt x="f109" y="f119"/>
                    <a:pt x="f126" y="f83"/>
                  </a:cubicBezTo>
                  <a:cubicBezTo>
                    <a:pt x="f33" y="f69"/>
                    <a:pt x="f127" y="f12"/>
                    <a:pt x="f39" y="f12"/>
                  </a:cubicBezTo>
                  <a:cubicBezTo>
                    <a:pt x="f39" y="f12"/>
                    <a:pt x="f39" y="f12"/>
                    <a:pt x="f39" y="f12"/>
                  </a:cubicBezTo>
                  <a:cubicBezTo>
                    <a:pt x="f48" y="f12"/>
                    <a:pt x="f23" y="f82"/>
                    <a:pt x="f109" y="f112"/>
                  </a:cubicBezTo>
                  <a:close/>
                  <a:moveTo>
                    <a:pt x="f80" y="f73"/>
                  </a:moveTo>
                  <a:cubicBezTo>
                    <a:pt x="f128" y="f73"/>
                    <a:pt x="f129" y="f72"/>
                    <a:pt x="f130" y="f69"/>
                  </a:cubicBezTo>
                  <a:cubicBezTo>
                    <a:pt x="f101" y="f97"/>
                    <a:pt x="f131" y="f100"/>
                    <a:pt x="f114" y="f104"/>
                  </a:cubicBezTo>
                  <a:cubicBezTo>
                    <a:pt x="f101" y="f104"/>
                    <a:pt x="f129" y="f97"/>
                    <a:pt x="f80" y="f73"/>
                  </a:cubicBezTo>
                  <a:close/>
                  <a:moveTo>
                    <a:pt x="f109" y="f102"/>
                  </a:moveTo>
                  <a:cubicBezTo>
                    <a:pt x="f109" y="f110"/>
                    <a:pt x="f109" y="f110"/>
                    <a:pt x="f109" y="f110"/>
                  </a:cubicBezTo>
                  <a:cubicBezTo>
                    <a:pt x="f46" y="f120"/>
                    <a:pt x="f27" y="f100"/>
                    <a:pt x="f39" y="f100"/>
                  </a:cubicBezTo>
                  <a:cubicBezTo>
                    <a:pt x="f58" y="f100"/>
                    <a:pt x="f132" y="f100"/>
                    <a:pt x="f133" y="f100"/>
                  </a:cubicBezTo>
                  <a:cubicBezTo>
                    <a:pt x="f10" y="f100"/>
                    <a:pt x="f11" y="f74"/>
                    <a:pt x="f25" y="f82"/>
                  </a:cubicBezTo>
                  <a:cubicBezTo>
                    <a:pt x="f109" y="f19"/>
                    <a:pt x="f46" y="f84"/>
                    <a:pt x="f35" y="f116"/>
                  </a:cubicBezTo>
                  <a:cubicBezTo>
                    <a:pt x="f38" y="f117"/>
                    <a:pt x="f38" y="f117"/>
                    <a:pt x="f38" y="f117"/>
                  </a:cubicBezTo>
                  <a:cubicBezTo>
                    <a:pt x="f38" y="f57"/>
                    <a:pt x="f134" y="f29"/>
                    <a:pt x="f134" y="f29"/>
                  </a:cubicBezTo>
                  <a:cubicBezTo>
                    <a:pt x="f40" y="f55"/>
                    <a:pt x="f40" y="f55"/>
                    <a:pt x="f40" y="f55"/>
                  </a:cubicBezTo>
                  <a:cubicBezTo>
                    <a:pt x="f40" y="f55"/>
                    <a:pt x="f40" y="f55"/>
                    <a:pt x="f40" y="f55"/>
                  </a:cubicBezTo>
                  <a:cubicBezTo>
                    <a:pt x="f42" y="f29"/>
                    <a:pt x="f127" y="f57"/>
                    <a:pt x="f10" y="f118"/>
                  </a:cubicBezTo>
                  <a:cubicBezTo>
                    <a:pt x="f135" y="f28"/>
                    <a:pt x="f42" y="f26"/>
                    <a:pt x="f43" y="f63"/>
                  </a:cubicBezTo>
                  <a:cubicBezTo>
                    <a:pt x="f40" y="f62"/>
                    <a:pt x="f40" y="f62"/>
                    <a:pt x="f40" y="f62"/>
                  </a:cubicBezTo>
                  <a:cubicBezTo>
                    <a:pt x="f40" y="f62"/>
                    <a:pt x="f40" y="f62"/>
                    <a:pt x="f40" y="f62"/>
                  </a:cubicBezTo>
                  <a:cubicBezTo>
                    <a:pt x="f134" y="f63"/>
                    <a:pt x="f38" y="f103"/>
                    <a:pt x="f38" y="f59"/>
                  </a:cubicBezTo>
                  <a:cubicBezTo>
                    <a:pt x="f44" y="f105"/>
                    <a:pt x="f38" y="f28"/>
                    <a:pt x="f38" y="f106"/>
                  </a:cubicBezTo>
                  <a:cubicBezTo>
                    <a:pt x="f37" y="f28"/>
                    <a:pt x="f37" y="f28"/>
                    <a:pt x="f37" y="f28"/>
                  </a:cubicBezTo>
                  <a:cubicBezTo>
                    <a:pt x="f34" y="f64"/>
                    <a:pt x="f34" y="f26"/>
                    <a:pt x="f35" y="f63"/>
                  </a:cubicBezTo>
                  <a:cubicBezTo>
                    <a:pt x="f37" y="f60"/>
                    <a:pt x="f40" y="f88"/>
                    <a:pt x="f135" y="f88"/>
                  </a:cubicBezTo>
                  <a:cubicBezTo>
                    <a:pt x="f136" y="f84"/>
                    <a:pt x="f39" y="f64"/>
                    <a:pt x="f56" y="f118"/>
                  </a:cubicBezTo>
                  <a:cubicBezTo>
                    <a:pt x="f137" y="f57"/>
                    <a:pt x="f52" y="f29"/>
                    <a:pt x="f41" y="f29"/>
                  </a:cubicBezTo>
                  <a:cubicBezTo>
                    <a:pt x="f136" y="f29"/>
                    <a:pt x="f136" y="f29"/>
                    <a:pt x="f136" y="f29"/>
                  </a:cubicBezTo>
                  <a:cubicBezTo>
                    <a:pt x="f137" y="f118"/>
                    <a:pt x="f56" y="f121"/>
                    <a:pt x="f137" y="f26"/>
                  </a:cubicBezTo>
                  <a:cubicBezTo>
                    <a:pt x="f136" y="f84"/>
                    <a:pt x="f54" y="f24"/>
                    <a:pt x="f42" y="f24"/>
                  </a:cubicBezTo>
                  <a:cubicBezTo>
                    <a:pt x="f42" y="f24"/>
                    <a:pt x="f42" y="f24"/>
                    <a:pt x="f42" y="f24"/>
                  </a:cubicBezTo>
                  <a:cubicBezTo>
                    <a:pt x="f42" y="f24"/>
                    <a:pt x="f42" y="f24"/>
                    <a:pt x="f43" y="f24"/>
                  </a:cubicBezTo>
                  <a:cubicBezTo>
                    <a:pt x="f40" y="f60"/>
                    <a:pt x="f40" y="f60"/>
                    <a:pt x="f40" y="f60"/>
                  </a:cubicBezTo>
                  <a:cubicBezTo>
                    <a:pt x="f43" y="f60"/>
                    <a:pt x="f43" y="f60"/>
                    <a:pt x="f43" y="f60"/>
                  </a:cubicBezTo>
                  <a:cubicBezTo>
                    <a:pt x="f43" y="f62"/>
                    <a:pt x="f42" y="f63"/>
                    <a:pt x="f127" y="f103"/>
                  </a:cubicBezTo>
                  <a:cubicBezTo>
                    <a:pt x="f135" y="f64"/>
                    <a:pt x="f41" y="f28"/>
                    <a:pt x="f54" y="f29"/>
                  </a:cubicBezTo>
                  <a:cubicBezTo>
                    <a:pt x="f54" y="f55"/>
                    <a:pt x="f54" y="f55"/>
                    <a:pt x="f54" y="f55"/>
                  </a:cubicBezTo>
                  <a:cubicBezTo>
                    <a:pt x="f135" y="f55"/>
                    <a:pt x="f127" y="f30"/>
                    <a:pt x="f42" y="f53"/>
                  </a:cubicBezTo>
                  <a:cubicBezTo>
                    <a:pt x="f42" y="f53"/>
                    <a:pt x="f42" y="f53"/>
                    <a:pt x="f42" y="f53"/>
                  </a:cubicBezTo>
                  <a:cubicBezTo>
                    <a:pt x="f42" y="f53"/>
                    <a:pt x="f42" y="f53"/>
                    <a:pt x="f42" y="f53"/>
                  </a:cubicBezTo>
                  <a:cubicBezTo>
                    <a:pt x="f137" y="f56"/>
                    <a:pt x="f54" y="f23"/>
                    <a:pt x="f138" y="f18"/>
                  </a:cubicBezTo>
                  <a:cubicBezTo>
                    <a:pt x="f138" y="f49"/>
                    <a:pt x="f31" y="f47"/>
                    <a:pt x="f35" y="f13"/>
                  </a:cubicBezTo>
                  <a:cubicBezTo>
                    <a:pt x="f38" y="f126"/>
                    <a:pt x="f43" y="f138"/>
                    <a:pt x="f42" y="f37"/>
                  </a:cubicBezTo>
                  <a:cubicBezTo>
                    <a:pt x="f42" y="f38"/>
                    <a:pt x="f42" y="f40"/>
                    <a:pt x="f42" y="f42"/>
                  </a:cubicBezTo>
                  <a:cubicBezTo>
                    <a:pt x="f127" y="f10"/>
                    <a:pt x="f127" y="f10"/>
                    <a:pt x="f127" y="f10"/>
                  </a:cubicBezTo>
                  <a:cubicBezTo>
                    <a:pt x="f41" y="f137"/>
                    <a:pt x="f135" y="f124"/>
                    <a:pt x="f127" y="f123"/>
                  </a:cubicBezTo>
                  <a:cubicBezTo>
                    <a:pt x="f42" y="f107"/>
                    <a:pt x="f43" y="f139"/>
                    <a:pt x="f43" y="f53"/>
                  </a:cubicBezTo>
                  <a:cubicBezTo>
                    <a:pt x="f43" y="f55"/>
                    <a:pt x="f43" y="f55"/>
                    <a:pt x="f43" y="f55"/>
                  </a:cubicBezTo>
                  <a:cubicBezTo>
                    <a:pt x="f134" y="f53"/>
                    <a:pt x="f134" y="f53"/>
                    <a:pt x="f134" y="f53"/>
                  </a:cubicBezTo>
                  <a:cubicBezTo>
                    <a:pt x="f44" y="f36"/>
                    <a:pt x="f38" y="f123"/>
                    <a:pt x="f40" y="f124"/>
                  </a:cubicBezTo>
                  <a:cubicBezTo>
                    <a:pt x="f43" y="f51"/>
                    <a:pt x="f127" y="f136"/>
                    <a:pt x="f42" y="f10"/>
                  </a:cubicBezTo>
                  <a:cubicBezTo>
                    <a:pt x="f42" y="f10"/>
                    <a:pt x="f42" y="f10"/>
                    <a:pt x="f42" y="f10"/>
                  </a:cubicBezTo>
                  <a:cubicBezTo>
                    <a:pt x="f42" y="f41"/>
                    <a:pt x="f43" y="f137"/>
                    <a:pt x="f40" y="f140"/>
                  </a:cubicBezTo>
                  <a:cubicBezTo>
                    <a:pt x="f38" y="f8"/>
                    <a:pt x="f37" y="f36"/>
                    <a:pt x="f37" y="f32"/>
                  </a:cubicBezTo>
                  <a:cubicBezTo>
                    <a:pt x="f44" y="f30"/>
                    <a:pt x="f44" y="f30"/>
                    <a:pt x="f44" y="f30"/>
                  </a:cubicBezTo>
                  <a:cubicBezTo>
                    <a:pt x="f37" y="f30"/>
                    <a:pt x="f37" y="f30"/>
                    <a:pt x="f37" y="f30"/>
                  </a:cubicBezTo>
                  <a:cubicBezTo>
                    <a:pt x="f35" y="f55"/>
                    <a:pt x="f34" y="f55"/>
                    <a:pt x="f33" y="f55"/>
                  </a:cubicBezTo>
                  <a:cubicBezTo>
                    <a:pt x="f33" y="f55"/>
                    <a:pt x="f33" y="f55"/>
                    <a:pt x="f33" y="f55"/>
                  </a:cubicBezTo>
                  <a:cubicBezTo>
                    <a:pt x="f31" y="f55"/>
                    <a:pt x="f31" y="f55"/>
                    <a:pt x="f11" y="f29"/>
                  </a:cubicBezTo>
                  <a:cubicBezTo>
                    <a:pt x="f138" y="f121"/>
                    <a:pt x="f126" y="f103"/>
                    <a:pt x="f13" y="f24"/>
                  </a:cubicBezTo>
                  <a:cubicBezTo>
                    <a:pt x="f23" y="f65"/>
                    <a:pt x="f47" y="f22"/>
                    <a:pt x="f109" y="f102"/>
                  </a:cubicBezTo>
                  <a:close/>
                  <a:moveTo>
                    <a:pt x="f141" y="f97"/>
                  </a:moveTo>
                  <a:cubicBezTo>
                    <a:pt x="f102" y="f97"/>
                    <a:pt x="f142" y="f100"/>
                    <a:pt x="f110" y="f100"/>
                  </a:cubicBezTo>
                  <a:cubicBezTo>
                    <a:pt x="f112" y="f100"/>
                    <a:pt x="f115" y="f69"/>
                    <a:pt x="f143" y="f73"/>
                  </a:cubicBezTo>
                  <a:cubicBezTo>
                    <a:pt x="f99" y="f87"/>
                    <a:pt x="f80" y="f86"/>
                    <a:pt x="f98" y="f86"/>
                  </a:cubicBezTo>
                  <a:cubicBezTo>
                    <a:pt x="f78" y="f86"/>
                    <a:pt x="f78" y="f86"/>
                    <a:pt x="f78" y="f86"/>
                  </a:cubicBezTo>
                  <a:cubicBezTo>
                    <a:pt x="f82" y="f14"/>
                    <a:pt x="f77" y="f68"/>
                    <a:pt x="f144" y="f83"/>
                  </a:cubicBezTo>
                  <a:cubicBezTo>
                    <a:pt x="f113" y="f89"/>
                    <a:pt x="f76" y="f89"/>
                    <a:pt x="f91" y="f96"/>
                  </a:cubicBezTo>
                  <a:cubicBezTo>
                    <a:pt x="f76" y="f96"/>
                    <a:pt x="f76" y="f91"/>
                    <a:pt x="f16" y="f91"/>
                  </a:cubicBezTo>
                  <a:cubicBezTo>
                    <a:pt x="f119" y="f91"/>
                    <a:pt x="f78" y="f83"/>
                    <a:pt x="f128" y="f14"/>
                  </a:cubicBezTo>
                  <a:cubicBezTo>
                    <a:pt x="f101" y="f87"/>
                    <a:pt x="f114" y="f97"/>
                    <a:pt x="f141" y="f97"/>
                  </a:cubicBezTo>
                  <a:close/>
                  <a:moveTo>
                    <a:pt x="f118" y="f83"/>
                  </a:moveTo>
                  <a:cubicBezTo>
                    <a:pt x="f117" y="f83"/>
                    <a:pt x="f106" y="f83"/>
                    <a:pt x="f116" y="f68"/>
                  </a:cubicBezTo>
                  <a:cubicBezTo>
                    <a:pt x="f28" y="f74"/>
                    <a:pt x="f121" y="f74"/>
                    <a:pt x="f105" y="f74"/>
                  </a:cubicBezTo>
                  <a:cubicBezTo>
                    <a:pt x="f105" y="f74"/>
                    <a:pt x="f105" y="f74"/>
                    <a:pt x="f105" y="f74"/>
                  </a:cubicBezTo>
                  <a:cubicBezTo>
                    <a:pt x="f105" y="f74"/>
                    <a:pt x="f64" y="f74"/>
                    <a:pt x="f64" y="f68"/>
                  </a:cubicBezTo>
                  <a:cubicBezTo>
                    <a:pt x="f59" y="f89"/>
                    <a:pt x="f63" y="f16"/>
                    <a:pt x="f103" y="f144"/>
                  </a:cubicBezTo>
                  <a:cubicBezTo>
                    <a:pt x="f103" y="f119"/>
                    <a:pt x="f26" y="f77"/>
                    <a:pt x="f59" y="f90"/>
                  </a:cubicBezTo>
                  <a:cubicBezTo>
                    <a:pt x="f105" y="f120"/>
                    <a:pt x="f105" y="f120"/>
                    <a:pt x="f105" y="f120"/>
                  </a:cubicBezTo>
                  <a:cubicBezTo>
                    <a:pt x="f105" y="f120"/>
                    <a:pt x="f105" y="f120"/>
                    <a:pt x="f105" y="f120"/>
                  </a:cubicBezTo>
                  <a:cubicBezTo>
                    <a:pt x="f105" y="f77"/>
                    <a:pt x="f116" y="f144"/>
                    <a:pt x="f118" y="f144"/>
                  </a:cubicBezTo>
                  <a:cubicBezTo>
                    <a:pt x="f118" y="f144"/>
                    <a:pt x="f118" y="f144"/>
                    <a:pt x="f118" y="f144"/>
                  </a:cubicBezTo>
                  <a:lnTo>
                    <a:pt x="f118" y="f83"/>
                  </a:lnTo>
                  <a:close/>
                  <a:moveTo>
                    <a:pt x="f63" y="f77"/>
                  </a:moveTo>
                  <a:cubicBezTo>
                    <a:pt x="f63" y="f119"/>
                    <a:pt x="f63" y="f119"/>
                    <a:pt x="f63" y="f144"/>
                  </a:cubicBezTo>
                  <a:cubicBezTo>
                    <a:pt x="f62" y="f16"/>
                    <a:pt x="f103" y="f89"/>
                    <a:pt x="f59" y="f74"/>
                  </a:cubicBezTo>
                  <a:cubicBezTo>
                    <a:pt x="f63" y="f83"/>
                    <a:pt x="f84" y="f16"/>
                    <a:pt x="f84" y="f144"/>
                  </a:cubicBezTo>
                  <a:cubicBezTo>
                    <a:pt x="f62" y="f144"/>
                    <a:pt x="f62" y="f119"/>
                    <a:pt x="f63" y="f77"/>
                  </a:cubicBezTo>
                  <a:close/>
                  <a:moveTo>
                    <a:pt x="f105" y="f120"/>
                  </a:moveTo>
                  <a:cubicBezTo>
                    <a:pt x="f59" y="f120"/>
                    <a:pt x="f59" y="f120"/>
                    <a:pt x="f59" y="f120"/>
                  </a:cubicBezTo>
                  <a:cubicBezTo>
                    <a:pt x="f62" y="f90"/>
                    <a:pt x="f60" y="f119"/>
                    <a:pt x="f60" y="f144"/>
                  </a:cubicBezTo>
                  <a:cubicBezTo>
                    <a:pt x="f24" y="f16"/>
                    <a:pt x="f84" y="f89"/>
                    <a:pt x="f103" y="f74"/>
                  </a:cubicBezTo>
                  <a:cubicBezTo>
                    <a:pt x="f24" y="f83"/>
                    <a:pt x="f24" y="f76"/>
                    <a:pt x="f24" y="f113"/>
                  </a:cubicBezTo>
                  <a:cubicBezTo>
                    <a:pt x="f24" y="f77"/>
                    <a:pt x="f62" y="f98"/>
                    <a:pt x="f59" y="f98"/>
                  </a:cubicBezTo>
                  <a:cubicBezTo>
                    <a:pt x="f64" y="f98"/>
                    <a:pt x="f121" y="f78"/>
                    <a:pt x="f28" y="f82"/>
                  </a:cubicBezTo>
                  <a:cubicBezTo>
                    <a:pt x="f121" y="f82"/>
                    <a:pt x="f121" y="f82"/>
                    <a:pt x="f105" y="f120"/>
                  </a:cubicBezTo>
                  <a:close/>
                  <a:moveTo>
                    <a:pt x="f76" y="f76"/>
                  </a:moveTo>
                  <a:cubicBezTo>
                    <a:pt x="f91" y="f76"/>
                    <a:pt x="f96" y="f76"/>
                    <a:pt x="f89" y="f91"/>
                  </a:cubicBezTo>
                  <a:cubicBezTo>
                    <a:pt x="f83" y="f91"/>
                    <a:pt x="f83" y="f91"/>
                    <a:pt x="f83" y="f91"/>
                  </a:cubicBezTo>
                  <a:cubicBezTo>
                    <a:pt x="f89" y="f96"/>
                    <a:pt x="f89" y="f96"/>
                    <a:pt x="f89" y="f96"/>
                  </a:cubicBezTo>
                  <a:cubicBezTo>
                    <a:pt x="f89" y="f96"/>
                    <a:pt x="f96" y="f89"/>
                    <a:pt x="f91" y="f89"/>
                  </a:cubicBezTo>
                  <a:cubicBezTo>
                    <a:pt x="f68" y="f96"/>
                    <a:pt x="f86" y="f91"/>
                    <a:pt x="f97" y="f91"/>
                  </a:cubicBezTo>
                  <a:cubicBezTo>
                    <a:pt x="f12" y="f91"/>
                    <a:pt x="f145" y="f91"/>
                    <a:pt x="f146" y="f96"/>
                  </a:cubicBezTo>
                  <a:cubicBezTo>
                    <a:pt x="f108" y="f76"/>
                    <a:pt x="f97" y="f16"/>
                    <a:pt x="f86" y="f16"/>
                  </a:cubicBezTo>
                  <a:cubicBezTo>
                    <a:pt x="f74" y="f16"/>
                    <a:pt x="f89" y="f16"/>
                    <a:pt x="f76" y="f76"/>
                  </a:cubicBezTo>
                  <a:close/>
                  <a:moveTo>
                    <a:pt x="f59" y="f17"/>
                  </a:moveTo>
                  <a:cubicBezTo>
                    <a:pt x="f84" y="f17"/>
                    <a:pt x="f61" y="f90"/>
                    <a:pt x="f61" y="f113"/>
                  </a:cubicBezTo>
                  <a:cubicBezTo>
                    <a:pt x="f61" y="f16"/>
                    <a:pt x="f61" y="f76"/>
                    <a:pt x="f61" y="f91"/>
                  </a:cubicBezTo>
                  <a:cubicBezTo>
                    <a:pt x="f65" y="f16"/>
                    <a:pt x="f65" y="f144"/>
                    <a:pt x="f61" y="f120"/>
                  </a:cubicBezTo>
                  <a:cubicBezTo>
                    <a:pt x="f24" y="f98"/>
                    <a:pt x="f63" y="f80"/>
                    <a:pt x="f64" y="f17"/>
                  </a:cubicBezTo>
                  <a:cubicBezTo>
                    <a:pt x="f59" y="f17"/>
                    <a:pt x="f59" y="f17"/>
                    <a:pt x="f59" y="f17"/>
                  </a:cubicBezTo>
                  <a:close/>
                  <a:moveTo>
                    <a:pt x="f136" y="f117"/>
                  </a:moveTo>
                  <a:cubicBezTo>
                    <a:pt x="f136" y="f121"/>
                    <a:pt x="f54" y="f59"/>
                    <a:pt x="f10" y="f103"/>
                  </a:cubicBezTo>
                  <a:cubicBezTo>
                    <a:pt x="f10" y="f63"/>
                    <a:pt x="f127" y="f62"/>
                    <a:pt x="f127" y="f84"/>
                  </a:cubicBezTo>
                  <a:cubicBezTo>
                    <a:pt x="f54" y="f84"/>
                    <a:pt x="f136" y="f103"/>
                    <a:pt x="f136" y="f26"/>
                  </a:cubicBezTo>
                  <a:cubicBezTo>
                    <a:pt x="f52" y="f105"/>
                    <a:pt x="f52" y="f116"/>
                    <a:pt x="f136" y="f117"/>
                  </a:cubicBezTo>
                  <a:close/>
                  <a:moveTo>
                    <a:pt x="f40" y="f57"/>
                  </a:moveTo>
                  <a:cubicBezTo>
                    <a:pt x="f134" y="f117"/>
                    <a:pt x="f134" y="f121"/>
                    <a:pt x="f134" y="f59"/>
                  </a:cubicBezTo>
                  <a:cubicBezTo>
                    <a:pt x="f134" y="f26"/>
                    <a:pt x="f40" y="f26"/>
                    <a:pt x="f40" y="f103"/>
                  </a:cubicBezTo>
                  <a:cubicBezTo>
                    <a:pt x="f42" y="f64"/>
                    <a:pt x="f10" y="f116"/>
                    <a:pt x="f127" y="f117"/>
                  </a:cubicBezTo>
                  <a:cubicBezTo>
                    <a:pt x="f42" y="f118"/>
                    <a:pt x="f42" y="f57"/>
                    <a:pt x="f40" y="f57"/>
                  </a:cubicBezTo>
                  <a:close/>
                  <a:moveTo>
                    <a:pt x="f10" y="f136"/>
                  </a:moveTo>
                  <a:cubicBezTo>
                    <a:pt x="f127" y="f56"/>
                    <a:pt x="f42" y="f140"/>
                    <a:pt x="f43" y="f124"/>
                  </a:cubicBezTo>
                  <a:cubicBezTo>
                    <a:pt x="f40" y="f133"/>
                    <a:pt x="f134" y="f70"/>
                    <a:pt x="f40" y="f139"/>
                  </a:cubicBezTo>
                  <a:cubicBezTo>
                    <a:pt x="f40" y="f36"/>
                    <a:pt x="f43" y="f70"/>
                    <a:pt x="f43" y="f123"/>
                  </a:cubicBezTo>
                  <a:cubicBezTo>
                    <a:pt x="f127" y="f132"/>
                    <a:pt x="f10" y="f39"/>
                    <a:pt x="f10" y="f136"/>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40" name="Ελεύθερη σχεδίαση 47">
              <a:extLst>
                <a:ext uri="{FF2B5EF4-FFF2-40B4-BE49-F238E27FC236}">
                  <a16:creationId xmlns:a16="http://schemas.microsoft.com/office/drawing/2014/main" id="{30B3FE77-FEF4-1BF8-6437-7428ADEF7887}"/>
                </a:ext>
              </a:extLst>
            </p:cNvPr>
            <p:cNvSpPr/>
            <p:nvPr/>
          </p:nvSpPr>
          <p:spPr>
            <a:xfrm rot="5400013">
              <a:off x="10782989" y="1636520"/>
              <a:ext cx="314251" cy="363812"/>
            </a:xfrm>
            <a:custGeom>
              <a:avLst/>
              <a:gdLst>
                <a:gd name="f0" fmla="val 10800000"/>
                <a:gd name="f1" fmla="val 5400000"/>
                <a:gd name="f2" fmla="val 180"/>
                <a:gd name="f3" fmla="val w"/>
                <a:gd name="f4" fmla="val h"/>
                <a:gd name="f5" fmla="val 0"/>
                <a:gd name="f6" fmla="val 161"/>
                <a:gd name="f7" fmla="val 146"/>
                <a:gd name="f8" fmla="val 50"/>
                <a:gd name="f9" fmla="val 8"/>
                <a:gd name="f10" fmla="val 55"/>
                <a:gd name="f11" fmla="val 14"/>
                <a:gd name="f12" fmla="val 53"/>
                <a:gd name="f13" fmla="val 20"/>
                <a:gd name="f14" fmla="val 60"/>
                <a:gd name="f15" fmla="val 25"/>
                <a:gd name="f16" fmla="val 62"/>
                <a:gd name="f17" fmla="val 23"/>
                <a:gd name="f18" fmla="val 58"/>
                <a:gd name="f19" fmla="val 18"/>
                <a:gd name="f20" fmla="val 54"/>
                <a:gd name="f21" fmla="val 17"/>
                <a:gd name="f22" fmla="val 64"/>
                <a:gd name="f23" fmla="val 13"/>
                <a:gd name="f24" fmla="val 65"/>
                <a:gd name="f25" fmla="val 63"/>
                <a:gd name="f26" fmla="val 34"/>
                <a:gd name="f27" fmla="val 59"/>
                <a:gd name="f28" fmla="val 36"/>
                <a:gd name="f29" fmla="val 37"/>
                <a:gd name="f30" fmla="val 49"/>
                <a:gd name="f31" fmla="val 43"/>
                <a:gd name="f32" fmla="val 31"/>
                <a:gd name="f33" fmla="val 19"/>
                <a:gd name="f34" fmla="val 41"/>
                <a:gd name="f35" fmla="val 9"/>
                <a:gd name="f36" fmla="val 16"/>
                <a:gd name="f37" fmla="val 72"/>
                <a:gd name="f38" fmla="val 30"/>
                <a:gd name="f39" fmla="val 81"/>
                <a:gd name="f40" fmla="val 92"/>
                <a:gd name="f41" fmla="val 111"/>
                <a:gd name="f42" fmla="val 38"/>
                <a:gd name="f43" fmla="val 129"/>
                <a:gd name="f44" fmla="val 27"/>
                <a:gd name="f45" fmla="val 28"/>
                <a:gd name="f46" fmla="val 137"/>
                <a:gd name="f47" fmla="val 39"/>
                <a:gd name="f48" fmla="val 121"/>
                <a:gd name="f49" fmla="val 33"/>
                <a:gd name="f50" fmla="val 104"/>
                <a:gd name="f51" fmla="val 102"/>
                <a:gd name="f52" fmla="val 29"/>
                <a:gd name="f53" fmla="val 26"/>
                <a:gd name="f54" fmla="val 100"/>
                <a:gd name="f55" fmla="val 101"/>
                <a:gd name="f56" fmla="val 89"/>
                <a:gd name="f57" fmla="val 7"/>
                <a:gd name="f58" fmla="val 79"/>
                <a:gd name="f59" fmla="val 4"/>
                <a:gd name="f60" fmla="val 1"/>
                <a:gd name="f61" fmla="val 12"/>
                <a:gd name="f62" fmla="val 6"/>
                <a:gd name="f63" fmla="val 10"/>
                <a:gd name="f64" fmla="val 45"/>
                <a:gd name="f65" fmla="val 47"/>
                <a:gd name="f66" fmla="val 5"/>
                <a:gd name="f67" fmla="val 51"/>
                <a:gd name="f68" fmla="val 86"/>
                <a:gd name="f69" fmla="val 128"/>
                <a:gd name="f70" fmla="val 46"/>
                <a:gd name="f71" fmla="val 145"/>
                <a:gd name="f72" fmla="val 144"/>
                <a:gd name="f73" fmla="val 3"/>
                <a:gd name="f74" fmla="val 142"/>
                <a:gd name="f75" fmla="val 2"/>
                <a:gd name="f76" fmla="val 149"/>
                <a:gd name="f77" fmla="val 141"/>
                <a:gd name="f78" fmla="val 71"/>
                <a:gd name="f79" fmla="val 151"/>
                <a:gd name="f80" fmla="val 148"/>
                <a:gd name="f81" fmla="val 130"/>
                <a:gd name="f82" fmla="val 93"/>
                <a:gd name="f83" fmla="val 70"/>
                <a:gd name="f84" fmla="val 87"/>
                <a:gd name="f85" fmla="val 21"/>
                <a:gd name="f86" fmla="val 105"/>
                <a:gd name="f87" fmla="val 84"/>
                <a:gd name="f88" fmla="val 22"/>
                <a:gd name="f89" fmla="val 78"/>
                <a:gd name="f90" fmla="val 57"/>
                <a:gd name="f91" fmla="val 24"/>
                <a:gd name="f92" fmla="val 56"/>
                <a:gd name="f93" fmla="val 40"/>
                <a:gd name="f94" fmla="+- 0 0 -90"/>
                <a:gd name="f95" fmla="*/ f3 1 161"/>
                <a:gd name="f96" fmla="*/ f4 1 146"/>
                <a:gd name="f97" fmla="+- f7 0 f5"/>
                <a:gd name="f98" fmla="+- f6 0 f5"/>
                <a:gd name="f99" fmla="*/ f94 f0 1"/>
                <a:gd name="f100" fmla="*/ f98 1 161"/>
                <a:gd name="f101" fmla="*/ f97 1 146"/>
                <a:gd name="f102" fmla="*/ 50 f98 1"/>
                <a:gd name="f103" fmla="*/ 8 f97 1"/>
                <a:gd name="f104" fmla="*/ 60 f98 1"/>
                <a:gd name="f105" fmla="*/ 25 f97 1"/>
                <a:gd name="f106" fmla="*/ 54 f98 1"/>
                <a:gd name="f107" fmla="*/ 17 f97 1"/>
                <a:gd name="f108" fmla="*/ 63 f98 1"/>
                <a:gd name="f109" fmla="*/ 34 f97 1"/>
                <a:gd name="f110" fmla="*/ 49 f98 1"/>
                <a:gd name="f111" fmla="*/ 37 f97 1"/>
                <a:gd name="f112" fmla="*/ 41 f98 1"/>
                <a:gd name="f113" fmla="*/ 13 f97 1"/>
                <a:gd name="f114" fmla="*/ 16 f98 1"/>
                <a:gd name="f115" fmla="*/ 62 f97 1"/>
                <a:gd name="f116" fmla="*/ 34 f98 1"/>
                <a:gd name="f117" fmla="*/ 92 f97 1"/>
                <a:gd name="f118" fmla="*/ 27 f98 1"/>
                <a:gd name="f119" fmla="*/ 146 f97 1"/>
                <a:gd name="f120" fmla="*/ 33 f98 1"/>
                <a:gd name="f121" fmla="*/ 104 f97 1"/>
                <a:gd name="f122" fmla="*/ 26 f98 1"/>
                <a:gd name="f123" fmla="*/ 102 f97 1"/>
                <a:gd name="f124" fmla="*/ 30 f98 1"/>
                <a:gd name="f125" fmla="*/ 101 f97 1"/>
                <a:gd name="f126" fmla="*/ 4 f98 1"/>
                <a:gd name="f127" fmla="*/ 60 f97 1"/>
                <a:gd name="f128" fmla="*/ 10 f97 1"/>
                <a:gd name="f129" fmla="*/ 51 f98 1"/>
                <a:gd name="f130" fmla="*/ 4 f97 1"/>
                <a:gd name="f131" fmla="*/ 145 f98 1"/>
                <a:gd name="f132" fmla="*/ 142 f98 1"/>
                <a:gd name="f133" fmla="*/ 0 f97 1"/>
                <a:gd name="f134" fmla="*/ 141 f98 1"/>
                <a:gd name="f135" fmla="*/ 33 f97 1"/>
                <a:gd name="f136" fmla="*/ 137 f98 1"/>
                <a:gd name="f137" fmla="*/ 31 f97 1"/>
                <a:gd name="f138" fmla="*/ 148 f98 1"/>
                <a:gd name="f139" fmla="*/ 16 f97 1"/>
                <a:gd name="f140" fmla="*/ 70 f98 1"/>
                <a:gd name="f141" fmla="*/ 84 f97 1"/>
                <a:gd name="f142" fmla="*/ 22 f98 1"/>
                <a:gd name="f143" fmla="*/ 57 f98 1"/>
                <a:gd name="f144" fmla="*/ 28 f97 1"/>
                <a:gd name="f145" fmla="*/ 46 f98 1"/>
                <a:gd name="f146" fmla="*/ f99 1 f2"/>
                <a:gd name="f147" fmla="*/ f102 1 161"/>
                <a:gd name="f148" fmla="*/ f103 1 146"/>
                <a:gd name="f149" fmla="*/ f104 1 161"/>
                <a:gd name="f150" fmla="*/ f105 1 146"/>
                <a:gd name="f151" fmla="*/ f106 1 161"/>
                <a:gd name="f152" fmla="*/ f107 1 146"/>
                <a:gd name="f153" fmla="*/ f108 1 161"/>
                <a:gd name="f154" fmla="*/ f109 1 146"/>
                <a:gd name="f155" fmla="*/ f110 1 161"/>
                <a:gd name="f156" fmla="*/ f111 1 146"/>
                <a:gd name="f157" fmla="*/ f112 1 161"/>
                <a:gd name="f158" fmla="*/ f113 1 146"/>
                <a:gd name="f159" fmla="*/ f114 1 161"/>
                <a:gd name="f160" fmla="*/ f115 1 146"/>
                <a:gd name="f161" fmla="*/ f116 1 161"/>
                <a:gd name="f162" fmla="*/ f117 1 146"/>
                <a:gd name="f163" fmla="*/ f118 1 161"/>
                <a:gd name="f164" fmla="*/ f119 1 146"/>
                <a:gd name="f165" fmla="*/ f120 1 161"/>
                <a:gd name="f166" fmla="*/ f121 1 146"/>
                <a:gd name="f167" fmla="*/ f122 1 161"/>
                <a:gd name="f168" fmla="*/ f123 1 146"/>
                <a:gd name="f169" fmla="*/ f124 1 161"/>
                <a:gd name="f170" fmla="*/ f125 1 146"/>
                <a:gd name="f171" fmla="*/ f126 1 161"/>
                <a:gd name="f172" fmla="*/ f127 1 146"/>
                <a:gd name="f173" fmla="*/ f128 1 146"/>
                <a:gd name="f174" fmla="*/ f129 1 161"/>
                <a:gd name="f175" fmla="*/ f130 1 146"/>
                <a:gd name="f176" fmla="*/ f131 1 161"/>
                <a:gd name="f177" fmla="*/ f132 1 161"/>
                <a:gd name="f178" fmla="*/ f133 1 146"/>
                <a:gd name="f179" fmla="*/ f134 1 161"/>
                <a:gd name="f180" fmla="*/ f135 1 146"/>
                <a:gd name="f181" fmla="*/ f136 1 161"/>
                <a:gd name="f182" fmla="*/ f137 1 146"/>
                <a:gd name="f183" fmla="*/ f138 1 161"/>
                <a:gd name="f184" fmla="*/ f139 1 146"/>
                <a:gd name="f185" fmla="*/ f140 1 161"/>
                <a:gd name="f186" fmla="*/ f141 1 146"/>
                <a:gd name="f187" fmla="*/ f142 1 161"/>
                <a:gd name="f188" fmla="*/ f143 1 161"/>
                <a:gd name="f189" fmla="*/ f144 1 146"/>
                <a:gd name="f190" fmla="*/ f145 1 161"/>
                <a:gd name="f191" fmla="*/ 0 1 f100"/>
                <a:gd name="f192" fmla="*/ f6 1 f100"/>
                <a:gd name="f193" fmla="*/ 0 1 f101"/>
                <a:gd name="f194" fmla="*/ f7 1 f101"/>
                <a:gd name="f195" fmla="+- f146 0 f1"/>
                <a:gd name="f196" fmla="*/ f147 1 f100"/>
                <a:gd name="f197" fmla="*/ f148 1 f101"/>
                <a:gd name="f198" fmla="*/ f149 1 f100"/>
                <a:gd name="f199" fmla="*/ f150 1 f101"/>
                <a:gd name="f200" fmla="*/ f151 1 f100"/>
                <a:gd name="f201" fmla="*/ f152 1 f101"/>
                <a:gd name="f202" fmla="*/ f153 1 f100"/>
                <a:gd name="f203" fmla="*/ f154 1 f101"/>
                <a:gd name="f204" fmla="*/ f155 1 f100"/>
                <a:gd name="f205" fmla="*/ f156 1 f101"/>
                <a:gd name="f206" fmla="*/ f157 1 f100"/>
                <a:gd name="f207" fmla="*/ f158 1 f101"/>
                <a:gd name="f208" fmla="*/ f159 1 f100"/>
                <a:gd name="f209" fmla="*/ f160 1 f101"/>
                <a:gd name="f210" fmla="*/ f161 1 f100"/>
                <a:gd name="f211" fmla="*/ f162 1 f101"/>
                <a:gd name="f212" fmla="*/ f163 1 f100"/>
                <a:gd name="f213" fmla="*/ f164 1 f101"/>
                <a:gd name="f214" fmla="*/ f165 1 f100"/>
                <a:gd name="f215" fmla="*/ f166 1 f101"/>
                <a:gd name="f216" fmla="*/ f167 1 f100"/>
                <a:gd name="f217" fmla="*/ f168 1 f101"/>
                <a:gd name="f218" fmla="*/ f169 1 f100"/>
                <a:gd name="f219" fmla="*/ f170 1 f101"/>
                <a:gd name="f220" fmla="*/ f171 1 f100"/>
                <a:gd name="f221" fmla="*/ f172 1 f101"/>
                <a:gd name="f222" fmla="*/ f173 1 f101"/>
                <a:gd name="f223" fmla="*/ f174 1 f100"/>
                <a:gd name="f224" fmla="*/ f175 1 f101"/>
                <a:gd name="f225" fmla="*/ f176 1 f100"/>
                <a:gd name="f226" fmla="*/ f177 1 f100"/>
                <a:gd name="f227" fmla="*/ f178 1 f101"/>
                <a:gd name="f228" fmla="*/ f179 1 f100"/>
                <a:gd name="f229" fmla="*/ f180 1 f101"/>
                <a:gd name="f230" fmla="*/ f181 1 f100"/>
                <a:gd name="f231" fmla="*/ f182 1 f101"/>
                <a:gd name="f232" fmla="*/ f183 1 f100"/>
                <a:gd name="f233" fmla="*/ f184 1 f101"/>
                <a:gd name="f234" fmla="*/ f185 1 f100"/>
                <a:gd name="f235" fmla="*/ f186 1 f101"/>
                <a:gd name="f236" fmla="*/ f187 1 f100"/>
                <a:gd name="f237" fmla="*/ f188 1 f100"/>
                <a:gd name="f238" fmla="*/ f189 1 f101"/>
                <a:gd name="f239" fmla="*/ f190 1 f100"/>
                <a:gd name="f240" fmla="*/ f191 f95 1"/>
                <a:gd name="f241" fmla="*/ f192 f95 1"/>
                <a:gd name="f242" fmla="*/ f194 f96 1"/>
                <a:gd name="f243" fmla="*/ f193 f96 1"/>
                <a:gd name="f244" fmla="*/ f196 f95 1"/>
                <a:gd name="f245" fmla="*/ f197 f96 1"/>
                <a:gd name="f246" fmla="*/ f198 f95 1"/>
                <a:gd name="f247" fmla="*/ f199 f96 1"/>
                <a:gd name="f248" fmla="*/ f200 f95 1"/>
                <a:gd name="f249" fmla="*/ f201 f96 1"/>
                <a:gd name="f250" fmla="*/ f202 f95 1"/>
                <a:gd name="f251" fmla="*/ f203 f96 1"/>
                <a:gd name="f252" fmla="*/ f204 f95 1"/>
                <a:gd name="f253" fmla="*/ f205 f96 1"/>
                <a:gd name="f254" fmla="*/ f206 f95 1"/>
                <a:gd name="f255" fmla="*/ f207 f96 1"/>
                <a:gd name="f256" fmla="*/ f208 f95 1"/>
                <a:gd name="f257" fmla="*/ f209 f96 1"/>
                <a:gd name="f258" fmla="*/ f210 f95 1"/>
                <a:gd name="f259" fmla="*/ f211 f96 1"/>
                <a:gd name="f260" fmla="*/ f212 f95 1"/>
                <a:gd name="f261" fmla="*/ f213 f96 1"/>
                <a:gd name="f262" fmla="*/ f214 f95 1"/>
                <a:gd name="f263" fmla="*/ f215 f96 1"/>
                <a:gd name="f264" fmla="*/ f216 f95 1"/>
                <a:gd name="f265" fmla="*/ f217 f96 1"/>
                <a:gd name="f266" fmla="*/ f218 f95 1"/>
                <a:gd name="f267" fmla="*/ f219 f96 1"/>
                <a:gd name="f268" fmla="*/ f220 f95 1"/>
                <a:gd name="f269" fmla="*/ f221 f96 1"/>
                <a:gd name="f270" fmla="*/ f222 f96 1"/>
                <a:gd name="f271" fmla="*/ f223 f95 1"/>
                <a:gd name="f272" fmla="*/ f224 f96 1"/>
                <a:gd name="f273" fmla="*/ f225 f95 1"/>
                <a:gd name="f274" fmla="*/ f226 f95 1"/>
                <a:gd name="f275" fmla="*/ f227 f96 1"/>
                <a:gd name="f276" fmla="*/ f228 f95 1"/>
                <a:gd name="f277" fmla="*/ f229 f96 1"/>
                <a:gd name="f278" fmla="*/ f230 f95 1"/>
                <a:gd name="f279" fmla="*/ f231 f96 1"/>
                <a:gd name="f280" fmla="*/ f232 f95 1"/>
                <a:gd name="f281" fmla="*/ f233 f96 1"/>
                <a:gd name="f282" fmla="*/ f234 f95 1"/>
                <a:gd name="f283" fmla="*/ f235 f96 1"/>
                <a:gd name="f284" fmla="*/ f236 f95 1"/>
                <a:gd name="f285" fmla="*/ f237 f95 1"/>
                <a:gd name="f286" fmla="*/ f238 f96 1"/>
                <a:gd name="f287" fmla="*/ f239 f95 1"/>
              </a:gdLst>
              <a:ahLst/>
              <a:cxnLst>
                <a:cxn ang="3cd4">
                  <a:pos x="hc" y="t"/>
                </a:cxn>
                <a:cxn ang="0">
                  <a:pos x="r" y="vc"/>
                </a:cxn>
                <a:cxn ang="cd4">
                  <a:pos x="hc" y="b"/>
                </a:cxn>
                <a:cxn ang="cd2">
                  <a:pos x="l" y="vc"/>
                </a:cxn>
                <a:cxn ang="f195">
                  <a:pos x="f244" y="f245"/>
                </a:cxn>
                <a:cxn ang="f195">
                  <a:pos x="f246" y="f247"/>
                </a:cxn>
                <a:cxn ang="f195">
                  <a:pos x="f248" y="f249"/>
                </a:cxn>
                <a:cxn ang="f195">
                  <a:pos x="f250" y="f251"/>
                </a:cxn>
                <a:cxn ang="f195">
                  <a:pos x="f252" y="f253"/>
                </a:cxn>
                <a:cxn ang="f195">
                  <a:pos x="f254" y="f255"/>
                </a:cxn>
                <a:cxn ang="f195">
                  <a:pos x="f256" y="f257"/>
                </a:cxn>
                <a:cxn ang="f195">
                  <a:pos x="f258" y="f259"/>
                </a:cxn>
                <a:cxn ang="f195">
                  <a:pos x="f260" y="f261"/>
                </a:cxn>
                <a:cxn ang="f195">
                  <a:pos x="f262" y="f263"/>
                </a:cxn>
                <a:cxn ang="f195">
                  <a:pos x="f264" y="f265"/>
                </a:cxn>
                <a:cxn ang="f195">
                  <a:pos x="f266" y="f267"/>
                </a:cxn>
                <a:cxn ang="f195">
                  <a:pos x="f268" y="f269"/>
                </a:cxn>
                <a:cxn ang="f195">
                  <a:pos x="f254" y="f270"/>
                </a:cxn>
                <a:cxn ang="f195">
                  <a:pos x="f271" y="f272"/>
                </a:cxn>
                <a:cxn ang="f195">
                  <a:pos x="f273" y="f255"/>
                </a:cxn>
                <a:cxn ang="f195">
                  <a:pos x="f274" y="f275"/>
                </a:cxn>
                <a:cxn ang="f195">
                  <a:pos x="f276" y="f277"/>
                </a:cxn>
                <a:cxn ang="f195">
                  <a:pos x="f244" y="f245"/>
                </a:cxn>
                <a:cxn ang="f195">
                  <a:pos x="f278" y="f279"/>
                </a:cxn>
                <a:cxn ang="f195">
                  <a:pos x="f280" y="f281"/>
                </a:cxn>
                <a:cxn ang="f195">
                  <a:pos x="f282" y="f245"/>
                </a:cxn>
                <a:cxn ang="f195">
                  <a:pos x="f278" y="f279"/>
                </a:cxn>
                <a:cxn ang="f195">
                  <a:pos x="f264" y="f283"/>
                </a:cxn>
                <a:cxn ang="f195">
                  <a:pos x="f284" y="f281"/>
                </a:cxn>
                <a:cxn ang="f195">
                  <a:pos x="f264" y="f283"/>
                </a:cxn>
                <a:cxn ang="f195">
                  <a:pos x="f285" y="f286"/>
                </a:cxn>
                <a:cxn ang="f195">
                  <a:pos x="f287" y="f281"/>
                </a:cxn>
                <a:cxn ang="f195">
                  <a:pos x="f285" y="f286"/>
                </a:cxn>
                <a:cxn ang="f195">
                  <a:pos x="f285" y="f279"/>
                </a:cxn>
                <a:cxn ang="f195">
                  <a:pos x="f287" y="f286"/>
                </a:cxn>
                <a:cxn ang="f195">
                  <a:pos x="f285" y="f279"/>
                </a:cxn>
              </a:cxnLst>
              <a:rect l="f240" t="f243" r="f241" b="f242"/>
              <a:pathLst>
                <a:path w="161" h="146">
                  <a:moveTo>
                    <a:pt x="f8" y="f9"/>
                  </a:moveTo>
                  <a:cubicBezTo>
                    <a:pt x="f10" y="f11"/>
                    <a:pt x="f12" y="f13"/>
                    <a:pt x="f14" y="f15"/>
                  </a:cubicBezTo>
                  <a:cubicBezTo>
                    <a:pt x="f16" y="f17"/>
                    <a:pt x="f18" y="f19"/>
                    <a:pt x="f20" y="f21"/>
                  </a:cubicBezTo>
                  <a:cubicBezTo>
                    <a:pt x="f22" y="f23"/>
                    <a:pt x="f24" y="f15"/>
                    <a:pt x="f25" y="f26"/>
                  </a:cubicBezTo>
                  <a:cubicBezTo>
                    <a:pt x="f27" y="f28"/>
                    <a:pt x="f10" y="f29"/>
                    <a:pt x="f30" y="f29"/>
                  </a:cubicBezTo>
                  <a:cubicBezTo>
                    <a:pt x="f31" y="f32"/>
                    <a:pt x="f31" y="f33"/>
                    <a:pt x="f34" y="f23"/>
                  </a:cubicBezTo>
                  <a:cubicBezTo>
                    <a:pt x="f11" y="f11"/>
                    <a:pt x="f35" y="f34"/>
                    <a:pt x="f36" y="f16"/>
                  </a:cubicBezTo>
                  <a:cubicBezTo>
                    <a:pt x="f33" y="f37"/>
                    <a:pt x="f38" y="f39"/>
                    <a:pt x="f26" y="f40"/>
                  </a:cubicBezTo>
                  <a:cubicBezTo>
                    <a:pt x="f34" y="f41"/>
                    <a:pt x="f42" y="f43"/>
                    <a:pt x="f44" y="f7"/>
                  </a:cubicBezTo>
                  <a:cubicBezTo>
                    <a:pt x="f45" y="f46"/>
                    <a:pt x="f47" y="f48"/>
                    <a:pt x="f49" y="f50"/>
                  </a:cubicBezTo>
                  <a:cubicBezTo>
                    <a:pt x="f32" y="f51"/>
                    <a:pt x="f52" y="f51"/>
                    <a:pt x="f53" y="f51"/>
                  </a:cubicBezTo>
                  <a:cubicBezTo>
                    <a:pt x="f53" y="f54"/>
                    <a:pt x="f45" y="f55"/>
                    <a:pt x="f38" y="f55"/>
                  </a:cubicBezTo>
                  <a:cubicBezTo>
                    <a:pt x="f45" y="f56"/>
                    <a:pt x="f57" y="f58"/>
                    <a:pt x="f59" y="f14"/>
                  </a:cubicBezTo>
                  <a:cubicBezTo>
                    <a:pt x="f60" y="f26"/>
                    <a:pt x="f61" y="f62"/>
                    <a:pt x="f34" y="f63"/>
                  </a:cubicBezTo>
                  <a:cubicBezTo>
                    <a:pt x="f64" y="f35"/>
                    <a:pt x="f65" y="f66"/>
                    <a:pt x="f67" y="f59"/>
                  </a:cubicBezTo>
                  <a:cubicBezTo>
                    <a:pt x="f68" y="f60"/>
                    <a:pt x="f69" y="f70"/>
                    <a:pt x="f71" y="f23"/>
                  </a:cubicBezTo>
                  <a:cubicBezTo>
                    <a:pt x="f7" y="f62"/>
                    <a:pt x="f72" y="f73"/>
                    <a:pt x="f74" y="f5"/>
                  </a:cubicBezTo>
                  <a:cubicBezTo>
                    <a:pt x="f6" y="f75"/>
                    <a:pt x="f76" y="f52"/>
                    <a:pt x="f77" y="f49"/>
                  </a:cubicBezTo>
                  <a:cubicBezTo>
                    <a:pt x="f41" y="f65"/>
                    <a:pt x="f78" y="f59"/>
                    <a:pt x="f8" y="f9"/>
                  </a:cubicBezTo>
                  <a:close/>
                  <a:moveTo>
                    <a:pt x="f46" y="f32"/>
                  </a:moveTo>
                  <a:cubicBezTo>
                    <a:pt x="f74" y="f52"/>
                    <a:pt x="f79" y="f21"/>
                    <a:pt x="f80" y="f36"/>
                  </a:cubicBezTo>
                  <a:cubicBezTo>
                    <a:pt x="f81" y="f31"/>
                    <a:pt x="f82" y="f11"/>
                    <a:pt x="f83" y="f9"/>
                  </a:cubicBezTo>
                  <a:cubicBezTo>
                    <a:pt x="f84" y="f85"/>
                    <a:pt x="f86" y="f49"/>
                    <a:pt x="f46" y="f32"/>
                  </a:cubicBezTo>
                  <a:close/>
                  <a:moveTo>
                    <a:pt x="f53" y="f87"/>
                  </a:moveTo>
                  <a:cubicBezTo>
                    <a:pt x="f63" y="f78"/>
                    <a:pt x="f57" y="f44"/>
                    <a:pt x="f88" y="f36"/>
                  </a:cubicBezTo>
                  <a:cubicBezTo>
                    <a:pt x="f5" y="f52"/>
                    <a:pt x="f66" y="f89"/>
                    <a:pt x="f53" y="f87"/>
                  </a:cubicBezTo>
                  <a:close/>
                  <a:moveTo>
                    <a:pt x="f90" y="f45"/>
                  </a:moveTo>
                  <a:cubicBezTo>
                    <a:pt x="f10" y="f88"/>
                    <a:pt x="f12" y="f36"/>
                    <a:pt x="f70" y="f36"/>
                  </a:cubicBezTo>
                  <a:cubicBezTo>
                    <a:pt x="f70" y="f17"/>
                    <a:pt x="f8" y="f44"/>
                    <a:pt x="f90" y="f45"/>
                  </a:cubicBezTo>
                  <a:close/>
                  <a:moveTo>
                    <a:pt x="f90" y="f32"/>
                  </a:moveTo>
                  <a:cubicBezTo>
                    <a:pt x="f67" y="f49"/>
                    <a:pt x="f30" y="f91"/>
                    <a:pt x="f70" y="f45"/>
                  </a:cubicBezTo>
                  <a:cubicBezTo>
                    <a:pt x="f65" y="f32"/>
                    <a:pt x="f92" y="f93"/>
                    <a:pt x="f90" y="f32"/>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41" name="Ελεύθερη σχεδίαση 48">
              <a:extLst>
                <a:ext uri="{FF2B5EF4-FFF2-40B4-BE49-F238E27FC236}">
                  <a16:creationId xmlns:a16="http://schemas.microsoft.com/office/drawing/2014/main" id="{B35D9054-3E2F-078E-7FAF-50B49373AA3F}"/>
                </a:ext>
              </a:extLst>
            </p:cNvPr>
            <p:cNvSpPr/>
            <p:nvPr/>
          </p:nvSpPr>
          <p:spPr>
            <a:xfrm rot="5400013">
              <a:off x="10792909" y="1626443"/>
              <a:ext cx="290925" cy="374355"/>
            </a:xfrm>
            <a:custGeom>
              <a:avLst/>
              <a:gdLst>
                <a:gd name="f0" fmla="val 10800000"/>
                <a:gd name="f1" fmla="val 5400000"/>
                <a:gd name="f2" fmla="val 180"/>
                <a:gd name="f3" fmla="val w"/>
                <a:gd name="f4" fmla="val h"/>
                <a:gd name="f5" fmla="val 0"/>
                <a:gd name="f6" fmla="val 150"/>
                <a:gd name="f7" fmla="val 12"/>
                <a:gd name="f8" fmla="val 20"/>
                <a:gd name="f9" fmla="val 143"/>
                <a:gd name="f10" fmla="val 32"/>
                <a:gd name="f11" fmla="val 138"/>
                <a:gd name="f12" fmla="val 34"/>
                <a:gd name="f13" fmla="val 120"/>
                <a:gd name="f14" fmla="val 43"/>
                <a:gd name="f15" fmla="val 99"/>
                <a:gd name="f16" fmla="val 81"/>
                <a:gd name="f17" fmla="val 22"/>
                <a:gd name="f18" fmla="val 69"/>
                <a:gd name="f19" fmla="val 15"/>
                <a:gd name="f20" fmla="val 57"/>
                <a:gd name="f21" fmla="val 9"/>
                <a:gd name="f22" fmla="val 48"/>
                <a:gd name="f23" fmla="val 10"/>
                <a:gd name="f24" fmla="val 50"/>
                <a:gd name="f25" fmla="val 51"/>
                <a:gd name="f26" fmla="val 52"/>
                <a:gd name="f27" fmla="val 17"/>
                <a:gd name="f28" fmla="val 54"/>
                <a:gd name="f29" fmla="val 16"/>
                <a:gd name="f30" fmla="val 56"/>
                <a:gd name="f31" fmla="val 58"/>
                <a:gd name="f32" fmla="val 61"/>
                <a:gd name="f33" fmla="val 19"/>
                <a:gd name="f34" fmla="val 24"/>
                <a:gd name="f35" fmla="val 27"/>
                <a:gd name="f36" fmla="val 30"/>
                <a:gd name="f37" fmla="val 33"/>
                <a:gd name="f38" fmla="val 60"/>
                <a:gd name="f39" fmla="val 35"/>
                <a:gd name="f40" fmla="val 36"/>
                <a:gd name="f41" fmla="val 38"/>
                <a:gd name="f42" fmla="val 39"/>
                <a:gd name="f43" fmla="val 45"/>
                <a:gd name="f44" fmla="val 41"/>
                <a:gd name="f45" fmla="val 40"/>
                <a:gd name="f46" fmla="val 26"/>
                <a:gd name="f47" fmla="val 18"/>
                <a:gd name="f48" fmla="val 14"/>
                <a:gd name="f49" fmla="val 21"/>
                <a:gd name="f50" fmla="val 11"/>
                <a:gd name="f51" fmla="val 47"/>
                <a:gd name="f52" fmla="val 63"/>
                <a:gd name="f53" fmla="val 68"/>
                <a:gd name="f54" fmla="val 72"/>
                <a:gd name="f55" fmla="val 77"/>
                <a:gd name="f56" fmla="val 82"/>
                <a:gd name="f57" fmla="val 87"/>
                <a:gd name="f58" fmla="val 93"/>
                <a:gd name="f59" fmla="val 111"/>
                <a:gd name="f60" fmla="val 130"/>
                <a:gd name="f61" fmla="val 25"/>
                <a:gd name="f62" fmla="val 148"/>
                <a:gd name="f63" fmla="val 23"/>
                <a:gd name="f64" fmla="val 147"/>
                <a:gd name="f65" fmla="val 144"/>
                <a:gd name="f66" fmla="val 141"/>
                <a:gd name="f67" fmla="val 137"/>
                <a:gd name="f68" fmla="val 28"/>
                <a:gd name="f69" fmla="val 131"/>
                <a:gd name="f70" fmla="val 31"/>
                <a:gd name="f71" fmla="val 123"/>
                <a:gd name="f72" fmla="val 116"/>
                <a:gd name="f73" fmla="val 112"/>
                <a:gd name="f74" fmla="val 108"/>
                <a:gd name="f75" fmla="val 29"/>
                <a:gd name="f76" fmla="val 105"/>
                <a:gd name="f77" fmla="val 104"/>
                <a:gd name="f78" fmla="val 103"/>
                <a:gd name="f79" fmla="val 101"/>
                <a:gd name="f80" fmla="val 97"/>
                <a:gd name="f81" fmla="val 88"/>
                <a:gd name="f82" fmla="val 2"/>
                <a:gd name="f83" fmla="val 1"/>
                <a:gd name="f84" fmla="val 55"/>
                <a:gd name="f85" fmla="val 37"/>
                <a:gd name="f86" fmla="val 5"/>
                <a:gd name="f87" fmla="val 13"/>
                <a:gd name="f88" fmla="val 7"/>
                <a:gd name="f89" fmla="val 44"/>
                <a:gd name="f90" fmla="val 6"/>
                <a:gd name="f91" fmla="val 46"/>
                <a:gd name="f92" fmla="val 4"/>
                <a:gd name="f93" fmla="val 62"/>
                <a:gd name="f94" fmla="val 3"/>
                <a:gd name="f95" fmla="val 91"/>
                <a:gd name="f96" fmla="val 113"/>
                <a:gd name="f97" fmla="val 142"/>
                <a:gd name="f98" fmla="val 140"/>
                <a:gd name="f99" fmla="val 139"/>
                <a:gd name="f100" fmla="val 146"/>
                <a:gd name="f101" fmla="val 100"/>
                <a:gd name="f102" fmla="val 8"/>
                <a:gd name="f103" fmla="val 132"/>
                <a:gd name="f104" fmla="val 76"/>
                <a:gd name="f105" fmla="val 42"/>
                <a:gd name="f106" fmla="val 80"/>
                <a:gd name="f107" fmla="val 92"/>
                <a:gd name="f108" fmla="val 102"/>
                <a:gd name="f109" fmla="val 124"/>
                <a:gd name="f110" fmla="val 127"/>
                <a:gd name="f111" fmla="val 110"/>
                <a:gd name="f112" fmla="val 83"/>
                <a:gd name="f113" fmla="val 78"/>
                <a:gd name="f114" fmla="val 73"/>
                <a:gd name="f115" fmla="val 64"/>
                <a:gd name="f116" fmla="val 71"/>
                <a:gd name="f117" fmla="val 79"/>
                <a:gd name="f118" fmla="val 84"/>
                <a:gd name="f119" fmla="val 86"/>
                <a:gd name="f120" fmla="val 85"/>
                <a:gd name="f121" fmla="val 49"/>
                <a:gd name="f122" fmla="val 53"/>
                <a:gd name="f123" fmla="val 59"/>
                <a:gd name="f124" fmla="val 74"/>
                <a:gd name="f125" fmla="val 134"/>
                <a:gd name="f126" fmla="val 66"/>
                <a:gd name="f127" fmla="val 67"/>
                <a:gd name="f128" fmla="val 145"/>
                <a:gd name="f129" fmla="val 133"/>
                <a:gd name="f130" fmla="+- 0 0 -90"/>
                <a:gd name="f131" fmla="*/ f3 1 150"/>
                <a:gd name="f132" fmla="*/ f4 1 150"/>
                <a:gd name="f133" fmla="+- f6 0 f5"/>
                <a:gd name="f134" fmla="*/ f130 f0 1"/>
                <a:gd name="f135" fmla="*/ f133 1 150"/>
                <a:gd name="f136" fmla="*/ 81 f133 1"/>
                <a:gd name="f137" fmla="*/ 22 f133 1"/>
                <a:gd name="f138" fmla="*/ 52 f133 1"/>
                <a:gd name="f139" fmla="*/ 17 f133 1"/>
                <a:gd name="f140" fmla="*/ 60 f133 1"/>
                <a:gd name="f141" fmla="*/ 35 f133 1"/>
                <a:gd name="f142" fmla="*/ 45 f133 1"/>
                <a:gd name="f143" fmla="*/ 39 f133 1"/>
                <a:gd name="f144" fmla="*/ 20 f133 1"/>
                <a:gd name="f145" fmla="*/ 14 f133 1"/>
                <a:gd name="f146" fmla="*/ 63 f133 1"/>
                <a:gd name="f147" fmla="*/ 25 f133 1"/>
                <a:gd name="f148" fmla="*/ 148 f133 1"/>
                <a:gd name="f149" fmla="*/ 26 f133 1"/>
                <a:gd name="f150" fmla="*/ 137 f133 1"/>
                <a:gd name="f151" fmla="*/ 23 f133 1"/>
                <a:gd name="f152" fmla="*/ 104 f133 1"/>
                <a:gd name="f153" fmla="*/ 101 f133 1"/>
                <a:gd name="f154" fmla="*/ 1 f133 1"/>
                <a:gd name="f155" fmla="*/ 61 f133 1"/>
                <a:gd name="f156" fmla="*/ 38 f133 1"/>
                <a:gd name="f157" fmla="*/ 10 f133 1"/>
                <a:gd name="f158" fmla="*/ 91 f133 1"/>
                <a:gd name="f159" fmla="*/ 16 f133 1"/>
                <a:gd name="f160" fmla="*/ 139 f133 1"/>
                <a:gd name="f161" fmla="*/ 2 f133 1"/>
                <a:gd name="f162" fmla="*/ 150 f133 1"/>
                <a:gd name="f163" fmla="*/ 12 f133 1"/>
                <a:gd name="f164" fmla="*/ 82 f133 1"/>
                <a:gd name="f165" fmla="*/ 141 f133 1"/>
                <a:gd name="f166" fmla="*/ 143 f133 1"/>
                <a:gd name="f167" fmla="*/ 44 f133 1"/>
                <a:gd name="f168" fmla="*/ 9 f133 1"/>
                <a:gd name="f169" fmla="*/ 28 f133 1"/>
                <a:gd name="f170" fmla="*/ 102 f133 1"/>
                <a:gd name="f171" fmla="*/ 30 f133 1"/>
                <a:gd name="f172" fmla="*/ 32 f133 1"/>
                <a:gd name="f173" fmla="*/ 116 f133 1"/>
                <a:gd name="f174" fmla="*/ 31 f133 1"/>
                <a:gd name="f175" fmla="*/ 93 f133 1"/>
                <a:gd name="f176" fmla="*/ 11 f133 1"/>
                <a:gd name="f177" fmla="*/ 85 f133 1"/>
                <a:gd name="f178" fmla="*/ 19 f133 1"/>
                <a:gd name="f179" fmla="*/ 13 f133 1"/>
                <a:gd name="f180" fmla="*/ 42 f133 1"/>
                <a:gd name="f181" fmla="*/ 29 f133 1"/>
                <a:gd name="f182" fmla="*/ 48 f133 1"/>
                <a:gd name="f183" fmla="*/ 55 f133 1"/>
                <a:gd name="f184" fmla="*/ 27 f133 1"/>
                <a:gd name="f185" fmla="*/ 58 f133 1"/>
                <a:gd name="f186" fmla="*/ 56 f133 1"/>
                <a:gd name="f187" fmla="*/ 50 f133 1"/>
                <a:gd name="f188" fmla="*/ 18 f133 1"/>
                <a:gd name="f189" fmla="*/ 57 f133 1"/>
                <a:gd name="f190" fmla="*/ 53 f133 1"/>
                <a:gd name="f191" fmla="*/ 33 f133 1"/>
                <a:gd name="f192" fmla="*/ 8 f133 1"/>
                <a:gd name="f193" fmla="*/ 46 f133 1"/>
                <a:gd name="f194" fmla="*/ 146 f133 1"/>
                <a:gd name="f195" fmla="*/ 134 f133 1"/>
                <a:gd name="f196" fmla="*/ 67 f133 1"/>
                <a:gd name="f197" fmla="*/ 145 f133 1"/>
                <a:gd name="f198" fmla="*/ 133 f133 1"/>
                <a:gd name="f199" fmla="*/ 71 f133 1"/>
                <a:gd name="f200" fmla="*/ 54 f133 1"/>
                <a:gd name="f201" fmla="*/ 43 f133 1"/>
                <a:gd name="f202" fmla="*/ f134 1 f2"/>
                <a:gd name="f203" fmla="*/ f136 1 150"/>
                <a:gd name="f204" fmla="*/ f137 1 150"/>
                <a:gd name="f205" fmla="*/ f138 1 150"/>
                <a:gd name="f206" fmla="*/ f139 1 150"/>
                <a:gd name="f207" fmla="*/ f140 1 150"/>
                <a:gd name="f208" fmla="*/ f141 1 150"/>
                <a:gd name="f209" fmla="*/ f142 1 150"/>
                <a:gd name="f210" fmla="*/ f143 1 150"/>
                <a:gd name="f211" fmla="*/ f144 1 150"/>
                <a:gd name="f212" fmla="*/ f145 1 150"/>
                <a:gd name="f213" fmla="*/ f146 1 150"/>
                <a:gd name="f214" fmla="*/ f147 1 150"/>
                <a:gd name="f215" fmla="*/ f148 1 150"/>
                <a:gd name="f216" fmla="*/ f149 1 150"/>
                <a:gd name="f217" fmla="*/ f150 1 150"/>
                <a:gd name="f218" fmla="*/ f151 1 150"/>
                <a:gd name="f219" fmla="*/ f152 1 150"/>
                <a:gd name="f220" fmla="*/ f153 1 150"/>
                <a:gd name="f221" fmla="*/ f154 1 150"/>
                <a:gd name="f222" fmla="*/ f155 1 150"/>
                <a:gd name="f223" fmla="*/ f156 1 150"/>
                <a:gd name="f224" fmla="*/ f157 1 150"/>
                <a:gd name="f225" fmla="*/ f158 1 150"/>
                <a:gd name="f226" fmla="*/ f159 1 150"/>
                <a:gd name="f227" fmla="*/ f160 1 150"/>
                <a:gd name="f228" fmla="*/ f161 1 150"/>
                <a:gd name="f229" fmla="*/ f162 1 150"/>
                <a:gd name="f230" fmla="*/ f163 1 150"/>
                <a:gd name="f231" fmla="*/ f164 1 150"/>
                <a:gd name="f232" fmla="*/ f165 1 150"/>
                <a:gd name="f233" fmla="*/ f166 1 150"/>
                <a:gd name="f234" fmla="*/ f167 1 150"/>
                <a:gd name="f235" fmla="*/ f168 1 150"/>
                <a:gd name="f236" fmla="*/ f169 1 150"/>
                <a:gd name="f237" fmla="*/ f170 1 150"/>
                <a:gd name="f238" fmla="*/ f171 1 150"/>
                <a:gd name="f239" fmla="*/ f172 1 150"/>
                <a:gd name="f240" fmla="*/ f173 1 150"/>
                <a:gd name="f241" fmla="*/ f174 1 150"/>
                <a:gd name="f242" fmla="*/ f175 1 150"/>
                <a:gd name="f243" fmla="*/ f176 1 150"/>
                <a:gd name="f244" fmla="*/ f177 1 150"/>
                <a:gd name="f245" fmla="*/ f178 1 150"/>
                <a:gd name="f246" fmla="*/ f179 1 150"/>
                <a:gd name="f247" fmla="*/ f180 1 150"/>
                <a:gd name="f248" fmla="*/ f181 1 150"/>
                <a:gd name="f249" fmla="*/ f182 1 150"/>
                <a:gd name="f250" fmla="*/ f183 1 150"/>
                <a:gd name="f251" fmla="*/ f184 1 150"/>
                <a:gd name="f252" fmla="*/ f185 1 150"/>
                <a:gd name="f253" fmla="*/ f186 1 150"/>
                <a:gd name="f254" fmla="*/ f187 1 150"/>
                <a:gd name="f255" fmla="*/ f188 1 150"/>
                <a:gd name="f256" fmla="*/ f189 1 150"/>
                <a:gd name="f257" fmla="*/ f190 1 150"/>
                <a:gd name="f258" fmla="*/ f191 1 150"/>
                <a:gd name="f259" fmla="*/ f192 1 150"/>
                <a:gd name="f260" fmla="*/ f193 1 150"/>
                <a:gd name="f261" fmla="*/ f194 1 150"/>
                <a:gd name="f262" fmla="*/ f195 1 150"/>
                <a:gd name="f263" fmla="*/ f196 1 150"/>
                <a:gd name="f264" fmla="*/ f197 1 150"/>
                <a:gd name="f265" fmla="*/ f198 1 150"/>
                <a:gd name="f266" fmla="*/ f199 1 150"/>
                <a:gd name="f267" fmla="*/ f200 1 150"/>
                <a:gd name="f268" fmla="*/ f201 1 150"/>
                <a:gd name="f269" fmla="*/ 0 1 f135"/>
                <a:gd name="f270" fmla="*/ f6 1 f135"/>
                <a:gd name="f271" fmla="+- f202 0 f1"/>
                <a:gd name="f272" fmla="*/ f203 1 f135"/>
                <a:gd name="f273" fmla="*/ f204 1 f135"/>
                <a:gd name="f274" fmla="*/ f205 1 f135"/>
                <a:gd name="f275" fmla="*/ f206 1 f135"/>
                <a:gd name="f276" fmla="*/ f207 1 f135"/>
                <a:gd name="f277" fmla="*/ f208 1 f135"/>
                <a:gd name="f278" fmla="*/ f209 1 f135"/>
                <a:gd name="f279" fmla="*/ f210 1 f135"/>
                <a:gd name="f280" fmla="*/ f211 1 f135"/>
                <a:gd name="f281" fmla="*/ f212 1 f135"/>
                <a:gd name="f282" fmla="*/ f213 1 f135"/>
                <a:gd name="f283" fmla="*/ f214 1 f135"/>
                <a:gd name="f284" fmla="*/ f215 1 f135"/>
                <a:gd name="f285" fmla="*/ f216 1 f135"/>
                <a:gd name="f286" fmla="*/ f217 1 f135"/>
                <a:gd name="f287" fmla="*/ f218 1 f135"/>
                <a:gd name="f288" fmla="*/ f219 1 f135"/>
                <a:gd name="f289" fmla="*/ f220 1 f135"/>
                <a:gd name="f290" fmla="*/ f221 1 f135"/>
                <a:gd name="f291" fmla="*/ f222 1 f135"/>
                <a:gd name="f292" fmla="*/ f223 1 f135"/>
                <a:gd name="f293" fmla="*/ f224 1 f135"/>
                <a:gd name="f294" fmla="*/ f225 1 f135"/>
                <a:gd name="f295" fmla="*/ f226 1 f135"/>
                <a:gd name="f296" fmla="*/ f227 1 f135"/>
                <a:gd name="f297" fmla="*/ f228 1 f135"/>
                <a:gd name="f298" fmla="*/ f229 1 f135"/>
                <a:gd name="f299" fmla="*/ f230 1 f135"/>
                <a:gd name="f300" fmla="*/ f231 1 f135"/>
                <a:gd name="f301" fmla="*/ f232 1 f135"/>
                <a:gd name="f302" fmla="*/ f233 1 f135"/>
                <a:gd name="f303" fmla="*/ f234 1 f135"/>
                <a:gd name="f304" fmla="*/ f235 1 f135"/>
                <a:gd name="f305" fmla="*/ f236 1 f135"/>
                <a:gd name="f306" fmla="*/ f237 1 f135"/>
                <a:gd name="f307" fmla="*/ f238 1 f135"/>
                <a:gd name="f308" fmla="*/ f239 1 f135"/>
                <a:gd name="f309" fmla="*/ f240 1 f135"/>
                <a:gd name="f310" fmla="*/ f241 1 f135"/>
                <a:gd name="f311" fmla="*/ f242 1 f135"/>
                <a:gd name="f312" fmla="*/ f243 1 f135"/>
                <a:gd name="f313" fmla="*/ f244 1 f135"/>
                <a:gd name="f314" fmla="*/ f245 1 f135"/>
                <a:gd name="f315" fmla="*/ f246 1 f135"/>
                <a:gd name="f316" fmla="*/ f247 1 f135"/>
                <a:gd name="f317" fmla="*/ f248 1 f135"/>
                <a:gd name="f318" fmla="*/ f249 1 f135"/>
                <a:gd name="f319" fmla="*/ f250 1 f135"/>
                <a:gd name="f320" fmla="*/ f251 1 f135"/>
                <a:gd name="f321" fmla="*/ f252 1 f135"/>
                <a:gd name="f322" fmla="*/ f253 1 f135"/>
                <a:gd name="f323" fmla="*/ f254 1 f135"/>
                <a:gd name="f324" fmla="*/ f255 1 f135"/>
                <a:gd name="f325" fmla="*/ f256 1 f135"/>
                <a:gd name="f326" fmla="*/ f257 1 f135"/>
                <a:gd name="f327" fmla="*/ f258 1 f135"/>
                <a:gd name="f328" fmla="*/ f259 1 f135"/>
                <a:gd name="f329" fmla="*/ f260 1 f135"/>
                <a:gd name="f330" fmla="*/ f261 1 f135"/>
                <a:gd name="f331" fmla="*/ f262 1 f135"/>
                <a:gd name="f332" fmla="*/ f263 1 f135"/>
                <a:gd name="f333" fmla="*/ f264 1 f135"/>
                <a:gd name="f334" fmla="*/ f265 1 f135"/>
                <a:gd name="f335" fmla="*/ f266 1 f135"/>
                <a:gd name="f336" fmla="*/ f267 1 f135"/>
                <a:gd name="f337" fmla="*/ f268 1 f135"/>
                <a:gd name="f338" fmla="*/ f269 f131 1"/>
                <a:gd name="f339" fmla="*/ f270 f131 1"/>
                <a:gd name="f340" fmla="*/ f270 f132 1"/>
                <a:gd name="f341" fmla="*/ f269 f132 1"/>
                <a:gd name="f342" fmla="*/ f272 f131 1"/>
                <a:gd name="f343" fmla="*/ f273 f132 1"/>
                <a:gd name="f344" fmla="*/ f274 f131 1"/>
                <a:gd name="f345" fmla="*/ f275 f132 1"/>
                <a:gd name="f346" fmla="*/ f276 f131 1"/>
                <a:gd name="f347" fmla="*/ f277 f132 1"/>
                <a:gd name="f348" fmla="*/ f278 f131 1"/>
                <a:gd name="f349" fmla="*/ f279 f132 1"/>
                <a:gd name="f350" fmla="*/ f279 f131 1"/>
                <a:gd name="f351" fmla="*/ f280 f132 1"/>
                <a:gd name="f352" fmla="*/ f281 f131 1"/>
                <a:gd name="f353" fmla="*/ f282 f132 1"/>
                <a:gd name="f354" fmla="*/ f283 f131 1"/>
                <a:gd name="f355" fmla="*/ f284 f132 1"/>
                <a:gd name="f356" fmla="*/ f285 f131 1"/>
                <a:gd name="f357" fmla="*/ f286 f132 1"/>
                <a:gd name="f358" fmla="*/ f287 f131 1"/>
                <a:gd name="f359" fmla="*/ f288 f132 1"/>
                <a:gd name="f360" fmla="*/ f289 f132 1"/>
                <a:gd name="f361" fmla="*/ f290 f131 1"/>
                <a:gd name="f362" fmla="*/ f291 f132 1"/>
                <a:gd name="f363" fmla="*/ f292 f131 1"/>
                <a:gd name="f364" fmla="*/ f293 f132 1"/>
                <a:gd name="f365" fmla="*/ f294 f131 1"/>
                <a:gd name="f366" fmla="*/ f295 f132 1"/>
                <a:gd name="f367" fmla="*/ f296 f131 1"/>
                <a:gd name="f368" fmla="*/ f297 f132 1"/>
                <a:gd name="f369" fmla="*/ f298 f131 1"/>
                <a:gd name="f370" fmla="*/ f299 f132 1"/>
                <a:gd name="f371" fmla="*/ f300 f131 1"/>
                <a:gd name="f372" fmla="*/ f301 f131 1"/>
                <a:gd name="f373" fmla="*/ f302 f131 1"/>
                <a:gd name="f374" fmla="*/ f281 f132 1"/>
                <a:gd name="f375" fmla="*/ f303 f131 1"/>
                <a:gd name="f376" fmla="*/ f304 f132 1"/>
                <a:gd name="f377" fmla="*/ f297 f131 1"/>
                <a:gd name="f378" fmla="*/ f276 f132 1"/>
                <a:gd name="f379" fmla="*/ f305 f131 1"/>
                <a:gd name="f380" fmla="*/ f306 f132 1"/>
                <a:gd name="f381" fmla="*/ f307 f131 1"/>
                <a:gd name="f382" fmla="*/ f308 f131 1"/>
                <a:gd name="f383" fmla="*/ f309 f132 1"/>
                <a:gd name="f384" fmla="*/ f310 f131 1"/>
                <a:gd name="f385" fmla="*/ f311 f132 1"/>
                <a:gd name="f386" fmla="*/ f312 f131 1"/>
                <a:gd name="f387" fmla="*/ f313 f132 1"/>
                <a:gd name="f388" fmla="*/ f314 f131 1"/>
                <a:gd name="f389" fmla="*/ f315 f132 1"/>
                <a:gd name="f390" fmla="*/ f316 f131 1"/>
                <a:gd name="f391" fmla="*/ f317 f132 1"/>
                <a:gd name="f392" fmla="*/ f318 f131 1"/>
                <a:gd name="f393" fmla="*/ f319 f131 1"/>
                <a:gd name="f394" fmla="*/ f308 f132 1"/>
                <a:gd name="f395" fmla="*/ f307 f132 1"/>
                <a:gd name="f396" fmla="*/ f320 f132 1"/>
                <a:gd name="f397" fmla="*/ f321 f131 1"/>
                <a:gd name="f398" fmla="*/ f283 f132 1"/>
                <a:gd name="f399" fmla="*/ f322 f131 1"/>
                <a:gd name="f400" fmla="*/ f323 f131 1"/>
                <a:gd name="f401" fmla="*/ f324 f132 1"/>
                <a:gd name="f402" fmla="*/ f325 f131 1"/>
                <a:gd name="f403" fmla="*/ f326 f131 1"/>
                <a:gd name="f404" fmla="*/ f327 f132 1"/>
                <a:gd name="f405" fmla="*/ f328 f131 1"/>
                <a:gd name="f406" fmla="*/ f329 f132 1"/>
                <a:gd name="f407" fmla="*/ f330 f131 1"/>
                <a:gd name="f408" fmla="*/ f331 f131 1"/>
                <a:gd name="f409" fmla="*/ f332 f131 1"/>
                <a:gd name="f410" fmla="*/ f333 f131 1"/>
                <a:gd name="f411" fmla="*/ f334 f131 1"/>
                <a:gd name="f412" fmla="*/ f310 f132 1"/>
                <a:gd name="f413" fmla="*/ f335 f131 1"/>
                <a:gd name="f414" fmla="*/ f312 f132 1"/>
                <a:gd name="f415" fmla="*/ f336 f131 1"/>
                <a:gd name="f416" fmla="*/ f337 f131 1"/>
              </a:gdLst>
              <a:ahLst/>
              <a:cxnLst>
                <a:cxn ang="3cd4">
                  <a:pos x="hc" y="t"/>
                </a:cxn>
                <a:cxn ang="0">
                  <a:pos x="r" y="vc"/>
                </a:cxn>
                <a:cxn ang="cd4">
                  <a:pos x="hc" y="b"/>
                </a:cxn>
                <a:cxn ang="cd2">
                  <a:pos x="l" y="vc"/>
                </a:cxn>
                <a:cxn ang="f271">
                  <a:pos x="f342" y="f343"/>
                </a:cxn>
                <a:cxn ang="f271">
                  <a:pos x="f344" y="f345"/>
                </a:cxn>
                <a:cxn ang="f271">
                  <a:pos x="f346" y="f347"/>
                </a:cxn>
                <a:cxn ang="f271">
                  <a:pos x="f348" y="f349"/>
                </a:cxn>
                <a:cxn ang="f271">
                  <a:pos x="f350" y="f351"/>
                </a:cxn>
                <a:cxn ang="f271">
                  <a:pos x="f352" y="f353"/>
                </a:cxn>
                <a:cxn ang="f271">
                  <a:pos x="f354" y="f355"/>
                </a:cxn>
                <a:cxn ang="f271">
                  <a:pos x="f356" y="f357"/>
                </a:cxn>
                <a:cxn ang="f271">
                  <a:pos x="f358" y="f359"/>
                </a:cxn>
                <a:cxn ang="f271">
                  <a:pos x="f356" y="f360"/>
                </a:cxn>
                <a:cxn ang="f271">
                  <a:pos x="f361" y="f362"/>
                </a:cxn>
                <a:cxn ang="f271">
                  <a:pos x="f363" y="f364"/>
                </a:cxn>
                <a:cxn ang="f271">
                  <a:pos x="f365" y="f366"/>
                </a:cxn>
                <a:cxn ang="f271">
                  <a:pos x="f367" y="f368"/>
                </a:cxn>
                <a:cxn ang="f271">
                  <a:pos x="f369" y="f370"/>
                </a:cxn>
                <a:cxn ang="f271">
                  <a:pos x="f371" y="f351"/>
                </a:cxn>
                <a:cxn ang="f271">
                  <a:pos x="f372" y="f368"/>
                </a:cxn>
                <a:cxn ang="f271">
                  <a:pos x="f373" y="f374"/>
                </a:cxn>
                <a:cxn ang="f271">
                  <a:pos x="f375" y="f376"/>
                </a:cxn>
                <a:cxn ang="f271">
                  <a:pos x="f363" y="f370"/>
                </a:cxn>
                <a:cxn ang="f271">
                  <a:pos x="f377" y="f378"/>
                </a:cxn>
                <a:cxn ang="f271">
                  <a:pos x="f379" y="f380"/>
                </a:cxn>
                <a:cxn ang="f271">
                  <a:pos x="f381" y="f359"/>
                </a:cxn>
                <a:cxn ang="f271">
                  <a:pos x="f382" y="f383"/>
                </a:cxn>
                <a:cxn ang="f271">
                  <a:pos x="f384" y="f385"/>
                </a:cxn>
                <a:cxn ang="f271">
                  <a:pos x="f386" y="f362"/>
                </a:cxn>
                <a:cxn ang="f271">
                  <a:pos x="f358" y="f387"/>
                </a:cxn>
                <a:cxn ang="f271">
                  <a:pos x="f388" y="f345"/>
                </a:cxn>
                <a:cxn ang="f271">
                  <a:pos x="f350" y="f389"/>
                </a:cxn>
                <a:cxn ang="f271">
                  <a:pos x="f390" y="f391"/>
                </a:cxn>
                <a:cxn ang="f271">
                  <a:pos x="f392" y="f391"/>
                </a:cxn>
                <a:cxn ang="f271">
                  <a:pos x="f393" y="f394"/>
                </a:cxn>
                <a:cxn ang="f271">
                  <a:pos x="f390" y="f395"/>
                </a:cxn>
                <a:cxn ang="f271">
                  <a:pos x="f346" y="f396"/>
                </a:cxn>
                <a:cxn ang="f271">
                  <a:pos x="f397" y="f398"/>
                </a:cxn>
                <a:cxn ang="f271">
                  <a:pos x="f399" y="f396"/>
                </a:cxn>
                <a:cxn ang="f271">
                  <a:pos x="f400" y="f401"/>
                </a:cxn>
                <a:cxn ang="f271">
                  <a:pos x="f348" y="f376"/>
                </a:cxn>
                <a:cxn ang="f271">
                  <a:pos x="f402" y="f398"/>
                </a:cxn>
                <a:cxn ang="f271">
                  <a:pos x="f403" y="f404"/>
                </a:cxn>
                <a:cxn ang="f271">
                  <a:pos x="f375" y="f391"/>
                </a:cxn>
                <a:cxn ang="f271">
                  <a:pos x="f405" y="f406"/>
                </a:cxn>
                <a:cxn ang="f271">
                  <a:pos x="f407" y="f401"/>
                </a:cxn>
                <a:cxn ang="f271">
                  <a:pos x="f408" y="f404"/>
                </a:cxn>
                <a:cxn ang="f271">
                  <a:pos x="f409" y="f376"/>
                </a:cxn>
                <a:cxn ang="f271">
                  <a:pos x="f410" y="f366"/>
                </a:cxn>
                <a:cxn ang="f271">
                  <a:pos x="f411" y="f412"/>
                </a:cxn>
                <a:cxn ang="f271">
                  <a:pos x="f413" y="f414"/>
                </a:cxn>
                <a:cxn ang="f271">
                  <a:pos x="f415" y="f395"/>
                </a:cxn>
                <a:cxn ang="f271">
                  <a:pos x="f416" y="f366"/>
                </a:cxn>
                <a:cxn ang="f271">
                  <a:pos x="f416" y="f345"/>
                </a:cxn>
              </a:cxnLst>
              <a:rect l="f338" t="f341" r="f339" b="f340"/>
              <a:pathLst>
                <a:path w="150" h="150">
                  <a:moveTo>
                    <a:pt x="f6" y="f7"/>
                  </a:moveTo>
                  <a:cubicBezTo>
                    <a:pt x="f6" y="f8"/>
                    <a:pt x="f9" y="f10"/>
                    <a:pt x="f11" y="f12"/>
                  </a:cubicBezTo>
                  <a:cubicBezTo>
                    <a:pt x="f13" y="f14"/>
                    <a:pt x="f15" y="f10"/>
                    <a:pt x="f16" y="f17"/>
                  </a:cubicBezTo>
                  <a:cubicBezTo>
                    <a:pt x="f18" y="f19"/>
                    <a:pt x="f20" y="f21"/>
                    <a:pt x="f22" y="f23"/>
                  </a:cubicBezTo>
                  <a:cubicBezTo>
                    <a:pt x="f24" y="f7"/>
                    <a:pt x="f25" y="f19"/>
                    <a:pt x="f26" y="f27"/>
                  </a:cubicBezTo>
                  <a:cubicBezTo>
                    <a:pt x="f26" y="f27"/>
                    <a:pt x="f26" y="f27"/>
                    <a:pt x="f26" y="f27"/>
                  </a:cubicBezTo>
                  <a:cubicBezTo>
                    <a:pt x="f28" y="f29"/>
                    <a:pt x="f30" y="f29"/>
                    <a:pt x="f31" y="f27"/>
                  </a:cubicBezTo>
                  <a:cubicBezTo>
                    <a:pt x="f32" y="f33"/>
                    <a:pt x="f32" y="f34"/>
                    <a:pt x="f32" y="f35"/>
                  </a:cubicBezTo>
                  <a:cubicBezTo>
                    <a:pt x="f32" y="f36"/>
                    <a:pt x="f32" y="f37"/>
                    <a:pt x="f38" y="f39"/>
                  </a:cubicBezTo>
                  <a:cubicBezTo>
                    <a:pt x="f38" y="f39"/>
                    <a:pt x="f38" y="f39"/>
                    <a:pt x="f38" y="f39"/>
                  </a:cubicBezTo>
                  <a:cubicBezTo>
                    <a:pt x="f38" y="f40"/>
                    <a:pt x="f38" y="f40"/>
                    <a:pt x="f38" y="f40"/>
                  </a:cubicBezTo>
                  <a:cubicBezTo>
                    <a:pt x="f20" y="f41"/>
                    <a:pt x="f26" y="f42"/>
                    <a:pt x="f43" y="f42"/>
                  </a:cubicBezTo>
                  <a:cubicBezTo>
                    <a:pt x="f43" y="f42"/>
                    <a:pt x="f43" y="f42"/>
                    <a:pt x="f43" y="f42"/>
                  </a:cubicBezTo>
                  <a:cubicBezTo>
                    <a:pt x="f43" y="f41"/>
                    <a:pt x="f43" y="f41"/>
                    <a:pt x="f43" y="f41"/>
                  </a:cubicBezTo>
                  <a:cubicBezTo>
                    <a:pt x="f44" y="f12"/>
                    <a:pt x="f45" y="f46"/>
                    <a:pt x="f42" y="f8"/>
                  </a:cubicBezTo>
                  <a:cubicBezTo>
                    <a:pt x="f42" y="f47"/>
                    <a:pt x="f41" y="f29"/>
                    <a:pt x="f41" y="f48"/>
                  </a:cubicBezTo>
                  <a:cubicBezTo>
                    <a:pt x="f49" y="f19"/>
                    <a:pt x="f50" y="f35"/>
                    <a:pt x="f50" y="f51"/>
                  </a:cubicBezTo>
                  <a:cubicBezTo>
                    <a:pt x="f50" y="f26"/>
                    <a:pt x="f7" y="f31"/>
                    <a:pt x="f48" y="f52"/>
                  </a:cubicBezTo>
                  <a:cubicBezTo>
                    <a:pt x="f19" y="f53"/>
                    <a:pt x="f47" y="f54"/>
                    <a:pt x="f17" y="f55"/>
                  </a:cubicBezTo>
                  <a:cubicBezTo>
                    <a:pt x="f46" y="f56"/>
                    <a:pt x="f36" y="f57"/>
                    <a:pt x="f10" y="f58"/>
                  </a:cubicBezTo>
                  <a:cubicBezTo>
                    <a:pt x="f42" y="f59"/>
                    <a:pt x="f40" y="f60"/>
                    <a:pt x="f61" y="f62"/>
                  </a:cubicBezTo>
                  <a:cubicBezTo>
                    <a:pt x="f63" y="f6"/>
                    <a:pt x="f63" y="f6"/>
                    <a:pt x="f63" y="f6"/>
                  </a:cubicBezTo>
                  <a:cubicBezTo>
                    <a:pt x="f63" y="f64"/>
                    <a:pt x="f63" y="f64"/>
                    <a:pt x="f63" y="f64"/>
                  </a:cubicBezTo>
                  <a:cubicBezTo>
                    <a:pt x="f34" y="f65"/>
                    <a:pt x="f61" y="f66"/>
                    <a:pt x="f46" y="f67"/>
                  </a:cubicBezTo>
                  <a:cubicBezTo>
                    <a:pt x="f68" y="f69"/>
                    <a:pt x="f70" y="f71"/>
                    <a:pt x="f70" y="f72"/>
                  </a:cubicBezTo>
                  <a:cubicBezTo>
                    <a:pt x="f70" y="f73"/>
                    <a:pt x="f36" y="f74"/>
                    <a:pt x="f75" y="f76"/>
                  </a:cubicBezTo>
                  <a:cubicBezTo>
                    <a:pt x="f68" y="f77"/>
                    <a:pt x="f46" y="f77"/>
                    <a:pt x="f63" y="f77"/>
                  </a:cubicBezTo>
                  <a:cubicBezTo>
                    <a:pt x="f17" y="f77"/>
                    <a:pt x="f17" y="f77"/>
                    <a:pt x="f17" y="f77"/>
                  </a:cubicBezTo>
                  <a:cubicBezTo>
                    <a:pt x="f17" y="f78"/>
                    <a:pt x="f17" y="f78"/>
                    <a:pt x="f17" y="f78"/>
                  </a:cubicBezTo>
                  <a:cubicBezTo>
                    <a:pt x="f17" y="f79"/>
                    <a:pt x="f34" y="f79"/>
                    <a:pt x="f46" y="f79"/>
                  </a:cubicBezTo>
                  <a:cubicBezTo>
                    <a:pt x="f46" y="f79"/>
                    <a:pt x="f46" y="f79"/>
                    <a:pt x="f46" y="f79"/>
                  </a:cubicBezTo>
                  <a:cubicBezTo>
                    <a:pt x="f61" y="f80"/>
                    <a:pt x="f49" y="f58"/>
                    <a:pt x="f27" y="f81"/>
                  </a:cubicBezTo>
                  <a:cubicBezTo>
                    <a:pt x="f23" y="f16"/>
                    <a:pt x="f82" y="f54"/>
                    <a:pt x="f83" y="f32"/>
                  </a:cubicBezTo>
                  <a:cubicBezTo>
                    <a:pt x="f5" y="f31"/>
                    <a:pt x="f5" y="f84"/>
                    <a:pt x="f5" y="f26"/>
                  </a:cubicBezTo>
                  <a:cubicBezTo>
                    <a:pt x="f5" y="f85"/>
                    <a:pt x="f86" y="f34"/>
                    <a:pt x="f87" y="f27"/>
                  </a:cubicBezTo>
                  <a:cubicBezTo>
                    <a:pt x="f8" y="f50"/>
                    <a:pt x="f68" y="f21"/>
                    <a:pt x="f41" y="f23"/>
                  </a:cubicBezTo>
                  <a:cubicBezTo>
                    <a:pt x="f45" y="f23"/>
                    <a:pt x="f44" y="f21"/>
                    <a:pt x="f14" y="f88"/>
                  </a:cubicBezTo>
                  <a:cubicBezTo>
                    <a:pt x="f89" y="f90"/>
                    <a:pt x="f91" y="f86"/>
                    <a:pt x="f22" y="f92"/>
                  </a:cubicBezTo>
                  <a:cubicBezTo>
                    <a:pt x="f93" y="f94"/>
                    <a:pt x="f55" y="f21"/>
                    <a:pt x="f95" y="f29"/>
                  </a:cubicBezTo>
                  <a:cubicBezTo>
                    <a:pt x="f96" y="f61"/>
                    <a:pt x="f69" y="f37"/>
                    <a:pt x="f66" y="f87"/>
                  </a:cubicBezTo>
                  <a:cubicBezTo>
                    <a:pt x="f97" y="f7"/>
                    <a:pt x="f97" y="f50"/>
                    <a:pt x="f97" y="f23"/>
                  </a:cubicBezTo>
                  <a:cubicBezTo>
                    <a:pt x="f97" y="f88"/>
                    <a:pt x="f98" y="f92"/>
                    <a:pt x="f99" y="f82"/>
                  </a:cubicBezTo>
                  <a:cubicBezTo>
                    <a:pt x="f11" y="f5"/>
                    <a:pt x="f11" y="f5"/>
                    <a:pt x="f11" y="f5"/>
                  </a:cubicBezTo>
                  <a:cubicBezTo>
                    <a:pt x="f99" y="f5"/>
                    <a:pt x="f99" y="f5"/>
                    <a:pt x="f99" y="f5"/>
                  </a:cubicBezTo>
                  <a:cubicBezTo>
                    <a:pt x="f100" y="f83"/>
                    <a:pt x="f6" y="f86"/>
                    <a:pt x="f6" y="f7"/>
                  </a:cubicBezTo>
                  <a:close/>
                  <a:moveTo>
                    <a:pt x="f43" y="f21"/>
                  </a:moveTo>
                  <a:cubicBezTo>
                    <a:pt x="f51" y="f21"/>
                    <a:pt x="f51" y="f21"/>
                    <a:pt x="f51" y="f21"/>
                  </a:cubicBezTo>
                  <a:cubicBezTo>
                    <a:pt x="f30" y="f88"/>
                    <a:pt x="f53" y="f87"/>
                    <a:pt x="f56" y="f8"/>
                  </a:cubicBezTo>
                  <a:cubicBezTo>
                    <a:pt x="f101" y="f36"/>
                    <a:pt x="f13" y="f44"/>
                    <a:pt x="f11" y="f37"/>
                  </a:cubicBezTo>
                  <a:cubicBezTo>
                    <a:pt x="f97" y="f70"/>
                    <a:pt x="f62" y="f8"/>
                    <a:pt x="f62" y="f7"/>
                  </a:cubicBezTo>
                  <a:cubicBezTo>
                    <a:pt x="f62" y="f102"/>
                    <a:pt x="f64" y="f94"/>
                    <a:pt x="f66" y="f82"/>
                  </a:cubicBezTo>
                  <a:cubicBezTo>
                    <a:pt x="f97" y="f92"/>
                    <a:pt x="f9" y="f88"/>
                    <a:pt x="f9" y="f23"/>
                  </a:cubicBezTo>
                  <a:cubicBezTo>
                    <a:pt x="f9" y="f50"/>
                    <a:pt x="f9" y="f87"/>
                    <a:pt x="f9" y="f48"/>
                  </a:cubicBezTo>
                  <a:cubicBezTo>
                    <a:pt x="f9" y="f48"/>
                    <a:pt x="f9" y="f48"/>
                    <a:pt x="f9" y="f48"/>
                  </a:cubicBezTo>
                  <a:cubicBezTo>
                    <a:pt x="f103" y="f39"/>
                    <a:pt x="f73" y="f46"/>
                    <a:pt x="f95" y="f27"/>
                  </a:cubicBezTo>
                  <a:cubicBezTo>
                    <a:pt x="f104" y="f50"/>
                    <a:pt x="f93" y="f86"/>
                    <a:pt x="f22" y="f90"/>
                  </a:cubicBezTo>
                  <a:cubicBezTo>
                    <a:pt x="f91" y="f90"/>
                    <a:pt x="f43" y="f88"/>
                    <a:pt x="f89" y="f21"/>
                  </a:cubicBezTo>
                  <a:cubicBezTo>
                    <a:pt x="f105" y="f23"/>
                    <a:pt x="f44" y="f50"/>
                    <a:pt x="f42" y="f7"/>
                  </a:cubicBezTo>
                  <a:cubicBezTo>
                    <a:pt x="f41" y="f7"/>
                    <a:pt x="f41" y="f7"/>
                    <a:pt x="f41" y="f7"/>
                  </a:cubicBezTo>
                  <a:cubicBezTo>
                    <a:pt x="f41" y="f7"/>
                    <a:pt x="f41" y="f7"/>
                    <a:pt x="f41" y="f7"/>
                  </a:cubicBezTo>
                  <a:cubicBezTo>
                    <a:pt x="f75" y="f23"/>
                    <a:pt x="f8" y="f87"/>
                    <a:pt x="f48" y="f47"/>
                  </a:cubicBezTo>
                  <a:cubicBezTo>
                    <a:pt x="f90" y="f61"/>
                    <a:pt x="f82" y="f85"/>
                    <a:pt x="f82" y="f26"/>
                  </a:cubicBezTo>
                  <a:cubicBezTo>
                    <a:pt x="f82" y="f84"/>
                    <a:pt x="f82" y="f31"/>
                    <a:pt x="f82" y="f38"/>
                  </a:cubicBezTo>
                  <a:cubicBezTo>
                    <a:pt x="f92" y="f54"/>
                    <a:pt x="f50" y="f106"/>
                    <a:pt x="f47" y="f57"/>
                  </a:cubicBezTo>
                  <a:cubicBezTo>
                    <a:pt x="f63" y="f107"/>
                    <a:pt x="f35" y="f80"/>
                    <a:pt x="f68" y="f108"/>
                  </a:cubicBezTo>
                  <a:cubicBezTo>
                    <a:pt x="f68" y="f108"/>
                    <a:pt x="f68" y="f108"/>
                    <a:pt x="f68" y="f108"/>
                  </a:cubicBezTo>
                  <a:cubicBezTo>
                    <a:pt x="f35" y="f108"/>
                    <a:pt x="f35" y="f108"/>
                    <a:pt x="f35" y="f108"/>
                  </a:cubicBezTo>
                  <a:cubicBezTo>
                    <a:pt x="f35" y="f108"/>
                    <a:pt x="f35" y="f108"/>
                    <a:pt x="f35" y="f108"/>
                  </a:cubicBezTo>
                  <a:cubicBezTo>
                    <a:pt x="f68" y="f78"/>
                    <a:pt x="f75" y="f78"/>
                    <a:pt x="f36" y="f77"/>
                  </a:cubicBezTo>
                  <a:cubicBezTo>
                    <a:pt x="f70" y="f77"/>
                    <a:pt x="f70" y="f77"/>
                    <a:pt x="f70" y="f77"/>
                  </a:cubicBezTo>
                  <a:cubicBezTo>
                    <a:pt x="f70" y="f77"/>
                    <a:pt x="f70" y="f77"/>
                    <a:pt x="f70" y="f77"/>
                  </a:cubicBezTo>
                  <a:cubicBezTo>
                    <a:pt x="f10" y="f74"/>
                    <a:pt x="f10" y="f73"/>
                    <a:pt x="f10" y="f72"/>
                  </a:cubicBezTo>
                  <a:cubicBezTo>
                    <a:pt x="f10" y="f109"/>
                    <a:pt x="f36" y="f69"/>
                    <a:pt x="f68" y="f11"/>
                  </a:cubicBezTo>
                  <a:cubicBezTo>
                    <a:pt x="f35" y="f98"/>
                    <a:pt x="f46" y="f66"/>
                    <a:pt x="f46" y="f9"/>
                  </a:cubicBezTo>
                  <a:cubicBezTo>
                    <a:pt x="f39" y="f110"/>
                    <a:pt x="f85" y="f111"/>
                    <a:pt x="f70" y="f58"/>
                  </a:cubicBezTo>
                  <a:cubicBezTo>
                    <a:pt x="f68" y="f81"/>
                    <a:pt x="f61" y="f112"/>
                    <a:pt x="f49" y="f113"/>
                  </a:cubicBezTo>
                  <a:cubicBezTo>
                    <a:pt x="f27" y="f114"/>
                    <a:pt x="f48" y="f18"/>
                    <a:pt x="f7" y="f115"/>
                  </a:cubicBezTo>
                  <a:cubicBezTo>
                    <a:pt x="f7" y="f52"/>
                    <a:pt x="f7" y="f93"/>
                    <a:pt x="f50" y="f32"/>
                  </a:cubicBezTo>
                  <a:cubicBezTo>
                    <a:pt x="f87" y="f116"/>
                    <a:pt x="f27" y="f117"/>
                    <a:pt x="f63" y="f118"/>
                  </a:cubicBezTo>
                  <a:cubicBezTo>
                    <a:pt x="f46" y="f119"/>
                    <a:pt x="f46" y="f119"/>
                    <a:pt x="f46" y="f119"/>
                  </a:cubicBezTo>
                  <a:cubicBezTo>
                    <a:pt x="f63" y="f120"/>
                    <a:pt x="f63" y="f120"/>
                    <a:pt x="f63" y="f120"/>
                  </a:cubicBezTo>
                  <a:cubicBezTo>
                    <a:pt x="f23" y="f56"/>
                    <a:pt x="f92" y="f115"/>
                    <a:pt x="f92" y="f121"/>
                  </a:cubicBezTo>
                  <a:cubicBezTo>
                    <a:pt x="f92" y="f12"/>
                    <a:pt x="f21" y="f49"/>
                    <a:pt x="f47" y="f29"/>
                  </a:cubicBezTo>
                  <a:cubicBezTo>
                    <a:pt x="f33" y="f27"/>
                    <a:pt x="f33" y="f27"/>
                    <a:pt x="f33" y="f27"/>
                  </a:cubicBezTo>
                  <a:cubicBezTo>
                    <a:pt x="f19" y="f49"/>
                    <a:pt x="f7" y="f68"/>
                    <a:pt x="f23" y="f85"/>
                  </a:cubicBezTo>
                  <a:cubicBezTo>
                    <a:pt x="f87" y="f17"/>
                    <a:pt x="f63" y="f48"/>
                    <a:pt x="f41" y="f87"/>
                  </a:cubicBezTo>
                  <a:cubicBezTo>
                    <a:pt x="f42" y="f87"/>
                    <a:pt x="f42" y="f87"/>
                    <a:pt x="f42" y="f87"/>
                  </a:cubicBezTo>
                  <a:cubicBezTo>
                    <a:pt x="f42" y="f87"/>
                    <a:pt x="f42" y="f87"/>
                    <a:pt x="f42" y="f87"/>
                  </a:cubicBezTo>
                  <a:cubicBezTo>
                    <a:pt x="f45" y="f19"/>
                    <a:pt x="f45" y="f47"/>
                    <a:pt x="f45" y="f8"/>
                  </a:cubicBezTo>
                  <a:cubicBezTo>
                    <a:pt x="f44" y="f63"/>
                    <a:pt x="f44" y="f46"/>
                    <a:pt x="f105" y="f75"/>
                  </a:cubicBezTo>
                  <a:cubicBezTo>
                    <a:pt x="f105" y="f75"/>
                    <a:pt x="f105" y="f75"/>
                    <a:pt x="f105" y="f75"/>
                  </a:cubicBezTo>
                  <a:cubicBezTo>
                    <a:pt x="f14" y="f68"/>
                    <a:pt x="f89" y="f35"/>
                    <a:pt x="f89" y="f35"/>
                  </a:cubicBezTo>
                  <a:cubicBezTo>
                    <a:pt x="f91" y="f35"/>
                    <a:pt x="f51" y="f68"/>
                    <a:pt x="f22" y="f75"/>
                  </a:cubicBezTo>
                  <a:cubicBezTo>
                    <a:pt x="f24" y="f70"/>
                    <a:pt x="f26" y="f10"/>
                    <a:pt x="f28" y="f70"/>
                  </a:cubicBezTo>
                  <a:cubicBezTo>
                    <a:pt x="f84" y="f70"/>
                    <a:pt x="f84" y="f70"/>
                    <a:pt x="f84" y="f70"/>
                  </a:cubicBezTo>
                  <a:cubicBezTo>
                    <a:pt x="f84" y="f10"/>
                    <a:pt x="f84" y="f10"/>
                    <a:pt x="f84" y="f10"/>
                  </a:cubicBezTo>
                  <a:cubicBezTo>
                    <a:pt x="f28" y="f39"/>
                    <a:pt x="f122" y="f40"/>
                    <a:pt x="f26" y="f85"/>
                  </a:cubicBezTo>
                  <a:cubicBezTo>
                    <a:pt x="f22" y="f41"/>
                    <a:pt x="f14" y="f10"/>
                    <a:pt x="f105" y="f36"/>
                  </a:cubicBezTo>
                  <a:cubicBezTo>
                    <a:pt x="f105" y="f36"/>
                    <a:pt x="f105" y="f36"/>
                    <a:pt x="f105" y="f36"/>
                  </a:cubicBezTo>
                  <a:cubicBezTo>
                    <a:pt x="f14" y="f37"/>
                    <a:pt x="f89" y="f39"/>
                    <a:pt x="f91" y="f85"/>
                  </a:cubicBezTo>
                  <a:cubicBezTo>
                    <a:pt x="f26" y="f41"/>
                    <a:pt x="f30" y="f85"/>
                    <a:pt x="f123" y="f39"/>
                  </a:cubicBezTo>
                  <a:cubicBezTo>
                    <a:pt x="f38" y="f10"/>
                    <a:pt x="f38" y="f36"/>
                    <a:pt x="f38" y="f35"/>
                  </a:cubicBezTo>
                  <a:cubicBezTo>
                    <a:pt x="f38" y="f63"/>
                    <a:pt x="f123" y="f8"/>
                    <a:pt x="f20" y="f47"/>
                  </a:cubicBezTo>
                  <a:cubicBezTo>
                    <a:pt x="f30" y="f47"/>
                    <a:pt x="f84" y="f47"/>
                    <a:pt x="f122" y="f47"/>
                  </a:cubicBezTo>
                  <a:cubicBezTo>
                    <a:pt x="f30" y="f33"/>
                    <a:pt x="f31" y="f17"/>
                    <a:pt x="f31" y="f61"/>
                  </a:cubicBezTo>
                  <a:cubicBezTo>
                    <a:pt x="f31" y="f46"/>
                    <a:pt x="f31" y="f46"/>
                    <a:pt x="f20" y="f35"/>
                  </a:cubicBezTo>
                  <a:cubicBezTo>
                    <a:pt x="f20" y="f35"/>
                    <a:pt x="f20" y="f35"/>
                    <a:pt x="f20" y="f35"/>
                  </a:cubicBezTo>
                  <a:cubicBezTo>
                    <a:pt x="f30" y="f35"/>
                    <a:pt x="f30" y="f35"/>
                    <a:pt x="f30" y="f35"/>
                  </a:cubicBezTo>
                  <a:cubicBezTo>
                    <a:pt x="f122" y="f34"/>
                    <a:pt x="f26" y="f49"/>
                    <a:pt x="f25" y="f33"/>
                  </a:cubicBezTo>
                  <a:cubicBezTo>
                    <a:pt x="f121" y="f47"/>
                    <a:pt x="f121" y="f47"/>
                    <a:pt x="f121" y="f47"/>
                  </a:cubicBezTo>
                  <a:cubicBezTo>
                    <a:pt x="f24" y="f47"/>
                    <a:pt x="f24" y="f47"/>
                    <a:pt x="f24" y="f47"/>
                  </a:cubicBezTo>
                  <a:cubicBezTo>
                    <a:pt x="f24" y="f27"/>
                    <a:pt x="f24" y="f27"/>
                    <a:pt x="f24" y="f27"/>
                  </a:cubicBezTo>
                  <a:cubicBezTo>
                    <a:pt x="f121" y="f19"/>
                    <a:pt x="f121" y="f7"/>
                    <a:pt x="f91" y="f23"/>
                  </a:cubicBezTo>
                  <a:lnTo>
                    <a:pt x="f43" y="f21"/>
                  </a:lnTo>
                  <a:close/>
                  <a:moveTo>
                    <a:pt x="f20" y="f61"/>
                  </a:moveTo>
                  <a:cubicBezTo>
                    <a:pt x="f20" y="f34"/>
                    <a:pt x="f84" y="f49"/>
                    <a:pt x="f122" y="f33"/>
                  </a:cubicBezTo>
                  <a:cubicBezTo>
                    <a:pt x="f122" y="f49"/>
                    <a:pt x="f28" y="f63"/>
                    <a:pt x="f20" y="f61"/>
                  </a:cubicBezTo>
                  <a:close/>
                  <a:moveTo>
                    <a:pt x="f89" y="f75"/>
                  </a:moveTo>
                  <a:cubicBezTo>
                    <a:pt x="f43" y="f10"/>
                    <a:pt x="f121" y="f40"/>
                    <a:pt x="f25" y="f39"/>
                  </a:cubicBezTo>
                  <a:cubicBezTo>
                    <a:pt x="f26" y="f39"/>
                    <a:pt x="f122" y="f12"/>
                    <a:pt x="f122" y="f37"/>
                  </a:cubicBezTo>
                  <a:cubicBezTo>
                    <a:pt x="f25" y="f37"/>
                    <a:pt x="f121" y="f10"/>
                    <a:pt x="f51" y="f36"/>
                  </a:cubicBezTo>
                  <a:cubicBezTo>
                    <a:pt x="f91" y="f36"/>
                    <a:pt x="f43" y="f75"/>
                    <a:pt x="f43" y="f75"/>
                  </a:cubicBezTo>
                  <a:cubicBezTo>
                    <a:pt x="f89" y="f75"/>
                    <a:pt x="f89" y="f75"/>
                    <a:pt x="f89" y="f75"/>
                  </a:cubicBezTo>
                  <a:close/>
                  <a:moveTo>
                    <a:pt x="f86" y="f121"/>
                  </a:moveTo>
                  <a:cubicBezTo>
                    <a:pt x="f86" y="f93"/>
                    <a:pt x="f23" y="f55"/>
                    <a:pt x="f33" y="f56"/>
                  </a:cubicBezTo>
                  <a:cubicBezTo>
                    <a:pt x="f7" y="f124"/>
                    <a:pt x="f102" y="f31"/>
                    <a:pt x="f102" y="f91"/>
                  </a:cubicBezTo>
                  <a:cubicBezTo>
                    <a:pt x="f102" y="f40"/>
                    <a:pt x="f23" y="f68"/>
                    <a:pt x="f87" y="f17"/>
                  </a:cubicBezTo>
                  <a:cubicBezTo>
                    <a:pt x="f102" y="f75"/>
                    <a:pt x="f86" y="f41"/>
                    <a:pt x="f86" y="f121"/>
                  </a:cubicBezTo>
                  <a:close/>
                  <a:moveTo>
                    <a:pt x="f100" y="f47"/>
                  </a:moveTo>
                  <a:cubicBezTo>
                    <a:pt x="f100" y="f47"/>
                    <a:pt x="f100" y="f47"/>
                    <a:pt x="f100" y="f47"/>
                  </a:cubicBezTo>
                  <a:cubicBezTo>
                    <a:pt x="f100" y="f49"/>
                    <a:pt x="f99" y="f70"/>
                    <a:pt x="f125" y="f37"/>
                  </a:cubicBezTo>
                  <a:cubicBezTo>
                    <a:pt x="f125" y="f37"/>
                    <a:pt x="f125" y="f37"/>
                    <a:pt x="f125" y="f37"/>
                  </a:cubicBezTo>
                  <a:cubicBezTo>
                    <a:pt x="f78" y="f39"/>
                    <a:pt x="f120" y="f34"/>
                    <a:pt x="f126" y="f23"/>
                  </a:cubicBezTo>
                  <a:cubicBezTo>
                    <a:pt x="f52" y="f102"/>
                    <a:pt x="f52" y="f102"/>
                    <a:pt x="f52" y="f102"/>
                  </a:cubicBezTo>
                  <a:cubicBezTo>
                    <a:pt x="f127" y="f21"/>
                    <a:pt x="f127" y="f21"/>
                    <a:pt x="f127" y="f21"/>
                  </a:cubicBezTo>
                  <a:cubicBezTo>
                    <a:pt x="f114" y="f23"/>
                    <a:pt x="f106" y="f87"/>
                    <a:pt x="f81" y="f27"/>
                  </a:cubicBezTo>
                  <a:cubicBezTo>
                    <a:pt x="f74" y="f46"/>
                    <a:pt x="f69" y="f40"/>
                    <a:pt x="f65" y="f29"/>
                  </a:cubicBezTo>
                  <a:cubicBezTo>
                    <a:pt x="f128" y="f29"/>
                    <a:pt x="f128" y="f29"/>
                    <a:pt x="f128" y="f29"/>
                  </a:cubicBezTo>
                  <a:cubicBezTo>
                    <a:pt x="f128" y="f29"/>
                    <a:pt x="f128" y="f29"/>
                    <a:pt x="f128" y="f29"/>
                  </a:cubicBezTo>
                  <a:cubicBezTo>
                    <a:pt x="f100" y="f29"/>
                    <a:pt x="f100" y="f29"/>
                    <a:pt x="f100" y="f47"/>
                  </a:cubicBezTo>
                  <a:close/>
                  <a:moveTo>
                    <a:pt x="f129" y="f70"/>
                  </a:moveTo>
                  <a:cubicBezTo>
                    <a:pt x="f11" y="f75"/>
                    <a:pt x="f65" y="f49"/>
                    <a:pt x="f128" y="f47"/>
                  </a:cubicBezTo>
                  <a:cubicBezTo>
                    <a:pt x="f69" y="f85"/>
                    <a:pt x="f74" y="f35"/>
                    <a:pt x="f57" y="f47"/>
                  </a:cubicBezTo>
                  <a:cubicBezTo>
                    <a:pt x="f16" y="f19"/>
                    <a:pt x="f104" y="f87"/>
                    <a:pt x="f116" y="f50"/>
                  </a:cubicBezTo>
                  <a:cubicBezTo>
                    <a:pt x="f81" y="f63"/>
                    <a:pt x="f76" y="f37"/>
                    <a:pt x="f129" y="f70"/>
                  </a:cubicBezTo>
                  <a:close/>
                  <a:moveTo>
                    <a:pt x="f84" y="f36"/>
                  </a:moveTo>
                  <a:cubicBezTo>
                    <a:pt x="f28" y="f36"/>
                    <a:pt x="f28" y="f36"/>
                    <a:pt x="f28" y="f36"/>
                  </a:cubicBezTo>
                  <a:cubicBezTo>
                    <a:pt x="f51" y="f75"/>
                    <a:pt x="f105" y="f61"/>
                    <a:pt x="f105" y="f27"/>
                  </a:cubicBezTo>
                  <a:cubicBezTo>
                    <a:pt x="f105" y="f29"/>
                    <a:pt x="f105" y="f29"/>
                    <a:pt x="f105" y="f29"/>
                  </a:cubicBezTo>
                  <a:cubicBezTo>
                    <a:pt x="f14" y="f29"/>
                    <a:pt x="f14" y="f29"/>
                    <a:pt x="f14" y="f29"/>
                  </a:cubicBezTo>
                  <a:cubicBezTo>
                    <a:pt x="f24" y="f27"/>
                    <a:pt x="f122" y="f63"/>
                    <a:pt x="f84" y="f75"/>
                  </a:cubicBezTo>
                  <a:lnTo>
                    <a:pt x="f84" y="f36"/>
                  </a:lnTo>
                  <a:close/>
                  <a:moveTo>
                    <a:pt x="f14" y="f27"/>
                  </a:moveTo>
                  <a:cubicBezTo>
                    <a:pt x="f89" y="f34"/>
                    <a:pt x="f51" y="f35"/>
                    <a:pt x="f122" y="f68"/>
                  </a:cubicBezTo>
                  <a:cubicBezTo>
                    <a:pt x="f25" y="f63"/>
                    <a:pt x="f121" y="f33"/>
                    <a:pt x="f14" y="f27"/>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42" name="Ελεύθερη σχεδίαση 49">
              <a:extLst>
                <a:ext uri="{FF2B5EF4-FFF2-40B4-BE49-F238E27FC236}">
                  <a16:creationId xmlns:a16="http://schemas.microsoft.com/office/drawing/2014/main" id="{29ABC4A4-01E7-0FE7-07FF-281D1F4B8D7D}"/>
                </a:ext>
              </a:extLst>
            </p:cNvPr>
            <p:cNvSpPr/>
            <p:nvPr/>
          </p:nvSpPr>
          <p:spPr>
            <a:xfrm rot="5400013">
              <a:off x="10763700" y="4448351"/>
              <a:ext cx="289553" cy="363812"/>
            </a:xfrm>
            <a:custGeom>
              <a:avLst/>
              <a:gdLst>
                <a:gd name="f0" fmla="val 10800000"/>
                <a:gd name="f1" fmla="val 5400000"/>
                <a:gd name="f2" fmla="val 180"/>
                <a:gd name="f3" fmla="val w"/>
                <a:gd name="f4" fmla="val h"/>
                <a:gd name="f5" fmla="val 0"/>
                <a:gd name="f6" fmla="val 149"/>
                <a:gd name="f7" fmla="val 146"/>
                <a:gd name="f8" fmla="val 61"/>
                <a:gd name="f9" fmla="val 17"/>
                <a:gd name="f10" fmla="val 64"/>
                <a:gd name="f11" fmla="val 67"/>
                <a:gd name="f12" fmla="val 9"/>
                <a:gd name="f13" fmla="val 70"/>
                <a:gd name="f14" fmla="val 13"/>
                <a:gd name="f15" fmla="val 68"/>
                <a:gd name="f16" fmla="val 15"/>
                <a:gd name="f17" fmla="val 65"/>
                <a:gd name="f18" fmla="val 22"/>
                <a:gd name="f19" fmla="val 78"/>
                <a:gd name="f20" fmla="val 72"/>
                <a:gd name="f21" fmla="val 11"/>
                <a:gd name="f22" fmla="val 71"/>
                <a:gd name="f23" fmla="val 8"/>
                <a:gd name="f24" fmla="val 75"/>
                <a:gd name="f25" fmla="val 4"/>
                <a:gd name="f26" fmla="val 81"/>
                <a:gd name="f27" fmla="val 77"/>
                <a:gd name="f28" fmla="val 20"/>
                <a:gd name="f29" fmla="val 103"/>
                <a:gd name="f30" fmla="val 144"/>
                <a:gd name="f31" fmla="val 7"/>
                <a:gd name="f32" fmla="val 39"/>
                <a:gd name="f33" fmla="val 148"/>
                <a:gd name="f34" fmla="val 63"/>
                <a:gd name="f35" fmla="val 123"/>
                <a:gd name="f36" fmla="val 79"/>
                <a:gd name="f37" fmla="val 125"/>
                <a:gd name="f38" fmla="val 130"/>
                <a:gd name="f39" fmla="val 105"/>
                <a:gd name="f40" fmla="val 138"/>
                <a:gd name="f41" fmla="val 94"/>
                <a:gd name="f42" fmla="val 99"/>
                <a:gd name="f43" fmla="val 104"/>
                <a:gd name="f44" fmla="val 147"/>
                <a:gd name="f45" fmla="val 114"/>
                <a:gd name="f46" fmla="val 120"/>
                <a:gd name="f47" fmla="val 142"/>
                <a:gd name="f48" fmla="val 135"/>
                <a:gd name="f49" fmla="val 122"/>
                <a:gd name="f50" fmla="val 129"/>
                <a:gd name="f51" fmla="val 119"/>
                <a:gd name="f52" fmla="val 131"/>
                <a:gd name="f53" fmla="val 143"/>
                <a:gd name="f54" fmla="val 141"/>
                <a:gd name="f55" fmla="val 124"/>
                <a:gd name="f56" fmla="val 108"/>
                <a:gd name="f57" fmla="val 95"/>
                <a:gd name="f58" fmla="val 118"/>
                <a:gd name="f59" fmla="val 88"/>
                <a:gd name="f60" fmla="val 121"/>
                <a:gd name="f61" fmla="val 76"/>
                <a:gd name="f62" fmla="val 57"/>
                <a:gd name="f63" fmla="val 40"/>
                <a:gd name="f64" fmla="val 132"/>
                <a:gd name="f65" fmla="val 18"/>
                <a:gd name="f66" fmla="val 101"/>
                <a:gd name="f67" fmla="val 5"/>
                <a:gd name="f68" fmla="val 33"/>
                <a:gd name="f69" fmla="val 46"/>
                <a:gd name="f70" fmla="val 31"/>
                <a:gd name="f71" fmla="val 30"/>
                <a:gd name="f72" fmla="val 16"/>
                <a:gd name="f73" fmla="val 27"/>
                <a:gd name="f74" fmla="val 14"/>
                <a:gd name="f75" fmla="val 12"/>
                <a:gd name="f76" fmla="val 37"/>
                <a:gd name="f77" fmla="val 23"/>
                <a:gd name="f78" fmla="val 60"/>
                <a:gd name="f79" fmla="val 24"/>
                <a:gd name="f80" fmla="val 62"/>
                <a:gd name="f81" fmla="val 58"/>
                <a:gd name="f82" fmla="val 10"/>
                <a:gd name="f83" fmla="val 59"/>
                <a:gd name="f84" fmla="val 49"/>
                <a:gd name="f85" fmla="val 25"/>
                <a:gd name="f86" fmla="val 41"/>
                <a:gd name="f87" fmla="val 26"/>
                <a:gd name="f88" fmla="val 32"/>
                <a:gd name="f89" fmla="val 98"/>
                <a:gd name="f90" fmla="val 85"/>
                <a:gd name="f91" fmla="val 90"/>
                <a:gd name="f92" fmla="val 140"/>
                <a:gd name="f93" fmla="val 29"/>
                <a:gd name="f94" fmla="val 34"/>
                <a:gd name="f95" fmla="val 139"/>
                <a:gd name="f96" fmla="val 127"/>
                <a:gd name="f97" fmla="val 73"/>
                <a:gd name="f98" fmla="val 145"/>
                <a:gd name="f99" fmla="val 113"/>
                <a:gd name="f100" fmla="val 109"/>
                <a:gd name="f101" fmla="val 106"/>
                <a:gd name="f102" fmla="val 126"/>
                <a:gd name="f103" fmla="val 134"/>
                <a:gd name="f104" fmla="val 100"/>
                <a:gd name="f105" fmla="val 137"/>
                <a:gd name="f106" fmla="val 107"/>
                <a:gd name="f107" fmla="+- 0 0 -90"/>
                <a:gd name="f108" fmla="*/ f3 1 149"/>
                <a:gd name="f109" fmla="*/ f4 1 146"/>
                <a:gd name="f110" fmla="+- f7 0 f5"/>
                <a:gd name="f111" fmla="+- f6 0 f5"/>
                <a:gd name="f112" fmla="*/ f107 f0 1"/>
                <a:gd name="f113" fmla="*/ f111 1 149"/>
                <a:gd name="f114" fmla="*/ f110 1 146"/>
                <a:gd name="f115" fmla="*/ 61 f111 1"/>
                <a:gd name="f116" fmla="*/ 17 f110 1"/>
                <a:gd name="f117" fmla="*/ 70 f111 1"/>
                <a:gd name="f118" fmla="*/ 13 f110 1"/>
                <a:gd name="f119" fmla="*/ 67 f111 1"/>
                <a:gd name="f120" fmla="*/ 22 f110 1"/>
                <a:gd name="f121" fmla="*/ 71 f111 1"/>
                <a:gd name="f122" fmla="*/ 8 f110 1"/>
                <a:gd name="f123" fmla="*/ 77 f111 1"/>
                <a:gd name="f124" fmla="*/ 20 f110 1"/>
                <a:gd name="f125" fmla="*/ 146 f111 1"/>
                <a:gd name="f126" fmla="*/ 39 f110 1"/>
                <a:gd name="f127" fmla="*/ 125 f111 1"/>
                <a:gd name="f128" fmla="*/ 103 f110 1"/>
                <a:gd name="f129" fmla="*/ 99 f110 1"/>
                <a:gd name="f130" fmla="*/ 148 f111 1"/>
                <a:gd name="f131" fmla="*/ 120 f110 1"/>
                <a:gd name="f132" fmla="*/ 129 f111 1"/>
                <a:gd name="f133" fmla="*/ 119 f110 1"/>
                <a:gd name="f134" fmla="*/ 141 f111 1"/>
                <a:gd name="f135" fmla="*/ 143 f110 1"/>
                <a:gd name="f136" fmla="*/ 124 f111 1"/>
                <a:gd name="f137" fmla="*/ 108 f110 1"/>
                <a:gd name="f138" fmla="*/ 121 f111 1"/>
                <a:gd name="f139" fmla="*/ 76 f110 1"/>
                <a:gd name="f140" fmla="*/ 132 f111 1"/>
                <a:gd name="f141" fmla="*/ 18 f110 1"/>
                <a:gd name="f142" fmla="*/ 46 f111 1"/>
                <a:gd name="f143" fmla="*/ 31 f110 1"/>
                <a:gd name="f144" fmla="*/ 0 f111 1"/>
                <a:gd name="f145" fmla="*/ 27 f110 1"/>
                <a:gd name="f146" fmla="*/ 60 f111 1"/>
                <a:gd name="f147" fmla="*/ 24 f110 1"/>
                <a:gd name="f148" fmla="*/ 58 f111 1"/>
                <a:gd name="f149" fmla="*/ 11 f110 1"/>
                <a:gd name="f150" fmla="*/ 68 f111 1"/>
                <a:gd name="f151" fmla="*/ 31 f111 1"/>
                <a:gd name="f152" fmla="*/ 25 f110 1"/>
                <a:gd name="f153" fmla="*/ 101 f111 1"/>
                <a:gd name="f154" fmla="*/ 88 f111 1"/>
                <a:gd name="f155" fmla="*/ 142 f111 1"/>
                <a:gd name="f156" fmla="*/ 32 f110 1"/>
                <a:gd name="f157" fmla="*/ 34 f110 1"/>
                <a:gd name="f158" fmla="*/ 122 f111 1"/>
                <a:gd name="f159" fmla="*/ 95 f110 1"/>
                <a:gd name="f160" fmla="*/ 145 f111 1"/>
                <a:gd name="f161" fmla="*/ 106 f110 1"/>
                <a:gd name="f162" fmla="*/ 134 f111 1"/>
                <a:gd name="f163" fmla="*/ f112 1 f2"/>
                <a:gd name="f164" fmla="*/ f115 1 149"/>
                <a:gd name="f165" fmla="*/ f116 1 146"/>
                <a:gd name="f166" fmla="*/ f117 1 149"/>
                <a:gd name="f167" fmla="*/ f118 1 146"/>
                <a:gd name="f168" fmla="*/ f119 1 149"/>
                <a:gd name="f169" fmla="*/ f120 1 146"/>
                <a:gd name="f170" fmla="*/ f121 1 149"/>
                <a:gd name="f171" fmla="*/ f122 1 146"/>
                <a:gd name="f172" fmla="*/ f123 1 149"/>
                <a:gd name="f173" fmla="*/ f124 1 146"/>
                <a:gd name="f174" fmla="*/ f125 1 149"/>
                <a:gd name="f175" fmla="*/ f126 1 146"/>
                <a:gd name="f176" fmla="*/ f127 1 149"/>
                <a:gd name="f177" fmla="*/ f128 1 146"/>
                <a:gd name="f178" fmla="*/ f129 1 146"/>
                <a:gd name="f179" fmla="*/ f130 1 149"/>
                <a:gd name="f180" fmla="*/ f131 1 146"/>
                <a:gd name="f181" fmla="*/ f132 1 149"/>
                <a:gd name="f182" fmla="*/ f133 1 146"/>
                <a:gd name="f183" fmla="*/ f134 1 149"/>
                <a:gd name="f184" fmla="*/ f135 1 146"/>
                <a:gd name="f185" fmla="*/ f136 1 149"/>
                <a:gd name="f186" fmla="*/ f137 1 146"/>
                <a:gd name="f187" fmla="*/ f138 1 149"/>
                <a:gd name="f188" fmla="*/ f139 1 146"/>
                <a:gd name="f189" fmla="*/ f140 1 149"/>
                <a:gd name="f190" fmla="*/ f141 1 146"/>
                <a:gd name="f191" fmla="*/ f142 1 149"/>
                <a:gd name="f192" fmla="*/ f143 1 146"/>
                <a:gd name="f193" fmla="*/ f144 1 149"/>
                <a:gd name="f194" fmla="*/ f145 1 146"/>
                <a:gd name="f195" fmla="*/ f146 1 149"/>
                <a:gd name="f196" fmla="*/ f147 1 146"/>
                <a:gd name="f197" fmla="*/ f148 1 149"/>
                <a:gd name="f198" fmla="*/ f149 1 146"/>
                <a:gd name="f199" fmla="*/ f150 1 149"/>
                <a:gd name="f200" fmla="*/ f151 1 149"/>
                <a:gd name="f201" fmla="*/ f152 1 146"/>
                <a:gd name="f202" fmla="*/ f153 1 149"/>
                <a:gd name="f203" fmla="*/ f154 1 149"/>
                <a:gd name="f204" fmla="*/ f155 1 149"/>
                <a:gd name="f205" fmla="*/ f156 1 146"/>
                <a:gd name="f206" fmla="*/ f157 1 146"/>
                <a:gd name="f207" fmla="*/ f158 1 149"/>
                <a:gd name="f208" fmla="*/ f159 1 146"/>
                <a:gd name="f209" fmla="*/ f160 1 149"/>
                <a:gd name="f210" fmla="*/ f161 1 146"/>
                <a:gd name="f211" fmla="*/ f162 1 149"/>
                <a:gd name="f212" fmla="*/ 0 1 f113"/>
                <a:gd name="f213" fmla="*/ f6 1 f113"/>
                <a:gd name="f214" fmla="*/ 0 1 f114"/>
                <a:gd name="f215" fmla="*/ f7 1 f114"/>
                <a:gd name="f216" fmla="+- f163 0 f1"/>
                <a:gd name="f217" fmla="*/ f164 1 f113"/>
                <a:gd name="f218" fmla="*/ f165 1 f114"/>
                <a:gd name="f219" fmla="*/ f166 1 f113"/>
                <a:gd name="f220" fmla="*/ f167 1 f114"/>
                <a:gd name="f221" fmla="*/ f168 1 f113"/>
                <a:gd name="f222" fmla="*/ f169 1 f114"/>
                <a:gd name="f223" fmla="*/ f170 1 f113"/>
                <a:gd name="f224" fmla="*/ f171 1 f114"/>
                <a:gd name="f225" fmla="*/ f172 1 f113"/>
                <a:gd name="f226" fmla="*/ f173 1 f114"/>
                <a:gd name="f227" fmla="*/ f174 1 f113"/>
                <a:gd name="f228" fmla="*/ f175 1 f114"/>
                <a:gd name="f229" fmla="*/ f176 1 f113"/>
                <a:gd name="f230" fmla="*/ f177 1 f114"/>
                <a:gd name="f231" fmla="*/ f178 1 f114"/>
                <a:gd name="f232" fmla="*/ f179 1 f113"/>
                <a:gd name="f233" fmla="*/ f180 1 f114"/>
                <a:gd name="f234" fmla="*/ f181 1 f113"/>
                <a:gd name="f235" fmla="*/ f182 1 f114"/>
                <a:gd name="f236" fmla="*/ f183 1 f113"/>
                <a:gd name="f237" fmla="*/ f184 1 f114"/>
                <a:gd name="f238" fmla="*/ f185 1 f113"/>
                <a:gd name="f239" fmla="*/ f186 1 f114"/>
                <a:gd name="f240" fmla="*/ f187 1 f113"/>
                <a:gd name="f241" fmla="*/ f188 1 f114"/>
                <a:gd name="f242" fmla="*/ f189 1 f113"/>
                <a:gd name="f243" fmla="*/ f190 1 f114"/>
                <a:gd name="f244" fmla="*/ f191 1 f113"/>
                <a:gd name="f245" fmla="*/ f192 1 f114"/>
                <a:gd name="f246" fmla="*/ f193 1 f113"/>
                <a:gd name="f247" fmla="*/ f194 1 f114"/>
                <a:gd name="f248" fmla="*/ f195 1 f113"/>
                <a:gd name="f249" fmla="*/ f196 1 f114"/>
                <a:gd name="f250" fmla="*/ f197 1 f113"/>
                <a:gd name="f251" fmla="*/ f198 1 f114"/>
                <a:gd name="f252" fmla="*/ f199 1 f113"/>
                <a:gd name="f253" fmla="*/ f200 1 f113"/>
                <a:gd name="f254" fmla="*/ f201 1 f114"/>
                <a:gd name="f255" fmla="*/ f202 1 f113"/>
                <a:gd name="f256" fmla="*/ f203 1 f113"/>
                <a:gd name="f257" fmla="*/ f204 1 f113"/>
                <a:gd name="f258" fmla="*/ f205 1 f114"/>
                <a:gd name="f259" fmla="*/ f206 1 f114"/>
                <a:gd name="f260" fmla="*/ f207 1 f113"/>
                <a:gd name="f261" fmla="*/ f208 1 f114"/>
                <a:gd name="f262" fmla="*/ f209 1 f113"/>
                <a:gd name="f263" fmla="*/ f210 1 f114"/>
                <a:gd name="f264" fmla="*/ f211 1 f113"/>
                <a:gd name="f265" fmla="*/ f212 f108 1"/>
                <a:gd name="f266" fmla="*/ f213 f108 1"/>
                <a:gd name="f267" fmla="*/ f215 f109 1"/>
                <a:gd name="f268" fmla="*/ f214 f109 1"/>
                <a:gd name="f269" fmla="*/ f217 f108 1"/>
                <a:gd name="f270" fmla="*/ f218 f109 1"/>
                <a:gd name="f271" fmla="*/ f219 f108 1"/>
                <a:gd name="f272" fmla="*/ f220 f109 1"/>
                <a:gd name="f273" fmla="*/ f221 f108 1"/>
                <a:gd name="f274" fmla="*/ f222 f109 1"/>
                <a:gd name="f275" fmla="*/ f223 f108 1"/>
                <a:gd name="f276" fmla="*/ f224 f109 1"/>
                <a:gd name="f277" fmla="*/ f225 f108 1"/>
                <a:gd name="f278" fmla="*/ f226 f109 1"/>
                <a:gd name="f279" fmla="*/ f227 f108 1"/>
                <a:gd name="f280" fmla="*/ f228 f109 1"/>
                <a:gd name="f281" fmla="*/ f229 f108 1"/>
                <a:gd name="f282" fmla="*/ f230 f109 1"/>
                <a:gd name="f283" fmla="*/ f231 f109 1"/>
                <a:gd name="f284" fmla="*/ f232 f108 1"/>
                <a:gd name="f285" fmla="*/ f233 f109 1"/>
                <a:gd name="f286" fmla="*/ f234 f108 1"/>
                <a:gd name="f287" fmla="*/ f235 f109 1"/>
                <a:gd name="f288" fmla="*/ f236 f108 1"/>
                <a:gd name="f289" fmla="*/ f237 f109 1"/>
                <a:gd name="f290" fmla="*/ f238 f108 1"/>
                <a:gd name="f291" fmla="*/ f239 f109 1"/>
                <a:gd name="f292" fmla="*/ f240 f108 1"/>
                <a:gd name="f293" fmla="*/ f241 f109 1"/>
                <a:gd name="f294" fmla="*/ f242 f108 1"/>
                <a:gd name="f295" fmla="*/ f243 f109 1"/>
                <a:gd name="f296" fmla="*/ f244 f108 1"/>
                <a:gd name="f297" fmla="*/ f245 f109 1"/>
                <a:gd name="f298" fmla="*/ f246 f108 1"/>
                <a:gd name="f299" fmla="*/ f247 f109 1"/>
                <a:gd name="f300" fmla="*/ f248 f108 1"/>
                <a:gd name="f301" fmla="*/ f249 f109 1"/>
                <a:gd name="f302" fmla="*/ f250 f108 1"/>
                <a:gd name="f303" fmla="*/ f251 f109 1"/>
                <a:gd name="f304" fmla="*/ f252 f108 1"/>
                <a:gd name="f305" fmla="*/ f253 f108 1"/>
                <a:gd name="f306" fmla="*/ f254 f109 1"/>
                <a:gd name="f307" fmla="*/ f255 f108 1"/>
                <a:gd name="f308" fmla="*/ f256 f108 1"/>
                <a:gd name="f309" fmla="*/ f257 f108 1"/>
                <a:gd name="f310" fmla="*/ f258 f109 1"/>
                <a:gd name="f311" fmla="*/ f259 f109 1"/>
                <a:gd name="f312" fmla="*/ f260 f108 1"/>
                <a:gd name="f313" fmla="*/ f261 f109 1"/>
                <a:gd name="f314" fmla="*/ f262 f108 1"/>
                <a:gd name="f315" fmla="*/ f263 f109 1"/>
                <a:gd name="f316" fmla="*/ f264 f108 1"/>
              </a:gdLst>
              <a:ahLst/>
              <a:cxnLst>
                <a:cxn ang="3cd4">
                  <a:pos x="hc" y="t"/>
                </a:cxn>
                <a:cxn ang="0">
                  <a:pos x="r" y="vc"/>
                </a:cxn>
                <a:cxn ang="cd4">
                  <a:pos x="hc" y="b"/>
                </a:cxn>
                <a:cxn ang="cd2">
                  <a:pos x="l" y="vc"/>
                </a:cxn>
                <a:cxn ang="f216">
                  <a:pos x="f269" y="f270"/>
                </a:cxn>
                <a:cxn ang="f216">
                  <a:pos x="f271" y="f272"/>
                </a:cxn>
                <a:cxn ang="f216">
                  <a:pos x="f273" y="f274"/>
                </a:cxn>
                <a:cxn ang="f216">
                  <a:pos x="f275" y="f276"/>
                </a:cxn>
                <a:cxn ang="f216">
                  <a:pos x="f277" y="f278"/>
                </a:cxn>
                <a:cxn ang="f216">
                  <a:pos x="f279" y="f280"/>
                </a:cxn>
                <a:cxn ang="f216">
                  <a:pos x="f281" y="f282"/>
                </a:cxn>
                <a:cxn ang="f216">
                  <a:pos x="f279" y="f283"/>
                </a:cxn>
                <a:cxn ang="f216">
                  <a:pos x="f284" y="f285"/>
                </a:cxn>
                <a:cxn ang="f216">
                  <a:pos x="f286" y="f287"/>
                </a:cxn>
                <a:cxn ang="f216">
                  <a:pos x="f288" y="f289"/>
                </a:cxn>
                <a:cxn ang="f216">
                  <a:pos x="f290" y="f291"/>
                </a:cxn>
                <a:cxn ang="f216">
                  <a:pos x="f292" y="f293"/>
                </a:cxn>
                <a:cxn ang="f216">
                  <a:pos x="f294" y="f295"/>
                </a:cxn>
                <a:cxn ang="f216">
                  <a:pos x="f296" y="f297"/>
                </a:cxn>
                <a:cxn ang="f216">
                  <a:pos x="f298" y="f299"/>
                </a:cxn>
                <a:cxn ang="f216">
                  <a:pos x="f300" y="f301"/>
                </a:cxn>
                <a:cxn ang="f216">
                  <a:pos x="f302" y="f303"/>
                </a:cxn>
                <a:cxn ang="f216">
                  <a:pos x="f304" y="f276"/>
                </a:cxn>
                <a:cxn ang="f216">
                  <a:pos x="f269" y="f270"/>
                </a:cxn>
                <a:cxn ang="f216">
                  <a:pos x="f302" y="f299"/>
                </a:cxn>
                <a:cxn ang="f216">
                  <a:pos x="f305" y="f306"/>
                </a:cxn>
                <a:cxn ang="f216">
                  <a:pos x="f302" y="f299"/>
                </a:cxn>
                <a:cxn ang="f216">
                  <a:pos x="f307" y="f303"/>
                </a:cxn>
                <a:cxn ang="f216">
                  <a:pos x="f308" y="f278"/>
                </a:cxn>
                <a:cxn ang="f216">
                  <a:pos x="f307" y="f303"/>
                </a:cxn>
                <a:cxn ang="f216">
                  <a:pos x="f309" y="f310"/>
                </a:cxn>
                <a:cxn ang="f216">
                  <a:pos x="f288" y="f311"/>
                </a:cxn>
                <a:cxn ang="f216">
                  <a:pos x="f312" y="f313"/>
                </a:cxn>
                <a:cxn ang="f216">
                  <a:pos x="f309" y="f310"/>
                </a:cxn>
                <a:cxn ang="f216">
                  <a:pos x="f314" y="f287"/>
                </a:cxn>
                <a:cxn ang="f216">
                  <a:pos x="f309" y="f315"/>
                </a:cxn>
                <a:cxn ang="f216">
                  <a:pos x="f294" y="f315"/>
                </a:cxn>
                <a:cxn ang="f216">
                  <a:pos x="f314" y="f287"/>
                </a:cxn>
                <a:cxn ang="f216">
                  <a:pos x="f279" y="f282"/>
                </a:cxn>
                <a:cxn ang="f216">
                  <a:pos x="f316" y="f282"/>
                </a:cxn>
                <a:cxn ang="f216">
                  <a:pos x="f279" y="f282"/>
                </a:cxn>
              </a:cxnLst>
              <a:rect l="f265" t="f268" r="f266" b="f267"/>
              <a:pathLst>
                <a:path w="149" h="146">
                  <a:moveTo>
                    <a:pt x="f8" y="f9"/>
                  </a:moveTo>
                  <a:cubicBezTo>
                    <a:pt x="f10" y="f9"/>
                    <a:pt x="f11" y="f12"/>
                    <a:pt x="f13" y="f14"/>
                  </a:cubicBezTo>
                  <a:cubicBezTo>
                    <a:pt x="f15" y="f16"/>
                    <a:pt x="f17" y="f9"/>
                    <a:pt x="f11" y="f18"/>
                  </a:cubicBezTo>
                  <a:cubicBezTo>
                    <a:pt x="f19" y="f18"/>
                    <a:pt x="f20" y="f21"/>
                    <a:pt x="f22" y="f23"/>
                  </a:cubicBezTo>
                  <a:cubicBezTo>
                    <a:pt x="f24" y="f25"/>
                    <a:pt x="f26" y="f16"/>
                    <a:pt x="f27" y="f28"/>
                  </a:cubicBezTo>
                  <a:cubicBezTo>
                    <a:pt x="f29" y="f5"/>
                    <a:pt x="f30" y="f31"/>
                    <a:pt x="f7" y="f32"/>
                  </a:cubicBezTo>
                  <a:cubicBezTo>
                    <a:pt x="f33" y="f34"/>
                    <a:pt x="f35" y="f36"/>
                    <a:pt x="f37" y="f29"/>
                  </a:cubicBezTo>
                  <a:cubicBezTo>
                    <a:pt x="f38" y="f39"/>
                    <a:pt x="f40" y="f41"/>
                    <a:pt x="f7" y="f42"/>
                  </a:cubicBezTo>
                  <a:cubicBezTo>
                    <a:pt x="f6" y="f43"/>
                    <a:pt x="f44" y="f45"/>
                    <a:pt x="f33" y="f46"/>
                  </a:cubicBezTo>
                  <a:cubicBezTo>
                    <a:pt x="f47" y="f37"/>
                    <a:pt x="f48" y="f49"/>
                    <a:pt x="f50" y="f51"/>
                  </a:cubicBezTo>
                  <a:cubicBezTo>
                    <a:pt x="f50" y="f52"/>
                    <a:pt x="f50" y="f53"/>
                    <a:pt x="f54" y="f53"/>
                  </a:cubicBezTo>
                  <a:cubicBezTo>
                    <a:pt x="f46" y="f7"/>
                    <a:pt x="f37" y="f37"/>
                    <a:pt x="f55" y="f56"/>
                  </a:cubicBezTo>
                  <a:cubicBezTo>
                    <a:pt x="f35" y="f57"/>
                    <a:pt x="f58" y="f59"/>
                    <a:pt x="f60" y="f61"/>
                  </a:cubicBezTo>
                  <a:cubicBezTo>
                    <a:pt x="f37" y="f62"/>
                    <a:pt x="f6" y="f63"/>
                    <a:pt x="f64" y="f65"/>
                  </a:cubicBezTo>
                  <a:cubicBezTo>
                    <a:pt x="f66" y="f67"/>
                    <a:pt x="f61" y="f68"/>
                    <a:pt x="f69" y="f70"/>
                  </a:cubicBezTo>
                  <a:cubicBezTo>
                    <a:pt x="f70" y="f71"/>
                    <a:pt x="f72" y="f72"/>
                    <a:pt x="f5" y="f73"/>
                  </a:cubicBezTo>
                  <a:cubicBezTo>
                    <a:pt x="f74" y="f75"/>
                    <a:pt x="f76" y="f77"/>
                    <a:pt x="f78" y="f79"/>
                  </a:cubicBezTo>
                  <a:cubicBezTo>
                    <a:pt x="f80" y="f18"/>
                    <a:pt x="f81" y="f16"/>
                    <a:pt x="f81" y="f21"/>
                  </a:cubicBezTo>
                  <a:cubicBezTo>
                    <a:pt x="f8" y="f82"/>
                    <a:pt x="f10" y="f25"/>
                    <a:pt x="f15" y="f23"/>
                  </a:cubicBezTo>
                  <a:cubicBezTo>
                    <a:pt x="f11" y="f12"/>
                    <a:pt x="f83" y="f12"/>
                    <a:pt x="f8" y="f9"/>
                  </a:cubicBezTo>
                  <a:close/>
                  <a:moveTo>
                    <a:pt x="f81" y="f73"/>
                  </a:moveTo>
                  <a:cubicBezTo>
                    <a:pt x="f84" y="f85"/>
                    <a:pt x="f86" y="f18"/>
                    <a:pt x="f70" y="f85"/>
                  </a:cubicBezTo>
                  <a:cubicBezTo>
                    <a:pt x="f86" y="f87"/>
                    <a:pt x="f84" y="f88"/>
                    <a:pt x="f81" y="f73"/>
                  </a:cubicBezTo>
                  <a:close/>
                  <a:moveTo>
                    <a:pt x="f66" y="f21"/>
                  </a:moveTo>
                  <a:cubicBezTo>
                    <a:pt x="f89" y="f74"/>
                    <a:pt x="f90" y="f16"/>
                    <a:pt x="f59" y="f28"/>
                  </a:cubicBezTo>
                  <a:cubicBezTo>
                    <a:pt x="f91" y="f16"/>
                    <a:pt x="f43" y="f72"/>
                    <a:pt x="f66" y="f21"/>
                  </a:cubicBezTo>
                  <a:close/>
                  <a:moveTo>
                    <a:pt x="f47" y="f88"/>
                  </a:moveTo>
                  <a:cubicBezTo>
                    <a:pt x="f92" y="f93"/>
                    <a:pt x="f40" y="f71"/>
                    <a:pt x="f54" y="f94"/>
                  </a:cubicBezTo>
                  <a:cubicBezTo>
                    <a:pt x="f95" y="f83"/>
                    <a:pt x="f60" y="f11"/>
                    <a:pt x="f49" y="f57"/>
                  </a:cubicBezTo>
                  <a:cubicBezTo>
                    <a:pt x="f96" y="f97"/>
                    <a:pt x="f7" y="f83"/>
                    <a:pt x="f47" y="f88"/>
                  </a:cubicBezTo>
                  <a:close/>
                  <a:moveTo>
                    <a:pt x="f98" y="f51"/>
                  </a:moveTo>
                  <a:cubicBezTo>
                    <a:pt x="f98" y="f99"/>
                    <a:pt x="f98" y="f100"/>
                    <a:pt x="f47" y="f101"/>
                  </a:cubicBezTo>
                  <a:cubicBezTo>
                    <a:pt x="f95" y="f101"/>
                    <a:pt x="f48" y="f101"/>
                    <a:pt x="f64" y="f101"/>
                  </a:cubicBezTo>
                  <a:cubicBezTo>
                    <a:pt x="f102" y="f99"/>
                    <a:pt x="f103" y="f60"/>
                    <a:pt x="f98" y="f51"/>
                  </a:cubicBezTo>
                  <a:close/>
                  <a:moveTo>
                    <a:pt x="f7" y="f29"/>
                  </a:moveTo>
                  <a:cubicBezTo>
                    <a:pt x="f47" y="f104"/>
                    <a:pt x="f105" y="f104"/>
                    <a:pt x="f103" y="f29"/>
                  </a:cubicBezTo>
                  <a:cubicBezTo>
                    <a:pt x="f95" y="f66"/>
                    <a:pt x="f30" y="f106"/>
                    <a:pt x="f7" y="f29"/>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43" name="Ελεύθερη σχεδίαση 50">
              <a:extLst>
                <a:ext uri="{FF2B5EF4-FFF2-40B4-BE49-F238E27FC236}">
                  <a16:creationId xmlns:a16="http://schemas.microsoft.com/office/drawing/2014/main" id="{64831C65-3383-8A85-84A1-4ECA05921CBA}"/>
                </a:ext>
              </a:extLst>
            </p:cNvPr>
            <p:cNvSpPr/>
            <p:nvPr/>
          </p:nvSpPr>
          <p:spPr>
            <a:xfrm rot="5400013">
              <a:off x="10758446" y="4458898"/>
              <a:ext cx="289553" cy="342717"/>
            </a:xfrm>
            <a:custGeom>
              <a:avLst/>
              <a:gdLst>
                <a:gd name="f0" fmla="val 10800000"/>
                <a:gd name="f1" fmla="val 5400000"/>
                <a:gd name="f2" fmla="val 180"/>
                <a:gd name="f3" fmla="val w"/>
                <a:gd name="f4" fmla="val h"/>
                <a:gd name="f5" fmla="val 0"/>
                <a:gd name="f6" fmla="val 149"/>
                <a:gd name="f7" fmla="val 138"/>
                <a:gd name="f8" fmla="val 65"/>
                <a:gd name="f9" fmla="val 66"/>
                <a:gd name="f10" fmla="val 68"/>
                <a:gd name="f11" fmla="val 1"/>
                <a:gd name="f12" fmla="val 69"/>
                <a:gd name="f13" fmla="val 2"/>
                <a:gd name="f14" fmla="val 3"/>
                <a:gd name="f15" fmla="val 67"/>
                <a:gd name="f16" fmla="val 4"/>
                <a:gd name="f17" fmla="val 63"/>
                <a:gd name="f18" fmla="val 62"/>
                <a:gd name="f19" fmla="val 6"/>
                <a:gd name="f20" fmla="val 7"/>
                <a:gd name="f21" fmla="val 61"/>
                <a:gd name="f22" fmla="val 8"/>
                <a:gd name="f23" fmla="val 10"/>
                <a:gd name="f24" fmla="val 9"/>
                <a:gd name="f25" fmla="val 64"/>
                <a:gd name="f26" fmla="val 5"/>
                <a:gd name="f27" fmla="val 70"/>
                <a:gd name="f28" fmla="val 71"/>
                <a:gd name="f29" fmla="val 11"/>
                <a:gd name="f30" fmla="val 12"/>
                <a:gd name="f31" fmla="val 16"/>
                <a:gd name="f32" fmla="val 15"/>
                <a:gd name="f33" fmla="val 72"/>
                <a:gd name="f34" fmla="val 14"/>
                <a:gd name="f35" fmla="val 74"/>
                <a:gd name="f36" fmla="val 73"/>
                <a:gd name="f37" fmla="val 75"/>
                <a:gd name="f38" fmla="val 77"/>
                <a:gd name="f39" fmla="val 78"/>
                <a:gd name="f40" fmla="val 79"/>
                <a:gd name="f41" fmla="val 88"/>
                <a:gd name="f42" fmla="val 99"/>
                <a:gd name="f43" fmla="val 110"/>
                <a:gd name="f44" fmla="val 131"/>
                <a:gd name="f45" fmla="val 145"/>
                <a:gd name="f46" fmla="val 147"/>
                <a:gd name="f47" fmla="val 33"/>
                <a:gd name="f48" fmla="val 148"/>
                <a:gd name="f49" fmla="val 45"/>
                <a:gd name="f50" fmla="val 142"/>
                <a:gd name="f51" fmla="val 55"/>
                <a:gd name="f52" fmla="val 137"/>
                <a:gd name="f53" fmla="val 125"/>
                <a:gd name="f54" fmla="val 85"/>
                <a:gd name="f55" fmla="val 126"/>
                <a:gd name="f56" fmla="val 97"/>
                <a:gd name="f57" fmla="val 127"/>
                <a:gd name="f58" fmla="val 130"/>
                <a:gd name="f59" fmla="val 96"/>
                <a:gd name="f60" fmla="val 132"/>
                <a:gd name="f61" fmla="val 95"/>
                <a:gd name="f62" fmla="val 135"/>
                <a:gd name="f63" fmla="val 93"/>
                <a:gd name="f64" fmla="val 91"/>
                <a:gd name="f65" fmla="val 144"/>
                <a:gd name="f66" fmla="val 92"/>
                <a:gd name="f67" fmla="val 101"/>
                <a:gd name="f68" fmla="val 106"/>
                <a:gd name="f69" fmla="val 109"/>
                <a:gd name="f70" fmla="val 112"/>
                <a:gd name="f71" fmla="val 114"/>
                <a:gd name="f72" fmla="val 115"/>
                <a:gd name="f73" fmla="val 146"/>
                <a:gd name="f74" fmla="val 117"/>
                <a:gd name="f75" fmla="val 143"/>
                <a:gd name="f76" fmla="val 118"/>
                <a:gd name="f77" fmla="val 141"/>
                <a:gd name="f78" fmla="val 134"/>
                <a:gd name="f79" fmla="val 116"/>
                <a:gd name="f80" fmla="val 136"/>
                <a:gd name="f81" fmla="val 139"/>
                <a:gd name="f82" fmla="val 123"/>
                <a:gd name="f83" fmla="val 108"/>
                <a:gd name="f84" fmla="val 105"/>
                <a:gd name="f85" fmla="val 102"/>
                <a:gd name="f86" fmla="val 122"/>
                <a:gd name="f87" fmla="val 94"/>
                <a:gd name="f88" fmla="val 121"/>
                <a:gd name="f89" fmla="val 90"/>
                <a:gd name="f90" fmla="val 120"/>
                <a:gd name="f91" fmla="val 84"/>
                <a:gd name="f92" fmla="val 57"/>
                <a:gd name="f93" fmla="val 129"/>
                <a:gd name="f94" fmla="val 51"/>
                <a:gd name="f95" fmla="val 39"/>
                <a:gd name="f96" fmla="val 27"/>
                <a:gd name="f97" fmla="val 13"/>
                <a:gd name="f98" fmla="val 104"/>
                <a:gd name="f99" fmla="val 83"/>
                <a:gd name="f100" fmla="val 18"/>
                <a:gd name="f101" fmla="val 22"/>
                <a:gd name="f102" fmla="val 26"/>
                <a:gd name="f103" fmla="val 49"/>
                <a:gd name="f104" fmla="val 48"/>
                <a:gd name="f105" fmla="val 47"/>
                <a:gd name="f106" fmla="val 40"/>
                <a:gd name="f107" fmla="val 25"/>
                <a:gd name="f108" fmla="val 35"/>
                <a:gd name="f109" fmla="val 23"/>
                <a:gd name="f110" fmla="val 30"/>
                <a:gd name="f111" fmla="val 19"/>
                <a:gd name="f112" fmla="val 17"/>
                <a:gd name="f113" fmla="val 21"/>
                <a:gd name="f114" fmla="val 20"/>
                <a:gd name="f115" fmla="val 46"/>
                <a:gd name="f116" fmla="val 53"/>
                <a:gd name="f117" fmla="val 59"/>
                <a:gd name="f118" fmla="val 60"/>
                <a:gd name="f119" fmla="val 58"/>
                <a:gd name="f120" fmla="val 76"/>
                <a:gd name="f121" fmla="val 32"/>
                <a:gd name="f122" fmla="val 24"/>
                <a:gd name="f123" fmla="val 29"/>
                <a:gd name="f124" fmla="val 31"/>
                <a:gd name="f125" fmla="val 34"/>
                <a:gd name="f126" fmla="val 37"/>
                <a:gd name="f127" fmla="val 54"/>
                <a:gd name="f128" fmla="val 56"/>
                <a:gd name="f129" fmla="val 50"/>
                <a:gd name="f130" fmla="val 43"/>
                <a:gd name="f131" fmla="val 36"/>
                <a:gd name="f132" fmla="val 41"/>
                <a:gd name="f133" fmla="val 82"/>
                <a:gd name="f134" fmla="val 86"/>
                <a:gd name="f135" fmla="val 87"/>
                <a:gd name="f136" fmla="val 100"/>
                <a:gd name="f137" fmla="val 98"/>
                <a:gd name="f138" fmla="val 124"/>
                <a:gd name="f139" fmla="val 107"/>
                <a:gd name="f140" fmla="val 89"/>
                <a:gd name="f141" fmla="val 133"/>
                <a:gd name="f142" fmla="val 52"/>
                <a:gd name="f143" fmla="val 80"/>
                <a:gd name="f144" fmla="val 140"/>
                <a:gd name="f145" fmla="val 28"/>
                <a:gd name="f146" fmla="val 81"/>
                <a:gd name="f147" fmla="val 103"/>
                <a:gd name="f148" fmla="val 128"/>
                <a:gd name="f149" fmla="val 38"/>
                <a:gd name="f150" fmla="val 44"/>
                <a:gd name="f151" fmla="val 113"/>
                <a:gd name="f152" fmla="val 111"/>
                <a:gd name="f153" fmla="+- 0 0 -90"/>
                <a:gd name="f154" fmla="*/ f3 1 149"/>
                <a:gd name="f155" fmla="*/ f4 1 138"/>
                <a:gd name="f156" fmla="+- f7 0 f5"/>
                <a:gd name="f157" fmla="+- f6 0 f5"/>
                <a:gd name="f158" fmla="*/ f153 f0 1"/>
                <a:gd name="f159" fmla="*/ f157 1 149"/>
                <a:gd name="f160" fmla="*/ f156 1 138"/>
                <a:gd name="f161" fmla="*/ 69 f157 1"/>
                <a:gd name="f162" fmla="*/ 3 f156 1"/>
                <a:gd name="f163" fmla="*/ 64 f157 1"/>
                <a:gd name="f164" fmla="*/ 7 f156 1"/>
                <a:gd name="f165" fmla="*/ 70 f157 1"/>
                <a:gd name="f166" fmla="*/ 73 f157 1"/>
                <a:gd name="f167" fmla="*/ 1 f156 1"/>
                <a:gd name="f168" fmla="*/ 147 f157 1"/>
                <a:gd name="f169" fmla="*/ 33 f156 1"/>
                <a:gd name="f170" fmla="*/ 142 f157 1"/>
                <a:gd name="f171" fmla="*/ 91 f156 1"/>
                <a:gd name="f172" fmla="*/ 149 f157 1"/>
                <a:gd name="f173" fmla="*/ 114 f156 1"/>
                <a:gd name="f174" fmla="*/ 130 f157 1"/>
                <a:gd name="f175" fmla="*/ 137 f157 1"/>
                <a:gd name="f176" fmla="*/ 138 f156 1"/>
                <a:gd name="f177" fmla="*/ 122 f157 1"/>
                <a:gd name="f178" fmla="*/ 94 f156 1"/>
                <a:gd name="f179" fmla="*/ 129 f157 1"/>
                <a:gd name="f180" fmla="*/ 51 f156 1"/>
                <a:gd name="f181" fmla="*/ 49 f157 1"/>
                <a:gd name="f182" fmla="*/ 26 f156 1"/>
                <a:gd name="f183" fmla="*/ 1 f157 1"/>
                <a:gd name="f184" fmla="*/ 21 f156 1"/>
                <a:gd name="f185" fmla="*/ 39 f157 1"/>
                <a:gd name="f186" fmla="*/ 15 f156 1"/>
                <a:gd name="f187" fmla="*/ 58 f157 1"/>
                <a:gd name="f188" fmla="*/ 5 f156 1"/>
                <a:gd name="f189" fmla="*/ 67 f157 1"/>
                <a:gd name="f190" fmla="*/ 2 f156 1"/>
                <a:gd name="f191" fmla="*/ 60 f157 1"/>
                <a:gd name="f192" fmla="*/ 10 f156 1"/>
                <a:gd name="f193" fmla="*/ 77 f157 1"/>
                <a:gd name="f194" fmla="*/ 14 f156 1"/>
                <a:gd name="f195" fmla="*/ 68 f157 1"/>
                <a:gd name="f196" fmla="*/ 8 f156 1"/>
                <a:gd name="f197" fmla="*/ 61 f157 1"/>
                <a:gd name="f198" fmla="*/ 12 f156 1"/>
                <a:gd name="f199" fmla="*/ 19 f156 1"/>
                <a:gd name="f200" fmla="*/ 7 f157 1"/>
                <a:gd name="f201" fmla="*/ 17 f156 1"/>
                <a:gd name="f202" fmla="*/ 40 f157 1"/>
                <a:gd name="f203" fmla="*/ 20 f156 1"/>
                <a:gd name="f204" fmla="*/ 31 f157 1"/>
                <a:gd name="f205" fmla="*/ 24 f156 1"/>
                <a:gd name="f206" fmla="*/ 87 f157 1"/>
                <a:gd name="f207" fmla="*/ 124 f157 1"/>
                <a:gd name="f208" fmla="*/ 97 f156 1"/>
                <a:gd name="f209" fmla="*/ 101 f157 1"/>
                <a:gd name="f210" fmla="*/ 4 f156 1"/>
                <a:gd name="f211" fmla="*/ 89 f157 1"/>
                <a:gd name="f212" fmla="*/ 133 f157 1"/>
                <a:gd name="f213" fmla="*/ 131 f157 1"/>
                <a:gd name="f214" fmla="*/ 55 f156 1"/>
                <a:gd name="f215" fmla="*/ 140 f157 1"/>
                <a:gd name="f216" fmla="*/ 123 f157 1"/>
                <a:gd name="f217" fmla="*/ 89 f156 1"/>
                <a:gd name="f218" fmla="*/ 135 f157 1"/>
                <a:gd name="f219" fmla="*/ 137 f156 1"/>
                <a:gd name="f220" fmla="*/ 141 f157 1"/>
                <a:gd name="f221" fmla="*/ 116 f156 1"/>
                <a:gd name="f222" fmla="*/ 98 f156 1"/>
                <a:gd name="f223" fmla="*/ 99 f156 1"/>
                <a:gd name="f224" fmla="*/ 146 f157 1"/>
                <a:gd name="f225" fmla="*/ 88 f157 1"/>
                <a:gd name="f226" fmla="*/ 95 f157 1"/>
                <a:gd name="f227" fmla="*/ 9 f156 1"/>
                <a:gd name="f228" fmla="*/ 56 f157 1"/>
                <a:gd name="f229" fmla="*/ 28 f156 1"/>
                <a:gd name="f230" fmla="*/ 66 f156 1"/>
                <a:gd name="f231" fmla="*/ 143 f157 1"/>
                <a:gd name="f232" fmla="*/ 100 f156 1"/>
                <a:gd name="f233" fmla="*/ 108 f156 1"/>
                <a:gd name="f234" fmla="*/ 107 f156 1"/>
                <a:gd name="f235" fmla="*/ f158 1 f2"/>
                <a:gd name="f236" fmla="*/ f161 1 149"/>
                <a:gd name="f237" fmla="*/ f162 1 138"/>
                <a:gd name="f238" fmla="*/ f163 1 149"/>
                <a:gd name="f239" fmla="*/ f164 1 138"/>
                <a:gd name="f240" fmla="*/ f165 1 149"/>
                <a:gd name="f241" fmla="*/ f166 1 149"/>
                <a:gd name="f242" fmla="*/ f167 1 138"/>
                <a:gd name="f243" fmla="*/ f168 1 149"/>
                <a:gd name="f244" fmla="*/ f169 1 138"/>
                <a:gd name="f245" fmla="*/ f170 1 149"/>
                <a:gd name="f246" fmla="*/ f171 1 138"/>
                <a:gd name="f247" fmla="*/ f172 1 149"/>
                <a:gd name="f248" fmla="*/ f173 1 138"/>
                <a:gd name="f249" fmla="*/ f174 1 149"/>
                <a:gd name="f250" fmla="*/ f175 1 149"/>
                <a:gd name="f251" fmla="*/ f176 1 138"/>
                <a:gd name="f252" fmla="*/ f177 1 149"/>
                <a:gd name="f253" fmla="*/ f178 1 138"/>
                <a:gd name="f254" fmla="*/ f179 1 149"/>
                <a:gd name="f255" fmla="*/ f180 1 138"/>
                <a:gd name="f256" fmla="*/ f181 1 149"/>
                <a:gd name="f257" fmla="*/ f182 1 138"/>
                <a:gd name="f258" fmla="*/ f183 1 149"/>
                <a:gd name="f259" fmla="*/ f184 1 138"/>
                <a:gd name="f260" fmla="*/ f185 1 149"/>
                <a:gd name="f261" fmla="*/ f186 1 138"/>
                <a:gd name="f262" fmla="*/ f187 1 149"/>
                <a:gd name="f263" fmla="*/ f188 1 138"/>
                <a:gd name="f264" fmla="*/ f189 1 149"/>
                <a:gd name="f265" fmla="*/ f190 1 138"/>
                <a:gd name="f266" fmla="*/ f191 1 149"/>
                <a:gd name="f267" fmla="*/ f192 1 138"/>
                <a:gd name="f268" fmla="*/ f193 1 149"/>
                <a:gd name="f269" fmla="*/ f194 1 138"/>
                <a:gd name="f270" fmla="*/ f195 1 149"/>
                <a:gd name="f271" fmla="*/ f196 1 138"/>
                <a:gd name="f272" fmla="*/ f197 1 149"/>
                <a:gd name="f273" fmla="*/ f198 1 138"/>
                <a:gd name="f274" fmla="*/ f199 1 138"/>
                <a:gd name="f275" fmla="*/ f200 1 149"/>
                <a:gd name="f276" fmla="*/ f201 1 138"/>
                <a:gd name="f277" fmla="*/ f202 1 149"/>
                <a:gd name="f278" fmla="*/ f203 1 138"/>
                <a:gd name="f279" fmla="*/ f204 1 149"/>
                <a:gd name="f280" fmla="*/ f205 1 138"/>
                <a:gd name="f281" fmla="*/ f206 1 149"/>
                <a:gd name="f282" fmla="*/ f207 1 149"/>
                <a:gd name="f283" fmla="*/ f208 1 138"/>
                <a:gd name="f284" fmla="*/ f209 1 149"/>
                <a:gd name="f285" fmla="*/ f210 1 138"/>
                <a:gd name="f286" fmla="*/ f211 1 149"/>
                <a:gd name="f287" fmla="*/ f212 1 149"/>
                <a:gd name="f288" fmla="*/ f213 1 149"/>
                <a:gd name="f289" fmla="*/ f214 1 138"/>
                <a:gd name="f290" fmla="*/ f215 1 149"/>
                <a:gd name="f291" fmla="*/ f216 1 149"/>
                <a:gd name="f292" fmla="*/ f217 1 138"/>
                <a:gd name="f293" fmla="*/ f218 1 149"/>
                <a:gd name="f294" fmla="*/ f219 1 138"/>
                <a:gd name="f295" fmla="*/ f220 1 149"/>
                <a:gd name="f296" fmla="*/ f221 1 138"/>
                <a:gd name="f297" fmla="*/ f222 1 138"/>
                <a:gd name="f298" fmla="*/ f223 1 138"/>
                <a:gd name="f299" fmla="*/ f224 1 149"/>
                <a:gd name="f300" fmla="*/ f225 1 149"/>
                <a:gd name="f301" fmla="*/ f226 1 149"/>
                <a:gd name="f302" fmla="*/ f227 1 138"/>
                <a:gd name="f303" fmla="*/ f228 1 149"/>
                <a:gd name="f304" fmla="*/ f229 1 138"/>
                <a:gd name="f305" fmla="*/ f230 1 138"/>
                <a:gd name="f306" fmla="*/ f231 1 149"/>
                <a:gd name="f307" fmla="*/ f232 1 138"/>
                <a:gd name="f308" fmla="*/ f233 1 138"/>
                <a:gd name="f309" fmla="*/ f234 1 138"/>
                <a:gd name="f310" fmla="*/ 0 1 f159"/>
                <a:gd name="f311" fmla="*/ f6 1 f159"/>
                <a:gd name="f312" fmla="*/ 0 1 f160"/>
                <a:gd name="f313" fmla="*/ f7 1 f160"/>
                <a:gd name="f314" fmla="+- f235 0 f1"/>
                <a:gd name="f315" fmla="*/ f236 1 f159"/>
                <a:gd name="f316" fmla="*/ f237 1 f160"/>
                <a:gd name="f317" fmla="*/ f238 1 f159"/>
                <a:gd name="f318" fmla="*/ f239 1 f160"/>
                <a:gd name="f319" fmla="*/ f240 1 f159"/>
                <a:gd name="f320" fmla="*/ f241 1 f159"/>
                <a:gd name="f321" fmla="*/ f242 1 f160"/>
                <a:gd name="f322" fmla="*/ f243 1 f159"/>
                <a:gd name="f323" fmla="*/ f244 1 f160"/>
                <a:gd name="f324" fmla="*/ f245 1 f159"/>
                <a:gd name="f325" fmla="*/ f246 1 f160"/>
                <a:gd name="f326" fmla="*/ f247 1 f159"/>
                <a:gd name="f327" fmla="*/ f248 1 f160"/>
                <a:gd name="f328" fmla="*/ f249 1 f159"/>
                <a:gd name="f329" fmla="*/ f250 1 f159"/>
                <a:gd name="f330" fmla="*/ f251 1 f160"/>
                <a:gd name="f331" fmla="*/ f252 1 f159"/>
                <a:gd name="f332" fmla="*/ f253 1 f160"/>
                <a:gd name="f333" fmla="*/ f254 1 f159"/>
                <a:gd name="f334" fmla="*/ f255 1 f160"/>
                <a:gd name="f335" fmla="*/ f256 1 f159"/>
                <a:gd name="f336" fmla="*/ f257 1 f160"/>
                <a:gd name="f337" fmla="*/ f258 1 f159"/>
                <a:gd name="f338" fmla="*/ f259 1 f160"/>
                <a:gd name="f339" fmla="*/ f260 1 f159"/>
                <a:gd name="f340" fmla="*/ f261 1 f160"/>
                <a:gd name="f341" fmla="*/ f262 1 f159"/>
                <a:gd name="f342" fmla="*/ f263 1 f160"/>
                <a:gd name="f343" fmla="*/ f264 1 f159"/>
                <a:gd name="f344" fmla="*/ f265 1 f160"/>
                <a:gd name="f345" fmla="*/ f266 1 f159"/>
                <a:gd name="f346" fmla="*/ f267 1 f160"/>
                <a:gd name="f347" fmla="*/ f268 1 f159"/>
                <a:gd name="f348" fmla="*/ f269 1 f160"/>
                <a:gd name="f349" fmla="*/ f270 1 f159"/>
                <a:gd name="f350" fmla="*/ f271 1 f160"/>
                <a:gd name="f351" fmla="*/ f272 1 f159"/>
                <a:gd name="f352" fmla="*/ f273 1 f160"/>
                <a:gd name="f353" fmla="*/ f274 1 f160"/>
                <a:gd name="f354" fmla="*/ f275 1 f159"/>
                <a:gd name="f355" fmla="*/ f276 1 f160"/>
                <a:gd name="f356" fmla="*/ f277 1 f159"/>
                <a:gd name="f357" fmla="*/ f278 1 f160"/>
                <a:gd name="f358" fmla="*/ f279 1 f159"/>
                <a:gd name="f359" fmla="*/ f280 1 f160"/>
                <a:gd name="f360" fmla="*/ f281 1 f159"/>
                <a:gd name="f361" fmla="*/ f282 1 f159"/>
                <a:gd name="f362" fmla="*/ f283 1 f160"/>
                <a:gd name="f363" fmla="*/ f284 1 f159"/>
                <a:gd name="f364" fmla="*/ f285 1 f160"/>
                <a:gd name="f365" fmla="*/ f286 1 f159"/>
                <a:gd name="f366" fmla="*/ f287 1 f159"/>
                <a:gd name="f367" fmla="*/ f288 1 f159"/>
                <a:gd name="f368" fmla="*/ f289 1 f160"/>
                <a:gd name="f369" fmla="*/ f290 1 f159"/>
                <a:gd name="f370" fmla="*/ f291 1 f159"/>
                <a:gd name="f371" fmla="*/ f292 1 f160"/>
                <a:gd name="f372" fmla="*/ f293 1 f159"/>
                <a:gd name="f373" fmla="*/ f294 1 f160"/>
                <a:gd name="f374" fmla="*/ f295 1 f159"/>
                <a:gd name="f375" fmla="*/ f296 1 f160"/>
                <a:gd name="f376" fmla="*/ f297 1 f160"/>
                <a:gd name="f377" fmla="*/ f298 1 f160"/>
                <a:gd name="f378" fmla="*/ f299 1 f159"/>
                <a:gd name="f379" fmla="*/ f300 1 f159"/>
                <a:gd name="f380" fmla="*/ f301 1 f159"/>
                <a:gd name="f381" fmla="*/ f302 1 f160"/>
                <a:gd name="f382" fmla="*/ f303 1 f159"/>
                <a:gd name="f383" fmla="*/ f304 1 f160"/>
                <a:gd name="f384" fmla="*/ f305 1 f160"/>
                <a:gd name="f385" fmla="*/ f306 1 f159"/>
                <a:gd name="f386" fmla="*/ f307 1 f160"/>
                <a:gd name="f387" fmla="*/ f308 1 f160"/>
                <a:gd name="f388" fmla="*/ f309 1 f160"/>
                <a:gd name="f389" fmla="*/ f310 f154 1"/>
                <a:gd name="f390" fmla="*/ f311 f154 1"/>
                <a:gd name="f391" fmla="*/ f313 f155 1"/>
                <a:gd name="f392" fmla="*/ f312 f155 1"/>
                <a:gd name="f393" fmla="*/ f315 f154 1"/>
                <a:gd name="f394" fmla="*/ f316 f155 1"/>
                <a:gd name="f395" fmla="*/ f317 f154 1"/>
                <a:gd name="f396" fmla="*/ f318 f155 1"/>
                <a:gd name="f397" fmla="*/ f319 f154 1"/>
                <a:gd name="f398" fmla="*/ f320 f154 1"/>
                <a:gd name="f399" fmla="*/ f321 f155 1"/>
                <a:gd name="f400" fmla="*/ f322 f154 1"/>
                <a:gd name="f401" fmla="*/ f323 f155 1"/>
                <a:gd name="f402" fmla="*/ f324 f154 1"/>
                <a:gd name="f403" fmla="*/ f325 f155 1"/>
                <a:gd name="f404" fmla="*/ f326 f154 1"/>
                <a:gd name="f405" fmla="*/ f327 f155 1"/>
                <a:gd name="f406" fmla="*/ f328 f154 1"/>
                <a:gd name="f407" fmla="*/ f329 f154 1"/>
                <a:gd name="f408" fmla="*/ f330 f155 1"/>
                <a:gd name="f409" fmla="*/ f331 f154 1"/>
                <a:gd name="f410" fmla="*/ f332 f155 1"/>
                <a:gd name="f411" fmla="*/ f333 f154 1"/>
                <a:gd name="f412" fmla="*/ f334 f155 1"/>
                <a:gd name="f413" fmla="*/ f335 f154 1"/>
                <a:gd name="f414" fmla="*/ f336 f155 1"/>
                <a:gd name="f415" fmla="*/ f337 f154 1"/>
                <a:gd name="f416" fmla="*/ f338 f155 1"/>
                <a:gd name="f417" fmla="*/ f339 f154 1"/>
                <a:gd name="f418" fmla="*/ f340 f155 1"/>
                <a:gd name="f419" fmla="*/ f341 f154 1"/>
                <a:gd name="f420" fmla="*/ f342 f155 1"/>
                <a:gd name="f421" fmla="*/ f343 f154 1"/>
                <a:gd name="f422" fmla="*/ f344 f155 1"/>
                <a:gd name="f423" fmla="*/ f345 f154 1"/>
                <a:gd name="f424" fmla="*/ f346 f155 1"/>
                <a:gd name="f425" fmla="*/ f347 f154 1"/>
                <a:gd name="f426" fmla="*/ f348 f155 1"/>
                <a:gd name="f427" fmla="*/ f349 f154 1"/>
                <a:gd name="f428" fmla="*/ f350 f155 1"/>
                <a:gd name="f429" fmla="*/ f351 f154 1"/>
                <a:gd name="f430" fmla="*/ f352 f155 1"/>
                <a:gd name="f431" fmla="*/ f353 f155 1"/>
                <a:gd name="f432" fmla="*/ f354 f154 1"/>
                <a:gd name="f433" fmla="*/ f355 f155 1"/>
                <a:gd name="f434" fmla="*/ f356 f154 1"/>
                <a:gd name="f435" fmla="*/ f357 f155 1"/>
                <a:gd name="f436" fmla="*/ f358 f154 1"/>
                <a:gd name="f437" fmla="*/ f359 f155 1"/>
                <a:gd name="f438" fmla="*/ f360 f154 1"/>
                <a:gd name="f439" fmla="*/ f361 f154 1"/>
                <a:gd name="f440" fmla="*/ f362 f155 1"/>
                <a:gd name="f441" fmla="*/ f363 f154 1"/>
                <a:gd name="f442" fmla="*/ f364 f155 1"/>
                <a:gd name="f443" fmla="*/ f365 f154 1"/>
                <a:gd name="f444" fmla="*/ f366 f154 1"/>
                <a:gd name="f445" fmla="*/ f367 f154 1"/>
                <a:gd name="f446" fmla="*/ f368 f155 1"/>
                <a:gd name="f447" fmla="*/ f369 f154 1"/>
                <a:gd name="f448" fmla="*/ f370 f154 1"/>
                <a:gd name="f449" fmla="*/ f371 f155 1"/>
                <a:gd name="f450" fmla="*/ f372 f154 1"/>
                <a:gd name="f451" fmla="*/ f373 f155 1"/>
                <a:gd name="f452" fmla="*/ f374 f154 1"/>
                <a:gd name="f453" fmla="*/ f375 f155 1"/>
                <a:gd name="f454" fmla="*/ f376 f155 1"/>
                <a:gd name="f455" fmla="*/ f377 f155 1"/>
                <a:gd name="f456" fmla="*/ f378 f154 1"/>
                <a:gd name="f457" fmla="*/ f379 f154 1"/>
                <a:gd name="f458" fmla="*/ f380 f154 1"/>
                <a:gd name="f459" fmla="*/ f381 f155 1"/>
                <a:gd name="f460" fmla="*/ f382 f154 1"/>
                <a:gd name="f461" fmla="*/ f383 f155 1"/>
                <a:gd name="f462" fmla="*/ f384 f155 1"/>
                <a:gd name="f463" fmla="*/ f385 f154 1"/>
                <a:gd name="f464" fmla="*/ f386 f155 1"/>
                <a:gd name="f465" fmla="*/ f387 f155 1"/>
                <a:gd name="f466" fmla="*/ f388 f155 1"/>
              </a:gdLst>
              <a:ahLst/>
              <a:cxnLst>
                <a:cxn ang="3cd4">
                  <a:pos x="hc" y="t"/>
                </a:cxn>
                <a:cxn ang="0">
                  <a:pos x="r" y="vc"/>
                </a:cxn>
                <a:cxn ang="cd4">
                  <a:pos x="hc" y="b"/>
                </a:cxn>
                <a:cxn ang="cd2">
                  <a:pos x="l" y="vc"/>
                </a:cxn>
                <a:cxn ang="f314">
                  <a:pos x="f393" y="f394"/>
                </a:cxn>
                <a:cxn ang="f314">
                  <a:pos x="f395" y="f396"/>
                </a:cxn>
                <a:cxn ang="f314">
                  <a:pos x="f397" y="f396"/>
                </a:cxn>
                <a:cxn ang="f314">
                  <a:pos x="f397" y="f394"/>
                </a:cxn>
                <a:cxn ang="f314">
                  <a:pos x="f398" y="f399"/>
                </a:cxn>
                <a:cxn ang="f314">
                  <a:pos x="f400" y="f401"/>
                </a:cxn>
                <a:cxn ang="f314">
                  <a:pos x="f402" y="f403"/>
                </a:cxn>
                <a:cxn ang="f314">
                  <a:pos x="f404" y="f405"/>
                </a:cxn>
                <a:cxn ang="f314">
                  <a:pos x="f406" y="f405"/>
                </a:cxn>
                <a:cxn ang="f314">
                  <a:pos x="f407" y="f408"/>
                </a:cxn>
                <a:cxn ang="f314">
                  <a:pos x="f409" y="f410"/>
                </a:cxn>
                <a:cxn ang="f314">
                  <a:pos x="f411" y="f412"/>
                </a:cxn>
                <a:cxn ang="f314">
                  <a:pos x="f413" y="f414"/>
                </a:cxn>
                <a:cxn ang="f314">
                  <a:pos x="f415" y="f416"/>
                </a:cxn>
                <a:cxn ang="f314">
                  <a:pos x="f417" y="f418"/>
                </a:cxn>
                <a:cxn ang="f314">
                  <a:pos x="f419" y="f420"/>
                </a:cxn>
                <a:cxn ang="f314">
                  <a:pos x="f421" y="f422"/>
                </a:cxn>
                <a:cxn ang="f314">
                  <a:pos x="f423" y="f424"/>
                </a:cxn>
                <a:cxn ang="f314">
                  <a:pos x="f425" y="f426"/>
                </a:cxn>
                <a:cxn ang="f314">
                  <a:pos x="f398" y="f418"/>
                </a:cxn>
                <a:cxn ang="f314">
                  <a:pos x="f427" y="f428"/>
                </a:cxn>
                <a:cxn ang="f314">
                  <a:pos x="f429" y="f430"/>
                </a:cxn>
                <a:cxn ang="f314">
                  <a:pos x="f423" y="f431"/>
                </a:cxn>
                <a:cxn ang="f314">
                  <a:pos x="f432" y="f433"/>
                </a:cxn>
                <a:cxn ang="f314">
                  <a:pos x="f434" y="f433"/>
                </a:cxn>
                <a:cxn ang="f314">
                  <a:pos x="f423" y="f435"/>
                </a:cxn>
                <a:cxn ang="f314">
                  <a:pos x="f436" y="f435"/>
                </a:cxn>
                <a:cxn ang="f314">
                  <a:pos x="f413" y="f437"/>
                </a:cxn>
                <a:cxn ang="f314">
                  <a:pos x="f438" y="f430"/>
                </a:cxn>
                <a:cxn ang="f314">
                  <a:pos x="f425" y="f426"/>
                </a:cxn>
                <a:cxn ang="f314">
                  <a:pos x="f439" y="f440"/>
                </a:cxn>
                <a:cxn ang="f314">
                  <a:pos x="f441" y="f442"/>
                </a:cxn>
                <a:cxn ang="f314">
                  <a:pos x="f443" y="f426"/>
                </a:cxn>
                <a:cxn ang="f314">
                  <a:pos x="f444" y="f430"/>
                </a:cxn>
                <a:cxn ang="f314">
                  <a:pos x="f445" y="f446"/>
                </a:cxn>
                <a:cxn ang="f314">
                  <a:pos x="f447" y="f437"/>
                </a:cxn>
                <a:cxn ang="f314">
                  <a:pos x="f448" y="f449"/>
                </a:cxn>
                <a:cxn ang="f314">
                  <a:pos x="f450" y="f451"/>
                </a:cxn>
                <a:cxn ang="f314">
                  <a:pos x="f452" y="f453"/>
                </a:cxn>
                <a:cxn ang="f314">
                  <a:pos x="f400" y="f454"/>
                </a:cxn>
                <a:cxn ang="f314">
                  <a:pos x="f445" y="f455"/>
                </a:cxn>
                <a:cxn ang="f314">
                  <a:pos x="f456" y="f410"/>
                </a:cxn>
                <a:cxn ang="f314">
                  <a:pos x="f457" y="f430"/>
                </a:cxn>
                <a:cxn ang="f314">
                  <a:pos x="f458" y="f459"/>
                </a:cxn>
                <a:cxn ang="f314">
                  <a:pos x="f434" y="f431"/>
                </a:cxn>
                <a:cxn ang="f314">
                  <a:pos x="f460" y="f416"/>
                </a:cxn>
                <a:cxn ang="f314">
                  <a:pos x="f452" y="f461"/>
                </a:cxn>
                <a:cxn ang="f314">
                  <a:pos x="f445" y="f462"/>
                </a:cxn>
                <a:cxn ang="f314">
                  <a:pos x="f452" y="f440"/>
                </a:cxn>
                <a:cxn ang="f314">
                  <a:pos x="f463" y="f464"/>
                </a:cxn>
                <a:cxn ang="f314">
                  <a:pos x="f406" y="f465"/>
                </a:cxn>
                <a:cxn ang="f314">
                  <a:pos x="f445" y="f466"/>
                </a:cxn>
              </a:cxnLst>
              <a:rect l="f389" t="f392" r="f390" b="f391"/>
              <a:pathLst>
                <a:path w="149" h="138">
                  <a:moveTo>
                    <a:pt x="f8" y="f5"/>
                  </a:moveTo>
                  <a:cubicBezTo>
                    <a:pt x="f9" y="f5"/>
                    <a:pt x="f10" y="f11"/>
                    <a:pt x="f12" y="f13"/>
                  </a:cubicBezTo>
                  <a:cubicBezTo>
                    <a:pt x="f12" y="f13"/>
                    <a:pt x="f12" y="f13"/>
                    <a:pt x="f12" y="f13"/>
                  </a:cubicBezTo>
                  <a:cubicBezTo>
                    <a:pt x="f12" y="f14"/>
                    <a:pt x="f12" y="f14"/>
                    <a:pt x="f12" y="f14"/>
                  </a:cubicBezTo>
                  <a:cubicBezTo>
                    <a:pt x="f10" y="f14"/>
                    <a:pt x="f10" y="f14"/>
                    <a:pt x="f15" y="f16"/>
                  </a:cubicBezTo>
                  <a:cubicBezTo>
                    <a:pt x="f8" y="f16"/>
                    <a:pt x="f17" y="f16"/>
                    <a:pt x="f18" y="f19"/>
                  </a:cubicBezTo>
                  <a:cubicBezTo>
                    <a:pt x="f18" y="f20"/>
                    <a:pt x="f21" y="f22"/>
                    <a:pt x="f18" y="f23"/>
                  </a:cubicBezTo>
                  <a:cubicBezTo>
                    <a:pt x="f17" y="f24"/>
                    <a:pt x="f17" y="f22"/>
                    <a:pt x="f25" y="f20"/>
                  </a:cubicBezTo>
                  <a:cubicBezTo>
                    <a:pt x="f9" y="f19"/>
                    <a:pt x="f15" y="f26"/>
                    <a:pt x="f10" y="f26"/>
                  </a:cubicBezTo>
                  <a:cubicBezTo>
                    <a:pt x="f12" y="f26"/>
                    <a:pt x="f27" y="f26"/>
                    <a:pt x="f27" y="f19"/>
                  </a:cubicBezTo>
                  <a:cubicBezTo>
                    <a:pt x="f28" y="f19"/>
                    <a:pt x="f28" y="f19"/>
                    <a:pt x="f28" y="f19"/>
                  </a:cubicBezTo>
                  <a:cubicBezTo>
                    <a:pt x="f27" y="f20"/>
                    <a:pt x="f27" y="f20"/>
                    <a:pt x="f27" y="f20"/>
                  </a:cubicBezTo>
                  <a:cubicBezTo>
                    <a:pt x="f27" y="f22"/>
                    <a:pt x="f12" y="f22"/>
                    <a:pt x="f12" y="f24"/>
                  </a:cubicBezTo>
                  <a:cubicBezTo>
                    <a:pt x="f10" y="f29"/>
                    <a:pt x="f15" y="f30"/>
                    <a:pt x="f15" y="f31"/>
                  </a:cubicBezTo>
                  <a:cubicBezTo>
                    <a:pt x="f27" y="f31"/>
                    <a:pt x="f28" y="f32"/>
                    <a:pt x="f33" y="f34"/>
                  </a:cubicBezTo>
                  <a:cubicBezTo>
                    <a:pt x="f35" y="f29"/>
                    <a:pt x="f28" y="f26"/>
                    <a:pt x="f27" y="f14"/>
                  </a:cubicBezTo>
                  <a:cubicBezTo>
                    <a:pt x="f27" y="f13"/>
                    <a:pt x="f27" y="f13"/>
                    <a:pt x="f27" y="f13"/>
                  </a:cubicBezTo>
                  <a:cubicBezTo>
                    <a:pt x="f28" y="f13"/>
                    <a:pt x="f28" y="f13"/>
                    <a:pt x="f28" y="f13"/>
                  </a:cubicBezTo>
                  <a:cubicBezTo>
                    <a:pt x="f28" y="f11"/>
                    <a:pt x="f33" y="f11"/>
                    <a:pt x="f36" y="f11"/>
                  </a:cubicBezTo>
                  <a:cubicBezTo>
                    <a:pt x="f36" y="f11"/>
                    <a:pt x="f36" y="f11"/>
                    <a:pt x="f36" y="f11"/>
                  </a:cubicBezTo>
                  <a:cubicBezTo>
                    <a:pt x="f37" y="f11"/>
                    <a:pt x="f38" y="f14"/>
                    <a:pt x="f39" y="f26"/>
                  </a:cubicBezTo>
                  <a:cubicBezTo>
                    <a:pt x="f40" y="f20"/>
                    <a:pt x="f40" y="f24"/>
                    <a:pt x="f40" y="f29"/>
                  </a:cubicBezTo>
                  <a:cubicBezTo>
                    <a:pt x="f41" y="f26"/>
                    <a:pt x="f42" y="f13"/>
                    <a:pt x="f43" y="f13"/>
                  </a:cubicBezTo>
                  <a:cubicBezTo>
                    <a:pt x="f44" y="f13"/>
                    <a:pt x="f45" y="f34"/>
                    <a:pt x="f46" y="f47"/>
                  </a:cubicBezTo>
                  <a:cubicBezTo>
                    <a:pt x="f48" y="f49"/>
                    <a:pt x="f50" y="f51"/>
                    <a:pt x="f52" y="f8"/>
                  </a:cubicBezTo>
                  <a:cubicBezTo>
                    <a:pt x="f44" y="f37"/>
                    <a:pt x="f53" y="f54"/>
                    <a:pt x="f55" y="f56"/>
                  </a:cubicBezTo>
                  <a:cubicBezTo>
                    <a:pt x="f57" y="f56"/>
                    <a:pt x="f58" y="f59"/>
                    <a:pt x="f60" y="f61"/>
                  </a:cubicBezTo>
                  <a:cubicBezTo>
                    <a:pt x="f62" y="f63"/>
                    <a:pt x="f7" y="f64"/>
                    <a:pt x="f50" y="f64"/>
                  </a:cubicBezTo>
                  <a:cubicBezTo>
                    <a:pt x="f65" y="f64"/>
                    <a:pt x="f45" y="f66"/>
                    <a:pt x="f46" y="f63"/>
                  </a:cubicBezTo>
                  <a:cubicBezTo>
                    <a:pt x="f46" y="f63"/>
                    <a:pt x="f46" y="f63"/>
                    <a:pt x="f46" y="f63"/>
                  </a:cubicBezTo>
                  <a:cubicBezTo>
                    <a:pt x="f6" y="f59"/>
                    <a:pt x="f6" y="f67"/>
                    <a:pt x="f6" y="f68"/>
                  </a:cubicBezTo>
                  <a:cubicBezTo>
                    <a:pt x="f48" y="f69"/>
                    <a:pt x="f48" y="f70"/>
                    <a:pt x="f6" y="f71"/>
                  </a:cubicBezTo>
                  <a:cubicBezTo>
                    <a:pt x="f6" y="f72"/>
                    <a:pt x="f6" y="f72"/>
                    <a:pt x="f6" y="f72"/>
                  </a:cubicBezTo>
                  <a:cubicBezTo>
                    <a:pt x="f48" y="f72"/>
                    <a:pt x="f48" y="f72"/>
                    <a:pt x="f48" y="f72"/>
                  </a:cubicBezTo>
                  <a:cubicBezTo>
                    <a:pt x="f73" y="f74"/>
                    <a:pt x="f75" y="f76"/>
                    <a:pt x="f77" y="f76"/>
                  </a:cubicBezTo>
                  <a:cubicBezTo>
                    <a:pt x="f52" y="f76"/>
                    <a:pt x="f78" y="f79"/>
                    <a:pt x="f58" y="f71"/>
                  </a:cubicBezTo>
                  <a:cubicBezTo>
                    <a:pt x="f58" y="f72"/>
                    <a:pt x="f58" y="f72"/>
                    <a:pt x="f58" y="f72"/>
                  </a:cubicBezTo>
                  <a:cubicBezTo>
                    <a:pt x="f58" y="f55"/>
                    <a:pt x="f58" y="f80"/>
                    <a:pt x="f77" y="f80"/>
                  </a:cubicBezTo>
                  <a:cubicBezTo>
                    <a:pt x="f77" y="f7"/>
                    <a:pt x="f77" y="f7"/>
                    <a:pt x="f77" y="f7"/>
                  </a:cubicBezTo>
                  <a:cubicBezTo>
                    <a:pt x="f81" y="f7"/>
                    <a:pt x="f7" y="f7"/>
                    <a:pt x="f52" y="f7"/>
                  </a:cubicBezTo>
                  <a:cubicBezTo>
                    <a:pt x="f82" y="f7"/>
                    <a:pt x="f82" y="f53"/>
                    <a:pt x="f82" y="f70"/>
                  </a:cubicBezTo>
                  <a:cubicBezTo>
                    <a:pt x="f82" y="f83"/>
                    <a:pt x="f82" y="f84"/>
                    <a:pt x="f82" y="f85"/>
                  </a:cubicBezTo>
                  <a:cubicBezTo>
                    <a:pt x="f82" y="f42"/>
                    <a:pt x="f86" y="f59"/>
                    <a:pt x="f86" y="f87"/>
                  </a:cubicBezTo>
                  <a:cubicBezTo>
                    <a:pt x="f86" y="f87"/>
                    <a:pt x="f86" y="f87"/>
                    <a:pt x="f86" y="f87"/>
                  </a:cubicBezTo>
                  <a:cubicBezTo>
                    <a:pt x="f86" y="f63"/>
                    <a:pt x="f86" y="f63"/>
                    <a:pt x="f86" y="f63"/>
                  </a:cubicBezTo>
                  <a:cubicBezTo>
                    <a:pt x="f88" y="f66"/>
                    <a:pt x="f88" y="f64"/>
                    <a:pt x="f88" y="f89"/>
                  </a:cubicBezTo>
                  <a:cubicBezTo>
                    <a:pt x="f90" y="f91"/>
                    <a:pt x="f76" y="f39"/>
                    <a:pt x="f90" y="f27"/>
                  </a:cubicBezTo>
                  <a:cubicBezTo>
                    <a:pt x="f86" y="f25"/>
                    <a:pt x="f53" y="f92"/>
                    <a:pt x="f93" y="f94"/>
                  </a:cubicBezTo>
                  <a:cubicBezTo>
                    <a:pt x="f80" y="f95"/>
                    <a:pt x="f75" y="f96"/>
                    <a:pt x="f60" y="f97"/>
                  </a:cubicBezTo>
                  <a:cubicBezTo>
                    <a:pt x="f55" y="f29"/>
                    <a:pt x="f88" y="f23"/>
                    <a:pt x="f72" y="f23"/>
                  </a:cubicBezTo>
                  <a:cubicBezTo>
                    <a:pt x="f98" y="f23"/>
                    <a:pt x="f63" y="f34"/>
                    <a:pt x="f99" y="f100"/>
                  </a:cubicBezTo>
                  <a:cubicBezTo>
                    <a:pt x="f33" y="f101"/>
                    <a:pt x="f21" y="f102"/>
                    <a:pt x="f103" y="f102"/>
                  </a:cubicBezTo>
                  <a:cubicBezTo>
                    <a:pt x="f104" y="f102"/>
                    <a:pt x="f105" y="f102"/>
                    <a:pt x="f49" y="f102"/>
                  </a:cubicBezTo>
                  <a:cubicBezTo>
                    <a:pt x="f106" y="f107"/>
                    <a:pt x="f108" y="f109"/>
                    <a:pt x="f110" y="f101"/>
                  </a:cubicBezTo>
                  <a:cubicBezTo>
                    <a:pt x="f107" y="f111"/>
                    <a:pt x="f111" y="f112"/>
                    <a:pt x="f97" y="f112"/>
                  </a:cubicBezTo>
                  <a:cubicBezTo>
                    <a:pt x="f24" y="f112"/>
                    <a:pt x="f16" y="f111"/>
                    <a:pt x="f11" y="f113"/>
                  </a:cubicBezTo>
                  <a:cubicBezTo>
                    <a:pt x="f5" y="f114"/>
                    <a:pt x="f5" y="f114"/>
                    <a:pt x="f5" y="f114"/>
                  </a:cubicBezTo>
                  <a:cubicBezTo>
                    <a:pt x="f26" y="f32"/>
                    <a:pt x="f29" y="f97"/>
                    <a:pt x="f114" y="f97"/>
                  </a:cubicBezTo>
                  <a:cubicBezTo>
                    <a:pt x="f114" y="f97"/>
                    <a:pt x="f114" y="f97"/>
                    <a:pt x="f114" y="f97"/>
                  </a:cubicBezTo>
                  <a:cubicBezTo>
                    <a:pt x="f102" y="f97"/>
                    <a:pt x="f47" y="f34"/>
                    <a:pt x="f95" y="f32"/>
                  </a:cubicBezTo>
                  <a:cubicBezTo>
                    <a:pt x="f115" y="f31"/>
                    <a:pt x="f116" y="f112"/>
                    <a:pt x="f117" y="f112"/>
                  </a:cubicBezTo>
                  <a:cubicBezTo>
                    <a:pt x="f21" y="f31"/>
                    <a:pt x="f118" y="f97"/>
                    <a:pt x="f117" y="f23"/>
                  </a:cubicBezTo>
                  <a:cubicBezTo>
                    <a:pt x="f119" y="f22"/>
                    <a:pt x="f119" y="f20"/>
                    <a:pt x="f119" y="f26"/>
                  </a:cubicBezTo>
                  <a:cubicBezTo>
                    <a:pt x="f119" y="f26"/>
                    <a:pt x="f119" y="f26"/>
                    <a:pt x="f119" y="f26"/>
                  </a:cubicBezTo>
                  <a:cubicBezTo>
                    <a:pt x="f119" y="f16"/>
                    <a:pt x="f119" y="f16"/>
                    <a:pt x="f119" y="f16"/>
                  </a:cubicBezTo>
                  <a:cubicBezTo>
                    <a:pt x="f117" y="f16"/>
                    <a:pt x="f117" y="f14"/>
                    <a:pt x="f118" y="f14"/>
                  </a:cubicBezTo>
                  <a:cubicBezTo>
                    <a:pt x="f18" y="f11"/>
                    <a:pt x="f17" y="f5"/>
                    <a:pt x="f8" y="f5"/>
                  </a:cubicBezTo>
                  <a:close/>
                  <a:moveTo>
                    <a:pt x="f15" y="f13"/>
                  </a:moveTo>
                  <a:cubicBezTo>
                    <a:pt x="f8" y="f11"/>
                    <a:pt x="f17" y="f13"/>
                    <a:pt x="f21" y="f16"/>
                  </a:cubicBezTo>
                  <a:cubicBezTo>
                    <a:pt x="f118" y="f16"/>
                    <a:pt x="f118" y="f26"/>
                    <a:pt x="f117" y="f26"/>
                  </a:cubicBezTo>
                  <a:cubicBezTo>
                    <a:pt x="f117" y="f20"/>
                    <a:pt x="f118" y="f22"/>
                    <a:pt x="f118" y="f23"/>
                  </a:cubicBezTo>
                  <a:cubicBezTo>
                    <a:pt x="f118" y="f23"/>
                    <a:pt x="f118" y="f23"/>
                    <a:pt x="f118" y="f23"/>
                  </a:cubicBezTo>
                  <a:cubicBezTo>
                    <a:pt x="f118" y="f22"/>
                    <a:pt x="f118" y="f20"/>
                    <a:pt x="f21" y="f26"/>
                  </a:cubicBezTo>
                  <a:cubicBezTo>
                    <a:pt x="f18" y="f14"/>
                    <a:pt x="f8" y="f14"/>
                    <a:pt x="f9" y="f13"/>
                  </a:cubicBezTo>
                  <a:cubicBezTo>
                    <a:pt x="f9" y="f13"/>
                    <a:pt x="f15" y="f13"/>
                    <a:pt x="f15" y="f13"/>
                  </a:cubicBezTo>
                  <a:close/>
                  <a:moveTo>
                    <a:pt x="f38" y="f34"/>
                  </a:moveTo>
                  <a:cubicBezTo>
                    <a:pt x="f120" y="f97"/>
                    <a:pt x="f120" y="f97"/>
                    <a:pt x="f120" y="f97"/>
                  </a:cubicBezTo>
                  <a:cubicBezTo>
                    <a:pt x="f39" y="f29"/>
                    <a:pt x="f39" y="f22"/>
                    <a:pt x="f38" y="f19"/>
                  </a:cubicBezTo>
                  <a:cubicBezTo>
                    <a:pt x="f37" y="f14"/>
                    <a:pt x="f36" y="f11"/>
                    <a:pt x="f33" y="f13"/>
                  </a:cubicBezTo>
                  <a:cubicBezTo>
                    <a:pt x="f36" y="f26"/>
                    <a:pt x="f120" y="f29"/>
                    <a:pt x="f36" y="f32"/>
                  </a:cubicBezTo>
                  <a:cubicBezTo>
                    <a:pt x="f33" y="f31"/>
                    <a:pt x="f27" y="f112"/>
                    <a:pt x="f15" y="f112"/>
                  </a:cubicBezTo>
                  <a:cubicBezTo>
                    <a:pt x="f9" y="f112"/>
                    <a:pt x="f9" y="f112"/>
                    <a:pt x="f9" y="f112"/>
                  </a:cubicBezTo>
                  <a:cubicBezTo>
                    <a:pt x="f9" y="f112"/>
                    <a:pt x="f9" y="f112"/>
                    <a:pt x="f9" y="f112"/>
                  </a:cubicBezTo>
                  <a:cubicBezTo>
                    <a:pt x="f8" y="f30"/>
                    <a:pt x="f9" y="f23"/>
                    <a:pt x="f10" y="f22"/>
                  </a:cubicBezTo>
                  <a:cubicBezTo>
                    <a:pt x="f10" y="f22"/>
                    <a:pt x="f10" y="f20"/>
                    <a:pt x="f12" y="f20"/>
                  </a:cubicBezTo>
                  <a:cubicBezTo>
                    <a:pt x="f12" y="f19"/>
                    <a:pt x="f10" y="f19"/>
                    <a:pt x="f10" y="f19"/>
                  </a:cubicBezTo>
                  <a:cubicBezTo>
                    <a:pt x="f15" y="f19"/>
                    <a:pt x="f9" y="f20"/>
                    <a:pt x="f8" y="f22"/>
                  </a:cubicBezTo>
                  <a:cubicBezTo>
                    <a:pt x="f25" y="f23"/>
                    <a:pt x="f17" y="f29"/>
                    <a:pt x="f21" y="f30"/>
                  </a:cubicBezTo>
                  <a:cubicBezTo>
                    <a:pt x="f21" y="f30"/>
                    <a:pt x="f21" y="f30"/>
                    <a:pt x="f21" y="f30"/>
                  </a:cubicBezTo>
                  <a:cubicBezTo>
                    <a:pt x="f21" y="f34"/>
                    <a:pt x="f18" y="f112"/>
                    <a:pt x="f118" y="f100"/>
                  </a:cubicBezTo>
                  <a:cubicBezTo>
                    <a:pt x="f118" y="f111"/>
                    <a:pt x="f118" y="f111"/>
                    <a:pt x="f118" y="f111"/>
                  </a:cubicBezTo>
                  <a:cubicBezTo>
                    <a:pt x="f118" y="f111"/>
                    <a:pt x="f118" y="f111"/>
                    <a:pt x="f118" y="f111"/>
                  </a:cubicBezTo>
                  <a:cubicBezTo>
                    <a:pt x="f116" y="f100"/>
                    <a:pt x="f115" y="f112"/>
                    <a:pt x="f95" y="f31"/>
                  </a:cubicBezTo>
                  <a:cubicBezTo>
                    <a:pt x="f121" y="f32"/>
                    <a:pt x="f102" y="f34"/>
                    <a:pt x="f114" y="f34"/>
                  </a:cubicBezTo>
                  <a:cubicBezTo>
                    <a:pt x="f114" y="f34"/>
                    <a:pt x="f114" y="f34"/>
                    <a:pt x="f114" y="f34"/>
                  </a:cubicBezTo>
                  <a:cubicBezTo>
                    <a:pt x="f32" y="f34"/>
                    <a:pt x="f29" y="f32"/>
                    <a:pt x="f20" y="f112"/>
                  </a:cubicBezTo>
                  <a:cubicBezTo>
                    <a:pt x="f24" y="f31"/>
                    <a:pt x="f29" y="f31"/>
                    <a:pt x="f97" y="f31"/>
                  </a:cubicBezTo>
                  <a:cubicBezTo>
                    <a:pt x="f100" y="f31"/>
                    <a:pt x="f122" y="f100"/>
                    <a:pt x="f123" y="f111"/>
                  </a:cubicBezTo>
                  <a:cubicBezTo>
                    <a:pt x="f124" y="f111"/>
                    <a:pt x="f124" y="f111"/>
                    <a:pt x="f124" y="f111"/>
                  </a:cubicBezTo>
                  <a:cubicBezTo>
                    <a:pt x="f125" y="f100"/>
                    <a:pt x="f126" y="f112"/>
                    <a:pt x="f106" y="f112"/>
                  </a:cubicBezTo>
                  <a:cubicBezTo>
                    <a:pt x="f106" y="f112"/>
                    <a:pt x="f106" y="f112"/>
                    <a:pt x="f106" y="f112"/>
                  </a:cubicBezTo>
                  <a:cubicBezTo>
                    <a:pt x="f49" y="f112"/>
                    <a:pt x="f103" y="f100"/>
                    <a:pt x="f127" y="f111"/>
                  </a:cubicBezTo>
                  <a:cubicBezTo>
                    <a:pt x="f51" y="f111"/>
                    <a:pt x="f92" y="f114"/>
                    <a:pt x="f119" y="f114"/>
                  </a:cubicBezTo>
                  <a:cubicBezTo>
                    <a:pt x="f118" y="f114"/>
                    <a:pt x="f118" y="f114"/>
                    <a:pt x="f118" y="f114"/>
                  </a:cubicBezTo>
                  <a:cubicBezTo>
                    <a:pt x="f117" y="f113"/>
                    <a:pt x="f117" y="f113"/>
                    <a:pt x="f117" y="f113"/>
                  </a:cubicBezTo>
                  <a:cubicBezTo>
                    <a:pt x="f128" y="f109"/>
                    <a:pt x="f116" y="f122"/>
                    <a:pt x="f129" y="f122"/>
                  </a:cubicBezTo>
                  <a:cubicBezTo>
                    <a:pt x="f105" y="f122"/>
                    <a:pt x="f130" y="f109"/>
                    <a:pt x="f106" y="f101"/>
                  </a:cubicBezTo>
                  <a:cubicBezTo>
                    <a:pt x="f126" y="f113"/>
                    <a:pt x="f125" y="f114"/>
                    <a:pt x="f124" y="f114"/>
                  </a:cubicBezTo>
                  <a:cubicBezTo>
                    <a:pt x="f110" y="f114"/>
                    <a:pt x="f110" y="f114"/>
                    <a:pt x="f110" y="f114"/>
                  </a:cubicBezTo>
                  <a:cubicBezTo>
                    <a:pt x="f110" y="f114"/>
                    <a:pt x="f124" y="f114"/>
                    <a:pt x="f124" y="f114"/>
                  </a:cubicBezTo>
                  <a:cubicBezTo>
                    <a:pt x="f131" y="f101"/>
                    <a:pt x="f132" y="f122"/>
                    <a:pt x="f115" y="f122"/>
                  </a:cubicBezTo>
                  <a:cubicBezTo>
                    <a:pt x="f105" y="f122"/>
                    <a:pt x="f104" y="f122"/>
                    <a:pt x="f103" y="f122"/>
                  </a:cubicBezTo>
                  <a:cubicBezTo>
                    <a:pt x="f21" y="f122"/>
                    <a:pt x="f33" y="f114"/>
                    <a:pt x="f133" y="f31"/>
                  </a:cubicBezTo>
                  <a:cubicBezTo>
                    <a:pt x="f91" y="f31"/>
                    <a:pt x="f134" y="f32"/>
                    <a:pt x="f41" y="f34"/>
                  </a:cubicBezTo>
                  <a:cubicBezTo>
                    <a:pt x="f41" y="f34"/>
                    <a:pt x="f41" y="f34"/>
                    <a:pt x="f41" y="f34"/>
                  </a:cubicBezTo>
                  <a:cubicBezTo>
                    <a:pt x="f135" y="f97"/>
                    <a:pt x="f135" y="f30"/>
                    <a:pt x="f135" y="f30"/>
                  </a:cubicBezTo>
                  <a:cubicBezTo>
                    <a:pt x="f41" y="f23"/>
                    <a:pt x="f64" y="f24"/>
                    <a:pt x="f87" y="f20"/>
                  </a:cubicBezTo>
                  <a:cubicBezTo>
                    <a:pt x="f56" y="f20"/>
                    <a:pt x="f42" y="f19"/>
                    <a:pt x="f136" y="f26"/>
                  </a:cubicBezTo>
                  <a:cubicBezTo>
                    <a:pt x="f67" y="f16"/>
                    <a:pt x="f67" y="f16"/>
                    <a:pt x="f67" y="f16"/>
                  </a:cubicBezTo>
                  <a:cubicBezTo>
                    <a:pt x="f66" y="f19"/>
                    <a:pt x="f91" y="f24"/>
                    <a:pt x="f38" y="f34"/>
                  </a:cubicBezTo>
                  <a:close/>
                  <a:moveTo>
                    <a:pt x="f55" y="f137"/>
                  </a:moveTo>
                  <a:cubicBezTo>
                    <a:pt x="f55" y="f137"/>
                    <a:pt x="f53" y="f137"/>
                    <a:pt x="f53" y="f137"/>
                  </a:cubicBezTo>
                  <a:cubicBezTo>
                    <a:pt x="f138" y="f137"/>
                    <a:pt x="f138" y="f137"/>
                    <a:pt x="f138" y="f137"/>
                  </a:cubicBezTo>
                  <a:cubicBezTo>
                    <a:pt x="f138" y="f56"/>
                    <a:pt x="f138" y="f56"/>
                    <a:pt x="f138" y="f56"/>
                  </a:cubicBezTo>
                  <a:cubicBezTo>
                    <a:pt x="f82" y="f54"/>
                    <a:pt x="f93" y="f35"/>
                    <a:pt x="f62" y="f25"/>
                  </a:cubicBezTo>
                  <a:cubicBezTo>
                    <a:pt x="f77" y="f127"/>
                    <a:pt x="f46" y="f49"/>
                    <a:pt x="f73" y="f125"/>
                  </a:cubicBezTo>
                  <a:cubicBezTo>
                    <a:pt x="f65" y="f32"/>
                    <a:pt x="f58" y="f16"/>
                    <a:pt x="f43" y="f16"/>
                  </a:cubicBezTo>
                  <a:cubicBezTo>
                    <a:pt x="f139" y="f16"/>
                    <a:pt x="f98" y="f16"/>
                    <a:pt x="f67" y="f16"/>
                  </a:cubicBezTo>
                  <a:cubicBezTo>
                    <a:pt x="f85" y="f26"/>
                    <a:pt x="f85" y="f26"/>
                    <a:pt x="f85" y="f26"/>
                  </a:cubicBezTo>
                  <a:cubicBezTo>
                    <a:pt x="f85" y="f19"/>
                    <a:pt x="f85" y="f19"/>
                    <a:pt x="f85" y="f20"/>
                  </a:cubicBezTo>
                  <a:cubicBezTo>
                    <a:pt x="f67" y="f24"/>
                    <a:pt x="f42" y="f23"/>
                    <a:pt x="f59" y="f29"/>
                  </a:cubicBezTo>
                  <a:cubicBezTo>
                    <a:pt x="f63" y="f29"/>
                    <a:pt x="f89" y="f30"/>
                    <a:pt x="f140" y="f34"/>
                  </a:cubicBezTo>
                  <a:cubicBezTo>
                    <a:pt x="f56" y="f29"/>
                    <a:pt x="f68" y="f22"/>
                    <a:pt x="f72" y="f22"/>
                  </a:cubicBezTo>
                  <a:cubicBezTo>
                    <a:pt x="f88" y="f22"/>
                    <a:pt x="f57" y="f24"/>
                    <a:pt x="f60" y="f30"/>
                  </a:cubicBezTo>
                  <a:cubicBezTo>
                    <a:pt x="f141" y="f30"/>
                    <a:pt x="f141" y="f30"/>
                    <a:pt x="f141" y="f30"/>
                  </a:cubicBezTo>
                  <a:cubicBezTo>
                    <a:pt x="f141" y="f30"/>
                    <a:pt x="f141" y="f30"/>
                    <a:pt x="f141" y="f30"/>
                  </a:cubicBezTo>
                  <a:cubicBezTo>
                    <a:pt x="f45" y="f96"/>
                    <a:pt x="f52" y="f106"/>
                    <a:pt x="f58" y="f142"/>
                  </a:cubicBezTo>
                  <a:cubicBezTo>
                    <a:pt x="f55" y="f119"/>
                    <a:pt x="f82" y="f25"/>
                    <a:pt x="f86" y="f28"/>
                  </a:cubicBezTo>
                  <a:cubicBezTo>
                    <a:pt x="f90" y="f120"/>
                    <a:pt x="f88" y="f143"/>
                    <a:pt x="f88" y="f91"/>
                  </a:cubicBezTo>
                  <a:cubicBezTo>
                    <a:pt x="f86" y="f33"/>
                    <a:pt x="f55" y="f17"/>
                    <a:pt x="f44" y="f51"/>
                  </a:cubicBezTo>
                  <a:cubicBezTo>
                    <a:pt x="f62" y="f105"/>
                    <a:pt x="f81" y="f95"/>
                    <a:pt x="f144" y="f145"/>
                  </a:cubicBezTo>
                  <a:cubicBezTo>
                    <a:pt x="f81" y="f96"/>
                    <a:pt x="f7" y="f107"/>
                    <a:pt x="f81" y="f122"/>
                  </a:cubicBezTo>
                  <a:cubicBezTo>
                    <a:pt x="f81" y="f122"/>
                    <a:pt x="f81" y="f122"/>
                    <a:pt x="f144" y="f122"/>
                  </a:cubicBezTo>
                  <a:cubicBezTo>
                    <a:pt x="f144" y="f122"/>
                    <a:pt x="f144" y="f122"/>
                    <a:pt x="f144" y="f122"/>
                  </a:cubicBezTo>
                  <a:cubicBezTo>
                    <a:pt x="f77" y="f122"/>
                    <a:pt x="f50" y="f122"/>
                    <a:pt x="f75" y="f102"/>
                  </a:cubicBezTo>
                  <a:cubicBezTo>
                    <a:pt x="f75" y="f102"/>
                    <a:pt x="f75" y="f102"/>
                    <a:pt x="f75" y="f102"/>
                  </a:cubicBezTo>
                  <a:cubicBezTo>
                    <a:pt x="f45" y="f130"/>
                    <a:pt x="f81" y="f51"/>
                    <a:pt x="f141" y="f9"/>
                  </a:cubicBezTo>
                  <a:cubicBezTo>
                    <a:pt x="f93" y="f36"/>
                    <a:pt x="f53" y="f146"/>
                    <a:pt x="f82" y="f140"/>
                  </a:cubicBezTo>
                  <a:cubicBezTo>
                    <a:pt x="f82" y="f89"/>
                    <a:pt x="f82" y="f89"/>
                    <a:pt x="f82" y="f89"/>
                  </a:cubicBezTo>
                  <a:cubicBezTo>
                    <a:pt x="f82" y="f87"/>
                    <a:pt x="f138" y="f56"/>
                    <a:pt x="f138" y="f85"/>
                  </a:cubicBezTo>
                  <a:cubicBezTo>
                    <a:pt x="f53" y="f84"/>
                    <a:pt x="f53" y="f83"/>
                    <a:pt x="f53" y="f70"/>
                  </a:cubicBezTo>
                  <a:cubicBezTo>
                    <a:pt x="f53" y="f138"/>
                    <a:pt x="f53" y="f62"/>
                    <a:pt x="f62" y="f52"/>
                  </a:cubicBezTo>
                  <a:cubicBezTo>
                    <a:pt x="f93" y="f141"/>
                    <a:pt x="f93" y="f138"/>
                    <a:pt x="f93" y="f72"/>
                  </a:cubicBezTo>
                  <a:cubicBezTo>
                    <a:pt x="f93" y="f70"/>
                    <a:pt x="f93" y="f70"/>
                    <a:pt x="f93" y="f70"/>
                  </a:cubicBezTo>
                  <a:cubicBezTo>
                    <a:pt x="f58" y="f70"/>
                    <a:pt x="f58" y="f70"/>
                    <a:pt x="f58" y="f70"/>
                  </a:cubicBezTo>
                  <a:cubicBezTo>
                    <a:pt x="f141" y="f72"/>
                    <a:pt x="f52" y="f79"/>
                    <a:pt x="f77" y="f79"/>
                  </a:cubicBezTo>
                  <a:cubicBezTo>
                    <a:pt x="f75" y="f79"/>
                    <a:pt x="f45" y="f72"/>
                    <a:pt x="f46" y="f71"/>
                  </a:cubicBezTo>
                  <a:cubicBezTo>
                    <a:pt x="f46" y="f70"/>
                    <a:pt x="f46" y="f69"/>
                    <a:pt x="f46" y="f68"/>
                  </a:cubicBezTo>
                  <a:cubicBezTo>
                    <a:pt x="f46" y="f147"/>
                    <a:pt x="f46" y="f136"/>
                    <a:pt x="f46" y="f137"/>
                  </a:cubicBezTo>
                  <a:cubicBezTo>
                    <a:pt x="f46" y="f137"/>
                    <a:pt x="f46" y="f137"/>
                    <a:pt x="f46" y="f137"/>
                  </a:cubicBezTo>
                  <a:cubicBezTo>
                    <a:pt x="f73" y="f42"/>
                    <a:pt x="f45" y="f42"/>
                    <a:pt x="f65" y="f42"/>
                  </a:cubicBezTo>
                  <a:cubicBezTo>
                    <a:pt x="f75" y="f42"/>
                    <a:pt x="f50" y="f42"/>
                    <a:pt x="f77" y="f42"/>
                  </a:cubicBezTo>
                  <a:cubicBezTo>
                    <a:pt x="f7" y="f137"/>
                    <a:pt x="f80" y="f56"/>
                    <a:pt x="f78" y="f137"/>
                  </a:cubicBezTo>
                  <a:cubicBezTo>
                    <a:pt x="f44" y="f42"/>
                    <a:pt x="f44" y="f42"/>
                    <a:pt x="f44" y="f42"/>
                  </a:cubicBezTo>
                  <a:cubicBezTo>
                    <a:pt x="f141" y="f56"/>
                    <a:pt x="f141" y="f56"/>
                    <a:pt x="f141" y="f56"/>
                  </a:cubicBezTo>
                  <a:cubicBezTo>
                    <a:pt x="f52" y="f63"/>
                    <a:pt x="f50" y="f63"/>
                    <a:pt x="f46" y="f56"/>
                  </a:cubicBezTo>
                  <a:cubicBezTo>
                    <a:pt x="f46" y="f56"/>
                    <a:pt x="f46" y="f56"/>
                    <a:pt x="f46" y="f56"/>
                  </a:cubicBezTo>
                  <a:cubicBezTo>
                    <a:pt x="f46" y="f59"/>
                    <a:pt x="f73" y="f61"/>
                    <a:pt x="f73" y="f87"/>
                  </a:cubicBezTo>
                  <a:cubicBezTo>
                    <a:pt x="f45" y="f63"/>
                    <a:pt x="f75" y="f63"/>
                    <a:pt x="f50" y="f63"/>
                  </a:cubicBezTo>
                  <a:cubicBezTo>
                    <a:pt x="f81" y="f63"/>
                    <a:pt x="f80" y="f87"/>
                    <a:pt x="f141" y="f59"/>
                  </a:cubicBezTo>
                  <a:cubicBezTo>
                    <a:pt x="f58" y="f56"/>
                    <a:pt x="f148" y="f137"/>
                    <a:pt x="f55" y="f137"/>
                  </a:cubicBezTo>
                  <a:close/>
                  <a:moveTo>
                    <a:pt x="f41" y="f30"/>
                  </a:moveTo>
                  <a:cubicBezTo>
                    <a:pt x="f89" y="f29"/>
                    <a:pt x="f63" y="f23"/>
                    <a:pt x="f61" y="f24"/>
                  </a:cubicBezTo>
                  <a:cubicBezTo>
                    <a:pt x="f137" y="f22"/>
                    <a:pt x="f136" y="f22"/>
                    <a:pt x="f67" y="f20"/>
                  </a:cubicBezTo>
                  <a:cubicBezTo>
                    <a:pt x="f67" y="f20"/>
                    <a:pt x="f67" y="f19"/>
                    <a:pt x="f67" y="f19"/>
                  </a:cubicBezTo>
                  <a:cubicBezTo>
                    <a:pt x="f42" y="f20"/>
                    <a:pt x="f56" y="f22"/>
                    <a:pt x="f61" y="f24"/>
                  </a:cubicBezTo>
                  <a:cubicBezTo>
                    <a:pt x="f66" y="f23"/>
                    <a:pt x="f140" y="f29"/>
                    <a:pt x="f41" y="f30"/>
                  </a:cubicBezTo>
                  <a:close/>
                  <a:moveTo>
                    <a:pt x="f128" y="f113"/>
                  </a:moveTo>
                  <a:cubicBezTo>
                    <a:pt x="f51" y="f113"/>
                    <a:pt x="f127" y="f113"/>
                    <a:pt x="f116" y="f114"/>
                  </a:cubicBezTo>
                  <a:cubicBezTo>
                    <a:pt x="f103" y="f111"/>
                    <a:pt x="f49" y="f111"/>
                    <a:pt x="f106" y="f111"/>
                  </a:cubicBezTo>
                  <a:cubicBezTo>
                    <a:pt x="f95" y="f111"/>
                    <a:pt x="f126" y="f111"/>
                    <a:pt x="f108" y="f111"/>
                  </a:cubicBezTo>
                  <a:cubicBezTo>
                    <a:pt x="f126" y="f114"/>
                    <a:pt x="f149" y="f114"/>
                    <a:pt x="f106" y="f114"/>
                  </a:cubicBezTo>
                  <a:cubicBezTo>
                    <a:pt x="f150" y="f113"/>
                    <a:pt x="f105" y="f101"/>
                    <a:pt x="f129" y="f101"/>
                  </a:cubicBezTo>
                  <a:cubicBezTo>
                    <a:pt x="f142" y="f101"/>
                    <a:pt x="f127" y="f101"/>
                    <a:pt x="f128" y="f113"/>
                  </a:cubicBezTo>
                  <a:close/>
                  <a:moveTo>
                    <a:pt x="f77" y="f96"/>
                  </a:moveTo>
                  <a:cubicBezTo>
                    <a:pt x="f77" y="f102"/>
                    <a:pt x="f77" y="f102"/>
                    <a:pt x="f144" y="f107"/>
                  </a:cubicBezTo>
                  <a:cubicBezTo>
                    <a:pt x="f77" y="f102"/>
                    <a:pt x="f77" y="f96"/>
                    <a:pt x="f77" y="f96"/>
                  </a:cubicBezTo>
                  <a:cubicBezTo>
                    <a:pt x="f77" y="f145"/>
                    <a:pt x="f77" y="f145"/>
                    <a:pt x="f77" y="f145"/>
                  </a:cubicBezTo>
                  <a:cubicBezTo>
                    <a:pt x="f77" y="f145"/>
                    <a:pt x="f77" y="f145"/>
                    <a:pt x="f77" y="f145"/>
                  </a:cubicBezTo>
                  <a:cubicBezTo>
                    <a:pt x="f77" y="f106"/>
                    <a:pt x="f80" y="f104"/>
                    <a:pt x="f60" y="f128"/>
                  </a:cubicBezTo>
                  <a:cubicBezTo>
                    <a:pt x="f148" y="f25"/>
                    <a:pt x="f82" y="f33"/>
                    <a:pt x="f82" y="f91"/>
                  </a:cubicBezTo>
                  <a:cubicBezTo>
                    <a:pt x="f53" y="f38"/>
                    <a:pt x="f148" y="f28"/>
                    <a:pt x="f44" y="f9"/>
                  </a:cubicBezTo>
                  <a:cubicBezTo>
                    <a:pt x="f7" y="f127"/>
                    <a:pt x="f65" y="f130"/>
                    <a:pt x="f77" y="f96"/>
                  </a:cubicBezTo>
                  <a:close/>
                  <a:moveTo>
                    <a:pt x="f45" y="f137"/>
                  </a:moveTo>
                  <a:cubicBezTo>
                    <a:pt x="f50" y="f61"/>
                    <a:pt x="f81" y="f61"/>
                    <a:pt x="f80" y="f59"/>
                  </a:cubicBezTo>
                  <a:cubicBezTo>
                    <a:pt x="f7" y="f59"/>
                    <a:pt x="f144" y="f56"/>
                    <a:pt x="f77" y="f56"/>
                  </a:cubicBezTo>
                  <a:cubicBezTo>
                    <a:pt x="f75" y="f137"/>
                    <a:pt x="f65" y="f137"/>
                    <a:pt x="f45" y="f137"/>
                  </a:cubicBezTo>
                  <a:close/>
                  <a:moveTo>
                    <a:pt x="f60" y="f136"/>
                  </a:moveTo>
                  <a:cubicBezTo>
                    <a:pt x="f50" y="f136"/>
                    <a:pt x="f50" y="f136"/>
                    <a:pt x="f50" y="f136"/>
                  </a:cubicBezTo>
                  <a:cubicBezTo>
                    <a:pt x="f75" y="f136"/>
                    <a:pt x="f75" y="f136"/>
                    <a:pt x="f75" y="f136"/>
                  </a:cubicBezTo>
                  <a:cubicBezTo>
                    <a:pt x="f73" y="f85"/>
                    <a:pt x="f73" y="f83"/>
                    <a:pt x="f73" y="f151"/>
                  </a:cubicBezTo>
                  <a:cubicBezTo>
                    <a:pt x="f73" y="f71"/>
                    <a:pt x="f73" y="f71"/>
                    <a:pt x="f73" y="f71"/>
                  </a:cubicBezTo>
                  <a:cubicBezTo>
                    <a:pt x="f45" y="f71"/>
                    <a:pt x="f45" y="f71"/>
                    <a:pt x="f45" y="f71"/>
                  </a:cubicBezTo>
                  <a:cubicBezTo>
                    <a:pt x="f7" y="f72"/>
                    <a:pt x="f60" y="f70"/>
                    <a:pt x="f58" y="f83"/>
                  </a:cubicBezTo>
                  <a:cubicBezTo>
                    <a:pt x="f93" y="f84"/>
                    <a:pt x="f93" y="f85"/>
                    <a:pt x="f60" y="f136"/>
                  </a:cubicBezTo>
                  <a:close/>
                  <a:moveTo>
                    <a:pt x="f50" y="f67"/>
                  </a:moveTo>
                  <a:cubicBezTo>
                    <a:pt x="f141" y="f67"/>
                    <a:pt x="f141" y="f67"/>
                    <a:pt x="f141" y="f67"/>
                  </a:cubicBezTo>
                  <a:cubicBezTo>
                    <a:pt x="f44" y="f147"/>
                    <a:pt x="f58" y="f84"/>
                    <a:pt x="f44" y="f139"/>
                  </a:cubicBezTo>
                  <a:cubicBezTo>
                    <a:pt x="f141" y="f152"/>
                    <a:pt x="f7" y="f151"/>
                    <a:pt x="f65" y="f70"/>
                  </a:cubicBezTo>
                  <a:cubicBezTo>
                    <a:pt x="f45" y="f68"/>
                    <a:pt x="f65" y="f147"/>
                    <a:pt x="f50" y="f67"/>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44" name="Ελεύθερη σχεδίαση 51">
              <a:extLst>
                <a:ext uri="{FF2B5EF4-FFF2-40B4-BE49-F238E27FC236}">
                  <a16:creationId xmlns:a16="http://schemas.microsoft.com/office/drawing/2014/main" id="{8BAEE994-D331-D1A5-2EAB-ACD1FEB78A8E}"/>
                </a:ext>
              </a:extLst>
            </p:cNvPr>
            <p:cNvSpPr/>
            <p:nvPr/>
          </p:nvSpPr>
          <p:spPr>
            <a:xfrm rot="5400013">
              <a:off x="8102469" y="4462903"/>
              <a:ext cx="262112" cy="381387"/>
            </a:xfrm>
            <a:custGeom>
              <a:avLst/>
              <a:gdLst>
                <a:gd name="f0" fmla="val 10800000"/>
                <a:gd name="f1" fmla="val 5400000"/>
                <a:gd name="f2" fmla="val 180"/>
                <a:gd name="f3" fmla="val w"/>
                <a:gd name="f4" fmla="val h"/>
                <a:gd name="f5" fmla="val 0"/>
                <a:gd name="f6" fmla="val 135"/>
                <a:gd name="f7" fmla="val 153"/>
                <a:gd name="f8" fmla="val 47"/>
                <a:gd name="f9" fmla="val 133"/>
                <a:gd name="f10" fmla="val 62"/>
                <a:gd name="f11" fmla="val 76"/>
                <a:gd name="f12" fmla="val 119"/>
                <a:gd name="f13" fmla="val 91"/>
                <a:gd name="f14" fmla="val 114"/>
                <a:gd name="f15" fmla="val 82"/>
                <a:gd name="f16" fmla="val 120"/>
                <a:gd name="f17" fmla="val 63"/>
                <a:gd name="f18" fmla="val 134"/>
                <a:gd name="f19" fmla="val 138"/>
                <a:gd name="f20" fmla="val 28"/>
                <a:gd name="f21" fmla="val 143"/>
                <a:gd name="f22" fmla="val 144"/>
                <a:gd name="f23" fmla="val 124"/>
                <a:gd name="f24" fmla="val 6"/>
                <a:gd name="f25" fmla="val 123"/>
                <a:gd name="f26" fmla="val 1"/>
                <a:gd name="f27" fmla="val 132"/>
                <a:gd name="f28" fmla="val 4"/>
                <a:gd name="f29" fmla="val 38"/>
                <a:gd name="f30" fmla="val 148"/>
                <a:gd name="f31" fmla="val 65"/>
                <a:gd name="f32" fmla="val 113"/>
                <a:gd name="f33" fmla="val 97"/>
                <a:gd name="f34" fmla="val 109"/>
                <a:gd name="f35" fmla="val 98"/>
                <a:gd name="f36" fmla="val 104"/>
                <a:gd name="f37" fmla="val 100"/>
                <a:gd name="f38" fmla="val 94"/>
                <a:gd name="f39" fmla="val 85"/>
                <a:gd name="f40" fmla="val 131"/>
                <a:gd name="f41" fmla="val 46"/>
                <a:gd name="f42" fmla="val 125"/>
                <a:gd name="f43" fmla="val 22"/>
                <a:gd name="f44" fmla="val 12"/>
                <a:gd name="f45" fmla="val 101"/>
                <a:gd name="f46" fmla="val 15"/>
                <a:gd name="f47" fmla="val 9"/>
                <a:gd name="f48" fmla="val 107"/>
                <a:gd name="f49" fmla="val 5"/>
                <a:gd name="f50" fmla="val 18"/>
                <a:gd name="f51" fmla="val 30"/>
                <a:gd name="f52" fmla="val 56"/>
                <a:gd name="f53" fmla="val 111"/>
                <a:gd name="f54" fmla="val 90"/>
                <a:gd name="f55" fmla="val 106"/>
                <a:gd name="f56" fmla="val 105"/>
                <a:gd name="f57" fmla="val 126"/>
                <a:gd name="f58" fmla="val 137"/>
                <a:gd name="f59" fmla="val 130"/>
                <a:gd name="f60" fmla="val 95"/>
                <a:gd name="f61" fmla="val 78"/>
                <a:gd name="f62" fmla="val 127"/>
                <a:gd name="f63" fmla="val 102"/>
                <a:gd name="f64" fmla="val 112"/>
                <a:gd name="f65" fmla="val 84"/>
                <a:gd name="f66" fmla="val 128"/>
                <a:gd name="f67" fmla="val 36"/>
                <a:gd name="f68" fmla="val 83"/>
                <a:gd name="f69" fmla="val 110"/>
                <a:gd name="f70" fmla="val 117"/>
                <a:gd name="f71" fmla="val 118"/>
                <a:gd name="f72" fmla="val 121"/>
                <a:gd name="f73" fmla="val 108"/>
                <a:gd name="f74" fmla="val 115"/>
                <a:gd name="f75" fmla="+- 0 0 -90"/>
                <a:gd name="f76" fmla="*/ f3 1 135"/>
                <a:gd name="f77" fmla="*/ f4 1 153"/>
                <a:gd name="f78" fmla="+- f7 0 f5"/>
                <a:gd name="f79" fmla="+- f6 0 f5"/>
                <a:gd name="f80" fmla="*/ f75 f0 1"/>
                <a:gd name="f81" fmla="*/ f79 1 135"/>
                <a:gd name="f82" fmla="*/ f78 1 153"/>
                <a:gd name="f83" fmla="*/ 47 f79 1"/>
                <a:gd name="f84" fmla="*/ 133 f78 1"/>
                <a:gd name="f85" fmla="*/ 91 f79 1"/>
                <a:gd name="f86" fmla="*/ 114 f78 1"/>
                <a:gd name="f87" fmla="*/ 138 f78 1"/>
                <a:gd name="f88" fmla="*/ 0 f79 1"/>
                <a:gd name="f89" fmla="*/ 124 f78 1"/>
                <a:gd name="f90" fmla="*/ 4 f79 1"/>
                <a:gd name="f91" fmla="*/ 97 f79 1"/>
                <a:gd name="f92" fmla="*/ 109 f78 1"/>
                <a:gd name="f93" fmla="*/ 100 f79 1"/>
                <a:gd name="f94" fmla="*/ 94 f78 1"/>
                <a:gd name="f95" fmla="*/ 125 f79 1"/>
                <a:gd name="f96" fmla="*/ 22 f78 1"/>
                <a:gd name="f97" fmla="*/ 101 f79 1"/>
                <a:gd name="f98" fmla="*/ 15 f78 1"/>
                <a:gd name="f99" fmla="*/ 114 f79 1"/>
                <a:gd name="f100" fmla="*/ 5 f78 1"/>
                <a:gd name="f101" fmla="*/ 132 f79 1"/>
                <a:gd name="f102" fmla="*/ 30 f78 1"/>
                <a:gd name="f103" fmla="*/ 107 f79 1"/>
                <a:gd name="f104" fmla="*/ 106 f78 1"/>
                <a:gd name="f105" fmla="*/ 137 f78 1"/>
                <a:gd name="f106" fmla="*/ 95 f79 1"/>
                <a:gd name="f107" fmla="*/ 113 f78 1"/>
                <a:gd name="f108" fmla="*/ 102 f79 1"/>
                <a:gd name="f109" fmla="*/ 107 f78 1"/>
                <a:gd name="f110" fmla="*/ 128 f79 1"/>
                <a:gd name="f111" fmla="*/ 36 f78 1"/>
                <a:gd name="f112" fmla="*/ 110 f78 1"/>
                <a:gd name="f113" fmla="*/ 118 f79 1"/>
                <a:gd name="f114" fmla="*/ 128 f78 1"/>
                <a:gd name="f115" fmla="*/ 104 f79 1"/>
                <a:gd name="f116" fmla="*/ 131 f78 1"/>
                <a:gd name="f117" fmla="*/ 115 f79 1"/>
                <a:gd name="f118" fmla="*/ f80 1 f2"/>
                <a:gd name="f119" fmla="*/ f83 1 135"/>
                <a:gd name="f120" fmla="*/ f84 1 153"/>
                <a:gd name="f121" fmla="*/ f85 1 135"/>
                <a:gd name="f122" fmla="*/ f86 1 153"/>
                <a:gd name="f123" fmla="*/ f87 1 153"/>
                <a:gd name="f124" fmla="*/ f88 1 135"/>
                <a:gd name="f125" fmla="*/ f89 1 153"/>
                <a:gd name="f126" fmla="*/ f90 1 135"/>
                <a:gd name="f127" fmla="*/ f91 1 135"/>
                <a:gd name="f128" fmla="*/ f92 1 153"/>
                <a:gd name="f129" fmla="*/ f93 1 135"/>
                <a:gd name="f130" fmla="*/ f94 1 153"/>
                <a:gd name="f131" fmla="*/ f95 1 135"/>
                <a:gd name="f132" fmla="*/ f96 1 153"/>
                <a:gd name="f133" fmla="*/ f97 1 135"/>
                <a:gd name="f134" fmla="*/ f98 1 153"/>
                <a:gd name="f135" fmla="*/ f99 1 135"/>
                <a:gd name="f136" fmla="*/ f100 1 153"/>
                <a:gd name="f137" fmla="*/ f101 1 135"/>
                <a:gd name="f138" fmla="*/ f102 1 153"/>
                <a:gd name="f139" fmla="*/ f103 1 135"/>
                <a:gd name="f140" fmla="*/ f104 1 153"/>
                <a:gd name="f141" fmla="*/ f105 1 153"/>
                <a:gd name="f142" fmla="*/ f106 1 135"/>
                <a:gd name="f143" fmla="*/ f107 1 153"/>
                <a:gd name="f144" fmla="*/ f108 1 135"/>
                <a:gd name="f145" fmla="*/ f109 1 153"/>
                <a:gd name="f146" fmla="*/ f110 1 135"/>
                <a:gd name="f147" fmla="*/ f111 1 153"/>
                <a:gd name="f148" fmla="*/ f112 1 153"/>
                <a:gd name="f149" fmla="*/ f113 1 135"/>
                <a:gd name="f150" fmla="*/ f114 1 153"/>
                <a:gd name="f151" fmla="*/ f115 1 135"/>
                <a:gd name="f152" fmla="*/ f116 1 153"/>
                <a:gd name="f153" fmla="*/ f117 1 135"/>
                <a:gd name="f154" fmla="*/ 0 1 f81"/>
                <a:gd name="f155" fmla="*/ f6 1 f81"/>
                <a:gd name="f156" fmla="*/ 0 1 f82"/>
                <a:gd name="f157" fmla="*/ f7 1 f82"/>
                <a:gd name="f158" fmla="+- f118 0 f1"/>
                <a:gd name="f159" fmla="*/ f119 1 f81"/>
                <a:gd name="f160" fmla="*/ f120 1 f82"/>
                <a:gd name="f161" fmla="*/ f121 1 f81"/>
                <a:gd name="f162" fmla="*/ f122 1 f82"/>
                <a:gd name="f163" fmla="*/ f123 1 f82"/>
                <a:gd name="f164" fmla="*/ f124 1 f81"/>
                <a:gd name="f165" fmla="*/ f125 1 f82"/>
                <a:gd name="f166" fmla="*/ f126 1 f81"/>
                <a:gd name="f167" fmla="*/ f127 1 f81"/>
                <a:gd name="f168" fmla="*/ f128 1 f82"/>
                <a:gd name="f169" fmla="*/ f129 1 f81"/>
                <a:gd name="f170" fmla="*/ f130 1 f82"/>
                <a:gd name="f171" fmla="*/ f131 1 f81"/>
                <a:gd name="f172" fmla="*/ f132 1 f82"/>
                <a:gd name="f173" fmla="*/ f133 1 f81"/>
                <a:gd name="f174" fmla="*/ f134 1 f82"/>
                <a:gd name="f175" fmla="*/ f135 1 f81"/>
                <a:gd name="f176" fmla="*/ f136 1 f82"/>
                <a:gd name="f177" fmla="*/ f137 1 f81"/>
                <a:gd name="f178" fmla="*/ f138 1 f82"/>
                <a:gd name="f179" fmla="*/ f139 1 f81"/>
                <a:gd name="f180" fmla="*/ f140 1 f82"/>
                <a:gd name="f181" fmla="*/ f141 1 f82"/>
                <a:gd name="f182" fmla="*/ f142 1 f81"/>
                <a:gd name="f183" fmla="*/ f143 1 f82"/>
                <a:gd name="f184" fmla="*/ f144 1 f81"/>
                <a:gd name="f185" fmla="*/ f145 1 f82"/>
                <a:gd name="f186" fmla="*/ f146 1 f81"/>
                <a:gd name="f187" fmla="*/ f147 1 f82"/>
                <a:gd name="f188" fmla="*/ f148 1 f82"/>
                <a:gd name="f189" fmla="*/ f149 1 f81"/>
                <a:gd name="f190" fmla="*/ f150 1 f82"/>
                <a:gd name="f191" fmla="*/ f151 1 f81"/>
                <a:gd name="f192" fmla="*/ f152 1 f82"/>
                <a:gd name="f193" fmla="*/ f153 1 f81"/>
                <a:gd name="f194" fmla="*/ f154 f76 1"/>
                <a:gd name="f195" fmla="*/ f155 f76 1"/>
                <a:gd name="f196" fmla="*/ f157 f77 1"/>
                <a:gd name="f197" fmla="*/ f156 f77 1"/>
                <a:gd name="f198" fmla="*/ f159 f76 1"/>
                <a:gd name="f199" fmla="*/ f160 f77 1"/>
                <a:gd name="f200" fmla="*/ f161 f76 1"/>
                <a:gd name="f201" fmla="*/ f162 f77 1"/>
                <a:gd name="f202" fmla="*/ f163 f77 1"/>
                <a:gd name="f203" fmla="*/ f164 f76 1"/>
                <a:gd name="f204" fmla="*/ f165 f77 1"/>
                <a:gd name="f205" fmla="*/ f166 f76 1"/>
                <a:gd name="f206" fmla="*/ f167 f76 1"/>
                <a:gd name="f207" fmla="*/ f168 f77 1"/>
                <a:gd name="f208" fmla="*/ f169 f76 1"/>
                <a:gd name="f209" fmla="*/ f170 f77 1"/>
                <a:gd name="f210" fmla="*/ f171 f76 1"/>
                <a:gd name="f211" fmla="*/ f172 f77 1"/>
                <a:gd name="f212" fmla="*/ f173 f76 1"/>
                <a:gd name="f213" fmla="*/ f174 f77 1"/>
                <a:gd name="f214" fmla="*/ f175 f76 1"/>
                <a:gd name="f215" fmla="*/ f176 f77 1"/>
                <a:gd name="f216" fmla="*/ f177 f76 1"/>
                <a:gd name="f217" fmla="*/ f178 f77 1"/>
                <a:gd name="f218" fmla="*/ f179 f76 1"/>
                <a:gd name="f219" fmla="*/ f180 f77 1"/>
                <a:gd name="f220" fmla="*/ f181 f77 1"/>
                <a:gd name="f221" fmla="*/ f182 f76 1"/>
                <a:gd name="f222" fmla="*/ f183 f77 1"/>
                <a:gd name="f223" fmla="*/ f184 f76 1"/>
                <a:gd name="f224" fmla="*/ f185 f77 1"/>
                <a:gd name="f225" fmla="*/ f186 f76 1"/>
                <a:gd name="f226" fmla="*/ f187 f77 1"/>
                <a:gd name="f227" fmla="*/ f188 f77 1"/>
                <a:gd name="f228" fmla="*/ f189 f76 1"/>
                <a:gd name="f229" fmla="*/ f190 f77 1"/>
                <a:gd name="f230" fmla="*/ f191 f76 1"/>
                <a:gd name="f231" fmla="*/ f192 f77 1"/>
                <a:gd name="f232" fmla="*/ f193 f76 1"/>
              </a:gdLst>
              <a:ahLst/>
              <a:cxnLst>
                <a:cxn ang="3cd4">
                  <a:pos x="hc" y="t"/>
                </a:cxn>
                <a:cxn ang="0">
                  <a:pos x="r" y="vc"/>
                </a:cxn>
                <a:cxn ang="cd4">
                  <a:pos x="hc" y="b"/>
                </a:cxn>
                <a:cxn ang="cd2">
                  <a:pos x="l" y="vc"/>
                </a:cxn>
                <a:cxn ang="f158">
                  <a:pos x="f198" y="f199"/>
                </a:cxn>
                <a:cxn ang="f158">
                  <a:pos x="f200" y="f201"/>
                </a:cxn>
                <a:cxn ang="f158">
                  <a:pos x="f198" y="f202"/>
                </a:cxn>
                <a:cxn ang="f158">
                  <a:pos x="f203" y="f204"/>
                </a:cxn>
                <a:cxn ang="f158">
                  <a:pos x="f205" y="f199"/>
                </a:cxn>
                <a:cxn ang="f158">
                  <a:pos x="f206" y="f207"/>
                </a:cxn>
                <a:cxn ang="f158">
                  <a:pos x="f208" y="f209"/>
                </a:cxn>
                <a:cxn ang="f158">
                  <a:pos x="f210" y="f211"/>
                </a:cxn>
                <a:cxn ang="f158">
                  <a:pos x="f212" y="f213"/>
                </a:cxn>
                <a:cxn ang="f158">
                  <a:pos x="f214" y="f215"/>
                </a:cxn>
                <a:cxn ang="f158">
                  <a:pos x="f216" y="f217"/>
                </a:cxn>
                <a:cxn ang="f158">
                  <a:pos x="f218" y="f219"/>
                </a:cxn>
                <a:cxn ang="f158">
                  <a:pos x="f208" y="f220"/>
                </a:cxn>
                <a:cxn ang="f158">
                  <a:pos x="f221" y="f222"/>
                </a:cxn>
                <a:cxn ang="f158">
                  <a:pos x="f198" y="f199"/>
                </a:cxn>
                <a:cxn ang="f158">
                  <a:pos x="f223" y="f224"/>
                </a:cxn>
                <a:cxn ang="f158">
                  <a:pos x="f225" y="f226"/>
                </a:cxn>
                <a:cxn ang="f158">
                  <a:pos x="f223" y="f224"/>
                </a:cxn>
                <a:cxn ang="f158">
                  <a:pos x="f214" y="f227"/>
                </a:cxn>
                <a:cxn ang="f158">
                  <a:pos x="f228" y="f229"/>
                </a:cxn>
                <a:cxn ang="f158">
                  <a:pos x="f214" y="f227"/>
                </a:cxn>
                <a:cxn ang="f158">
                  <a:pos x="f230" y="f227"/>
                </a:cxn>
                <a:cxn ang="f158">
                  <a:pos x="f223" y="f231"/>
                </a:cxn>
                <a:cxn ang="f158">
                  <a:pos x="f232" y="f199"/>
                </a:cxn>
                <a:cxn ang="f158">
                  <a:pos x="f230" y="f227"/>
                </a:cxn>
              </a:cxnLst>
              <a:rect l="f194" t="f197" r="f195" b="f196"/>
              <a:pathLst>
                <a:path w="135" h="153">
                  <a:moveTo>
                    <a:pt x="f8" y="f9"/>
                  </a:moveTo>
                  <a:cubicBezTo>
                    <a:pt x="f10" y="f9"/>
                    <a:pt x="f11" y="f12"/>
                    <a:pt x="f13" y="f14"/>
                  </a:cubicBezTo>
                  <a:cubicBezTo>
                    <a:pt x="f15" y="f16"/>
                    <a:pt x="f17" y="f18"/>
                    <a:pt x="f8" y="f19"/>
                  </a:cubicBezTo>
                  <a:cubicBezTo>
                    <a:pt x="f20" y="f21"/>
                    <a:pt x="f5" y="f22"/>
                    <a:pt x="f5" y="f23"/>
                  </a:cubicBezTo>
                  <a:cubicBezTo>
                    <a:pt x="f24" y="f25"/>
                    <a:pt x="f26" y="f27"/>
                    <a:pt x="f28" y="f9"/>
                  </a:cubicBezTo>
                  <a:cubicBezTo>
                    <a:pt x="f29" y="f30"/>
                    <a:pt x="f31" y="f32"/>
                    <a:pt x="f33" y="f34"/>
                  </a:cubicBezTo>
                  <a:cubicBezTo>
                    <a:pt x="f35" y="f36"/>
                    <a:pt x="f37" y="f37"/>
                    <a:pt x="f37" y="f38"/>
                  </a:cubicBezTo>
                  <a:cubicBezTo>
                    <a:pt x="f34" y="f39"/>
                    <a:pt x="f40" y="f41"/>
                    <a:pt x="f42" y="f43"/>
                  </a:cubicBezTo>
                  <a:cubicBezTo>
                    <a:pt x="f25" y="f44"/>
                    <a:pt x="f34" y="f5"/>
                    <a:pt x="f45" y="f46"/>
                  </a:cubicBezTo>
                  <a:cubicBezTo>
                    <a:pt x="f33" y="f47"/>
                    <a:pt x="f48" y="f28"/>
                    <a:pt x="f14" y="f49"/>
                  </a:cubicBezTo>
                  <a:cubicBezTo>
                    <a:pt x="f42" y="f24"/>
                    <a:pt x="f40" y="f50"/>
                    <a:pt x="f27" y="f51"/>
                  </a:cubicBezTo>
                  <a:cubicBezTo>
                    <a:pt x="f6" y="f52"/>
                    <a:pt x="f53" y="f54"/>
                    <a:pt x="f48" y="f55"/>
                  </a:cubicBezTo>
                  <a:cubicBezTo>
                    <a:pt x="f9" y="f56"/>
                    <a:pt x="f57" y="f7"/>
                    <a:pt x="f37" y="f58"/>
                  </a:cubicBezTo>
                  <a:cubicBezTo>
                    <a:pt x="f33" y="f59"/>
                    <a:pt x="f35" y="f16"/>
                    <a:pt x="f60" y="f32"/>
                  </a:cubicBezTo>
                  <a:cubicBezTo>
                    <a:pt x="f61" y="f32"/>
                    <a:pt x="f17" y="f62"/>
                    <a:pt x="f8" y="f9"/>
                  </a:cubicBezTo>
                  <a:close/>
                  <a:moveTo>
                    <a:pt x="f63" y="f48"/>
                  </a:moveTo>
                  <a:cubicBezTo>
                    <a:pt x="f64" y="f65"/>
                    <a:pt x="f59" y="f17"/>
                    <a:pt x="f66" y="f67"/>
                  </a:cubicBezTo>
                  <a:cubicBezTo>
                    <a:pt x="f57" y="f31"/>
                    <a:pt x="f56" y="f68"/>
                    <a:pt x="f63" y="f48"/>
                  </a:cubicBezTo>
                  <a:close/>
                  <a:moveTo>
                    <a:pt x="f14" y="f69"/>
                  </a:moveTo>
                  <a:cubicBezTo>
                    <a:pt x="f70" y="f71"/>
                    <a:pt x="f72" y="f72"/>
                    <a:pt x="f71" y="f66"/>
                  </a:cubicBezTo>
                  <a:cubicBezTo>
                    <a:pt x="f66" y="f42"/>
                    <a:pt x="f12" y="f64"/>
                    <a:pt x="f14" y="f69"/>
                  </a:cubicBezTo>
                  <a:close/>
                  <a:moveTo>
                    <a:pt x="f36" y="f69"/>
                  </a:moveTo>
                  <a:cubicBezTo>
                    <a:pt x="f37" y="f14"/>
                    <a:pt x="f37" y="f42"/>
                    <a:pt x="f63" y="f40"/>
                  </a:cubicBezTo>
                  <a:cubicBezTo>
                    <a:pt x="f73" y="f27"/>
                    <a:pt x="f69" y="f6"/>
                    <a:pt x="f74" y="f9"/>
                  </a:cubicBezTo>
                  <a:cubicBezTo>
                    <a:pt x="f16" y="f72"/>
                    <a:pt x="f14" y="f53"/>
                    <a:pt x="f36" y="f69"/>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sp>
          <p:nvSpPr>
            <p:cNvPr id="45" name="Ελεύθερη σχεδίαση 52">
              <a:extLst>
                <a:ext uri="{FF2B5EF4-FFF2-40B4-BE49-F238E27FC236}">
                  <a16:creationId xmlns:a16="http://schemas.microsoft.com/office/drawing/2014/main" id="{3C1EF503-FAC7-75BE-292C-0CD812DAA3FB}"/>
                </a:ext>
              </a:extLst>
            </p:cNvPr>
            <p:cNvSpPr/>
            <p:nvPr/>
          </p:nvSpPr>
          <p:spPr>
            <a:xfrm rot="5400013">
              <a:off x="8109023" y="4479998"/>
              <a:ext cx="264855" cy="344472"/>
            </a:xfrm>
            <a:custGeom>
              <a:avLst/>
              <a:gdLst>
                <a:gd name="f0" fmla="val 10800000"/>
                <a:gd name="f1" fmla="val 5400000"/>
                <a:gd name="f2" fmla="val 180"/>
                <a:gd name="f3" fmla="val w"/>
                <a:gd name="f4" fmla="val h"/>
                <a:gd name="f5" fmla="val 0"/>
                <a:gd name="f6" fmla="val 136"/>
                <a:gd name="f7" fmla="val 138"/>
                <a:gd name="f8" fmla="val 26"/>
                <a:gd name="f9" fmla="val 16"/>
                <a:gd name="f10" fmla="val 9"/>
                <a:gd name="f11" fmla="val 5"/>
                <a:gd name="f12" fmla="val 131"/>
                <a:gd name="f13" fmla="val 2"/>
                <a:gd name="f14" fmla="val 129"/>
                <a:gd name="f15" fmla="val 125"/>
                <a:gd name="f16" fmla="val 120"/>
                <a:gd name="f17" fmla="val 1"/>
                <a:gd name="f18" fmla="val 119"/>
                <a:gd name="f19" fmla="val 3"/>
                <a:gd name="f20" fmla="val 4"/>
                <a:gd name="f21" fmla="val 121"/>
                <a:gd name="f22" fmla="val 123"/>
                <a:gd name="f23" fmla="val 124"/>
                <a:gd name="f24" fmla="val 126"/>
                <a:gd name="f25" fmla="val 128"/>
                <a:gd name="f26" fmla="val 6"/>
                <a:gd name="f27" fmla="val 11"/>
                <a:gd name="f28" fmla="val 17"/>
                <a:gd name="f29" fmla="val 132"/>
                <a:gd name="f30" fmla="val 23"/>
                <a:gd name="f31" fmla="val 37"/>
                <a:gd name="f32" fmla="val 49"/>
                <a:gd name="f33" fmla="val 63"/>
                <a:gd name="f34" fmla="val 118"/>
                <a:gd name="f35" fmla="val 74"/>
                <a:gd name="f36" fmla="val 112"/>
                <a:gd name="f37" fmla="val 85"/>
                <a:gd name="f38" fmla="val 106"/>
                <a:gd name="f39" fmla="val 97"/>
                <a:gd name="f40" fmla="val 104"/>
                <a:gd name="f41" fmla="val 99"/>
                <a:gd name="f42" fmla="val 100"/>
                <a:gd name="f43" fmla="val 96"/>
                <a:gd name="f44" fmla="val 90"/>
                <a:gd name="f45" fmla="val 109"/>
                <a:gd name="f46" fmla="val 81"/>
                <a:gd name="f47" fmla="val 42"/>
                <a:gd name="f48" fmla="val 18"/>
                <a:gd name="f49" fmla="val 12"/>
                <a:gd name="f50" fmla="val 117"/>
                <a:gd name="f51" fmla="val 111"/>
                <a:gd name="f52" fmla="val 108"/>
                <a:gd name="f53" fmla="val 105"/>
                <a:gd name="f54" fmla="val 7"/>
                <a:gd name="f55" fmla="val 103"/>
                <a:gd name="f56" fmla="val 102"/>
                <a:gd name="f57" fmla="val 101"/>
                <a:gd name="f58" fmla="val 8"/>
                <a:gd name="f59" fmla="val 114"/>
                <a:gd name="f60" fmla="val 115"/>
                <a:gd name="f61" fmla="val 127"/>
                <a:gd name="f62" fmla="val 133"/>
                <a:gd name="f63" fmla="val 14"/>
                <a:gd name="f64" fmla="val 134"/>
                <a:gd name="f65" fmla="val 44"/>
                <a:gd name="f66" fmla="val 66"/>
                <a:gd name="f67" fmla="val 83"/>
                <a:gd name="f68" fmla="val 113"/>
                <a:gd name="f69" fmla="val 110"/>
                <a:gd name="f70" fmla="val 137"/>
                <a:gd name="f71" fmla="val 107"/>
                <a:gd name="f72" fmla="val 98"/>
                <a:gd name="f73" fmla="val 130"/>
                <a:gd name="f74" fmla="val 116"/>
                <a:gd name="f75" fmla="val 95"/>
                <a:gd name="f76" fmla="val 94"/>
                <a:gd name="f77" fmla="val 92"/>
                <a:gd name="f78" fmla="val 91"/>
                <a:gd name="f79" fmla="val 89"/>
                <a:gd name="f80" fmla="val 87"/>
                <a:gd name="f81" fmla="val 77"/>
                <a:gd name="f82" fmla="val 61"/>
                <a:gd name="f83" fmla="val 48"/>
                <a:gd name="f84" fmla="val 135"/>
                <a:gd name="f85" fmla="val 41"/>
                <a:gd name="f86" fmla="val 33"/>
                <a:gd name="f87" fmla="val 10"/>
                <a:gd name="f88" fmla="val 76"/>
                <a:gd name="f89" fmla="val 86"/>
                <a:gd name="f90" fmla="val 82"/>
                <a:gd name="f91" fmla="val 78"/>
                <a:gd name="f92" fmla="val 75"/>
                <a:gd name="f93" fmla="val 57"/>
                <a:gd name="f94" fmla="val 54"/>
                <a:gd name="f95" fmla="val 59"/>
                <a:gd name="f96" fmla="val 65"/>
                <a:gd name="f97" fmla="val 122"/>
                <a:gd name="f98" fmla="val 15"/>
                <a:gd name="f99" fmla="val 64"/>
                <a:gd name="f100" fmla="val 51"/>
                <a:gd name="f101" fmla="val 73"/>
                <a:gd name="f102" fmla="val 53"/>
                <a:gd name="f103" fmla="val 60"/>
                <a:gd name="f104" fmla="val 67"/>
                <a:gd name="f105" fmla="val 79"/>
                <a:gd name="f106" fmla="val 84"/>
                <a:gd name="f107" fmla="val 72"/>
                <a:gd name="f108" fmla="val 47"/>
                <a:gd name="f109" fmla="val 32"/>
                <a:gd name="f110" fmla="val 68"/>
                <a:gd name="f111" fmla="val 88"/>
                <a:gd name="f112" fmla="val 71"/>
                <a:gd name="f113" fmla="val 58"/>
                <a:gd name="f114" fmla="+- 0 0 -90"/>
                <a:gd name="f115" fmla="*/ f3 1 136"/>
                <a:gd name="f116" fmla="*/ f4 1 138"/>
                <a:gd name="f117" fmla="+- f7 0 f5"/>
                <a:gd name="f118" fmla="+- f6 0 f5"/>
                <a:gd name="f119" fmla="*/ f114 f0 1"/>
                <a:gd name="f120" fmla="*/ f118 1 136"/>
                <a:gd name="f121" fmla="*/ f117 1 138"/>
                <a:gd name="f122" fmla="*/ 0 f118 1"/>
                <a:gd name="f123" fmla="*/ 120 f117 1"/>
                <a:gd name="f124" fmla="*/ 4 f118 1"/>
                <a:gd name="f125" fmla="*/ 23 f118 1"/>
                <a:gd name="f126" fmla="*/ 132 f117 1"/>
                <a:gd name="f127" fmla="*/ 97 f118 1"/>
                <a:gd name="f128" fmla="*/ 104 f117 1"/>
                <a:gd name="f129" fmla="*/ 100 f118 1"/>
                <a:gd name="f130" fmla="*/ 90 f117 1"/>
                <a:gd name="f131" fmla="*/ 103 f118 1"/>
                <a:gd name="f132" fmla="*/ 11 f117 1"/>
                <a:gd name="f133" fmla="*/ 101 f118 1"/>
                <a:gd name="f134" fmla="*/ 6 f117 1"/>
                <a:gd name="f135" fmla="*/ 134 f118 1"/>
                <a:gd name="f136" fmla="*/ 26 f117 1"/>
                <a:gd name="f137" fmla="*/ 125 f118 1"/>
                <a:gd name="f138" fmla="*/ 119 f117 1"/>
                <a:gd name="f139" fmla="*/ 133 f117 1"/>
                <a:gd name="f140" fmla="*/ 96 f118 1"/>
                <a:gd name="f141" fmla="*/ 110 f117 1"/>
                <a:gd name="f142" fmla="*/ 87 f118 1"/>
                <a:gd name="f143" fmla="*/ 115 f117 1"/>
                <a:gd name="f144" fmla="*/ 5 f118 1"/>
                <a:gd name="f145" fmla="*/ 129 f117 1"/>
                <a:gd name="f146" fmla="*/ 48 f118 1"/>
                <a:gd name="f147" fmla="*/ 134 f117 1"/>
                <a:gd name="f148" fmla="*/ 65 f118 1"/>
                <a:gd name="f149" fmla="*/ 108 f117 1"/>
                <a:gd name="f150" fmla="*/ 109 f117 1"/>
                <a:gd name="f151" fmla="*/ 111 f118 1"/>
                <a:gd name="f152" fmla="*/ 135 f117 1"/>
                <a:gd name="f153" fmla="*/ 118 f118 1"/>
                <a:gd name="f154" fmla="*/ 125 f117 1"/>
                <a:gd name="f155" fmla="*/ 117 f118 1"/>
                <a:gd name="f156" fmla="*/ 108 f118 1"/>
                <a:gd name="f157" fmla="*/ 128 f117 1"/>
                <a:gd name="f158" fmla="*/ 105 f118 1"/>
                <a:gd name="f159" fmla="*/ 105 f117 1"/>
                <a:gd name="f160" fmla="*/ 124 f117 1"/>
                <a:gd name="f161" fmla="*/ 114 f118 1"/>
                <a:gd name="f162" fmla="*/ 102 f117 1"/>
                <a:gd name="f163" fmla="*/ 115 f118 1"/>
                <a:gd name="f164" fmla="*/ 82 f117 1"/>
                <a:gd name="f165" fmla="*/ 102 f118 1"/>
                <a:gd name="f166" fmla="*/ 7 f117 1"/>
                <a:gd name="f167" fmla="*/ 127 f118 1"/>
                <a:gd name="f168" fmla="*/ 18 f117 1"/>
                <a:gd name="f169" fmla="*/ 98 f118 1"/>
                <a:gd name="f170" fmla="*/ 104 f118 1"/>
                <a:gd name="f171" fmla="*/ 127 f117 1"/>
                <a:gd name="f172" fmla="*/ 113 f117 1"/>
                <a:gd name="f173" fmla="*/ 89 f118 1"/>
                <a:gd name="f174" fmla="*/ 74 f118 1"/>
                <a:gd name="f175" fmla="*/ 118 f117 1"/>
                <a:gd name="f176" fmla="*/ 2 f118 1"/>
                <a:gd name="f177" fmla="*/ 121 f117 1"/>
                <a:gd name="f178" fmla="*/ 120 f118 1"/>
                <a:gd name="f179" fmla="*/ 123 f117 1"/>
                <a:gd name="f180" fmla="*/ 128 f118 1"/>
                <a:gd name="f181" fmla="*/ 32 f117 1"/>
                <a:gd name="f182" fmla="*/ 103 f117 1"/>
                <a:gd name="f183" fmla="*/ 116 f118 1"/>
                <a:gd name="f184" fmla="*/ 72 f117 1"/>
                <a:gd name="f185" fmla="*/ 44 f117 1"/>
                <a:gd name="f186" fmla="*/ f119 1 f2"/>
                <a:gd name="f187" fmla="*/ f122 1 136"/>
                <a:gd name="f188" fmla="*/ f123 1 138"/>
                <a:gd name="f189" fmla="*/ f124 1 136"/>
                <a:gd name="f190" fmla="*/ f125 1 136"/>
                <a:gd name="f191" fmla="*/ f126 1 138"/>
                <a:gd name="f192" fmla="*/ f127 1 136"/>
                <a:gd name="f193" fmla="*/ f128 1 138"/>
                <a:gd name="f194" fmla="*/ f129 1 136"/>
                <a:gd name="f195" fmla="*/ f130 1 138"/>
                <a:gd name="f196" fmla="*/ f131 1 136"/>
                <a:gd name="f197" fmla="*/ f132 1 138"/>
                <a:gd name="f198" fmla="*/ f133 1 136"/>
                <a:gd name="f199" fmla="*/ f134 1 138"/>
                <a:gd name="f200" fmla="*/ f135 1 136"/>
                <a:gd name="f201" fmla="*/ f136 1 138"/>
                <a:gd name="f202" fmla="*/ f137 1 136"/>
                <a:gd name="f203" fmla="*/ f138 1 138"/>
                <a:gd name="f204" fmla="*/ f139 1 138"/>
                <a:gd name="f205" fmla="*/ f140 1 136"/>
                <a:gd name="f206" fmla="*/ f141 1 138"/>
                <a:gd name="f207" fmla="*/ f142 1 136"/>
                <a:gd name="f208" fmla="*/ f143 1 138"/>
                <a:gd name="f209" fmla="*/ f144 1 136"/>
                <a:gd name="f210" fmla="*/ f145 1 138"/>
                <a:gd name="f211" fmla="*/ f146 1 136"/>
                <a:gd name="f212" fmla="*/ f147 1 138"/>
                <a:gd name="f213" fmla="*/ f148 1 136"/>
                <a:gd name="f214" fmla="*/ f149 1 138"/>
                <a:gd name="f215" fmla="*/ f150 1 138"/>
                <a:gd name="f216" fmla="*/ f151 1 136"/>
                <a:gd name="f217" fmla="*/ f152 1 138"/>
                <a:gd name="f218" fmla="*/ f153 1 136"/>
                <a:gd name="f219" fmla="*/ f154 1 138"/>
                <a:gd name="f220" fmla="*/ f155 1 136"/>
                <a:gd name="f221" fmla="*/ f156 1 136"/>
                <a:gd name="f222" fmla="*/ f157 1 138"/>
                <a:gd name="f223" fmla="*/ f158 1 136"/>
                <a:gd name="f224" fmla="*/ f159 1 138"/>
                <a:gd name="f225" fmla="*/ f160 1 138"/>
                <a:gd name="f226" fmla="*/ f161 1 136"/>
                <a:gd name="f227" fmla="*/ f162 1 138"/>
                <a:gd name="f228" fmla="*/ f163 1 136"/>
                <a:gd name="f229" fmla="*/ f164 1 138"/>
                <a:gd name="f230" fmla="*/ f165 1 136"/>
                <a:gd name="f231" fmla="*/ f166 1 138"/>
                <a:gd name="f232" fmla="*/ f167 1 136"/>
                <a:gd name="f233" fmla="*/ f168 1 138"/>
                <a:gd name="f234" fmla="*/ f169 1 136"/>
                <a:gd name="f235" fmla="*/ f170 1 136"/>
                <a:gd name="f236" fmla="*/ f171 1 138"/>
                <a:gd name="f237" fmla="*/ f172 1 138"/>
                <a:gd name="f238" fmla="*/ f173 1 136"/>
                <a:gd name="f239" fmla="*/ f174 1 136"/>
                <a:gd name="f240" fmla="*/ f175 1 138"/>
                <a:gd name="f241" fmla="*/ f176 1 136"/>
                <a:gd name="f242" fmla="*/ f177 1 138"/>
                <a:gd name="f243" fmla="*/ f178 1 136"/>
                <a:gd name="f244" fmla="*/ f179 1 138"/>
                <a:gd name="f245" fmla="*/ f180 1 136"/>
                <a:gd name="f246" fmla="*/ f181 1 138"/>
                <a:gd name="f247" fmla="*/ f182 1 138"/>
                <a:gd name="f248" fmla="*/ f183 1 136"/>
                <a:gd name="f249" fmla="*/ f184 1 138"/>
                <a:gd name="f250" fmla="*/ f185 1 138"/>
                <a:gd name="f251" fmla="*/ 0 1 f120"/>
                <a:gd name="f252" fmla="*/ f6 1 f120"/>
                <a:gd name="f253" fmla="*/ 0 1 f121"/>
                <a:gd name="f254" fmla="*/ f7 1 f121"/>
                <a:gd name="f255" fmla="+- f186 0 f1"/>
                <a:gd name="f256" fmla="*/ f187 1 f120"/>
                <a:gd name="f257" fmla="*/ f188 1 f121"/>
                <a:gd name="f258" fmla="*/ f189 1 f120"/>
                <a:gd name="f259" fmla="*/ f190 1 f120"/>
                <a:gd name="f260" fmla="*/ f191 1 f121"/>
                <a:gd name="f261" fmla="*/ f192 1 f120"/>
                <a:gd name="f262" fmla="*/ f193 1 f121"/>
                <a:gd name="f263" fmla="*/ f194 1 f120"/>
                <a:gd name="f264" fmla="*/ f195 1 f121"/>
                <a:gd name="f265" fmla="*/ f196 1 f120"/>
                <a:gd name="f266" fmla="*/ f197 1 f121"/>
                <a:gd name="f267" fmla="*/ f198 1 f120"/>
                <a:gd name="f268" fmla="*/ f199 1 f121"/>
                <a:gd name="f269" fmla="*/ f200 1 f120"/>
                <a:gd name="f270" fmla="*/ f201 1 f121"/>
                <a:gd name="f271" fmla="*/ f202 1 f120"/>
                <a:gd name="f272" fmla="*/ f203 1 f121"/>
                <a:gd name="f273" fmla="*/ f204 1 f121"/>
                <a:gd name="f274" fmla="*/ f205 1 f120"/>
                <a:gd name="f275" fmla="*/ f206 1 f121"/>
                <a:gd name="f276" fmla="*/ f207 1 f120"/>
                <a:gd name="f277" fmla="*/ f208 1 f121"/>
                <a:gd name="f278" fmla="*/ f209 1 f120"/>
                <a:gd name="f279" fmla="*/ f210 1 f121"/>
                <a:gd name="f280" fmla="*/ f211 1 f120"/>
                <a:gd name="f281" fmla="*/ f212 1 f121"/>
                <a:gd name="f282" fmla="*/ f213 1 f120"/>
                <a:gd name="f283" fmla="*/ f214 1 f121"/>
                <a:gd name="f284" fmla="*/ f215 1 f121"/>
                <a:gd name="f285" fmla="*/ f216 1 f120"/>
                <a:gd name="f286" fmla="*/ f217 1 f121"/>
                <a:gd name="f287" fmla="*/ f218 1 f120"/>
                <a:gd name="f288" fmla="*/ f219 1 f121"/>
                <a:gd name="f289" fmla="*/ f220 1 f120"/>
                <a:gd name="f290" fmla="*/ f221 1 f120"/>
                <a:gd name="f291" fmla="*/ f222 1 f121"/>
                <a:gd name="f292" fmla="*/ f223 1 f120"/>
                <a:gd name="f293" fmla="*/ f224 1 f121"/>
                <a:gd name="f294" fmla="*/ f225 1 f121"/>
                <a:gd name="f295" fmla="*/ f226 1 f120"/>
                <a:gd name="f296" fmla="*/ f227 1 f121"/>
                <a:gd name="f297" fmla="*/ f228 1 f120"/>
                <a:gd name="f298" fmla="*/ f229 1 f121"/>
                <a:gd name="f299" fmla="*/ f230 1 f120"/>
                <a:gd name="f300" fmla="*/ f231 1 f121"/>
                <a:gd name="f301" fmla="*/ f232 1 f120"/>
                <a:gd name="f302" fmla="*/ f233 1 f121"/>
                <a:gd name="f303" fmla="*/ f234 1 f120"/>
                <a:gd name="f304" fmla="*/ f235 1 f120"/>
                <a:gd name="f305" fmla="*/ f236 1 f121"/>
                <a:gd name="f306" fmla="*/ f237 1 f121"/>
                <a:gd name="f307" fmla="*/ f238 1 f120"/>
                <a:gd name="f308" fmla="*/ f239 1 f120"/>
                <a:gd name="f309" fmla="*/ f240 1 f121"/>
                <a:gd name="f310" fmla="*/ f241 1 f120"/>
                <a:gd name="f311" fmla="*/ f242 1 f121"/>
                <a:gd name="f312" fmla="*/ f243 1 f120"/>
                <a:gd name="f313" fmla="*/ f244 1 f121"/>
                <a:gd name="f314" fmla="*/ f245 1 f120"/>
                <a:gd name="f315" fmla="*/ f246 1 f121"/>
                <a:gd name="f316" fmla="*/ f247 1 f121"/>
                <a:gd name="f317" fmla="*/ f248 1 f120"/>
                <a:gd name="f318" fmla="*/ f249 1 f121"/>
                <a:gd name="f319" fmla="*/ f250 1 f121"/>
                <a:gd name="f320" fmla="*/ f251 f115 1"/>
                <a:gd name="f321" fmla="*/ f252 f115 1"/>
                <a:gd name="f322" fmla="*/ f254 f116 1"/>
                <a:gd name="f323" fmla="*/ f253 f116 1"/>
                <a:gd name="f324" fmla="*/ f256 f115 1"/>
                <a:gd name="f325" fmla="*/ f257 f116 1"/>
                <a:gd name="f326" fmla="*/ f258 f115 1"/>
                <a:gd name="f327" fmla="*/ f259 f115 1"/>
                <a:gd name="f328" fmla="*/ f260 f116 1"/>
                <a:gd name="f329" fmla="*/ f261 f115 1"/>
                <a:gd name="f330" fmla="*/ f262 f116 1"/>
                <a:gd name="f331" fmla="*/ f263 f115 1"/>
                <a:gd name="f332" fmla="*/ f264 f116 1"/>
                <a:gd name="f333" fmla="*/ f265 f115 1"/>
                <a:gd name="f334" fmla="*/ f266 f116 1"/>
                <a:gd name="f335" fmla="*/ f267 f115 1"/>
                <a:gd name="f336" fmla="*/ f268 f116 1"/>
                <a:gd name="f337" fmla="*/ f269 f115 1"/>
                <a:gd name="f338" fmla="*/ f270 f116 1"/>
                <a:gd name="f339" fmla="*/ f271 f115 1"/>
                <a:gd name="f340" fmla="*/ f272 f116 1"/>
                <a:gd name="f341" fmla="*/ f273 f116 1"/>
                <a:gd name="f342" fmla="*/ f274 f115 1"/>
                <a:gd name="f343" fmla="*/ f275 f116 1"/>
                <a:gd name="f344" fmla="*/ f276 f115 1"/>
                <a:gd name="f345" fmla="*/ f277 f116 1"/>
                <a:gd name="f346" fmla="*/ f278 f115 1"/>
                <a:gd name="f347" fmla="*/ f279 f116 1"/>
                <a:gd name="f348" fmla="*/ f280 f115 1"/>
                <a:gd name="f349" fmla="*/ f281 f116 1"/>
                <a:gd name="f350" fmla="*/ f282 f115 1"/>
                <a:gd name="f351" fmla="*/ f283 f116 1"/>
                <a:gd name="f352" fmla="*/ f284 f116 1"/>
                <a:gd name="f353" fmla="*/ f285 f115 1"/>
                <a:gd name="f354" fmla="*/ f286 f116 1"/>
                <a:gd name="f355" fmla="*/ f287 f115 1"/>
                <a:gd name="f356" fmla="*/ f288 f116 1"/>
                <a:gd name="f357" fmla="*/ f289 f115 1"/>
                <a:gd name="f358" fmla="*/ f290 f115 1"/>
                <a:gd name="f359" fmla="*/ f291 f116 1"/>
                <a:gd name="f360" fmla="*/ f292 f115 1"/>
                <a:gd name="f361" fmla="*/ f293 f116 1"/>
                <a:gd name="f362" fmla="*/ f294 f116 1"/>
                <a:gd name="f363" fmla="*/ f295 f115 1"/>
                <a:gd name="f364" fmla="*/ f296 f116 1"/>
                <a:gd name="f365" fmla="*/ f297 f115 1"/>
                <a:gd name="f366" fmla="*/ f298 f116 1"/>
                <a:gd name="f367" fmla="*/ f299 f115 1"/>
                <a:gd name="f368" fmla="*/ f300 f116 1"/>
                <a:gd name="f369" fmla="*/ f301 f115 1"/>
                <a:gd name="f370" fmla="*/ f302 f116 1"/>
                <a:gd name="f371" fmla="*/ f303 f115 1"/>
                <a:gd name="f372" fmla="*/ f304 f115 1"/>
                <a:gd name="f373" fmla="*/ f305 f116 1"/>
                <a:gd name="f374" fmla="*/ f306 f116 1"/>
                <a:gd name="f375" fmla="*/ f307 f115 1"/>
                <a:gd name="f376" fmla="*/ f308 f115 1"/>
                <a:gd name="f377" fmla="*/ f309 f116 1"/>
                <a:gd name="f378" fmla="*/ f310 f115 1"/>
                <a:gd name="f379" fmla="*/ f311 f116 1"/>
                <a:gd name="f380" fmla="*/ f312 f115 1"/>
                <a:gd name="f381" fmla="*/ f313 f116 1"/>
                <a:gd name="f382" fmla="*/ f314 f115 1"/>
                <a:gd name="f383" fmla="*/ f315 f116 1"/>
                <a:gd name="f384" fmla="*/ f316 f116 1"/>
                <a:gd name="f385" fmla="*/ f317 f115 1"/>
                <a:gd name="f386" fmla="*/ f318 f116 1"/>
                <a:gd name="f387" fmla="*/ f319 f116 1"/>
              </a:gdLst>
              <a:ahLst/>
              <a:cxnLst>
                <a:cxn ang="3cd4">
                  <a:pos x="hc" y="t"/>
                </a:cxn>
                <a:cxn ang="0">
                  <a:pos x="r" y="vc"/>
                </a:cxn>
                <a:cxn ang="cd4">
                  <a:pos x="hc" y="b"/>
                </a:cxn>
                <a:cxn ang="cd2">
                  <a:pos x="l" y="vc"/>
                </a:cxn>
                <a:cxn ang="f255">
                  <a:pos x="f324" y="f325"/>
                </a:cxn>
                <a:cxn ang="f255">
                  <a:pos x="f326" y="f325"/>
                </a:cxn>
                <a:cxn ang="f255">
                  <a:pos x="f327" y="f328"/>
                </a:cxn>
                <a:cxn ang="f255">
                  <a:pos x="f329" y="f330"/>
                </a:cxn>
                <a:cxn ang="f255">
                  <a:pos x="f331" y="f332"/>
                </a:cxn>
                <a:cxn ang="f255">
                  <a:pos x="f333" y="f334"/>
                </a:cxn>
                <a:cxn ang="f255">
                  <a:pos x="f335" y="f336"/>
                </a:cxn>
                <a:cxn ang="f255">
                  <a:pos x="f337" y="f338"/>
                </a:cxn>
                <a:cxn ang="f255">
                  <a:pos x="f339" y="f340"/>
                </a:cxn>
                <a:cxn ang="f255">
                  <a:pos x="f331" y="f341"/>
                </a:cxn>
                <a:cxn ang="f255">
                  <a:pos x="f342" y="f343"/>
                </a:cxn>
                <a:cxn ang="f255">
                  <a:pos x="f344" y="f345"/>
                </a:cxn>
                <a:cxn ang="f255">
                  <a:pos x="f346" y="f347"/>
                </a:cxn>
                <a:cxn ang="f255">
                  <a:pos x="f348" y="f349"/>
                </a:cxn>
                <a:cxn ang="f255">
                  <a:pos x="f348" y="f347"/>
                </a:cxn>
                <a:cxn ang="f255">
                  <a:pos x="f350" y="f325"/>
                </a:cxn>
                <a:cxn ang="f255">
                  <a:pos x="f329" y="f351"/>
                </a:cxn>
                <a:cxn ang="f255">
                  <a:pos x="f329" y="f352"/>
                </a:cxn>
                <a:cxn ang="f255">
                  <a:pos x="f353" y="f354"/>
                </a:cxn>
                <a:cxn ang="f255">
                  <a:pos x="f355" y="f356"/>
                </a:cxn>
                <a:cxn ang="f255">
                  <a:pos x="f357" y="f347"/>
                </a:cxn>
                <a:cxn ang="f255">
                  <a:pos x="f358" y="f347"/>
                </a:cxn>
                <a:cxn ang="f255">
                  <a:pos x="f333" y="f359"/>
                </a:cxn>
                <a:cxn ang="f255">
                  <a:pos x="f360" y="f361"/>
                </a:cxn>
                <a:cxn ang="f255">
                  <a:pos x="f355" y="f362"/>
                </a:cxn>
                <a:cxn ang="f255">
                  <a:pos x="f363" y="f361"/>
                </a:cxn>
                <a:cxn ang="f255">
                  <a:pos x="f358" y="f364"/>
                </a:cxn>
                <a:cxn ang="f255">
                  <a:pos x="f365" y="f366"/>
                </a:cxn>
                <a:cxn ang="f255">
                  <a:pos x="f367" y="f368"/>
                </a:cxn>
                <a:cxn ang="f255">
                  <a:pos x="f369" y="f370"/>
                </a:cxn>
                <a:cxn ang="f255">
                  <a:pos x="f371" y="f361"/>
                </a:cxn>
                <a:cxn ang="f255">
                  <a:pos x="f327" y="f341"/>
                </a:cxn>
                <a:cxn ang="f255">
                  <a:pos x="f372" y="f373"/>
                </a:cxn>
                <a:cxn ang="f255">
                  <a:pos x="f365" y="f374"/>
                </a:cxn>
                <a:cxn ang="f255">
                  <a:pos x="f375" y="f343"/>
                </a:cxn>
                <a:cxn ang="f255">
                  <a:pos x="f376" y="f377"/>
                </a:cxn>
                <a:cxn ang="f255">
                  <a:pos x="f326" y="f373"/>
                </a:cxn>
                <a:cxn ang="f255">
                  <a:pos x="f378" y="f379"/>
                </a:cxn>
                <a:cxn ang="f255">
                  <a:pos x="f380" y="f381"/>
                </a:cxn>
                <a:cxn ang="f255">
                  <a:pos x="f367" y="f351"/>
                </a:cxn>
                <a:cxn ang="f255">
                  <a:pos x="f382" y="f383"/>
                </a:cxn>
                <a:cxn ang="f255">
                  <a:pos x="f372" y="f384"/>
                </a:cxn>
                <a:cxn ang="f255">
                  <a:pos x="f385" y="f386"/>
                </a:cxn>
                <a:cxn ang="f255">
                  <a:pos x="f382" y="f387"/>
                </a:cxn>
              </a:cxnLst>
              <a:rect l="f320" t="f323" r="f321" b="f322"/>
              <a:pathLst>
                <a:path w="136" h="138">
                  <a:moveTo>
                    <a:pt x="f8" y="f7"/>
                  </a:moveTo>
                  <a:cubicBezTo>
                    <a:pt x="f9" y="f7"/>
                    <a:pt x="f10" y="f6"/>
                    <a:pt x="f11" y="f12"/>
                  </a:cubicBezTo>
                  <a:cubicBezTo>
                    <a:pt x="f13" y="f14"/>
                    <a:pt x="f5" y="f15"/>
                    <a:pt x="f5" y="f16"/>
                  </a:cubicBezTo>
                  <a:cubicBezTo>
                    <a:pt x="f5" y="f16"/>
                    <a:pt x="f5" y="f16"/>
                    <a:pt x="f5" y="f16"/>
                  </a:cubicBezTo>
                  <a:cubicBezTo>
                    <a:pt x="f17" y="f18"/>
                    <a:pt x="f17" y="f18"/>
                    <a:pt x="f17" y="f18"/>
                  </a:cubicBezTo>
                  <a:cubicBezTo>
                    <a:pt x="f13" y="f18"/>
                    <a:pt x="f19" y="f18"/>
                    <a:pt x="f20" y="f16"/>
                  </a:cubicBezTo>
                  <a:cubicBezTo>
                    <a:pt x="f11" y="f21"/>
                    <a:pt x="f11" y="f22"/>
                    <a:pt x="f11" y="f23"/>
                  </a:cubicBezTo>
                  <a:cubicBezTo>
                    <a:pt x="f11" y="f24"/>
                    <a:pt x="f11" y="f25"/>
                    <a:pt x="f26" y="f25"/>
                  </a:cubicBezTo>
                  <a:cubicBezTo>
                    <a:pt x="f27" y="f12"/>
                    <a:pt x="f28" y="f29"/>
                    <a:pt x="f30" y="f29"/>
                  </a:cubicBezTo>
                  <a:cubicBezTo>
                    <a:pt x="f31" y="f29"/>
                    <a:pt x="f32" y="f15"/>
                    <a:pt x="f33" y="f34"/>
                  </a:cubicBezTo>
                  <a:cubicBezTo>
                    <a:pt x="f35" y="f36"/>
                    <a:pt x="f37" y="f38"/>
                    <a:pt x="f39" y="f40"/>
                  </a:cubicBezTo>
                  <a:cubicBezTo>
                    <a:pt x="f39" y="f40"/>
                    <a:pt x="f39" y="f40"/>
                    <a:pt x="f39" y="f40"/>
                  </a:cubicBezTo>
                  <a:cubicBezTo>
                    <a:pt x="f41" y="f42"/>
                    <a:pt x="f42" y="f43"/>
                    <a:pt x="f42" y="f44"/>
                  </a:cubicBezTo>
                  <a:cubicBezTo>
                    <a:pt x="f42" y="f44"/>
                    <a:pt x="f42" y="f44"/>
                    <a:pt x="f42" y="f44"/>
                  </a:cubicBezTo>
                  <a:cubicBezTo>
                    <a:pt x="f42" y="f44"/>
                    <a:pt x="f42" y="f44"/>
                    <a:pt x="f42" y="f44"/>
                  </a:cubicBezTo>
                  <a:cubicBezTo>
                    <a:pt x="f45" y="f46"/>
                    <a:pt x="f29" y="f47"/>
                    <a:pt x="f15" y="f48"/>
                  </a:cubicBezTo>
                  <a:cubicBezTo>
                    <a:pt x="f23" y="f49"/>
                    <a:pt x="f50" y="f20"/>
                    <a:pt x="f51" y="f20"/>
                  </a:cubicBezTo>
                  <a:cubicBezTo>
                    <a:pt x="f52" y="f20"/>
                    <a:pt x="f53" y="f54"/>
                    <a:pt x="f55" y="f27"/>
                  </a:cubicBezTo>
                  <a:cubicBezTo>
                    <a:pt x="f56" y="f49"/>
                    <a:pt x="f56" y="f49"/>
                    <a:pt x="f56" y="f49"/>
                  </a:cubicBezTo>
                  <a:cubicBezTo>
                    <a:pt x="f57" y="f27"/>
                    <a:pt x="f57" y="f27"/>
                    <a:pt x="f57" y="f27"/>
                  </a:cubicBezTo>
                  <a:cubicBezTo>
                    <a:pt x="f42" y="f10"/>
                    <a:pt x="f42" y="f58"/>
                    <a:pt x="f57" y="f26"/>
                  </a:cubicBezTo>
                  <a:cubicBezTo>
                    <a:pt x="f55" y="f13"/>
                    <a:pt x="f45" y="f5"/>
                    <a:pt x="f59" y="f5"/>
                  </a:cubicBezTo>
                  <a:cubicBezTo>
                    <a:pt x="f59" y="f5"/>
                    <a:pt x="f59" y="f5"/>
                    <a:pt x="f60" y="f5"/>
                  </a:cubicBezTo>
                  <a:cubicBezTo>
                    <a:pt x="f61" y="f17"/>
                    <a:pt x="f62" y="f63"/>
                    <a:pt x="f64" y="f8"/>
                  </a:cubicBezTo>
                  <a:cubicBezTo>
                    <a:pt x="f6" y="f65"/>
                    <a:pt x="f15" y="f66"/>
                    <a:pt x="f50" y="f67"/>
                  </a:cubicBezTo>
                  <a:cubicBezTo>
                    <a:pt x="f68" y="f44"/>
                    <a:pt x="f69" y="f43"/>
                    <a:pt x="f45" y="f57"/>
                  </a:cubicBezTo>
                  <a:cubicBezTo>
                    <a:pt x="f16" y="f57"/>
                    <a:pt x="f15" y="f69"/>
                    <a:pt x="f15" y="f18"/>
                  </a:cubicBezTo>
                  <a:cubicBezTo>
                    <a:pt x="f15" y="f25"/>
                    <a:pt x="f16" y="f70"/>
                    <a:pt x="f51" y="f70"/>
                  </a:cubicBezTo>
                  <a:cubicBezTo>
                    <a:pt x="f71" y="f70"/>
                    <a:pt x="f40" y="f6"/>
                    <a:pt x="f42" y="f64"/>
                  </a:cubicBezTo>
                  <a:cubicBezTo>
                    <a:pt x="f42" y="f62"/>
                    <a:pt x="f42" y="f62"/>
                    <a:pt x="f42" y="f62"/>
                  </a:cubicBezTo>
                  <a:cubicBezTo>
                    <a:pt x="f42" y="f62"/>
                    <a:pt x="f42" y="f62"/>
                    <a:pt x="f42" y="f62"/>
                  </a:cubicBezTo>
                  <a:cubicBezTo>
                    <a:pt x="f72" y="f73"/>
                    <a:pt x="f72" y="f15"/>
                    <a:pt x="f39" y="f16"/>
                  </a:cubicBezTo>
                  <a:cubicBezTo>
                    <a:pt x="f39" y="f74"/>
                    <a:pt x="f39" y="f68"/>
                    <a:pt x="f43" y="f69"/>
                  </a:cubicBezTo>
                  <a:cubicBezTo>
                    <a:pt x="f75" y="f69"/>
                    <a:pt x="f75" y="f69"/>
                    <a:pt x="f76" y="f69"/>
                  </a:cubicBezTo>
                  <a:cubicBezTo>
                    <a:pt x="f77" y="f51"/>
                    <a:pt x="f77" y="f51"/>
                    <a:pt x="f77" y="f51"/>
                  </a:cubicBezTo>
                  <a:cubicBezTo>
                    <a:pt x="f78" y="f36"/>
                    <a:pt x="f79" y="f68"/>
                    <a:pt x="f80" y="f60"/>
                  </a:cubicBezTo>
                  <a:cubicBezTo>
                    <a:pt x="f81" y="f21"/>
                    <a:pt x="f82" y="f29"/>
                    <a:pt x="f83" y="f84"/>
                  </a:cubicBezTo>
                  <a:cubicBezTo>
                    <a:pt x="f85" y="f70"/>
                    <a:pt x="f86" y="f7"/>
                    <a:pt x="f8" y="f7"/>
                  </a:cubicBezTo>
                  <a:close/>
                  <a:moveTo>
                    <a:pt x="f11" y="f14"/>
                  </a:moveTo>
                  <a:cubicBezTo>
                    <a:pt x="f11" y="f73"/>
                    <a:pt x="f11" y="f73"/>
                    <a:pt x="f26" y="f73"/>
                  </a:cubicBezTo>
                  <a:cubicBezTo>
                    <a:pt x="f87" y="f64"/>
                    <a:pt x="f28" y="f70"/>
                    <a:pt x="f8" y="f70"/>
                  </a:cubicBezTo>
                  <a:cubicBezTo>
                    <a:pt x="f86" y="f70"/>
                    <a:pt x="f85" y="f84"/>
                    <a:pt x="f83" y="f64"/>
                  </a:cubicBezTo>
                  <a:cubicBezTo>
                    <a:pt x="f82" y="f73"/>
                    <a:pt x="f88" y="f16"/>
                    <a:pt x="f89" y="f59"/>
                  </a:cubicBezTo>
                  <a:cubicBezTo>
                    <a:pt x="f90" y="f60"/>
                    <a:pt x="f91" y="f50"/>
                    <a:pt x="f92" y="f18"/>
                  </a:cubicBezTo>
                  <a:cubicBezTo>
                    <a:pt x="f66" y="f23"/>
                    <a:pt x="f93" y="f14"/>
                    <a:pt x="f83" y="f14"/>
                  </a:cubicBezTo>
                  <a:cubicBezTo>
                    <a:pt x="f65" y="f14"/>
                    <a:pt x="f65" y="f14"/>
                    <a:pt x="f65" y="f14"/>
                  </a:cubicBezTo>
                  <a:cubicBezTo>
                    <a:pt x="f83" y="f25"/>
                    <a:pt x="f83" y="f25"/>
                    <a:pt x="f83" y="f25"/>
                  </a:cubicBezTo>
                  <a:cubicBezTo>
                    <a:pt x="f94" y="f24"/>
                    <a:pt x="f95" y="f22"/>
                    <a:pt x="f96" y="f16"/>
                  </a:cubicBezTo>
                  <a:cubicBezTo>
                    <a:pt x="f92" y="f59"/>
                    <a:pt x="f37" y="f52"/>
                    <a:pt x="f43" y="f52"/>
                  </a:cubicBezTo>
                  <a:cubicBezTo>
                    <a:pt x="f43" y="f52"/>
                    <a:pt x="f43" y="f52"/>
                    <a:pt x="f43" y="f52"/>
                  </a:cubicBezTo>
                  <a:cubicBezTo>
                    <a:pt x="f39" y="f52"/>
                    <a:pt x="f39" y="f52"/>
                    <a:pt x="f39" y="f52"/>
                  </a:cubicBezTo>
                  <a:cubicBezTo>
                    <a:pt x="f39" y="f52"/>
                    <a:pt x="f39" y="f52"/>
                    <a:pt x="f39" y="f52"/>
                  </a:cubicBezTo>
                  <a:cubicBezTo>
                    <a:pt x="f39" y="f52"/>
                    <a:pt x="f39" y="f52"/>
                    <a:pt x="f39" y="f52"/>
                  </a:cubicBezTo>
                  <a:cubicBezTo>
                    <a:pt x="f39" y="f45"/>
                    <a:pt x="f39" y="f45"/>
                    <a:pt x="f39" y="f45"/>
                  </a:cubicBezTo>
                  <a:cubicBezTo>
                    <a:pt x="f72" y="f36"/>
                    <a:pt x="f41" y="f74"/>
                    <a:pt x="f41" y="f16"/>
                  </a:cubicBezTo>
                  <a:cubicBezTo>
                    <a:pt x="f41" y="f23"/>
                    <a:pt x="f42" y="f14"/>
                    <a:pt x="f57" y="f29"/>
                  </a:cubicBezTo>
                  <a:cubicBezTo>
                    <a:pt x="f40" y="f64"/>
                    <a:pt x="f52" y="f84"/>
                    <a:pt x="f51" y="f84"/>
                  </a:cubicBezTo>
                  <a:cubicBezTo>
                    <a:pt x="f34" y="f84"/>
                    <a:pt x="f97" y="f14"/>
                    <a:pt x="f22" y="f22"/>
                  </a:cubicBezTo>
                  <a:cubicBezTo>
                    <a:pt x="f97" y="f23"/>
                    <a:pt x="f21" y="f15"/>
                    <a:pt x="f18" y="f15"/>
                  </a:cubicBezTo>
                  <a:cubicBezTo>
                    <a:pt x="f34" y="f15"/>
                    <a:pt x="f34" y="f15"/>
                    <a:pt x="f34" y="f15"/>
                  </a:cubicBezTo>
                  <a:cubicBezTo>
                    <a:pt x="f34" y="f61"/>
                    <a:pt x="f50" y="f25"/>
                    <a:pt x="f50" y="f14"/>
                  </a:cubicBezTo>
                  <a:cubicBezTo>
                    <a:pt x="f50" y="f14"/>
                    <a:pt x="f50" y="f14"/>
                    <a:pt x="f50" y="f14"/>
                  </a:cubicBezTo>
                  <a:cubicBezTo>
                    <a:pt x="f50" y="f14"/>
                    <a:pt x="f50" y="f14"/>
                    <a:pt x="f50" y="f14"/>
                  </a:cubicBezTo>
                  <a:cubicBezTo>
                    <a:pt x="f60" y="f73"/>
                    <a:pt x="f59" y="f73"/>
                    <a:pt x="f68" y="f73"/>
                  </a:cubicBezTo>
                  <a:cubicBezTo>
                    <a:pt x="f68" y="f73"/>
                    <a:pt x="f68" y="f73"/>
                    <a:pt x="f68" y="f73"/>
                  </a:cubicBezTo>
                  <a:cubicBezTo>
                    <a:pt x="f51" y="f73"/>
                    <a:pt x="f45" y="f73"/>
                    <a:pt x="f52" y="f14"/>
                  </a:cubicBezTo>
                  <a:cubicBezTo>
                    <a:pt x="f38" y="f14"/>
                    <a:pt x="f53" y="f25"/>
                    <a:pt x="f55" y="f25"/>
                  </a:cubicBezTo>
                  <a:cubicBezTo>
                    <a:pt x="f55" y="f25"/>
                    <a:pt x="f55" y="f25"/>
                    <a:pt x="f55" y="f25"/>
                  </a:cubicBezTo>
                  <a:cubicBezTo>
                    <a:pt x="f55" y="f25"/>
                    <a:pt x="f55" y="f25"/>
                    <a:pt x="f55" y="f25"/>
                  </a:cubicBezTo>
                  <a:cubicBezTo>
                    <a:pt x="f42" y="f97"/>
                    <a:pt x="f42" y="f69"/>
                    <a:pt x="f40" y="f53"/>
                  </a:cubicBezTo>
                  <a:cubicBezTo>
                    <a:pt x="f53" y="f53"/>
                    <a:pt x="f53" y="f53"/>
                    <a:pt x="f53" y="f53"/>
                  </a:cubicBezTo>
                  <a:cubicBezTo>
                    <a:pt x="f53" y="f53"/>
                    <a:pt x="f53" y="f53"/>
                    <a:pt x="f53" y="f53"/>
                  </a:cubicBezTo>
                  <a:cubicBezTo>
                    <a:pt x="f69" y="f38"/>
                    <a:pt x="f59" y="f52"/>
                    <a:pt x="f74" y="f36"/>
                  </a:cubicBezTo>
                  <a:cubicBezTo>
                    <a:pt x="f34" y="f74"/>
                    <a:pt x="f18" y="f16"/>
                    <a:pt x="f34" y="f23"/>
                  </a:cubicBezTo>
                  <a:cubicBezTo>
                    <a:pt x="f34" y="f23"/>
                    <a:pt x="f34" y="f23"/>
                    <a:pt x="f34" y="f23"/>
                  </a:cubicBezTo>
                  <a:cubicBezTo>
                    <a:pt x="f21" y="f18"/>
                    <a:pt x="f18" y="f74"/>
                    <a:pt x="f50" y="f36"/>
                  </a:cubicBezTo>
                  <a:cubicBezTo>
                    <a:pt x="f74" y="f69"/>
                    <a:pt x="f60" y="f45"/>
                    <a:pt x="f59" y="f38"/>
                  </a:cubicBezTo>
                  <a:cubicBezTo>
                    <a:pt x="f59" y="f53"/>
                    <a:pt x="f59" y="f53"/>
                    <a:pt x="f59" y="f53"/>
                  </a:cubicBezTo>
                  <a:cubicBezTo>
                    <a:pt x="f60" y="f53"/>
                    <a:pt x="f60" y="f53"/>
                    <a:pt x="f60" y="f53"/>
                  </a:cubicBezTo>
                  <a:cubicBezTo>
                    <a:pt x="f50" y="f38"/>
                    <a:pt x="f21" y="f45"/>
                    <a:pt x="f22" y="f68"/>
                  </a:cubicBezTo>
                  <a:cubicBezTo>
                    <a:pt x="f21" y="f71"/>
                    <a:pt x="f74" y="f56"/>
                    <a:pt x="f52" y="f56"/>
                  </a:cubicBezTo>
                  <a:cubicBezTo>
                    <a:pt x="f71" y="f56"/>
                    <a:pt x="f71" y="f56"/>
                    <a:pt x="f71" y="f56"/>
                  </a:cubicBezTo>
                  <a:cubicBezTo>
                    <a:pt x="f71" y="f57"/>
                    <a:pt x="f71" y="f57"/>
                    <a:pt x="f71" y="f57"/>
                  </a:cubicBezTo>
                  <a:cubicBezTo>
                    <a:pt x="f52" y="f39"/>
                    <a:pt x="f36" y="f44"/>
                    <a:pt x="f60" y="f90"/>
                  </a:cubicBezTo>
                  <a:cubicBezTo>
                    <a:pt x="f23" y="f96"/>
                    <a:pt x="f64" y="f65"/>
                    <a:pt x="f62" y="f8"/>
                  </a:cubicBezTo>
                  <a:cubicBezTo>
                    <a:pt x="f12" y="f98"/>
                    <a:pt x="f24" y="f19"/>
                    <a:pt x="f60" y="f13"/>
                  </a:cubicBezTo>
                  <a:cubicBezTo>
                    <a:pt x="f69" y="f17"/>
                    <a:pt x="f40" y="f20"/>
                    <a:pt x="f56" y="f54"/>
                  </a:cubicBezTo>
                  <a:cubicBezTo>
                    <a:pt x="f56" y="f54"/>
                    <a:pt x="f56" y="f58"/>
                    <a:pt x="f56" y="f10"/>
                  </a:cubicBezTo>
                  <a:cubicBezTo>
                    <a:pt x="f53" y="f20"/>
                    <a:pt x="f45" y="f19"/>
                    <a:pt x="f51" y="f19"/>
                  </a:cubicBezTo>
                  <a:cubicBezTo>
                    <a:pt x="f34" y="f19"/>
                    <a:pt x="f15" y="f27"/>
                    <a:pt x="f61" y="f48"/>
                  </a:cubicBezTo>
                  <a:cubicBezTo>
                    <a:pt x="f62" y="f47"/>
                    <a:pt x="f69" y="f46"/>
                    <a:pt x="f57" y="f78"/>
                  </a:cubicBezTo>
                  <a:cubicBezTo>
                    <a:pt x="f56" y="f43"/>
                    <a:pt x="f42" y="f42"/>
                    <a:pt x="f41" y="f40"/>
                  </a:cubicBezTo>
                  <a:cubicBezTo>
                    <a:pt x="f72" y="f53"/>
                    <a:pt x="f72" y="f53"/>
                    <a:pt x="f72" y="f53"/>
                  </a:cubicBezTo>
                  <a:cubicBezTo>
                    <a:pt x="f72" y="f53"/>
                    <a:pt x="f72" y="f53"/>
                    <a:pt x="f72" y="f53"/>
                  </a:cubicBezTo>
                  <a:cubicBezTo>
                    <a:pt x="f89" y="f71"/>
                    <a:pt x="f92" y="f68"/>
                    <a:pt x="f99" y="f18"/>
                  </a:cubicBezTo>
                  <a:cubicBezTo>
                    <a:pt x="f100" y="f24"/>
                    <a:pt x="f31" y="f62"/>
                    <a:pt x="f30" y="f62"/>
                  </a:cubicBezTo>
                  <a:cubicBezTo>
                    <a:pt x="f28" y="f62"/>
                    <a:pt x="f27" y="f29"/>
                    <a:pt x="f11" y="f14"/>
                  </a:cubicBezTo>
                  <a:cubicBezTo>
                    <a:pt x="f11" y="f14"/>
                    <a:pt x="f11" y="f14"/>
                    <a:pt x="f11" y="f14"/>
                  </a:cubicBezTo>
                  <a:close/>
                  <a:moveTo>
                    <a:pt x="f40" y="f61"/>
                  </a:moveTo>
                  <a:cubicBezTo>
                    <a:pt x="f38" y="f61"/>
                    <a:pt x="f71" y="f61"/>
                    <a:pt x="f52" y="f25"/>
                  </a:cubicBezTo>
                  <a:cubicBezTo>
                    <a:pt x="f51" y="f14"/>
                    <a:pt x="f68" y="f14"/>
                    <a:pt x="f74" y="f25"/>
                  </a:cubicBezTo>
                  <a:cubicBezTo>
                    <a:pt x="f34" y="f22"/>
                    <a:pt x="f34" y="f50"/>
                    <a:pt x="f60" y="f68"/>
                  </a:cubicBezTo>
                  <a:cubicBezTo>
                    <a:pt x="f68" y="f69"/>
                    <a:pt x="f45" y="f71"/>
                    <a:pt x="f53" y="f71"/>
                  </a:cubicBezTo>
                  <a:cubicBezTo>
                    <a:pt x="f56" y="f51"/>
                    <a:pt x="f56" y="f21"/>
                    <a:pt x="f40" y="f61"/>
                  </a:cubicBezTo>
                  <a:close/>
                  <a:moveTo>
                    <a:pt x="f79" y="f69"/>
                  </a:moveTo>
                  <a:cubicBezTo>
                    <a:pt x="f46" y="f36"/>
                    <a:pt x="f101" y="f50"/>
                    <a:pt x="f96" y="f21"/>
                  </a:cubicBezTo>
                  <a:cubicBezTo>
                    <a:pt x="f82" y="f22"/>
                    <a:pt x="f93" y="f15"/>
                    <a:pt x="f102" y="f61"/>
                  </a:cubicBezTo>
                  <a:cubicBezTo>
                    <a:pt x="f103" y="f24"/>
                    <a:pt x="f104" y="f97"/>
                    <a:pt x="f35" y="f34"/>
                  </a:cubicBezTo>
                  <a:cubicBezTo>
                    <a:pt x="f105" y="f60"/>
                    <a:pt x="f106" y="f36"/>
                    <a:pt x="f79" y="f69"/>
                  </a:cubicBezTo>
                  <a:close/>
                  <a:moveTo>
                    <a:pt x="f13" y="f21"/>
                  </a:moveTo>
                  <a:cubicBezTo>
                    <a:pt x="f13" y="f22"/>
                    <a:pt x="f19" y="f15"/>
                    <a:pt x="f20" y="f61"/>
                  </a:cubicBezTo>
                  <a:cubicBezTo>
                    <a:pt x="f19" y="f61"/>
                    <a:pt x="f19" y="f15"/>
                    <a:pt x="f19" y="f23"/>
                  </a:cubicBezTo>
                  <a:cubicBezTo>
                    <a:pt x="f19" y="f22"/>
                    <a:pt x="f20" y="f97"/>
                    <a:pt x="f19" y="f21"/>
                  </a:cubicBezTo>
                  <a:cubicBezTo>
                    <a:pt x="f19" y="f21"/>
                    <a:pt x="f19" y="f21"/>
                    <a:pt x="f13" y="f21"/>
                  </a:cubicBezTo>
                  <a:close/>
                  <a:moveTo>
                    <a:pt x="f74" y="f52"/>
                  </a:moveTo>
                  <a:cubicBezTo>
                    <a:pt x="f50" y="f45"/>
                    <a:pt x="f34" y="f69"/>
                    <a:pt x="f34" y="f51"/>
                  </a:cubicBezTo>
                  <a:cubicBezTo>
                    <a:pt x="f16" y="f60"/>
                    <a:pt x="f97" y="f34"/>
                    <a:pt x="f16" y="f22"/>
                  </a:cubicBezTo>
                  <a:cubicBezTo>
                    <a:pt x="f97" y="f97"/>
                    <a:pt x="f22" y="f21"/>
                    <a:pt x="f22" y="f18"/>
                  </a:cubicBezTo>
                  <a:cubicBezTo>
                    <a:pt x="f22" y="f60"/>
                    <a:pt x="f18" y="f69"/>
                    <a:pt x="f74" y="f52"/>
                  </a:cubicBezTo>
                  <a:close/>
                  <a:moveTo>
                    <a:pt x="f56" y="f52"/>
                  </a:moveTo>
                  <a:cubicBezTo>
                    <a:pt x="f55" y="f55"/>
                    <a:pt x="f55" y="f55"/>
                    <a:pt x="f55" y="f55"/>
                  </a:cubicBezTo>
                  <a:cubicBezTo>
                    <a:pt x="f40" y="f77"/>
                    <a:pt x="f45" y="f90"/>
                    <a:pt x="f59" y="f107"/>
                  </a:cubicBezTo>
                  <a:cubicBezTo>
                    <a:pt x="f21" y="f103"/>
                    <a:pt x="f61" y="f108"/>
                    <a:pt x="f25" y="f109"/>
                  </a:cubicBezTo>
                  <a:cubicBezTo>
                    <a:pt x="f73" y="f109"/>
                    <a:pt x="f73" y="f109"/>
                    <a:pt x="f73" y="f109"/>
                  </a:cubicBezTo>
                  <a:cubicBezTo>
                    <a:pt x="f12" y="f100"/>
                    <a:pt x="f97" y="f110"/>
                    <a:pt x="f59" y="f106"/>
                  </a:cubicBezTo>
                  <a:cubicBezTo>
                    <a:pt x="f69" y="f44"/>
                    <a:pt x="f71" y="f39"/>
                    <a:pt x="f40" y="f55"/>
                  </a:cubicBezTo>
                  <a:lnTo>
                    <a:pt x="f56" y="f52"/>
                  </a:lnTo>
                  <a:close/>
                  <a:moveTo>
                    <a:pt x="f25" y="f65"/>
                  </a:moveTo>
                  <a:cubicBezTo>
                    <a:pt x="f15" y="f94"/>
                    <a:pt x="f16" y="f33"/>
                    <a:pt x="f74" y="f107"/>
                  </a:cubicBezTo>
                  <a:cubicBezTo>
                    <a:pt x="f51" y="f46"/>
                    <a:pt x="f71" y="f79"/>
                    <a:pt x="f53" y="f39"/>
                  </a:cubicBezTo>
                  <a:cubicBezTo>
                    <a:pt x="f52" y="f77"/>
                    <a:pt x="f69" y="f111"/>
                    <a:pt x="f36" y="f67"/>
                  </a:cubicBezTo>
                  <a:cubicBezTo>
                    <a:pt x="f18" y="f112"/>
                    <a:pt x="f24" y="f113"/>
                    <a:pt x="f25" y="f65"/>
                  </a:cubicBezTo>
                  <a:close/>
                </a:path>
              </a:pathLst>
            </a:custGeom>
            <a:solidFill>
              <a:srgbClr val="4D290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9A5315"/>
                </a:solidFill>
                <a:uFillTx/>
                <a:latin typeface="Segoe Print"/>
              </a:endParaRPr>
            </a:p>
          </p:txBody>
        </p:sp>
      </p:grpSp>
      <p:sp>
        <p:nvSpPr>
          <p:cNvPr id="46" name="Σύμβολο κράτησης εικόνας 33" descr="Ένα κενό πλαίσιο κράτησης θέσης για να προσθέσετε μια εικόνα. Κάντε κλικ στο πλαίσιο κράτησης θέσης και επιλέξτε την εικόνα που θέλετε να προσθέσετε.">
            <a:extLst>
              <a:ext uri="{FF2B5EF4-FFF2-40B4-BE49-F238E27FC236}">
                <a16:creationId xmlns:a16="http://schemas.microsoft.com/office/drawing/2014/main" id="{2C986602-B29F-7DD6-A2E9-054DDF4F5580}"/>
              </a:ext>
            </a:extLst>
          </p:cNvPr>
          <p:cNvSpPr txBox="1">
            <a:spLocks noGrp="1"/>
          </p:cNvSpPr>
          <p:nvPr>
            <p:ph type="pic" idx="4294967295"/>
          </p:nvPr>
        </p:nvSpPr>
        <p:spPr>
          <a:xfrm>
            <a:off x="8222796" y="1824282"/>
            <a:ext cx="2715768" cy="2776310"/>
          </a:xfrm>
          <a:solidFill>
            <a:srgbClr val="D1E5F9"/>
          </a:solidFill>
          <a:ln w="38103">
            <a:solidFill>
              <a:srgbClr val="FFFFFF"/>
            </a:solidFill>
            <a:prstDash val="solid"/>
          </a:ln>
        </p:spPr>
        <p:txBody>
          <a:bodyPr anchorCtr="1"/>
          <a:lstStyle>
            <a:lvl1pPr marL="0" indent="0" algn="ctr">
              <a:buNone/>
              <a:defRPr/>
            </a:lvl1pPr>
          </a:lstStyle>
          <a:p>
            <a:pPr lvl="0"/>
            <a:r>
              <a:rPr lang="el-GR"/>
              <a:t>Κάντε κλικ στο εικονίδιο για να προσθέσετε εικόνα</a:t>
            </a:r>
          </a:p>
        </p:txBody>
      </p:sp>
      <p:sp>
        <p:nvSpPr>
          <p:cNvPr id="47" name="Σύμβολο κράτησης θέσης κειμένου 3">
            <a:extLst>
              <a:ext uri="{FF2B5EF4-FFF2-40B4-BE49-F238E27FC236}">
                <a16:creationId xmlns:a16="http://schemas.microsoft.com/office/drawing/2014/main" id="{48A380F3-A62E-26A7-A25E-AD963A7CCBAC}"/>
              </a:ext>
            </a:extLst>
          </p:cNvPr>
          <p:cNvSpPr txBox="1">
            <a:spLocks noGrp="1"/>
          </p:cNvSpPr>
          <p:nvPr>
            <p:ph type="body" idx="4294967295"/>
          </p:nvPr>
        </p:nvSpPr>
        <p:spPr>
          <a:xfrm>
            <a:off x="8209080" y="4947406"/>
            <a:ext cx="2743200" cy="914400"/>
          </a:xfrm>
        </p:spPr>
        <p:txBody>
          <a:bodyPr/>
          <a:lstStyle>
            <a:lvl1pPr marL="0" indent="0">
              <a:spcBef>
                <a:spcPts val="1600"/>
              </a:spcBef>
              <a:buNone/>
              <a:defRPr sz="1600"/>
            </a:lvl1pPr>
          </a:lstStyle>
          <a:p>
            <a:pPr lvl="0"/>
            <a:r>
              <a:rPr lang="el-GR"/>
              <a:t>Στυλ κειμένου υποδείγματος</a:t>
            </a:r>
          </a:p>
        </p:txBody>
      </p:sp>
      <p:sp>
        <p:nvSpPr>
          <p:cNvPr id="48" name="Σύμβολο κράτησης αριθμού διαφάνειας 7">
            <a:extLst>
              <a:ext uri="{FF2B5EF4-FFF2-40B4-BE49-F238E27FC236}">
                <a16:creationId xmlns:a16="http://schemas.microsoft.com/office/drawing/2014/main" id="{3DCEE37B-A90E-4A68-A5D0-B1024FB6179B}"/>
              </a:ext>
            </a:extLst>
          </p:cNvPr>
          <p:cNvSpPr txBox="1">
            <a:spLocks noGrp="1"/>
          </p:cNvSpPr>
          <p:nvPr>
            <p:ph type="sldNum" sz="quarter" idx="8"/>
          </p:nvPr>
        </p:nvSpPr>
        <p:spPr>
          <a:xfrm>
            <a:off x="1065211" y="6019796"/>
            <a:ext cx="761996" cy="228600"/>
          </a:xfrm>
        </p:spPr>
        <p:txBody>
          <a:bodyPr/>
          <a:lstStyle>
            <a:lvl1pPr>
              <a:defRPr/>
            </a:lvl1pPr>
          </a:lstStyle>
          <a:p>
            <a:pPr lvl="0"/>
            <a:fld id="{70C63A9E-5020-4AA2-A62D-9AEAF9EB35C6}" type="slidenum">
              <a:t>‹#›</a:t>
            </a:fld>
            <a:endParaRPr lang="el-GR"/>
          </a:p>
        </p:txBody>
      </p:sp>
      <p:sp>
        <p:nvSpPr>
          <p:cNvPr id="49" name="Σύμβολο κράτησης υποσέλιδου 6">
            <a:extLst>
              <a:ext uri="{FF2B5EF4-FFF2-40B4-BE49-F238E27FC236}">
                <a16:creationId xmlns:a16="http://schemas.microsoft.com/office/drawing/2014/main" id="{5C62FB18-4907-4842-2E46-BE93CAB6A4D5}"/>
              </a:ext>
            </a:extLst>
          </p:cNvPr>
          <p:cNvSpPr txBox="1">
            <a:spLocks noGrp="1"/>
          </p:cNvSpPr>
          <p:nvPr>
            <p:ph type="ftr" sz="quarter" idx="9"/>
          </p:nvPr>
        </p:nvSpPr>
        <p:spPr>
          <a:xfrm>
            <a:off x="1979611" y="6019796"/>
            <a:ext cx="5943600" cy="228600"/>
          </a:xfrm>
        </p:spPr>
        <p:txBody>
          <a:bodyPr/>
          <a:lstStyle>
            <a:lvl1pPr>
              <a:defRPr/>
            </a:lvl1pPr>
          </a:lstStyle>
          <a:p>
            <a:pPr lvl="0"/>
            <a:endParaRPr lang="el-GR"/>
          </a:p>
        </p:txBody>
      </p:sp>
      <p:sp>
        <p:nvSpPr>
          <p:cNvPr id="50" name="Σύμβολο κράτησης ημερομηνίας 5">
            <a:extLst>
              <a:ext uri="{FF2B5EF4-FFF2-40B4-BE49-F238E27FC236}">
                <a16:creationId xmlns:a16="http://schemas.microsoft.com/office/drawing/2014/main" id="{104C8EC3-EAB7-9390-7775-EFFE3802B98D}"/>
              </a:ext>
            </a:extLst>
          </p:cNvPr>
          <p:cNvSpPr txBox="1">
            <a:spLocks noGrp="1"/>
          </p:cNvSpPr>
          <p:nvPr>
            <p:ph type="dt" sz="half" idx="7"/>
          </p:nvPr>
        </p:nvSpPr>
        <p:spPr>
          <a:xfrm>
            <a:off x="8075615" y="6019796"/>
            <a:ext cx="1396261" cy="228600"/>
          </a:xfrm>
        </p:spPr>
        <p:txBody>
          <a:bodyPr/>
          <a:lstStyle>
            <a:lvl1pPr>
              <a:defRPr/>
            </a:lvl1pPr>
          </a:lstStyle>
          <a:p>
            <a:pPr lvl="0"/>
            <a:fld id="{BFFE33F3-F3B1-4A14-83E1-CC836B03215C}" type="datetime1">
              <a:rPr lang="el-GR"/>
              <a:pPr lvl="0"/>
              <a:t>3/3/2025</a:t>
            </a:fld>
            <a:endParaRPr lang="el-GR"/>
          </a:p>
        </p:txBody>
      </p:sp>
    </p:spTree>
    <p:extLst>
      <p:ext uri="{BB962C8B-B14F-4D97-AF65-F5344CB8AC3E}">
        <p14:creationId xmlns:p14="http://schemas.microsoft.com/office/powerpoint/2010/main" val="108726208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6"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theme" Target="../theme/theme1.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stretch>
            <a:fillRect/>
          </a:stretch>
        </a:blipFill>
        <a:effectLst/>
      </p:bgPr>
    </p:bg>
    <p:spTree>
      <p:nvGrpSpPr>
        <p:cNvPr id="1" name=""/>
        <p:cNvGrpSpPr/>
        <p:nvPr/>
      </p:nvGrpSpPr>
      <p:grpSpPr>
        <a:xfrm>
          <a:off x="0" y="0"/>
          <a:ext cx="0" cy="0"/>
          <a:chOff x="0" y="0"/>
          <a:chExt cx="0" cy="0"/>
        </a:xfrm>
      </p:grpSpPr>
      <p:sp>
        <p:nvSpPr>
          <p:cNvPr id="2" name="Σύμβολο κράτησης θέσης τίτλου 1">
            <a:extLst>
              <a:ext uri="{FF2B5EF4-FFF2-40B4-BE49-F238E27FC236}">
                <a16:creationId xmlns:a16="http://schemas.microsoft.com/office/drawing/2014/main" id="{9348E78A-EE3F-EB2C-46D4-E2C0FE4675D9}"/>
              </a:ext>
            </a:extLst>
          </p:cNvPr>
          <p:cNvSpPr txBox="1">
            <a:spLocks noGrp="1"/>
          </p:cNvSpPr>
          <p:nvPr>
            <p:ph type="title"/>
          </p:nvPr>
        </p:nvSpPr>
        <p:spPr>
          <a:xfrm>
            <a:off x="1065211" y="304796"/>
            <a:ext cx="10058400" cy="1219196"/>
          </a:xfrm>
          <a:prstGeom prst="rect">
            <a:avLst/>
          </a:prstGeom>
          <a:noFill/>
          <a:ln>
            <a:noFill/>
          </a:ln>
        </p:spPr>
        <p:txBody>
          <a:bodyPr vert="horz" wrap="square" lIns="91440" tIns="45720" rIns="91440" bIns="45720" anchor="b" anchorCtr="0" compatLnSpc="1">
            <a:normAutofit/>
          </a:bodyPr>
          <a:lstStyle/>
          <a:p>
            <a:pPr lvl="0"/>
            <a:r>
              <a:rPr lang="el-GR"/>
              <a:t>Στυλ κύριου τίτλου</a:t>
            </a:r>
          </a:p>
        </p:txBody>
      </p:sp>
      <p:sp>
        <p:nvSpPr>
          <p:cNvPr id="3" name="Σύμβολο κράτησης θέσης κειμένου 2">
            <a:extLst>
              <a:ext uri="{FF2B5EF4-FFF2-40B4-BE49-F238E27FC236}">
                <a16:creationId xmlns:a16="http://schemas.microsoft.com/office/drawing/2014/main" id="{ED824BC2-EE1F-6D5C-6571-ADFA8CD42B5C}"/>
              </a:ext>
            </a:extLst>
          </p:cNvPr>
          <p:cNvSpPr txBox="1">
            <a:spLocks noGrp="1"/>
          </p:cNvSpPr>
          <p:nvPr>
            <p:ph type="body" idx="1"/>
          </p:nvPr>
        </p:nvSpPr>
        <p:spPr>
          <a:xfrm>
            <a:off x="1065211" y="1752603"/>
            <a:ext cx="10058400" cy="4229099"/>
          </a:xfrm>
          <a:prstGeom prst="rect">
            <a:avLst/>
          </a:prstGeom>
          <a:noFill/>
          <a:ln>
            <a:noFill/>
          </a:ln>
        </p:spPr>
        <p:txBody>
          <a:bodyPr vert="horz" wrap="square" lIns="91440" tIns="45720" rIns="91440" bIns="45720" anchor="t" anchorCtr="0" compatLnSpc="1">
            <a:normAutofit/>
          </a:bodyPr>
          <a:lstStyle/>
          <a:p>
            <a:pPr lvl="0"/>
            <a:r>
              <a:rPr lang="el-GR"/>
              <a:t>Επεξεργασία στυλ κειμένου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Σύμβολο κράτησης θέσης αριθμού διαφάνειας 5">
            <a:extLst>
              <a:ext uri="{FF2B5EF4-FFF2-40B4-BE49-F238E27FC236}">
                <a16:creationId xmlns:a16="http://schemas.microsoft.com/office/drawing/2014/main" id="{1E265655-193F-CE00-E9E0-6FBB58A3CF90}"/>
              </a:ext>
            </a:extLst>
          </p:cNvPr>
          <p:cNvSpPr txBox="1">
            <a:spLocks noGrp="1"/>
          </p:cNvSpPr>
          <p:nvPr>
            <p:ph type="sldNum" sz="quarter" idx="4"/>
          </p:nvPr>
        </p:nvSpPr>
        <p:spPr>
          <a:xfrm>
            <a:off x="1065211" y="6019796"/>
            <a:ext cx="761996" cy="228600"/>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l-GR" sz="1100" b="0" i="0" u="none" strike="noStrike" kern="1200" cap="none" spc="0" baseline="0">
                <a:solidFill>
                  <a:srgbClr val="9A5315"/>
                </a:solidFill>
                <a:uFillTx/>
                <a:latin typeface="Segoe Print"/>
              </a:defRPr>
            </a:lvl1pPr>
          </a:lstStyle>
          <a:p>
            <a:pPr lvl="0"/>
            <a:fld id="{4565FFB2-845E-4A63-9869-817B23965867}" type="slidenum">
              <a:t>‹#›</a:t>
            </a:fld>
            <a:endParaRPr lang="el-GR"/>
          </a:p>
        </p:txBody>
      </p:sp>
      <p:sp>
        <p:nvSpPr>
          <p:cNvPr id="5" name="Σύμβολο κράτησης θέσης υποσέλιδου 4">
            <a:extLst>
              <a:ext uri="{FF2B5EF4-FFF2-40B4-BE49-F238E27FC236}">
                <a16:creationId xmlns:a16="http://schemas.microsoft.com/office/drawing/2014/main" id="{B3C10A97-F9B7-9D97-F3B8-7658885DDBA7}"/>
              </a:ext>
            </a:extLst>
          </p:cNvPr>
          <p:cNvSpPr txBox="1">
            <a:spLocks noGrp="1"/>
          </p:cNvSpPr>
          <p:nvPr>
            <p:ph type="ftr" sz="quarter" idx="3"/>
          </p:nvPr>
        </p:nvSpPr>
        <p:spPr>
          <a:xfrm>
            <a:off x="1979611" y="6019796"/>
            <a:ext cx="5943600" cy="228600"/>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l-GR" sz="1100" b="0" i="0" u="none" strike="noStrike" kern="1200" cap="none" spc="0" baseline="0">
                <a:solidFill>
                  <a:srgbClr val="9A5315"/>
                </a:solidFill>
                <a:uFillTx/>
                <a:latin typeface="Segoe Print"/>
              </a:defRPr>
            </a:lvl1pPr>
          </a:lstStyle>
          <a:p>
            <a:pPr lvl="0"/>
            <a:endParaRPr lang="el-GR"/>
          </a:p>
        </p:txBody>
      </p:sp>
      <p:sp>
        <p:nvSpPr>
          <p:cNvPr id="6" name="Σύμβολο κράτησης θέσης ημερομηνίας 3">
            <a:extLst>
              <a:ext uri="{FF2B5EF4-FFF2-40B4-BE49-F238E27FC236}">
                <a16:creationId xmlns:a16="http://schemas.microsoft.com/office/drawing/2014/main" id="{ACC7A486-4B0A-06ED-3443-B6440480FDDC}"/>
              </a:ext>
            </a:extLst>
          </p:cNvPr>
          <p:cNvSpPr txBox="1">
            <a:spLocks noGrp="1"/>
          </p:cNvSpPr>
          <p:nvPr>
            <p:ph type="dt" sz="half" idx="2"/>
          </p:nvPr>
        </p:nvSpPr>
        <p:spPr>
          <a:xfrm>
            <a:off x="8075615" y="6019796"/>
            <a:ext cx="1396261" cy="228600"/>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l-GR" sz="1100" b="0" i="0" u="none" strike="noStrike" kern="1200" cap="none" spc="0" baseline="0">
                <a:solidFill>
                  <a:srgbClr val="9A5315"/>
                </a:solidFill>
                <a:uFillTx/>
                <a:latin typeface="Segoe Print"/>
              </a:defRPr>
            </a:lvl1pPr>
          </a:lstStyle>
          <a:p>
            <a:pPr lvl="0"/>
            <a:fld id="{884C0AB8-870F-4872-9B91-F117C7B62ADD}" type="datetime1">
              <a:rPr lang="el-GR"/>
              <a:pPr lvl="0"/>
              <a:t>3/3/2025</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fade/>
  </p:transition>
  <p:txStyles>
    <p:titleStyle>
      <a:lvl1pPr marL="0" marR="0" lvl="0" indent="0" algn="l" defTabSz="914400" rtl="0" fontAlgn="auto" hangingPunct="1">
        <a:lnSpc>
          <a:spcPct val="90000"/>
        </a:lnSpc>
        <a:spcBef>
          <a:spcPts val="0"/>
        </a:spcBef>
        <a:spcAft>
          <a:spcPts val="0"/>
        </a:spcAft>
        <a:buNone/>
        <a:tabLst/>
        <a:defRPr lang="el-GR" sz="3600" b="0" i="0" u="none" strike="noStrike" kern="1200" cap="none" spc="0" baseline="0">
          <a:solidFill>
            <a:srgbClr val="4D290B"/>
          </a:solidFill>
          <a:uFillTx/>
          <a:latin typeface="Segoe Print"/>
        </a:defRPr>
      </a:lvl1pPr>
    </p:titleStyle>
    <p:bodyStyle>
      <a:lvl1pPr marL="347472" marR="0" lvl="0" indent="-347472" algn="l" defTabSz="914400" rtl="0" fontAlgn="auto" hangingPunct="1">
        <a:lnSpc>
          <a:spcPct val="100000"/>
        </a:lnSpc>
        <a:spcBef>
          <a:spcPts val="1800"/>
        </a:spcBef>
        <a:spcAft>
          <a:spcPts val="0"/>
        </a:spcAft>
        <a:buSzPct val="100000"/>
        <a:buFont typeface="Arial" pitchFamily="34"/>
        <a:buChar char="•"/>
        <a:tabLst/>
        <a:defRPr lang="el-GR" sz="2400" b="0" i="0" u="none" strike="noStrike" kern="1200" cap="none" spc="0" baseline="0">
          <a:solidFill>
            <a:srgbClr val="9A5315"/>
          </a:solidFill>
          <a:uFillTx/>
          <a:latin typeface="Segoe Print"/>
        </a:defRPr>
      </a:lvl1pPr>
      <a:lvl2pPr marL="740664" marR="0" lvl="1" indent="-283464" algn="l" defTabSz="914400" rtl="0" fontAlgn="auto" hangingPunct="1">
        <a:lnSpc>
          <a:spcPct val="100000"/>
        </a:lnSpc>
        <a:spcBef>
          <a:spcPts val="1200"/>
        </a:spcBef>
        <a:spcAft>
          <a:spcPts val="0"/>
        </a:spcAft>
        <a:buSzPct val="100000"/>
        <a:buFont typeface="Arial" pitchFamily="34"/>
        <a:buChar char="•"/>
        <a:tabLst/>
        <a:defRPr lang="el-GR" sz="2000" b="0" i="0" u="none" strike="noStrike" kern="1200" cap="none" spc="0" baseline="0">
          <a:solidFill>
            <a:srgbClr val="9A5315"/>
          </a:solidFill>
          <a:uFillTx/>
          <a:latin typeface="Segoe Print"/>
        </a:defRPr>
      </a:lvl2pPr>
      <a:lvl3pPr marL="1143000" marR="0" lvl="2" indent="-228600" algn="l" defTabSz="914400" rtl="0" fontAlgn="auto" hangingPunct="1">
        <a:lnSpc>
          <a:spcPct val="100000"/>
        </a:lnSpc>
        <a:spcBef>
          <a:spcPts val="800"/>
        </a:spcBef>
        <a:spcAft>
          <a:spcPts val="0"/>
        </a:spcAft>
        <a:buSzPct val="100000"/>
        <a:buFont typeface="Arial" pitchFamily="34"/>
        <a:buChar char="•"/>
        <a:tabLst/>
        <a:defRPr lang="el-GR" sz="1800" b="0" i="0" u="none" strike="noStrike" kern="1200" cap="none" spc="0" baseline="0">
          <a:solidFill>
            <a:srgbClr val="9A5315"/>
          </a:solidFill>
          <a:uFillTx/>
          <a:latin typeface="Segoe Print"/>
        </a:defRPr>
      </a:lvl3pPr>
      <a:lvl4pPr marL="1600200" marR="0" lvl="3" indent="-228600" algn="l" defTabSz="914400" rtl="0" fontAlgn="auto" hangingPunct="1">
        <a:lnSpc>
          <a:spcPct val="100000"/>
        </a:lnSpc>
        <a:spcBef>
          <a:spcPts val="600"/>
        </a:spcBef>
        <a:spcAft>
          <a:spcPts val="0"/>
        </a:spcAft>
        <a:buSzPct val="100000"/>
        <a:buFont typeface="Arial" pitchFamily="34"/>
        <a:buChar char="•"/>
        <a:tabLst/>
        <a:defRPr lang="el-GR" sz="1600" b="0" i="0" u="none" strike="noStrike" kern="1200" cap="none" spc="0" baseline="0">
          <a:solidFill>
            <a:srgbClr val="9A5315"/>
          </a:solidFill>
          <a:uFillTx/>
          <a:latin typeface="Segoe Print"/>
        </a:defRPr>
      </a:lvl4pPr>
      <a:lvl5pPr marL="2057400" marR="0" lvl="4" indent="-228600" algn="l" defTabSz="914400" rtl="0" fontAlgn="auto" hangingPunct="1">
        <a:lnSpc>
          <a:spcPct val="100000"/>
        </a:lnSpc>
        <a:spcBef>
          <a:spcPts val="600"/>
        </a:spcBef>
        <a:spcAft>
          <a:spcPts val="0"/>
        </a:spcAft>
        <a:buSzPct val="100000"/>
        <a:buFont typeface="Arial" pitchFamily="34"/>
        <a:buChar char="•"/>
        <a:tabLst/>
        <a:defRPr lang="el-GR" sz="1600" b="0" i="0" u="none" strike="noStrike" kern="1200" cap="none" spc="0" baseline="0">
          <a:solidFill>
            <a:srgbClr val="9A5315"/>
          </a:solidFill>
          <a:uFillTx/>
          <a:latin typeface="Segoe Prin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12.xml" /></Relationships>
</file>

<file path=ppt/slides/_rels/slide4.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283FB1-70EB-6A46-D78E-5DD699493167}"/>
              </a:ext>
            </a:extLst>
          </p:cNvPr>
          <p:cNvSpPr txBox="1">
            <a:spLocks noGrp="1"/>
          </p:cNvSpPr>
          <p:nvPr>
            <p:ph type="ctrTitle"/>
          </p:nvPr>
        </p:nvSpPr>
        <p:spPr>
          <a:xfrm>
            <a:off x="4265611" y="1752603"/>
            <a:ext cx="6858000" cy="1828800"/>
          </a:xfrm>
        </p:spPr>
        <p:txBody>
          <a:bodyPr/>
          <a:lstStyle/>
          <a:p>
            <a:pPr lvl="0"/>
            <a:r>
              <a:rPr lang="el-GR" sz="4900"/>
              <a:t>ΜΑΘΑΙΝΩ ΓΙΑ ΤΗΝ ΑΝΑΚΥΚΛΩΣΗ</a:t>
            </a:r>
          </a:p>
        </p:txBody>
      </p:sp>
      <p:sp>
        <p:nvSpPr>
          <p:cNvPr id="3" name="Υπότιτλος 2">
            <a:extLst>
              <a:ext uri="{FF2B5EF4-FFF2-40B4-BE49-F238E27FC236}">
                <a16:creationId xmlns:a16="http://schemas.microsoft.com/office/drawing/2014/main" id="{C55B0E25-8655-625D-EFC6-393ABAB611E5}"/>
              </a:ext>
            </a:extLst>
          </p:cNvPr>
          <p:cNvSpPr txBox="1">
            <a:spLocks noGrp="1"/>
          </p:cNvSpPr>
          <p:nvPr>
            <p:ph type="subTitle" idx="1"/>
          </p:nvPr>
        </p:nvSpPr>
        <p:spPr>
          <a:xfrm>
            <a:off x="4265611" y="3733796"/>
            <a:ext cx="6858000" cy="914400"/>
          </a:xfrm>
        </p:spPr>
        <p:txBody>
          <a:bodyPr/>
          <a:lstStyle/>
          <a:p>
            <a:pPr lvl="0"/>
            <a:r>
              <a:rPr lang="el-GR"/>
              <a:t>Παιχνίδια στη φύση</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Τίτλος 12">
            <a:extLst>
              <a:ext uri="{FF2B5EF4-FFF2-40B4-BE49-F238E27FC236}">
                <a16:creationId xmlns:a16="http://schemas.microsoft.com/office/drawing/2014/main" id="{C773CEF6-CEA9-25A1-D62E-D8DAD2F6F8E1}"/>
              </a:ext>
            </a:extLst>
          </p:cNvPr>
          <p:cNvSpPr txBox="1">
            <a:spLocks noGrp="1"/>
          </p:cNvSpPr>
          <p:nvPr>
            <p:ph type="title"/>
          </p:nvPr>
        </p:nvSpPr>
        <p:spPr>
          <a:xfrm>
            <a:off x="1065211" y="304796"/>
            <a:ext cx="10058400" cy="1219196"/>
          </a:xfrm>
        </p:spPr>
        <p:txBody>
          <a:bodyPr/>
          <a:lstStyle/>
          <a:p>
            <a:pPr lvl="0"/>
            <a:r>
              <a:rPr lang="el-GR"/>
              <a:t>Δημιουργοί δραστηριότητας</a:t>
            </a:r>
          </a:p>
        </p:txBody>
      </p:sp>
      <p:sp>
        <p:nvSpPr>
          <p:cNvPr id="3" name="Σύμβολο κράτησης θέσης περιεχομένου 13">
            <a:extLst>
              <a:ext uri="{FF2B5EF4-FFF2-40B4-BE49-F238E27FC236}">
                <a16:creationId xmlns:a16="http://schemas.microsoft.com/office/drawing/2014/main" id="{88C96A58-FD62-C24E-8212-0AC6AACFF751}"/>
              </a:ext>
            </a:extLst>
          </p:cNvPr>
          <p:cNvSpPr txBox="1">
            <a:spLocks noGrp="1"/>
          </p:cNvSpPr>
          <p:nvPr>
            <p:ph idx="1"/>
          </p:nvPr>
        </p:nvSpPr>
        <p:spPr>
          <a:xfrm>
            <a:off x="1065211" y="1752603"/>
            <a:ext cx="10058400" cy="4229099"/>
          </a:xfrm>
        </p:spPr>
        <p:txBody>
          <a:bodyPr/>
          <a:lstStyle/>
          <a:p>
            <a:pPr lvl="0"/>
            <a:r>
              <a:rPr lang="el-GR"/>
              <a:t>Κατσαρίδης Ιωάννης</a:t>
            </a:r>
          </a:p>
          <a:p>
            <a:pPr lvl="0"/>
            <a:r>
              <a:rPr lang="el-GR"/>
              <a:t>Λάκκας Γεώργιος</a:t>
            </a:r>
          </a:p>
          <a:p>
            <a:pPr lvl="0"/>
            <a:r>
              <a:rPr lang="el-GR"/>
              <a:t>Τρόκας Επαμεινώνδας</a:t>
            </a:r>
          </a:p>
          <a:p>
            <a:pPr lvl="0"/>
            <a:r>
              <a:rPr lang="el-GR"/>
              <a:t>Τσικνάκης Φίλιππος-Μιχαήλ</a:t>
            </a:r>
          </a:p>
          <a:p>
            <a:pPr lvl="0"/>
            <a:r>
              <a:rPr lang="el-GR"/>
              <a:t>Χιόνης Κωνσταντίνος</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091276-C38F-CA9F-24AF-5F09C61AAE14}"/>
              </a:ext>
            </a:extLst>
          </p:cNvPr>
          <p:cNvSpPr txBox="1">
            <a:spLocks noGrp="1"/>
          </p:cNvSpPr>
          <p:nvPr>
            <p:ph type="title"/>
          </p:nvPr>
        </p:nvSpPr>
        <p:spPr>
          <a:xfrm>
            <a:off x="7492895" y="1330351"/>
            <a:ext cx="3840480" cy="2103120"/>
          </a:xfrm>
        </p:spPr>
        <p:txBody>
          <a:bodyPr/>
          <a:lstStyle/>
          <a:p>
            <a:pPr lvl="0"/>
            <a:r>
              <a:rPr lang="el-GR"/>
              <a:t>Μαθησιακά οφέλη </a:t>
            </a:r>
          </a:p>
        </p:txBody>
      </p:sp>
      <p:pic>
        <p:nvPicPr>
          <p:cNvPr id="3" name="Θέση περιεχομένου 7" descr="Εικόνα που περιέχει φιάλη, εσωτερικός χώρος, σχεδίαση&#10;&#10;Το περιεχόμενο που δημιουργείται από τεχνολογία AI ενδέχεται να είναι εσφαλμένο.">
            <a:extLst>
              <a:ext uri="{FF2B5EF4-FFF2-40B4-BE49-F238E27FC236}">
                <a16:creationId xmlns:a16="http://schemas.microsoft.com/office/drawing/2014/main" id="{7B0EA3D0-C47A-44B6-F06F-C05C2DBD97F5}"/>
              </a:ext>
            </a:extLst>
          </p:cNvPr>
          <p:cNvPicPr>
            <a:picLocks noGrp="1" noChangeAspect="1"/>
          </p:cNvPicPr>
          <p:nvPr>
            <p:ph type="pic" idx="1"/>
          </p:nvPr>
        </p:nvPicPr>
        <p:blipFill>
          <a:blip r:embed="rId2"/>
          <a:srcRect l="8025" r="5467" b="2"/>
          <a:stretch>
            <a:fillRect/>
          </a:stretch>
        </p:blipFill>
        <p:spPr>
          <a:xfrm>
            <a:off x="836611" y="1031196"/>
            <a:ext cx="5943600" cy="4572000"/>
          </a:xfrm>
          <a:noFill/>
          <a:ln w="38103">
            <a:solidFill>
              <a:srgbClr val="FFFFFF"/>
            </a:solidFill>
            <a:prstDash val="solid"/>
          </a:ln>
        </p:spPr>
      </p:pic>
      <p:sp>
        <p:nvSpPr>
          <p:cNvPr id="4" name="Σύμβολο κράτησης θέσης περιεχομένου 2">
            <a:extLst>
              <a:ext uri="{FF2B5EF4-FFF2-40B4-BE49-F238E27FC236}">
                <a16:creationId xmlns:a16="http://schemas.microsoft.com/office/drawing/2014/main" id="{BDD73002-6E56-3A6F-2F00-702F9BDB77EA}"/>
              </a:ext>
            </a:extLst>
          </p:cNvPr>
          <p:cNvSpPr txBox="1">
            <a:spLocks noGrp="1"/>
          </p:cNvSpPr>
          <p:nvPr>
            <p:ph type="body" idx="2"/>
          </p:nvPr>
        </p:nvSpPr>
        <p:spPr>
          <a:xfrm>
            <a:off x="7492895" y="3555525"/>
            <a:ext cx="3840480" cy="2168517"/>
          </a:xfrm>
        </p:spPr>
        <p:txBody>
          <a:bodyPr/>
          <a:lstStyle/>
          <a:p>
            <a:pPr lvl="0"/>
            <a:r>
              <a:rPr lang="el-GR"/>
              <a:t>Ανάπτυξη κινητικών δεξιοτήτων</a:t>
            </a:r>
          </a:p>
          <a:p>
            <a:pPr lvl="0"/>
            <a:r>
              <a:rPr lang="el-GR"/>
              <a:t>Πρώτη γνωριμία με την Ανακύκλωση</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9A02B1-CC9D-E73F-3ACB-A6349EC253BC}"/>
              </a:ext>
            </a:extLst>
          </p:cNvPr>
          <p:cNvSpPr txBox="1">
            <a:spLocks noGrp="1"/>
          </p:cNvSpPr>
          <p:nvPr>
            <p:ph type="title"/>
          </p:nvPr>
        </p:nvSpPr>
        <p:spPr>
          <a:xfrm>
            <a:off x="1065211" y="304796"/>
            <a:ext cx="10058400" cy="1219196"/>
          </a:xfrm>
        </p:spPr>
        <p:txBody>
          <a:bodyPr anchorCtr="1"/>
          <a:lstStyle/>
          <a:p>
            <a:pPr lvl="0" algn="ctr"/>
            <a:r>
              <a:rPr lang="el-GR"/>
              <a:t>Ανακυκλώσιμα Υλικά</a:t>
            </a:r>
          </a:p>
        </p:txBody>
      </p:sp>
      <p:sp>
        <p:nvSpPr>
          <p:cNvPr id="3" name="Σύμβολο κράτησης θέσης περιεχομένου 3">
            <a:extLst>
              <a:ext uri="{FF2B5EF4-FFF2-40B4-BE49-F238E27FC236}">
                <a16:creationId xmlns:a16="http://schemas.microsoft.com/office/drawing/2014/main" id="{EB7C2220-0E5B-3EA3-BC2D-A90F9703058E}"/>
              </a:ext>
            </a:extLst>
          </p:cNvPr>
          <p:cNvSpPr txBox="1">
            <a:spLocks noGrp="1"/>
          </p:cNvSpPr>
          <p:nvPr>
            <p:ph idx="1"/>
          </p:nvPr>
        </p:nvSpPr>
        <p:spPr>
          <a:xfrm>
            <a:off x="1065211" y="1825627"/>
            <a:ext cx="4954584" cy="4187952"/>
          </a:xfrm>
        </p:spPr>
        <p:txBody>
          <a:bodyPr/>
          <a:lstStyle/>
          <a:p>
            <a:pPr lvl="0"/>
            <a:r>
              <a:rPr lang="el-GR"/>
              <a:t>Χαρτί</a:t>
            </a:r>
          </a:p>
          <a:p>
            <a:pPr lvl="0"/>
            <a:r>
              <a:rPr lang="el-GR"/>
              <a:t>Πλαστικό </a:t>
            </a:r>
          </a:p>
          <a:p>
            <a:pPr lvl="0"/>
            <a:r>
              <a:rPr lang="el-GR"/>
              <a:t>Αλουμίνιο</a:t>
            </a:r>
          </a:p>
        </p:txBody>
      </p:sp>
      <p:pic>
        <p:nvPicPr>
          <p:cNvPr id="4" name="Θέση περιεχομένου 6" descr="Εικόνα που περιέχει έδαφος, παιχνίδι, εξωτερικός χώρος/ύπαιθρος, κάδος απορριμμάτων&#10;&#10;Το περιεχόμενο που δημιουργείται από τεχνολογία AI ενδέχεται να είναι εσφαλμένο.">
            <a:extLst>
              <a:ext uri="{FF2B5EF4-FFF2-40B4-BE49-F238E27FC236}">
                <a16:creationId xmlns:a16="http://schemas.microsoft.com/office/drawing/2014/main" id="{6B729964-0DE1-CB42-5E2B-647B75817214}"/>
              </a:ext>
            </a:extLst>
          </p:cNvPr>
          <p:cNvPicPr>
            <a:picLocks noGrp="1" noChangeAspect="1"/>
          </p:cNvPicPr>
          <p:nvPr>
            <p:ph idx="2"/>
          </p:nvPr>
        </p:nvPicPr>
        <p:blipFill>
          <a:blip r:embed="rId2"/>
          <a:stretch>
            <a:fillRect/>
          </a:stretch>
        </p:blipFill>
        <p:spPr>
          <a:xfrm>
            <a:off x="5486400" y="1707376"/>
            <a:ext cx="5354909" cy="4023661"/>
          </a:xfrm>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Τίτλος 10">
            <a:extLst>
              <a:ext uri="{FF2B5EF4-FFF2-40B4-BE49-F238E27FC236}">
                <a16:creationId xmlns:a16="http://schemas.microsoft.com/office/drawing/2014/main" id="{04CFDC83-7EFB-CB2F-376A-CA47F9FCE002}"/>
              </a:ext>
            </a:extLst>
          </p:cNvPr>
          <p:cNvSpPr txBox="1">
            <a:spLocks noGrp="1"/>
          </p:cNvSpPr>
          <p:nvPr>
            <p:ph type="title"/>
          </p:nvPr>
        </p:nvSpPr>
        <p:spPr>
          <a:xfrm>
            <a:off x="1065211" y="304796"/>
            <a:ext cx="10058400" cy="1219196"/>
          </a:xfrm>
        </p:spPr>
        <p:txBody>
          <a:bodyPr anchorCtr="1"/>
          <a:lstStyle/>
          <a:p>
            <a:pPr lvl="0" algn="ctr"/>
            <a:r>
              <a:rPr lang="el-GR"/>
              <a:t>ΠΕΡΙΓΡΑΦΗ ΠΑΙΧΝΙΔΙΟΥ</a:t>
            </a:r>
          </a:p>
        </p:txBody>
      </p:sp>
      <p:sp>
        <p:nvSpPr>
          <p:cNvPr id="3" name="Θέση περιεχομένου 11">
            <a:extLst>
              <a:ext uri="{FF2B5EF4-FFF2-40B4-BE49-F238E27FC236}">
                <a16:creationId xmlns:a16="http://schemas.microsoft.com/office/drawing/2014/main" id="{1A734BC3-1452-1C02-9EBF-107CC978458E}"/>
              </a:ext>
            </a:extLst>
          </p:cNvPr>
          <p:cNvSpPr txBox="1">
            <a:spLocks noGrp="1"/>
          </p:cNvSpPr>
          <p:nvPr>
            <p:ph idx="1"/>
          </p:nvPr>
        </p:nvSpPr>
        <p:spPr>
          <a:xfrm>
            <a:off x="1065211" y="1752603"/>
            <a:ext cx="10058400" cy="4229099"/>
          </a:xfrm>
        </p:spPr>
        <p:txBody>
          <a:bodyPr/>
          <a:lstStyle/>
          <a:p>
            <a:pPr marL="0" lvl="0" indent="0">
              <a:buNone/>
            </a:pPr>
            <a:r>
              <a:rPr lang="el-GR" sz="1800"/>
              <a:t>Τα παιδιά χωρίζονται σε δύο ισάριθμες ομάδες. Υπάρχουν δύο πανομοιότυπες διαδρομές που η κάθε ομάδα πρέπει να ακολουθήσει. Οι διαδρομές περιέχουν διάφορα φυσικά εμπόδια, κατάλληλα για την ηλικία και το επίπεδο των μαθητών. Στο τελευταίο εμπόδιο της κάθε διαδρομής υπάρχουν τοποθετημένα διάφορα ανακυκλώσιμα υλικά και στο τέλος της διαδρομής υπάρχουν τοποθετημένοι ειδικοί κάδοι που πρέπει να τοποθετηθεί το κάθε υλικό. Κάθε ζευγάρι πριν ξεκινήσει την προσπάθεια του βλέπει σε εικόνες το υλικό που πρέπει να συλλέξει και στο τέλος της διαδρομής να το τοποθετήσει στον αντίστοιχο κάδο. Για κάθε υλικό που τοποθετείται στο σωστό κάδο η ομάδα παίρνει έναν πόντο. Το παιχνίδι τελειώνει αφού όλα τα ζευγάρια ολοκληρώσουν τις προσπάθειες του και η ομάδα που έχει συγκεντρώσει τους περισσότερους πόντους είναι και η νικήτρια ομάδα.</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Τίτλος 5">
            <a:extLst>
              <a:ext uri="{FF2B5EF4-FFF2-40B4-BE49-F238E27FC236}">
                <a16:creationId xmlns:a16="http://schemas.microsoft.com/office/drawing/2014/main" id="{D685B627-4D73-EC45-33E1-0AC43F162EDE}"/>
              </a:ext>
            </a:extLst>
          </p:cNvPr>
          <p:cNvSpPr txBox="1">
            <a:spLocks noGrp="1"/>
          </p:cNvSpPr>
          <p:nvPr>
            <p:ph type="title"/>
          </p:nvPr>
        </p:nvSpPr>
        <p:spPr>
          <a:xfrm>
            <a:off x="850058" y="-155388"/>
            <a:ext cx="10058400" cy="1219196"/>
          </a:xfrm>
        </p:spPr>
        <p:txBody>
          <a:bodyPr/>
          <a:lstStyle/>
          <a:p>
            <a:pPr lvl="0"/>
            <a:r>
              <a:rPr lang="en-US"/>
              <a:t>             ΣΧΕΔΙΟ ΠΑΙΧΝΙΔΙΟΥ</a:t>
            </a:r>
            <a:endParaRPr lang="el-GR"/>
          </a:p>
        </p:txBody>
      </p:sp>
      <p:pic>
        <p:nvPicPr>
          <p:cNvPr id="7" name="Θέση περιεχομένου 6">
            <a:extLst>
              <a:ext uri="{FF2B5EF4-FFF2-40B4-BE49-F238E27FC236}">
                <a16:creationId xmlns:a16="http://schemas.microsoft.com/office/drawing/2014/main" id="{24EEF706-6890-FAF7-D90C-62629BB6C6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7529" y="1219200"/>
            <a:ext cx="5187578" cy="5283200"/>
          </a:xfrm>
          <a:solidFill>
            <a:srgbClr val="D1E5F9"/>
          </a:solidFill>
          <a:ln w="38103">
            <a:solidFill>
              <a:srgbClr val="FFFFFF"/>
            </a:solidFill>
            <a:prstDash val="solid"/>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Τίτλος 7">
            <a:extLst>
              <a:ext uri="{FF2B5EF4-FFF2-40B4-BE49-F238E27FC236}">
                <a16:creationId xmlns:a16="http://schemas.microsoft.com/office/drawing/2014/main" id="{F51A5680-4851-5BA4-F90D-D4C71D87E6CD}"/>
              </a:ext>
            </a:extLst>
          </p:cNvPr>
          <p:cNvSpPr txBox="1">
            <a:spLocks noGrp="1"/>
          </p:cNvSpPr>
          <p:nvPr>
            <p:ph type="title"/>
          </p:nvPr>
        </p:nvSpPr>
        <p:spPr>
          <a:xfrm>
            <a:off x="1065211" y="304796"/>
            <a:ext cx="10058400" cy="1219196"/>
          </a:xfrm>
        </p:spPr>
        <p:txBody>
          <a:bodyPr anchorCtr="1"/>
          <a:lstStyle/>
          <a:p>
            <a:pPr lvl="0" algn="ctr"/>
            <a:r>
              <a:rPr lang="el-GR"/>
              <a:t>ΕΞΟΠΛΙΣΜΟΣ</a:t>
            </a:r>
          </a:p>
        </p:txBody>
      </p:sp>
      <p:sp>
        <p:nvSpPr>
          <p:cNvPr id="3" name="Θέση περιεχομένου 1">
            <a:extLst>
              <a:ext uri="{FF2B5EF4-FFF2-40B4-BE49-F238E27FC236}">
                <a16:creationId xmlns:a16="http://schemas.microsoft.com/office/drawing/2014/main" id="{6B8DFF27-02D4-3FE7-339D-691EE29E66C1}"/>
              </a:ext>
            </a:extLst>
          </p:cNvPr>
          <p:cNvSpPr txBox="1">
            <a:spLocks noGrp="1"/>
          </p:cNvSpPr>
          <p:nvPr>
            <p:ph idx="1"/>
          </p:nvPr>
        </p:nvSpPr>
        <p:spPr>
          <a:xfrm>
            <a:off x="1065211" y="1752603"/>
            <a:ext cx="10058400" cy="4229099"/>
          </a:xfrm>
        </p:spPr>
        <p:txBody>
          <a:bodyPr>
            <a:normAutofit fontScale="92500" lnSpcReduction="10000"/>
          </a:bodyPr>
          <a:lstStyle/>
          <a:p>
            <a:pPr lvl="0"/>
            <a:r>
              <a:rPr lang="el-GR"/>
              <a:t>2 κώνοι</a:t>
            </a:r>
          </a:p>
          <a:p>
            <a:pPr lvl="0"/>
            <a:r>
              <a:rPr lang="el-GR"/>
              <a:t>6 στεφάνια </a:t>
            </a:r>
          </a:p>
          <a:p>
            <a:pPr lvl="0"/>
            <a:r>
              <a:rPr lang="el-GR"/>
              <a:t>6 χαμηλά εμπόδια</a:t>
            </a:r>
          </a:p>
          <a:p>
            <a:pPr lvl="0"/>
            <a:r>
              <a:rPr lang="el-GR"/>
              <a:t>10 κόλλες Α4 αριθμημένες από 1-5</a:t>
            </a:r>
          </a:p>
          <a:p>
            <a:pPr lvl="0"/>
            <a:r>
              <a:rPr lang="el-GR"/>
              <a:t>3 χάρτινα κουτιά βαμμένα σε τρία διαφορετικά χρώματα</a:t>
            </a:r>
          </a:p>
          <a:p>
            <a:pPr lvl="0"/>
            <a:r>
              <a:rPr lang="en-US"/>
              <a:t>10 πλαστικά μπουκάλια </a:t>
            </a:r>
          </a:p>
          <a:p>
            <a:pPr lvl="0"/>
            <a:r>
              <a:rPr lang="en-US"/>
              <a:t>10 χάρτινες μπάλες </a:t>
            </a:r>
          </a:p>
          <a:p>
            <a:pPr lvl="0"/>
            <a:r>
              <a:rPr lang="en-US"/>
              <a:t>10 αλουμινένια κουτάκια </a:t>
            </a:r>
            <a:endParaRPr lang="el-GR"/>
          </a:p>
        </p:txBody>
      </p:sp>
    </p:spTree>
  </p:cSld>
  <p:clrMapOvr>
    <a:masterClrMapping/>
  </p:clrMapOvr>
  <p:transition spd="med">
    <p:fade/>
  </p:transition>
</p:sld>
</file>

<file path=ppt/theme/theme1.xml><?xml version="1.0" encoding="utf-8"?>
<a:theme xmlns:a="http://schemas.openxmlformats.org/drawingml/2006/main" name="Εικόνα φύσης 16x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Πολύχρωμη%20παρουσίαση</Template>
  <TotalTime>177</TotalTime>
  <Words>196</Words>
  <Application>Microsoft Office PowerPoint</Application>
  <PresentationFormat>Ευρεία οθόνη</PresentationFormat>
  <Paragraphs>24</Paragraphs>
  <Slides>7</Slides>
  <Notes>0</Notes>
  <HiddenSlides>0</HiddenSlide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Εικόνα φύσης 16x9</vt:lpstr>
      <vt:lpstr>ΜΑΘΑΙΝΩ ΓΙΑ ΤΗΝ ΑΝΑΚΥΚΛΩΣΗ</vt:lpstr>
      <vt:lpstr>Δημιουργοί δραστηριότητας</vt:lpstr>
      <vt:lpstr>Μαθησιακά οφέλη </vt:lpstr>
      <vt:lpstr>Ανακυκλώσιμα Υλικά</vt:lpstr>
      <vt:lpstr>ΠΕΡΙΓΡΑΦΗ ΠΑΙΧΝΙΔΙΟΥ</vt:lpstr>
      <vt:lpstr>             ΣΧΕΔΙΟ ΠΑΙΧΝΙΔΙΟΥ</vt:lpstr>
      <vt:lpstr>ΕΞΟΠΛΙΣΜΟΣ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ΜΑΘΑΙΝΩ ΓΙΑ ΤΗΝ ΑΝΑΚΥΚΛΩΣΗ</dc:title>
  <dc:creator>Ιωαννης Κατσαριδης</dc:creator>
  <cp:lastModifiedBy>Γιάννης Κατσαρίδης</cp:lastModifiedBy>
  <cp:revision>4</cp:revision>
  <dcterms:created xsi:type="dcterms:W3CDTF">2025-03-01T18:06:28Z</dcterms:created>
  <dcterms:modified xsi:type="dcterms:W3CDTF">2025-03-02T23:31:47Z</dcterms:modified>
</cp:coreProperties>
</file>