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753600" cy="7315200"/>
  <p:notesSz cx="6858000" cy="9144000"/>
  <p:embeddedFontLst>
    <p:embeddedFont>
      <p:font typeface="Calibri (MS)" panose="020B0604020202020204" charset="0"/>
      <p:regular r:id="rId8"/>
    </p:embeddedFont>
    <p:embeddedFont>
      <p:font typeface="Calibri (MS) Bold" panose="020B0604020202020204" charset="0"/>
      <p:regular r:id="rId9"/>
    </p:embeddedFont>
    <p:embeddedFont>
      <p:font typeface="Open Sa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4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08828" y="0"/>
            <a:ext cx="11751325" cy="7315200"/>
          </a:xfrm>
          <a:custGeom>
            <a:avLst/>
            <a:gdLst/>
            <a:ahLst/>
            <a:cxnLst/>
            <a:rect l="l" t="t" r="r" b="b"/>
            <a:pathLst>
              <a:path w="11751325" h="7315200">
                <a:moveTo>
                  <a:pt x="0" y="0"/>
                </a:moveTo>
                <a:lnTo>
                  <a:pt x="11751325" y="0"/>
                </a:lnTo>
                <a:lnTo>
                  <a:pt x="11751325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δημ παν.png"/>
          <p:cNvSpPr/>
          <p:nvPr/>
        </p:nvSpPr>
        <p:spPr>
          <a:xfrm>
            <a:off x="6588990" y="5015446"/>
            <a:ext cx="950535" cy="1568234"/>
          </a:xfrm>
          <a:custGeom>
            <a:avLst/>
            <a:gdLst/>
            <a:ahLst/>
            <a:cxnLst/>
            <a:rect l="l" t="t" r="r" b="b"/>
            <a:pathLst>
              <a:path w="950535" h="1568234">
                <a:moveTo>
                  <a:pt x="0" y="0"/>
                </a:moveTo>
                <a:lnTo>
                  <a:pt x="950535" y="0"/>
                </a:lnTo>
                <a:lnTo>
                  <a:pt x="950535" y="1568234"/>
                </a:lnTo>
                <a:lnTo>
                  <a:pt x="0" y="1568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78" b="-1142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33370" y="470068"/>
            <a:ext cx="8290560" cy="1660128"/>
            <a:chOff x="0" y="0"/>
            <a:chExt cx="11054080" cy="22135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54080" cy="2213504"/>
            </a:xfrm>
            <a:custGeom>
              <a:avLst/>
              <a:gdLst/>
              <a:ahLst/>
              <a:cxnLst/>
              <a:rect l="l" t="t" r="r" b="b"/>
              <a:pathLst>
                <a:path w="11054080" h="2213504">
                  <a:moveTo>
                    <a:pt x="0" y="0"/>
                  </a:moveTo>
                  <a:lnTo>
                    <a:pt x="11054080" y="0"/>
                  </a:lnTo>
                  <a:lnTo>
                    <a:pt x="11054080" y="2213504"/>
                  </a:lnTo>
                  <a:lnTo>
                    <a:pt x="0" y="2213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11054080" cy="230875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631"/>
                </a:lnSpc>
              </a:pPr>
              <a:r>
                <a:rPr lang="en-US" sz="4693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Δράση με Nηπιαγωγεία και Α΄Δημοτικού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33370" y="3059112"/>
            <a:ext cx="6362745" cy="598487"/>
            <a:chOff x="0" y="0"/>
            <a:chExt cx="8926319" cy="8396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926319" cy="839620"/>
            </a:xfrm>
            <a:custGeom>
              <a:avLst/>
              <a:gdLst/>
              <a:ahLst/>
              <a:cxnLst/>
              <a:rect l="l" t="t" r="r" b="b"/>
              <a:pathLst>
                <a:path w="8926319" h="839620">
                  <a:moveTo>
                    <a:pt x="0" y="0"/>
                  </a:moveTo>
                  <a:lnTo>
                    <a:pt x="8926319" y="0"/>
                  </a:lnTo>
                  <a:lnTo>
                    <a:pt x="8926319" y="839620"/>
                  </a:lnTo>
                  <a:lnTo>
                    <a:pt x="0" y="8396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926319" cy="8967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16"/>
                </a:lnSpc>
              </a:pPr>
              <a:r>
                <a:rPr lang="en-US" sz="2513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Υπεύθυνη μαθήματος: Γεωργία Υφαντίδου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3370" y="4000500"/>
            <a:ext cx="7010449" cy="2029891"/>
            <a:chOff x="0" y="0"/>
            <a:chExt cx="9347265" cy="27065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347265" cy="2706522"/>
            </a:xfrm>
            <a:custGeom>
              <a:avLst/>
              <a:gdLst/>
              <a:ahLst/>
              <a:cxnLst/>
              <a:rect l="l" t="t" r="r" b="b"/>
              <a:pathLst>
                <a:path w="9347265" h="2706522">
                  <a:moveTo>
                    <a:pt x="0" y="0"/>
                  </a:moveTo>
                  <a:lnTo>
                    <a:pt x="9347265" y="0"/>
                  </a:lnTo>
                  <a:lnTo>
                    <a:pt x="9347265" y="2706522"/>
                  </a:lnTo>
                  <a:lnTo>
                    <a:pt x="0" y="27065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9347265" cy="27636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039"/>
                </a:lnSpc>
              </a:pPr>
              <a:r>
                <a:rPr lang="en-US" sz="2533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Κανάρης Άρης</a:t>
              </a:r>
            </a:p>
            <a:p>
              <a:pPr algn="l">
                <a:lnSpc>
                  <a:spcPts val="3039"/>
                </a:lnSpc>
              </a:pPr>
              <a:r>
                <a:rPr lang="en-US" sz="2533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Χρήστου Γεράσιμος</a:t>
              </a:r>
            </a:p>
            <a:p>
              <a:pPr algn="l">
                <a:lnSpc>
                  <a:spcPts val="3039"/>
                </a:lnSpc>
              </a:pPr>
              <a:r>
                <a:rPr lang="en-US" sz="2533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Μητσιογιάννης Γιώργος</a:t>
              </a:r>
            </a:p>
            <a:p>
              <a:pPr algn="l">
                <a:lnSpc>
                  <a:spcPts val="3039"/>
                </a:lnSpc>
              </a:pPr>
              <a:r>
                <a:rPr lang="en-US" sz="2533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Μπούζας Χρήστος</a:t>
              </a:r>
            </a:p>
            <a:p>
              <a:pPr algn="l">
                <a:lnSpc>
                  <a:spcPts val="3039"/>
                </a:lnSpc>
              </a:pPr>
              <a:r>
                <a:rPr lang="en-US" sz="2533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Κυπριώτου Μαρία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201982" y="5266081"/>
            <a:ext cx="820098" cy="1177541"/>
            <a:chOff x="0" y="0"/>
            <a:chExt cx="1093464" cy="15700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93464" cy="1071018"/>
            </a:xfrm>
            <a:custGeom>
              <a:avLst/>
              <a:gdLst/>
              <a:ahLst/>
              <a:cxnLst/>
              <a:rect l="l" t="t" r="r" b="b"/>
              <a:pathLst>
                <a:path w="1093464" h="1071018">
                  <a:moveTo>
                    <a:pt x="0" y="0"/>
                  </a:moveTo>
                  <a:lnTo>
                    <a:pt x="1093464" y="0"/>
                  </a:lnTo>
                  <a:lnTo>
                    <a:pt x="1093464" y="1071018"/>
                  </a:lnTo>
                  <a:lnTo>
                    <a:pt x="0" y="107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18245" y="1215627"/>
              <a:ext cx="883859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384388" y="1245366"/>
              <a:ext cx="324689" cy="324689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9" name="AutoShape 19"/>
          <p:cNvSpPr/>
          <p:nvPr/>
        </p:nvSpPr>
        <p:spPr>
          <a:xfrm flipV="1">
            <a:off x="7872900" y="5419750"/>
            <a:ext cx="0" cy="870202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8863" y="0"/>
            <a:ext cx="11751325" cy="7315200"/>
          </a:xfrm>
          <a:custGeom>
            <a:avLst/>
            <a:gdLst/>
            <a:ahLst/>
            <a:cxnLst/>
            <a:rect l="l" t="t" r="r" b="b"/>
            <a:pathLst>
              <a:path w="11751325" h="7315200">
                <a:moveTo>
                  <a:pt x="0" y="0"/>
                </a:moveTo>
                <a:lnTo>
                  <a:pt x="11751326" y="0"/>
                </a:lnTo>
                <a:lnTo>
                  <a:pt x="11751326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" y="470068"/>
            <a:ext cx="7141380" cy="1568027"/>
            <a:chOff x="0" y="0"/>
            <a:chExt cx="9521840" cy="20907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521841" cy="2090702"/>
            </a:xfrm>
            <a:custGeom>
              <a:avLst/>
              <a:gdLst/>
              <a:ahLst/>
              <a:cxnLst/>
              <a:rect l="l" t="t" r="r" b="b"/>
              <a:pathLst>
                <a:path w="9521841" h="2090702">
                  <a:moveTo>
                    <a:pt x="0" y="0"/>
                  </a:moveTo>
                  <a:lnTo>
                    <a:pt x="9521841" y="0"/>
                  </a:lnTo>
                  <a:lnTo>
                    <a:pt x="9521841" y="2090702"/>
                  </a:lnTo>
                  <a:lnTo>
                    <a:pt x="0" y="20907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9521840" cy="218595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Σκοποί της Δραστηριότητας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88990" y="5015446"/>
            <a:ext cx="2433090" cy="1568234"/>
            <a:chOff x="0" y="0"/>
            <a:chExt cx="3244120" cy="2090979"/>
          </a:xfrm>
        </p:grpSpPr>
        <p:sp>
          <p:nvSpPr>
            <p:cNvPr id="7" name="Freeform 7" descr="δημ παν.png"/>
            <p:cNvSpPr/>
            <p:nvPr/>
          </p:nvSpPr>
          <p:spPr>
            <a:xfrm>
              <a:off x="0" y="0"/>
              <a:ext cx="1267380" cy="2090979"/>
            </a:xfrm>
            <a:custGeom>
              <a:avLst/>
              <a:gdLst/>
              <a:ahLst/>
              <a:cxnLst/>
              <a:rect l="l" t="t" r="r" b="b"/>
              <a:pathLst>
                <a:path w="1267380" h="2090979">
                  <a:moveTo>
                    <a:pt x="0" y="0"/>
                  </a:moveTo>
                  <a:lnTo>
                    <a:pt x="1267380" y="0"/>
                  </a:lnTo>
                  <a:lnTo>
                    <a:pt x="1267380" y="2090979"/>
                  </a:lnTo>
                  <a:lnTo>
                    <a:pt x="0" y="2090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8" b="-1142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50656" y="334180"/>
              <a:ext cx="1093464" cy="1071018"/>
            </a:xfrm>
            <a:custGeom>
              <a:avLst/>
              <a:gdLst/>
              <a:ahLst/>
              <a:cxnLst/>
              <a:rect l="l" t="t" r="r" b="b"/>
              <a:pathLst>
                <a:path w="1093464" h="1071018">
                  <a:moveTo>
                    <a:pt x="0" y="0"/>
                  </a:moveTo>
                  <a:lnTo>
                    <a:pt x="1093464" y="0"/>
                  </a:lnTo>
                  <a:lnTo>
                    <a:pt x="1093464" y="1071017"/>
                  </a:lnTo>
                  <a:lnTo>
                    <a:pt x="0" y="1071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268900" y="1549807"/>
              <a:ext cx="883859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2535043" y="1579546"/>
              <a:ext cx="324689" cy="324689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AutoShape 13"/>
            <p:cNvSpPr/>
            <p:nvPr/>
          </p:nvSpPr>
          <p:spPr>
            <a:xfrm flipV="1">
              <a:off x="1711880" y="539072"/>
              <a:ext cx="0" cy="1160269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1520" y="2038095"/>
            <a:ext cx="6808005" cy="2789889"/>
            <a:chOff x="0" y="0"/>
            <a:chExt cx="9077340" cy="37198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077341" cy="3719852"/>
            </a:xfrm>
            <a:custGeom>
              <a:avLst/>
              <a:gdLst/>
              <a:ahLst/>
              <a:cxnLst/>
              <a:rect l="l" t="t" r="r" b="b"/>
              <a:pathLst>
                <a:path w="9077341" h="3719852">
                  <a:moveTo>
                    <a:pt x="0" y="0"/>
                  </a:moveTo>
                  <a:lnTo>
                    <a:pt x="9077341" y="0"/>
                  </a:lnTo>
                  <a:lnTo>
                    <a:pt x="9077341" y="3719852"/>
                  </a:lnTo>
                  <a:lnTo>
                    <a:pt x="0" y="37198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00025"/>
              <a:ext cx="9077340" cy="39198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633" lvl="1" indent="-271317" algn="l">
                <a:lnSpc>
                  <a:spcPts val="4524"/>
                </a:lnSpc>
                <a:buFont typeface="Arial"/>
                <a:buChar char="•"/>
              </a:pPr>
              <a:r>
                <a:rPr lang="en-US" sz="2513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Να έρθουν τα παιδιά σε επαφή και να μάθουν για τη χλωρίδα της Κομοτηνής</a:t>
              </a:r>
            </a:p>
            <a:p>
              <a:pPr marL="542633" lvl="1" indent="-271317" algn="l">
                <a:lnSpc>
                  <a:spcPts val="4524"/>
                </a:lnSpc>
                <a:buFont typeface="Arial"/>
                <a:buChar char="•"/>
              </a:pPr>
              <a:r>
                <a:rPr lang="en-US" sz="2513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Nα προσανατολιστούν μέσα στη στη φύση</a:t>
              </a:r>
            </a:p>
            <a:p>
              <a:pPr marL="542633" lvl="1" indent="-271317" algn="l">
                <a:lnSpc>
                  <a:spcPts val="4524"/>
                </a:lnSpc>
                <a:buFont typeface="Arial"/>
                <a:buChar char="•"/>
              </a:pPr>
              <a:r>
                <a:rPr lang="en-US" sz="2513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Να συνεργαστούν </a:t>
              </a:r>
            </a:p>
            <a:p>
              <a:pPr marL="542633" lvl="1" indent="-271317" algn="l">
                <a:lnSpc>
                  <a:spcPts val="4524"/>
                </a:lnSpc>
                <a:buFont typeface="Arial"/>
                <a:buChar char="•"/>
              </a:pPr>
              <a:r>
                <a:rPr lang="en-US" sz="2513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Nα μαζέψουν είδη φυτών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8863" y="0"/>
            <a:ext cx="11751325" cy="7315200"/>
          </a:xfrm>
          <a:custGeom>
            <a:avLst/>
            <a:gdLst/>
            <a:ahLst/>
            <a:cxnLst/>
            <a:rect l="l" t="t" r="r" b="b"/>
            <a:pathLst>
              <a:path w="11751325" h="7315200">
                <a:moveTo>
                  <a:pt x="0" y="0"/>
                </a:moveTo>
                <a:lnTo>
                  <a:pt x="11751326" y="0"/>
                </a:lnTo>
                <a:lnTo>
                  <a:pt x="11751326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06226" y="405889"/>
            <a:ext cx="7141380" cy="945753"/>
            <a:chOff x="0" y="0"/>
            <a:chExt cx="9521840" cy="12610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521841" cy="1261004"/>
            </a:xfrm>
            <a:custGeom>
              <a:avLst/>
              <a:gdLst/>
              <a:ahLst/>
              <a:cxnLst/>
              <a:rect l="l" t="t" r="r" b="b"/>
              <a:pathLst>
                <a:path w="9521841" h="1261004">
                  <a:moveTo>
                    <a:pt x="0" y="0"/>
                  </a:moveTo>
                  <a:lnTo>
                    <a:pt x="9521841" y="0"/>
                  </a:lnTo>
                  <a:lnTo>
                    <a:pt x="9521841" y="1261004"/>
                  </a:lnTo>
                  <a:lnTo>
                    <a:pt x="0" y="12610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9521840" cy="135625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2"/>
                </a:lnSpc>
              </a:pPr>
              <a:r>
                <a:rPr lang="en-US" sz="4693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Περιγραφή Δραστηριότητας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5986" y="2757643"/>
            <a:ext cx="7212410" cy="229094"/>
            <a:chOff x="0" y="0"/>
            <a:chExt cx="9616547" cy="305459"/>
          </a:xfrm>
        </p:grpSpPr>
        <p:sp>
          <p:nvSpPr>
            <p:cNvPr id="7" name="AutoShape 7"/>
            <p:cNvSpPr/>
            <p:nvPr/>
          </p:nvSpPr>
          <p:spPr>
            <a:xfrm>
              <a:off x="0" y="152729"/>
              <a:ext cx="2708928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2819721" y="0"/>
              <a:ext cx="305459" cy="305459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1" name="AutoShape 11"/>
            <p:cNvSpPr/>
            <p:nvPr/>
          </p:nvSpPr>
          <p:spPr>
            <a:xfrm>
              <a:off x="3245684" y="152729"/>
              <a:ext cx="2708928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6065405" y="0"/>
              <a:ext cx="305459" cy="30545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5" name="AutoShape 15"/>
            <p:cNvSpPr/>
            <p:nvPr/>
          </p:nvSpPr>
          <p:spPr>
            <a:xfrm>
              <a:off x="6491367" y="152729"/>
              <a:ext cx="2708928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9311088" y="0"/>
              <a:ext cx="305459" cy="305459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19" name="TextBox 19"/>
          <p:cNvSpPr txBox="1"/>
          <p:nvPr/>
        </p:nvSpPr>
        <p:spPr>
          <a:xfrm>
            <a:off x="834333" y="1802042"/>
            <a:ext cx="2304070" cy="858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1744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Τα παιδιά θα περπατάνε στο μονοπάτι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36606" y="1802042"/>
            <a:ext cx="1745922" cy="858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1744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Βρίσκουν ένα ενδιαφέρον φυτό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01684" y="1785279"/>
            <a:ext cx="1745922" cy="858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1744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Φωνάζουν τη δασκάλα</a:t>
            </a:r>
          </a:p>
        </p:txBody>
      </p:sp>
      <p:sp>
        <p:nvSpPr>
          <p:cNvPr id="22" name="AutoShape 22"/>
          <p:cNvSpPr/>
          <p:nvPr/>
        </p:nvSpPr>
        <p:spPr>
          <a:xfrm>
            <a:off x="985986" y="3657600"/>
            <a:ext cx="203169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3100777" y="3543053"/>
            <a:ext cx="229094" cy="22909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>
            <a:off x="3420249" y="3657600"/>
            <a:ext cx="203169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5535040" y="3543053"/>
            <a:ext cx="229094" cy="229094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>
            <a:off x="5854511" y="3657600"/>
            <a:ext cx="203169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>
            <a:off x="7969302" y="3543053"/>
            <a:ext cx="229094" cy="22909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H="1" flipV="1">
            <a:off x="987501" y="3655913"/>
            <a:ext cx="3422066" cy="221016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 flipV="1">
            <a:off x="8198396" y="2866829"/>
            <a:ext cx="0" cy="77003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6001684" y="3730426"/>
            <a:ext cx="2388977" cy="858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1744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Σαρωνει τα φυτα με ταμπλετ ΑΙ Lens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97703" y="3695947"/>
            <a:ext cx="2388977" cy="1286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1744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Αν βρουν ένα φυτό που είναι στη λίστα παίρνουν έναν πόντο.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34333" y="3721170"/>
            <a:ext cx="2388977" cy="1286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1744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Αν βρουν ένα φυτό που δεν είναι στη λίστα παίρνουν δύο πόντους.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91880" y="6068923"/>
            <a:ext cx="3800312" cy="858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1744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Δεν πρέπει να αγγίξουν κάποιο φυτό αν πρώτα δεν το έχουν δείξει στη δασκάλα</a:t>
            </a:r>
          </a:p>
        </p:txBody>
      </p:sp>
      <p:sp>
        <p:nvSpPr>
          <p:cNvPr id="40" name="AutoShape 40"/>
          <p:cNvSpPr/>
          <p:nvPr/>
        </p:nvSpPr>
        <p:spPr>
          <a:xfrm>
            <a:off x="4770831" y="5866074"/>
            <a:ext cx="376131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1" name="Group 41"/>
          <p:cNvGrpSpPr/>
          <p:nvPr/>
        </p:nvGrpSpPr>
        <p:grpSpPr>
          <a:xfrm>
            <a:off x="4477644" y="5751527"/>
            <a:ext cx="229094" cy="229094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4876800" y="6068923"/>
            <a:ext cx="3800312" cy="42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1744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Θα υπάρχει ενημέρωση τι δεν αγγίζουν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8143915" y="664304"/>
            <a:ext cx="1066394" cy="687338"/>
            <a:chOff x="0" y="0"/>
            <a:chExt cx="1421858" cy="916451"/>
          </a:xfrm>
        </p:grpSpPr>
        <p:sp>
          <p:nvSpPr>
            <p:cNvPr id="46" name="Freeform 46" descr="δημ παν.png"/>
            <p:cNvSpPr/>
            <p:nvPr/>
          </p:nvSpPr>
          <p:spPr>
            <a:xfrm>
              <a:off x="0" y="0"/>
              <a:ext cx="555477" cy="916451"/>
            </a:xfrm>
            <a:custGeom>
              <a:avLst/>
              <a:gdLst/>
              <a:ahLst/>
              <a:cxnLst/>
              <a:rect l="l" t="t" r="r" b="b"/>
              <a:pathLst>
                <a:path w="555477" h="916451">
                  <a:moveTo>
                    <a:pt x="0" y="0"/>
                  </a:moveTo>
                  <a:lnTo>
                    <a:pt x="555477" y="0"/>
                  </a:lnTo>
                  <a:lnTo>
                    <a:pt x="555477" y="916451"/>
                  </a:lnTo>
                  <a:lnTo>
                    <a:pt x="0" y="91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8" b="-1142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942606" y="146467"/>
              <a:ext cx="479252" cy="469414"/>
            </a:xfrm>
            <a:custGeom>
              <a:avLst/>
              <a:gdLst/>
              <a:ahLst/>
              <a:cxnLst/>
              <a:rect l="l" t="t" r="r" b="b"/>
              <a:pathLst>
                <a:path w="479252" h="469414">
                  <a:moveTo>
                    <a:pt x="0" y="0"/>
                  </a:moveTo>
                  <a:lnTo>
                    <a:pt x="479252" y="0"/>
                  </a:lnTo>
                  <a:lnTo>
                    <a:pt x="479252" y="469414"/>
                  </a:lnTo>
                  <a:lnTo>
                    <a:pt x="0" y="469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utoShape 48"/>
            <p:cNvSpPr/>
            <p:nvPr/>
          </p:nvSpPr>
          <p:spPr>
            <a:xfrm>
              <a:off x="994431" y="679261"/>
              <a:ext cx="387385" cy="0"/>
            </a:xfrm>
            <a:prstGeom prst="line">
              <a:avLst/>
            </a:prstGeom>
            <a:ln w="16699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1111079" y="692296"/>
              <a:ext cx="142307" cy="142307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2" name="AutoShape 52"/>
            <p:cNvSpPr/>
            <p:nvPr/>
          </p:nvSpPr>
          <p:spPr>
            <a:xfrm flipV="1">
              <a:off x="750296" y="236269"/>
              <a:ext cx="0" cy="508532"/>
            </a:xfrm>
            <a:prstGeom prst="line">
              <a:avLst/>
            </a:prstGeom>
            <a:ln w="2226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8863" y="0"/>
            <a:ext cx="11751325" cy="7315200"/>
          </a:xfrm>
          <a:custGeom>
            <a:avLst/>
            <a:gdLst/>
            <a:ahLst/>
            <a:cxnLst/>
            <a:rect l="l" t="t" r="r" b="b"/>
            <a:pathLst>
              <a:path w="11751325" h="7315200">
                <a:moveTo>
                  <a:pt x="0" y="0"/>
                </a:moveTo>
                <a:lnTo>
                  <a:pt x="11751326" y="0"/>
                </a:lnTo>
                <a:lnTo>
                  <a:pt x="11751326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7680" y="1715748"/>
            <a:ext cx="8662090" cy="4163313"/>
            <a:chOff x="0" y="0"/>
            <a:chExt cx="13392513" cy="6436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392513" cy="6436925"/>
            </a:xfrm>
            <a:custGeom>
              <a:avLst/>
              <a:gdLst/>
              <a:ahLst/>
              <a:cxnLst/>
              <a:rect l="l" t="t" r="r" b="b"/>
              <a:pathLst>
                <a:path w="13392513" h="6436925">
                  <a:moveTo>
                    <a:pt x="0" y="0"/>
                  </a:moveTo>
                  <a:lnTo>
                    <a:pt x="13392513" y="0"/>
                  </a:lnTo>
                  <a:lnTo>
                    <a:pt x="13392513" y="6436925"/>
                  </a:lnTo>
                  <a:lnTo>
                    <a:pt x="0" y="64369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80975"/>
              <a:ext cx="13392513" cy="6617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399"/>
                </a:lnSpc>
              </a:pPr>
              <a:r>
                <a:rPr lang="en-US" sz="24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Για τέσσερις ομάδες:</a:t>
              </a:r>
            </a:p>
            <a:p>
              <a:pPr marL="321627" lvl="1" indent="-160814" algn="l">
                <a:lnSpc>
                  <a:spcPts val="4399"/>
                </a:lnSpc>
                <a:buFont typeface="Arial"/>
                <a:buChar char="•"/>
              </a:pPr>
              <a:r>
                <a:rPr lang="en-US" sz="24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 Φυτολόγια 2,00-3,00 ευρώ το ένα</a:t>
              </a:r>
            </a:p>
            <a:p>
              <a:pPr marL="321733" lvl="1" indent="-160867" algn="l">
                <a:lnSpc>
                  <a:spcPts val="4399"/>
                </a:lnSpc>
                <a:buFont typeface="Arial"/>
                <a:buChar char="•"/>
              </a:pPr>
              <a:r>
                <a:rPr lang="en-US" sz="24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 σετ στυλό (Μπορούν να είναι και χρωματιστά) 1,50-2,50 ευρώ</a:t>
              </a:r>
            </a:p>
            <a:p>
              <a:pPr marL="321627" lvl="1" indent="-160814" algn="l">
                <a:lnSpc>
                  <a:spcPts val="4399"/>
                </a:lnSpc>
                <a:buFont typeface="Arial"/>
                <a:buChar char="•"/>
              </a:pPr>
              <a:r>
                <a:rPr lang="en-US" sz="24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 Κολλητική ταινία (Μπορούν να είναι και χρωματιστές) 2,50-3,00 ευρώ </a:t>
              </a:r>
            </a:p>
            <a:p>
              <a:pPr marL="321627" lvl="1" indent="-160814" algn="l">
                <a:lnSpc>
                  <a:spcPts val="4399"/>
                </a:lnSpc>
                <a:buFont typeface="Arial"/>
                <a:buChar char="•"/>
              </a:pPr>
              <a:r>
                <a:rPr lang="en-US" sz="24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 Ψαλίδια 0,50-1,00 ευρώ το ένα</a:t>
              </a:r>
            </a:p>
            <a:p>
              <a:pPr marL="321733" lvl="1" indent="-160867" algn="l">
                <a:lnSpc>
                  <a:spcPts val="4399"/>
                </a:lnSpc>
              </a:pPr>
              <a:endParaRPr lang="en-US" sz="249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7680" y="369944"/>
            <a:ext cx="1950538" cy="945753"/>
            <a:chOff x="0" y="0"/>
            <a:chExt cx="2600717" cy="1261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0718" cy="1261004"/>
            </a:xfrm>
            <a:custGeom>
              <a:avLst/>
              <a:gdLst/>
              <a:ahLst/>
              <a:cxnLst/>
              <a:rect l="l" t="t" r="r" b="b"/>
              <a:pathLst>
                <a:path w="2600718" h="1261004">
                  <a:moveTo>
                    <a:pt x="0" y="0"/>
                  </a:moveTo>
                  <a:lnTo>
                    <a:pt x="2600718" y="0"/>
                  </a:lnTo>
                  <a:lnTo>
                    <a:pt x="2600718" y="1261004"/>
                  </a:lnTo>
                  <a:lnTo>
                    <a:pt x="0" y="12610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2600717" cy="135625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632"/>
                </a:lnSpc>
              </a:pPr>
              <a:r>
                <a:rPr lang="en-US" sz="4693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Υλικά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1520" y="5879061"/>
            <a:ext cx="944989" cy="944989"/>
            <a:chOff x="0" y="0"/>
            <a:chExt cx="812800" cy="812800"/>
          </a:xfrm>
        </p:grpSpPr>
        <p:sp>
          <p:nvSpPr>
            <p:cNvPr id="10" name="Freeform 10" descr="φυτ.jpg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8601" r="-416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067062" y="5879061"/>
            <a:ext cx="979350" cy="979350"/>
            <a:chOff x="0" y="0"/>
            <a:chExt cx="812800" cy="812800"/>
          </a:xfrm>
        </p:grpSpPr>
        <p:sp>
          <p:nvSpPr>
            <p:cNvPr id="12" name="Freeform 12" descr="στυλι.jpg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436937" y="5879061"/>
            <a:ext cx="1005121" cy="1005121"/>
            <a:chOff x="0" y="0"/>
            <a:chExt cx="812800" cy="812800"/>
          </a:xfrm>
        </p:grpSpPr>
        <p:sp>
          <p:nvSpPr>
            <p:cNvPr id="14" name="Freeform 14" descr="ταινια.jpg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71913" y="5594900"/>
            <a:ext cx="1694007" cy="1091862"/>
            <a:chOff x="0" y="0"/>
            <a:chExt cx="2258676" cy="1455817"/>
          </a:xfrm>
        </p:grpSpPr>
        <p:sp>
          <p:nvSpPr>
            <p:cNvPr id="16" name="Freeform 16" descr="δημ παν.png"/>
            <p:cNvSpPr/>
            <p:nvPr/>
          </p:nvSpPr>
          <p:spPr>
            <a:xfrm>
              <a:off x="0" y="0"/>
              <a:ext cx="882397" cy="1455817"/>
            </a:xfrm>
            <a:custGeom>
              <a:avLst/>
              <a:gdLst/>
              <a:ahLst/>
              <a:cxnLst/>
              <a:rect l="l" t="t" r="r" b="b"/>
              <a:pathLst>
                <a:path w="882397" h="1455817">
                  <a:moveTo>
                    <a:pt x="0" y="0"/>
                  </a:moveTo>
                  <a:lnTo>
                    <a:pt x="882397" y="0"/>
                  </a:lnTo>
                  <a:lnTo>
                    <a:pt x="882397" y="1455817"/>
                  </a:lnTo>
                  <a:lnTo>
                    <a:pt x="0" y="1455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78" b="-1142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97366" y="232668"/>
              <a:ext cx="761310" cy="745682"/>
            </a:xfrm>
            <a:custGeom>
              <a:avLst/>
              <a:gdLst/>
              <a:ahLst/>
              <a:cxnLst/>
              <a:rect l="l" t="t" r="r" b="b"/>
              <a:pathLst>
                <a:path w="761310" h="745682">
                  <a:moveTo>
                    <a:pt x="0" y="0"/>
                  </a:moveTo>
                  <a:lnTo>
                    <a:pt x="761310" y="0"/>
                  </a:lnTo>
                  <a:lnTo>
                    <a:pt x="761310" y="745682"/>
                  </a:lnTo>
                  <a:lnTo>
                    <a:pt x="0" y="7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1579692" y="1079032"/>
              <a:ext cx="615375" cy="0"/>
            </a:xfrm>
            <a:prstGeom prst="line">
              <a:avLst/>
            </a:prstGeom>
            <a:ln w="26527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764990" y="1099738"/>
              <a:ext cx="226060" cy="226060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AutoShape 22"/>
            <p:cNvSpPr/>
            <p:nvPr/>
          </p:nvSpPr>
          <p:spPr>
            <a:xfrm flipV="1">
              <a:off x="1191874" y="375322"/>
              <a:ext cx="0" cy="807822"/>
            </a:xfrm>
            <a:prstGeom prst="line">
              <a:avLst/>
            </a:prstGeom>
            <a:ln w="35369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06226" y="4951289"/>
            <a:ext cx="4019286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Σύνολο 13,00-19,00 ευρώ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6065" y="0"/>
            <a:ext cx="11168244" cy="7315200"/>
          </a:xfrm>
          <a:custGeom>
            <a:avLst/>
            <a:gdLst/>
            <a:ahLst/>
            <a:cxnLst/>
            <a:rect l="l" t="t" r="r" b="b"/>
            <a:pathLst>
              <a:path w="11168244" h="7315200">
                <a:moveTo>
                  <a:pt x="0" y="0"/>
                </a:moveTo>
                <a:lnTo>
                  <a:pt x="11168245" y="0"/>
                </a:lnTo>
                <a:lnTo>
                  <a:pt x="11168245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969770" y="888682"/>
            <a:ext cx="6409372" cy="6232208"/>
            <a:chOff x="0" y="0"/>
            <a:chExt cx="8545830" cy="8309610"/>
          </a:xfrm>
        </p:grpSpPr>
        <p:sp>
          <p:nvSpPr>
            <p:cNvPr id="4" name="Freeform 4"/>
            <p:cNvSpPr/>
            <p:nvPr/>
          </p:nvSpPr>
          <p:spPr>
            <a:xfrm>
              <a:off x="48260" y="50800"/>
              <a:ext cx="8456930" cy="8208010"/>
            </a:xfrm>
            <a:custGeom>
              <a:avLst/>
              <a:gdLst/>
              <a:ahLst/>
              <a:cxnLst/>
              <a:rect l="l" t="t" r="r" b="b"/>
              <a:pathLst>
                <a:path w="8456930" h="8208010">
                  <a:moveTo>
                    <a:pt x="87630" y="0"/>
                  </a:moveTo>
                  <a:cubicBezTo>
                    <a:pt x="525780" y="40640"/>
                    <a:pt x="570230" y="40640"/>
                    <a:pt x="641350" y="69850"/>
                  </a:cubicBezTo>
                  <a:cubicBezTo>
                    <a:pt x="751840" y="116840"/>
                    <a:pt x="911860" y="257810"/>
                    <a:pt x="1036320" y="334010"/>
                  </a:cubicBezTo>
                  <a:cubicBezTo>
                    <a:pt x="1143000" y="398780"/>
                    <a:pt x="1245870" y="435610"/>
                    <a:pt x="1342390" y="501650"/>
                  </a:cubicBezTo>
                  <a:cubicBezTo>
                    <a:pt x="1442720" y="570230"/>
                    <a:pt x="1526540" y="683260"/>
                    <a:pt x="1625600" y="739140"/>
                  </a:cubicBezTo>
                  <a:cubicBezTo>
                    <a:pt x="1714500" y="789940"/>
                    <a:pt x="1822450" y="800100"/>
                    <a:pt x="1901190" y="836930"/>
                  </a:cubicBezTo>
                  <a:cubicBezTo>
                    <a:pt x="1967230" y="867410"/>
                    <a:pt x="2018030" y="897890"/>
                    <a:pt x="2072640" y="934720"/>
                  </a:cubicBezTo>
                  <a:cubicBezTo>
                    <a:pt x="2127250" y="970280"/>
                    <a:pt x="2157730" y="1014730"/>
                    <a:pt x="2226310" y="1056640"/>
                  </a:cubicBezTo>
                  <a:cubicBezTo>
                    <a:pt x="2336800" y="1123950"/>
                    <a:pt x="2613660" y="1203960"/>
                    <a:pt x="2688590" y="1267460"/>
                  </a:cubicBezTo>
                  <a:cubicBezTo>
                    <a:pt x="2721610" y="1294130"/>
                    <a:pt x="2710180" y="1314450"/>
                    <a:pt x="2743200" y="1344930"/>
                  </a:cubicBezTo>
                  <a:cubicBezTo>
                    <a:pt x="2830830" y="1426210"/>
                    <a:pt x="3180080" y="1593850"/>
                    <a:pt x="3327400" y="1687830"/>
                  </a:cubicBezTo>
                  <a:cubicBezTo>
                    <a:pt x="3418840" y="1747520"/>
                    <a:pt x="3472180" y="1802130"/>
                    <a:pt x="3545840" y="1841500"/>
                  </a:cubicBezTo>
                  <a:cubicBezTo>
                    <a:pt x="3611880" y="1877060"/>
                    <a:pt x="3684270" y="1889760"/>
                    <a:pt x="3746500" y="1918970"/>
                  </a:cubicBezTo>
                  <a:cubicBezTo>
                    <a:pt x="3804920" y="1946910"/>
                    <a:pt x="3874770" y="1981200"/>
                    <a:pt x="3909060" y="2012950"/>
                  </a:cubicBezTo>
                  <a:cubicBezTo>
                    <a:pt x="3929380" y="2032000"/>
                    <a:pt x="3942080" y="2049780"/>
                    <a:pt x="3948430" y="2068830"/>
                  </a:cubicBezTo>
                  <a:cubicBezTo>
                    <a:pt x="3953510" y="2084070"/>
                    <a:pt x="3952240" y="2100580"/>
                    <a:pt x="3948430" y="2115820"/>
                  </a:cubicBezTo>
                  <a:cubicBezTo>
                    <a:pt x="3944620" y="2129790"/>
                    <a:pt x="3938270" y="2145030"/>
                    <a:pt x="3926840" y="2156460"/>
                  </a:cubicBezTo>
                  <a:cubicBezTo>
                    <a:pt x="3912870" y="2170430"/>
                    <a:pt x="3887470" y="2185670"/>
                    <a:pt x="3865880" y="2188210"/>
                  </a:cubicBezTo>
                  <a:cubicBezTo>
                    <a:pt x="3845560" y="2190750"/>
                    <a:pt x="3798570" y="2175510"/>
                    <a:pt x="3799840" y="2172970"/>
                  </a:cubicBezTo>
                  <a:cubicBezTo>
                    <a:pt x="3799840" y="2167890"/>
                    <a:pt x="3909060" y="2165350"/>
                    <a:pt x="3910330" y="2169160"/>
                  </a:cubicBezTo>
                  <a:cubicBezTo>
                    <a:pt x="3910330" y="2171700"/>
                    <a:pt x="3856990" y="2190750"/>
                    <a:pt x="3830320" y="2190750"/>
                  </a:cubicBezTo>
                  <a:cubicBezTo>
                    <a:pt x="3802380" y="2192020"/>
                    <a:pt x="3769360" y="2188210"/>
                    <a:pt x="3746500" y="2174240"/>
                  </a:cubicBezTo>
                  <a:cubicBezTo>
                    <a:pt x="3722370" y="2161540"/>
                    <a:pt x="3693160" y="2133600"/>
                    <a:pt x="3689350" y="2108200"/>
                  </a:cubicBezTo>
                  <a:cubicBezTo>
                    <a:pt x="3686810" y="2080260"/>
                    <a:pt x="3713480" y="2034540"/>
                    <a:pt x="3735070" y="2014220"/>
                  </a:cubicBezTo>
                  <a:cubicBezTo>
                    <a:pt x="3755390" y="1995170"/>
                    <a:pt x="3783330" y="1985010"/>
                    <a:pt x="3811270" y="1981200"/>
                  </a:cubicBezTo>
                  <a:cubicBezTo>
                    <a:pt x="3843020" y="1976120"/>
                    <a:pt x="3881120" y="1986280"/>
                    <a:pt x="3915410" y="1995170"/>
                  </a:cubicBezTo>
                  <a:cubicBezTo>
                    <a:pt x="3952240" y="2005330"/>
                    <a:pt x="3992880" y="2024380"/>
                    <a:pt x="4025900" y="2043430"/>
                  </a:cubicBezTo>
                  <a:cubicBezTo>
                    <a:pt x="4053840" y="2058670"/>
                    <a:pt x="4080510" y="2075180"/>
                    <a:pt x="4102100" y="2095500"/>
                  </a:cubicBezTo>
                  <a:cubicBezTo>
                    <a:pt x="4123690" y="2114550"/>
                    <a:pt x="4132580" y="2136140"/>
                    <a:pt x="4156710" y="2157730"/>
                  </a:cubicBezTo>
                  <a:cubicBezTo>
                    <a:pt x="4192270" y="2190750"/>
                    <a:pt x="4259580" y="2222500"/>
                    <a:pt x="4306570" y="2260600"/>
                  </a:cubicBezTo>
                  <a:cubicBezTo>
                    <a:pt x="4352290" y="2299970"/>
                    <a:pt x="4373880" y="2336800"/>
                    <a:pt x="4434840" y="2391410"/>
                  </a:cubicBezTo>
                  <a:cubicBezTo>
                    <a:pt x="4561840" y="2504440"/>
                    <a:pt x="4893310" y="2734310"/>
                    <a:pt x="5052060" y="2880360"/>
                  </a:cubicBezTo>
                  <a:cubicBezTo>
                    <a:pt x="5162550" y="2981960"/>
                    <a:pt x="5214620" y="3077210"/>
                    <a:pt x="5313680" y="3159760"/>
                  </a:cubicBezTo>
                  <a:cubicBezTo>
                    <a:pt x="5415280" y="3243580"/>
                    <a:pt x="5566410" y="3310890"/>
                    <a:pt x="5652770" y="3374390"/>
                  </a:cubicBezTo>
                  <a:cubicBezTo>
                    <a:pt x="5711190" y="3417570"/>
                    <a:pt x="5739130" y="3437890"/>
                    <a:pt x="5791200" y="3491230"/>
                  </a:cubicBezTo>
                  <a:cubicBezTo>
                    <a:pt x="5877560" y="3576320"/>
                    <a:pt x="6040120" y="3776980"/>
                    <a:pt x="6097270" y="3854450"/>
                  </a:cubicBezTo>
                  <a:cubicBezTo>
                    <a:pt x="6123940" y="3887470"/>
                    <a:pt x="6135370" y="3903980"/>
                    <a:pt x="6149340" y="3930650"/>
                  </a:cubicBezTo>
                  <a:cubicBezTo>
                    <a:pt x="6162040" y="3957320"/>
                    <a:pt x="6162040" y="3985260"/>
                    <a:pt x="6181090" y="4014470"/>
                  </a:cubicBezTo>
                  <a:cubicBezTo>
                    <a:pt x="6207760" y="4055110"/>
                    <a:pt x="6261100" y="4089400"/>
                    <a:pt x="6305550" y="4141470"/>
                  </a:cubicBezTo>
                  <a:cubicBezTo>
                    <a:pt x="6367780" y="4216400"/>
                    <a:pt x="6435090" y="4333240"/>
                    <a:pt x="6510020" y="4424680"/>
                  </a:cubicBezTo>
                  <a:cubicBezTo>
                    <a:pt x="6587490" y="4519930"/>
                    <a:pt x="6727190" y="4638040"/>
                    <a:pt x="6762750" y="4702810"/>
                  </a:cubicBezTo>
                  <a:cubicBezTo>
                    <a:pt x="6777990" y="4730750"/>
                    <a:pt x="6783070" y="4748530"/>
                    <a:pt x="6781800" y="4770120"/>
                  </a:cubicBezTo>
                  <a:cubicBezTo>
                    <a:pt x="6779260" y="4791710"/>
                    <a:pt x="6767830" y="4818380"/>
                    <a:pt x="6751320" y="4832350"/>
                  </a:cubicBezTo>
                  <a:cubicBezTo>
                    <a:pt x="6736080" y="4847590"/>
                    <a:pt x="6706870" y="4857750"/>
                    <a:pt x="6687820" y="4860290"/>
                  </a:cubicBezTo>
                  <a:cubicBezTo>
                    <a:pt x="6671310" y="4861560"/>
                    <a:pt x="6654800" y="4856480"/>
                    <a:pt x="6640830" y="4850130"/>
                  </a:cubicBezTo>
                  <a:cubicBezTo>
                    <a:pt x="6626860" y="4843780"/>
                    <a:pt x="6614160" y="4834890"/>
                    <a:pt x="6605270" y="4820920"/>
                  </a:cubicBezTo>
                  <a:cubicBezTo>
                    <a:pt x="6592570" y="4801870"/>
                    <a:pt x="6583680" y="4765040"/>
                    <a:pt x="6584950" y="4743450"/>
                  </a:cubicBezTo>
                  <a:cubicBezTo>
                    <a:pt x="6587490" y="4726940"/>
                    <a:pt x="6595110" y="4711700"/>
                    <a:pt x="6605270" y="4700270"/>
                  </a:cubicBezTo>
                  <a:cubicBezTo>
                    <a:pt x="6614160" y="4687570"/>
                    <a:pt x="6628130" y="4677410"/>
                    <a:pt x="6642100" y="4671060"/>
                  </a:cubicBezTo>
                  <a:cubicBezTo>
                    <a:pt x="6656070" y="4664710"/>
                    <a:pt x="6672580" y="4660900"/>
                    <a:pt x="6687820" y="4662170"/>
                  </a:cubicBezTo>
                  <a:cubicBezTo>
                    <a:pt x="6703060" y="4663440"/>
                    <a:pt x="6722110" y="4669790"/>
                    <a:pt x="6733540" y="4676140"/>
                  </a:cubicBezTo>
                  <a:cubicBezTo>
                    <a:pt x="6741160" y="4679950"/>
                    <a:pt x="6752590" y="4688840"/>
                    <a:pt x="6751320" y="4691380"/>
                  </a:cubicBezTo>
                  <a:cubicBezTo>
                    <a:pt x="6750050" y="4693920"/>
                    <a:pt x="6668770" y="4663440"/>
                    <a:pt x="6668770" y="4663440"/>
                  </a:cubicBezTo>
                  <a:cubicBezTo>
                    <a:pt x="6668770" y="4662170"/>
                    <a:pt x="6727190" y="4673600"/>
                    <a:pt x="6751320" y="4687570"/>
                  </a:cubicBezTo>
                  <a:cubicBezTo>
                    <a:pt x="6776720" y="4702810"/>
                    <a:pt x="6789420" y="4720590"/>
                    <a:pt x="6814820" y="4752340"/>
                  </a:cubicBezTo>
                  <a:cubicBezTo>
                    <a:pt x="6869430" y="4824730"/>
                    <a:pt x="6992620" y="5052060"/>
                    <a:pt x="7043420" y="5132070"/>
                  </a:cubicBezTo>
                  <a:cubicBezTo>
                    <a:pt x="7067550" y="5168900"/>
                    <a:pt x="7073900" y="5184140"/>
                    <a:pt x="7098030" y="5212080"/>
                  </a:cubicBezTo>
                  <a:cubicBezTo>
                    <a:pt x="7133590" y="5253990"/>
                    <a:pt x="7185660" y="5285740"/>
                    <a:pt x="7237730" y="5350510"/>
                  </a:cubicBezTo>
                  <a:cubicBezTo>
                    <a:pt x="7331710" y="5467350"/>
                    <a:pt x="7506970" y="5756910"/>
                    <a:pt x="7574280" y="5885180"/>
                  </a:cubicBezTo>
                  <a:cubicBezTo>
                    <a:pt x="7608570" y="5953760"/>
                    <a:pt x="7622540" y="5990590"/>
                    <a:pt x="7641590" y="6047740"/>
                  </a:cubicBezTo>
                  <a:cubicBezTo>
                    <a:pt x="7661910" y="6106160"/>
                    <a:pt x="7663180" y="6169660"/>
                    <a:pt x="7691120" y="6231890"/>
                  </a:cubicBezTo>
                  <a:cubicBezTo>
                    <a:pt x="7726680" y="6306820"/>
                    <a:pt x="7804150" y="6379210"/>
                    <a:pt x="7851140" y="6460490"/>
                  </a:cubicBezTo>
                  <a:cubicBezTo>
                    <a:pt x="7898130" y="6541770"/>
                    <a:pt x="7924800" y="6637020"/>
                    <a:pt x="7971790" y="6717030"/>
                  </a:cubicBezTo>
                  <a:cubicBezTo>
                    <a:pt x="8017510" y="6795770"/>
                    <a:pt x="8077200" y="6845300"/>
                    <a:pt x="8124190" y="6938010"/>
                  </a:cubicBezTo>
                  <a:cubicBezTo>
                    <a:pt x="8190230" y="7068820"/>
                    <a:pt x="8258810" y="7292340"/>
                    <a:pt x="8299450" y="7446010"/>
                  </a:cubicBezTo>
                  <a:cubicBezTo>
                    <a:pt x="8333740" y="7570470"/>
                    <a:pt x="8387080" y="7780020"/>
                    <a:pt x="8368030" y="7790180"/>
                  </a:cubicBezTo>
                  <a:cubicBezTo>
                    <a:pt x="8357870" y="7795260"/>
                    <a:pt x="8295640" y="7712710"/>
                    <a:pt x="8298180" y="7710170"/>
                  </a:cubicBezTo>
                  <a:cubicBezTo>
                    <a:pt x="8299450" y="7707630"/>
                    <a:pt x="8348980" y="7738110"/>
                    <a:pt x="8369300" y="7764780"/>
                  </a:cubicBezTo>
                  <a:cubicBezTo>
                    <a:pt x="8398510" y="7800340"/>
                    <a:pt x="8426450" y="7860030"/>
                    <a:pt x="8439150" y="7915910"/>
                  </a:cubicBezTo>
                  <a:cubicBezTo>
                    <a:pt x="8454390" y="7981950"/>
                    <a:pt x="8456930" y="8091170"/>
                    <a:pt x="8442960" y="8136890"/>
                  </a:cubicBezTo>
                  <a:cubicBezTo>
                    <a:pt x="8434070" y="8162290"/>
                    <a:pt x="8421370" y="8177530"/>
                    <a:pt x="8404860" y="8188960"/>
                  </a:cubicBezTo>
                  <a:cubicBezTo>
                    <a:pt x="8388350" y="8200390"/>
                    <a:pt x="8362950" y="8208010"/>
                    <a:pt x="8342630" y="8208010"/>
                  </a:cubicBezTo>
                  <a:cubicBezTo>
                    <a:pt x="8323580" y="8206740"/>
                    <a:pt x="8296910" y="8194040"/>
                    <a:pt x="8282940" y="8185150"/>
                  </a:cubicBezTo>
                  <a:cubicBezTo>
                    <a:pt x="8272780" y="8177530"/>
                    <a:pt x="8267700" y="8171180"/>
                    <a:pt x="8261350" y="8161020"/>
                  </a:cubicBezTo>
                  <a:cubicBezTo>
                    <a:pt x="8253730" y="8145780"/>
                    <a:pt x="8246110" y="8115300"/>
                    <a:pt x="8246110" y="8097520"/>
                  </a:cubicBezTo>
                  <a:cubicBezTo>
                    <a:pt x="8246110" y="8086090"/>
                    <a:pt x="8249920" y="8075930"/>
                    <a:pt x="8255000" y="8067040"/>
                  </a:cubicBezTo>
                  <a:cubicBezTo>
                    <a:pt x="8258810" y="8056880"/>
                    <a:pt x="8263890" y="8047990"/>
                    <a:pt x="8272780" y="8039100"/>
                  </a:cubicBezTo>
                  <a:cubicBezTo>
                    <a:pt x="8285480" y="8027670"/>
                    <a:pt x="8308340" y="8012430"/>
                    <a:pt x="8328660" y="8008620"/>
                  </a:cubicBezTo>
                  <a:cubicBezTo>
                    <a:pt x="8347710" y="8004810"/>
                    <a:pt x="8374380" y="8008620"/>
                    <a:pt x="8392160" y="8017510"/>
                  </a:cubicBezTo>
                  <a:cubicBezTo>
                    <a:pt x="8409940" y="8026400"/>
                    <a:pt x="8427720" y="8047990"/>
                    <a:pt x="8436610" y="8063230"/>
                  </a:cubicBezTo>
                  <a:cubicBezTo>
                    <a:pt x="8442960" y="8073390"/>
                    <a:pt x="8445500" y="8082280"/>
                    <a:pt x="8446770" y="8093710"/>
                  </a:cubicBezTo>
                  <a:cubicBezTo>
                    <a:pt x="8446770" y="8111490"/>
                    <a:pt x="8444230" y="8139430"/>
                    <a:pt x="8434070" y="8157210"/>
                  </a:cubicBezTo>
                  <a:cubicBezTo>
                    <a:pt x="8423910" y="8174990"/>
                    <a:pt x="8404860" y="8191500"/>
                    <a:pt x="8385810" y="8199120"/>
                  </a:cubicBezTo>
                  <a:cubicBezTo>
                    <a:pt x="8366760" y="8208010"/>
                    <a:pt x="8338820" y="8206740"/>
                    <a:pt x="8322310" y="8204200"/>
                  </a:cubicBezTo>
                  <a:cubicBezTo>
                    <a:pt x="8309610" y="8201660"/>
                    <a:pt x="8301990" y="8199120"/>
                    <a:pt x="8291830" y="8191500"/>
                  </a:cubicBezTo>
                  <a:cubicBezTo>
                    <a:pt x="8277860" y="8180070"/>
                    <a:pt x="8261350" y="8164830"/>
                    <a:pt x="8252460" y="8140700"/>
                  </a:cubicBezTo>
                  <a:cubicBezTo>
                    <a:pt x="8237220" y="8100060"/>
                    <a:pt x="8255000" y="8018780"/>
                    <a:pt x="8241030" y="7956550"/>
                  </a:cubicBezTo>
                  <a:cubicBezTo>
                    <a:pt x="8225790" y="7886700"/>
                    <a:pt x="8181340" y="7819390"/>
                    <a:pt x="8158480" y="7743190"/>
                  </a:cubicBezTo>
                  <a:cubicBezTo>
                    <a:pt x="8133080" y="7658100"/>
                    <a:pt x="8128000" y="7567930"/>
                    <a:pt x="8100060" y="7467600"/>
                  </a:cubicBezTo>
                  <a:cubicBezTo>
                    <a:pt x="8065770" y="7343140"/>
                    <a:pt x="8017510" y="7178040"/>
                    <a:pt x="7956550" y="7052310"/>
                  </a:cubicBezTo>
                  <a:cubicBezTo>
                    <a:pt x="7901940" y="6939280"/>
                    <a:pt x="7809230" y="6836410"/>
                    <a:pt x="7759700" y="6744970"/>
                  </a:cubicBezTo>
                  <a:cubicBezTo>
                    <a:pt x="7724140" y="6675120"/>
                    <a:pt x="7716520" y="6619240"/>
                    <a:pt x="7680960" y="6554470"/>
                  </a:cubicBezTo>
                  <a:cubicBezTo>
                    <a:pt x="7639050" y="6479540"/>
                    <a:pt x="7552690" y="6386830"/>
                    <a:pt x="7517130" y="6325870"/>
                  </a:cubicBezTo>
                  <a:cubicBezTo>
                    <a:pt x="7495540" y="6289040"/>
                    <a:pt x="7485380" y="6268720"/>
                    <a:pt x="7472680" y="6231890"/>
                  </a:cubicBezTo>
                  <a:cubicBezTo>
                    <a:pt x="7457440" y="6184900"/>
                    <a:pt x="7462520" y="6125210"/>
                    <a:pt x="7438390" y="6060440"/>
                  </a:cubicBezTo>
                  <a:cubicBezTo>
                    <a:pt x="7401560" y="5963920"/>
                    <a:pt x="7312660" y="5826760"/>
                    <a:pt x="7247890" y="5722620"/>
                  </a:cubicBezTo>
                  <a:cubicBezTo>
                    <a:pt x="7188200" y="5628640"/>
                    <a:pt x="7124700" y="5529580"/>
                    <a:pt x="7066280" y="5459730"/>
                  </a:cubicBezTo>
                  <a:cubicBezTo>
                    <a:pt x="7021830" y="5405120"/>
                    <a:pt x="6967220" y="5365750"/>
                    <a:pt x="6935470" y="5327650"/>
                  </a:cubicBezTo>
                  <a:cubicBezTo>
                    <a:pt x="6911340" y="5299710"/>
                    <a:pt x="6903720" y="5287010"/>
                    <a:pt x="6882130" y="5252720"/>
                  </a:cubicBezTo>
                  <a:cubicBezTo>
                    <a:pt x="6838950" y="5185410"/>
                    <a:pt x="6720840" y="5019040"/>
                    <a:pt x="6700520" y="4945380"/>
                  </a:cubicBezTo>
                  <a:cubicBezTo>
                    <a:pt x="6690360" y="4908550"/>
                    <a:pt x="6711950" y="4876800"/>
                    <a:pt x="6697980" y="4857750"/>
                  </a:cubicBezTo>
                  <a:cubicBezTo>
                    <a:pt x="6684010" y="4838700"/>
                    <a:pt x="6631940" y="4845050"/>
                    <a:pt x="6612890" y="4829810"/>
                  </a:cubicBezTo>
                  <a:cubicBezTo>
                    <a:pt x="6600190" y="4819650"/>
                    <a:pt x="6592570" y="4805680"/>
                    <a:pt x="6588760" y="4790440"/>
                  </a:cubicBezTo>
                  <a:cubicBezTo>
                    <a:pt x="6583680" y="4770120"/>
                    <a:pt x="6583680" y="4740910"/>
                    <a:pt x="6592570" y="4720590"/>
                  </a:cubicBezTo>
                  <a:cubicBezTo>
                    <a:pt x="6601460" y="4700270"/>
                    <a:pt x="6624320" y="4679950"/>
                    <a:pt x="6642100" y="4671060"/>
                  </a:cubicBezTo>
                  <a:cubicBezTo>
                    <a:pt x="6656070" y="4663440"/>
                    <a:pt x="6671310" y="4660900"/>
                    <a:pt x="6687820" y="4662170"/>
                  </a:cubicBezTo>
                  <a:cubicBezTo>
                    <a:pt x="6708140" y="4664710"/>
                    <a:pt x="6736080" y="4674870"/>
                    <a:pt x="6751320" y="4691380"/>
                  </a:cubicBezTo>
                  <a:cubicBezTo>
                    <a:pt x="6769100" y="4709160"/>
                    <a:pt x="6783070" y="4744720"/>
                    <a:pt x="6781800" y="4770120"/>
                  </a:cubicBezTo>
                  <a:cubicBezTo>
                    <a:pt x="6780530" y="4791710"/>
                    <a:pt x="6767830" y="4818380"/>
                    <a:pt x="6751320" y="4832350"/>
                  </a:cubicBezTo>
                  <a:cubicBezTo>
                    <a:pt x="6736080" y="4847590"/>
                    <a:pt x="6709410" y="4859020"/>
                    <a:pt x="6687820" y="4860290"/>
                  </a:cubicBezTo>
                  <a:cubicBezTo>
                    <a:pt x="6664960" y="4860290"/>
                    <a:pt x="6648450" y="4855210"/>
                    <a:pt x="6620510" y="4837430"/>
                  </a:cubicBezTo>
                  <a:cubicBezTo>
                    <a:pt x="6551930" y="4791710"/>
                    <a:pt x="6393180" y="4598670"/>
                    <a:pt x="6311900" y="4495800"/>
                  </a:cubicBezTo>
                  <a:cubicBezTo>
                    <a:pt x="6249670" y="4417060"/>
                    <a:pt x="6215380" y="4340860"/>
                    <a:pt x="6163310" y="4277360"/>
                  </a:cubicBezTo>
                  <a:cubicBezTo>
                    <a:pt x="6117590" y="4221480"/>
                    <a:pt x="6054090" y="4180840"/>
                    <a:pt x="6021070" y="4131310"/>
                  </a:cubicBezTo>
                  <a:cubicBezTo>
                    <a:pt x="5994400" y="4091940"/>
                    <a:pt x="5999480" y="4060190"/>
                    <a:pt x="5969000" y="4009390"/>
                  </a:cubicBezTo>
                  <a:cubicBezTo>
                    <a:pt x="5905500" y="3907790"/>
                    <a:pt x="5742940" y="3707130"/>
                    <a:pt x="5612130" y="3590290"/>
                  </a:cubicBezTo>
                  <a:cubicBezTo>
                    <a:pt x="5490210" y="3481070"/>
                    <a:pt x="5313680" y="3398520"/>
                    <a:pt x="5215890" y="3322320"/>
                  </a:cubicBezTo>
                  <a:cubicBezTo>
                    <a:pt x="5152390" y="3272790"/>
                    <a:pt x="5113020" y="3234690"/>
                    <a:pt x="5067300" y="3187700"/>
                  </a:cubicBezTo>
                  <a:cubicBezTo>
                    <a:pt x="5024120" y="3143250"/>
                    <a:pt x="5007610" y="3105150"/>
                    <a:pt x="4947920" y="3048000"/>
                  </a:cubicBezTo>
                  <a:cubicBezTo>
                    <a:pt x="4822190" y="2927350"/>
                    <a:pt x="4437380" y="2658110"/>
                    <a:pt x="4310380" y="2542540"/>
                  </a:cubicBezTo>
                  <a:cubicBezTo>
                    <a:pt x="4250690" y="2487930"/>
                    <a:pt x="4231640" y="2452370"/>
                    <a:pt x="4185920" y="2414270"/>
                  </a:cubicBezTo>
                  <a:cubicBezTo>
                    <a:pt x="4141470" y="2376170"/>
                    <a:pt x="4074160" y="2346960"/>
                    <a:pt x="4037330" y="2313940"/>
                  </a:cubicBezTo>
                  <a:cubicBezTo>
                    <a:pt x="4010660" y="2289810"/>
                    <a:pt x="4004310" y="2266950"/>
                    <a:pt x="3978910" y="2242820"/>
                  </a:cubicBezTo>
                  <a:cubicBezTo>
                    <a:pt x="3943350" y="2211070"/>
                    <a:pt x="3844290" y="2181860"/>
                    <a:pt x="3835400" y="2146300"/>
                  </a:cubicBezTo>
                  <a:cubicBezTo>
                    <a:pt x="3829050" y="2120900"/>
                    <a:pt x="3886200" y="2086610"/>
                    <a:pt x="3879850" y="2065020"/>
                  </a:cubicBezTo>
                  <a:cubicBezTo>
                    <a:pt x="3873500" y="2043430"/>
                    <a:pt x="3794760" y="2026920"/>
                    <a:pt x="3796030" y="2018030"/>
                  </a:cubicBezTo>
                  <a:cubicBezTo>
                    <a:pt x="3798570" y="2009140"/>
                    <a:pt x="3882390" y="2000250"/>
                    <a:pt x="3909060" y="2012950"/>
                  </a:cubicBezTo>
                  <a:cubicBezTo>
                    <a:pt x="3929380" y="2023110"/>
                    <a:pt x="3942080" y="2049780"/>
                    <a:pt x="3948430" y="2068830"/>
                  </a:cubicBezTo>
                  <a:cubicBezTo>
                    <a:pt x="3953510" y="2084070"/>
                    <a:pt x="3953510" y="2100580"/>
                    <a:pt x="3948430" y="2115820"/>
                  </a:cubicBezTo>
                  <a:cubicBezTo>
                    <a:pt x="3942080" y="2134870"/>
                    <a:pt x="3924300" y="2160270"/>
                    <a:pt x="3909060" y="2171700"/>
                  </a:cubicBezTo>
                  <a:cubicBezTo>
                    <a:pt x="3896360" y="2181860"/>
                    <a:pt x="3881120" y="2186940"/>
                    <a:pt x="3865880" y="2188210"/>
                  </a:cubicBezTo>
                  <a:cubicBezTo>
                    <a:pt x="3851910" y="2190750"/>
                    <a:pt x="3839210" y="2189480"/>
                    <a:pt x="3820160" y="2183130"/>
                  </a:cubicBezTo>
                  <a:cubicBezTo>
                    <a:pt x="3783330" y="2170430"/>
                    <a:pt x="3723640" y="2122170"/>
                    <a:pt x="3669030" y="2095500"/>
                  </a:cubicBezTo>
                  <a:cubicBezTo>
                    <a:pt x="3606800" y="2065020"/>
                    <a:pt x="3533140" y="2052320"/>
                    <a:pt x="3464560" y="2015490"/>
                  </a:cubicBezTo>
                  <a:cubicBezTo>
                    <a:pt x="3382010" y="1972310"/>
                    <a:pt x="3310890" y="1908810"/>
                    <a:pt x="3210560" y="1845310"/>
                  </a:cubicBezTo>
                  <a:cubicBezTo>
                    <a:pt x="3073400" y="1758950"/>
                    <a:pt x="2802890" y="1604010"/>
                    <a:pt x="2712720" y="1545590"/>
                  </a:cubicBezTo>
                  <a:cubicBezTo>
                    <a:pt x="2677160" y="1524000"/>
                    <a:pt x="2664460" y="1516380"/>
                    <a:pt x="2641600" y="1497330"/>
                  </a:cubicBezTo>
                  <a:cubicBezTo>
                    <a:pt x="2618740" y="1477010"/>
                    <a:pt x="2606040" y="1447800"/>
                    <a:pt x="2575560" y="1426210"/>
                  </a:cubicBezTo>
                  <a:cubicBezTo>
                    <a:pt x="2532380" y="1397000"/>
                    <a:pt x="2461260" y="1384300"/>
                    <a:pt x="2395220" y="1353820"/>
                  </a:cubicBezTo>
                  <a:cubicBezTo>
                    <a:pt x="2310130" y="1314450"/>
                    <a:pt x="2197100" y="1261110"/>
                    <a:pt x="2110740" y="1206500"/>
                  </a:cubicBezTo>
                  <a:cubicBezTo>
                    <a:pt x="2032000" y="1158240"/>
                    <a:pt x="1979930" y="1094740"/>
                    <a:pt x="1894840" y="1047750"/>
                  </a:cubicBezTo>
                  <a:cubicBezTo>
                    <a:pt x="1793240" y="991870"/>
                    <a:pt x="1643380" y="974090"/>
                    <a:pt x="1534160" y="909320"/>
                  </a:cubicBezTo>
                  <a:cubicBezTo>
                    <a:pt x="1422400" y="843280"/>
                    <a:pt x="1337310" y="730250"/>
                    <a:pt x="1231900" y="656590"/>
                  </a:cubicBezTo>
                  <a:cubicBezTo>
                    <a:pt x="1129030" y="584200"/>
                    <a:pt x="1003300" y="529590"/>
                    <a:pt x="906780" y="468630"/>
                  </a:cubicBezTo>
                  <a:cubicBezTo>
                    <a:pt x="825500" y="417830"/>
                    <a:pt x="742950" y="361950"/>
                    <a:pt x="687070" y="322580"/>
                  </a:cubicBezTo>
                  <a:cubicBezTo>
                    <a:pt x="651510" y="297180"/>
                    <a:pt x="624840" y="283210"/>
                    <a:pt x="603250" y="257810"/>
                  </a:cubicBezTo>
                  <a:cubicBezTo>
                    <a:pt x="582930" y="234950"/>
                    <a:pt x="554990" y="180340"/>
                    <a:pt x="557530" y="179070"/>
                  </a:cubicBezTo>
                  <a:cubicBezTo>
                    <a:pt x="560070" y="176530"/>
                    <a:pt x="617220" y="233680"/>
                    <a:pt x="610870" y="241300"/>
                  </a:cubicBezTo>
                  <a:cubicBezTo>
                    <a:pt x="603250" y="255270"/>
                    <a:pt x="504190" y="210820"/>
                    <a:pt x="431800" y="198120"/>
                  </a:cubicBezTo>
                  <a:cubicBezTo>
                    <a:pt x="328930" y="180340"/>
                    <a:pt x="100330" y="182880"/>
                    <a:pt x="45720" y="157480"/>
                  </a:cubicBezTo>
                  <a:cubicBezTo>
                    <a:pt x="27940" y="149860"/>
                    <a:pt x="22860" y="142240"/>
                    <a:pt x="15240" y="130810"/>
                  </a:cubicBezTo>
                  <a:cubicBezTo>
                    <a:pt x="6350" y="115570"/>
                    <a:pt x="0" y="90170"/>
                    <a:pt x="2540" y="72390"/>
                  </a:cubicBezTo>
                  <a:cubicBezTo>
                    <a:pt x="5080" y="53340"/>
                    <a:pt x="16510" y="31750"/>
                    <a:pt x="31750" y="20320"/>
                  </a:cubicBezTo>
                  <a:cubicBezTo>
                    <a:pt x="45720" y="7620"/>
                    <a:pt x="87630" y="0"/>
                    <a:pt x="87630" y="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7835" y="5801228"/>
            <a:ext cx="891904" cy="8919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191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76121" y="5871210"/>
            <a:ext cx="1316593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Ορια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328073" y="731520"/>
            <a:ext cx="1694007" cy="1091862"/>
            <a:chOff x="0" y="0"/>
            <a:chExt cx="2258676" cy="1455817"/>
          </a:xfrm>
        </p:grpSpPr>
        <p:sp>
          <p:nvSpPr>
            <p:cNvPr id="10" name="Freeform 10" descr="δημ παν.png"/>
            <p:cNvSpPr/>
            <p:nvPr/>
          </p:nvSpPr>
          <p:spPr>
            <a:xfrm>
              <a:off x="0" y="0"/>
              <a:ext cx="882397" cy="1455817"/>
            </a:xfrm>
            <a:custGeom>
              <a:avLst/>
              <a:gdLst/>
              <a:ahLst/>
              <a:cxnLst/>
              <a:rect l="l" t="t" r="r" b="b"/>
              <a:pathLst>
                <a:path w="882397" h="1455817">
                  <a:moveTo>
                    <a:pt x="0" y="0"/>
                  </a:moveTo>
                  <a:lnTo>
                    <a:pt x="882397" y="0"/>
                  </a:lnTo>
                  <a:lnTo>
                    <a:pt x="882397" y="1455817"/>
                  </a:lnTo>
                  <a:lnTo>
                    <a:pt x="0" y="1455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8" b="-1142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97366" y="232668"/>
              <a:ext cx="761310" cy="745682"/>
            </a:xfrm>
            <a:custGeom>
              <a:avLst/>
              <a:gdLst/>
              <a:ahLst/>
              <a:cxnLst/>
              <a:rect l="l" t="t" r="r" b="b"/>
              <a:pathLst>
                <a:path w="761310" h="745682">
                  <a:moveTo>
                    <a:pt x="0" y="0"/>
                  </a:moveTo>
                  <a:lnTo>
                    <a:pt x="761310" y="0"/>
                  </a:lnTo>
                  <a:lnTo>
                    <a:pt x="761310" y="745682"/>
                  </a:lnTo>
                  <a:lnTo>
                    <a:pt x="0" y="745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1579692" y="1079032"/>
              <a:ext cx="615375" cy="0"/>
            </a:xfrm>
            <a:prstGeom prst="line">
              <a:avLst/>
            </a:prstGeom>
            <a:ln w="26527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764990" y="1099738"/>
              <a:ext cx="226060" cy="22606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AutoShape 16"/>
            <p:cNvSpPr/>
            <p:nvPr/>
          </p:nvSpPr>
          <p:spPr>
            <a:xfrm flipV="1">
              <a:off x="1191874" y="375322"/>
              <a:ext cx="0" cy="807822"/>
            </a:xfrm>
            <a:prstGeom prst="line">
              <a:avLst/>
            </a:prstGeom>
            <a:ln w="35369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8863" y="0"/>
            <a:ext cx="11751325" cy="7315200"/>
          </a:xfrm>
          <a:custGeom>
            <a:avLst/>
            <a:gdLst/>
            <a:ahLst/>
            <a:cxnLst/>
            <a:rect l="l" t="t" r="r" b="b"/>
            <a:pathLst>
              <a:path w="11751325" h="7315200">
                <a:moveTo>
                  <a:pt x="0" y="0"/>
                </a:moveTo>
                <a:lnTo>
                  <a:pt x="11751326" y="0"/>
                </a:lnTo>
                <a:lnTo>
                  <a:pt x="11751326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588990" y="5015446"/>
            <a:ext cx="2433090" cy="1568234"/>
            <a:chOff x="0" y="0"/>
            <a:chExt cx="3244120" cy="2090979"/>
          </a:xfrm>
        </p:grpSpPr>
        <p:sp>
          <p:nvSpPr>
            <p:cNvPr id="4" name="Freeform 4" descr="δημ παν.png"/>
            <p:cNvSpPr/>
            <p:nvPr/>
          </p:nvSpPr>
          <p:spPr>
            <a:xfrm>
              <a:off x="0" y="0"/>
              <a:ext cx="1267380" cy="2090979"/>
            </a:xfrm>
            <a:custGeom>
              <a:avLst/>
              <a:gdLst/>
              <a:ahLst/>
              <a:cxnLst/>
              <a:rect l="l" t="t" r="r" b="b"/>
              <a:pathLst>
                <a:path w="1267380" h="2090979">
                  <a:moveTo>
                    <a:pt x="0" y="0"/>
                  </a:moveTo>
                  <a:lnTo>
                    <a:pt x="1267380" y="0"/>
                  </a:lnTo>
                  <a:lnTo>
                    <a:pt x="1267380" y="2090979"/>
                  </a:lnTo>
                  <a:lnTo>
                    <a:pt x="0" y="2090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8" b="-1142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150656" y="334180"/>
              <a:ext cx="1093464" cy="1071018"/>
            </a:xfrm>
            <a:custGeom>
              <a:avLst/>
              <a:gdLst/>
              <a:ahLst/>
              <a:cxnLst/>
              <a:rect l="l" t="t" r="r" b="b"/>
              <a:pathLst>
                <a:path w="1093464" h="1071018">
                  <a:moveTo>
                    <a:pt x="0" y="0"/>
                  </a:moveTo>
                  <a:lnTo>
                    <a:pt x="1093464" y="0"/>
                  </a:lnTo>
                  <a:lnTo>
                    <a:pt x="1093464" y="1071017"/>
                  </a:lnTo>
                  <a:lnTo>
                    <a:pt x="0" y="1071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6"/>
            <p:cNvSpPr/>
            <p:nvPr/>
          </p:nvSpPr>
          <p:spPr>
            <a:xfrm>
              <a:off x="2268900" y="1549807"/>
              <a:ext cx="883859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2535043" y="1579546"/>
              <a:ext cx="324689" cy="324689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AutoShape 10"/>
            <p:cNvSpPr/>
            <p:nvPr/>
          </p:nvSpPr>
          <p:spPr>
            <a:xfrm flipV="1">
              <a:off x="1711880" y="539072"/>
              <a:ext cx="0" cy="1160269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1520" y="2616127"/>
            <a:ext cx="5723029" cy="1464453"/>
            <a:chOff x="0" y="0"/>
            <a:chExt cx="7580210" cy="19396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80211" cy="1939683"/>
            </a:xfrm>
            <a:custGeom>
              <a:avLst/>
              <a:gdLst/>
              <a:ahLst/>
              <a:cxnLst/>
              <a:rect l="l" t="t" r="r" b="b"/>
              <a:pathLst>
                <a:path w="7580211" h="1939683">
                  <a:moveTo>
                    <a:pt x="0" y="0"/>
                  </a:moveTo>
                  <a:lnTo>
                    <a:pt x="7580211" y="0"/>
                  </a:lnTo>
                  <a:lnTo>
                    <a:pt x="7580211" y="1939683"/>
                  </a:lnTo>
                  <a:lnTo>
                    <a:pt x="0" y="19396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52400"/>
              <a:ext cx="7580210" cy="20920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751"/>
                </a:lnSpc>
              </a:pPr>
              <a:r>
                <a:rPr lang="en-US" sz="7293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Ευχαριστούμε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164</Words>
  <Application>Microsoft Office PowerPoint</Application>
  <PresentationFormat>Προσαρμογή</PresentationFormat>
  <Paragraphs>30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2" baseType="lpstr">
      <vt:lpstr>Calibri (MS) Bold</vt:lpstr>
      <vt:lpstr>Arial</vt:lpstr>
      <vt:lpstr>Open Sans Bold</vt:lpstr>
      <vt:lpstr>Calibri</vt:lpstr>
      <vt:lpstr>Calibri (MS)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Δράση με νηπιαγωγεία και Α΄δημοτικού.pptx</dc:title>
  <dc:creator>Ευθυμία Πεντέρη</dc:creator>
  <cp:lastModifiedBy>Ευθυμία Πεντέρη</cp:lastModifiedBy>
  <cp:revision>1</cp:revision>
  <dcterms:created xsi:type="dcterms:W3CDTF">2006-08-16T00:00:00Z</dcterms:created>
  <dcterms:modified xsi:type="dcterms:W3CDTF">2025-03-04T19:05:33Z</dcterms:modified>
  <dc:identifier>DAGgnAnb8_w</dc:identifier>
</cp:coreProperties>
</file>