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7" r:id="rId5"/>
    <p:sldId id="295" r:id="rId6"/>
    <p:sldId id="296" r:id="rId7"/>
    <p:sldId id="297" r:id="rId8"/>
    <p:sldId id="284" r:id="rId9"/>
    <p:sldId id="285" r:id="rId10"/>
    <p:sldId id="290" r:id="rId11"/>
    <p:sldId id="264" r:id="rId12"/>
    <p:sldId id="286" r:id="rId13"/>
    <p:sldId id="265" r:id="rId14"/>
    <p:sldId id="266" r:id="rId15"/>
    <p:sldId id="298" r:id="rId16"/>
    <p:sldId id="289" r:id="rId17"/>
    <p:sldId id="270" r:id="rId18"/>
    <p:sldId id="287" r:id="rId19"/>
    <p:sldId id="299" r:id="rId20"/>
    <p:sldId id="300" r:id="rId21"/>
    <p:sldId id="280" r:id="rId22"/>
    <p:sldId id="268" r:id="rId23"/>
    <p:sldId id="301" r:id="rId24"/>
    <p:sldId id="302" r:id="rId25"/>
    <p:sldId id="303" r:id="rId26"/>
    <p:sldId id="304" r:id="rId27"/>
    <p:sldId id="275" r:id="rId28"/>
    <p:sldId id="292" r:id="rId29"/>
    <p:sldId id="272" r:id="rId30"/>
    <p:sldId id="305" r:id="rId31"/>
    <p:sldId id="294" r:id="rId32"/>
    <p:sldId id="282" r:id="rId33"/>
    <p:sldId id="293" r:id="rId34"/>
    <p:sldId id="277" r:id="rId35"/>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7" autoAdjust="0"/>
    <p:restoredTop sz="94660"/>
  </p:normalViewPr>
  <p:slideViewPr>
    <p:cSldViewPr snapToGrid="0">
      <p:cViewPr varScale="1">
        <p:scale>
          <a:sx n="115" d="100"/>
          <a:sy n="115" d="100"/>
        </p:scale>
        <p:origin x="3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K. Lagaris" userId="7bddc5cb1fa22a42" providerId="LiveId" clId="{70939C1D-807E-4AF8-89F7-DEFE5C3203FE}"/>
    <pc:docChg chg="modSld">
      <pc:chgData name="George K. Lagaris" userId="7bddc5cb1fa22a42" providerId="LiveId" clId="{70939C1D-807E-4AF8-89F7-DEFE5C3203FE}" dt="2025-01-29T15:55:28.088" v="51" actId="6549"/>
      <pc:docMkLst>
        <pc:docMk/>
      </pc:docMkLst>
      <pc:sldChg chg="modSp mod">
        <pc:chgData name="George K. Lagaris" userId="7bddc5cb1fa22a42" providerId="LiveId" clId="{70939C1D-807E-4AF8-89F7-DEFE5C3203FE}" dt="2025-01-29T15:46:48.551" v="35" actId="20577"/>
        <pc:sldMkLst>
          <pc:docMk/>
          <pc:sldMk cId="2764209050" sldId="266"/>
        </pc:sldMkLst>
        <pc:spChg chg="mod">
          <ac:chgData name="George K. Lagaris" userId="7bddc5cb1fa22a42" providerId="LiveId" clId="{70939C1D-807E-4AF8-89F7-DEFE5C3203FE}" dt="2025-01-29T15:46:48.551" v="35" actId="20577"/>
          <ac:spMkLst>
            <pc:docMk/>
            <pc:sldMk cId="2764209050" sldId="266"/>
            <ac:spMk id="6" creationId="{00000000-0000-0000-0000-000000000000}"/>
          </ac:spMkLst>
        </pc:spChg>
      </pc:sldChg>
      <pc:sldChg chg="modSp mod">
        <pc:chgData name="George K. Lagaris" userId="7bddc5cb1fa22a42" providerId="LiveId" clId="{70939C1D-807E-4AF8-89F7-DEFE5C3203FE}" dt="2025-01-29T15:54:32.875" v="50" actId="20577"/>
        <pc:sldMkLst>
          <pc:docMk/>
          <pc:sldMk cId="1363955369" sldId="280"/>
        </pc:sldMkLst>
        <pc:spChg chg="mod">
          <ac:chgData name="George K. Lagaris" userId="7bddc5cb1fa22a42" providerId="LiveId" clId="{70939C1D-807E-4AF8-89F7-DEFE5C3203FE}" dt="2025-01-29T15:54:32.875" v="50" actId="20577"/>
          <ac:spMkLst>
            <pc:docMk/>
            <pc:sldMk cId="1363955369" sldId="280"/>
            <ac:spMk id="3" creationId="{00000000-0000-0000-0000-000000000000}"/>
          </ac:spMkLst>
        </pc:spChg>
      </pc:sldChg>
      <pc:sldChg chg="modSp mod">
        <pc:chgData name="George K. Lagaris" userId="7bddc5cb1fa22a42" providerId="LiveId" clId="{70939C1D-807E-4AF8-89F7-DEFE5C3203FE}" dt="2025-01-29T15:45:08.786" v="3" actId="20577"/>
        <pc:sldMkLst>
          <pc:docMk/>
          <pc:sldMk cId="2119809707" sldId="290"/>
        </pc:sldMkLst>
        <pc:spChg chg="mod">
          <ac:chgData name="George K. Lagaris" userId="7bddc5cb1fa22a42" providerId="LiveId" clId="{70939C1D-807E-4AF8-89F7-DEFE5C3203FE}" dt="2025-01-29T15:45:08.786" v="3" actId="20577"/>
          <ac:spMkLst>
            <pc:docMk/>
            <pc:sldMk cId="2119809707" sldId="290"/>
            <ac:spMk id="10243" creationId="{C9A5A163-7956-A819-4A6F-2AE2D7374468}"/>
          </ac:spMkLst>
        </pc:spChg>
      </pc:sldChg>
      <pc:sldChg chg="modSp mod">
        <pc:chgData name="George K. Lagaris" userId="7bddc5cb1fa22a42" providerId="LiveId" clId="{70939C1D-807E-4AF8-89F7-DEFE5C3203FE}" dt="2025-01-29T15:47:18.584" v="36" actId="6549"/>
        <pc:sldMkLst>
          <pc:docMk/>
          <pc:sldMk cId="657273590" sldId="298"/>
        </pc:sldMkLst>
        <pc:spChg chg="mod">
          <ac:chgData name="George K. Lagaris" userId="7bddc5cb1fa22a42" providerId="LiveId" clId="{70939C1D-807E-4AF8-89F7-DEFE5C3203FE}" dt="2025-01-29T15:47:18.584" v="36" actId="6549"/>
          <ac:spMkLst>
            <pc:docMk/>
            <pc:sldMk cId="657273590" sldId="298"/>
            <ac:spMk id="3" creationId="{DAC63C6E-B670-4361-8537-B2CECCF546E4}"/>
          </ac:spMkLst>
        </pc:spChg>
      </pc:sldChg>
      <pc:sldChg chg="modSp mod">
        <pc:chgData name="George K. Lagaris" userId="7bddc5cb1fa22a42" providerId="LiveId" clId="{70939C1D-807E-4AF8-89F7-DEFE5C3203FE}" dt="2025-01-29T15:55:28.088" v="51" actId="6549"/>
        <pc:sldMkLst>
          <pc:docMk/>
          <pc:sldMk cId="142871882" sldId="303"/>
        </pc:sldMkLst>
        <pc:spChg chg="mod">
          <ac:chgData name="George K. Lagaris" userId="7bddc5cb1fa22a42" providerId="LiveId" clId="{70939C1D-807E-4AF8-89F7-DEFE5C3203FE}" dt="2025-01-29T15:55:28.088" v="51" actId="6549"/>
          <ac:spMkLst>
            <pc:docMk/>
            <pc:sldMk cId="142871882" sldId="303"/>
            <ac:spMk id="3" creationId="{00000000-0000-0000-0000-000000000000}"/>
          </ac:spMkLst>
        </pc:spChg>
      </pc:sldChg>
    </pc:docChg>
  </pc:docChgLst>
  <pc:docChgLst>
    <pc:chgData name="Lagaris George" userId="a982abf5-fb5c-40b5-b5f0-658b74cc84a1" providerId="ADAL" clId="{176F1D2F-91AC-4CA1-B0D5-7D953B76E29F}"/>
    <pc:docChg chg="custSel delSld modSld">
      <pc:chgData name="Lagaris George" userId="a982abf5-fb5c-40b5-b5f0-658b74cc84a1" providerId="ADAL" clId="{176F1D2F-91AC-4CA1-B0D5-7D953B76E29F}" dt="2025-01-28T12:54:23.285" v="403" actId="313"/>
      <pc:docMkLst>
        <pc:docMk/>
      </pc:docMkLst>
      <pc:sldChg chg="modSp mod">
        <pc:chgData name="Lagaris George" userId="a982abf5-fb5c-40b5-b5f0-658b74cc84a1" providerId="ADAL" clId="{176F1D2F-91AC-4CA1-B0D5-7D953B76E29F}" dt="2025-01-28T07:30:55.945" v="16" actId="20577"/>
        <pc:sldMkLst>
          <pc:docMk/>
          <pc:sldMk cId="851192095" sldId="257"/>
        </pc:sldMkLst>
        <pc:spChg chg="mod">
          <ac:chgData name="Lagaris George" userId="a982abf5-fb5c-40b5-b5f0-658b74cc84a1" providerId="ADAL" clId="{176F1D2F-91AC-4CA1-B0D5-7D953B76E29F}" dt="2025-01-28T07:30:55.945" v="16" actId="20577"/>
          <ac:spMkLst>
            <pc:docMk/>
            <pc:sldMk cId="851192095" sldId="257"/>
            <ac:spMk id="6147" creationId="{00000000-0000-0000-0000-000000000000}"/>
          </ac:spMkLst>
        </pc:spChg>
      </pc:sldChg>
      <pc:sldChg chg="modSp mod">
        <pc:chgData name="Lagaris George" userId="a982abf5-fb5c-40b5-b5f0-658b74cc84a1" providerId="ADAL" clId="{176F1D2F-91AC-4CA1-B0D5-7D953B76E29F}" dt="2025-01-28T07:41:21.526" v="229" actId="20577"/>
        <pc:sldMkLst>
          <pc:docMk/>
          <pc:sldMk cId="3847149606" sldId="265"/>
        </pc:sldMkLst>
        <pc:spChg chg="mod">
          <ac:chgData name="Lagaris George" userId="a982abf5-fb5c-40b5-b5f0-658b74cc84a1" providerId="ADAL" clId="{176F1D2F-91AC-4CA1-B0D5-7D953B76E29F}" dt="2025-01-28T07:41:21.526" v="229" actId="20577"/>
          <ac:spMkLst>
            <pc:docMk/>
            <pc:sldMk cId="3847149606" sldId="265"/>
            <ac:spMk id="6" creationId="{00000000-0000-0000-0000-000000000000}"/>
          </ac:spMkLst>
        </pc:spChg>
      </pc:sldChg>
      <pc:sldChg chg="modSp mod">
        <pc:chgData name="Lagaris George" userId="a982abf5-fb5c-40b5-b5f0-658b74cc84a1" providerId="ADAL" clId="{176F1D2F-91AC-4CA1-B0D5-7D953B76E29F}" dt="2025-01-28T07:57:23.459" v="360" actId="20577"/>
        <pc:sldMkLst>
          <pc:docMk/>
          <pc:sldMk cId="1363955369" sldId="280"/>
        </pc:sldMkLst>
        <pc:spChg chg="mod">
          <ac:chgData name="Lagaris George" userId="a982abf5-fb5c-40b5-b5f0-658b74cc84a1" providerId="ADAL" clId="{176F1D2F-91AC-4CA1-B0D5-7D953B76E29F}" dt="2025-01-28T07:57:23.459" v="360" actId="20577"/>
          <ac:spMkLst>
            <pc:docMk/>
            <pc:sldMk cId="1363955369" sldId="280"/>
            <ac:spMk id="3" creationId="{00000000-0000-0000-0000-000000000000}"/>
          </ac:spMkLst>
        </pc:spChg>
      </pc:sldChg>
      <pc:sldChg chg="modSp mod">
        <pc:chgData name="Lagaris George" userId="a982abf5-fb5c-40b5-b5f0-658b74cc84a1" providerId="ADAL" clId="{176F1D2F-91AC-4CA1-B0D5-7D953B76E29F}" dt="2025-01-28T12:54:23.285" v="403" actId="313"/>
        <pc:sldMkLst>
          <pc:docMk/>
          <pc:sldMk cId="3796361767" sldId="282"/>
        </pc:sldMkLst>
        <pc:spChg chg="mod">
          <ac:chgData name="Lagaris George" userId="a982abf5-fb5c-40b5-b5f0-658b74cc84a1" providerId="ADAL" clId="{176F1D2F-91AC-4CA1-B0D5-7D953B76E29F}" dt="2025-01-28T12:54:23.285" v="403" actId="313"/>
          <ac:spMkLst>
            <pc:docMk/>
            <pc:sldMk cId="3796361767" sldId="282"/>
            <ac:spMk id="14339" creationId="{00000000-0000-0000-0000-000000000000}"/>
          </ac:spMkLst>
        </pc:spChg>
      </pc:sldChg>
      <pc:sldChg chg="del">
        <pc:chgData name="Lagaris George" userId="a982abf5-fb5c-40b5-b5f0-658b74cc84a1" providerId="ADAL" clId="{176F1D2F-91AC-4CA1-B0D5-7D953B76E29F}" dt="2025-01-28T12:53:38.411" v="384" actId="2696"/>
        <pc:sldMkLst>
          <pc:docMk/>
          <pc:sldMk cId="1303621074" sldId="291"/>
        </pc:sldMkLst>
      </pc:sldChg>
      <pc:sldChg chg="modSp mod">
        <pc:chgData name="Lagaris George" userId="a982abf5-fb5c-40b5-b5f0-658b74cc84a1" providerId="ADAL" clId="{176F1D2F-91AC-4CA1-B0D5-7D953B76E29F}" dt="2025-01-28T07:40:30.991" v="223" actId="20577"/>
        <pc:sldMkLst>
          <pc:docMk/>
          <pc:sldMk cId="386473677" sldId="292"/>
        </pc:sldMkLst>
        <pc:spChg chg="mod">
          <ac:chgData name="Lagaris George" userId="a982abf5-fb5c-40b5-b5f0-658b74cc84a1" providerId="ADAL" clId="{176F1D2F-91AC-4CA1-B0D5-7D953B76E29F}" dt="2025-01-28T07:40:30.991" v="223" actId="20577"/>
          <ac:spMkLst>
            <pc:docMk/>
            <pc:sldMk cId="386473677" sldId="292"/>
            <ac:spMk id="8" creationId="{EAEEF255-E00F-535C-5ADF-6050BD7F37CC}"/>
          </ac:spMkLst>
        </pc:spChg>
      </pc:sldChg>
      <pc:sldChg chg="modSp mod">
        <pc:chgData name="Lagaris George" userId="a982abf5-fb5c-40b5-b5f0-658b74cc84a1" providerId="ADAL" clId="{176F1D2F-91AC-4CA1-B0D5-7D953B76E29F}" dt="2025-01-28T08:06:13.761" v="383" actId="20577"/>
        <pc:sldMkLst>
          <pc:docMk/>
          <pc:sldMk cId="142871882" sldId="303"/>
        </pc:sldMkLst>
        <pc:spChg chg="mod">
          <ac:chgData name="Lagaris George" userId="a982abf5-fb5c-40b5-b5f0-658b74cc84a1" providerId="ADAL" clId="{176F1D2F-91AC-4CA1-B0D5-7D953B76E29F}" dt="2025-01-28T08:06:13.761" v="383" actId="20577"/>
          <ac:spMkLst>
            <pc:docMk/>
            <pc:sldMk cId="142871882" sldId="30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spPr>
        <a:noFill/>
        <a:ln w="25373">
          <a:noFill/>
        </a:ln>
      </c:spPr>
    </c:plotArea>
    <c:legend>
      <c:legendPos val="r"/>
      <c:layout>
        <c:manualLayout>
          <c:xMode val="edge"/>
          <c:yMode val="edge"/>
          <c:x val="0.64073972003499557"/>
          <c:y val="0.32113621666856862"/>
          <c:w val="0.35926027996500431"/>
          <c:h val="0.3093912248823148"/>
        </c:manualLayout>
      </c:layout>
      <c:overlay val="0"/>
      <c:spPr>
        <a:noFill/>
        <a:ln w="25373">
          <a:noFill/>
        </a:ln>
      </c:spPr>
      <c:txPr>
        <a:bodyPr/>
        <a:lstStyle/>
        <a:p>
          <a:pPr>
            <a:defRPr lang="en-US" sz="824" b="0" i="0" u="none" strike="noStrike" baseline="0">
              <a:solidFill>
                <a:srgbClr val="333333"/>
              </a:solidFill>
              <a:latin typeface="Calibri"/>
              <a:ea typeface="Calibri"/>
              <a:cs typeface="Calibri"/>
            </a:defRPr>
          </a:pPr>
          <a:endParaRPr lang="el-GR"/>
        </a:p>
      </c:txPr>
    </c:legend>
    <c:plotVisOnly val="1"/>
    <c:dispBlanksAs val="zero"/>
    <c:showDLblsOverMax val="0"/>
  </c:chart>
  <c:spPr>
    <a:solidFill>
      <a:schemeClr val="bg1"/>
    </a:solidFill>
    <a:ln w="9515" cap="flat" cmpd="sng" algn="ctr">
      <a:solidFill>
        <a:schemeClr val="tx1">
          <a:lumMod val="15000"/>
          <a:lumOff val="85000"/>
        </a:schemeClr>
      </a:solidFill>
      <a:round/>
    </a:ln>
    <a:effectLst/>
  </c:spPr>
  <c:txPr>
    <a:bodyPr/>
    <a:lstStyle/>
    <a:p>
      <a:pPr>
        <a:defRPr sz="899" b="0" i="0" u="none" strike="noStrike" baseline="0">
          <a:solidFill>
            <a:srgbClr val="000000"/>
          </a:solidFill>
          <a:latin typeface="Calibri"/>
          <a:ea typeface="Calibri"/>
          <a:cs typeface="Calibri"/>
        </a:defRPr>
      </a:pPr>
      <a:endParaRPr lang="el-GR"/>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1" csCatId="accent1" phldr="1"/>
      <dgm:spPr/>
      <dgm:t>
        <a:bodyPr/>
        <a:lstStyle/>
        <a:p>
          <a:endParaRPr lang="en-US"/>
        </a:p>
      </dgm:t>
    </dgm:pt>
    <dgm:pt modelId="{2EA33616-6C58-403A-899C-3B7D55F71B27}">
      <dgm:prSet phldrT="[Text]" custT="1"/>
      <dgm:spPr/>
      <dgm:t>
        <a:bodyPr/>
        <a:lstStyle/>
        <a:p>
          <a:r>
            <a:rPr lang="en-US" sz="1200" b="1" dirty="0"/>
            <a:t>Board of Directors RAEWW</a:t>
          </a:r>
        </a:p>
      </dgm:t>
    </dgm:pt>
    <dgm:pt modelId="{D5F52E3B-7BE2-4E80-90FF-8306A17CFF8A}" type="parTrans" cxnId="{B5368AB3-6A09-4986-8A56-83DA555636EB}">
      <dgm:prSet/>
      <dgm:spPr/>
      <dgm:t>
        <a:bodyPr/>
        <a:lstStyle/>
        <a:p>
          <a:endParaRPr lang="en-US" sz="3200" b="1"/>
        </a:p>
      </dgm:t>
    </dgm:pt>
    <dgm:pt modelId="{163CC27F-84E5-444B-8EA9-ABC32484E352}" type="sibTrans" cxnId="{B5368AB3-6A09-4986-8A56-83DA555636EB}">
      <dgm:prSet/>
      <dgm:spPr/>
      <dgm:t>
        <a:bodyPr/>
        <a:lstStyle/>
        <a:p>
          <a:endParaRPr lang="en-US" sz="3200" b="1"/>
        </a:p>
      </dgm:t>
    </dgm:pt>
    <dgm:pt modelId="{0518F379-9B76-4D24-9528-ABF29A5CC0F7}">
      <dgm:prSet phldrT="[Text]" custT="1"/>
      <dgm:spPr/>
      <dgm:t>
        <a:bodyPr/>
        <a:lstStyle/>
        <a:p>
          <a:r>
            <a:rPr lang="en-US" sz="1200" b="1" dirty="0"/>
            <a:t>Board of Directors</a:t>
          </a:r>
        </a:p>
        <a:p>
          <a:r>
            <a:rPr lang="en-US" sz="1200" b="1" dirty="0"/>
            <a:t>WASTE Sector</a:t>
          </a:r>
        </a:p>
      </dgm:t>
    </dgm:pt>
    <dgm:pt modelId="{DE416E60-CF12-4738-8056-F98A479FE49F}" type="parTrans" cxnId="{DC6C29E2-CB45-4A25-A817-0402689C31A5}">
      <dgm:prSet/>
      <dgm:spPr/>
      <dgm:t>
        <a:bodyPr/>
        <a:lstStyle/>
        <a:p>
          <a:endParaRPr lang="en-US" sz="3200" b="1"/>
        </a:p>
      </dgm:t>
    </dgm:pt>
    <dgm:pt modelId="{BE12FF9A-AA6D-4E26-8169-D66AD7FF6FB4}" type="sibTrans" cxnId="{DC6C29E2-CB45-4A25-A817-0402689C31A5}">
      <dgm:prSet/>
      <dgm:spPr/>
      <dgm:t>
        <a:bodyPr/>
        <a:lstStyle/>
        <a:p>
          <a:endParaRPr lang="en-US" sz="3200" b="1"/>
        </a:p>
      </dgm:t>
    </dgm:pt>
    <dgm:pt modelId="{F6A84389-7479-4671-AFAB-22C86A1013C3}">
      <dgm:prSet phldrT="[Text]" custT="1"/>
      <dgm:spPr/>
      <dgm:t>
        <a:bodyPr/>
        <a:lstStyle/>
        <a:p>
          <a:r>
            <a:rPr lang="en-US" sz="1200" b="1" dirty="0"/>
            <a:t>Vice-President of </a:t>
          </a:r>
        </a:p>
        <a:p>
          <a:r>
            <a:rPr lang="en-US" sz="1200" b="1" dirty="0"/>
            <a:t>Waste Sector </a:t>
          </a:r>
        </a:p>
      </dgm:t>
    </dgm:pt>
    <dgm:pt modelId="{5E5B7B96-2CDB-4DBE-BD1E-B6804DEF3F33}" type="parTrans" cxnId="{121FD0C0-474E-4E7F-9072-7C99AEF77048}">
      <dgm:prSet/>
      <dgm:spPr/>
      <dgm:t>
        <a:bodyPr/>
        <a:lstStyle/>
        <a:p>
          <a:endParaRPr lang="en-US" sz="3200" b="1"/>
        </a:p>
      </dgm:t>
    </dgm:pt>
    <dgm:pt modelId="{C6A80A7F-77F7-4D7F-A182-4E9EE385A904}" type="sibTrans" cxnId="{121FD0C0-474E-4E7F-9072-7C99AEF77048}">
      <dgm:prSet/>
      <dgm:spPr/>
      <dgm:t>
        <a:bodyPr/>
        <a:lstStyle/>
        <a:p>
          <a:endParaRPr lang="en-US" sz="3200" b="1"/>
        </a:p>
      </dgm:t>
    </dgm:pt>
    <dgm:pt modelId="{677867AE-D383-4741-A19C-212DA7B39248}">
      <dgm:prSet custT="1"/>
      <dgm:spPr/>
      <dgm:t>
        <a:bodyPr/>
        <a:lstStyle/>
        <a:p>
          <a:r>
            <a:rPr lang="en-US" sz="1200" b="1" dirty="0"/>
            <a:t>Board of Directors</a:t>
          </a:r>
        </a:p>
        <a:p>
          <a:r>
            <a:rPr lang="en-US" sz="1200" b="1" dirty="0"/>
            <a:t>ENERGY Sector</a:t>
          </a:r>
        </a:p>
      </dgm:t>
    </dgm:pt>
    <dgm:pt modelId="{8BE15F60-AC23-42C2-B1B2-C05367E5646B}" type="parTrans" cxnId="{6F0377BB-8D43-4C90-846E-99D061915CE7}">
      <dgm:prSet/>
      <dgm:spPr/>
      <dgm:t>
        <a:bodyPr/>
        <a:lstStyle/>
        <a:p>
          <a:endParaRPr lang="en-US" sz="3200" b="1"/>
        </a:p>
      </dgm:t>
    </dgm:pt>
    <dgm:pt modelId="{BE18F588-8385-45F5-A5A3-006B4ED2851B}" type="sibTrans" cxnId="{6F0377BB-8D43-4C90-846E-99D061915CE7}">
      <dgm:prSet/>
      <dgm:spPr/>
      <dgm:t>
        <a:bodyPr/>
        <a:lstStyle/>
        <a:p>
          <a:endParaRPr lang="en-US" sz="3200" b="1"/>
        </a:p>
      </dgm:t>
    </dgm:pt>
    <dgm:pt modelId="{FF099EF7-321E-45BF-AED6-CB0900C8341A}">
      <dgm:prSet phldrT="[Text]" custT="1"/>
      <dgm:spPr/>
      <dgm:t>
        <a:bodyPr/>
        <a:lstStyle/>
        <a:p>
          <a:pPr>
            <a:spcAft>
              <a:spcPts val="0"/>
            </a:spcAft>
          </a:pPr>
          <a:r>
            <a:rPr lang="en-US" sz="1200" b="1" dirty="0"/>
            <a:t>Board of Directors</a:t>
          </a:r>
        </a:p>
        <a:p>
          <a:pPr>
            <a:spcAft>
              <a:spcPts val="0"/>
            </a:spcAft>
          </a:pPr>
          <a:r>
            <a:rPr lang="en-US" sz="1200" b="1" dirty="0"/>
            <a:t>WATER SERVICES Sector</a:t>
          </a:r>
        </a:p>
      </dgm:t>
    </dgm:pt>
    <dgm:pt modelId="{77A2F5FD-58D1-4D68-BCF2-D7F56AB792AB}" type="parTrans" cxnId="{98272939-6EB7-44C7-AD4D-4C03F6589210}">
      <dgm:prSet/>
      <dgm:spPr/>
      <dgm:t>
        <a:bodyPr/>
        <a:lstStyle/>
        <a:p>
          <a:endParaRPr lang="en-US" sz="3200" b="1"/>
        </a:p>
      </dgm:t>
    </dgm:pt>
    <dgm:pt modelId="{46290DE6-CD0C-4A93-A40F-C405E9AA9A19}" type="sibTrans" cxnId="{98272939-6EB7-44C7-AD4D-4C03F6589210}">
      <dgm:prSet/>
      <dgm:spPr/>
      <dgm:t>
        <a:bodyPr/>
        <a:lstStyle/>
        <a:p>
          <a:endParaRPr lang="en-US" sz="3200" b="1"/>
        </a:p>
      </dgm:t>
    </dgm:pt>
    <dgm:pt modelId="{396A7383-D9B4-4304-8B32-78C675C30257}">
      <dgm:prSet custT="1"/>
      <dgm:spPr/>
      <dgm:t>
        <a:bodyPr/>
        <a:lstStyle/>
        <a:p>
          <a:r>
            <a:rPr lang="en-US" sz="1200" b="1" dirty="0"/>
            <a:t>Vice-President of </a:t>
          </a:r>
        </a:p>
        <a:p>
          <a:r>
            <a:rPr lang="en-US" sz="1200" b="1" dirty="0"/>
            <a:t>Water Services Sector</a:t>
          </a:r>
        </a:p>
      </dgm:t>
    </dgm:pt>
    <dgm:pt modelId="{63879560-0422-45CB-8864-A8F90043E6DC}" type="parTrans" cxnId="{B7A2A136-31AA-451F-84B0-F9D080E91954}">
      <dgm:prSet/>
      <dgm:spPr/>
      <dgm:t>
        <a:bodyPr/>
        <a:lstStyle/>
        <a:p>
          <a:endParaRPr lang="en-US" sz="3200" b="1"/>
        </a:p>
      </dgm:t>
    </dgm:pt>
    <dgm:pt modelId="{036C305C-2D32-4A0F-BFCC-1FD9FF710A6A}" type="sibTrans" cxnId="{B7A2A136-31AA-451F-84B0-F9D080E91954}">
      <dgm:prSet/>
      <dgm:spPr/>
      <dgm:t>
        <a:bodyPr/>
        <a:lstStyle/>
        <a:p>
          <a:endParaRPr lang="en-US" sz="3200" b="1"/>
        </a:p>
      </dgm:t>
    </dgm:pt>
    <dgm:pt modelId="{44EE301A-5342-44B9-A4F6-A9AE3E1D95DE}" type="asst">
      <dgm:prSet custT="1"/>
      <dgm:spPr/>
      <dgm:t>
        <a:bodyPr/>
        <a:lstStyle/>
        <a:p>
          <a:r>
            <a:rPr lang="en-US" sz="1200" b="1" dirty="0"/>
            <a:t>President of RAEWW</a:t>
          </a:r>
        </a:p>
      </dgm:t>
    </dgm:pt>
    <dgm:pt modelId="{03338164-2987-4361-9BEB-F663027DF0F6}" type="parTrans" cxnId="{10B868B8-BB23-434A-BCE6-1D9BDE23071F}">
      <dgm:prSet/>
      <dgm:spPr/>
      <dgm:t>
        <a:bodyPr/>
        <a:lstStyle/>
        <a:p>
          <a:endParaRPr lang="en-US" sz="3200" b="1"/>
        </a:p>
      </dgm:t>
    </dgm:pt>
    <dgm:pt modelId="{6737E240-E922-4F9B-8303-705347FF9340}" type="sibTrans" cxnId="{10B868B8-BB23-434A-BCE6-1D9BDE23071F}">
      <dgm:prSet/>
      <dgm:spPr/>
      <dgm:t>
        <a:bodyPr/>
        <a:lstStyle/>
        <a:p>
          <a:endParaRPr lang="en-US" sz="3200" b="1"/>
        </a:p>
      </dgm:t>
    </dgm:pt>
    <dgm:pt modelId="{5A059123-7559-42F8-A429-2DD037A7FC85}">
      <dgm:prSet custT="1"/>
      <dgm:spPr/>
      <dgm:t>
        <a:bodyPr/>
        <a:lstStyle/>
        <a:p>
          <a:r>
            <a:rPr lang="en-US" sz="1200" b="1" dirty="0"/>
            <a:t>Vice-President of </a:t>
          </a:r>
        </a:p>
        <a:p>
          <a:r>
            <a:rPr lang="en-US" sz="1200" b="1" dirty="0"/>
            <a:t>Energy Sector</a:t>
          </a:r>
        </a:p>
      </dgm:t>
    </dgm:pt>
    <dgm:pt modelId="{7CBB8AA7-F18D-423C-8EAB-0B7075F294D5}" type="parTrans" cxnId="{E26AE659-F7C1-4553-812B-E24D5E92E86F}">
      <dgm:prSet/>
      <dgm:spPr/>
      <dgm:t>
        <a:bodyPr/>
        <a:lstStyle/>
        <a:p>
          <a:endParaRPr lang="en-US" sz="3200" b="1"/>
        </a:p>
      </dgm:t>
    </dgm:pt>
    <dgm:pt modelId="{691E55BB-F63B-40CA-A7AC-84D054BDA90E}" type="sibTrans" cxnId="{E26AE659-F7C1-4553-812B-E24D5E92E86F}">
      <dgm:prSet/>
      <dgm:spPr/>
      <dgm:t>
        <a:bodyPr/>
        <a:lstStyle/>
        <a:p>
          <a:endParaRPr lang="en-US" sz="3200" b="1"/>
        </a:p>
      </dgm:t>
    </dgm:pt>
    <dgm:pt modelId="{A23E3DD3-84C7-4F1A-A7EB-38BFC37D2455}">
      <dgm:prSet phldrT="[Text]" custT="1"/>
      <dgm:spPr/>
      <dgm:t>
        <a:bodyPr/>
        <a:lstStyle/>
        <a:p>
          <a:r>
            <a:rPr lang="en-US" sz="1200" b="1" dirty="0"/>
            <a:t>Administrative Department</a:t>
          </a:r>
        </a:p>
      </dgm:t>
    </dgm:pt>
    <dgm:pt modelId="{2D13F887-1444-4980-A5FC-C923C8370102}" type="sibTrans" cxnId="{CC32D3BE-D3B3-4320-A280-FE481D4240AD}">
      <dgm:prSet/>
      <dgm:spPr/>
      <dgm:t>
        <a:bodyPr/>
        <a:lstStyle/>
        <a:p>
          <a:endParaRPr lang="en-US" sz="3200" b="1"/>
        </a:p>
      </dgm:t>
    </dgm:pt>
    <dgm:pt modelId="{6498817C-9826-4FBA-BCEC-41614DC91838}" type="parTrans" cxnId="{CC32D3BE-D3B3-4320-A280-FE481D4240AD}">
      <dgm:prSet/>
      <dgm:spPr/>
      <dgm:t>
        <a:bodyPr/>
        <a:lstStyle/>
        <a:p>
          <a:endParaRPr lang="en-US" sz="3200" b="1"/>
        </a:p>
      </dgm:t>
    </dgm:pt>
    <dgm:pt modelId="{BA884887-DAB9-40EF-B210-013F8580F0AC}">
      <dgm:prSet phldrT="[Text]" custT="1"/>
      <dgm:spPr/>
      <dgm:t>
        <a:bodyPr/>
        <a:lstStyle/>
        <a:p>
          <a:r>
            <a:rPr lang="en-US" sz="1200" b="1" dirty="0"/>
            <a:t>Legal Department</a:t>
          </a:r>
        </a:p>
      </dgm:t>
    </dgm:pt>
    <dgm:pt modelId="{A0817886-1F54-4253-B827-73561DB71E0E}" type="sibTrans" cxnId="{D4353F35-47C6-4322-8ACD-FBF21F2E9B79}">
      <dgm:prSet/>
      <dgm:spPr/>
      <dgm:t>
        <a:bodyPr/>
        <a:lstStyle/>
        <a:p>
          <a:endParaRPr lang="en-US" sz="3200" b="1"/>
        </a:p>
      </dgm:t>
    </dgm:pt>
    <dgm:pt modelId="{441267FB-F671-4CDA-A935-38DB662BEC19}" type="parTrans" cxnId="{D4353F35-47C6-4322-8ACD-FBF21F2E9B79}">
      <dgm:prSet/>
      <dgm:spPr/>
      <dgm:t>
        <a:bodyPr/>
        <a:lstStyle/>
        <a:p>
          <a:endParaRPr lang="en-US" sz="3200" b="1"/>
        </a:p>
      </dgm:t>
    </dgm:pt>
    <dgm:pt modelId="{E330932B-D843-4CA1-8C40-6E646826A26B}">
      <dgm:prSet custT="1"/>
      <dgm:spPr/>
      <dgm:t>
        <a:bodyPr/>
        <a:lstStyle/>
        <a:p>
          <a:r>
            <a:rPr lang="en-US" sz="1200" b="1" dirty="0"/>
            <a:t>Regulation Department</a:t>
          </a:r>
        </a:p>
      </dgm:t>
    </dgm:pt>
    <dgm:pt modelId="{857573F7-EB85-4D9C-8DC9-F0885E9683FD}" type="parTrans" cxnId="{4C159B98-DADC-4F1C-93D1-B09511592A3E}">
      <dgm:prSet/>
      <dgm:spPr/>
      <dgm:t>
        <a:bodyPr/>
        <a:lstStyle/>
        <a:p>
          <a:endParaRPr lang="en-US" sz="3200" b="1"/>
        </a:p>
      </dgm:t>
    </dgm:pt>
    <dgm:pt modelId="{175EEBE2-69DD-4F90-AD01-FD555BA08CC7}" type="sibTrans" cxnId="{4C159B98-DADC-4F1C-93D1-B09511592A3E}">
      <dgm:prSet/>
      <dgm:spPr/>
      <dgm:t>
        <a:bodyPr/>
        <a:lstStyle/>
        <a:p>
          <a:endParaRPr lang="en-US" sz="3200" b="1"/>
        </a:p>
      </dgm:t>
    </dgm:pt>
    <dgm:pt modelId="{CEB56D10-1D7D-4D86-9B0D-06B57EF7F847}">
      <dgm:prSet custT="1"/>
      <dgm:spPr/>
      <dgm:t>
        <a:bodyPr/>
        <a:lstStyle/>
        <a:p>
          <a:r>
            <a:rPr lang="en-US" sz="1200" b="1" dirty="0"/>
            <a:t>Monitoring Department</a:t>
          </a:r>
        </a:p>
      </dgm:t>
    </dgm:pt>
    <dgm:pt modelId="{4407C0D9-5B45-40E3-A7EA-354D7C941E75}" type="parTrans" cxnId="{12160A64-9087-4554-B7F9-9FAA3AEBE673}">
      <dgm:prSet/>
      <dgm:spPr/>
      <dgm:t>
        <a:bodyPr/>
        <a:lstStyle/>
        <a:p>
          <a:endParaRPr lang="en-US" sz="3200" b="1"/>
        </a:p>
      </dgm:t>
    </dgm:pt>
    <dgm:pt modelId="{167B1688-47B8-4FCB-B97E-BC45A20A3A63}" type="sibTrans" cxnId="{12160A64-9087-4554-B7F9-9FAA3AEBE673}">
      <dgm:prSet/>
      <dgm:spPr/>
      <dgm:t>
        <a:bodyPr/>
        <a:lstStyle/>
        <a:p>
          <a:endParaRPr lang="en-US" sz="3200" b="1"/>
        </a:p>
      </dgm:t>
    </dgm:pt>
    <dgm:pt modelId="{B2AB3D27-44F8-4C40-BDBD-F27D92390D7E}">
      <dgm:prSet custT="1"/>
      <dgm:spPr/>
      <dgm:t>
        <a:bodyPr/>
        <a:lstStyle/>
        <a:p>
          <a:r>
            <a:rPr lang="en-US" sz="1200" b="1" dirty="0"/>
            <a:t>Department of Corporate Strategy and International Affairs</a:t>
          </a:r>
        </a:p>
      </dgm:t>
    </dgm:pt>
    <dgm:pt modelId="{7E0307B1-0770-42CC-8141-2B9066EE81BC}" type="parTrans" cxnId="{C63EB697-2B6C-4500-AAF8-D1F120B54053}">
      <dgm:prSet/>
      <dgm:spPr/>
      <dgm:t>
        <a:bodyPr/>
        <a:lstStyle/>
        <a:p>
          <a:endParaRPr lang="en-US" sz="3200" b="1"/>
        </a:p>
      </dgm:t>
    </dgm:pt>
    <dgm:pt modelId="{EFE8D675-EF22-44A4-B67E-6C6403CC01C9}" type="sibTrans" cxnId="{C63EB697-2B6C-4500-AAF8-D1F120B54053}">
      <dgm:prSet/>
      <dgm:spPr/>
      <dgm:t>
        <a:bodyPr/>
        <a:lstStyle/>
        <a:p>
          <a:endParaRPr lang="en-US" sz="3200" b="1"/>
        </a:p>
      </dgm:t>
    </dgm:pt>
    <dgm:pt modelId="{8AAD05DE-1BE5-409C-B796-0310F472617C}">
      <dgm:prSet custT="1"/>
      <dgm:spPr/>
      <dgm:t>
        <a:bodyPr/>
        <a:lstStyle/>
        <a:p>
          <a:r>
            <a:rPr lang="en-US" sz="1200" b="1" dirty="0"/>
            <a:t>Monitoring Department</a:t>
          </a:r>
          <a:endParaRPr lang="en-US" sz="1200" dirty="0"/>
        </a:p>
      </dgm:t>
    </dgm:pt>
    <dgm:pt modelId="{BA3448E9-B774-4781-9114-C9D87BD520A8}" type="parTrans" cxnId="{7C68C394-6CFC-4941-B23F-4F0C4801FDB0}">
      <dgm:prSet/>
      <dgm:spPr/>
      <dgm:t>
        <a:bodyPr/>
        <a:lstStyle/>
        <a:p>
          <a:endParaRPr lang="en-US"/>
        </a:p>
      </dgm:t>
    </dgm:pt>
    <dgm:pt modelId="{E227B4EC-4AD8-4889-B085-67A976EC60A6}" type="sibTrans" cxnId="{7C68C394-6CFC-4941-B23F-4F0C4801FDB0}">
      <dgm:prSet/>
      <dgm:spPr/>
      <dgm:t>
        <a:bodyPr/>
        <a:lstStyle/>
        <a:p>
          <a:endParaRPr lang="en-US"/>
        </a:p>
      </dgm:t>
    </dgm:pt>
    <dgm:pt modelId="{A64C12EE-C22E-4DC2-A3F6-FE2966E342B3}">
      <dgm:prSet custT="1"/>
      <dgm:spPr/>
      <dgm:t>
        <a:bodyPr/>
        <a:lstStyle/>
        <a:p>
          <a:r>
            <a:rPr lang="en-US" sz="1200" b="1" dirty="0"/>
            <a:t>Regulation Department</a:t>
          </a:r>
          <a:endParaRPr lang="en-US" sz="1200" dirty="0"/>
        </a:p>
      </dgm:t>
    </dgm:pt>
    <dgm:pt modelId="{13B6D35D-E26A-4DD9-B04D-9987FA308EEE}" type="parTrans" cxnId="{B36B67CA-DF2B-4711-ACDF-0CCBFB50B353}">
      <dgm:prSet/>
      <dgm:spPr/>
      <dgm:t>
        <a:bodyPr/>
        <a:lstStyle/>
        <a:p>
          <a:endParaRPr lang="en-US"/>
        </a:p>
      </dgm:t>
    </dgm:pt>
    <dgm:pt modelId="{FCD43844-F835-4BCA-A522-E53EBEB4B0ED}" type="sibTrans" cxnId="{B36B67CA-DF2B-4711-ACDF-0CCBFB50B353}">
      <dgm:prSet/>
      <dgm:spPr/>
      <dgm:t>
        <a:bodyPr/>
        <a:lstStyle/>
        <a:p>
          <a:endParaRPr lang="en-US"/>
        </a:p>
      </dgm:t>
    </dgm:pt>
    <dgm:pt modelId="{D9D26F2B-C0E9-4786-9883-C20247678969}">
      <dgm:prSet custT="1"/>
      <dgm:spPr/>
      <dgm:t>
        <a:bodyPr/>
        <a:lstStyle/>
        <a:p>
          <a:r>
            <a:rPr lang="en-US" sz="1200" b="1" dirty="0"/>
            <a:t>Department of Corporate Strategy and International Affairs</a:t>
          </a:r>
          <a:endParaRPr lang="en-US" sz="1200" dirty="0"/>
        </a:p>
      </dgm:t>
    </dgm:pt>
    <dgm:pt modelId="{A02DCBEC-11D1-4074-990C-55B61113560A}" type="parTrans" cxnId="{ACCC15FE-34DE-4BA1-A971-9115E2FA9340}">
      <dgm:prSet/>
      <dgm:spPr/>
      <dgm:t>
        <a:bodyPr/>
        <a:lstStyle/>
        <a:p>
          <a:endParaRPr lang="en-US"/>
        </a:p>
      </dgm:t>
    </dgm:pt>
    <dgm:pt modelId="{DB769E61-0275-4091-8E7E-755C24BF34D1}" type="sibTrans" cxnId="{ACCC15FE-34DE-4BA1-A971-9115E2FA9340}">
      <dgm:prSet/>
      <dgm:spPr/>
      <dgm:t>
        <a:bodyPr/>
        <a:lstStyle/>
        <a:p>
          <a:endParaRPr lang="en-US"/>
        </a:p>
      </dgm:t>
    </dgm:pt>
    <dgm:pt modelId="{26D65B99-6119-4546-BC10-5739298D23EE}">
      <dgm:prSet custT="1"/>
      <dgm:spPr/>
      <dgm:t>
        <a:bodyPr/>
        <a:lstStyle/>
        <a:p>
          <a:r>
            <a:rPr lang="en-US" sz="1200" b="1" dirty="0"/>
            <a:t>Financial Services</a:t>
          </a:r>
        </a:p>
      </dgm:t>
    </dgm:pt>
    <dgm:pt modelId="{BAB8D357-F81A-4056-B458-30F38359377E}" type="parTrans" cxnId="{55BB90AC-E562-4140-B562-073FC7F67724}">
      <dgm:prSet/>
      <dgm:spPr/>
      <dgm:t>
        <a:bodyPr/>
        <a:lstStyle/>
        <a:p>
          <a:endParaRPr lang="en-US"/>
        </a:p>
      </dgm:t>
    </dgm:pt>
    <dgm:pt modelId="{93A7A12A-8DEA-48D8-8EC7-9A8594B5518F}" type="sibTrans" cxnId="{55BB90AC-E562-4140-B562-073FC7F67724}">
      <dgm:prSet/>
      <dgm:spPr/>
      <dgm:t>
        <a:bodyPr/>
        <a:lstStyle/>
        <a:p>
          <a:endParaRPr lang="en-US"/>
        </a:p>
      </dgm:t>
    </dgm:pt>
    <dgm:pt modelId="{215F10B1-4C14-4FE1-972D-3C1C30A3B040}">
      <dgm:prSet custT="1"/>
      <dgm:spPr/>
      <dgm:t>
        <a:bodyPr/>
        <a:lstStyle/>
        <a:p>
          <a:r>
            <a:rPr lang="en-US" sz="1200" b="1" dirty="0"/>
            <a:t>Human Resources</a:t>
          </a:r>
        </a:p>
      </dgm:t>
    </dgm:pt>
    <dgm:pt modelId="{E5053685-28BC-4A3D-8F2F-1F5400877A3A}" type="parTrans" cxnId="{3E617A80-C504-4BEE-B66C-DE4A327E791C}">
      <dgm:prSet/>
      <dgm:spPr/>
      <dgm:t>
        <a:bodyPr/>
        <a:lstStyle/>
        <a:p>
          <a:endParaRPr lang="en-US"/>
        </a:p>
      </dgm:t>
    </dgm:pt>
    <dgm:pt modelId="{FFF78542-3035-436D-B09B-22A83923491E}" type="sibTrans" cxnId="{3E617A80-C504-4BEE-B66C-DE4A327E791C}">
      <dgm:prSet/>
      <dgm:spPr/>
      <dgm:t>
        <a:bodyPr/>
        <a:lstStyle/>
        <a:p>
          <a:endParaRPr lang="en-US"/>
        </a:p>
      </dgm:t>
    </dgm:pt>
    <dgm:pt modelId="{017C3DD6-71D5-4B39-BDF6-6824B3256F0C}">
      <dgm:prSet custT="1"/>
      <dgm:spPr/>
      <dgm:t>
        <a:bodyPr/>
        <a:lstStyle/>
        <a:p>
          <a:r>
            <a:rPr lang="en-US" sz="1200" b="1" dirty="0"/>
            <a:t>IT</a:t>
          </a:r>
        </a:p>
      </dgm:t>
    </dgm:pt>
    <dgm:pt modelId="{290C1AEE-083C-4084-BC06-53C77297EA1A}" type="parTrans" cxnId="{6021DA17-C1E6-40C4-A916-789CCD9E398A}">
      <dgm:prSet/>
      <dgm:spPr/>
      <dgm:t>
        <a:bodyPr/>
        <a:lstStyle/>
        <a:p>
          <a:endParaRPr lang="en-US"/>
        </a:p>
      </dgm:t>
    </dgm:pt>
    <dgm:pt modelId="{0E37D0DE-7F15-4DC5-9554-820FB179012C}" type="sibTrans" cxnId="{6021DA17-C1E6-40C4-A916-789CCD9E398A}">
      <dgm:prSet/>
      <dgm:spPr/>
      <dgm:t>
        <a:bodyPr/>
        <a:lstStyle/>
        <a:p>
          <a:endParaRPr lang="en-US"/>
        </a:p>
      </dgm:t>
    </dgm:pt>
    <dgm:pt modelId="{6D545C22-2728-4C6A-A606-C6B4183D0725}">
      <dgm:prSet custT="1"/>
      <dgm:spPr/>
      <dgm:t>
        <a:bodyPr/>
        <a:lstStyle/>
        <a:p>
          <a:r>
            <a:rPr lang="en-US" sz="1200" b="1" dirty="0"/>
            <a:t>Energy</a:t>
          </a:r>
          <a:r>
            <a:rPr lang="el-GR" sz="1200" b="1" dirty="0"/>
            <a:t> </a:t>
          </a:r>
          <a:r>
            <a:rPr lang="en-US" sz="1200" b="1" dirty="0"/>
            <a:t>Department</a:t>
          </a:r>
        </a:p>
      </dgm:t>
    </dgm:pt>
    <dgm:pt modelId="{54D6F987-7FE9-4C6B-A0AA-BCA940FB089D}" type="parTrans" cxnId="{6B8B64CD-4282-4030-851C-91CC087722FC}">
      <dgm:prSet/>
      <dgm:spPr/>
      <dgm:t>
        <a:bodyPr/>
        <a:lstStyle/>
        <a:p>
          <a:endParaRPr lang="en-US"/>
        </a:p>
      </dgm:t>
    </dgm:pt>
    <dgm:pt modelId="{090C8F9E-34D5-4462-983B-8940C3F5A0D2}" type="sibTrans" cxnId="{6B8B64CD-4282-4030-851C-91CC087722FC}">
      <dgm:prSet/>
      <dgm:spPr/>
      <dgm:t>
        <a:bodyPr/>
        <a:lstStyle/>
        <a:p>
          <a:endParaRPr lang="en-US"/>
        </a:p>
      </dgm:t>
    </dgm:pt>
    <dgm:pt modelId="{05B8D48B-FF5C-445E-AA41-53C0DC1A22F5}">
      <dgm:prSet custT="1"/>
      <dgm:spPr/>
      <dgm:t>
        <a:bodyPr/>
        <a:lstStyle/>
        <a:p>
          <a:r>
            <a:rPr lang="en-US" sz="1200" b="1" dirty="0"/>
            <a:t>Waste</a:t>
          </a:r>
        </a:p>
        <a:p>
          <a:r>
            <a:rPr lang="en-US" sz="1200" b="1" dirty="0"/>
            <a:t>Department</a:t>
          </a:r>
        </a:p>
      </dgm:t>
    </dgm:pt>
    <dgm:pt modelId="{E5027E78-71F1-49EB-8A8D-DE714F816878}" type="parTrans" cxnId="{D8AC6E89-2BDC-426C-90DF-224DB8130B21}">
      <dgm:prSet/>
      <dgm:spPr/>
      <dgm:t>
        <a:bodyPr/>
        <a:lstStyle/>
        <a:p>
          <a:endParaRPr lang="en-US"/>
        </a:p>
      </dgm:t>
    </dgm:pt>
    <dgm:pt modelId="{7C382FED-407C-46AE-9EC1-2F2BD074885F}" type="sibTrans" cxnId="{D8AC6E89-2BDC-426C-90DF-224DB8130B21}">
      <dgm:prSet/>
      <dgm:spPr/>
      <dgm:t>
        <a:bodyPr/>
        <a:lstStyle/>
        <a:p>
          <a:endParaRPr lang="en-US"/>
        </a:p>
      </dgm:t>
    </dgm:pt>
    <dgm:pt modelId="{7F754C0D-C6E0-4338-B1E7-B62851F92A8F}">
      <dgm:prSet custT="1"/>
      <dgm:spPr/>
      <dgm:t>
        <a:bodyPr/>
        <a:lstStyle/>
        <a:p>
          <a:r>
            <a:rPr lang="en-US" sz="1200" b="1" dirty="0"/>
            <a:t>Water</a:t>
          </a:r>
        </a:p>
        <a:p>
          <a:r>
            <a:rPr lang="en-US" sz="1200" b="1" dirty="0"/>
            <a:t>Department</a:t>
          </a:r>
        </a:p>
      </dgm:t>
    </dgm:pt>
    <dgm:pt modelId="{FF54B368-9CA7-46BC-B5A4-41F1C8CA7604}" type="parTrans" cxnId="{6D1AD96A-E7F5-4ED2-8FA6-E68D9355686C}">
      <dgm:prSet/>
      <dgm:spPr/>
      <dgm:t>
        <a:bodyPr/>
        <a:lstStyle/>
        <a:p>
          <a:endParaRPr lang="en-US"/>
        </a:p>
      </dgm:t>
    </dgm:pt>
    <dgm:pt modelId="{2B8D65FF-3684-4FEE-BB56-216BBB30FC62}" type="sibTrans" cxnId="{6D1AD96A-E7F5-4ED2-8FA6-E68D9355686C}">
      <dgm:prSet/>
      <dgm:spPr/>
      <dgm:t>
        <a:bodyPr/>
        <a:lstStyle/>
        <a:p>
          <a:endParaRPr lang="en-US"/>
        </a:p>
      </dgm:t>
    </dgm:pt>
    <dgm:pt modelId="{078036DA-4B70-457E-96EB-0CE4F0334C00}">
      <dgm:prSet custT="1"/>
      <dgm:spPr/>
      <dgm:t>
        <a:bodyPr/>
        <a:lstStyle/>
        <a:p>
          <a:r>
            <a:rPr lang="en-US" sz="1200" b="1" dirty="0"/>
            <a:t>Legal Representation</a:t>
          </a:r>
        </a:p>
        <a:p>
          <a:r>
            <a:rPr lang="en-US" sz="1200" b="1" dirty="0"/>
            <a:t>Department</a:t>
          </a:r>
        </a:p>
      </dgm:t>
    </dgm:pt>
    <dgm:pt modelId="{D9ED5367-4836-427E-AE36-8E190D0569D1}" type="parTrans" cxnId="{2EFB49FB-0A26-4E5A-A9AA-6A050B6F49CE}">
      <dgm:prSet/>
      <dgm:spPr/>
      <dgm:t>
        <a:bodyPr/>
        <a:lstStyle/>
        <a:p>
          <a:endParaRPr lang="en-US"/>
        </a:p>
      </dgm:t>
    </dgm:pt>
    <dgm:pt modelId="{75D44BD6-B4C2-45A7-AD34-73A2F8578AA4}" type="sibTrans" cxnId="{2EFB49FB-0A26-4E5A-A9AA-6A050B6F49CE}">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t>
        <a:bodyPr/>
        <a:lstStyle/>
        <a:p>
          <a:endParaRPr lang="el-GR"/>
        </a:p>
      </dgm:t>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dgm:presLayoutVars>
          <dgm:chPref val="3"/>
        </dgm:presLayoutVars>
      </dgm:prSet>
      <dgm:spPr/>
      <dgm:t>
        <a:bodyPr/>
        <a:lstStyle/>
        <a:p>
          <a:endParaRPr lang="el-GR"/>
        </a:p>
      </dgm:t>
    </dgm:pt>
    <dgm:pt modelId="{EFD0803D-D0E7-4BD0-BD15-D56AA3DD3146}" type="pres">
      <dgm:prSet presAssocID="{2EA33616-6C58-403A-899C-3B7D55F71B27}" presName="rootConnector1" presStyleLbl="node1" presStyleIdx="0" presStyleCnt="0"/>
      <dgm:spPr/>
      <dgm:t>
        <a:bodyPr/>
        <a:lstStyle/>
        <a:p>
          <a:endParaRPr lang="el-GR"/>
        </a:p>
      </dgm:t>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6"/>
      <dgm:spPr/>
      <dgm:t>
        <a:bodyPr/>
        <a:lstStyle/>
        <a:p>
          <a:endParaRPr lang="el-GR"/>
        </a:p>
      </dgm:t>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5">
        <dgm:presLayoutVars>
          <dgm:chPref val="3"/>
        </dgm:presLayoutVars>
      </dgm:prSet>
      <dgm:spPr/>
      <dgm:t>
        <a:bodyPr/>
        <a:lstStyle/>
        <a:p>
          <a:endParaRPr lang="el-GR"/>
        </a:p>
      </dgm:t>
    </dgm:pt>
    <dgm:pt modelId="{F49C7E02-ADF7-47A9-B251-A05DCA6DCBF0}" type="pres">
      <dgm:prSet presAssocID="{0518F379-9B76-4D24-9528-ABF29A5CC0F7}" presName="rootConnector" presStyleLbl="node2" presStyleIdx="0" presStyleCnt="5"/>
      <dgm:spPr/>
      <dgm:t>
        <a:bodyPr/>
        <a:lstStyle/>
        <a:p>
          <a:endParaRPr lang="el-GR"/>
        </a:p>
      </dgm:t>
    </dgm:pt>
    <dgm:pt modelId="{7292F90E-15B3-447A-9832-737E5FD6DA66}" type="pres">
      <dgm:prSet presAssocID="{0518F379-9B76-4D24-9528-ABF29A5CC0F7}" presName="hierChild4" presStyleCnt="0"/>
      <dgm:spPr/>
    </dgm:pt>
    <dgm:pt modelId="{B7369CB2-4E67-4995-BD0C-79A9C58BF014}" type="pres">
      <dgm:prSet presAssocID="{5E5B7B96-2CDB-4DBE-BD1E-B6804DEF3F33}" presName="Name37" presStyleLbl="parChTrans1D3" presStyleIdx="0" presStyleCnt="10"/>
      <dgm:spPr/>
      <dgm:t>
        <a:bodyPr/>
        <a:lstStyle/>
        <a:p>
          <a:endParaRPr lang="el-GR"/>
        </a:p>
      </dgm:t>
    </dgm:pt>
    <dgm:pt modelId="{F5BB6180-02A2-462C-9ADA-06EFAABF5E11}" type="pres">
      <dgm:prSet presAssocID="{F6A84389-7479-4671-AFAB-22C86A1013C3}" presName="hierRoot2" presStyleCnt="0">
        <dgm:presLayoutVars>
          <dgm:hierBranch val="init"/>
        </dgm:presLayoutVars>
      </dgm:prSet>
      <dgm:spPr/>
    </dgm:pt>
    <dgm:pt modelId="{DFBD11F2-BAB5-4360-B082-60F8FB58D991}" type="pres">
      <dgm:prSet presAssocID="{F6A84389-7479-4671-AFAB-22C86A1013C3}" presName="rootComposite" presStyleCnt="0"/>
      <dgm:spPr/>
    </dgm:pt>
    <dgm:pt modelId="{230D7DAA-94E0-462D-B5DB-F05944C037A5}" type="pres">
      <dgm:prSet presAssocID="{F6A84389-7479-4671-AFAB-22C86A1013C3}" presName="rootText" presStyleLbl="node3" presStyleIdx="0" presStyleCnt="10" custScaleX="128446">
        <dgm:presLayoutVars>
          <dgm:chPref val="3"/>
        </dgm:presLayoutVars>
      </dgm:prSet>
      <dgm:spPr/>
      <dgm:t>
        <a:bodyPr/>
        <a:lstStyle/>
        <a:p>
          <a:endParaRPr lang="el-GR"/>
        </a:p>
      </dgm:t>
    </dgm:pt>
    <dgm:pt modelId="{B65A424E-8D02-48E1-A2F1-EDB74AB25626}" type="pres">
      <dgm:prSet presAssocID="{F6A84389-7479-4671-AFAB-22C86A1013C3}" presName="rootConnector" presStyleLbl="node3" presStyleIdx="0" presStyleCnt="10"/>
      <dgm:spPr/>
      <dgm:t>
        <a:bodyPr/>
        <a:lstStyle/>
        <a:p>
          <a:endParaRPr lang="el-GR"/>
        </a:p>
      </dgm:t>
    </dgm:pt>
    <dgm:pt modelId="{7DD8B4CD-6A0A-4157-8185-D3962604D1B7}" type="pres">
      <dgm:prSet presAssocID="{F6A84389-7479-4671-AFAB-22C86A1013C3}" presName="hierChild4" presStyleCnt="0"/>
      <dgm:spPr/>
    </dgm:pt>
    <dgm:pt modelId="{28EB5A4C-DD38-4548-B1E0-A6375432A408}" type="pres">
      <dgm:prSet presAssocID="{BA3448E9-B774-4781-9114-C9D87BD520A8}" presName="Name37" presStyleLbl="parChTrans1D4" presStyleIdx="0" presStyleCnt="6"/>
      <dgm:spPr/>
      <dgm:t>
        <a:bodyPr/>
        <a:lstStyle/>
        <a:p>
          <a:endParaRPr lang="el-GR"/>
        </a:p>
      </dgm:t>
    </dgm:pt>
    <dgm:pt modelId="{2F723365-1254-4FC1-A337-B3AD7E9ECF31}" type="pres">
      <dgm:prSet presAssocID="{8AAD05DE-1BE5-409C-B796-0310F472617C}" presName="hierRoot2" presStyleCnt="0">
        <dgm:presLayoutVars>
          <dgm:hierBranch val="init"/>
        </dgm:presLayoutVars>
      </dgm:prSet>
      <dgm:spPr/>
    </dgm:pt>
    <dgm:pt modelId="{893EE9CD-588D-4BBD-BF2B-11275A66C271}" type="pres">
      <dgm:prSet presAssocID="{8AAD05DE-1BE5-409C-B796-0310F472617C}" presName="rootComposite" presStyleCnt="0"/>
      <dgm:spPr/>
    </dgm:pt>
    <dgm:pt modelId="{E1EDA7F7-AF67-45CF-B6A6-1FEDB09AC566}" type="pres">
      <dgm:prSet presAssocID="{8AAD05DE-1BE5-409C-B796-0310F472617C}" presName="rootText" presStyleLbl="node4" presStyleIdx="0" presStyleCnt="6">
        <dgm:presLayoutVars>
          <dgm:chPref val="3"/>
        </dgm:presLayoutVars>
      </dgm:prSet>
      <dgm:spPr/>
      <dgm:t>
        <a:bodyPr/>
        <a:lstStyle/>
        <a:p>
          <a:endParaRPr lang="el-GR"/>
        </a:p>
      </dgm:t>
    </dgm:pt>
    <dgm:pt modelId="{AE27E292-959E-4C86-B20E-8819BBFF79A1}" type="pres">
      <dgm:prSet presAssocID="{8AAD05DE-1BE5-409C-B796-0310F472617C}" presName="rootConnector" presStyleLbl="node4" presStyleIdx="0" presStyleCnt="6"/>
      <dgm:spPr/>
      <dgm:t>
        <a:bodyPr/>
        <a:lstStyle/>
        <a:p>
          <a:endParaRPr lang="el-GR"/>
        </a:p>
      </dgm:t>
    </dgm:pt>
    <dgm:pt modelId="{7604E660-5065-493B-B2E2-0430CDC5F573}" type="pres">
      <dgm:prSet presAssocID="{8AAD05DE-1BE5-409C-B796-0310F472617C}" presName="hierChild4" presStyleCnt="0"/>
      <dgm:spPr/>
    </dgm:pt>
    <dgm:pt modelId="{21FC01D7-0625-40BA-B547-8176E8AC0A8C}" type="pres">
      <dgm:prSet presAssocID="{8AAD05DE-1BE5-409C-B796-0310F472617C}" presName="hierChild5" presStyleCnt="0"/>
      <dgm:spPr/>
    </dgm:pt>
    <dgm:pt modelId="{E38A6137-0FEA-4001-9BE1-07FD84B67A16}" type="pres">
      <dgm:prSet presAssocID="{13B6D35D-E26A-4DD9-B04D-9987FA308EEE}" presName="Name37" presStyleLbl="parChTrans1D4" presStyleIdx="1" presStyleCnt="6"/>
      <dgm:spPr/>
      <dgm:t>
        <a:bodyPr/>
        <a:lstStyle/>
        <a:p>
          <a:endParaRPr lang="el-GR"/>
        </a:p>
      </dgm:t>
    </dgm:pt>
    <dgm:pt modelId="{FC02EEC1-E96E-4370-9532-27A44A98620C}" type="pres">
      <dgm:prSet presAssocID="{A64C12EE-C22E-4DC2-A3F6-FE2966E342B3}" presName="hierRoot2" presStyleCnt="0">
        <dgm:presLayoutVars>
          <dgm:hierBranch val="init"/>
        </dgm:presLayoutVars>
      </dgm:prSet>
      <dgm:spPr/>
    </dgm:pt>
    <dgm:pt modelId="{E21594AD-5316-4630-9672-C6BB7C74B4EB}" type="pres">
      <dgm:prSet presAssocID="{A64C12EE-C22E-4DC2-A3F6-FE2966E342B3}" presName="rootComposite" presStyleCnt="0"/>
      <dgm:spPr/>
    </dgm:pt>
    <dgm:pt modelId="{222A82B4-3297-4546-B5B4-6C1B9319AB68}" type="pres">
      <dgm:prSet presAssocID="{A64C12EE-C22E-4DC2-A3F6-FE2966E342B3}" presName="rootText" presStyleLbl="node4" presStyleIdx="1" presStyleCnt="6">
        <dgm:presLayoutVars>
          <dgm:chPref val="3"/>
        </dgm:presLayoutVars>
      </dgm:prSet>
      <dgm:spPr/>
      <dgm:t>
        <a:bodyPr/>
        <a:lstStyle/>
        <a:p>
          <a:endParaRPr lang="el-GR"/>
        </a:p>
      </dgm:t>
    </dgm:pt>
    <dgm:pt modelId="{3923C421-2A2B-42A7-B0B6-4CA61A478D6C}" type="pres">
      <dgm:prSet presAssocID="{A64C12EE-C22E-4DC2-A3F6-FE2966E342B3}" presName="rootConnector" presStyleLbl="node4" presStyleIdx="1" presStyleCnt="6"/>
      <dgm:spPr/>
      <dgm:t>
        <a:bodyPr/>
        <a:lstStyle/>
        <a:p>
          <a:endParaRPr lang="el-GR"/>
        </a:p>
      </dgm:t>
    </dgm:pt>
    <dgm:pt modelId="{30D222CE-3410-4958-A082-83957F440A31}" type="pres">
      <dgm:prSet presAssocID="{A64C12EE-C22E-4DC2-A3F6-FE2966E342B3}" presName="hierChild4" presStyleCnt="0"/>
      <dgm:spPr/>
    </dgm:pt>
    <dgm:pt modelId="{314CA26B-4F34-42D4-91B8-6E98F84C88BB}" type="pres">
      <dgm:prSet presAssocID="{A64C12EE-C22E-4DC2-A3F6-FE2966E342B3}" presName="hierChild5" presStyleCnt="0"/>
      <dgm:spPr/>
    </dgm:pt>
    <dgm:pt modelId="{EFFFAD46-16E5-403D-9102-EB5042142751}" type="pres">
      <dgm:prSet presAssocID="{A02DCBEC-11D1-4074-990C-55B61113560A}" presName="Name37" presStyleLbl="parChTrans1D4" presStyleIdx="2" presStyleCnt="6"/>
      <dgm:spPr/>
      <dgm:t>
        <a:bodyPr/>
        <a:lstStyle/>
        <a:p>
          <a:endParaRPr lang="el-GR"/>
        </a:p>
      </dgm:t>
    </dgm:pt>
    <dgm:pt modelId="{68468AE8-5728-4ADE-8232-9BB8D5218698}" type="pres">
      <dgm:prSet presAssocID="{D9D26F2B-C0E9-4786-9883-C20247678969}" presName="hierRoot2" presStyleCnt="0">
        <dgm:presLayoutVars>
          <dgm:hierBranch val="init"/>
        </dgm:presLayoutVars>
      </dgm:prSet>
      <dgm:spPr/>
    </dgm:pt>
    <dgm:pt modelId="{F6A33EBE-1CE6-43E8-A429-C4784B051412}" type="pres">
      <dgm:prSet presAssocID="{D9D26F2B-C0E9-4786-9883-C20247678969}" presName="rootComposite" presStyleCnt="0"/>
      <dgm:spPr/>
    </dgm:pt>
    <dgm:pt modelId="{31325EF0-5F63-4C26-A324-BAD404E70632}" type="pres">
      <dgm:prSet presAssocID="{D9D26F2B-C0E9-4786-9883-C20247678969}" presName="rootText" presStyleLbl="node4" presStyleIdx="2" presStyleCnt="6" custScaleY="154926">
        <dgm:presLayoutVars>
          <dgm:chPref val="3"/>
        </dgm:presLayoutVars>
      </dgm:prSet>
      <dgm:spPr/>
      <dgm:t>
        <a:bodyPr/>
        <a:lstStyle/>
        <a:p>
          <a:endParaRPr lang="el-GR"/>
        </a:p>
      </dgm:t>
    </dgm:pt>
    <dgm:pt modelId="{A5D40E1C-D8A8-4CB5-B23B-C5E304311590}" type="pres">
      <dgm:prSet presAssocID="{D9D26F2B-C0E9-4786-9883-C20247678969}" presName="rootConnector" presStyleLbl="node4" presStyleIdx="2" presStyleCnt="6"/>
      <dgm:spPr/>
      <dgm:t>
        <a:bodyPr/>
        <a:lstStyle/>
        <a:p>
          <a:endParaRPr lang="el-GR"/>
        </a:p>
      </dgm:t>
    </dgm:pt>
    <dgm:pt modelId="{9262056F-E643-4D20-B871-349C61D94971}" type="pres">
      <dgm:prSet presAssocID="{D9D26F2B-C0E9-4786-9883-C20247678969}" presName="hierChild4" presStyleCnt="0"/>
      <dgm:spPr/>
    </dgm:pt>
    <dgm:pt modelId="{5B8206CC-7B6A-4231-B613-91F9F3F842A1}" type="pres">
      <dgm:prSet presAssocID="{D9D26F2B-C0E9-4786-9883-C20247678969}" presName="hierChild5" presStyleCnt="0"/>
      <dgm:spPr/>
    </dgm:pt>
    <dgm:pt modelId="{1F2B51D0-8DFD-4287-88F5-2F6C067CC45A}" type="pres">
      <dgm:prSet presAssocID="{F6A84389-7479-4671-AFAB-22C86A1013C3}" presName="hierChild5"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6"/>
      <dgm:spPr/>
      <dgm:t>
        <a:bodyPr/>
        <a:lstStyle/>
        <a:p>
          <a:endParaRPr lang="el-GR"/>
        </a:p>
      </dgm:t>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5">
        <dgm:presLayoutVars>
          <dgm:chPref val="3"/>
        </dgm:presLayoutVars>
      </dgm:prSet>
      <dgm:spPr/>
      <dgm:t>
        <a:bodyPr/>
        <a:lstStyle/>
        <a:p>
          <a:endParaRPr lang="el-GR"/>
        </a:p>
      </dgm:t>
    </dgm:pt>
    <dgm:pt modelId="{1AE042DB-F9DB-41D6-B36B-767F795400BE}" type="pres">
      <dgm:prSet presAssocID="{677867AE-D383-4741-A19C-212DA7B39248}" presName="rootConnector" presStyleLbl="node2" presStyleIdx="1" presStyleCnt="5"/>
      <dgm:spPr/>
      <dgm:t>
        <a:bodyPr/>
        <a:lstStyle/>
        <a:p>
          <a:endParaRPr lang="el-GR"/>
        </a:p>
      </dgm:t>
    </dgm:pt>
    <dgm:pt modelId="{CF14CA37-86BD-4AF1-9A80-425AA349A95D}" type="pres">
      <dgm:prSet presAssocID="{677867AE-D383-4741-A19C-212DA7B39248}" presName="hierChild4" presStyleCnt="0"/>
      <dgm:spPr/>
    </dgm:pt>
    <dgm:pt modelId="{9ADD2EC2-3F85-4835-9072-4B11ECA3733C}" type="pres">
      <dgm:prSet presAssocID="{7CBB8AA7-F18D-423C-8EAB-0B7075F294D5}" presName="Name37" presStyleLbl="parChTrans1D3" presStyleIdx="1" presStyleCnt="10"/>
      <dgm:spPr/>
      <dgm:t>
        <a:bodyPr/>
        <a:lstStyle/>
        <a:p>
          <a:endParaRPr lang="el-GR"/>
        </a:p>
      </dgm:t>
    </dgm:pt>
    <dgm:pt modelId="{40CD420A-BB00-403E-BA7E-D6FBF209247B}" type="pres">
      <dgm:prSet presAssocID="{5A059123-7559-42F8-A429-2DD037A7FC85}" presName="hierRoot2" presStyleCnt="0">
        <dgm:presLayoutVars>
          <dgm:hierBranch val="init"/>
        </dgm:presLayoutVars>
      </dgm:prSet>
      <dgm:spPr/>
    </dgm:pt>
    <dgm:pt modelId="{3C37E743-8DC8-4EBA-A485-B71576312919}" type="pres">
      <dgm:prSet presAssocID="{5A059123-7559-42F8-A429-2DD037A7FC85}" presName="rootComposite" presStyleCnt="0"/>
      <dgm:spPr/>
    </dgm:pt>
    <dgm:pt modelId="{61D2FC3C-DC7C-4748-A0DD-133BBB7C198D}" type="pres">
      <dgm:prSet presAssocID="{5A059123-7559-42F8-A429-2DD037A7FC85}" presName="rootText" presStyleLbl="node3" presStyleIdx="1" presStyleCnt="10" custScaleX="131152">
        <dgm:presLayoutVars>
          <dgm:chPref val="3"/>
        </dgm:presLayoutVars>
      </dgm:prSet>
      <dgm:spPr/>
      <dgm:t>
        <a:bodyPr/>
        <a:lstStyle/>
        <a:p>
          <a:endParaRPr lang="el-GR"/>
        </a:p>
      </dgm:t>
    </dgm:pt>
    <dgm:pt modelId="{5103C05A-BBA2-4518-89BB-F66897356EEC}" type="pres">
      <dgm:prSet presAssocID="{5A059123-7559-42F8-A429-2DD037A7FC85}" presName="rootConnector" presStyleLbl="node3" presStyleIdx="1" presStyleCnt="10"/>
      <dgm:spPr/>
      <dgm:t>
        <a:bodyPr/>
        <a:lstStyle/>
        <a:p>
          <a:endParaRPr lang="el-GR"/>
        </a:p>
      </dgm:t>
    </dgm:pt>
    <dgm:pt modelId="{215D5159-9B3D-4FEE-8077-17AB6F34AD28}" type="pres">
      <dgm:prSet presAssocID="{5A059123-7559-42F8-A429-2DD037A7FC85}" presName="hierChild4" presStyleCnt="0"/>
      <dgm:spPr/>
    </dgm:pt>
    <dgm:pt modelId="{FFFB4B1D-D229-4897-BD86-EC646EAAA4BB}" type="pres">
      <dgm:prSet presAssocID="{5A059123-7559-42F8-A429-2DD037A7FC85}" presName="hierChild5"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6"/>
      <dgm:spPr/>
      <dgm:t>
        <a:bodyPr/>
        <a:lstStyle/>
        <a:p>
          <a:endParaRPr lang="el-GR"/>
        </a:p>
      </dgm:t>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5" custScaleX="124784">
        <dgm:presLayoutVars>
          <dgm:chPref val="3"/>
        </dgm:presLayoutVars>
      </dgm:prSet>
      <dgm:spPr/>
      <dgm:t>
        <a:bodyPr/>
        <a:lstStyle/>
        <a:p>
          <a:endParaRPr lang="el-GR"/>
        </a:p>
      </dgm:t>
    </dgm:pt>
    <dgm:pt modelId="{69DD91BF-AE08-4A50-85AD-0A6AF04AFB88}" type="pres">
      <dgm:prSet presAssocID="{FF099EF7-321E-45BF-AED6-CB0900C8341A}" presName="rootConnector" presStyleLbl="node2" presStyleIdx="2" presStyleCnt="5"/>
      <dgm:spPr/>
      <dgm:t>
        <a:bodyPr/>
        <a:lstStyle/>
        <a:p>
          <a:endParaRPr lang="el-GR"/>
        </a:p>
      </dgm:t>
    </dgm:pt>
    <dgm:pt modelId="{F5067E9F-CDDD-484A-A776-F2C9CE15B596}" type="pres">
      <dgm:prSet presAssocID="{FF099EF7-321E-45BF-AED6-CB0900C8341A}" presName="hierChild4" presStyleCnt="0"/>
      <dgm:spPr/>
    </dgm:pt>
    <dgm:pt modelId="{0A7BCCD4-E970-4163-91E4-D62BA1F7944A}" type="pres">
      <dgm:prSet presAssocID="{63879560-0422-45CB-8864-A8F90043E6DC}" presName="Name37" presStyleLbl="parChTrans1D3" presStyleIdx="2" presStyleCnt="10"/>
      <dgm:spPr/>
      <dgm:t>
        <a:bodyPr/>
        <a:lstStyle/>
        <a:p>
          <a:endParaRPr lang="el-GR"/>
        </a:p>
      </dgm:t>
    </dgm:pt>
    <dgm:pt modelId="{AD2E9C58-97D4-463A-80EF-07ED2F6C12E8}" type="pres">
      <dgm:prSet presAssocID="{396A7383-D9B4-4304-8B32-78C675C30257}" presName="hierRoot2" presStyleCnt="0">
        <dgm:presLayoutVars>
          <dgm:hierBranch val="init"/>
        </dgm:presLayoutVars>
      </dgm:prSet>
      <dgm:spPr/>
    </dgm:pt>
    <dgm:pt modelId="{0A0CE224-F606-4925-9752-F4CDD1927D71}" type="pres">
      <dgm:prSet presAssocID="{396A7383-D9B4-4304-8B32-78C675C30257}" presName="rootComposite" presStyleCnt="0"/>
      <dgm:spPr/>
    </dgm:pt>
    <dgm:pt modelId="{599EC8A7-784D-4CF4-956B-8E5FE28C952D}" type="pres">
      <dgm:prSet presAssocID="{396A7383-D9B4-4304-8B32-78C675C30257}" presName="rootText" presStyleLbl="node3" presStyleIdx="2" presStyleCnt="10" custScaleX="132814">
        <dgm:presLayoutVars>
          <dgm:chPref val="3"/>
        </dgm:presLayoutVars>
      </dgm:prSet>
      <dgm:spPr/>
      <dgm:t>
        <a:bodyPr/>
        <a:lstStyle/>
        <a:p>
          <a:endParaRPr lang="el-GR"/>
        </a:p>
      </dgm:t>
    </dgm:pt>
    <dgm:pt modelId="{820C948E-3D8A-4299-AEF3-1A60BF41C990}" type="pres">
      <dgm:prSet presAssocID="{396A7383-D9B4-4304-8B32-78C675C30257}" presName="rootConnector" presStyleLbl="node3" presStyleIdx="2" presStyleCnt="10"/>
      <dgm:spPr/>
      <dgm:t>
        <a:bodyPr/>
        <a:lstStyle/>
        <a:p>
          <a:endParaRPr lang="el-GR"/>
        </a:p>
      </dgm:t>
    </dgm:pt>
    <dgm:pt modelId="{AB142CCF-10AC-4CAC-82BC-9F78B8181D4E}" type="pres">
      <dgm:prSet presAssocID="{396A7383-D9B4-4304-8B32-78C675C30257}" presName="hierChild4" presStyleCnt="0"/>
      <dgm:spPr/>
    </dgm:pt>
    <dgm:pt modelId="{D3160D3E-8992-45F6-A60B-102FCBEDAA7E}" type="pres">
      <dgm:prSet presAssocID="{4407C0D9-5B45-40E3-A7EA-354D7C941E75}" presName="Name37" presStyleLbl="parChTrans1D4" presStyleIdx="3" presStyleCnt="6"/>
      <dgm:spPr/>
      <dgm:t>
        <a:bodyPr/>
        <a:lstStyle/>
        <a:p>
          <a:endParaRPr lang="el-GR"/>
        </a:p>
      </dgm:t>
    </dgm:pt>
    <dgm:pt modelId="{185853D3-90FB-4210-B3F8-0CEEEF097C93}" type="pres">
      <dgm:prSet presAssocID="{CEB56D10-1D7D-4D86-9B0D-06B57EF7F847}" presName="hierRoot2" presStyleCnt="0">
        <dgm:presLayoutVars>
          <dgm:hierBranch val="init"/>
        </dgm:presLayoutVars>
      </dgm:prSet>
      <dgm:spPr/>
    </dgm:pt>
    <dgm:pt modelId="{68A87F3D-9211-494A-84C8-3778A5ED54E0}" type="pres">
      <dgm:prSet presAssocID="{CEB56D10-1D7D-4D86-9B0D-06B57EF7F847}" presName="rootComposite" presStyleCnt="0"/>
      <dgm:spPr/>
    </dgm:pt>
    <dgm:pt modelId="{F6D46675-B50D-48E5-B728-7790F3A07040}" type="pres">
      <dgm:prSet presAssocID="{CEB56D10-1D7D-4D86-9B0D-06B57EF7F847}" presName="rootText" presStyleLbl="node4" presStyleIdx="3" presStyleCnt="6">
        <dgm:presLayoutVars>
          <dgm:chPref val="3"/>
        </dgm:presLayoutVars>
      </dgm:prSet>
      <dgm:spPr/>
      <dgm:t>
        <a:bodyPr/>
        <a:lstStyle/>
        <a:p>
          <a:endParaRPr lang="el-GR"/>
        </a:p>
      </dgm:t>
    </dgm:pt>
    <dgm:pt modelId="{ECBEB1A3-394C-432C-AC97-B99EBA01622F}" type="pres">
      <dgm:prSet presAssocID="{CEB56D10-1D7D-4D86-9B0D-06B57EF7F847}" presName="rootConnector" presStyleLbl="node4" presStyleIdx="3" presStyleCnt="6"/>
      <dgm:spPr/>
      <dgm:t>
        <a:bodyPr/>
        <a:lstStyle/>
        <a:p>
          <a:endParaRPr lang="el-GR"/>
        </a:p>
      </dgm:t>
    </dgm:pt>
    <dgm:pt modelId="{5B6DA781-2794-4AA2-A6EE-465928639511}" type="pres">
      <dgm:prSet presAssocID="{CEB56D10-1D7D-4D86-9B0D-06B57EF7F847}" presName="hierChild4" presStyleCnt="0"/>
      <dgm:spPr/>
    </dgm:pt>
    <dgm:pt modelId="{454D6795-156B-47E3-875F-803579D689C8}" type="pres">
      <dgm:prSet presAssocID="{CEB56D10-1D7D-4D86-9B0D-06B57EF7F847}" presName="hierChild5" presStyleCnt="0"/>
      <dgm:spPr/>
    </dgm:pt>
    <dgm:pt modelId="{4EF4569F-C657-4858-A6A2-9F922BAD9168}" type="pres">
      <dgm:prSet presAssocID="{857573F7-EB85-4D9C-8DC9-F0885E9683FD}" presName="Name37" presStyleLbl="parChTrans1D4" presStyleIdx="4" presStyleCnt="6"/>
      <dgm:spPr/>
      <dgm:t>
        <a:bodyPr/>
        <a:lstStyle/>
        <a:p>
          <a:endParaRPr lang="el-GR"/>
        </a:p>
      </dgm:t>
    </dgm:pt>
    <dgm:pt modelId="{2CA362A9-627B-4BF4-B955-88EBC8DAAC7E}" type="pres">
      <dgm:prSet presAssocID="{E330932B-D843-4CA1-8C40-6E646826A26B}" presName="hierRoot2" presStyleCnt="0">
        <dgm:presLayoutVars>
          <dgm:hierBranch val="init"/>
        </dgm:presLayoutVars>
      </dgm:prSet>
      <dgm:spPr/>
    </dgm:pt>
    <dgm:pt modelId="{5FA314B0-25AC-4D10-9BD1-1095957912E8}" type="pres">
      <dgm:prSet presAssocID="{E330932B-D843-4CA1-8C40-6E646826A26B}" presName="rootComposite" presStyleCnt="0"/>
      <dgm:spPr/>
    </dgm:pt>
    <dgm:pt modelId="{F7444D5B-AEF7-4617-9B22-AE51F0ECDC75}" type="pres">
      <dgm:prSet presAssocID="{E330932B-D843-4CA1-8C40-6E646826A26B}" presName="rootText" presStyleLbl="node4" presStyleIdx="4" presStyleCnt="6">
        <dgm:presLayoutVars>
          <dgm:chPref val="3"/>
        </dgm:presLayoutVars>
      </dgm:prSet>
      <dgm:spPr/>
      <dgm:t>
        <a:bodyPr/>
        <a:lstStyle/>
        <a:p>
          <a:endParaRPr lang="el-GR"/>
        </a:p>
      </dgm:t>
    </dgm:pt>
    <dgm:pt modelId="{40D1D1AB-92F9-4478-A7DD-67654067D27A}" type="pres">
      <dgm:prSet presAssocID="{E330932B-D843-4CA1-8C40-6E646826A26B}" presName="rootConnector" presStyleLbl="node4" presStyleIdx="4" presStyleCnt="6"/>
      <dgm:spPr/>
      <dgm:t>
        <a:bodyPr/>
        <a:lstStyle/>
        <a:p>
          <a:endParaRPr lang="el-GR"/>
        </a:p>
      </dgm:t>
    </dgm:pt>
    <dgm:pt modelId="{41742AB3-0A87-4EDE-9149-94124EDC4DFD}" type="pres">
      <dgm:prSet presAssocID="{E330932B-D843-4CA1-8C40-6E646826A26B}" presName="hierChild4" presStyleCnt="0"/>
      <dgm:spPr/>
    </dgm:pt>
    <dgm:pt modelId="{76E953A0-9E02-4AEE-8802-B0FB745567F9}" type="pres">
      <dgm:prSet presAssocID="{E330932B-D843-4CA1-8C40-6E646826A26B}" presName="hierChild5" presStyleCnt="0"/>
      <dgm:spPr/>
    </dgm:pt>
    <dgm:pt modelId="{BDA449B2-0346-4900-B429-671249802F24}" type="pres">
      <dgm:prSet presAssocID="{7E0307B1-0770-42CC-8141-2B9066EE81BC}" presName="Name37" presStyleLbl="parChTrans1D4" presStyleIdx="5" presStyleCnt="6"/>
      <dgm:spPr/>
      <dgm:t>
        <a:bodyPr/>
        <a:lstStyle/>
        <a:p>
          <a:endParaRPr lang="el-GR"/>
        </a:p>
      </dgm:t>
    </dgm:pt>
    <dgm:pt modelId="{61D7D266-F7FA-41BB-861C-64AA3E611D16}" type="pres">
      <dgm:prSet presAssocID="{B2AB3D27-44F8-4C40-BDBD-F27D92390D7E}" presName="hierRoot2" presStyleCnt="0">
        <dgm:presLayoutVars>
          <dgm:hierBranch val="init"/>
        </dgm:presLayoutVars>
      </dgm:prSet>
      <dgm:spPr/>
    </dgm:pt>
    <dgm:pt modelId="{A9824792-80EF-4D9F-9AB9-2A2311E24B87}" type="pres">
      <dgm:prSet presAssocID="{B2AB3D27-44F8-4C40-BDBD-F27D92390D7E}" presName="rootComposite" presStyleCnt="0"/>
      <dgm:spPr/>
    </dgm:pt>
    <dgm:pt modelId="{52A07BDC-5AE2-415E-A514-50EEC7D19484}" type="pres">
      <dgm:prSet presAssocID="{B2AB3D27-44F8-4C40-BDBD-F27D92390D7E}" presName="rootText" presStyleLbl="node4" presStyleIdx="5" presStyleCnt="6" custScaleY="176776">
        <dgm:presLayoutVars>
          <dgm:chPref val="3"/>
        </dgm:presLayoutVars>
      </dgm:prSet>
      <dgm:spPr/>
      <dgm:t>
        <a:bodyPr/>
        <a:lstStyle/>
        <a:p>
          <a:endParaRPr lang="el-GR"/>
        </a:p>
      </dgm:t>
    </dgm:pt>
    <dgm:pt modelId="{C41F4EFE-F2BA-4CFA-8F81-CED46B6AED2A}" type="pres">
      <dgm:prSet presAssocID="{B2AB3D27-44F8-4C40-BDBD-F27D92390D7E}" presName="rootConnector" presStyleLbl="node4" presStyleIdx="5" presStyleCnt="6"/>
      <dgm:spPr/>
      <dgm:t>
        <a:bodyPr/>
        <a:lstStyle/>
        <a:p>
          <a:endParaRPr lang="el-GR"/>
        </a:p>
      </dgm:t>
    </dgm:pt>
    <dgm:pt modelId="{F750FFBC-1290-4CE3-B93A-CC307B433928}" type="pres">
      <dgm:prSet presAssocID="{B2AB3D27-44F8-4C40-BDBD-F27D92390D7E}" presName="hierChild4" presStyleCnt="0"/>
      <dgm:spPr/>
    </dgm:pt>
    <dgm:pt modelId="{F814244B-5568-4220-8EA7-70E7097D22FC}" type="pres">
      <dgm:prSet presAssocID="{B2AB3D27-44F8-4C40-BDBD-F27D92390D7E}" presName="hierChild5" presStyleCnt="0"/>
      <dgm:spPr/>
    </dgm:pt>
    <dgm:pt modelId="{BA956040-704B-4A5C-88D8-5B487C0B690E}" type="pres">
      <dgm:prSet presAssocID="{396A7383-D9B4-4304-8B32-78C675C30257}" presName="hierChild5" presStyleCnt="0"/>
      <dgm:spPr/>
    </dgm:pt>
    <dgm:pt modelId="{8D6D9E8D-D9DD-4303-8C74-4E298457F1EE}" type="pres">
      <dgm:prSet presAssocID="{FF099EF7-321E-45BF-AED6-CB0900C8341A}" presName="hierChild5" presStyleCnt="0"/>
      <dgm:spPr/>
    </dgm:pt>
    <dgm:pt modelId="{4CBFE0D8-3F1F-43EA-B140-6CA244E4CD57}" type="pres">
      <dgm:prSet presAssocID="{441267FB-F671-4CDA-A935-38DB662BEC19}" presName="Name37" presStyleLbl="parChTrans1D2" presStyleIdx="3" presStyleCnt="6"/>
      <dgm:spPr/>
      <dgm:t>
        <a:bodyPr/>
        <a:lstStyle/>
        <a:p>
          <a:endParaRPr lang="el-GR"/>
        </a:p>
      </dgm:t>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3" presStyleCnt="5">
        <dgm:presLayoutVars>
          <dgm:chPref val="3"/>
        </dgm:presLayoutVars>
      </dgm:prSet>
      <dgm:spPr/>
      <dgm:t>
        <a:bodyPr/>
        <a:lstStyle/>
        <a:p>
          <a:endParaRPr lang="el-GR"/>
        </a:p>
      </dgm:t>
    </dgm:pt>
    <dgm:pt modelId="{5D2457A3-228A-410C-BB8F-3F21E6A1BF73}" type="pres">
      <dgm:prSet presAssocID="{BA884887-DAB9-40EF-B210-013F8580F0AC}" presName="rootConnector" presStyleLbl="node2" presStyleIdx="3" presStyleCnt="5"/>
      <dgm:spPr/>
      <dgm:t>
        <a:bodyPr/>
        <a:lstStyle/>
        <a:p>
          <a:endParaRPr lang="el-GR"/>
        </a:p>
      </dgm:t>
    </dgm:pt>
    <dgm:pt modelId="{6FF2B284-1FE2-4F97-8342-B81C07D39CF6}" type="pres">
      <dgm:prSet presAssocID="{BA884887-DAB9-40EF-B210-013F8580F0AC}" presName="hierChild4" presStyleCnt="0"/>
      <dgm:spPr/>
    </dgm:pt>
    <dgm:pt modelId="{D6E8F957-56A6-4700-95AF-0AE2A6E7DF8A}" type="pres">
      <dgm:prSet presAssocID="{54D6F987-7FE9-4C6B-A0AA-BCA940FB089D}" presName="Name37" presStyleLbl="parChTrans1D3" presStyleIdx="3" presStyleCnt="10"/>
      <dgm:spPr/>
      <dgm:t>
        <a:bodyPr/>
        <a:lstStyle/>
        <a:p>
          <a:endParaRPr lang="el-GR"/>
        </a:p>
      </dgm:t>
    </dgm:pt>
    <dgm:pt modelId="{D44E9C7B-F6E7-4C29-9BC7-4AF1463D5743}" type="pres">
      <dgm:prSet presAssocID="{6D545C22-2728-4C6A-A606-C6B4183D0725}" presName="hierRoot2" presStyleCnt="0">
        <dgm:presLayoutVars>
          <dgm:hierBranch val="init"/>
        </dgm:presLayoutVars>
      </dgm:prSet>
      <dgm:spPr/>
    </dgm:pt>
    <dgm:pt modelId="{63E448C5-5093-4662-B9BD-3074AC5F2E46}" type="pres">
      <dgm:prSet presAssocID="{6D545C22-2728-4C6A-A606-C6B4183D0725}" presName="rootComposite" presStyleCnt="0"/>
      <dgm:spPr/>
    </dgm:pt>
    <dgm:pt modelId="{5B216782-F24A-476B-AFDA-84082154EE93}" type="pres">
      <dgm:prSet presAssocID="{6D545C22-2728-4C6A-A606-C6B4183D0725}" presName="rootText" presStyleLbl="node3" presStyleIdx="3" presStyleCnt="10" custScaleX="92740">
        <dgm:presLayoutVars>
          <dgm:chPref val="3"/>
        </dgm:presLayoutVars>
      </dgm:prSet>
      <dgm:spPr/>
      <dgm:t>
        <a:bodyPr/>
        <a:lstStyle/>
        <a:p>
          <a:endParaRPr lang="el-GR"/>
        </a:p>
      </dgm:t>
    </dgm:pt>
    <dgm:pt modelId="{837E7401-2020-4E86-93B9-6A783B18CE73}" type="pres">
      <dgm:prSet presAssocID="{6D545C22-2728-4C6A-A606-C6B4183D0725}" presName="rootConnector" presStyleLbl="node3" presStyleIdx="3" presStyleCnt="10"/>
      <dgm:spPr/>
      <dgm:t>
        <a:bodyPr/>
        <a:lstStyle/>
        <a:p>
          <a:endParaRPr lang="el-GR"/>
        </a:p>
      </dgm:t>
    </dgm:pt>
    <dgm:pt modelId="{CE4A41D4-B2CB-4B8E-8B7F-0B360C40C403}" type="pres">
      <dgm:prSet presAssocID="{6D545C22-2728-4C6A-A606-C6B4183D0725}" presName="hierChild4" presStyleCnt="0"/>
      <dgm:spPr/>
    </dgm:pt>
    <dgm:pt modelId="{5EFBF882-59B2-4169-A758-9DFAF3ADEBA8}" type="pres">
      <dgm:prSet presAssocID="{6D545C22-2728-4C6A-A606-C6B4183D0725}" presName="hierChild5" presStyleCnt="0"/>
      <dgm:spPr/>
    </dgm:pt>
    <dgm:pt modelId="{30122BF3-2241-4FB6-95D1-F36E61F93B17}" type="pres">
      <dgm:prSet presAssocID="{E5027E78-71F1-49EB-8A8D-DE714F816878}" presName="Name37" presStyleLbl="parChTrans1D3" presStyleIdx="4" presStyleCnt="10"/>
      <dgm:spPr/>
      <dgm:t>
        <a:bodyPr/>
        <a:lstStyle/>
        <a:p>
          <a:endParaRPr lang="el-GR"/>
        </a:p>
      </dgm:t>
    </dgm:pt>
    <dgm:pt modelId="{6ECCA0E8-50AF-459A-993B-F8CFC64B9EEC}" type="pres">
      <dgm:prSet presAssocID="{05B8D48B-FF5C-445E-AA41-53C0DC1A22F5}" presName="hierRoot2" presStyleCnt="0">
        <dgm:presLayoutVars>
          <dgm:hierBranch val="init"/>
        </dgm:presLayoutVars>
      </dgm:prSet>
      <dgm:spPr/>
    </dgm:pt>
    <dgm:pt modelId="{B214C83C-E6A0-4977-B4EB-7947322F70FB}" type="pres">
      <dgm:prSet presAssocID="{05B8D48B-FF5C-445E-AA41-53C0DC1A22F5}" presName="rootComposite" presStyleCnt="0"/>
      <dgm:spPr/>
    </dgm:pt>
    <dgm:pt modelId="{E7A7B142-97AC-408B-A7FB-02C1C3CDC37B}" type="pres">
      <dgm:prSet presAssocID="{05B8D48B-FF5C-445E-AA41-53C0DC1A22F5}" presName="rootText" presStyleLbl="node3" presStyleIdx="4" presStyleCnt="10" custScaleX="92740">
        <dgm:presLayoutVars>
          <dgm:chPref val="3"/>
        </dgm:presLayoutVars>
      </dgm:prSet>
      <dgm:spPr/>
      <dgm:t>
        <a:bodyPr/>
        <a:lstStyle/>
        <a:p>
          <a:endParaRPr lang="el-GR"/>
        </a:p>
      </dgm:t>
    </dgm:pt>
    <dgm:pt modelId="{ABE53CDF-F41C-43A5-BFD3-6D673657AE2F}" type="pres">
      <dgm:prSet presAssocID="{05B8D48B-FF5C-445E-AA41-53C0DC1A22F5}" presName="rootConnector" presStyleLbl="node3" presStyleIdx="4" presStyleCnt="10"/>
      <dgm:spPr/>
      <dgm:t>
        <a:bodyPr/>
        <a:lstStyle/>
        <a:p>
          <a:endParaRPr lang="el-GR"/>
        </a:p>
      </dgm:t>
    </dgm:pt>
    <dgm:pt modelId="{BBA153FE-0316-46DE-B34B-4BDEA8D5B47C}" type="pres">
      <dgm:prSet presAssocID="{05B8D48B-FF5C-445E-AA41-53C0DC1A22F5}" presName="hierChild4" presStyleCnt="0"/>
      <dgm:spPr/>
    </dgm:pt>
    <dgm:pt modelId="{FC2BBE25-90AB-41EE-90EC-2C84A2BBA667}" type="pres">
      <dgm:prSet presAssocID="{05B8D48B-FF5C-445E-AA41-53C0DC1A22F5}" presName="hierChild5" presStyleCnt="0"/>
      <dgm:spPr/>
    </dgm:pt>
    <dgm:pt modelId="{151E649E-3CE7-4EF5-9A8E-A1BDD4E2B315}" type="pres">
      <dgm:prSet presAssocID="{FF54B368-9CA7-46BC-B5A4-41F1C8CA7604}" presName="Name37" presStyleLbl="parChTrans1D3" presStyleIdx="5" presStyleCnt="10"/>
      <dgm:spPr/>
      <dgm:t>
        <a:bodyPr/>
        <a:lstStyle/>
        <a:p>
          <a:endParaRPr lang="el-GR"/>
        </a:p>
      </dgm:t>
    </dgm:pt>
    <dgm:pt modelId="{3DA3DE8C-8F73-47E6-8E8B-78483CD1C7B8}" type="pres">
      <dgm:prSet presAssocID="{7F754C0D-C6E0-4338-B1E7-B62851F92A8F}" presName="hierRoot2" presStyleCnt="0">
        <dgm:presLayoutVars>
          <dgm:hierBranch val="init"/>
        </dgm:presLayoutVars>
      </dgm:prSet>
      <dgm:spPr/>
    </dgm:pt>
    <dgm:pt modelId="{1F04520A-FDEB-4493-87C6-77E302AD263D}" type="pres">
      <dgm:prSet presAssocID="{7F754C0D-C6E0-4338-B1E7-B62851F92A8F}" presName="rootComposite" presStyleCnt="0"/>
      <dgm:spPr/>
    </dgm:pt>
    <dgm:pt modelId="{E4F86B49-50B8-458D-9F82-62CB754AB6AA}" type="pres">
      <dgm:prSet presAssocID="{7F754C0D-C6E0-4338-B1E7-B62851F92A8F}" presName="rootText" presStyleLbl="node3" presStyleIdx="5" presStyleCnt="10" custScaleX="92740">
        <dgm:presLayoutVars>
          <dgm:chPref val="3"/>
        </dgm:presLayoutVars>
      </dgm:prSet>
      <dgm:spPr/>
      <dgm:t>
        <a:bodyPr/>
        <a:lstStyle/>
        <a:p>
          <a:endParaRPr lang="el-GR"/>
        </a:p>
      </dgm:t>
    </dgm:pt>
    <dgm:pt modelId="{22A4E7F9-8676-4721-A11D-3AA5003B9024}" type="pres">
      <dgm:prSet presAssocID="{7F754C0D-C6E0-4338-B1E7-B62851F92A8F}" presName="rootConnector" presStyleLbl="node3" presStyleIdx="5" presStyleCnt="10"/>
      <dgm:spPr/>
      <dgm:t>
        <a:bodyPr/>
        <a:lstStyle/>
        <a:p>
          <a:endParaRPr lang="el-GR"/>
        </a:p>
      </dgm:t>
    </dgm:pt>
    <dgm:pt modelId="{77FB6C5D-729C-480E-AC57-231842918D23}" type="pres">
      <dgm:prSet presAssocID="{7F754C0D-C6E0-4338-B1E7-B62851F92A8F}" presName="hierChild4" presStyleCnt="0"/>
      <dgm:spPr/>
    </dgm:pt>
    <dgm:pt modelId="{680846F0-0C7F-44FF-AD51-00358EDAC7CB}" type="pres">
      <dgm:prSet presAssocID="{7F754C0D-C6E0-4338-B1E7-B62851F92A8F}" presName="hierChild5" presStyleCnt="0"/>
      <dgm:spPr/>
    </dgm:pt>
    <dgm:pt modelId="{D7DC60F2-1A0C-41AE-AFB4-A60301FAA410}" type="pres">
      <dgm:prSet presAssocID="{D9ED5367-4836-427E-AE36-8E190D0569D1}" presName="Name37" presStyleLbl="parChTrans1D3" presStyleIdx="6" presStyleCnt="10"/>
      <dgm:spPr/>
      <dgm:t>
        <a:bodyPr/>
        <a:lstStyle/>
        <a:p>
          <a:endParaRPr lang="el-GR"/>
        </a:p>
      </dgm:t>
    </dgm:pt>
    <dgm:pt modelId="{07A95128-EBC6-4E72-A0ED-19A6328D974F}" type="pres">
      <dgm:prSet presAssocID="{078036DA-4B70-457E-96EB-0CE4F0334C00}" presName="hierRoot2" presStyleCnt="0">
        <dgm:presLayoutVars>
          <dgm:hierBranch val="init"/>
        </dgm:presLayoutVars>
      </dgm:prSet>
      <dgm:spPr/>
    </dgm:pt>
    <dgm:pt modelId="{36284451-3989-4FEB-A72D-0BA08444E832}" type="pres">
      <dgm:prSet presAssocID="{078036DA-4B70-457E-96EB-0CE4F0334C00}" presName="rootComposite" presStyleCnt="0"/>
      <dgm:spPr/>
    </dgm:pt>
    <dgm:pt modelId="{0499B7DD-41D7-47F0-BE34-5256BBC4D93A}" type="pres">
      <dgm:prSet presAssocID="{078036DA-4B70-457E-96EB-0CE4F0334C00}" presName="rootText" presStyleLbl="node3" presStyleIdx="6" presStyleCnt="10">
        <dgm:presLayoutVars>
          <dgm:chPref val="3"/>
        </dgm:presLayoutVars>
      </dgm:prSet>
      <dgm:spPr/>
      <dgm:t>
        <a:bodyPr/>
        <a:lstStyle/>
        <a:p>
          <a:endParaRPr lang="el-GR"/>
        </a:p>
      </dgm:t>
    </dgm:pt>
    <dgm:pt modelId="{57058C83-50FF-4387-8728-0352E4C2707D}" type="pres">
      <dgm:prSet presAssocID="{078036DA-4B70-457E-96EB-0CE4F0334C00}" presName="rootConnector" presStyleLbl="node3" presStyleIdx="6" presStyleCnt="10"/>
      <dgm:spPr/>
      <dgm:t>
        <a:bodyPr/>
        <a:lstStyle/>
        <a:p>
          <a:endParaRPr lang="el-GR"/>
        </a:p>
      </dgm:t>
    </dgm:pt>
    <dgm:pt modelId="{CD9FC299-FEB2-4837-887A-F70D57FD0733}" type="pres">
      <dgm:prSet presAssocID="{078036DA-4B70-457E-96EB-0CE4F0334C00}" presName="hierChild4" presStyleCnt="0"/>
      <dgm:spPr/>
    </dgm:pt>
    <dgm:pt modelId="{87D1ECC9-0E5A-4E11-921C-C4E77FB7829C}" type="pres">
      <dgm:prSet presAssocID="{078036DA-4B70-457E-96EB-0CE4F0334C00}" presName="hierChild5" presStyleCnt="0"/>
      <dgm:spPr/>
    </dgm:pt>
    <dgm:pt modelId="{ACBA8EB0-066B-43CB-B2D3-CED3139FB488}" type="pres">
      <dgm:prSet presAssocID="{BA884887-DAB9-40EF-B210-013F8580F0AC}" presName="hierChild5" presStyleCnt="0"/>
      <dgm:spPr/>
    </dgm:pt>
    <dgm:pt modelId="{98C2F332-944C-4E18-B2F6-477E48AACA8A}" type="pres">
      <dgm:prSet presAssocID="{6498817C-9826-4FBA-BCEC-41614DC91838}" presName="Name37" presStyleLbl="parChTrans1D2" presStyleIdx="4" presStyleCnt="6"/>
      <dgm:spPr/>
      <dgm:t>
        <a:bodyPr/>
        <a:lstStyle/>
        <a:p>
          <a:endParaRPr lang="el-GR"/>
        </a:p>
      </dgm:t>
    </dgm:pt>
    <dgm:pt modelId="{1E264C80-A66B-4712-93FE-7B56CCA56991}" type="pres">
      <dgm:prSet presAssocID="{A23E3DD3-84C7-4F1A-A7EB-38BFC37D2455}" presName="hierRoot2" presStyleCnt="0">
        <dgm:presLayoutVars>
          <dgm:hierBranch val="init"/>
        </dgm:presLayoutVars>
      </dgm:prSet>
      <dgm:spPr/>
    </dgm:pt>
    <dgm:pt modelId="{F9670B42-9B5D-489A-B619-F4C093577FA6}" type="pres">
      <dgm:prSet presAssocID="{A23E3DD3-84C7-4F1A-A7EB-38BFC37D2455}" presName="rootComposite" presStyleCnt="0"/>
      <dgm:spPr/>
    </dgm:pt>
    <dgm:pt modelId="{656D84FE-6DC9-4D63-AC76-2776179517B6}" type="pres">
      <dgm:prSet presAssocID="{A23E3DD3-84C7-4F1A-A7EB-38BFC37D2455}" presName="rootText" presStyleLbl="node2" presStyleIdx="4" presStyleCnt="5">
        <dgm:presLayoutVars>
          <dgm:chPref val="3"/>
        </dgm:presLayoutVars>
      </dgm:prSet>
      <dgm:spPr/>
      <dgm:t>
        <a:bodyPr/>
        <a:lstStyle/>
        <a:p>
          <a:endParaRPr lang="el-GR"/>
        </a:p>
      </dgm:t>
    </dgm:pt>
    <dgm:pt modelId="{BB2208F1-49D2-4C2F-ABFD-B1FDB3878691}" type="pres">
      <dgm:prSet presAssocID="{A23E3DD3-84C7-4F1A-A7EB-38BFC37D2455}" presName="rootConnector" presStyleLbl="node2" presStyleIdx="4" presStyleCnt="5"/>
      <dgm:spPr/>
      <dgm:t>
        <a:bodyPr/>
        <a:lstStyle/>
        <a:p>
          <a:endParaRPr lang="el-GR"/>
        </a:p>
      </dgm:t>
    </dgm:pt>
    <dgm:pt modelId="{62DCF4A7-AA59-44E6-BCAE-7803230413D9}" type="pres">
      <dgm:prSet presAssocID="{A23E3DD3-84C7-4F1A-A7EB-38BFC37D2455}" presName="hierChild4" presStyleCnt="0"/>
      <dgm:spPr/>
    </dgm:pt>
    <dgm:pt modelId="{EA408DB3-838D-45D3-8748-8FF9792CF1A3}" type="pres">
      <dgm:prSet presAssocID="{BAB8D357-F81A-4056-B458-30F38359377E}" presName="Name37" presStyleLbl="parChTrans1D3" presStyleIdx="7" presStyleCnt="10"/>
      <dgm:spPr/>
      <dgm:t>
        <a:bodyPr/>
        <a:lstStyle/>
        <a:p>
          <a:endParaRPr lang="el-GR"/>
        </a:p>
      </dgm:t>
    </dgm:pt>
    <dgm:pt modelId="{93B28FD5-DF80-430B-A162-B2BC24EC3EB1}" type="pres">
      <dgm:prSet presAssocID="{26D65B99-6119-4546-BC10-5739298D23EE}" presName="hierRoot2" presStyleCnt="0">
        <dgm:presLayoutVars>
          <dgm:hierBranch val="init"/>
        </dgm:presLayoutVars>
      </dgm:prSet>
      <dgm:spPr/>
    </dgm:pt>
    <dgm:pt modelId="{A8387A4A-FBE2-4CAD-A92A-CC7AE39DC5D4}" type="pres">
      <dgm:prSet presAssocID="{26D65B99-6119-4546-BC10-5739298D23EE}" presName="rootComposite" presStyleCnt="0"/>
      <dgm:spPr/>
    </dgm:pt>
    <dgm:pt modelId="{1D6879BF-BE89-4CC3-B86D-8DAEAB96BD94}" type="pres">
      <dgm:prSet presAssocID="{26D65B99-6119-4546-BC10-5739298D23EE}" presName="rootText" presStyleLbl="node3" presStyleIdx="7" presStyleCnt="10" custScaleX="86319">
        <dgm:presLayoutVars>
          <dgm:chPref val="3"/>
        </dgm:presLayoutVars>
      </dgm:prSet>
      <dgm:spPr/>
      <dgm:t>
        <a:bodyPr/>
        <a:lstStyle/>
        <a:p>
          <a:endParaRPr lang="el-GR"/>
        </a:p>
      </dgm:t>
    </dgm:pt>
    <dgm:pt modelId="{55137C55-A350-4AB0-BD4F-82816F163921}" type="pres">
      <dgm:prSet presAssocID="{26D65B99-6119-4546-BC10-5739298D23EE}" presName="rootConnector" presStyleLbl="node3" presStyleIdx="7" presStyleCnt="10"/>
      <dgm:spPr/>
      <dgm:t>
        <a:bodyPr/>
        <a:lstStyle/>
        <a:p>
          <a:endParaRPr lang="el-GR"/>
        </a:p>
      </dgm:t>
    </dgm:pt>
    <dgm:pt modelId="{87241755-60BA-46C8-B43D-555C1B93085C}" type="pres">
      <dgm:prSet presAssocID="{26D65B99-6119-4546-BC10-5739298D23EE}" presName="hierChild4" presStyleCnt="0"/>
      <dgm:spPr/>
    </dgm:pt>
    <dgm:pt modelId="{FE118D55-A149-412C-82A6-F58D2FDB5C32}" type="pres">
      <dgm:prSet presAssocID="{26D65B99-6119-4546-BC10-5739298D23EE}" presName="hierChild5" presStyleCnt="0"/>
      <dgm:spPr/>
    </dgm:pt>
    <dgm:pt modelId="{B6E778E5-8326-4520-8DC0-2F4BDDEDFFBC}" type="pres">
      <dgm:prSet presAssocID="{E5053685-28BC-4A3D-8F2F-1F5400877A3A}" presName="Name37" presStyleLbl="parChTrans1D3" presStyleIdx="8" presStyleCnt="10"/>
      <dgm:spPr/>
      <dgm:t>
        <a:bodyPr/>
        <a:lstStyle/>
        <a:p>
          <a:endParaRPr lang="el-GR"/>
        </a:p>
      </dgm:t>
    </dgm:pt>
    <dgm:pt modelId="{190BF92D-B3E7-442F-9EF2-6C21A444E458}" type="pres">
      <dgm:prSet presAssocID="{215F10B1-4C14-4FE1-972D-3C1C30A3B040}" presName="hierRoot2" presStyleCnt="0">
        <dgm:presLayoutVars>
          <dgm:hierBranch val="init"/>
        </dgm:presLayoutVars>
      </dgm:prSet>
      <dgm:spPr/>
    </dgm:pt>
    <dgm:pt modelId="{68AE7CE0-04F4-415A-A859-CEC68822172C}" type="pres">
      <dgm:prSet presAssocID="{215F10B1-4C14-4FE1-972D-3C1C30A3B040}" presName="rootComposite" presStyleCnt="0"/>
      <dgm:spPr/>
    </dgm:pt>
    <dgm:pt modelId="{86617894-E30D-4376-B3A2-9B8AB4D89345}" type="pres">
      <dgm:prSet presAssocID="{215F10B1-4C14-4FE1-972D-3C1C30A3B040}" presName="rootText" presStyleLbl="node3" presStyleIdx="8" presStyleCnt="10" custScaleX="86412">
        <dgm:presLayoutVars>
          <dgm:chPref val="3"/>
        </dgm:presLayoutVars>
      </dgm:prSet>
      <dgm:spPr/>
      <dgm:t>
        <a:bodyPr/>
        <a:lstStyle/>
        <a:p>
          <a:endParaRPr lang="el-GR"/>
        </a:p>
      </dgm:t>
    </dgm:pt>
    <dgm:pt modelId="{4548BF4A-5111-42C5-8BD6-1194673430EA}" type="pres">
      <dgm:prSet presAssocID="{215F10B1-4C14-4FE1-972D-3C1C30A3B040}" presName="rootConnector" presStyleLbl="node3" presStyleIdx="8" presStyleCnt="10"/>
      <dgm:spPr/>
      <dgm:t>
        <a:bodyPr/>
        <a:lstStyle/>
        <a:p>
          <a:endParaRPr lang="el-GR"/>
        </a:p>
      </dgm:t>
    </dgm:pt>
    <dgm:pt modelId="{AAE60E7A-A22D-46AA-BD35-3FBC71548F11}" type="pres">
      <dgm:prSet presAssocID="{215F10B1-4C14-4FE1-972D-3C1C30A3B040}" presName="hierChild4" presStyleCnt="0"/>
      <dgm:spPr/>
    </dgm:pt>
    <dgm:pt modelId="{6F5283F8-C3C7-432A-9B79-0121D0D5E461}" type="pres">
      <dgm:prSet presAssocID="{215F10B1-4C14-4FE1-972D-3C1C30A3B040}" presName="hierChild5" presStyleCnt="0"/>
      <dgm:spPr/>
    </dgm:pt>
    <dgm:pt modelId="{85AD151A-5FC0-4A26-A724-B52111225FB9}" type="pres">
      <dgm:prSet presAssocID="{290C1AEE-083C-4084-BC06-53C77297EA1A}" presName="Name37" presStyleLbl="parChTrans1D3" presStyleIdx="9" presStyleCnt="10"/>
      <dgm:spPr/>
      <dgm:t>
        <a:bodyPr/>
        <a:lstStyle/>
        <a:p>
          <a:endParaRPr lang="el-GR"/>
        </a:p>
      </dgm:t>
    </dgm:pt>
    <dgm:pt modelId="{8B3D241B-AC6E-45E5-BD0B-85A166C0741E}" type="pres">
      <dgm:prSet presAssocID="{017C3DD6-71D5-4B39-BDF6-6824B3256F0C}" presName="hierRoot2" presStyleCnt="0">
        <dgm:presLayoutVars>
          <dgm:hierBranch val="init"/>
        </dgm:presLayoutVars>
      </dgm:prSet>
      <dgm:spPr/>
    </dgm:pt>
    <dgm:pt modelId="{167D07AE-B568-49B0-B46C-A9682B6ECCCE}" type="pres">
      <dgm:prSet presAssocID="{017C3DD6-71D5-4B39-BDF6-6824B3256F0C}" presName="rootComposite" presStyleCnt="0"/>
      <dgm:spPr/>
    </dgm:pt>
    <dgm:pt modelId="{6F296170-A17B-4323-8E97-89FCE16C2BB5}" type="pres">
      <dgm:prSet presAssocID="{017C3DD6-71D5-4B39-BDF6-6824B3256F0C}" presName="rootText" presStyleLbl="node3" presStyleIdx="9" presStyleCnt="10">
        <dgm:presLayoutVars>
          <dgm:chPref val="3"/>
        </dgm:presLayoutVars>
      </dgm:prSet>
      <dgm:spPr/>
      <dgm:t>
        <a:bodyPr/>
        <a:lstStyle/>
        <a:p>
          <a:endParaRPr lang="el-GR"/>
        </a:p>
      </dgm:t>
    </dgm:pt>
    <dgm:pt modelId="{78E46DB4-D177-42A8-AE10-FA8E74A28FDC}" type="pres">
      <dgm:prSet presAssocID="{017C3DD6-71D5-4B39-BDF6-6824B3256F0C}" presName="rootConnector" presStyleLbl="node3" presStyleIdx="9" presStyleCnt="10"/>
      <dgm:spPr/>
      <dgm:t>
        <a:bodyPr/>
        <a:lstStyle/>
        <a:p>
          <a:endParaRPr lang="el-GR"/>
        </a:p>
      </dgm:t>
    </dgm:pt>
    <dgm:pt modelId="{55B375C9-F020-47FD-BC01-4332EB197629}" type="pres">
      <dgm:prSet presAssocID="{017C3DD6-71D5-4B39-BDF6-6824B3256F0C}" presName="hierChild4" presStyleCnt="0"/>
      <dgm:spPr/>
    </dgm:pt>
    <dgm:pt modelId="{5CDD8422-FBF9-448F-B6C9-FCD5A1552945}" type="pres">
      <dgm:prSet presAssocID="{017C3DD6-71D5-4B39-BDF6-6824B3256F0C}" presName="hierChild5" presStyleCnt="0"/>
      <dgm:spPr/>
    </dgm:pt>
    <dgm:pt modelId="{5E42FBEB-1499-43B9-AE16-12C50BAD8CBB}" type="pres">
      <dgm:prSet presAssocID="{A23E3DD3-84C7-4F1A-A7EB-38BFC37D2455}" presName="hierChild5" presStyleCnt="0"/>
      <dgm:spPr/>
    </dgm:pt>
    <dgm:pt modelId="{EA281039-C4FE-49BC-B3AA-ED7A04EBF118}" type="pres">
      <dgm:prSet presAssocID="{2EA33616-6C58-403A-899C-3B7D55F71B27}" presName="hierChild3" presStyleCnt="0"/>
      <dgm:spPr/>
    </dgm:pt>
    <dgm:pt modelId="{70222E0D-8E64-4C79-97CD-BFBE9454F5EB}" type="pres">
      <dgm:prSet presAssocID="{03338164-2987-4361-9BEB-F663027DF0F6}" presName="Name111" presStyleLbl="parChTrans1D2" presStyleIdx="5" presStyleCnt="6"/>
      <dgm:spPr/>
      <dgm:t>
        <a:bodyPr/>
        <a:lstStyle/>
        <a:p>
          <a:endParaRPr lang="el-GR"/>
        </a:p>
      </dgm:t>
    </dgm:pt>
    <dgm:pt modelId="{34A97C6B-F6F2-4586-9623-267F83E594A4}" type="pres">
      <dgm:prSet presAssocID="{44EE301A-5342-44B9-A4F6-A9AE3E1D95DE}" presName="hierRoot3" presStyleCnt="0">
        <dgm:presLayoutVars>
          <dgm:hierBranch val="init"/>
        </dgm:presLayoutVars>
      </dgm:prSet>
      <dgm:spPr/>
    </dgm:pt>
    <dgm:pt modelId="{5DE3384C-8514-4960-AD27-FAB37212A2A8}" type="pres">
      <dgm:prSet presAssocID="{44EE301A-5342-44B9-A4F6-A9AE3E1D95DE}" presName="rootComposite3" presStyleCnt="0"/>
      <dgm:spPr/>
    </dgm:pt>
    <dgm:pt modelId="{B4ADA4B4-88D1-4E91-B697-99A2AB754C01}" type="pres">
      <dgm:prSet presAssocID="{44EE301A-5342-44B9-A4F6-A9AE3E1D95DE}" presName="rootText3" presStyleLbl="asst1" presStyleIdx="0" presStyleCnt="1">
        <dgm:presLayoutVars>
          <dgm:chPref val="3"/>
        </dgm:presLayoutVars>
      </dgm:prSet>
      <dgm:spPr/>
      <dgm:t>
        <a:bodyPr/>
        <a:lstStyle/>
        <a:p>
          <a:endParaRPr lang="el-GR"/>
        </a:p>
      </dgm:t>
    </dgm:pt>
    <dgm:pt modelId="{8BCF89A1-BDAE-40D7-8180-F80A9607842D}" type="pres">
      <dgm:prSet presAssocID="{44EE301A-5342-44B9-A4F6-A9AE3E1D95DE}" presName="rootConnector3" presStyleLbl="asst1" presStyleIdx="0" presStyleCnt="1"/>
      <dgm:spPr/>
      <dgm:t>
        <a:bodyPr/>
        <a:lstStyle/>
        <a:p>
          <a:endParaRPr lang="el-GR"/>
        </a:p>
      </dgm:t>
    </dgm:pt>
    <dgm:pt modelId="{83223CD2-2175-4656-A1EC-2ECE19DE96E2}" type="pres">
      <dgm:prSet presAssocID="{44EE301A-5342-44B9-A4F6-A9AE3E1D95DE}" presName="hierChild6" presStyleCnt="0"/>
      <dgm:spPr/>
    </dgm:pt>
    <dgm:pt modelId="{6DE0AE6B-F4F6-41E7-9635-90DEFE7F62A7}" type="pres">
      <dgm:prSet presAssocID="{44EE301A-5342-44B9-A4F6-A9AE3E1D95DE}" presName="hierChild7" presStyleCnt="0"/>
      <dgm:spPr/>
    </dgm:pt>
  </dgm:ptLst>
  <dgm:cxnLst>
    <dgm:cxn modelId="{6021DA17-C1E6-40C4-A916-789CCD9E398A}" srcId="{A23E3DD3-84C7-4F1A-A7EB-38BFC37D2455}" destId="{017C3DD6-71D5-4B39-BDF6-6824B3256F0C}" srcOrd="2" destOrd="0" parTransId="{290C1AEE-083C-4084-BC06-53C77297EA1A}" sibTransId="{0E37D0DE-7F15-4DC5-9554-820FB179012C}"/>
    <dgm:cxn modelId="{A1241494-9818-4A7F-BA2C-CF7D6D5F1D90}" type="presOf" srcId="{017C3DD6-71D5-4B39-BDF6-6824B3256F0C}" destId="{78E46DB4-D177-42A8-AE10-FA8E74A28FDC}" srcOrd="1" destOrd="0" presId="urn:microsoft.com/office/officeart/2005/8/layout/orgChart1"/>
    <dgm:cxn modelId="{CFFAB8EA-9444-4034-AF51-11EE8068458D}" type="presOf" srcId="{396A7383-D9B4-4304-8B32-78C675C30257}" destId="{820C948E-3D8A-4299-AEF3-1A60BF41C990}" srcOrd="1" destOrd="0" presId="urn:microsoft.com/office/officeart/2005/8/layout/orgChart1"/>
    <dgm:cxn modelId="{71B241E4-E26E-4436-A2B0-DEB72043F8A4}" type="presOf" srcId="{5A059123-7559-42F8-A429-2DD037A7FC85}" destId="{5103C05A-BBA2-4518-89BB-F66897356EEC}" srcOrd="1" destOrd="0" presId="urn:microsoft.com/office/officeart/2005/8/layout/orgChart1"/>
    <dgm:cxn modelId="{88107C1A-767D-4504-8172-885FDD797A2A}" type="presOf" srcId="{E330932B-D843-4CA1-8C40-6E646826A26B}" destId="{F7444D5B-AEF7-4617-9B22-AE51F0ECDC75}" srcOrd="0" destOrd="0" presId="urn:microsoft.com/office/officeart/2005/8/layout/orgChart1"/>
    <dgm:cxn modelId="{E592A36A-0BCE-4EEA-AA2A-A17781E926F7}" type="presOf" srcId="{54D6F987-7FE9-4C6B-A0AA-BCA940FB089D}" destId="{D6E8F957-56A6-4700-95AF-0AE2A6E7DF8A}" srcOrd="0" destOrd="0" presId="urn:microsoft.com/office/officeart/2005/8/layout/orgChart1"/>
    <dgm:cxn modelId="{0C9342CF-2E2B-48BC-8677-8B1FE4E6D466}" type="presOf" srcId="{13B6D35D-E26A-4DD9-B04D-9987FA308EEE}" destId="{E38A6137-0FEA-4001-9BE1-07FD84B67A16}" srcOrd="0" destOrd="0" presId="urn:microsoft.com/office/officeart/2005/8/layout/orgChart1"/>
    <dgm:cxn modelId="{D4353F35-47C6-4322-8ACD-FBF21F2E9B79}" srcId="{2EA33616-6C58-403A-899C-3B7D55F71B27}" destId="{BA884887-DAB9-40EF-B210-013F8580F0AC}" srcOrd="3" destOrd="0" parTransId="{441267FB-F671-4CDA-A935-38DB662BEC19}" sibTransId="{A0817886-1F54-4253-B827-73561DB71E0E}"/>
    <dgm:cxn modelId="{31D55D55-D812-409D-B700-73C58A1F53C8}" type="presOf" srcId="{26D65B99-6119-4546-BC10-5739298D23EE}" destId="{55137C55-A350-4AB0-BD4F-82816F163921}" srcOrd="1" destOrd="0" presId="urn:microsoft.com/office/officeart/2005/8/layout/orgChart1"/>
    <dgm:cxn modelId="{C63EB697-2B6C-4500-AAF8-D1F120B54053}" srcId="{396A7383-D9B4-4304-8B32-78C675C30257}" destId="{B2AB3D27-44F8-4C40-BDBD-F27D92390D7E}" srcOrd="2" destOrd="0" parTransId="{7E0307B1-0770-42CC-8141-2B9066EE81BC}" sibTransId="{EFE8D675-EF22-44A4-B67E-6C6403CC01C9}"/>
    <dgm:cxn modelId="{85B18B61-4D97-4DD0-9817-DA6639C8D245}" type="presOf" srcId="{F6A84389-7479-4671-AFAB-22C86A1013C3}" destId="{230D7DAA-94E0-462D-B5DB-F05944C037A5}" srcOrd="0" destOrd="0" presId="urn:microsoft.com/office/officeart/2005/8/layout/orgChart1"/>
    <dgm:cxn modelId="{121FD0C0-474E-4E7F-9072-7C99AEF77048}" srcId="{0518F379-9B76-4D24-9528-ABF29A5CC0F7}" destId="{F6A84389-7479-4671-AFAB-22C86A1013C3}" srcOrd="0" destOrd="0" parTransId="{5E5B7B96-2CDB-4DBE-BD1E-B6804DEF3F33}" sibTransId="{C6A80A7F-77F7-4D7F-A182-4E9EE385A904}"/>
    <dgm:cxn modelId="{904CEC24-8EEA-47CF-8BC1-8AF1C78084F9}" type="presOf" srcId="{A23E3DD3-84C7-4F1A-A7EB-38BFC37D2455}" destId="{656D84FE-6DC9-4D63-AC76-2776179517B6}" srcOrd="0" destOrd="0" presId="urn:microsoft.com/office/officeart/2005/8/layout/orgChart1"/>
    <dgm:cxn modelId="{E924D03A-2580-4686-AA28-13E1064EF329}" type="presOf" srcId="{857573F7-EB85-4D9C-8DC9-F0885E9683FD}" destId="{4EF4569F-C657-4858-A6A2-9F922BAD9168}" srcOrd="0" destOrd="0" presId="urn:microsoft.com/office/officeart/2005/8/layout/orgChart1"/>
    <dgm:cxn modelId="{0363212D-4D3C-42DB-AA8D-6EEFE6D03C78}" type="presOf" srcId="{26D65B99-6119-4546-BC10-5739298D23EE}" destId="{1D6879BF-BE89-4CC3-B86D-8DAEAB96BD94}" srcOrd="0" destOrd="0" presId="urn:microsoft.com/office/officeart/2005/8/layout/orgChart1"/>
    <dgm:cxn modelId="{FFFD1A7F-C690-4510-9224-3504AE6CF379}" type="presOf" srcId="{078036DA-4B70-457E-96EB-0CE4F0334C00}" destId="{57058C83-50FF-4387-8728-0352E4C2707D}" srcOrd="1" destOrd="0" presId="urn:microsoft.com/office/officeart/2005/8/layout/orgChart1"/>
    <dgm:cxn modelId="{2EFB49FB-0A26-4E5A-A9AA-6A050B6F49CE}" srcId="{BA884887-DAB9-40EF-B210-013F8580F0AC}" destId="{078036DA-4B70-457E-96EB-0CE4F0334C00}" srcOrd="3" destOrd="0" parTransId="{D9ED5367-4836-427E-AE36-8E190D0569D1}" sibTransId="{75D44BD6-B4C2-45A7-AD34-73A2F8578AA4}"/>
    <dgm:cxn modelId="{92ED5A16-8839-41F2-A15D-B438DB2B5DB2}" type="presOf" srcId="{CEB56D10-1D7D-4D86-9B0D-06B57EF7F847}" destId="{F6D46675-B50D-48E5-B728-7790F3A07040}" srcOrd="0" destOrd="0" presId="urn:microsoft.com/office/officeart/2005/8/layout/orgChart1"/>
    <dgm:cxn modelId="{CC32D3BE-D3B3-4320-A280-FE481D4240AD}" srcId="{2EA33616-6C58-403A-899C-3B7D55F71B27}" destId="{A23E3DD3-84C7-4F1A-A7EB-38BFC37D2455}" srcOrd="4" destOrd="0" parTransId="{6498817C-9826-4FBA-BCEC-41614DC91838}" sibTransId="{2D13F887-1444-4980-A5FC-C923C8370102}"/>
    <dgm:cxn modelId="{B5368AB3-6A09-4986-8A56-83DA555636EB}" srcId="{6EA1F4CD-0708-4339-A47D-25F76AEDB4DB}" destId="{2EA33616-6C58-403A-899C-3B7D55F71B27}" srcOrd="0" destOrd="0" parTransId="{D5F52E3B-7BE2-4E80-90FF-8306A17CFF8A}" sibTransId="{163CC27F-84E5-444B-8EA9-ABC32484E352}"/>
    <dgm:cxn modelId="{BE81CF82-AC60-4870-BE2F-B1FBE212562A}" type="presOf" srcId="{BA3448E9-B774-4781-9114-C9D87BD520A8}" destId="{28EB5A4C-DD38-4548-B1E0-A6375432A408}" srcOrd="0" destOrd="0" presId="urn:microsoft.com/office/officeart/2005/8/layout/orgChart1"/>
    <dgm:cxn modelId="{EE58B708-08F3-4D93-A7CD-43CCE57863F5}" type="presOf" srcId="{FF54B368-9CA7-46BC-B5A4-41F1C8CA7604}" destId="{151E649E-3CE7-4EF5-9A8E-A1BDD4E2B315}" srcOrd="0" destOrd="0" presId="urn:microsoft.com/office/officeart/2005/8/layout/orgChart1"/>
    <dgm:cxn modelId="{E26AE659-F7C1-4553-812B-E24D5E92E86F}" srcId="{677867AE-D383-4741-A19C-212DA7B39248}" destId="{5A059123-7559-42F8-A429-2DD037A7FC85}" srcOrd="0" destOrd="0" parTransId="{7CBB8AA7-F18D-423C-8EAB-0B7075F294D5}" sibTransId="{691E55BB-F63B-40CA-A7AC-84D054BDA90E}"/>
    <dgm:cxn modelId="{F2591507-A54E-4055-9AD1-E8FB7DEBAA00}" type="presOf" srcId="{7F754C0D-C6E0-4338-B1E7-B62851F92A8F}" destId="{22A4E7F9-8676-4721-A11D-3AA5003B9024}" srcOrd="1" destOrd="0" presId="urn:microsoft.com/office/officeart/2005/8/layout/orgChart1"/>
    <dgm:cxn modelId="{4EB2D6C0-18EC-4B18-8CDE-FEB37A407235}" type="presOf" srcId="{44EE301A-5342-44B9-A4F6-A9AE3E1D95DE}" destId="{B4ADA4B4-88D1-4E91-B697-99A2AB754C01}" srcOrd="0" destOrd="0" presId="urn:microsoft.com/office/officeart/2005/8/layout/orgChart1"/>
    <dgm:cxn modelId="{87C6C7D8-DBAD-4D50-85C7-04B31A230D85}" type="presOf" srcId="{6498817C-9826-4FBA-BCEC-41614DC91838}" destId="{98C2F332-944C-4E18-B2F6-477E48AACA8A}" srcOrd="0" destOrd="0" presId="urn:microsoft.com/office/officeart/2005/8/layout/orgChart1"/>
    <dgm:cxn modelId="{6B8B64CD-4282-4030-851C-91CC087722FC}" srcId="{BA884887-DAB9-40EF-B210-013F8580F0AC}" destId="{6D545C22-2728-4C6A-A606-C6B4183D0725}" srcOrd="0" destOrd="0" parTransId="{54D6F987-7FE9-4C6B-A0AA-BCA940FB089D}" sibTransId="{090C8F9E-34D5-4462-983B-8940C3F5A0D2}"/>
    <dgm:cxn modelId="{7C68C394-6CFC-4941-B23F-4F0C4801FDB0}" srcId="{F6A84389-7479-4671-AFAB-22C86A1013C3}" destId="{8AAD05DE-1BE5-409C-B796-0310F472617C}" srcOrd="0" destOrd="0" parTransId="{BA3448E9-B774-4781-9114-C9D87BD520A8}" sibTransId="{E227B4EC-4AD8-4889-B085-67A976EC60A6}"/>
    <dgm:cxn modelId="{FBD898C1-56C4-400C-A142-5B3EC644B81E}" type="presOf" srcId="{B2AB3D27-44F8-4C40-BDBD-F27D92390D7E}" destId="{C41F4EFE-F2BA-4CFA-8F81-CED46B6AED2A}" srcOrd="1" destOrd="0" presId="urn:microsoft.com/office/officeart/2005/8/layout/orgChart1"/>
    <dgm:cxn modelId="{9B143A2E-7C31-4E06-8ED2-380CBF271CD6}" type="presOf" srcId="{8AAD05DE-1BE5-409C-B796-0310F472617C}" destId="{E1EDA7F7-AF67-45CF-B6A6-1FEDB09AC566}" srcOrd="0" destOrd="0" presId="urn:microsoft.com/office/officeart/2005/8/layout/orgChart1"/>
    <dgm:cxn modelId="{691B84E5-F0F6-4B6E-B48C-F581D693F650}" type="presOf" srcId="{03338164-2987-4361-9BEB-F663027DF0F6}" destId="{70222E0D-8E64-4C79-97CD-BFBE9454F5EB}" srcOrd="0" destOrd="0" presId="urn:microsoft.com/office/officeart/2005/8/layout/orgChart1"/>
    <dgm:cxn modelId="{B3B73DF1-614D-455F-8F38-DCA92616AD30}" type="presOf" srcId="{2EA33616-6C58-403A-899C-3B7D55F71B27}" destId="{6EC8FE8C-3EAF-4DCB-B78C-936D0F26F435}" srcOrd="0" destOrd="0" presId="urn:microsoft.com/office/officeart/2005/8/layout/orgChart1"/>
    <dgm:cxn modelId="{B36B67CA-DF2B-4711-ACDF-0CCBFB50B353}" srcId="{F6A84389-7479-4671-AFAB-22C86A1013C3}" destId="{A64C12EE-C22E-4DC2-A3F6-FE2966E342B3}" srcOrd="1" destOrd="0" parTransId="{13B6D35D-E26A-4DD9-B04D-9987FA308EEE}" sibTransId="{FCD43844-F835-4BCA-A522-E53EBEB4B0ED}"/>
    <dgm:cxn modelId="{F870B302-9D94-4317-B5F0-AD7470A4D8D3}" type="presOf" srcId="{E5053685-28BC-4A3D-8F2F-1F5400877A3A}" destId="{B6E778E5-8326-4520-8DC0-2F4BDDEDFFBC}" srcOrd="0" destOrd="0" presId="urn:microsoft.com/office/officeart/2005/8/layout/orgChart1"/>
    <dgm:cxn modelId="{FF7FCE11-EEB4-46D6-89F4-1BF93D5E87F4}" type="presOf" srcId="{8BE15F60-AC23-42C2-B1B2-C05367E5646B}" destId="{A6C9D3D6-9DCC-442E-B9AB-B5EA30D6E5EB}" srcOrd="0" destOrd="0" presId="urn:microsoft.com/office/officeart/2005/8/layout/orgChart1"/>
    <dgm:cxn modelId="{D8AC6E89-2BDC-426C-90DF-224DB8130B21}" srcId="{BA884887-DAB9-40EF-B210-013F8580F0AC}" destId="{05B8D48B-FF5C-445E-AA41-53C0DC1A22F5}" srcOrd="1" destOrd="0" parTransId="{E5027E78-71F1-49EB-8A8D-DE714F816878}" sibTransId="{7C382FED-407C-46AE-9EC1-2F2BD074885F}"/>
    <dgm:cxn modelId="{98272939-6EB7-44C7-AD4D-4C03F6589210}" srcId="{2EA33616-6C58-403A-899C-3B7D55F71B27}" destId="{FF099EF7-321E-45BF-AED6-CB0900C8341A}" srcOrd="2" destOrd="0" parTransId="{77A2F5FD-58D1-4D68-BCF2-D7F56AB792AB}" sibTransId="{46290DE6-CD0C-4A93-A40F-C405E9AA9A19}"/>
    <dgm:cxn modelId="{E3B81160-CA6D-443A-AD43-34D573EF0C2C}" type="presOf" srcId="{8AAD05DE-1BE5-409C-B796-0310F472617C}" destId="{AE27E292-959E-4C86-B20E-8819BBFF79A1}" srcOrd="1" destOrd="0" presId="urn:microsoft.com/office/officeart/2005/8/layout/orgChart1"/>
    <dgm:cxn modelId="{12160A64-9087-4554-B7F9-9FAA3AEBE673}" srcId="{396A7383-D9B4-4304-8B32-78C675C30257}" destId="{CEB56D10-1D7D-4D86-9B0D-06B57EF7F847}" srcOrd="0" destOrd="0" parTransId="{4407C0D9-5B45-40E3-A7EA-354D7C941E75}" sibTransId="{167B1688-47B8-4FCB-B97E-BC45A20A3A63}"/>
    <dgm:cxn modelId="{55BB90AC-E562-4140-B562-073FC7F67724}" srcId="{A23E3DD3-84C7-4F1A-A7EB-38BFC37D2455}" destId="{26D65B99-6119-4546-BC10-5739298D23EE}" srcOrd="0" destOrd="0" parTransId="{BAB8D357-F81A-4056-B458-30F38359377E}" sibTransId="{93A7A12A-8DEA-48D8-8EC7-9A8594B5518F}"/>
    <dgm:cxn modelId="{6F0377BB-8D43-4C90-846E-99D061915CE7}" srcId="{2EA33616-6C58-403A-899C-3B7D55F71B27}" destId="{677867AE-D383-4741-A19C-212DA7B39248}" srcOrd="1" destOrd="0" parTransId="{8BE15F60-AC23-42C2-B1B2-C05367E5646B}" sibTransId="{BE18F588-8385-45F5-A5A3-006B4ED2851B}"/>
    <dgm:cxn modelId="{486EA8F3-2D55-443A-B18A-C238A827ADFC}" type="presOf" srcId="{D9D26F2B-C0E9-4786-9883-C20247678969}" destId="{31325EF0-5F63-4C26-A324-BAD404E70632}" srcOrd="0" destOrd="0" presId="urn:microsoft.com/office/officeart/2005/8/layout/orgChart1"/>
    <dgm:cxn modelId="{3E617A80-C504-4BEE-B66C-DE4A327E791C}" srcId="{A23E3DD3-84C7-4F1A-A7EB-38BFC37D2455}" destId="{215F10B1-4C14-4FE1-972D-3C1C30A3B040}" srcOrd="1" destOrd="0" parTransId="{E5053685-28BC-4A3D-8F2F-1F5400877A3A}" sibTransId="{FFF78542-3035-436D-B09B-22A83923491E}"/>
    <dgm:cxn modelId="{CC20FD72-AE33-4FB6-81B6-9A9B631F7693}" type="presOf" srcId="{CEB56D10-1D7D-4D86-9B0D-06B57EF7F847}" destId="{ECBEB1A3-394C-432C-AC97-B99EBA01622F}" srcOrd="1" destOrd="0" presId="urn:microsoft.com/office/officeart/2005/8/layout/orgChart1"/>
    <dgm:cxn modelId="{942BAA9B-6565-4D7F-8061-649C782E72EB}" type="presOf" srcId="{77A2F5FD-58D1-4D68-BCF2-D7F56AB792AB}" destId="{7B37DF95-E484-4655-938F-CAE68494BDFD}" srcOrd="0" destOrd="0" presId="urn:microsoft.com/office/officeart/2005/8/layout/orgChart1"/>
    <dgm:cxn modelId="{73BAC211-3741-4998-A426-8817DBB9AB0C}" type="presOf" srcId="{E5027E78-71F1-49EB-8A8D-DE714F816878}" destId="{30122BF3-2241-4FB6-95D1-F36E61F93B17}" srcOrd="0" destOrd="0" presId="urn:microsoft.com/office/officeart/2005/8/layout/orgChart1"/>
    <dgm:cxn modelId="{ACCC15FE-34DE-4BA1-A971-9115E2FA9340}" srcId="{F6A84389-7479-4671-AFAB-22C86A1013C3}" destId="{D9D26F2B-C0E9-4786-9883-C20247678969}" srcOrd="2" destOrd="0" parTransId="{A02DCBEC-11D1-4074-990C-55B61113560A}" sibTransId="{DB769E61-0275-4091-8E7E-755C24BF34D1}"/>
    <dgm:cxn modelId="{5826472F-24C9-4054-8D11-502E05741A09}" type="presOf" srcId="{396A7383-D9B4-4304-8B32-78C675C30257}" destId="{599EC8A7-784D-4CF4-956B-8E5FE28C952D}" srcOrd="0" destOrd="0" presId="urn:microsoft.com/office/officeart/2005/8/layout/orgChart1"/>
    <dgm:cxn modelId="{FF63CFC1-F229-4651-8B5F-96F3C141D33A}" type="presOf" srcId="{DE416E60-CF12-4738-8056-F98A479FE49F}" destId="{9B5EC859-7248-4FBE-AAC0-34E59A4B5E3A}" srcOrd="0" destOrd="0" presId="urn:microsoft.com/office/officeart/2005/8/layout/orgChart1"/>
    <dgm:cxn modelId="{675DE11D-E2C3-4EB8-8A01-92526507D248}" type="presOf" srcId="{7E0307B1-0770-42CC-8141-2B9066EE81BC}" destId="{BDA449B2-0346-4900-B429-671249802F24}" srcOrd="0"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30FEE614-345C-46D0-BDAD-BAE6936D344E}" type="presOf" srcId="{A64C12EE-C22E-4DC2-A3F6-FE2966E342B3}" destId="{222A82B4-3297-4546-B5B4-6C1B9319AB68}" srcOrd="0" destOrd="0" presId="urn:microsoft.com/office/officeart/2005/8/layout/orgChart1"/>
    <dgm:cxn modelId="{E29EFBAA-D876-434D-AE80-5B7635C40745}" type="presOf" srcId="{D9ED5367-4836-427E-AE36-8E190D0569D1}" destId="{D7DC60F2-1A0C-41AE-AFB4-A60301FAA410}" srcOrd="0" destOrd="0" presId="urn:microsoft.com/office/officeart/2005/8/layout/orgChart1"/>
    <dgm:cxn modelId="{B18C3E6E-9354-4022-83B2-8D964B9DCD2E}" type="presOf" srcId="{0518F379-9B76-4D24-9528-ABF29A5CC0F7}" destId="{F49C7E02-ADF7-47A9-B251-A05DCA6DCBF0}" srcOrd="1" destOrd="0" presId="urn:microsoft.com/office/officeart/2005/8/layout/orgChart1"/>
    <dgm:cxn modelId="{5A40AF73-D9EE-4484-BD48-F3825522DABD}" type="presOf" srcId="{290C1AEE-083C-4084-BC06-53C77297EA1A}" destId="{85AD151A-5FC0-4A26-A724-B52111225FB9}" srcOrd="0" destOrd="0" presId="urn:microsoft.com/office/officeart/2005/8/layout/orgChart1"/>
    <dgm:cxn modelId="{C9E6AB19-9CB3-4D3E-BE76-91A55A330FB6}" type="presOf" srcId="{FF099EF7-321E-45BF-AED6-CB0900C8341A}" destId="{69DD91BF-AE08-4A50-85AD-0A6AF04AFB88}" srcOrd="1" destOrd="0" presId="urn:microsoft.com/office/officeart/2005/8/layout/orgChart1"/>
    <dgm:cxn modelId="{43BD5440-B75E-4213-8E67-B1BFC6F9EB20}" type="presOf" srcId="{BAB8D357-F81A-4056-B458-30F38359377E}" destId="{EA408DB3-838D-45D3-8748-8FF9792CF1A3}" srcOrd="0" destOrd="0" presId="urn:microsoft.com/office/officeart/2005/8/layout/orgChart1"/>
    <dgm:cxn modelId="{629E0326-F906-45C7-BA00-C459308A5674}" type="presOf" srcId="{F6A84389-7479-4671-AFAB-22C86A1013C3}" destId="{B65A424E-8D02-48E1-A2F1-EDB74AB25626}" srcOrd="1" destOrd="0" presId="urn:microsoft.com/office/officeart/2005/8/layout/orgChart1"/>
    <dgm:cxn modelId="{97D66F58-E4CB-48CA-BFDA-D09A83050467}" type="presOf" srcId="{A64C12EE-C22E-4DC2-A3F6-FE2966E342B3}" destId="{3923C421-2A2B-42A7-B0B6-4CA61A478D6C}" srcOrd="1" destOrd="0" presId="urn:microsoft.com/office/officeart/2005/8/layout/orgChart1"/>
    <dgm:cxn modelId="{72735A61-2FCB-4FF7-BE0F-3FB71BBFC2D1}" type="presOf" srcId="{677867AE-D383-4741-A19C-212DA7B39248}" destId="{5AFBDEEA-44F9-4D0A-B695-80C0193C9A5A}" srcOrd="0" destOrd="0" presId="urn:microsoft.com/office/officeart/2005/8/layout/orgChart1"/>
    <dgm:cxn modelId="{D65CC4B6-EDBD-4459-A2BD-A3007C4A1FB7}" type="presOf" srcId="{0518F379-9B76-4D24-9528-ABF29A5CC0F7}" destId="{EB12E4D8-E7F1-4C62-B520-31141AFC5A55}" srcOrd="0" destOrd="0" presId="urn:microsoft.com/office/officeart/2005/8/layout/orgChart1"/>
    <dgm:cxn modelId="{B7484B41-73EB-4A2B-9D72-399AB61B8EB6}" type="presOf" srcId="{2EA33616-6C58-403A-899C-3B7D55F71B27}" destId="{EFD0803D-D0E7-4BD0-BD15-D56AA3DD3146}" srcOrd="1" destOrd="0" presId="urn:microsoft.com/office/officeart/2005/8/layout/orgChart1"/>
    <dgm:cxn modelId="{12196EDD-E099-41EC-BBD8-7BB6D1333CDA}" type="presOf" srcId="{05B8D48B-FF5C-445E-AA41-53C0DC1A22F5}" destId="{E7A7B142-97AC-408B-A7FB-02C1C3CDC37B}" srcOrd="0" destOrd="0" presId="urn:microsoft.com/office/officeart/2005/8/layout/orgChart1"/>
    <dgm:cxn modelId="{D2030F44-1A84-4F44-A9E9-90A4FC9DA302}" type="presOf" srcId="{4407C0D9-5B45-40E3-A7EA-354D7C941E75}" destId="{D3160D3E-8992-45F6-A60B-102FCBEDAA7E}" srcOrd="0" destOrd="0" presId="urn:microsoft.com/office/officeart/2005/8/layout/orgChart1"/>
    <dgm:cxn modelId="{4EC198C2-145D-4F3E-9D55-B1D35A395702}" type="presOf" srcId="{E330932B-D843-4CA1-8C40-6E646826A26B}" destId="{40D1D1AB-92F9-4478-A7DD-67654067D27A}" srcOrd="1" destOrd="0" presId="urn:microsoft.com/office/officeart/2005/8/layout/orgChart1"/>
    <dgm:cxn modelId="{BD924E64-A09A-47B3-8E1C-8741157F9EBD}" type="presOf" srcId="{6D545C22-2728-4C6A-A606-C6B4183D0725}" destId="{5B216782-F24A-476B-AFDA-84082154EE93}"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AA1F5D9A-82DA-40AD-8130-787E3E374CB0}" type="presOf" srcId="{7CBB8AA7-F18D-423C-8EAB-0B7075F294D5}" destId="{9ADD2EC2-3F85-4835-9072-4B11ECA3733C}" srcOrd="0" destOrd="0" presId="urn:microsoft.com/office/officeart/2005/8/layout/orgChart1"/>
    <dgm:cxn modelId="{816B283D-8147-4E89-8039-6EAD234C82ED}" type="presOf" srcId="{215F10B1-4C14-4FE1-972D-3C1C30A3B040}" destId="{86617894-E30D-4376-B3A2-9B8AB4D89345}" srcOrd="0" destOrd="0" presId="urn:microsoft.com/office/officeart/2005/8/layout/orgChart1"/>
    <dgm:cxn modelId="{F568628F-3C2D-4365-BB5D-4B0BC1846D02}" type="presOf" srcId="{7F754C0D-C6E0-4338-B1E7-B62851F92A8F}" destId="{E4F86B49-50B8-458D-9F82-62CB754AB6AA}" srcOrd="0" destOrd="0" presId="urn:microsoft.com/office/officeart/2005/8/layout/orgChart1"/>
    <dgm:cxn modelId="{74056DDC-DC02-41DB-8F50-C8D8F3F0969A}" type="presOf" srcId="{215F10B1-4C14-4FE1-972D-3C1C30A3B040}" destId="{4548BF4A-5111-42C5-8BD6-1194673430EA}" srcOrd="1" destOrd="0" presId="urn:microsoft.com/office/officeart/2005/8/layout/orgChart1"/>
    <dgm:cxn modelId="{B508E629-68FB-423B-9891-3168743C447E}" type="presOf" srcId="{05B8D48B-FF5C-445E-AA41-53C0DC1A22F5}" destId="{ABE53CDF-F41C-43A5-BFD3-6D673657AE2F}" srcOrd="1" destOrd="0" presId="urn:microsoft.com/office/officeart/2005/8/layout/orgChart1"/>
    <dgm:cxn modelId="{FE14166C-A14B-413C-AE13-34C23CB4A9D4}" type="presOf" srcId="{6D545C22-2728-4C6A-A606-C6B4183D0725}" destId="{837E7401-2020-4E86-93B9-6A783B18CE73}" srcOrd="1" destOrd="0" presId="urn:microsoft.com/office/officeart/2005/8/layout/orgChart1"/>
    <dgm:cxn modelId="{E52E21D9-78D4-4062-BC70-380C8572AAE6}" type="presOf" srcId="{BA884887-DAB9-40EF-B210-013F8580F0AC}" destId="{CD28EE2E-A8D3-49C1-9D0D-2FB5B18FD06C}" srcOrd="0" destOrd="0" presId="urn:microsoft.com/office/officeart/2005/8/layout/orgChart1"/>
    <dgm:cxn modelId="{E553DFF6-7748-43F0-A98B-CDB13F27C050}" type="presOf" srcId="{63879560-0422-45CB-8864-A8F90043E6DC}" destId="{0A7BCCD4-E970-4163-91E4-D62BA1F7944A}" srcOrd="0" destOrd="0" presId="urn:microsoft.com/office/officeart/2005/8/layout/orgChart1"/>
    <dgm:cxn modelId="{10B868B8-BB23-434A-BCE6-1D9BDE23071F}" srcId="{2EA33616-6C58-403A-899C-3B7D55F71B27}" destId="{44EE301A-5342-44B9-A4F6-A9AE3E1D95DE}" srcOrd="5" destOrd="0" parTransId="{03338164-2987-4361-9BEB-F663027DF0F6}" sibTransId="{6737E240-E922-4F9B-8303-705347FF9340}"/>
    <dgm:cxn modelId="{B7A2A136-31AA-451F-84B0-F9D080E91954}" srcId="{FF099EF7-321E-45BF-AED6-CB0900C8341A}" destId="{396A7383-D9B4-4304-8B32-78C675C30257}" srcOrd="0" destOrd="0" parTransId="{63879560-0422-45CB-8864-A8F90043E6DC}" sibTransId="{036C305C-2D32-4A0F-BFCC-1FD9FF710A6A}"/>
    <dgm:cxn modelId="{4F443A61-D936-4D8B-95D7-BA01D315A578}" type="presOf" srcId="{44EE301A-5342-44B9-A4F6-A9AE3E1D95DE}" destId="{8BCF89A1-BDAE-40D7-8180-F80A9607842D}" srcOrd="1" destOrd="0" presId="urn:microsoft.com/office/officeart/2005/8/layout/orgChart1"/>
    <dgm:cxn modelId="{8E23B612-9FFF-4791-832D-BFE10F14C738}" type="presOf" srcId="{5E5B7B96-2CDB-4DBE-BD1E-B6804DEF3F33}" destId="{B7369CB2-4E67-4995-BD0C-79A9C58BF014}" srcOrd="0" destOrd="0" presId="urn:microsoft.com/office/officeart/2005/8/layout/orgChart1"/>
    <dgm:cxn modelId="{0B506E6A-B007-46AC-AA57-BA0A5D23B40F}" type="presOf" srcId="{A02DCBEC-11D1-4074-990C-55B61113560A}" destId="{EFFFAD46-16E5-403D-9102-EB5042142751}" srcOrd="0" destOrd="0" presId="urn:microsoft.com/office/officeart/2005/8/layout/orgChart1"/>
    <dgm:cxn modelId="{1ED989F5-443D-461C-9813-40DA364A3471}" type="presOf" srcId="{B2AB3D27-44F8-4C40-BDBD-F27D92390D7E}" destId="{52A07BDC-5AE2-415E-A514-50EEC7D19484}" srcOrd="0" destOrd="0" presId="urn:microsoft.com/office/officeart/2005/8/layout/orgChart1"/>
    <dgm:cxn modelId="{AA0E7D03-1C25-42D5-9DE0-BB8F2A4237F1}" type="presOf" srcId="{FF099EF7-321E-45BF-AED6-CB0900C8341A}" destId="{714D4D66-57CB-44E1-9470-6ECBE1235C2D}" srcOrd="0" destOrd="0" presId="urn:microsoft.com/office/officeart/2005/8/layout/orgChart1"/>
    <dgm:cxn modelId="{E8868FEE-5B0A-44BD-857B-4DB00C151D47}" type="presOf" srcId="{BA884887-DAB9-40EF-B210-013F8580F0AC}" destId="{5D2457A3-228A-410C-BB8F-3F21E6A1BF73}" srcOrd="1" destOrd="0" presId="urn:microsoft.com/office/officeart/2005/8/layout/orgChart1"/>
    <dgm:cxn modelId="{808A17F8-ED5E-401C-9560-500E72DE6ECC}" type="presOf" srcId="{677867AE-D383-4741-A19C-212DA7B39248}" destId="{1AE042DB-F9DB-41D6-B36B-767F795400BE}" srcOrd="1" destOrd="0" presId="urn:microsoft.com/office/officeart/2005/8/layout/orgChart1"/>
    <dgm:cxn modelId="{9E9ACD27-5B78-48CE-BA5D-CF5E51C75928}" type="presOf" srcId="{5A059123-7559-42F8-A429-2DD037A7FC85}" destId="{61D2FC3C-DC7C-4748-A0DD-133BBB7C198D}" srcOrd="0" destOrd="0" presId="urn:microsoft.com/office/officeart/2005/8/layout/orgChart1"/>
    <dgm:cxn modelId="{19D1A72E-B957-4EAF-85F6-53A99D81E3E3}" type="presOf" srcId="{017C3DD6-71D5-4B39-BDF6-6824B3256F0C}" destId="{6F296170-A17B-4323-8E97-89FCE16C2BB5}" srcOrd="0" destOrd="0" presId="urn:microsoft.com/office/officeart/2005/8/layout/orgChart1"/>
    <dgm:cxn modelId="{2C81C486-0FCD-4CC2-A23A-DBF1C9C3F080}" type="presOf" srcId="{A23E3DD3-84C7-4F1A-A7EB-38BFC37D2455}" destId="{BB2208F1-49D2-4C2F-ABFD-B1FDB3878691}" srcOrd="1" destOrd="0" presId="urn:microsoft.com/office/officeart/2005/8/layout/orgChart1"/>
    <dgm:cxn modelId="{1F9F0DEA-28E6-4F5C-87DD-A0D99AE80023}" type="presOf" srcId="{441267FB-F671-4CDA-A935-38DB662BEC19}" destId="{4CBFE0D8-3F1F-43EA-B140-6CA244E4CD57}" srcOrd="0" destOrd="0" presId="urn:microsoft.com/office/officeart/2005/8/layout/orgChart1"/>
    <dgm:cxn modelId="{4C159B98-DADC-4F1C-93D1-B09511592A3E}" srcId="{396A7383-D9B4-4304-8B32-78C675C30257}" destId="{E330932B-D843-4CA1-8C40-6E646826A26B}" srcOrd="1" destOrd="0" parTransId="{857573F7-EB85-4D9C-8DC9-F0885E9683FD}" sibTransId="{175EEBE2-69DD-4F90-AD01-FD555BA08CC7}"/>
    <dgm:cxn modelId="{6D1AD96A-E7F5-4ED2-8FA6-E68D9355686C}" srcId="{BA884887-DAB9-40EF-B210-013F8580F0AC}" destId="{7F754C0D-C6E0-4338-B1E7-B62851F92A8F}" srcOrd="2" destOrd="0" parTransId="{FF54B368-9CA7-46BC-B5A4-41F1C8CA7604}" sibTransId="{2B8D65FF-3684-4FEE-BB56-216BBB30FC62}"/>
    <dgm:cxn modelId="{3E3652AD-B295-450C-BFCF-82C1A3D583D3}" type="presOf" srcId="{078036DA-4B70-457E-96EB-0CE4F0334C00}" destId="{0499B7DD-41D7-47F0-BE34-5256BBC4D93A}" srcOrd="0" destOrd="0" presId="urn:microsoft.com/office/officeart/2005/8/layout/orgChart1"/>
    <dgm:cxn modelId="{08FEA05F-1662-4FF0-AFCA-5DDB4D4CFA87}" type="presOf" srcId="{D9D26F2B-C0E9-4786-9883-C20247678969}" destId="{A5D40E1C-D8A8-4CB5-B23B-C5E304311590}" srcOrd="1" destOrd="0" presId="urn:microsoft.com/office/officeart/2005/8/layout/orgChart1"/>
    <dgm:cxn modelId="{56D05D7F-3ADD-4090-A793-1130C97AFAB3}" type="presParOf" srcId="{BE809DCD-C791-4D06-B74E-636465068ABF}" destId="{CBC44882-21AA-4C17-849C-D9C786CEEDB2}" srcOrd="0" destOrd="0" presId="urn:microsoft.com/office/officeart/2005/8/layout/orgChart1"/>
    <dgm:cxn modelId="{5EF3F36D-316C-4DDC-B385-95F4FF5E6E9C}" type="presParOf" srcId="{CBC44882-21AA-4C17-849C-D9C786CEEDB2}" destId="{D34B3118-2238-4881-A51D-D88F2B6A435D}" srcOrd="0" destOrd="0" presId="urn:microsoft.com/office/officeart/2005/8/layout/orgChart1"/>
    <dgm:cxn modelId="{0335B678-B3AE-4EF0-A6FC-86138BC2B64C}" type="presParOf" srcId="{D34B3118-2238-4881-A51D-D88F2B6A435D}" destId="{6EC8FE8C-3EAF-4DCB-B78C-936D0F26F435}" srcOrd="0" destOrd="0" presId="urn:microsoft.com/office/officeart/2005/8/layout/orgChart1"/>
    <dgm:cxn modelId="{F501DD32-10F9-45C1-B71A-C5056EDC0F9E}" type="presParOf" srcId="{D34B3118-2238-4881-A51D-D88F2B6A435D}" destId="{EFD0803D-D0E7-4BD0-BD15-D56AA3DD3146}" srcOrd="1" destOrd="0" presId="urn:microsoft.com/office/officeart/2005/8/layout/orgChart1"/>
    <dgm:cxn modelId="{C36CDE9F-42AE-475F-A9C2-1E270F8BA178}" type="presParOf" srcId="{CBC44882-21AA-4C17-849C-D9C786CEEDB2}" destId="{76D3F05A-4157-40B3-A88D-439316AD0519}" srcOrd="1" destOrd="0" presId="urn:microsoft.com/office/officeart/2005/8/layout/orgChart1"/>
    <dgm:cxn modelId="{AB6A0D52-74FE-46B3-81E2-F242E0BBE242}" type="presParOf" srcId="{76D3F05A-4157-40B3-A88D-439316AD0519}" destId="{9B5EC859-7248-4FBE-AAC0-34E59A4B5E3A}" srcOrd="0" destOrd="0" presId="urn:microsoft.com/office/officeart/2005/8/layout/orgChart1"/>
    <dgm:cxn modelId="{EBD85FAE-7CA2-4402-9352-6CAB8A6EF2C0}" type="presParOf" srcId="{76D3F05A-4157-40B3-A88D-439316AD0519}" destId="{DABCF168-8197-4DA5-94C4-057CBDCE17AB}" srcOrd="1" destOrd="0" presId="urn:microsoft.com/office/officeart/2005/8/layout/orgChart1"/>
    <dgm:cxn modelId="{F509E7AA-9C69-43B3-A6DE-DBBA644F3B48}" type="presParOf" srcId="{DABCF168-8197-4DA5-94C4-057CBDCE17AB}" destId="{C69B29FC-971D-497C-B303-CC11DC38A35E}" srcOrd="0" destOrd="0" presId="urn:microsoft.com/office/officeart/2005/8/layout/orgChart1"/>
    <dgm:cxn modelId="{059E8AAC-1937-41A7-8659-8EC48C0F22E8}" type="presParOf" srcId="{C69B29FC-971D-497C-B303-CC11DC38A35E}" destId="{EB12E4D8-E7F1-4C62-B520-31141AFC5A55}" srcOrd="0" destOrd="0" presId="urn:microsoft.com/office/officeart/2005/8/layout/orgChart1"/>
    <dgm:cxn modelId="{B7600341-E5D4-45CB-AD1F-A146D5766A99}" type="presParOf" srcId="{C69B29FC-971D-497C-B303-CC11DC38A35E}" destId="{F49C7E02-ADF7-47A9-B251-A05DCA6DCBF0}" srcOrd="1" destOrd="0" presId="urn:microsoft.com/office/officeart/2005/8/layout/orgChart1"/>
    <dgm:cxn modelId="{D21B2FCD-54F7-4FF3-A54F-E10C963FB969}" type="presParOf" srcId="{DABCF168-8197-4DA5-94C4-057CBDCE17AB}" destId="{7292F90E-15B3-447A-9832-737E5FD6DA66}" srcOrd="1" destOrd="0" presId="urn:microsoft.com/office/officeart/2005/8/layout/orgChart1"/>
    <dgm:cxn modelId="{62623DAB-9F50-4A59-92E7-004974BEFBEE}" type="presParOf" srcId="{7292F90E-15B3-447A-9832-737E5FD6DA66}" destId="{B7369CB2-4E67-4995-BD0C-79A9C58BF014}" srcOrd="0" destOrd="0" presId="urn:microsoft.com/office/officeart/2005/8/layout/orgChart1"/>
    <dgm:cxn modelId="{918D5AF3-A78E-42E9-A817-1F4B3DF5CF59}" type="presParOf" srcId="{7292F90E-15B3-447A-9832-737E5FD6DA66}" destId="{F5BB6180-02A2-462C-9ADA-06EFAABF5E11}" srcOrd="1" destOrd="0" presId="urn:microsoft.com/office/officeart/2005/8/layout/orgChart1"/>
    <dgm:cxn modelId="{C7EC667F-0A42-4DF8-A08C-13A765188659}" type="presParOf" srcId="{F5BB6180-02A2-462C-9ADA-06EFAABF5E11}" destId="{DFBD11F2-BAB5-4360-B082-60F8FB58D991}" srcOrd="0" destOrd="0" presId="urn:microsoft.com/office/officeart/2005/8/layout/orgChart1"/>
    <dgm:cxn modelId="{3C1E22D6-3495-494C-947B-703DBC2780E4}" type="presParOf" srcId="{DFBD11F2-BAB5-4360-B082-60F8FB58D991}" destId="{230D7DAA-94E0-462D-B5DB-F05944C037A5}" srcOrd="0" destOrd="0" presId="urn:microsoft.com/office/officeart/2005/8/layout/orgChart1"/>
    <dgm:cxn modelId="{C845D27C-00BD-4E79-BD24-20C9A46868A0}" type="presParOf" srcId="{DFBD11F2-BAB5-4360-B082-60F8FB58D991}" destId="{B65A424E-8D02-48E1-A2F1-EDB74AB25626}" srcOrd="1" destOrd="0" presId="urn:microsoft.com/office/officeart/2005/8/layout/orgChart1"/>
    <dgm:cxn modelId="{FF152EB0-9784-4645-92AB-12EF5C0473B5}" type="presParOf" srcId="{F5BB6180-02A2-462C-9ADA-06EFAABF5E11}" destId="{7DD8B4CD-6A0A-4157-8185-D3962604D1B7}" srcOrd="1" destOrd="0" presId="urn:microsoft.com/office/officeart/2005/8/layout/orgChart1"/>
    <dgm:cxn modelId="{B77572AB-6259-4988-8600-FC8A2D3B1DB9}" type="presParOf" srcId="{7DD8B4CD-6A0A-4157-8185-D3962604D1B7}" destId="{28EB5A4C-DD38-4548-B1E0-A6375432A408}" srcOrd="0" destOrd="0" presId="urn:microsoft.com/office/officeart/2005/8/layout/orgChart1"/>
    <dgm:cxn modelId="{A0E0E7E2-82C0-4851-90F9-2AF47B42FCD8}" type="presParOf" srcId="{7DD8B4CD-6A0A-4157-8185-D3962604D1B7}" destId="{2F723365-1254-4FC1-A337-B3AD7E9ECF31}" srcOrd="1" destOrd="0" presId="urn:microsoft.com/office/officeart/2005/8/layout/orgChart1"/>
    <dgm:cxn modelId="{13E7B7E8-9CA0-4ABD-BC9D-A8DC9B4B734C}" type="presParOf" srcId="{2F723365-1254-4FC1-A337-B3AD7E9ECF31}" destId="{893EE9CD-588D-4BBD-BF2B-11275A66C271}" srcOrd="0" destOrd="0" presId="urn:microsoft.com/office/officeart/2005/8/layout/orgChart1"/>
    <dgm:cxn modelId="{442B8726-101A-4216-A447-210D18631465}" type="presParOf" srcId="{893EE9CD-588D-4BBD-BF2B-11275A66C271}" destId="{E1EDA7F7-AF67-45CF-B6A6-1FEDB09AC566}" srcOrd="0" destOrd="0" presId="urn:microsoft.com/office/officeart/2005/8/layout/orgChart1"/>
    <dgm:cxn modelId="{B2C0873E-B26D-4C91-9612-23B489942539}" type="presParOf" srcId="{893EE9CD-588D-4BBD-BF2B-11275A66C271}" destId="{AE27E292-959E-4C86-B20E-8819BBFF79A1}" srcOrd="1" destOrd="0" presId="urn:microsoft.com/office/officeart/2005/8/layout/orgChart1"/>
    <dgm:cxn modelId="{9BB3426D-9979-4058-B21A-AF89463307E1}" type="presParOf" srcId="{2F723365-1254-4FC1-A337-B3AD7E9ECF31}" destId="{7604E660-5065-493B-B2E2-0430CDC5F573}" srcOrd="1" destOrd="0" presId="urn:microsoft.com/office/officeart/2005/8/layout/orgChart1"/>
    <dgm:cxn modelId="{480AA04B-5A37-46C7-A082-A5DB93505379}" type="presParOf" srcId="{2F723365-1254-4FC1-A337-B3AD7E9ECF31}" destId="{21FC01D7-0625-40BA-B547-8176E8AC0A8C}" srcOrd="2" destOrd="0" presId="urn:microsoft.com/office/officeart/2005/8/layout/orgChart1"/>
    <dgm:cxn modelId="{A6541602-F227-422A-A27B-DBCAE16F8B0A}" type="presParOf" srcId="{7DD8B4CD-6A0A-4157-8185-D3962604D1B7}" destId="{E38A6137-0FEA-4001-9BE1-07FD84B67A16}" srcOrd="2" destOrd="0" presId="urn:microsoft.com/office/officeart/2005/8/layout/orgChart1"/>
    <dgm:cxn modelId="{6E213FF8-B3DB-4FC0-B963-D97ABA09291C}" type="presParOf" srcId="{7DD8B4CD-6A0A-4157-8185-D3962604D1B7}" destId="{FC02EEC1-E96E-4370-9532-27A44A98620C}" srcOrd="3" destOrd="0" presId="urn:microsoft.com/office/officeart/2005/8/layout/orgChart1"/>
    <dgm:cxn modelId="{85B1CE20-F9F7-4FE4-8F01-F811A908430D}" type="presParOf" srcId="{FC02EEC1-E96E-4370-9532-27A44A98620C}" destId="{E21594AD-5316-4630-9672-C6BB7C74B4EB}" srcOrd="0" destOrd="0" presId="urn:microsoft.com/office/officeart/2005/8/layout/orgChart1"/>
    <dgm:cxn modelId="{1462B046-A5BF-44A4-9DE8-305DEE6A5058}" type="presParOf" srcId="{E21594AD-5316-4630-9672-C6BB7C74B4EB}" destId="{222A82B4-3297-4546-B5B4-6C1B9319AB68}" srcOrd="0" destOrd="0" presId="urn:microsoft.com/office/officeart/2005/8/layout/orgChart1"/>
    <dgm:cxn modelId="{6CBA19EE-54C8-49F2-93CF-75AFF3B8EC79}" type="presParOf" srcId="{E21594AD-5316-4630-9672-C6BB7C74B4EB}" destId="{3923C421-2A2B-42A7-B0B6-4CA61A478D6C}" srcOrd="1" destOrd="0" presId="urn:microsoft.com/office/officeart/2005/8/layout/orgChart1"/>
    <dgm:cxn modelId="{620EFABF-B5BA-4F15-B7E7-4655F0B55926}" type="presParOf" srcId="{FC02EEC1-E96E-4370-9532-27A44A98620C}" destId="{30D222CE-3410-4958-A082-83957F440A31}" srcOrd="1" destOrd="0" presId="urn:microsoft.com/office/officeart/2005/8/layout/orgChart1"/>
    <dgm:cxn modelId="{D9F7B625-A6C9-4C6A-A201-03F3A87E9D07}" type="presParOf" srcId="{FC02EEC1-E96E-4370-9532-27A44A98620C}" destId="{314CA26B-4F34-42D4-91B8-6E98F84C88BB}" srcOrd="2" destOrd="0" presId="urn:microsoft.com/office/officeart/2005/8/layout/orgChart1"/>
    <dgm:cxn modelId="{8FC7354D-F302-4255-9082-1531780E6E78}" type="presParOf" srcId="{7DD8B4CD-6A0A-4157-8185-D3962604D1B7}" destId="{EFFFAD46-16E5-403D-9102-EB5042142751}" srcOrd="4" destOrd="0" presId="urn:microsoft.com/office/officeart/2005/8/layout/orgChart1"/>
    <dgm:cxn modelId="{8F8B700B-DD16-4D75-98A1-1BDA761705DE}" type="presParOf" srcId="{7DD8B4CD-6A0A-4157-8185-D3962604D1B7}" destId="{68468AE8-5728-4ADE-8232-9BB8D5218698}" srcOrd="5" destOrd="0" presId="urn:microsoft.com/office/officeart/2005/8/layout/orgChart1"/>
    <dgm:cxn modelId="{210BA544-2E10-404A-85AD-B47C5AA143D6}" type="presParOf" srcId="{68468AE8-5728-4ADE-8232-9BB8D5218698}" destId="{F6A33EBE-1CE6-43E8-A429-C4784B051412}" srcOrd="0" destOrd="0" presId="urn:microsoft.com/office/officeart/2005/8/layout/orgChart1"/>
    <dgm:cxn modelId="{ACE5F590-FD80-4BB8-B950-FA9F195705FF}" type="presParOf" srcId="{F6A33EBE-1CE6-43E8-A429-C4784B051412}" destId="{31325EF0-5F63-4C26-A324-BAD404E70632}" srcOrd="0" destOrd="0" presId="urn:microsoft.com/office/officeart/2005/8/layout/orgChart1"/>
    <dgm:cxn modelId="{A6BEDDCE-FB9F-45F3-8393-704ACD36596F}" type="presParOf" srcId="{F6A33EBE-1CE6-43E8-A429-C4784B051412}" destId="{A5D40E1C-D8A8-4CB5-B23B-C5E304311590}" srcOrd="1" destOrd="0" presId="urn:microsoft.com/office/officeart/2005/8/layout/orgChart1"/>
    <dgm:cxn modelId="{76D90C71-C295-4928-A217-7584037C98B5}" type="presParOf" srcId="{68468AE8-5728-4ADE-8232-9BB8D5218698}" destId="{9262056F-E643-4D20-B871-349C61D94971}" srcOrd="1" destOrd="0" presId="urn:microsoft.com/office/officeart/2005/8/layout/orgChart1"/>
    <dgm:cxn modelId="{D8E6861C-7646-4DF7-9049-8535DCA9FD10}" type="presParOf" srcId="{68468AE8-5728-4ADE-8232-9BB8D5218698}" destId="{5B8206CC-7B6A-4231-B613-91F9F3F842A1}" srcOrd="2" destOrd="0" presId="urn:microsoft.com/office/officeart/2005/8/layout/orgChart1"/>
    <dgm:cxn modelId="{843AA6AC-2277-4579-9CC1-9F5C487A0873}" type="presParOf" srcId="{F5BB6180-02A2-462C-9ADA-06EFAABF5E11}" destId="{1F2B51D0-8DFD-4287-88F5-2F6C067CC45A}" srcOrd="2" destOrd="0" presId="urn:microsoft.com/office/officeart/2005/8/layout/orgChart1"/>
    <dgm:cxn modelId="{BA2A5F9D-2B18-4EFC-8509-89F514C471FA}" type="presParOf" srcId="{DABCF168-8197-4DA5-94C4-057CBDCE17AB}" destId="{0FF6E8A5-63F3-4681-8C4F-99EACC836F0B}" srcOrd="2" destOrd="0" presId="urn:microsoft.com/office/officeart/2005/8/layout/orgChart1"/>
    <dgm:cxn modelId="{0D3AA4EE-320D-4640-AE03-7C5233CB68D9}" type="presParOf" srcId="{76D3F05A-4157-40B3-A88D-439316AD0519}" destId="{A6C9D3D6-9DCC-442E-B9AB-B5EA30D6E5EB}" srcOrd="2" destOrd="0" presId="urn:microsoft.com/office/officeart/2005/8/layout/orgChart1"/>
    <dgm:cxn modelId="{7AB08AAA-44BF-4A97-81BF-7888E97FCF13}" type="presParOf" srcId="{76D3F05A-4157-40B3-A88D-439316AD0519}" destId="{33966EC2-6616-4A60-B935-C7D05ED6891D}" srcOrd="3" destOrd="0" presId="urn:microsoft.com/office/officeart/2005/8/layout/orgChart1"/>
    <dgm:cxn modelId="{ED2F6CAE-2575-4C1F-95B3-6372110A909F}" type="presParOf" srcId="{33966EC2-6616-4A60-B935-C7D05ED6891D}" destId="{ED400900-9E06-4805-AE88-90A4A95E42FD}" srcOrd="0" destOrd="0" presId="urn:microsoft.com/office/officeart/2005/8/layout/orgChart1"/>
    <dgm:cxn modelId="{CE5CB660-8ABF-476C-9E3D-978365ABC4C6}" type="presParOf" srcId="{ED400900-9E06-4805-AE88-90A4A95E42FD}" destId="{5AFBDEEA-44F9-4D0A-B695-80C0193C9A5A}" srcOrd="0" destOrd="0" presId="urn:microsoft.com/office/officeart/2005/8/layout/orgChart1"/>
    <dgm:cxn modelId="{C53A07CE-96E6-4279-96C3-913FA029707D}" type="presParOf" srcId="{ED400900-9E06-4805-AE88-90A4A95E42FD}" destId="{1AE042DB-F9DB-41D6-B36B-767F795400BE}" srcOrd="1" destOrd="0" presId="urn:microsoft.com/office/officeart/2005/8/layout/orgChart1"/>
    <dgm:cxn modelId="{1EE8B6AA-558F-4FEC-BB6C-4B20713718C2}" type="presParOf" srcId="{33966EC2-6616-4A60-B935-C7D05ED6891D}" destId="{CF14CA37-86BD-4AF1-9A80-425AA349A95D}" srcOrd="1" destOrd="0" presId="urn:microsoft.com/office/officeart/2005/8/layout/orgChart1"/>
    <dgm:cxn modelId="{5181F8D7-4F62-41B1-A67B-2FBF8E32486E}" type="presParOf" srcId="{CF14CA37-86BD-4AF1-9A80-425AA349A95D}" destId="{9ADD2EC2-3F85-4835-9072-4B11ECA3733C}" srcOrd="0" destOrd="0" presId="urn:microsoft.com/office/officeart/2005/8/layout/orgChart1"/>
    <dgm:cxn modelId="{0F6BBEAC-C754-48B0-9449-0FAAB81EF81E}" type="presParOf" srcId="{CF14CA37-86BD-4AF1-9A80-425AA349A95D}" destId="{40CD420A-BB00-403E-BA7E-D6FBF209247B}" srcOrd="1" destOrd="0" presId="urn:microsoft.com/office/officeart/2005/8/layout/orgChart1"/>
    <dgm:cxn modelId="{A43D714D-8C11-407F-9A4C-FD204D5EE8A3}" type="presParOf" srcId="{40CD420A-BB00-403E-BA7E-D6FBF209247B}" destId="{3C37E743-8DC8-4EBA-A485-B71576312919}" srcOrd="0" destOrd="0" presId="urn:microsoft.com/office/officeart/2005/8/layout/orgChart1"/>
    <dgm:cxn modelId="{E781205A-4096-4CA7-8F7A-814661136EE0}" type="presParOf" srcId="{3C37E743-8DC8-4EBA-A485-B71576312919}" destId="{61D2FC3C-DC7C-4748-A0DD-133BBB7C198D}" srcOrd="0" destOrd="0" presId="urn:microsoft.com/office/officeart/2005/8/layout/orgChart1"/>
    <dgm:cxn modelId="{38D5A6E1-855A-4ABA-AE8D-D67E3F361282}" type="presParOf" srcId="{3C37E743-8DC8-4EBA-A485-B71576312919}" destId="{5103C05A-BBA2-4518-89BB-F66897356EEC}" srcOrd="1" destOrd="0" presId="urn:microsoft.com/office/officeart/2005/8/layout/orgChart1"/>
    <dgm:cxn modelId="{18570B3F-F3CD-47E1-B550-ED334B98CD22}" type="presParOf" srcId="{40CD420A-BB00-403E-BA7E-D6FBF209247B}" destId="{215D5159-9B3D-4FEE-8077-17AB6F34AD28}" srcOrd="1" destOrd="0" presId="urn:microsoft.com/office/officeart/2005/8/layout/orgChart1"/>
    <dgm:cxn modelId="{29F55105-E10E-4DE7-AAE1-B2B7B2203BAD}" type="presParOf" srcId="{40CD420A-BB00-403E-BA7E-D6FBF209247B}" destId="{FFFB4B1D-D229-4897-BD86-EC646EAAA4BB}" srcOrd="2" destOrd="0" presId="urn:microsoft.com/office/officeart/2005/8/layout/orgChart1"/>
    <dgm:cxn modelId="{D7F0190C-089A-47AF-BA32-08753F5754B2}" type="presParOf" srcId="{33966EC2-6616-4A60-B935-C7D05ED6891D}" destId="{37F9B0D2-46BD-49E0-B1C8-B282C2956D87}" srcOrd="2" destOrd="0" presId="urn:microsoft.com/office/officeart/2005/8/layout/orgChart1"/>
    <dgm:cxn modelId="{38E7B52E-3F38-449C-A395-84BE1AC63328}" type="presParOf" srcId="{76D3F05A-4157-40B3-A88D-439316AD0519}" destId="{7B37DF95-E484-4655-938F-CAE68494BDFD}" srcOrd="4" destOrd="0" presId="urn:microsoft.com/office/officeart/2005/8/layout/orgChart1"/>
    <dgm:cxn modelId="{98EF7E02-BAE7-43B0-87C4-4E2C5F2F5C69}" type="presParOf" srcId="{76D3F05A-4157-40B3-A88D-439316AD0519}" destId="{76371C25-AFD4-4F33-B421-EB0F14B8F43A}" srcOrd="5" destOrd="0" presId="urn:microsoft.com/office/officeart/2005/8/layout/orgChart1"/>
    <dgm:cxn modelId="{28BE1996-B120-4ADF-9E7E-BB1047B3D246}" type="presParOf" srcId="{76371C25-AFD4-4F33-B421-EB0F14B8F43A}" destId="{36C1A4F3-50B6-4717-AC9B-326EAD388097}" srcOrd="0" destOrd="0" presId="urn:microsoft.com/office/officeart/2005/8/layout/orgChart1"/>
    <dgm:cxn modelId="{33833F26-2774-4089-BE02-6BC3DAE0A691}" type="presParOf" srcId="{36C1A4F3-50B6-4717-AC9B-326EAD388097}" destId="{714D4D66-57CB-44E1-9470-6ECBE1235C2D}" srcOrd="0" destOrd="0" presId="urn:microsoft.com/office/officeart/2005/8/layout/orgChart1"/>
    <dgm:cxn modelId="{81B0030F-DE51-4123-AC21-FA22D6BA3293}" type="presParOf" srcId="{36C1A4F3-50B6-4717-AC9B-326EAD388097}" destId="{69DD91BF-AE08-4A50-85AD-0A6AF04AFB88}" srcOrd="1" destOrd="0" presId="urn:microsoft.com/office/officeart/2005/8/layout/orgChart1"/>
    <dgm:cxn modelId="{42F57A39-B31C-4FFE-A616-EF18F414283D}" type="presParOf" srcId="{76371C25-AFD4-4F33-B421-EB0F14B8F43A}" destId="{F5067E9F-CDDD-484A-A776-F2C9CE15B596}" srcOrd="1" destOrd="0" presId="urn:microsoft.com/office/officeart/2005/8/layout/orgChart1"/>
    <dgm:cxn modelId="{C51D48A6-1A4F-4F01-AD5F-152D55786A6A}" type="presParOf" srcId="{F5067E9F-CDDD-484A-A776-F2C9CE15B596}" destId="{0A7BCCD4-E970-4163-91E4-D62BA1F7944A}" srcOrd="0" destOrd="0" presId="urn:microsoft.com/office/officeart/2005/8/layout/orgChart1"/>
    <dgm:cxn modelId="{3B815437-0726-44C5-8B9D-F81AB70243A9}" type="presParOf" srcId="{F5067E9F-CDDD-484A-A776-F2C9CE15B596}" destId="{AD2E9C58-97D4-463A-80EF-07ED2F6C12E8}" srcOrd="1" destOrd="0" presId="urn:microsoft.com/office/officeart/2005/8/layout/orgChart1"/>
    <dgm:cxn modelId="{3ED7A098-15B3-45F2-A501-4E2AB7E24F51}" type="presParOf" srcId="{AD2E9C58-97D4-463A-80EF-07ED2F6C12E8}" destId="{0A0CE224-F606-4925-9752-F4CDD1927D71}" srcOrd="0" destOrd="0" presId="urn:microsoft.com/office/officeart/2005/8/layout/orgChart1"/>
    <dgm:cxn modelId="{EE3D621F-2010-4D0E-BDAE-1F6B8854E116}" type="presParOf" srcId="{0A0CE224-F606-4925-9752-F4CDD1927D71}" destId="{599EC8A7-784D-4CF4-956B-8E5FE28C952D}" srcOrd="0" destOrd="0" presId="urn:microsoft.com/office/officeart/2005/8/layout/orgChart1"/>
    <dgm:cxn modelId="{E56C14CB-EE8E-4AD4-B9D3-41D961786212}" type="presParOf" srcId="{0A0CE224-F606-4925-9752-F4CDD1927D71}" destId="{820C948E-3D8A-4299-AEF3-1A60BF41C990}" srcOrd="1" destOrd="0" presId="urn:microsoft.com/office/officeart/2005/8/layout/orgChart1"/>
    <dgm:cxn modelId="{62465E84-A8CF-4F99-9603-F92B2C874E82}" type="presParOf" srcId="{AD2E9C58-97D4-463A-80EF-07ED2F6C12E8}" destId="{AB142CCF-10AC-4CAC-82BC-9F78B8181D4E}" srcOrd="1" destOrd="0" presId="urn:microsoft.com/office/officeart/2005/8/layout/orgChart1"/>
    <dgm:cxn modelId="{F7F13F16-E8BD-49C1-93B2-5DF7FB6F5C7B}" type="presParOf" srcId="{AB142CCF-10AC-4CAC-82BC-9F78B8181D4E}" destId="{D3160D3E-8992-45F6-A60B-102FCBEDAA7E}" srcOrd="0" destOrd="0" presId="urn:microsoft.com/office/officeart/2005/8/layout/orgChart1"/>
    <dgm:cxn modelId="{D390C1B0-6E35-4325-8ACF-BC628334101A}" type="presParOf" srcId="{AB142CCF-10AC-4CAC-82BC-9F78B8181D4E}" destId="{185853D3-90FB-4210-B3F8-0CEEEF097C93}" srcOrd="1" destOrd="0" presId="urn:microsoft.com/office/officeart/2005/8/layout/orgChart1"/>
    <dgm:cxn modelId="{931C4F89-8640-41DE-8E21-F4567A9C518A}" type="presParOf" srcId="{185853D3-90FB-4210-B3F8-0CEEEF097C93}" destId="{68A87F3D-9211-494A-84C8-3778A5ED54E0}" srcOrd="0" destOrd="0" presId="urn:microsoft.com/office/officeart/2005/8/layout/orgChart1"/>
    <dgm:cxn modelId="{C4380789-1A59-451A-98EA-261D1B4006F2}" type="presParOf" srcId="{68A87F3D-9211-494A-84C8-3778A5ED54E0}" destId="{F6D46675-B50D-48E5-B728-7790F3A07040}" srcOrd="0" destOrd="0" presId="urn:microsoft.com/office/officeart/2005/8/layout/orgChart1"/>
    <dgm:cxn modelId="{CF3ED5B9-3491-4976-9202-C9C5C83CF30C}" type="presParOf" srcId="{68A87F3D-9211-494A-84C8-3778A5ED54E0}" destId="{ECBEB1A3-394C-432C-AC97-B99EBA01622F}" srcOrd="1" destOrd="0" presId="urn:microsoft.com/office/officeart/2005/8/layout/orgChart1"/>
    <dgm:cxn modelId="{FC2EDC15-C993-4CAC-86D6-BAA32BE7AD5A}" type="presParOf" srcId="{185853D3-90FB-4210-B3F8-0CEEEF097C93}" destId="{5B6DA781-2794-4AA2-A6EE-465928639511}" srcOrd="1" destOrd="0" presId="urn:microsoft.com/office/officeart/2005/8/layout/orgChart1"/>
    <dgm:cxn modelId="{D1E02D61-5B71-4471-9003-0A2303EE113A}" type="presParOf" srcId="{185853D3-90FB-4210-B3F8-0CEEEF097C93}" destId="{454D6795-156B-47E3-875F-803579D689C8}" srcOrd="2" destOrd="0" presId="urn:microsoft.com/office/officeart/2005/8/layout/orgChart1"/>
    <dgm:cxn modelId="{C93B9114-CEF0-4A37-847D-BA8B63828E40}" type="presParOf" srcId="{AB142CCF-10AC-4CAC-82BC-9F78B8181D4E}" destId="{4EF4569F-C657-4858-A6A2-9F922BAD9168}" srcOrd="2" destOrd="0" presId="urn:microsoft.com/office/officeart/2005/8/layout/orgChart1"/>
    <dgm:cxn modelId="{CDB6B293-FB6D-461D-B554-8ECC075ABE06}" type="presParOf" srcId="{AB142CCF-10AC-4CAC-82BC-9F78B8181D4E}" destId="{2CA362A9-627B-4BF4-B955-88EBC8DAAC7E}" srcOrd="3" destOrd="0" presId="urn:microsoft.com/office/officeart/2005/8/layout/orgChart1"/>
    <dgm:cxn modelId="{AA287BF5-82FE-4A30-8B73-49A7C8474C11}" type="presParOf" srcId="{2CA362A9-627B-4BF4-B955-88EBC8DAAC7E}" destId="{5FA314B0-25AC-4D10-9BD1-1095957912E8}" srcOrd="0" destOrd="0" presId="urn:microsoft.com/office/officeart/2005/8/layout/orgChart1"/>
    <dgm:cxn modelId="{D789EF55-877B-41BC-80A2-63760D08E6EE}" type="presParOf" srcId="{5FA314B0-25AC-4D10-9BD1-1095957912E8}" destId="{F7444D5B-AEF7-4617-9B22-AE51F0ECDC75}" srcOrd="0" destOrd="0" presId="urn:microsoft.com/office/officeart/2005/8/layout/orgChart1"/>
    <dgm:cxn modelId="{F9C17CE3-7805-4703-B4D6-2621F0AE00B2}" type="presParOf" srcId="{5FA314B0-25AC-4D10-9BD1-1095957912E8}" destId="{40D1D1AB-92F9-4478-A7DD-67654067D27A}" srcOrd="1" destOrd="0" presId="urn:microsoft.com/office/officeart/2005/8/layout/orgChart1"/>
    <dgm:cxn modelId="{220D83E5-AC77-43B4-9843-69BCA81392A3}" type="presParOf" srcId="{2CA362A9-627B-4BF4-B955-88EBC8DAAC7E}" destId="{41742AB3-0A87-4EDE-9149-94124EDC4DFD}" srcOrd="1" destOrd="0" presId="urn:microsoft.com/office/officeart/2005/8/layout/orgChart1"/>
    <dgm:cxn modelId="{B7294563-137C-41F8-81B5-E7BDD30A8918}" type="presParOf" srcId="{2CA362A9-627B-4BF4-B955-88EBC8DAAC7E}" destId="{76E953A0-9E02-4AEE-8802-B0FB745567F9}" srcOrd="2" destOrd="0" presId="urn:microsoft.com/office/officeart/2005/8/layout/orgChart1"/>
    <dgm:cxn modelId="{866C7FE2-80B7-4D1B-AFBE-BF0E57E3E538}" type="presParOf" srcId="{AB142CCF-10AC-4CAC-82BC-9F78B8181D4E}" destId="{BDA449B2-0346-4900-B429-671249802F24}" srcOrd="4" destOrd="0" presId="urn:microsoft.com/office/officeart/2005/8/layout/orgChart1"/>
    <dgm:cxn modelId="{83873303-56FB-4707-9E1E-F6D2049D1C44}" type="presParOf" srcId="{AB142CCF-10AC-4CAC-82BC-9F78B8181D4E}" destId="{61D7D266-F7FA-41BB-861C-64AA3E611D16}" srcOrd="5" destOrd="0" presId="urn:microsoft.com/office/officeart/2005/8/layout/orgChart1"/>
    <dgm:cxn modelId="{B505CCE2-AC62-4546-90B6-1B276599836D}" type="presParOf" srcId="{61D7D266-F7FA-41BB-861C-64AA3E611D16}" destId="{A9824792-80EF-4D9F-9AB9-2A2311E24B87}" srcOrd="0" destOrd="0" presId="urn:microsoft.com/office/officeart/2005/8/layout/orgChart1"/>
    <dgm:cxn modelId="{1B01DFDC-1D2F-42E2-B3E7-4BBB7087D75D}" type="presParOf" srcId="{A9824792-80EF-4D9F-9AB9-2A2311E24B87}" destId="{52A07BDC-5AE2-415E-A514-50EEC7D19484}" srcOrd="0" destOrd="0" presId="urn:microsoft.com/office/officeart/2005/8/layout/orgChart1"/>
    <dgm:cxn modelId="{3978C068-504F-4FEF-94FC-38AD04A70535}" type="presParOf" srcId="{A9824792-80EF-4D9F-9AB9-2A2311E24B87}" destId="{C41F4EFE-F2BA-4CFA-8F81-CED46B6AED2A}" srcOrd="1" destOrd="0" presId="urn:microsoft.com/office/officeart/2005/8/layout/orgChart1"/>
    <dgm:cxn modelId="{60639ADF-EC38-4EAA-824D-D1349EC919B6}" type="presParOf" srcId="{61D7D266-F7FA-41BB-861C-64AA3E611D16}" destId="{F750FFBC-1290-4CE3-B93A-CC307B433928}" srcOrd="1" destOrd="0" presId="urn:microsoft.com/office/officeart/2005/8/layout/orgChart1"/>
    <dgm:cxn modelId="{23713829-68B3-41D1-AF45-FBC8018F7653}" type="presParOf" srcId="{61D7D266-F7FA-41BB-861C-64AA3E611D16}" destId="{F814244B-5568-4220-8EA7-70E7097D22FC}" srcOrd="2" destOrd="0" presId="urn:microsoft.com/office/officeart/2005/8/layout/orgChart1"/>
    <dgm:cxn modelId="{0CAEA349-A110-4608-B90A-687C2CBE02DE}" type="presParOf" srcId="{AD2E9C58-97D4-463A-80EF-07ED2F6C12E8}" destId="{BA956040-704B-4A5C-88D8-5B487C0B690E}" srcOrd="2" destOrd="0" presId="urn:microsoft.com/office/officeart/2005/8/layout/orgChart1"/>
    <dgm:cxn modelId="{00005A94-607B-4AD8-94E0-5AAA7B943A16}" type="presParOf" srcId="{76371C25-AFD4-4F33-B421-EB0F14B8F43A}" destId="{8D6D9E8D-D9DD-4303-8C74-4E298457F1EE}" srcOrd="2" destOrd="0" presId="urn:microsoft.com/office/officeart/2005/8/layout/orgChart1"/>
    <dgm:cxn modelId="{E24B7FF2-F6C5-4CE3-8EE6-0516CD93D1D2}" type="presParOf" srcId="{76D3F05A-4157-40B3-A88D-439316AD0519}" destId="{4CBFE0D8-3F1F-43EA-B140-6CA244E4CD57}" srcOrd="6" destOrd="0" presId="urn:microsoft.com/office/officeart/2005/8/layout/orgChart1"/>
    <dgm:cxn modelId="{A36402AF-82DF-4F29-B50B-2144FB51983C}" type="presParOf" srcId="{76D3F05A-4157-40B3-A88D-439316AD0519}" destId="{35082C41-A70D-44A3-BA44-07AE28FCA15F}" srcOrd="7" destOrd="0" presId="urn:microsoft.com/office/officeart/2005/8/layout/orgChart1"/>
    <dgm:cxn modelId="{15382ECC-D18E-4F31-9047-18F5B56FBE4A}" type="presParOf" srcId="{35082C41-A70D-44A3-BA44-07AE28FCA15F}" destId="{E7A3E4B1-5597-461F-8027-C43DE91EBEBC}" srcOrd="0" destOrd="0" presId="urn:microsoft.com/office/officeart/2005/8/layout/orgChart1"/>
    <dgm:cxn modelId="{D2898F51-8932-40F3-BDDC-8E86FE3860B2}" type="presParOf" srcId="{E7A3E4B1-5597-461F-8027-C43DE91EBEBC}" destId="{CD28EE2E-A8D3-49C1-9D0D-2FB5B18FD06C}" srcOrd="0" destOrd="0" presId="urn:microsoft.com/office/officeart/2005/8/layout/orgChart1"/>
    <dgm:cxn modelId="{3F407669-4085-46F5-BE43-1E7D74CDB55C}" type="presParOf" srcId="{E7A3E4B1-5597-461F-8027-C43DE91EBEBC}" destId="{5D2457A3-228A-410C-BB8F-3F21E6A1BF73}" srcOrd="1" destOrd="0" presId="urn:microsoft.com/office/officeart/2005/8/layout/orgChart1"/>
    <dgm:cxn modelId="{92946C89-C6D4-491F-BD34-91E2D953DA93}" type="presParOf" srcId="{35082C41-A70D-44A3-BA44-07AE28FCA15F}" destId="{6FF2B284-1FE2-4F97-8342-B81C07D39CF6}" srcOrd="1" destOrd="0" presId="urn:microsoft.com/office/officeart/2005/8/layout/orgChart1"/>
    <dgm:cxn modelId="{36F09BA9-105D-46CB-855B-44D3D3B9A421}" type="presParOf" srcId="{6FF2B284-1FE2-4F97-8342-B81C07D39CF6}" destId="{D6E8F957-56A6-4700-95AF-0AE2A6E7DF8A}" srcOrd="0" destOrd="0" presId="urn:microsoft.com/office/officeart/2005/8/layout/orgChart1"/>
    <dgm:cxn modelId="{AE39D656-13E1-4F3D-B074-016B18F9AE72}" type="presParOf" srcId="{6FF2B284-1FE2-4F97-8342-B81C07D39CF6}" destId="{D44E9C7B-F6E7-4C29-9BC7-4AF1463D5743}" srcOrd="1" destOrd="0" presId="urn:microsoft.com/office/officeart/2005/8/layout/orgChart1"/>
    <dgm:cxn modelId="{E73AE303-337B-4F9C-9B35-1FB48057FB37}" type="presParOf" srcId="{D44E9C7B-F6E7-4C29-9BC7-4AF1463D5743}" destId="{63E448C5-5093-4662-B9BD-3074AC5F2E46}" srcOrd="0" destOrd="0" presId="urn:microsoft.com/office/officeart/2005/8/layout/orgChart1"/>
    <dgm:cxn modelId="{1EFB2B57-7B20-4627-ADA8-0B8BAC21E42E}" type="presParOf" srcId="{63E448C5-5093-4662-B9BD-3074AC5F2E46}" destId="{5B216782-F24A-476B-AFDA-84082154EE93}" srcOrd="0" destOrd="0" presId="urn:microsoft.com/office/officeart/2005/8/layout/orgChart1"/>
    <dgm:cxn modelId="{E357B8CD-BBB5-4CF0-B168-51ADC8FD930C}" type="presParOf" srcId="{63E448C5-5093-4662-B9BD-3074AC5F2E46}" destId="{837E7401-2020-4E86-93B9-6A783B18CE73}" srcOrd="1" destOrd="0" presId="urn:microsoft.com/office/officeart/2005/8/layout/orgChart1"/>
    <dgm:cxn modelId="{3AC6683D-2289-4EDD-9CE8-A8B11F51B216}" type="presParOf" srcId="{D44E9C7B-F6E7-4C29-9BC7-4AF1463D5743}" destId="{CE4A41D4-B2CB-4B8E-8B7F-0B360C40C403}" srcOrd="1" destOrd="0" presId="urn:microsoft.com/office/officeart/2005/8/layout/orgChart1"/>
    <dgm:cxn modelId="{164FDB31-40EA-4132-B3BE-F37C7C6DD2BA}" type="presParOf" srcId="{D44E9C7B-F6E7-4C29-9BC7-4AF1463D5743}" destId="{5EFBF882-59B2-4169-A758-9DFAF3ADEBA8}" srcOrd="2" destOrd="0" presId="urn:microsoft.com/office/officeart/2005/8/layout/orgChart1"/>
    <dgm:cxn modelId="{C9FB4120-DC26-4453-9262-5EF541F0FAEF}" type="presParOf" srcId="{6FF2B284-1FE2-4F97-8342-B81C07D39CF6}" destId="{30122BF3-2241-4FB6-95D1-F36E61F93B17}" srcOrd="2" destOrd="0" presId="urn:microsoft.com/office/officeart/2005/8/layout/orgChart1"/>
    <dgm:cxn modelId="{1B34A7B2-F544-4DC3-AC5B-1BA7DED65C8A}" type="presParOf" srcId="{6FF2B284-1FE2-4F97-8342-B81C07D39CF6}" destId="{6ECCA0E8-50AF-459A-993B-F8CFC64B9EEC}" srcOrd="3" destOrd="0" presId="urn:microsoft.com/office/officeart/2005/8/layout/orgChart1"/>
    <dgm:cxn modelId="{B5B9F75F-B2C5-4C74-B78B-9A86EBF3A396}" type="presParOf" srcId="{6ECCA0E8-50AF-459A-993B-F8CFC64B9EEC}" destId="{B214C83C-E6A0-4977-B4EB-7947322F70FB}" srcOrd="0" destOrd="0" presId="urn:microsoft.com/office/officeart/2005/8/layout/orgChart1"/>
    <dgm:cxn modelId="{57DA7924-850E-41AD-9FF9-E478A156FE5A}" type="presParOf" srcId="{B214C83C-E6A0-4977-B4EB-7947322F70FB}" destId="{E7A7B142-97AC-408B-A7FB-02C1C3CDC37B}" srcOrd="0" destOrd="0" presId="urn:microsoft.com/office/officeart/2005/8/layout/orgChart1"/>
    <dgm:cxn modelId="{96C2939D-AEE6-4100-89FB-A788D66FD896}" type="presParOf" srcId="{B214C83C-E6A0-4977-B4EB-7947322F70FB}" destId="{ABE53CDF-F41C-43A5-BFD3-6D673657AE2F}" srcOrd="1" destOrd="0" presId="urn:microsoft.com/office/officeart/2005/8/layout/orgChart1"/>
    <dgm:cxn modelId="{57B7E777-832D-4BEF-A1DF-ABC43B634B2D}" type="presParOf" srcId="{6ECCA0E8-50AF-459A-993B-F8CFC64B9EEC}" destId="{BBA153FE-0316-46DE-B34B-4BDEA8D5B47C}" srcOrd="1" destOrd="0" presId="urn:microsoft.com/office/officeart/2005/8/layout/orgChart1"/>
    <dgm:cxn modelId="{3B3D96E8-321A-4235-9D10-CFFB70DC7B95}" type="presParOf" srcId="{6ECCA0E8-50AF-459A-993B-F8CFC64B9EEC}" destId="{FC2BBE25-90AB-41EE-90EC-2C84A2BBA667}" srcOrd="2" destOrd="0" presId="urn:microsoft.com/office/officeart/2005/8/layout/orgChart1"/>
    <dgm:cxn modelId="{E5A45802-330F-4686-8E60-46A6DC1AA839}" type="presParOf" srcId="{6FF2B284-1FE2-4F97-8342-B81C07D39CF6}" destId="{151E649E-3CE7-4EF5-9A8E-A1BDD4E2B315}" srcOrd="4" destOrd="0" presId="urn:microsoft.com/office/officeart/2005/8/layout/orgChart1"/>
    <dgm:cxn modelId="{4D6699D6-0100-46FC-A393-65E2034D82AA}" type="presParOf" srcId="{6FF2B284-1FE2-4F97-8342-B81C07D39CF6}" destId="{3DA3DE8C-8F73-47E6-8E8B-78483CD1C7B8}" srcOrd="5" destOrd="0" presId="urn:microsoft.com/office/officeart/2005/8/layout/orgChart1"/>
    <dgm:cxn modelId="{85685B55-389D-454B-BF46-E0E63DE16AA0}" type="presParOf" srcId="{3DA3DE8C-8F73-47E6-8E8B-78483CD1C7B8}" destId="{1F04520A-FDEB-4493-87C6-77E302AD263D}" srcOrd="0" destOrd="0" presId="urn:microsoft.com/office/officeart/2005/8/layout/orgChart1"/>
    <dgm:cxn modelId="{5F57C0B8-8921-4519-BBD5-75B4439ED6D0}" type="presParOf" srcId="{1F04520A-FDEB-4493-87C6-77E302AD263D}" destId="{E4F86B49-50B8-458D-9F82-62CB754AB6AA}" srcOrd="0" destOrd="0" presId="urn:microsoft.com/office/officeart/2005/8/layout/orgChart1"/>
    <dgm:cxn modelId="{8BA9EF8B-D5E4-48D0-A753-F19C8DB34393}" type="presParOf" srcId="{1F04520A-FDEB-4493-87C6-77E302AD263D}" destId="{22A4E7F9-8676-4721-A11D-3AA5003B9024}" srcOrd="1" destOrd="0" presId="urn:microsoft.com/office/officeart/2005/8/layout/orgChart1"/>
    <dgm:cxn modelId="{0DACB3B3-FEC3-476B-A465-38F5D3F00EFA}" type="presParOf" srcId="{3DA3DE8C-8F73-47E6-8E8B-78483CD1C7B8}" destId="{77FB6C5D-729C-480E-AC57-231842918D23}" srcOrd="1" destOrd="0" presId="urn:microsoft.com/office/officeart/2005/8/layout/orgChart1"/>
    <dgm:cxn modelId="{11BEA6BF-7A91-4761-8E50-3051029BB683}" type="presParOf" srcId="{3DA3DE8C-8F73-47E6-8E8B-78483CD1C7B8}" destId="{680846F0-0C7F-44FF-AD51-00358EDAC7CB}" srcOrd="2" destOrd="0" presId="urn:microsoft.com/office/officeart/2005/8/layout/orgChart1"/>
    <dgm:cxn modelId="{75576DA4-59C6-40DD-B160-C6ABC5EA811D}" type="presParOf" srcId="{6FF2B284-1FE2-4F97-8342-B81C07D39CF6}" destId="{D7DC60F2-1A0C-41AE-AFB4-A60301FAA410}" srcOrd="6" destOrd="0" presId="urn:microsoft.com/office/officeart/2005/8/layout/orgChart1"/>
    <dgm:cxn modelId="{2708DED3-5F6D-469A-A452-B374CAAAFB2C}" type="presParOf" srcId="{6FF2B284-1FE2-4F97-8342-B81C07D39CF6}" destId="{07A95128-EBC6-4E72-A0ED-19A6328D974F}" srcOrd="7" destOrd="0" presId="urn:microsoft.com/office/officeart/2005/8/layout/orgChart1"/>
    <dgm:cxn modelId="{B316AFAD-1FA7-4B5A-891A-F5B0BF51609C}" type="presParOf" srcId="{07A95128-EBC6-4E72-A0ED-19A6328D974F}" destId="{36284451-3989-4FEB-A72D-0BA08444E832}" srcOrd="0" destOrd="0" presId="urn:microsoft.com/office/officeart/2005/8/layout/orgChart1"/>
    <dgm:cxn modelId="{A805850B-8792-45AE-B5D8-44E260F11926}" type="presParOf" srcId="{36284451-3989-4FEB-A72D-0BA08444E832}" destId="{0499B7DD-41D7-47F0-BE34-5256BBC4D93A}" srcOrd="0" destOrd="0" presId="urn:microsoft.com/office/officeart/2005/8/layout/orgChart1"/>
    <dgm:cxn modelId="{44EFED17-9741-4782-A56D-F95F8F460F38}" type="presParOf" srcId="{36284451-3989-4FEB-A72D-0BA08444E832}" destId="{57058C83-50FF-4387-8728-0352E4C2707D}" srcOrd="1" destOrd="0" presId="urn:microsoft.com/office/officeart/2005/8/layout/orgChart1"/>
    <dgm:cxn modelId="{719B7534-17CA-48D3-A625-061456CE2193}" type="presParOf" srcId="{07A95128-EBC6-4E72-A0ED-19A6328D974F}" destId="{CD9FC299-FEB2-4837-887A-F70D57FD0733}" srcOrd="1" destOrd="0" presId="urn:microsoft.com/office/officeart/2005/8/layout/orgChart1"/>
    <dgm:cxn modelId="{C4F1E4ED-4DAA-408F-BC05-5ADD10CA4205}" type="presParOf" srcId="{07A95128-EBC6-4E72-A0ED-19A6328D974F}" destId="{87D1ECC9-0E5A-4E11-921C-C4E77FB7829C}" srcOrd="2" destOrd="0" presId="urn:microsoft.com/office/officeart/2005/8/layout/orgChart1"/>
    <dgm:cxn modelId="{ADC1C4F0-C69E-4AA5-8E82-6AB92DB96CE5}" type="presParOf" srcId="{35082C41-A70D-44A3-BA44-07AE28FCA15F}" destId="{ACBA8EB0-066B-43CB-B2D3-CED3139FB488}" srcOrd="2" destOrd="0" presId="urn:microsoft.com/office/officeart/2005/8/layout/orgChart1"/>
    <dgm:cxn modelId="{8F6958FF-8900-439D-A3F8-D02F82BC63F1}" type="presParOf" srcId="{76D3F05A-4157-40B3-A88D-439316AD0519}" destId="{98C2F332-944C-4E18-B2F6-477E48AACA8A}" srcOrd="8" destOrd="0" presId="urn:microsoft.com/office/officeart/2005/8/layout/orgChart1"/>
    <dgm:cxn modelId="{BEE6D1D4-45B0-491B-876E-0E15EBA9823A}" type="presParOf" srcId="{76D3F05A-4157-40B3-A88D-439316AD0519}" destId="{1E264C80-A66B-4712-93FE-7B56CCA56991}" srcOrd="9" destOrd="0" presId="urn:microsoft.com/office/officeart/2005/8/layout/orgChart1"/>
    <dgm:cxn modelId="{AA1DB72E-9F79-4F90-9DF4-FFAC8DB6A2F6}" type="presParOf" srcId="{1E264C80-A66B-4712-93FE-7B56CCA56991}" destId="{F9670B42-9B5D-489A-B619-F4C093577FA6}" srcOrd="0" destOrd="0" presId="urn:microsoft.com/office/officeart/2005/8/layout/orgChart1"/>
    <dgm:cxn modelId="{CF29A5DA-B777-4B42-953C-B82E5FB59D8A}" type="presParOf" srcId="{F9670B42-9B5D-489A-B619-F4C093577FA6}" destId="{656D84FE-6DC9-4D63-AC76-2776179517B6}" srcOrd="0" destOrd="0" presId="urn:microsoft.com/office/officeart/2005/8/layout/orgChart1"/>
    <dgm:cxn modelId="{347129DC-BB04-4177-9FA6-E2ACE862719F}" type="presParOf" srcId="{F9670B42-9B5D-489A-B619-F4C093577FA6}" destId="{BB2208F1-49D2-4C2F-ABFD-B1FDB3878691}" srcOrd="1" destOrd="0" presId="urn:microsoft.com/office/officeart/2005/8/layout/orgChart1"/>
    <dgm:cxn modelId="{F25C630F-8572-4DC9-87D5-A2BAEBF66436}" type="presParOf" srcId="{1E264C80-A66B-4712-93FE-7B56CCA56991}" destId="{62DCF4A7-AA59-44E6-BCAE-7803230413D9}" srcOrd="1" destOrd="0" presId="urn:microsoft.com/office/officeart/2005/8/layout/orgChart1"/>
    <dgm:cxn modelId="{E448278D-0564-46C5-BD23-429548F67546}" type="presParOf" srcId="{62DCF4A7-AA59-44E6-BCAE-7803230413D9}" destId="{EA408DB3-838D-45D3-8748-8FF9792CF1A3}" srcOrd="0" destOrd="0" presId="urn:microsoft.com/office/officeart/2005/8/layout/orgChart1"/>
    <dgm:cxn modelId="{FBA6D186-335D-4015-8E31-12512A7AA719}" type="presParOf" srcId="{62DCF4A7-AA59-44E6-BCAE-7803230413D9}" destId="{93B28FD5-DF80-430B-A162-B2BC24EC3EB1}" srcOrd="1" destOrd="0" presId="urn:microsoft.com/office/officeart/2005/8/layout/orgChart1"/>
    <dgm:cxn modelId="{33EAF8BA-D3A1-4664-AD0C-C0715DAAD764}" type="presParOf" srcId="{93B28FD5-DF80-430B-A162-B2BC24EC3EB1}" destId="{A8387A4A-FBE2-4CAD-A92A-CC7AE39DC5D4}" srcOrd="0" destOrd="0" presId="urn:microsoft.com/office/officeart/2005/8/layout/orgChart1"/>
    <dgm:cxn modelId="{C609C581-8D89-4DB2-B141-2C8B39BF420B}" type="presParOf" srcId="{A8387A4A-FBE2-4CAD-A92A-CC7AE39DC5D4}" destId="{1D6879BF-BE89-4CC3-B86D-8DAEAB96BD94}" srcOrd="0" destOrd="0" presId="urn:microsoft.com/office/officeart/2005/8/layout/orgChart1"/>
    <dgm:cxn modelId="{3747B37C-317D-46D6-ABEF-1A7FBB349453}" type="presParOf" srcId="{A8387A4A-FBE2-4CAD-A92A-CC7AE39DC5D4}" destId="{55137C55-A350-4AB0-BD4F-82816F163921}" srcOrd="1" destOrd="0" presId="urn:microsoft.com/office/officeart/2005/8/layout/orgChart1"/>
    <dgm:cxn modelId="{BE8EF30D-B478-4DED-833F-766177AF7FD1}" type="presParOf" srcId="{93B28FD5-DF80-430B-A162-B2BC24EC3EB1}" destId="{87241755-60BA-46C8-B43D-555C1B93085C}" srcOrd="1" destOrd="0" presId="urn:microsoft.com/office/officeart/2005/8/layout/orgChart1"/>
    <dgm:cxn modelId="{861FD37C-B163-4EE1-9158-FA4798B56560}" type="presParOf" srcId="{93B28FD5-DF80-430B-A162-B2BC24EC3EB1}" destId="{FE118D55-A149-412C-82A6-F58D2FDB5C32}" srcOrd="2" destOrd="0" presId="urn:microsoft.com/office/officeart/2005/8/layout/orgChart1"/>
    <dgm:cxn modelId="{FAC6E8CB-2901-4189-BD54-3C1F2F113C7A}" type="presParOf" srcId="{62DCF4A7-AA59-44E6-BCAE-7803230413D9}" destId="{B6E778E5-8326-4520-8DC0-2F4BDDEDFFBC}" srcOrd="2" destOrd="0" presId="urn:microsoft.com/office/officeart/2005/8/layout/orgChart1"/>
    <dgm:cxn modelId="{603D86DB-6F75-4F95-B11C-5437AC6402F1}" type="presParOf" srcId="{62DCF4A7-AA59-44E6-BCAE-7803230413D9}" destId="{190BF92D-B3E7-442F-9EF2-6C21A444E458}" srcOrd="3" destOrd="0" presId="urn:microsoft.com/office/officeart/2005/8/layout/orgChart1"/>
    <dgm:cxn modelId="{EEB01FE6-1625-459D-8F64-77A9557EAC99}" type="presParOf" srcId="{190BF92D-B3E7-442F-9EF2-6C21A444E458}" destId="{68AE7CE0-04F4-415A-A859-CEC68822172C}" srcOrd="0" destOrd="0" presId="urn:microsoft.com/office/officeart/2005/8/layout/orgChart1"/>
    <dgm:cxn modelId="{14C3173F-CC57-4D9B-8D10-044189EF788A}" type="presParOf" srcId="{68AE7CE0-04F4-415A-A859-CEC68822172C}" destId="{86617894-E30D-4376-B3A2-9B8AB4D89345}" srcOrd="0" destOrd="0" presId="urn:microsoft.com/office/officeart/2005/8/layout/orgChart1"/>
    <dgm:cxn modelId="{880BB4BE-6B3C-47D4-BEBC-59DBC9F2A7D5}" type="presParOf" srcId="{68AE7CE0-04F4-415A-A859-CEC68822172C}" destId="{4548BF4A-5111-42C5-8BD6-1194673430EA}" srcOrd="1" destOrd="0" presId="urn:microsoft.com/office/officeart/2005/8/layout/orgChart1"/>
    <dgm:cxn modelId="{787787B4-D4E3-45F4-AA2F-78C6E1D14B1C}" type="presParOf" srcId="{190BF92D-B3E7-442F-9EF2-6C21A444E458}" destId="{AAE60E7A-A22D-46AA-BD35-3FBC71548F11}" srcOrd="1" destOrd="0" presId="urn:microsoft.com/office/officeart/2005/8/layout/orgChart1"/>
    <dgm:cxn modelId="{1763DFBB-61CD-480C-9BCC-254D70D75629}" type="presParOf" srcId="{190BF92D-B3E7-442F-9EF2-6C21A444E458}" destId="{6F5283F8-C3C7-432A-9B79-0121D0D5E461}" srcOrd="2" destOrd="0" presId="urn:microsoft.com/office/officeart/2005/8/layout/orgChart1"/>
    <dgm:cxn modelId="{6411860A-271F-4251-81A5-0752F6B67F5A}" type="presParOf" srcId="{62DCF4A7-AA59-44E6-BCAE-7803230413D9}" destId="{85AD151A-5FC0-4A26-A724-B52111225FB9}" srcOrd="4" destOrd="0" presId="urn:microsoft.com/office/officeart/2005/8/layout/orgChart1"/>
    <dgm:cxn modelId="{2D4CE5C8-D65C-44FD-87A8-8739CE171698}" type="presParOf" srcId="{62DCF4A7-AA59-44E6-BCAE-7803230413D9}" destId="{8B3D241B-AC6E-45E5-BD0B-85A166C0741E}" srcOrd="5" destOrd="0" presId="urn:microsoft.com/office/officeart/2005/8/layout/orgChart1"/>
    <dgm:cxn modelId="{184B65A9-1A2E-4DE3-87FA-EC5B023F15A4}" type="presParOf" srcId="{8B3D241B-AC6E-45E5-BD0B-85A166C0741E}" destId="{167D07AE-B568-49B0-B46C-A9682B6ECCCE}" srcOrd="0" destOrd="0" presId="urn:microsoft.com/office/officeart/2005/8/layout/orgChart1"/>
    <dgm:cxn modelId="{C8B842AB-BBDC-4AA8-8428-D799696D14C8}" type="presParOf" srcId="{167D07AE-B568-49B0-B46C-A9682B6ECCCE}" destId="{6F296170-A17B-4323-8E97-89FCE16C2BB5}" srcOrd="0" destOrd="0" presId="urn:microsoft.com/office/officeart/2005/8/layout/orgChart1"/>
    <dgm:cxn modelId="{7EFABE1B-DA5C-43B6-A094-7A146773BF3A}" type="presParOf" srcId="{167D07AE-B568-49B0-B46C-A9682B6ECCCE}" destId="{78E46DB4-D177-42A8-AE10-FA8E74A28FDC}" srcOrd="1" destOrd="0" presId="urn:microsoft.com/office/officeart/2005/8/layout/orgChart1"/>
    <dgm:cxn modelId="{8D2D5F29-A194-4B77-ACFB-BA970D77698E}" type="presParOf" srcId="{8B3D241B-AC6E-45E5-BD0B-85A166C0741E}" destId="{55B375C9-F020-47FD-BC01-4332EB197629}" srcOrd="1" destOrd="0" presId="urn:microsoft.com/office/officeart/2005/8/layout/orgChart1"/>
    <dgm:cxn modelId="{186890EF-2C4D-4507-A85D-CE4AE42199DD}" type="presParOf" srcId="{8B3D241B-AC6E-45E5-BD0B-85A166C0741E}" destId="{5CDD8422-FBF9-448F-B6C9-FCD5A1552945}" srcOrd="2" destOrd="0" presId="urn:microsoft.com/office/officeart/2005/8/layout/orgChart1"/>
    <dgm:cxn modelId="{6256676C-5FDE-474C-8D0F-067E28E1F68C}" type="presParOf" srcId="{1E264C80-A66B-4712-93FE-7B56CCA56991}" destId="{5E42FBEB-1499-43B9-AE16-12C50BAD8CBB}" srcOrd="2" destOrd="0" presId="urn:microsoft.com/office/officeart/2005/8/layout/orgChart1"/>
    <dgm:cxn modelId="{C309A1AF-C8F2-4A7D-B4C7-AF686529A83B}" type="presParOf" srcId="{CBC44882-21AA-4C17-849C-D9C786CEEDB2}" destId="{EA281039-C4FE-49BC-B3AA-ED7A04EBF118}" srcOrd="2" destOrd="0" presId="urn:microsoft.com/office/officeart/2005/8/layout/orgChart1"/>
    <dgm:cxn modelId="{120BAC00-641E-413C-ACB4-8E7203B2E6FD}" type="presParOf" srcId="{EA281039-C4FE-49BC-B3AA-ED7A04EBF118}" destId="{70222E0D-8E64-4C79-97CD-BFBE9454F5EB}" srcOrd="0" destOrd="0" presId="urn:microsoft.com/office/officeart/2005/8/layout/orgChart1"/>
    <dgm:cxn modelId="{BDFA42CF-6EE3-46D8-99F1-E33B5B8179B6}" type="presParOf" srcId="{EA281039-C4FE-49BC-B3AA-ED7A04EBF118}" destId="{34A97C6B-F6F2-4586-9623-267F83E594A4}" srcOrd="1" destOrd="0" presId="urn:microsoft.com/office/officeart/2005/8/layout/orgChart1"/>
    <dgm:cxn modelId="{39A5D4B1-E856-4B3E-87D3-5A33F2696058}" type="presParOf" srcId="{34A97C6B-F6F2-4586-9623-267F83E594A4}" destId="{5DE3384C-8514-4960-AD27-FAB37212A2A8}" srcOrd="0" destOrd="0" presId="urn:microsoft.com/office/officeart/2005/8/layout/orgChart1"/>
    <dgm:cxn modelId="{1497DAED-846B-4F31-85EF-851D06F774AB}" type="presParOf" srcId="{5DE3384C-8514-4960-AD27-FAB37212A2A8}" destId="{B4ADA4B4-88D1-4E91-B697-99A2AB754C01}" srcOrd="0" destOrd="0" presId="urn:microsoft.com/office/officeart/2005/8/layout/orgChart1"/>
    <dgm:cxn modelId="{8EA81586-60A4-4773-A8B2-E123710655CE}" type="presParOf" srcId="{5DE3384C-8514-4960-AD27-FAB37212A2A8}" destId="{8BCF89A1-BDAE-40D7-8180-F80A9607842D}" srcOrd="1" destOrd="0" presId="urn:microsoft.com/office/officeart/2005/8/layout/orgChart1"/>
    <dgm:cxn modelId="{CFE92C35-7CFF-49AB-8624-F4D69010F8C7}" type="presParOf" srcId="{34A97C6B-F6F2-4586-9623-267F83E594A4}" destId="{83223CD2-2175-4656-A1EC-2ECE19DE96E2}" srcOrd="1" destOrd="0" presId="urn:microsoft.com/office/officeart/2005/8/layout/orgChart1"/>
    <dgm:cxn modelId="{CDE09A78-56A4-4E2F-BB08-4D5B06248C9A}" type="presParOf" srcId="{34A97C6B-F6F2-4586-9623-267F83E594A4}" destId="{6DE0AE6B-F4F6-41E7-9635-90DEFE7F62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8.2021E-8</cdr:x>
      <cdr:y>0</cdr:y>
    </cdr:from>
    <cdr:to>
      <cdr:x>0.42576</cdr:x>
      <cdr:y>0.94941</cdr:y>
    </cdr:to>
    <cdr:pic>
      <cdr:nvPicPr>
        <cdr:cNvPr id="6" name="chart">
          <a:extLst xmlns:a="http://schemas.openxmlformats.org/drawingml/2006/main">
            <a:ext uri="{FF2B5EF4-FFF2-40B4-BE49-F238E27FC236}">
              <a16:creationId xmlns:a16="http://schemas.microsoft.com/office/drawing/2014/main" xmlns="" id="{17162240-3E51-2BF3-A8DB-C057D3C3DD0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0"/>
          <a:ext cx="5190836" cy="4991797"/>
        </a:xfrm>
        <a:prstGeom xmlns:a="http://schemas.openxmlformats.org/drawingml/2006/main" prst="rect">
          <a:avLst/>
        </a:prstGeom>
      </cdr:spPr>
    </cdr:pic>
  </cdr:relSizeAnchor>
  <cdr:relSizeAnchor xmlns:cdr="http://schemas.openxmlformats.org/drawingml/2006/chartDrawing">
    <cdr:from>
      <cdr:x>0.42576</cdr:x>
      <cdr:y>0</cdr:y>
    </cdr:from>
    <cdr:to>
      <cdr:x>1</cdr:x>
      <cdr:y>0.94818</cdr:y>
    </cdr:to>
    <cdr:pic>
      <cdr:nvPicPr>
        <cdr:cNvPr id="7" name="chart">
          <a:extLst xmlns:a="http://schemas.openxmlformats.org/drawingml/2006/main">
            <a:ext uri="{FF2B5EF4-FFF2-40B4-BE49-F238E27FC236}">
              <a16:creationId xmlns:a16="http://schemas.microsoft.com/office/drawing/2014/main" xmlns="" id="{B3A3BB81-3C4A-6E92-C1DE-76B3352D105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190836" y="0"/>
          <a:ext cx="7001164" cy="498532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73918F-6F75-4697-8344-11338D5CEE3C}" type="datetimeFigureOut">
              <a:rPr lang="en-US" smtClean="0"/>
              <a:t>1/30/2025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C60F721-8D55-439A-AD63-8A69DC90A85B}" type="slidenum">
              <a:rPr lang="en-US" smtClean="0"/>
              <a:t>‹#›</a:t>
            </a:fld>
            <a:endParaRPr lang="en-US"/>
          </a:p>
        </p:txBody>
      </p:sp>
    </p:spTree>
    <p:extLst>
      <p:ext uri="{BB962C8B-B14F-4D97-AF65-F5344CB8AC3E}">
        <p14:creationId xmlns:p14="http://schemas.microsoft.com/office/powerpoint/2010/main" val="92118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895AE64B-866C-478C-8EA5-68D62A6C8270}" type="slidenum">
              <a:rPr lang="el-GR" smtClean="0"/>
              <a:t>17</a:t>
            </a:fld>
            <a:endParaRPr lang="el-GR"/>
          </a:p>
        </p:txBody>
      </p:sp>
    </p:spTree>
    <p:extLst>
      <p:ext uri="{BB962C8B-B14F-4D97-AF65-F5344CB8AC3E}">
        <p14:creationId xmlns:p14="http://schemas.microsoft.com/office/powerpoint/2010/main" val="366614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4023092" y="8917422"/>
            <a:ext cx="3077739" cy="47105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3953C3-0816-4C30-9AF0-D673BFF217A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052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D9D9D9"/>
            </a:gs>
            <a:gs pos="100000">
              <a:schemeClr val="bg1"/>
            </a:gs>
          </a:gsLst>
          <a:lin ang="8100000"/>
        </a:gradFill>
        <a:effectLst/>
      </p:bgPr>
    </p:bg>
    <p:spTree>
      <p:nvGrpSpPr>
        <p:cNvPr id="1" name=""/>
        <p:cNvGrpSpPr/>
        <p:nvPr/>
      </p:nvGrpSpPr>
      <p:grpSpPr>
        <a:xfrm>
          <a:off x="0" y="0"/>
          <a:ext cx="0" cy="0"/>
          <a:chOff x="0" y="0"/>
          <a:chExt cx="0" cy="0"/>
        </a:xfrm>
      </p:grpSpPr>
      <p:pic>
        <p:nvPicPr>
          <p:cNvPr id="4" name="Picture 6" descr="EKG lin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950" y="0"/>
            <a:ext cx="7002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t>Click to edit Master title style</a:t>
            </a: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34257864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lvl1pPr>
              <a:defRPr/>
            </a:lvl1pPr>
          </a:lstStyle>
          <a:p>
            <a:pPr>
              <a:defRPr/>
            </a:pPr>
            <a:fld id="{B5891E44-D9D6-4EB8-B21F-B8755E78BF82}" type="datetime1">
              <a:rPr lang="en-US">
                <a:solidFill>
                  <a:prstClr val="black"/>
                </a:solidFill>
              </a:rPr>
              <a:pPr>
                <a:defRPr/>
              </a:pPr>
              <a:t>1/30/2025</a:t>
            </a:fld>
            <a:endParaRPr>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F3B816B-29A0-4105-91AD-D425538B082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02891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3"/>
          <p:cNvSpPr>
            <a:spLocks noGrp="1"/>
          </p:cNvSpPr>
          <p:nvPr>
            <p:ph type="dt" sz="half" idx="10"/>
          </p:nvPr>
        </p:nvSpPr>
        <p:spPr/>
        <p:txBody>
          <a:bodyPr/>
          <a:lstStyle>
            <a:lvl1pPr>
              <a:defRPr/>
            </a:lvl1pPr>
          </a:lstStyle>
          <a:p>
            <a:pPr>
              <a:defRPr/>
            </a:pPr>
            <a:fld id="{EB8292F7-AFAF-4328-B9EE-4AC80509E432}" type="datetime1">
              <a:rPr lang="en-US">
                <a:solidFill>
                  <a:prstClr val="black"/>
                </a:solidFill>
              </a:rPr>
              <a:pPr>
                <a:defRPr/>
              </a:pPr>
              <a:t>1/30/2025</a:t>
            </a:fld>
            <a:endParaRPr>
              <a:solidFill>
                <a:prstClr val="black"/>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5009111D-68B6-4676-8F91-229B8A27F45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9054057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3"/>
          <p:cNvSpPr>
            <a:spLocks noGrp="1"/>
          </p:cNvSpPr>
          <p:nvPr>
            <p:ph type="dt" sz="half" idx="10"/>
          </p:nvPr>
        </p:nvSpPr>
        <p:spPr/>
        <p:txBody>
          <a:bodyPr/>
          <a:lstStyle>
            <a:lvl1pPr>
              <a:defRPr/>
            </a:lvl1pPr>
          </a:lstStyle>
          <a:p>
            <a:pPr>
              <a:defRPr/>
            </a:pPr>
            <a:fld id="{7F4BF6D6-5374-4C78-8ACD-59E523F94BCF}" type="datetime1">
              <a:rPr lang="en-US">
                <a:solidFill>
                  <a:prstClr val="black"/>
                </a:solidFill>
              </a:rPr>
              <a:pPr>
                <a:defRPr/>
              </a:pPr>
              <a:t>1/30/2025</a:t>
            </a:fld>
            <a:endParaRPr>
              <a:solidFill>
                <a:prstClr val="black"/>
              </a:solidFill>
            </a:endParaRPr>
          </a:p>
        </p:txBody>
      </p:sp>
      <p:sp>
        <p:nvSpPr>
          <p:cNvPr id="8"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9" name="Slide Number Placeholder 5"/>
          <p:cNvSpPr>
            <a:spLocks noGrp="1"/>
          </p:cNvSpPr>
          <p:nvPr>
            <p:ph type="sldNum" sz="quarter" idx="12"/>
          </p:nvPr>
        </p:nvSpPr>
        <p:spPr/>
        <p:txBody>
          <a:bodyPr/>
          <a:lstStyle>
            <a:lvl1pPr>
              <a:defRPr/>
            </a:lvl1pPr>
          </a:lstStyle>
          <a:p>
            <a:fld id="{6E070CD9-A610-4FF0-8F3C-1217EAD0ACF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710249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3"/>
          <p:cNvSpPr>
            <a:spLocks noGrp="1"/>
          </p:cNvSpPr>
          <p:nvPr>
            <p:ph type="dt" sz="half" idx="10"/>
          </p:nvPr>
        </p:nvSpPr>
        <p:spPr/>
        <p:txBody>
          <a:bodyPr/>
          <a:lstStyle>
            <a:lvl1pPr>
              <a:defRPr/>
            </a:lvl1pPr>
          </a:lstStyle>
          <a:p>
            <a:pPr>
              <a:defRPr/>
            </a:pPr>
            <a:fld id="{8446EE58-BEFD-48B9-8675-12B2874A0EAB}" type="datetime1">
              <a:rPr lang="en-US">
                <a:solidFill>
                  <a:prstClr val="black"/>
                </a:solidFill>
              </a:rPr>
              <a:pPr>
                <a:defRPr/>
              </a:pPr>
              <a:t>1/30/2025</a:t>
            </a:fld>
            <a:endParaRPr>
              <a:solidFill>
                <a:prstClr val="black"/>
              </a:solidFill>
            </a:endParaRPr>
          </a:p>
        </p:txBody>
      </p:sp>
      <p:sp>
        <p:nvSpPr>
          <p:cNvPr id="4"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fld id="{23F33DDB-47F3-4F58-A810-6B1C50AAF9F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6617861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008813" y="0"/>
            <a:ext cx="518160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6" name="Rectangle 5"/>
          <p:cNvSpPr/>
          <p:nvPr/>
        </p:nvSpPr>
        <p:spPr>
          <a:xfrm>
            <a:off x="7257256"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t>Click to edit Master title style</a:t>
            </a:r>
          </a:p>
        </p:txBody>
      </p:sp>
      <p:sp>
        <p:nvSpPr>
          <p:cNvPr id="3" name="Picture Placeholder 2"/>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noProof="0"/>
              <a:t>Click icon to add picture</a:t>
            </a: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5361453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lvl1pPr>
              <a:defRPr/>
            </a:lvl1pPr>
          </a:lstStyle>
          <a:p>
            <a:pPr>
              <a:defRPr/>
            </a:pPr>
            <a:fld id="{40C9C7DE-B471-4821-B918-5DF866E1104D}" type="datetime1">
              <a:rPr lang="en-US">
                <a:solidFill>
                  <a:prstClr val="black"/>
                </a:solidFill>
              </a:rPr>
              <a:pPr>
                <a:defRPr/>
              </a:pPr>
              <a:t>1/30/2025</a:t>
            </a:fld>
            <a:endParaRPr>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9CFFD2C3-0281-4B36-9923-C6047B8C70D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577166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Vertical Title 1"/>
          <p:cNvSpPr>
            <a:spLocks noGrp="1"/>
          </p:cNvSpPr>
          <p:nvPr>
            <p:ph type="title" orient="vert"/>
          </p:nvPr>
        </p:nvSpPr>
        <p:spPr>
          <a:xfrm>
            <a:off x="10058399" y="457201"/>
            <a:ext cx="2057401" cy="5943600"/>
          </a:xfrm>
        </p:spPr>
        <p:txBody>
          <a:bodyPr vert="eaVert"/>
          <a:lstStyle/>
          <a:p>
            <a:r>
              <a:t>Click to edit Master title style</a:t>
            </a:r>
          </a:p>
        </p:txBody>
      </p:sp>
      <p:sp>
        <p:nvSpPr>
          <p:cNvPr id="3" name="Vertical Text Placeholder 2"/>
          <p:cNvSpPr>
            <a:spLocks noGrp="1"/>
          </p:cNvSpPr>
          <p:nvPr>
            <p:ph type="body" orient="vert" idx="1"/>
          </p:nvPr>
        </p:nvSpPr>
        <p:spPr>
          <a:xfrm>
            <a:off x="609600" y="457200"/>
            <a:ext cx="9067800" cy="5943599"/>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3"/>
          <p:cNvSpPr>
            <a:spLocks noGrp="1"/>
          </p:cNvSpPr>
          <p:nvPr>
            <p:ph type="dt" sz="half" idx="10"/>
          </p:nvPr>
        </p:nvSpPr>
        <p:spPr/>
        <p:txBody>
          <a:bodyPr/>
          <a:lstStyle>
            <a:lvl1pPr>
              <a:defRPr/>
            </a:lvl1pPr>
          </a:lstStyle>
          <a:p>
            <a:pPr>
              <a:defRPr/>
            </a:pPr>
            <a:fld id="{A321AE59-1ED0-444E-8A7E-2CA5D0BF5F24}" type="datetime1">
              <a:rPr lang="en-US">
                <a:solidFill>
                  <a:prstClr val="black"/>
                </a:solidFill>
              </a:rPr>
              <a:pPr>
                <a:defRPr/>
              </a:pPr>
              <a:t>1/30/2025</a:t>
            </a:fld>
            <a:endParaRPr>
              <a:solidFill>
                <a:prstClr val="black"/>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8B4F707-8A84-43E8-AF7D-4D5512282D6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9343287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pPr>
              <a:defRPr/>
            </a:pPr>
            <a:fld id="{AC80B324-3D77-44CB-B6D7-B2566574FB12}" type="datetime1">
              <a:rPr lang="en-US">
                <a:solidFill>
                  <a:prstClr val="black"/>
                </a:solidFill>
              </a:rPr>
              <a:pPr>
                <a:defRPr/>
              </a:pPr>
              <a:t>1/30/2025</a:t>
            </a:fld>
            <a:endParaRPr lang="en-US">
              <a:solidFill>
                <a:prstClr val="black"/>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n-US">
              <a:solidFill>
                <a:prstClr val="black"/>
              </a:solidFill>
            </a:endParaRPr>
          </a:p>
        </p:txBody>
      </p:sp>
      <p:sp>
        <p:nvSpPr>
          <p:cNvPr id="4" name="Θέση αριθμού διαφάνειας 3"/>
          <p:cNvSpPr>
            <a:spLocks noGrp="1"/>
          </p:cNvSpPr>
          <p:nvPr>
            <p:ph type="sldNum" sz="quarter" idx="12"/>
          </p:nvPr>
        </p:nvSpPr>
        <p:spPr/>
        <p:txBody>
          <a:bodyPr/>
          <a:lstStyle>
            <a:lvl1pPr>
              <a:defRPr/>
            </a:lvl1pPr>
          </a:lstStyle>
          <a:p>
            <a:fld id="{41036C03-9404-41CF-B628-74F2FE4731C1}" type="slidenum">
              <a:rPr lang="el-GR" altLang="en-US">
                <a:solidFill>
                  <a:prstClr val="black"/>
                </a:solidFill>
              </a:rPr>
              <a:pPr/>
              <a:t>‹#›</a:t>
            </a:fld>
            <a:endParaRPr lang="el-GR" altLang="en-US">
              <a:solidFill>
                <a:prstClr val="black"/>
              </a:solidFill>
            </a:endParaRPr>
          </a:p>
        </p:txBody>
      </p:sp>
    </p:spTree>
    <p:extLst>
      <p:ext uri="{BB962C8B-B14F-4D97-AF65-F5344CB8AC3E}">
        <p14:creationId xmlns:p14="http://schemas.microsoft.com/office/powerpoint/2010/main" val="353670912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D9D9"/>
            </a:gs>
            <a:gs pos="100000">
              <a:schemeClr val="bg1"/>
            </a:gs>
          </a:gsLst>
          <a:lin ang="16200000" scaled="1"/>
        </a:gradFill>
        <a:effectLst/>
      </p:bgPr>
    </p:bg>
    <p:spTree>
      <p:nvGrpSpPr>
        <p:cNvPr id="1" name=""/>
        <p:cNvGrpSpPr/>
        <p:nvPr/>
      </p:nvGrpSpPr>
      <p:grpSpPr>
        <a:xfrm>
          <a:off x="0" y="0"/>
          <a:ext cx="0" cy="0"/>
          <a:chOff x="0" y="0"/>
          <a:chExt cx="0" cy="0"/>
        </a:xfrm>
      </p:grpSpPr>
      <p:sp>
        <p:nvSpPr>
          <p:cNvPr id="7" name="red bar"/>
          <p:cNvSpPr/>
          <p:nvPr/>
        </p:nvSpPr>
        <p:spPr>
          <a:xfrm>
            <a:off x="0" y="0"/>
            <a:ext cx="12190413"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1027" name="Title Placeholder 1"/>
          <p:cNvSpPr>
            <a:spLocks noGrp="1"/>
          </p:cNvSpPr>
          <p:nvPr>
            <p:ph type="title"/>
          </p:nvPr>
        </p:nvSpPr>
        <p:spPr bwMode="auto">
          <a:xfrm>
            <a:off x="1066800" y="100013"/>
            <a:ext cx="100584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028" name="Text Placeholder 2"/>
          <p:cNvSpPr>
            <a:spLocks noGrp="1"/>
          </p:cNvSpPr>
          <p:nvPr>
            <p:ph type="body" idx="1"/>
          </p:nvPr>
        </p:nvSpPr>
        <p:spPr bwMode="auto">
          <a:xfrm>
            <a:off x="1524000" y="18288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4" name="Date Placeholder 3"/>
          <p:cNvSpPr>
            <a:spLocks noGrp="1"/>
          </p:cNvSpPr>
          <p:nvPr>
            <p:ph type="dt" sz="half" idx="2"/>
          </p:nvPr>
        </p:nvSpPr>
        <p:spPr>
          <a:xfrm>
            <a:off x="9067800" y="6481763"/>
            <a:ext cx="1066800" cy="239712"/>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mn-lt"/>
                <a:cs typeface="+mn-cs"/>
              </a:defRPr>
            </a:lvl1pPr>
          </a:lstStyle>
          <a:p>
            <a:pPr>
              <a:defRPr/>
            </a:pPr>
            <a:fld id="{23903BD7-8E5B-45B0-B02D-ECC84C55FC80}" type="datetime1">
              <a:rPr lang="en-US">
                <a:solidFill>
                  <a:prstClr val="black"/>
                </a:solidFill>
              </a:rPr>
              <a:pPr>
                <a:defRPr/>
              </a:pPr>
              <a:t>1/30/2025</a:t>
            </a:fld>
            <a:endParaRPr>
              <a:solidFill>
                <a:prstClr val="black"/>
              </a:solidFill>
            </a:endParaRPr>
          </a:p>
        </p:txBody>
      </p:sp>
      <p:sp>
        <p:nvSpPr>
          <p:cNvPr id="5" name="Footer Placeholder 4"/>
          <p:cNvSpPr>
            <a:spLocks noGrp="1"/>
          </p:cNvSpPr>
          <p:nvPr>
            <p:ph type="ftr" sz="quarter" idx="3"/>
          </p:nvPr>
        </p:nvSpPr>
        <p:spPr>
          <a:xfrm>
            <a:off x="1066800" y="6481763"/>
            <a:ext cx="7848600" cy="239712"/>
          </a:xfrm>
          <a:prstGeom prst="rect">
            <a:avLst/>
          </a:prstGeom>
        </p:spPr>
        <p:txBody>
          <a:bodyPr vert="horz" wrap="square" lIns="91440" tIns="45720" rIns="91440" bIns="45720" numCol="1" anchor="ctr" anchorCtr="0" compatLnSpc="1">
            <a:prstTxWarp prst="textNoShape">
              <a:avLst/>
            </a:prstTxWarp>
          </a:bodyPr>
          <a:lstStyle>
            <a:lvl1pPr>
              <a:defRPr sz="900">
                <a:latin typeface="Franklin Gothic Medium" panose="020B0603020102020204" pitchFamily="34" charset="0"/>
              </a:defRPr>
            </a:lvl1pPr>
          </a:lstStyle>
          <a:p>
            <a:pPr fontAlgn="base">
              <a:spcBef>
                <a:spcPct val="0"/>
              </a:spcBef>
              <a:spcAft>
                <a:spcPct val="0"/>
              </a:spcAft>
            </a:pPr>
            <a:endParaRPr lang="en-US" altLang="en-US">
              <a:solidFill>
                <a:prstClr val="black"/>
              </a:solidFill>
              <a:cs typeface="Arial" panose="020B0604020202020204" pitchFamily="34" charset="0"/>
            </a:endParaRPr>
          </a:p>
        </p:txBody>
      </p:sp>
      <p:sp>
        <p:nvSpPr>
          <p:cNvPr id="6" name="Slide Number Placeholder 5"/>
          <p:cNvSpPr>
            <a:spLocks noGrp="1"/>
          </p:cNvSpPr>
          <p:nvPr>
            <p:ph type="sldNum" sz="quarter" idx="4"/>
          </p:nvPr>
        </p:nvSpPr>
        <p:spPr>
          <a:xfrm>
            <a:off x="10287000" y="6481763"/>
            <a:ext cx="838200" cy="239712"/>
          </a:xfrm>
          <a:prstGeom prst="rect">
            <a:avLst/>
          </a:prstGeom>
        </p:spPr>
        <p:txBody>
          <a:bodyPr vert="horz" wrap="square" lIns="91440" tIns="45720" rIns="91440" bIns="45720" numCol="1" anchor="ctr" anchorCtr="0" compatLnSpc="1">
            <a:prstTxWarp prst="textNoShape">
              <a:avLst/>
            </a:prstTxWarp>
          </a:bodyPr>
          <a:lstStyle>
            <a:lvl1pPr algn="r">
              <a:defRPr sz="900">
                <a:latin typeface="Franklin Gothic Medium" panose="020B0603020102020204" pitchFamily="34" charset="0"/>
              </a:defRPr>
            </a:lvl1pPr>
          </a:lstStyle>
          <a:p>
            <a:pPr fontAlgn="base">
              <a:spcBef>
                <a:spcPct val="0"/>
              </a:spcBef>
              <a:spcAft>
                <a:spcPct val="0"/>
              </a:spcAft>
            </a:pPr>
            <a:fld id="{30B9BA13-676D-4F12-8E5B-2485D6870E79}"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911397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fade/>
  </p:transition>
  <p:hf hdr="0" ftr="0" dt="0"/>
  <p:txStyles>
    <p:titleStyle>
      <a:lvl1pPr algn="l" rtl="0" eaLnBrk="0" fontAlgn="base" hangingPunct="0">
        <a:lnSpc>
          <a:spcPct val="90000"/>
        </a:lnSpc>
        <a:spcBef>
          <a:spcPct val="0"/>
        </a:spcBef>
        <a:spcAft>
          <a:spcPct val="0"/>
        </a:spcAft>
        <a:defRPr sz="36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Franklin Gothic Medium" pitchFamily="34" charset="0"/>
        </a:defRPr>
      </a:lvl2pPr>
      <a:lvl3pPr algn="l" rtl="0" eaLnBrk="0" fontAlgn="base" hangingPunct="0">
        <a:lnSpc>
          <a:spcPct val="90000"/>
        </a:lnSpc>
        <a:spcBef>
          <a:spcPct val="0"/>
        </a:spcBef>
        <a:spcAft>
          <a:spcPct val="0"/>
        </a:spcAft>
        <a:defRPr sz="3600">
          <a:solidFill>
            <a:schemeClr val="bg1"/>
          </a:solidFill>
          <a:latin typeface="Franklin Gothic Medium" pitchFamily="34" charset="0"/>
        </a:defRPr>
      </a:lvl3pPr>
      <a:lvl4pPr algn="l" rtl="0" eaLnBrk="0" fontAlgn="base" hangingPunct="0">
        <a:lnSpc>
          <a:spcPct val="90000"/>
        </a:lnSpc>
        <a:spcBef>
          <a:spcPct val="0"/>
        </a:spcBef>
        <a:spcAft>
          <a:spcPct val="0"/>
        </a:spcAft>
        <a:defRPr sz="3600">
          <a:solidFill>
            <a:schemeClr val="bg1"/>
          </a:solidFill>
          <a:latin typeface="Franklin Gothic Medium" pitchFamily="34" charset="0"/>
        </a:defRPr>
      </a:lvl4pPr>
      <a:lvl5pPr algn="l" rtl="0" eaLnBrk="0" fontAlgn="base" hangingPunct="0">
        <a:lnSpc>
          <a:spcPct val="90000"/>
        </a:lnSpc>
        <a:spcBef>
          <a:spcPct val="0"/>
        </a:spcBef>
        <a:spcAft>
          <a:spcPct val="0"/>
        </a:spcAft>
        <a:defRPr sz="3600">
          <a:solidFill>
            <a:schemeClr val="bg1"/>
          </a:solidFill>
          <a:latin typeface="Franklin Gothic Medium" pitchFamily="34" charset="0"/>
        </a:defRPr>
      </a:lvl5pPr>
      <a:lvl6pPr marL="457200" algn="l" rtl="0" fontAlgn="base">
        <a:lnSpc>
          <a:spcPct val="90000"/>
        </a:lnSpc>
        <a:spcBef>
          <a:spcPct val="0"/>
        </a:spcBef>
        <a:spcAft>
          <a:spcPct val="0"/>
        </a:spcAft>
        <a:defRPr sz="3600">
          <a:solidFill>
            <a:schemeClr val="bg1"/>
          </a:solidFill>
          <a:latin typeface="Franklin Gothic Medium" pitchFamily="34" charset="0"/>
        </a:defRPr>
      </a:lvl6pPr>
      <a:lvl7pPr marL="914400" algn="l" rtl="0" fontAlgn="base">
        <a:lnSpc>
          <a:spcPct val="90000"/>
        </a:lnSpc>
        <a:spcBef>
          <a:spcPct val="0"/>
        </a:spcBef>
        <a:spcAft>
          <a:spcPct val="0"/>
        </a:spcAft>
        <a:defRPr sz="3600">
          <a:solidFill>
            <a:schemeClr val="bg1"/>
          </a:solidFill>
          <a:latin typeface="Franklin Gothic Medium" pitchFamily="34" charset="0"/>
        </a:defRPr>
      </a:lvl7pPr>
      <a:lvl8pPr marL="1371600" algn="l" rtl="0" fontAlgn="base">
        <a:lnSpc>
          <a:spcPct val="90000"/>
        </a:lnSpc>
        <a:spcBef>
          <a:spcPct val="0"/>
        </a:spcBef>
        <a:spcAft>
          <a:spcPct val="0"/>
        </a:spcAft>
        <a:defRPr sz="3600">
          <a:solidFill>
            <a:schemeClr val="bg1"/>
          </a:solidFill>
          <a:latin typeface="Franklin Gothic Medium" pitchFamily="34" charset="0"/>
        </a:defRPr>
      </a:lvl8pPr>
      <a:lvl9pPr marL="1828800" algn="l" rtl="0" fontAlgn="base">
        <a:lnSpc>
          <a:spcPct val="90000"/>
        </a:lnSpc>
        <a:spcBef>
          <a:spcPct val="0"/>
        </a:spcBef>
        <a:spcAft>
          <a:spcPct val="0"/>
        </a:spcAft>
        <a:defRPr sz="3600">
          <a:solidFill>
            <a:schemeClr val="bg1"/>
          </a:solidFill>
          <a:latin typeface="Franklin Gothic Medium" pitchFamily="34" charset="0"/>
        </a:defRPr>
      </a:lvl9pPr>
    </p:titleStyle>
    <p:bodyStyle>
      <a:lvl1pPr marL="228600" indent="-228600" algn="l" rtl="0" eaLnBrk="0" fontAlgn="base" hangingPunct="0">
        <a:lnSpc>
          <a:spcPct val="90000"/>
        </a:lnSpc>
        <a:spcBef>
          <a:spcPts val="1800"/>
        </a:spcBef>
        <a:spcAft>
          <a:spcPct val="0"/>
        </a:spcAft>
        <a:buSzPct val="100000"/>
        <a:buFont typeface="Arial" panose="020B0604020202020204" pitchFamily="34" charset="0"/>
        <a:buChar char="▪"/>
        <a:defRPr sz="2400" kern="1200">
          <a:solidFill>
            <a:srgbClr val="404040"/>
          </a:solidFill>
          <a:latin typeface="+mn-lt"/>
          <a:ea typeface="+mn-ea"/>
          <a:cs typeface="+mn-cs"/>
        </a:defRPr>
      </a:lvl1pPr>
      <a:lvl2pPr marL="457200" indent="-228600" algn="l" rtl="0" eaLnBrk="0" fontAlgn="base" hangingPunct="0">
        <a:lnSpc>
          <a:spcPct val="90000"/>
        </a:lnSpc>
        <a:spcBef>
          <a:spcPts val="600"/>
        </a:spcBef>
        <a:spcAft>
          <a:spcPct val="0"/>
        </a:spcAft>
        <a:buSzPct val="100000"/>
        <a:buFont typeface="Arial" panose="020B0604020202020204" pitchFamily="34" charset="0"/>
        <a:buChar char="▪"/>
        <a:defRPr sz="2200" kern="1200">
          <a:solidFill>
            <a:srgbClr val="404040"/>
          </a:solidFill>
          <a:latin typeface="+mn-lt"/>
          <a:ea typeface="+mn-ea"/>
          <a:cs typeface="+mn-cs"/>
        </a:defRPr>
      </a:lvl2pPr>
      <a:lvl3pPr marL="685800" indent="-182563" algn="l" rtl="0" eaLnBrk="0" fontAlgn="base" hangingPunct="0">
        <a:lnSpc>
          <a:spcPct val="90000"/>
        </a:lnSpc>
        <a:spcBef>
          <a:spcPts val="600"/>
        </a:spcBef>
        <a:spcAft>
          <a:spcPct val="0"/>
        </a:spcAft>
        <a:buSzPct val="100000"/>
        <a:buFont typeface="Arial" panose="020B0604020202020204" pitchFamily="34" charset="0"/>
        <a:buChar char="▪"/>
        <a:defRPr sz="2000" kern="1200">
          <a:solidFill>
            <a:srgbClr val="404040"/>
          </a:solidFill>
          <a:latin typeface="+mn-lt"/>
          <a:ea typeface="+mn-ea"/>
          <a:cs typeface="+mn-cs"/>
        </a:defRPr>
      </a:lvl3pPr>
      <a:lvl4pPr marL="868363" indent="-182563" algn="l" rtl="0" eaLnBrk="0" fontAlgn="base" hangingPunct="0">
        <a:lnSpc>
          <a:spcPct val="90000"/>
        </a:lnSpc>
        <a:spcBef>
          <a:spcPts val="600"/>
        </a:spcBef>
        <a:spcAft>
          <a:spcPct val="0"/>
        </a:spcAft>
        <a:buSzPct val="100000"/>
        <a:buFont typeface="Arial" panose="020B0604020202020204" pitchFamily="34" charset="0"/>
        <a:buChar char="▪"/>
        <a:defRPr kern="1200">
          <a:solidFill>
            <a:srgbClr val="404040"/>
          </a:solidFill>
          <a:latin typeface="+mn-lt"/>
          <a:ea typeface="+mn-ea"/>
          <a:cs typeface="+mn-cs"/>
        </a:defRPr>
      </a:lvl4pPr>
      <a:lvl5pPr marL="1050925" indent="-182563" algn="l" rtl="0" eaLnBrk="0" fontAlgn="base" hangingPunct="0">
        <a:lnSpc>
          <a:spcPct val="90000"/>
        </a:lnSpc>
        <a:spcBef>
          <a:spcPts val="600"/>
        </a:spcBef>
        <a:spcAft>
          <a:spcPct val="0"/>
        </a:spcAft>
        <a:buSzPct val="100000"/>
        <a:buFont typeface="Arial" panose="020B0604020202020204" pitchFamily="34" charset="0"/>
        <a:buChar char="▪"/>
        <a:defRPr sz="1600" kern="1200">
          <a:solidFill>
            <a:srgbClr val="404040"/>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energycost.gr/"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1295400"/>
            <a:ext cx="5015880" cy="3048000"/>
          </a:xfrm>
        </p:spPr>
        <p:txBody>
          <a:bodyPr>
            <a:normAutofit/>
          </a:bodyPr>
          <a:lstStyle/>
          <a:p>
            <a:pPr eaLnBrk="1" hangingPunct="1"/>
            <a:r>
              <a:rPr lang="el-GR" altLang="el-GR" sz="4000" dirty="0"/>
              <a:t>Ο θεσμός των Ρυθμιστικών Αρχών Ενέργειας</a:t>
            </a:r>
            <a:r>
              <a:rPr lang="en-US" altLang="el-GR" sz="4000" dirty="0"/>
              <a:t> </a:t>
            </a:r>
            <a:r>
              <a:rPr lang="el-GR" altLang="el-GR" sz="4000" dirty="0"/>
              <a:t>στην Ελληνική και Ευρωπαϊκή έννομη τάξη</a:t>
            </a:r>
            <a:endParaRPr lang="en-US" altLang="el-GR" sz="4800" dirty="0"/>
          </a:p>
        </p:txBody>
      </p:sp>
      <p:sp>
        <p:nvSpPr>
          <p:cNvPr id="6147" name="Subtitle 2"/>
          <p:cNvSpPr>
            <a:spLocks noGrp="1"/>
          </p:cNvSpPr>
          <p:nvPr>
            <p:ph type="subTitle" idx="1"/>
          </p:nvPr>
        </p:nvSpPr>
        <p:spPr>
          <a:xfrm>
            <a:off x="228600" y="4724400"/>
            <a:ext cx="4648200" cy="1981200"/>
          </a:xfrm>
        </p:spPr>
        <p:txBody>
          <a:bodyPr>
            <a:normAutofit/>
          </a:bodyPr>
          <a:lstStyle/>
          <a:p>
            <a:pPr eaLnBrk="1" hangingPunct="1">
              <a:lnSpc>
                <a:spcPct val="70000"/>
              </a:lnSpc>
              <a:spcBef>
                <a:spcPts val="600"/>
              </a:spcBef>
            </a:pPr>
            <a:r>
              <a:rPr lang="el-GR" altLang="el-GR" sz="1800" b="1" cap="none" dirty="0">
                <a:solidFill>
                  <a:srgbClr val="7F7F7F"/>
                </a:solidFill>
              </a:rPr>
              <a:t>Γιώργος Λάγαρης</a:t>
            </a:r>
            <a:r>
              <a:rPr lang="en-US" altLang="el-GR" sz="1800" b="1" cap="none" dirty="0">
                <a:solidFill>
                  <a:srgbClr val="7F7F7F"/>
                </a:solidFill>
              </a:rPr>
              <a:t>, </a:t>
            </a:r>
            <a:r>
              <a:rPr lang="el-GR" altLang="el-GR" sz="1800" b="1" cap="none" dirty="0">
                <a:solidFill>
                  <a:srgbClr val="7F7F7F"/>
                </a:solidFill>
              </a:rPr>
              <a:t>Δικηγόρος</a:t>
            </a:r>
            <a:endParaRPr lang="en-US" altLang="el-GR" sz="1800" b="1" cap="none" dirty="0">
              <a:solidFill>
                <a:srgbClr val="7F7F7F"/>
              </a:solidFill>
            </a:endParaRPr>
          </a:p>
          <a:p>
            <a:pPr eaLnBrk="1" hangingPunct="1">
              <a:lnSpc>
                <a:spcPct val="70000"/>
              </a:lnSpc>
              <a:spcBef>
                <a:spcPts val="600"/>
              </a:spcBef>
            </a:pPr>
            <a:r>
              <a:rPr lang="en-US" altLang="el-GR" sz="1700" cap="none" dirty="0">
                <a:solidFill>
                  <a:srgbClr val="7F7F7F"/>
                </a:solidFill>
              </a:rPr>
              <a:t>E</a:t>
            </a:r>
            <a:r>
              <a:rPr lang="el-GR" altLang="el-GR" sz="1700" cap="none" dirty="0">
                <a:solidFill>
                  <a:srgbClr val="7F7F7F"/>
                </a:solidFill>
              </a:rPr>
              <a:t>-</a:t>
            </a:r>
            <a:r>
              <a:rPr lang="en-US" altLang="el-GR" sz="1700" cap="none" dirty="0">
                <a:solidFill>
                  <a:srgbClr val="7F7F7F"/>
                </a:solidFill>
              </a:rPr>
              <a:t>mail: lagaris73@gmail.com</a:t>
            </a:r>
          </a:p>
          <a:p>
            <a:pPr eaLnBrk="1" hangingPunct="1">
              <a:lnSpc>
                <a:spcPct val="70000"/>
              </a:lnSpc>
              <a:spcBef>
                <a:spcPts val="600"/>
              </a:spcBef>
            </a:pPr>
            <a:endParaRPr lang="en-US" altLang="el-GR" sz="1700" cap="none" dirty="0">
              <a:solidFill>
                <a:srgbClr val="7F7F7F"/>
              </a:solidFill>
            </a:endParaRPr>
          </a:p>
          <a:p>
            <a:pPr eaLnBrk="1" hangingPunct="1">
              <a:lnSpc>
                <a:spcPct val="110000"/>
              </a:lnSpc>
              <a:spcBef>
                <a:spcPts val="0"/>
              </a:spcBef>
            </a:pPr>
            <a:r>
              <a:rPr lang="el-GR" altLang="el-GR" sz="1800" i="1" cap="none" dirty="0">
                <a:solidFill>
                  <a:srgbClr val="7F7F7F"/>
                </a:solidFill>
              </a:rPr>
              <a:t>ΠΜΣ «Διεθνές και Ευρωπαϊκό Δίκαιο της Ενέργειας», Νομική Σχολή ΔΠΘ</a:t>
            </a:r>
          </a:p>
          <a:p>
            <a:pPr eaLnBrk="1" hangingPunct="1">
              <a:lnSpc>
                <a:spcPct val="110000"/>
              </a:lnSpc>
              <a:spcBef>
                <a:spcPts val="0"/>
              </a:spcBef>
            </a:pPr>
            <a:r>
              <a:rPr lang="el-GR" altLang="el-GR" sz="1800" i="1" cap="none" dirty="0">
                <a:solidFill>
                  <a:srgbClr val="7F7F7F"/>
                </a:solidFill>
              </a:rPr>
              <a:t>29 Ιανουαρίου 2025</a:t>
            </a:r>
          </a:p>
        </p:txBody>
      </p:sp>
    </p:spTree>
    <p:extLst>
      <p:ext uri="{BB962C8B-B14F-4D97-AF65-F5344CB8AC3E}">
        <p14:creationId xmlns:p14="http://schemas.microsoft.com/office/powerpoint/2010/main" val="85119209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Αρμοδιότητες ΡΑ</a:t>
            </a:r>
            <a:r>
              <a:rPr lang="en-US" dirty="0"/>
              <a:t>A</a:t>
            </a:r>
            <a:r>
              <a:rPr lang="el-GR" dirty="0"/>
              <a:t>Ε</a:t>
            </a:r>
            <a:r>
              <a:rPr lang="en-US" dirty="0"/>
              <a:t>Y</a:t>
            </a:r>
            <a:r>
              <a:rPr lang="el-GR" dirty="0"/>
              <a:t> (1)</a:t>
            </a:r>
          </a:p>
        </p:txBody>
      </p:sp>
      <p:sp>
        <p:nvSpPr>
          <p:cNvPr id="6" name="Θέση περιεχομένου 5"/>
          <p:cNvSpPr>
            <a:spLocks noGrp="1"/>
          </p:cNvSpPr>
          <p:nvPr>
            <p:ph sz="quarter" idx="4"/>
          </p:nvPr>
        </p:nvSpPr>
        <p:spPr>
          <a:xfrm>
            <a:off x="184727" y="1700808"/>
            <a:ext cx="11868728" cy="4707757"/>
          </a:xfrm>
        </p:spPr>
        <p:txBody>
          <a:bodyPr>
            <a:normAutofit fontScale="92500" lnSpcReduction="20000"/>
          </a:bodyPr>
          <a:lstStyle/>
          <a:p>
            <a:r>
              <a:rPr lang="el-GR" dirty="0"/>
              <a:t>Εποπτεία από κοινού με Υπουργό της άσκησης Ενεργειακών Δραστηριοτήτων</a:t>
            </a:r>
          </a:p>
          <a:p>
            <a:r>
              <a:rPr lang="el-GR" dirty="0"/>
              <a:t>Προστασία καταναλωτών </a:t>
            </a:r>
            <a:r>
              <a:rPr lang="en-US" dirty="0"/>
              <a:t>(</a:t>
            </a:r>
            <a:r>
              <a:rPr lang="en-US" dirty="0" err="1"/>
              <a:t>myRAE</a:t>
            </a:r>
            <a:r>
              <a:rPr lang="en-US" dirty="0"/>
              <a:t>,</a:t>
            </a:r>
            <a:r>
              <a:rPr lang="el-GR" dirty="0"/>
              <a:t> έτος 2024, 6.600 παράπονα, 3.517 τηλεφωνικές κλήσεις</a:t>
            </a:r>
            <a:r>
              <a:rPr lang="en-US" dirty="0"/>
              <a:t>) </a:t>
            </a:r>
            <a:r>
              <a:rPr lang="el-GR" dirty="0"/>
              <a:t>– Συνεργασία με Επιτροπή Ανταγωνισμού</a:t>
            </a:r>
          </a:p>
          <a:p>
            <a:r>
              <a:rPr lang="el-GR" dirty="0"/>
              <a:t>Παρακολούθηση της ασφάλειας του ενεργειακού εφοδιασμού της χώρας (δυναμικό παραγωγής – αποθήκευση)</a:t>
            </a:r>
          </a:p>
          <a:p>
            <a:r>
              <a:rPr lang="el-GR" dirty="0"/>
              <a:t>Εποπτεία επί των Ανεξαρτήτων Διαχειριστών Μεταφοράς και Διανομής ηλεκτρισμού και φυσικού αερίου (έξυπνα δίκτυα – ενεργειακή απόδοση)</a:t>
            </a:r>
          </a:p>
          <a:p>
            <a:r>
              <a:rPr lang="el-GR" dirty="0"/>
              <a:t>Έγκριση τιμολογίων µη ανταγωνιστικών δραστηριοτήτων – Ρυθμιζόμενες Χρεώσεις</a:t>
            </a:r>
          </a:p>
          <a:p>
            <a:r>
              <a:rPr lang="el-GR" dirty="0"/>
              <a:t>Χορήγηση εξαίρεσης από υποχρεώσεις παροχής πρόσβασης τρίτων</a:t>
            </a:r>
          </a:p>
          <a:p>
            <a:r>
              <a:rPr lang="el-GR" dirty="0"/>
              <a:t>Παρακολούθηση πρόσβασης στις ενεργειακές διασυνδέσεις – Διαχείριση συμφόρησης – Κατανομή δυναμικότητας</a:t>
            </a:r>
          </a:p>
          <a:p>
            <a:r>
              <a:rPr lang="el-GR" dirty="0"/>
              <a:t>Λήψη ρυθμιστικών μέτρων για την εύρυθμη λειτουργία των ενεργειακών αγορών</a:t>
            </a:r>
          </a:p>
        </p:txBody>
      </p:sp>
      <p:sp>
        <p:nvSpPr>
          <p:cNvPr id="7" name="Θέση αριθμού διαφάνειας 6"/>
          <p:cNvSpPr>
            <a:spLocks noGrp="1"/>
          </p:cNvSpPr>
          <p:nvPr>
            <p:ph type="sldNum" sz="quarter" idx="12"/>
          </p:nvPr>
        </p:nvSpPr>
        <p:spPr/>
        <p:txBody>
          <a:bodyPr/>
          <a:lstStyle/>
          <a:p>
            <a:fld id="{6E070CD9-A610-4FF0-8F3C-1217EAD0ACFF}"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384714960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Αρμοδιότητες ΡΑ</a:t>
            </a:r>
            <a:r>
              <a:rPr lang="en-US" dirty="0"/>
              <a:t>A</a:t>
            </a:r>
            <a:r>
              <a:rPr lang="el-GR" dirty="0"/>
              <a:t>Ε</a:t>
            </a:r>
            <a:r>
              <a:rPr lang="en-US" dirty="0"/>
              <a:t>Y</a:t>
            </a:r>
            <a:r>
              <a:rPr lang="el-GR" dirty="0"/>
              <a:t> (2)</a:t>
            </a:r>
          </a:p>
        </p:txBody>
      </p:sp>
      <p:sp>
        <p:nvSpPr>
          <p:cNvPr id="6" name="Θέση περιεχομένου 5"/>
          <p:cNvSpPr>
            <a:spLocks noGrp="1"/>
          </p:cNvSpPr>
          <p:nvPr>
            <p:ph sz="quarter" idx="4"/>
          </p:nvPr>
        </p:nvSpPr>
        <p:spPr>
          <a:xfrm>
            <a:off x="263352" y="1700809"/>
            <a:ext cx="11665296" cy="4700024"/>
          </a:xfrm>
        </p:spPr>
        <p:txBody>
          <a:bodyPr>
            <a:normAutofit fontScale="92500" lnSpcReduction="10000"/>
          </a:bodyPr>
          <a:lstStyle/>
          <a:p>
            <a:r>
              <a:rPr lang="el-GR" dirty="0"/>
              <a:t>Χορήγηση αδειών για την άσκηση ενεργειακών δραστηριοτήτων στον ηλεκτρισμό, στο φυσικό αέριο, στις ΑΠΕ και στην αποθήκευση ενέργειας (Τροποποιήσεις – Ανακλήσεις)</a:t>
            </a:r>
          </a:p>
          <a:p>
            <a:r>
              <a:rPr lang="el-GR" dirty="0"/>
              <a:t>Έγκριση προγραμμάτων ανάπτυξης δικτύων στον ηλεκτρισμό και το φυσικό αέριο</a:t>
            </a:r>
          </a:p>
          <a:p>
            <a:r>
              <a:rPr lang="el-GR" dirty="0"/>
              <a:t>Έγκριση Κωδίκων και Κανονισμών</a:t>
            </a:r>
          </a:p>
          <a:p>
            <a:r>
              <a:rPr lang="el-GR" dirty="0"/>
              <a:t>Συλλογή στοιχείων και πληροφοριών από επιχειρήσεις που ασκούν Ενεργειακές Δραστηριότητες (</a:t>
            </a:r>
            <a:r>
              <a:rPr lang="el-GR" dirty="0" err="1"/>
              <a:t>αρ</a:t>
            </a:r>
            <a:r>
              <a:rPr lang="el-GR" dirty="0"/>
              <a:t>. 27 ν. 4001/2011)</a:t>
            </a:r>
          </a:p>
          <a:p>
            <a:r>
              <a:rPr lang="el-GR" dirty="0"/>
              <a:t>Διεξαγωγή ερευνών για διαπίστωση παραβάσεων της ενεργειακής νομοθεσίας και κανόνων ανταγωνισμού (</a:t>
            </a:r>
            <a:r>
              <a:rPr lang="el-GR" dirty="0" err="1"/>
              <a:t>αρ</a:t>
            </a:r>
            <a:r>
              <a:rPr lang="el-GR" dirty="0"/>
              <a:t>. 28 ν. 4001/2011)</a:t>
            </a:r>
          </a:p>
          <a:p>
            <a:r>
              <a:rPr lang="el-GR" dirty="0"/>
              <a:t>Δημόσια διαβούλευση πριν τη λήψη αποφάσεων και ρυθμιστικών μέτρων (</a:t>
            </a:r>
            <a:r>
              <a:rPr lang="el-GR" dirty="0" err="1"/>
              <a:t>αρ</a:t>
            </a:r>
            <a:r>
              <a:rPr lang="el-GR" dirty="0"/>
              <a:t>. 29 ν. 4001/2011) εκτός αν έχει προηγηθεί από ευρωπαϊκούς φορείς</a:t>
            </a:r>
          </a:p>
          <a:p>
            <a:r>
              <a:rPr lang="el-GR" dirty="0"/>
              <a:t>Κανονιστικές και νομοπαρασκευαστικές αρμοδιότητες (</a:t>
            </a:r>
            <a:r>
              <a:rPr lang="el-GR" dirty="0" err="1"/>
              <a:t>αρ</a:t>
            </a:r>
            <a:r>
              <a:rPr lang="el-GR" dirty="0"/>
              <a:t>. 30 ν. 4001/2011): Γνώμες, Αναφορές, Κανονισμοί – Κώδικες – Εγχειρίδια, Ανακοινώσεις, Εισηγήσεις</a:t>
            </a:r>
          </a:p>
          <a:p>
            <a:endParaRPr lang="el-GR" dirty="0"/>
          </a:p>
        </p:txBody>
      </p:sp>
      <p:sp>
        <p:nvSpPr>
          <p:cNvPr id="7" name="Θέση αριθμού διαφάνειας 6"/>
          <p:cNvSpPr>
            <a:spLocks noGrp="1"/>
          </p:cNvSpPr>
          <p:nvPr>
            <p:ph type="sldNum" sz="quarter" idx="12"/>
          </p:nvPr>
        </p:nvSpPr>
        <p:spPr/>
        <p:txBody>
          <a:bodyPr/>
          <a:lstStyle/>
          <a:p>
            <a:fld id="{6E070CD9-A610-4FF0-8F3C-1217EAD0ACFF}"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276420905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86409-4E21-45B7-9ABF-AAC0999DE33A}"/>
              </a:ext>
            </a:extLst>
          </p:cNvPr>
          <p:cNvSpPr>
            <a:spLocks noGrp="1"/>
          </p:cNvSpPr>
          <p:nvPr>
            <p:ph type="title"/>
          </p:nvPr>
        </p:nvSpPr>
        <p:spPr/>
        <p:txBody>
          <a:bodyPr/>
          <a:lstStyle/>
          <a:p>
            <a:pPr algn="ctr"/>
            <a:r>
              <a:rPr lang="el-GR" dirty="0"/>
              <a:t>Αρμοδιότητες ΡΑ</a:t>
            </a:r>
            <a:r>
              <a:rPr lang="en-US" dirty="0"/>
              <a:t>A</a:t>
            </a:r>
            <a:r>
              <a:rPr lang="el-GR" dirty="0"/>
              <a:t>Ε</a:t>
            </a:r>
            <a:r>
              <a:rPr lang="en-US" dirty="0"/>
              <a:t>Y</a:t>
            </a:r>
            <a:r>
              <a:rPr lang="el-GR" dirty="0"/>
              <a:t> (3)</a:t>
            </a:r>
          </a:p>
        </p:txBody>
      </p:sp>
      <p:sp>
        <p:nvSpPr>
          <p:cNvPr id="3" name="Content Placeholder 2">
            <a:extLst>
              <a:ext uri="{FF2B5EF4-FFF2-40B4-BE49-F238E27FC236}">
                <a16:creationId xmlns:a16="http://schemas.microsoft.com/office/drawing/2014/main" xmlns="" id="{DAC63C6E-B670-4361-8537-B2CECCF546E4}"/>
              </a:ext>
            </a:extLst>
          </p:cNvPr>
          <p:cNvSpPr>
            <a:spLocks noGrp="1"/>
          </p:cNvSpPr>
          <p:nvPr>
            <p:ph idx="1"/>
          </p:nvPr>
        </p:nvSpPr>
        <p:spPr>
          <a:xfrm>
            <a:off x="1287262" y="1828799"/>
            <a:ext cx="9729926" cy="4892675"/>
          </a:xfrm>
        </p:spPr>
        <p:txBody>
          <a:bodyPr/>
          <a:lstStyle/>
          <a:p>
            <a:r>
              <a:rPr lang="el-GR" sz="2300" dirty="0"/>
              <a:t>Καταγγελίες κατά Διαχειριστών και Ενεργειακών Επιχειρήσεων, (</a:t>
            </a:r>
            <a:r>
              <a:rPr lang="el-GR" sz="2300" dirty="0" err="1"/>
              <a:t>αρ</a:t>
            </a:r>
            <a:r>
              <a:rPr lang="el-GR" sz="2300" dirty="0"/>
              <a:t>. 34)</a:t>
            </a:r>
          </a:p>
          <a:p>
            <a:r>
              <a:rPr lang="el-GR" sz="2300" dirty="0"/>
              <a:t>Προσωρινά μέτρα (</a:t>
            </a:r>
            <a:r>
              <a:rPr lang="el-GR" sz="2300" dirty="0" err="1"/>
              <a:t>αρ</a:t>
            </a:r>
            <a:r>
              <a:rPr lang="el-GR" sz="2300" dirty="0"/>
              <a:t>. 35)</a:t>
            </a:r>
          </a:p>
          <a:p>
            <a:r>
              <a:rPr lang="el-GR" sz="2300" dirty="0"/>
              <a:t>Επιβολή κυρώσεων (</a:t>
            </a:r>
            <a:r>
              <a:rPr lang="el-GR" sz="2300" dirty="0" err="1"/>
              <a:t>αρ</a:t>
            </a:r>
            <a:r>
              <a:rPr lang="el-GR" sz="2300" dirty="0"/>
              <a:t>. 36): Σύσταση, Πρόστιμο, Ανάκληση αδειών (δημοσίευση στον Τύπο και Ιστοσελίδα)</a:t>
            </a:r>
          </a:p>
          <a:p>
            <a:r>
              <a:rPr lang="el-GR" sz="2300" dirty="0"/>
              <a:t>Μόνιμη Διαιτησία στη ΡΑΕ (</a:t>
            </a:r>
            <a:r>
              <a:rPr lang="el-GR" sz="2300" dirty="0" err="1"/>
              <a:t>αρ</a:t>
            </a:r>
            <a:r>
              <a:rPr lang="el-GR" sz="2300" dirty="0"/>
              <a:t>. 37 ν. 4001/2011 &amp; υπ. </a:t>
            </a:r>
            <a:r>
              <a:rPr lang="el-GR" sz="2300" dirty="0" err="1"/>
              <a:t>αριθμ</a:t>
            </a:r>
            <a:r>
              <a:rPr lang="el-GR" sz="2300" dirty="0"/>
              <a:t>. 261/2012 Απόφαση ΡΑΕ – Κανονισμός Διαιτησίας)</a:t>
            </a:r>
          </a:p>
          <a:p>
            <a:r>
              <a:rPr lang="el-GR" sz="2300" dirty="0"/>
              <a:t>Έλεγχος αποφάσεων: Αίτηση αναθεώρησης (</a:t>
            </a:r>
            <a:r>
              <a:rPr lang="el-GR" sz="2300" dirty="0" err="1"/>
              <a:t>αρ</a:t>
            </a:r>
            <a:r>
              <a:rPr lang="el-GR" sz="2300" dirty="0"/>
              <a:t>. 32 παρ.2), Δικαστικός έλεγχος (</a:t>
            </a:r>
            <a:r>
              <a:rPr lang="el-GR" sz="2300" dirty="0" err="1"/>
              <a:t>αρ</a:t>
            </a:r>
            <a:r>
              <a:rPr lang="el-GR" sz="2300" dirty="0"/>
              <a:t>. 33)</a:t>
            </a:r>
          </a:p>
          <a:p>
            <a:r>
              <a:rPr lang="el-GR" sz="2300" dirty="0"/>
              <a:t>Διεξαγωγή ανταγωνιστικών διαδικασιών έργων ΑΠΕ (Ν. 4414/2016) – Υπολογισμός υπερκερδών παραγωγών και προμηθευτών</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
        <p:nvSpPr>
          <p:cNvPr id="4" name="Slide Number Placeholder 3">
            <a:extLst>
              <a:ext uri="{FF2B5EF4-FFF2-40B4-BE49-F238E27FC236}">
                <a16:creationId xmlns:a16="http://schemas.microsoft.com/office/drawing/2014/main" xmlns="" id="{4E289AB1-9491-4565-B35F-B5FC13EA2600}"/>
              </a:ext>
            </a:extLst>
          </p:cNvPr>
          <p:cNvSpPr>
            <a:spLocks noGrp="1"/>
          </p:cNvSpPr>
          <p:nvPr>
            <p:ph type="sldNum" sz="quarter" idx="12"/>
          </p:nvPr>
        </p:nvSpPr>
        <p:spPr/>
        <p:txBody>
          <a:bodyPr/>
          <a:lstStyle/>
          <a:p>
            <a:fld id="{FF3B816B-29A0-4105-91AD-D425538B082B}"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65727359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86409-4E21-45B7-9ABF-AAC0999DE33A}"/>
              </a:ext>
            </a:extLst>
          </p:cNvPr>
          <p:cNvSpPr>
            <a:spLocks noGrp="1"/>
          </p:cNvSpPr>
          <p:nvPr>
            <p:ph type="title"/>
          </p:nvPr>
        </p:nvSpPr>
        <p:spPr/>
        <p:txBody>
          <a:bodyPr/>
          <a:lstStyle/>
          <a:p>
            <a:pPr algn="ctr"/>
            <a:r>
              <a:rPr lang="el-GR" dirty="0"/>
              <a:t>Αρμοδιότητες ΡΑ</a:t>
            </a:r>
            <a:r>
              <a:rPr lang="en-US" dirty="0"/>
              <a:t>A</a:t>
            </a:r>
            <a:r>
              <a:rPr lang="el-GR" dirty="0"/>
              <a:t>Ε</a:t>
            </a:r>
            <a:r>
              <a:rPr lang="en-US" dirty="0"/>
              <a:t>Y</a:t>
            </a:r>
            <a:r>
              <a:rPr lang="el-GR" dirty="0"/>
              <a:t> (Κλάδοι Αποβλήτων &amp; Υδάτων)</a:t>
            </a:r>
          </a:p>
        </p:txBody>
      </p:sp>
      <p:sp>
        <p:nvSpPr>
          <p:cNvPr id="3" name="Content Placeholder 2">
            <a:extLst>
              <a:ext uri="{FF2B5EF4-FFF2-40B4-BE49-F238E27FC236}">
                <a16:creationId xmlns:a16="http://schemas.microsoft.com/office/drawing/2014/main" xmlns="" id="{DAC63C6E-B670-4361-8537-B2CECCF546E4}"/>
              </a:ext>
            </a:extLst>
          </p:cNvPr>
          <p:cNvSpPr>
            <a:spLocks noGrp="1"/>
          </p:cNvSpPr>
          <p:nvPr>
            <p:ph idx="1"/>
          </p:nvPr>
        </p:nvSpPr>
        <p:spPr>
          <a:xfrm>
            <a:off x="1524000" y="1828799"/>
            <a:ext cx="9144000" cy="4892675"/>
          </a:xfrm>
        </p:spPr>
        <p:txBody>
          <a:bodyPr/>
          <a:lstStyle/>
          <a:p>
            <a:pPr algn="just"/>
            <a:r>
              <a:rPr lang="el-GR" dirty="0"/>
              <a:t>Γνωμοδοτικές/Εισηγητικές, Εποπτικές, Αποφασιστικές και Ελεγκτικές/Κυρωτικές στις υπηρεσίες ύδατος</a:t>
            </a:r>
            <a:r>
              <a:rPr lang="en-US" dirty="0"/>
              <a:t> (</a:t>
            </a:r>
            <a:r>
              <a:rPr lang="el-GR" dirty="0" err="1"/>
              <a:t>Πάροχοι</a:t>
            </a:r>
            <a:r>
              <a:rPr lang="el-GR" dirty="0"/>
              <a:t> υπηρεσιών Ύδατος) και διαχείρισης αστικών αποβλήτων (ΦΟΔΣΑ), υποβάλλοντας ετήσια αναφορά στον Υπουργό Περιβάλλοντος και Ενέργειας.</a:t>
            </a:r>
          </a:p>
          <a:p>
            <a:pPr algn="just"/>
            <a:r>
              <a:rPr lang="el-GR" dirty="0"/>
              <a:t>1</a:t>
            </a:r>
            <a:r>
              <a:rPr lang="el-GR" baseline="30000" dirty="0"/>
              <a:t>η</a:t>
            </a:r>
            <a:r>
              <a:rPr lang="el-GR" dirty="0"/>
              <a:t> Έκθεση Αξιολόγησης Διαχειριστικής Επάρκειας ΦΟΔΣΑ: Πιστοποιήθηκαν 7 από τους 14, επισημάνθηκαν σημεία που απαιτούν βελτίωση, δόθηκαν κατευθύνσεις για βέλτιστη ανάπτυξη, παρουσιάστηκαν πετυχημένες πρακτικές που έχουν ήδη εφαρμοστεί. Συμπληρωματικά στοιχεία εντός τριμήνου για ΦΟΔΣΑ που δεν πιστοποιήθηκαν.</a:t>
            </a:r>
          </a:p>
          <a:p>
            <a:endParaRPr lang="el-GR" dirty="0"/>
          </a:p>
          <a:p>
            <a:endParaRPr lang="el-GR" dirty="0"/>
          </a:p>
          <a:p>
            <a:endParaRPr lang="el-GR" dirty="0"/>
          </a:p>
          <a:p>
            <a:endParaRPr lang="el-GR" dirty="0"/>
          </a:p>
          <a:p>
            <a:endParaRPr lang="el-GR" dirty="0"/>
          </a:p>
          <a:p>
            <a:endParaRPr lang="el-GR" dirty="0"/>
          </a:p>
          <a:p>
            <a:endParaRPr lang="el-GR" dirty="0"/>
          </a:p>
        </p:txBody>
      </p:sp>
      <p:sp>
        <p:nvSpPr>
          <p:cNvPr id="4" name="Slide Number Placeholder 3">
            <a:extLst>
              <a:ext uri="{FF2B5EF4-FFF2-40B4-BE49-F238E27FC236}">
                <a16:creationId xmlns:a16="http://schemas.microsoft.com/office/drawing/2014/main" xmlns="" id="{4E289AB1-9491-4565-B35F-B5FC13EA2600}"/>
              </a:ext>
            </a:extLst>
          </p:cNvPr>
          <p:cNvSpPr>
            <a:spLocks noGrp="1"/>
          </p:cNvSpPr>
          <p:nvPr>
            <p:ph type="sldNum" sz="quarter" idx="12"/>
          </p:nvPr>
        </p:nvSpPr>
        <p:spPr/>
        <p:txBody>
          <a:bodyPr/>
          <a:lstStyle/>
          <a:p>
            <a:fld id="{FF3B816B-29A0-4105-91AD-D425538B082B}"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392745174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ΟΛΟΜΕΛΕΙΑ ΡΑΑΕΥ (1)</a:t>
            </a:r>
          </a:p>
        </p:txBody>
      </p:sp>
      <p:sp>
        <p:nvSpPr>
          <p:cNvPr id="3" name="Θέση περιεχομένου 2"/>
          <p:cNvSpPr>
            <a:spLocks noGrp="1"/>
          </p:cNvSpPr>
          <p:nvPr>
            <p:ph idx="1"/>
          </p:nvPr>
        </p:nvSpPr>
        <p:spPr>
          <a:xfrm>
            <a:off x="175491" y="1828799"/>
            <a:ext cx="11896436" cy="5029201"/>
          </a:xfrm>
        </p:spPr>
        <p:txBody>
          <a:bodyPr/>
          <a:lstStyle/>
          <a:p>
            <a:r>
              <a:rPr lang="el-GR" dirty="0"/>
              <a:t>13 Μέλη: Πρόεδρος, Τρεις Αντιπρόεδροι, 9 Μέλη – Εξειδικευμένη εμπειρία, εχέγγυα αμεροληψίας και ανεξαρτησίας</a:t>
            </a:r>
          </a:p>
          <a:p>
            <a:pPr algn="just"/>
            <a:r>
              <a:rPr lang="el-GR" dirty="0"/>
              <a:t>Πλην του Προέδρου της Αρχής και των τριών (3) Αντιπροέδρων της, τα υπόλοιπα μέλη κατανέμονται ισομερώς με απόφαση της Ολομέλειας, βάσει της εξειδίκευσής τους, στους τρεις (3) επιμέρους θεματικούς κλάδους της Αρχής, επικεφαλής των οποίων τίθεται αντιστοίχως ένας (1) Αντιπρόεδρος.</a:t>
            </a:r>
          </a:p>
          <a:p>
            <a:pPr algn="just"/>
            <a:r>
              <a:rPr lang="el-GR" dirty="0"/>
              <a:t>Πρόταση Υπουργών Περιβάλλοντος και Ενέργειας, Εσωτερικών και Αγροτικής Ανάπτυξης και Τροφίμων μετά από προκήρυξη (6 μήνες πριν τη λήξη της θητείας κάθε μέλους), δημοσίευση σε εφημερίδες και ανάρτηση ιστοσελίδα ΥΠΕΝ.</a:t>
            </a:r>
          </a:p>
          <a:p>
            <a:r>
              <a:rPr lang="el-GR" dirty="0"/>
              <a:t>Γνωμοδότηση από Επιτροπή Θεσμών και Διαφάνειας – Διορισμός με Πράξη του Υπουργικού Συμβουλίου.</a:t>
            </a:r>
          </a:p>
        </p:txBody>
      </p:sp>
      <p:sp>
        <p:nvSpPr>
          <p:cNvPr id="4" name="Θέση αριθμού διαφάνειας 3"/>
          <p:cNvSpPr>
            <a:spLocks noGrp="1"/>
          </p:cNvSpPr>
          <p:nvPr>
            <p:ph type="sldNum" sz="quarter" idx="12"/>
          </p:nvPr>
        </p:nvSpPr>
        <p:spPr/>
        <p:txBody>
          <a:bodyPr/>
          <a:lstStyle/>
          <a:p>
            <a:fld id="{FF3B816B-29A0-4105-91AD-D425538B082B}" type="slidenum">
              <a:rPr lang="en-US" altLang="en-US" smtClean="0">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247154008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ΟΛΟΜΕΛΕΙΑ ΡΑΑΕΥ (2)</a:t>
            </a:r>
          </a:p>
        </p:txBody>
      </p:sp>
      <p:sp>
        <p:nvSpPr>
          <p:cNvPr id="3" name="Θέση περιεχομένου 2"/>
          <p:cNvSpPr>
            <a:spLocks noGrp="1"/>
          </p:cNvSpPr>
          <p:nvPr>
            <p:ph idx="1"/>
          </p:nvPr>
        </p:nvSpPr>
        <p:spPr>
          <a:xfrm>
            <a:off x="240145" y="1828800"/>
            <a:ext cx="11684000" cy="5029200"/>
          </a:xfrm>
        </p:spPr>
        <p:txBody>
          <a:bodyPr/>
          <a:lstStyle/>
          <a:p>
            <a:pPr algn="just"/>
            <a:r>
              <a:rPr lang="el-GR" dirty="0"/>
              <a:t>Πενταετής θητεία – Ανανέωση άπαξ – Μη ανάκληση - Αναπλήρωση</a:t>
            </a:r>
          </a:p>
          <a:p>
            <a:pPr algn="just"/>
            <a:r>
              <a:rPr lang="el-GR" dirty="0"/>
              <a:t>Ανώτατοι κρατικοί λειτουργοί πλήρους και αποκλειστικής απασχόλησης – Εξαίρεση η διδασκαλία</a:t>
            </a:r>
          </a:p>
          <a:p>
            <a:pPr algn="just"/>
            <a:r>
              <a:rPr lang="el-GR" dirty="0"/>
              <a:t>Υποχρεωτική συμμετοχή των Μελών στις συνεδριάσεις</a:t>
            </a:r>
          </a:p>
          <a:p>
            <a:pPr algn="just"/>
            <a:r>
              <a:rPr lang="el-GR" dirty="0"/>
              <a:t> Η Ρυθμιστική Αρχή Αποβλήτων, Ενέργειας και Υδάτων (Ρ.Α.Α.Ε.Υ.) συνεδριάζει και αποφασίζει, είτε σε Ολομέλεια, είτε σε συνθέσεις των τριών (3) επί μέρους θεματικών κλάδων αυτής, ήτοι των Αποβλήτων, της Ενέργειας και των Υδάτων.</a:t>
            </a:r>
          </a:p>
          <a:p>
            <a:pPr algn="just"/>
            <a:r>
              <a:rPr lang="el-GR" dirty="0"/>
              <a:t>Η Ολομέλεια της Ρ.Α.Α.Ε.Υ. συνέρχεται σε συνεδρίαση κατόπιν πρόσκλησης του Προέδρου της, οι δε συνθέσεις των τριών (3) επί μέρους θεματικών κλάδων της Αρχής, κατόπιν πρόσκλησης του οικείου Αντιπροέδρου</a:t>
            </a:r>
          </a:p>
        </p:txBody>
      </p:sp>
      <p:sp>
        <p:nvSpPr>
          <p:cNvPr id="4" name="Θέση αριθμού διαφάνειας 3"/>
          <p:cNvSpPr>
            <a:spLocks noGrp="1"/>
          </p:cNvSpPr>
          <p:nvPr>
            <p:ph type="sldNum" sz="quarter" idx="12"/>
          </p:nvPr>
        </p:nvSpPr>
        <p:spPr/>
        <p:txBody>
          <a:bodyPr/>
          <a:lstStyle/>
          <a:p>
            <a:fld id="{FF3B816B-29A0-4105-91AD-D425538B082B}"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358863486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ΟΛΟΜΕΛΕΙΑ ΡΑΑΕΥ (3)</a:t>
            </a:r>
          </a:p>
        </p:txBody>
      </p:sp>
      <p:sp>
        <p:nvSpPr>
          <p:cNvPr id="3" name="Θέση περιεχομένου 2"/>
          <p:cNvSpPr>
            <a:spLocks noGrp="1"/>
          </p:cNvSpPr>
          <p:nvPr>
            <p:ph idx="1"/>
          </p:nvPr>
        </p:nvSpPr>
        <p:spPr>
          <a:xfrm>
            <a:off x="519343" y="1828800"/>
            <a:ext cx="11153313" cy="5029200"/>
          </a:xfrm>
        </p:spPr>
        <p:txBody>
          <a:bodyPr/>
          <a:lstStyle/>
          <a:p>
            <a:pPr>
              <a:spcBef>
                <a:spcPts val="0"/>
              </a:spcBef>
            </a:pPr>
            <a:r>
              <a:rPr lang="el-GR" dirty="0"/>
              <a:t>Η </a:t>
            </a:r>
            <a:r>
              <a:rPr lang="el-GR" i="1" u="sng" dirty="0"/>
              <a:t>Ολομέλεια της Ρ.Α.Α.Ε.Υ. </a:t>
            </a:r>
            <a:r>
              <a:rPr lang="el-GR" dirty="0"/>
              <a:t>είναι αρμόδια: </a:t>
            </a:r>
          </a:p>
          <a:p>
            <a:pPr>
              <a:spcBef>
                <a:spcPts val="0"/>
              </a:spcBef>
            </a:pPr>
            <a:endParaRPr lang="el-GR" sz="1200" dirty="0"/>
          </a:p>
          <a:p>
            <a:pPr marL="0" indent="0">
              <a:spcBef>
                <a:spcPts val="0"/>
              </a:spcBef>
              <a:buNone/>
            </a:pPr>
            <a:r>
              <a:rPr lang="el-GR" dirty="0"/>
              <a:t>	</a:t>
            </a:r>
            <a:r>
              <a:rPr lang="el-GR" b="1" dirty="0"/>
              <a:t>α) </a:t>
            </a:r>
            <a:r>
              <a:rPr lang="el-GR" dirty="0"/>
              <a:t>όταν ένα ζήτημα είναι σύνθετο και δεν εμπίπτει σαφώς και αποκλειστικώς 	στις αρμοδιότητες μεμονωμένου θεματικού της κλάδου, </a:t>
            </a:r>
          </a:p>
          <a:p>
            <a:pPr marL="0" indent="0">
              <a:spcBef>
                <a:spcPts val="0"/>
              </a:spcBef>
              <a:buNone/>
            </a:pPr>
            <a:r>
              <a:rPr lang="el-GR" dirty="0"/>
              <a:t>	</a:t>
            </a:r>
            <a:r>
              <a:rPr lang="el-GR" b="1" dirty="0"/>
              <a:t>β) </a:t>
            </a:r>
            <a:r>
              <a:rPr lang="el-GR" dirty="0"/>
              <a:t>για υπόθεση που παραπέμπεται σε αυτήν με απόφαση κλάδου της Αρχής, </a:t>
            </a:r>
          </a:p>
          <a:p>
            <a:pPr marL="0" indent="0">
              <a:spcBef>
                <a:spcPts val="0"/>
              </a:spcBef>
              <a:buNone/>
            </a:pPr>
            <a:r>
              <a:rPr lang="el-GR" dirty="0"/>
              <a:t>	</a:t>
            </a:r>
            <a:r>
              <a:rPr lang="el-GR" b="1" dirty="0"/>
              <a:t>γ) </a:t>
            </a:r>
            <a:r>
              <a:rPr lang="el-GR" dirty="0"/>
              <a:t>για εν γένει διοικητικά και οργανωτικά θέματα (Οργανισμός, ΚΛ κλπ.)</a:t>
            </a:r>
          </a:p>
          <a:p>
            <a:pPr marL="0" indent="0">
              <a:spcBef>
                <a:spcPts val="0"/>
              </a:spcBef>
              <a:buNone/>
            </a:pPr>
            <a:r>
              <a:rPr lang="el-GR" dirty="0"/>
              <a:t>	δ) για επιβολή κυρώσεων</a:t>
            </a:r>
          </a:p>
          <a:p>
            <a:r>
              <a:rPr lang="el-GR" dirty="0"/>
              <a:t>Σύσταση </a:t>
            </a:r>
            <a:r>
              <a:rPr lang="el-GR" i="1" u="sng" dirty="0"/>
              <a:t>τετραμελούς Εκτελεστικής Επιτροπής</a:t>
            </a:r>
            <a:r>
              <a:rPr lang="el-GR" dirty="0"/>
              <a:t>, που αποτελείται από τον Πρόεδρο της Αρχής και τους τρεις (3) Αντιπροέδρους, με αρμοδιότητα ιδίως: </a:t>
            </a:r>
          </a:p>
          <a:p>
            <a:endParaRPr lang="el-GR" sz="100" dirty="0"/>
          </a:p>
          <a:p>
            <a:pPr marL="228600" lvl="1" indent="0">
              <a:buNone/>
            </a:pPr>
            <a:r>
              <a:rPr lang="el-GR" sz="2400" dirty="0"/>
              <a:t>	</a:t>
            </a:r>
            <a:r>
              <a:rPr lang="el-GR" sz="2400" b="1" dirty="0"/>
              <a:t>α) </a:t>
            </a:r>
            <a:r>
              <a:rPr lang="el-GR" sz="2400" dirty="0"/>
              <a:t>την αντιμετώπιση τρεχουσών διοικητικών εκκρεμοτήτων και αναγκών, που 	της ανατίθενται από την Ολομέλεια ή τον Πρόεδρο, καθώς και </a:t>
            </a:r>
          </a:p>
          <a:p>
            <a:pPr marL="228600" lvl="1" indent="0">
              <a:buNone/>
            </a:pPr>
            <a:r>
              <a:rPr lang="el-GR" sz="2400" dirty="0"/>
              <a:t>	</a:t>
            </a:r>
            <a:r>
              <a:rPr lang="el-GR" sz="2400" b="1" dirty="0"/>
              <a:t>β) </a:t>
            </a:r>
            <a:r>
              <a:rPr lang="el-GR" sz="2400" dirty="0"/>
              <a:t>την κατανομή των υποθέσεων μεταξύ της Ολομέλειας και των τριών (3) 	θεματικών κλάδων</a:t>
            </a:r>
          </a:p>
        </p:txBody>
      </p:sp>
      <p:sp>
        <p:nvSpPr>
          <p:cNvPr id="4" name="Θέση αριθμού διαφάνειας 3"/>
          <p:cNvSpPr>
            <a:spLocks noGrp="1"/>
          </p:cNvSpPr>
          <p:nvPr>
            <p:ph type="sldNum" sz="quarter" idx="12"/>
          </p:nvPr>
        </p:nvSpPr>
        <p:spPr/>
        <p:txBody>
          <a:bodyPr/>
          <a:lstStyle/>
          <a:p>
            <a:fld id="{FF3B816B-29A0-4105-91AD-D425538B082B}" type="slidenum">
              <a:rPr lang="en-US" altLang="en-US" smtClean="0">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173951786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ΟΛΟΜΕΛΕΙΑ ΡΑΑΕΥ (</a:t>
            </a:r>
            <a:r>
              <a:rPr lang="en-US" dirty="0"/>
              <a:t>4</a:t>
            </a:r>
            <a:r>
              <a:rPr lang="el-GR" dirty="0"/>
              <a:t>)</a:t>
            </a:r>
            <a:endParaRPr lang="en-GB" dirty="0"/>
          </a:p>
        </p:txBody>
      </p:sp>
      <p:sp>
        <p:nvSpPr>
          <p:cNvPr id="3" name="Content Placeholder 2"/>
          <p:cNvSpPr>
            <a:spLocks noGrp="1"/>
          </p:cNvSpPr>
          <p:nvPr>
            <p:ph idx="1"/>
          </p:nvPr>
        </p:nvSpPr>
        <p:spPr>
          <a:xfrm>
            <a:off x="798990" y="1661746"/>
            <a:ext cx="10653203" cy="5196253"/>
          </a:xfrm>
        </p:spPr>
        <p:txBody>
          <a:bodyPr/>
          <a:lstStyle/>
          <a:p>
            <a:pPr algn="just"/>
            <a:r>
              <a:rPr lang="el-GR" dirty="0"/>
              <a:t>Αναστολή δημοσίου λειτουργήματος (και δικηγορικού) και επαγγελματικής δραστηριότητας – Εξαίρεση: διδακτικά καθήκοντα ή μερική απασχόληση σε ΑΕΙ, ερευνητικούς φορείς, άλλες αρχές</a:t>
            </a:r>
          </a:p>
          <a:p>
            <a:pPr algn="just"/>
            <a:r>
              <a:rPr lang="el-GR" dirty="0"/>
              <a:t>Απαγόρευση κατοχής εταιρικών μεριδίων ή μετοχών που εποπτεύονται από ΡΑΑΕΥ</a:t>
            </a:r>
          </a:p>
          <a:p>
            <a:pPr algn="just"/>
            <a:r>
              <a:rPr lang="el-GR" dirty="0"/>
              <a:t>Διετής απαγόρευση άσκησης σχετικής απασχόλησης – Πρόστιμο</a:t>
            </a:r>
          </a:p>
          <a:p>
            <a:pPr algn="just"/>
            <a:r>
              <a:rPr lang="el-GR" dirty="0"/>
              <a:t>Μέλη ΡΑΑΕΥ και Γραμματεία ΡΑΑΕΥ δεν υπέχουν αστική και ποινική ευθύνη κατά την άσκηση των καθηκόντων τους – Εξαίρεση δόλος</a:t>
            </a:r>
          </a:p>
          <a:p>
            <a:pPr algn="just"/>
            <a:r>
              <a:rPr lang="el-GR" dirty="0"/>
              <a:t>Ειδική πειθαρχική διαδικασία Μελών ΡΑΑΕΥ: Πειθαρχικό Συμβούλιο (5 μέλη – 5ετής θητεία) – Πρωτοβουλία: Υπουργός – </a:t>
            </a:r>
            <a:r>
              <a:rPr lang="el-GR" dirty="0" err="1"/>
              <a:t>ΠτΒ</a:t>
            </a:r>
            <a:r>
              <a:rPr lang="el-GR" dirty="0"/>
              <a:t> – ΡΑΑΕΥ</a:t>
            </a:r>
          </a:p>
          <a:p>
            <a:pPr algn="just"/>
            <a:r>
              <a:rPr lang="el-GR" dirty="0"/>
              <a:t>Έκπτωση – Αναστολή ιδιότητας: Αμετάκλητη δικαστική απόφαση με διαπίστωση Πειθαρχικού Συμβουλίου</a:t>
            </a:r>
          </a:p>
        </p:txBody>
      </p:sp>
      <p:sp>
        <p:nvSpPr>
          <p:cNvPr id="4" name="Slide Number Placeholder 3"/>
          <p:cNvSpPr>
            <a:spLocks noGrp="1"/>
          </p:cNvSpPr>
          <p:nvPr>
            <p:ph type="sldNum" sz="quarter" idx="12"/>
          </p:nvPr>
        </p:nvSpPr>
        <p:spPr/>
        <p:txBody>
          <a:bodyPr/>
          <a:lstStyle/>
          <a:p>
            <a:fld id="{FF3B816B-29A0-4105-91AD-D425538B082B}" type="slidenum">
              <a:rPr lang="en-US" altLang="en-US" smtClean="0">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335915678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Αποφάσεις ΡΑΑΕΥ</a:t>
            </a:r>
            <a:endParaRPr lang="en-GB" dirty="0"/>
          </a:p>
        </p:txBody>
      </p:sp>
      <p:sp>
        <p:nvSpPr>
          <p:cNvPr id="3" name="Content Placeholder 2"/>
          <p:cNvSpPr>
            <a:spLocks noGrp="1"/>
          </p:cNvSpPr>
          <p:nvPr>
            <p:ph idx="1"/>
          </p:nvPr>
        </p:nvSpPr>
        <p:spPr>
          <a:xfrm>
            <a:off x="0" y="1505527"/>
            <a:ext cx="12192000" cy="5352473"/>
          </a:xfrm>
        </p:spPr>
        <p:txBody>
          <a:bodyPr/>
          <a:lstStyle/>
          <a:p>
            <a:r>
              <a:rPr lang="el-GR" dirty="0"/>
              <a:t>Ατομικές εκτελεστές (χορήγηση αδειών - πρόστιμα) – Κανονιστικές (έγκριση Κανονισμών – Κωδίκων - Εγχειριδίων)</a:t>
            </a:r>
            <a:r>
              <a:rPr lang="en-US" dirty="0"/>
              <a:t> – </a:t>
            </a:r>
            <a:r>
              <a:rPr lang="el-GR" dirty="0"/>
              <a:t>Γνωμοδοτικές – Ανακοινώσεις</a:t>
            </a:r>
          </a:p>
          <a:p>
            <a:r>
              <a:rPr lang="el-GR" dirty="0"/>
              <a:t>Όχι δημόσιες συνεδριάσεις – Συμμετοχή τρίτων μετά από πρόσκληση</a:t>
            </a:r>
          </a:p>
          <a:p>
            <a:r>
              <a:rPr lang="el-GR" dirty="0"/>
              <a:t>Απαρτία: Πρόεδρος ή αρχαιότερος Αντιπρόεδρος και εννέα μέλη για Ολομέλεια – </a:t>
            </a:r>
            <a:r>
              <a:rPr lang="el-GR" dirty="0" err="1"/>
              <a:t>Προεδρεύων</a:t>
            </a:r>
            <a:r>
              <a:rPr lang="el-GR" dirty="0"/>
              <a:t> και δύο μέλη για σύνθεση επιμέρους θεματικού κλάδου</a:t>
            </a:r>
          </a:p>
          <a:p>
            <a:r>
              <a:rPr lang="el-GR" dirty="0"/>
              <a:t>Επί καταγγελίας {εντός 2 μηνών (Ν. 4986/22) ή παράταση επιπλέον 2 με αιτιολογημένη γνώμη} – προσωρινών μέτρων (</a:t>
            </a:r>
            <a:r>
              <a:rPr lang="el-GR" dirty="0" err="1"/>
              <a:t>πιθανολόγηση</a:t>
            </a:r>
            <a:r>
              <a:rPr lang="el-GR" dirty="0"/>
              <a:t> παράβασης) – επιβολής κυρώσεων (σύσταση – πρόστιμο – ανάκληση άδειας) με συμμετοχή όλων των μελών των συναφών κλάδων</a:t>
            </a:r>
          </a:p>
          <a:p>
            <a:r>
              <a:rPr lang="el-GR" dirty="0"/>
              <a:t>Καταχώρηση σε ειδικό βιβλίο</a:t>
            </a:r>
          </a:p>
          <a:p>
            <a:r>
              <a:rPr lang="el-GR" dirty="0"/>
              <a:t>Ανάρτηση στο πρόγραμμα ΔΙΑΥΓΕΙΑ</a:t>
            </a:r>
          </a:p>
          <a:p>
            <a:r>
              <a:rPr lang="el-GR" dirty="0"/>
              <a:t>Δημοσίευση στην Εφημερίδα της Κυβερνήσεως (κανονιστικές)</a:t>
            </a:r>
            <a:endParaRPr lang="en-GB" dirty="0"/>
          </a:p>
        </p:txBody>
      </p:sp>
      <p:sp>
        <p:nvSpPr>
          <p:cNvPr id="4" name="Slide Number Placeholder 3"/>
          <p:cNvSpPr>
            <a:spLocks noGrp="1"/>
          </p:cNvSpPr>
          <p:nvPr>
            <p:ph type="sldNum" sz="quarter" idx="12"/>
          </p:nvPr>
        </p:nvSpPr>
        <p:spPr/>
        <p:txBody>
          <a:bodyPr/>
          <a:lstStyle/>
          <a:p>
            <a:fld id="{FF3B816B-29A0-4105-91AD-D425538B082B}" type="slidenum">
              <a:rPr lang="en-US" altLang="en-US" smtClean="0">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136395536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D63D8-9CC2-41E5-84ED-6AD773B9983A}"/>
              </a:ext>
            </a:extLst>
          </p:cNvPr>
          <p:cNvSpPr>
            <a:spLocks noGrp="1"/>
          </p:cNvSpPr>
          <p:nvPr>
            <p:ph type="title"/>
          </p:nvPr>
        </p:nvSpPr>
        <p:spPr/>
        <p:txBody>
          <a:bodyPr/>
          <a:lstStyle/>
          <a:p>
            <a:pPr algn="ctr"/>
            <a:r>
              <a:rPr lang="el-GR" dirty="0"/>
              <a:t>Δραστηριότητα ΡΑΕ (2022)</a:t>
            </a:r>
            <a:br>
              <a:rPr lang="el-GR" dirty="0"/>
            </a:br>
            <a:endParaRPr lang="el-GR" dirty="0"/>
          </a:p>
        </p:txBody>
      </p:sp>
      <p:sp>
        <p:nvSpPr>
          <p:cNvPr id="7" name="Slide Number Placeholder 6">
            <a:extLst>
              <a:ext uri="{FF2B5EF4-FFF2-40B4-BE49-F238E27FC236}">
                <a16:creationId xmlns:a16="http://schemas.microsoft.com/office/drawing/2014/main" xmlns="" id="{F050B047-C96E-488D-AF38-C8B93AFA65A7}"/>
              </a:ext>
            </a:extLst>
          </p:cNvPr>
          <p:cNvSpPr>
            <a:spLocks noGrp="1"/>
          </p:cNvSpPr>
          <p:nvPr>
            <p:ph type="sldNum" sz="quarter" idx="12"/>
          </p:nvPr>
        </p:nvSpPr>
        <p:spPr/>
        <p:txBody>
          <a:bodyPr/>
          <a:lstStyle/>
          <a:p>
            <a:fld id="{6E070CD9-A610-4FF0-8F3C-1217EAD0ACFF}" type="slidenum">
              <a:rPr lang="en-US" altLang="en-US" smtClean="0">
                <a:solidFill>
                  <a:prstClr val="black"/>
                </a:solidFill>
              </a:rPr>
              <a:pPr/>
              <a:t>19</a:t>
            </a:fld>
            <a:endParaRPr lang="en-US" altLang="en-US">
              <a:solidFill>
                <a:prstClr val="black"/>
              </a:solidFill>
            </a:endParaRPr>
          </a:p>
        </p:txBody>
      </p:sp>
      <p:graphicFrame>
        <p:nvGraphicFramePr>
          <p:cNvPr id="8" name="Γράφημα 6">
            <a:extLst>
              <a:ext uri="{FF2B5EF4-FFF2-40B4-BE49-F238E27FC236}">
                <a16:creationId xmlns:a16="http://schemas.microsoft.com/office/drawing/2014/main" xmlns="" id="{BC483A65-C9BF-4FF4-9FE2-A5AB28E0E924}"/>
              </a:ext>
            </a:extLst>
          </p:cNvPr>
          <p:cNvGraphicFramePr>
            <a:graphicFrameLocks noGrp="1"/>
          </p:cNvGraphicFramePr>
          <p:nvPr>
            <p:ph sz="half" idx="2"/>
            <p:extLst>
              <p:ext uri="{D42A27DB-BD31-4B8C-83A1-F6EECF244321}">
                <p14:modId xmlns:p14="http://schemas.microsoft.com/office/powerpoint/2010/main" val="3532984313"/>
              </p:ext>
            </p:extLst>
          </p:nvPr>
        </p:nvGraphicFramePr>
        <p:xfrm>
          <a:off x="0" y="1600200"/>
          <a:ext cx="12192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30410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F6B5DB-0810-43F2-A2D7-9070CDF226CA}" type="slidenum">
              <a:rPr lang="en-US" altLang="en-US" smtClean="0">
                <a:solidFill>
                  <a:prstClr val="black"/>
                </a:solidFill>
              </a:rPr>
              <a:pPr/>
              <a:t>2</a:t>
            </a:fld>
            <a:endParaRPr lang="en-US" altLang="en-US" dirty="0">
              <a:solidFill>
                <a:prstClr val="black"/>
              </a:solidFill>
            </a:endParaRPr>
          </a:p>
        </p:txBody>
      </p:sp>
      <p:sp>
        <p:nvSpPr>
          <p:cNvPr id="8194" name="Title 1"/>
          <p:cNvSpPr>
            <a:spLocks noGrp="1"/>
          </p:cNvSpPr>
          <p:nvPr>
            <p:ph type="title"/>
          </p:nvPr>
        </p:nvSpPr>
        <p:spPr>
          <a:xfrm>
            <a:off x="533400" y="100013"/>
            <a:ext cx="11125200" cy="1325562"/>
          </a:xfrm>
        </p:spPr>
        <p:txBody>
          <a:bodyPr/>
          <a:lstStyle/>
          <a:p>
            <a:pPr algn="ctr" eaLnBrk="1" hangingPunct="1">
              <a:spcBef>
                <a:spcPts val="1800"/>
              </a:spcBef>
            </a:pPr>
            <a:r>
              <a:rPr lang="el-GR" altLang="el-GR" dirty="0">
                <a:latin typeface="Franklin Gothic Medium" panose="020B0603020102020204" pitchFamily="34" charset="0"/>
              </a:rPr>
              <a:t>Η δημιουργία</a:t>
            </a:r>
            <a:endParaRPr lang="en-US" altLang="el-GR" dirty="0">
              <a:latin typeface="Franklin Gothic Medium" panose="020B0603020102020204" pitchFamily="34" charset="0"/>
            </a:endParaRPr>
          </a:p>
        </p:txBody>
      </p:sp>
      <p:sp>
        <p:nvSpPr>
          <p:cNvPr id="8195" name="Content Placeholder 2"/>
          <p:cNvSpPr>
            <a:spLocks/>
          </p:cNvSpPr>
          <p:nvPr/>
        </p:nvSpPr>
        <p:spPr bwMode="auto">
          <a:xfrm>
            <a:off x="457200" y="1600200"/>
            <a:ext cx="1082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eaLnBrk="1" fontAlgn="base" hangingPunct="1">
              <a:spcBef>
                <a:spcPts val="600"/>
              </a:spcBef>
              <a:spcAft>
                <a:spcPts val="600"/>
              </a:spcAft>
            </a:pPr>
            <a:r>
              <a:rPr lang="el-GR" altLang="el-GR" dirty="0">
                <a:cs typeface="Arial" panose="020B0604020202020204" pitchFamily="34" charset="0"/>
              </a:rPr>
              <a:t>Προϋπόθεση η ύπαρξη μίας απελευθερωμένης αγοράς</a:t>
            </a:r>
            <a:endParaRPr lang="en-US" altLang="el-GR" dirty="0">
              <a:cs typeface="Arial" panose="020B0604020202020204" pitchFamily="34" charset="0"/>
            </a:endParaRPr>
          </a:p>
          <a:p>
            <a:pPr eaLnBrk="1" fontAlgn="base" hangingPunct="1">
              <a:spcBef>
                <a:spcPts val="600"/>
              </a:spcBef>
              <a:spcAft>
                <a:spcPts val="600"/>
              </a:spcAft>
            </a:pPr>
            <a:r>
              <a:rPr lang="el-GR" altLang="el-GR" dirty="0">
                <a:cs typeface="Arial" panose="020B0604020202020204" pitchFamily="34" charset="0"/>
              </a:rPr>
              <a:t>Συνθήκη της Ρώμης 1957 – Ενιαία Ευρωπαϊκή Πράξη 1987 – Πράσινη Βίβλος 1995</a:t>
            </a:r>
            <a:endParaRPr lang="en-US" altLang="el-GR" dirty="0">
              <a:cs typeface="Arial" panose="020B0604020202020204" pitchFamily="34" charset="0"/>
            </a:endParaRPr>
          </a:p>
          <a:p>
            <a:pPr eaLnBrk="1" fontAlgn="base" hangingPunct="1">
              <a:spcBef>
                <a:spcPts val="600"/>
              </a:spcBef>
              <a:spcAft>
                <a:spcPts val="600"/>
              </a:spcAft>
            </a:pPr>
            <a:r>
              <a:rPr lang="el-GR" altLang="el-GR" dirty="0">
                <a:cs typeface="Arial" panose="020B0604020202020204" pitchFamily="34" charset="0"/>
              </a:rPr>
              <a:t>Οδηγίες 96/92 &amp; 98/30</a:t>
            </a:r>
            <a:endParaRPr lang="en-US" altLang="el-GR" dirty="0">
              <a:cs typeface="Arial" panose="020B0604020202020204" pitchFamily="34" charset="0"/>
            </a:endParaRPr>
          </a:p>
          <a:p>
            <a:pPr eaLnBrk="1" fontAlgn="base" hangingPunct="1">
              <a:spcBef>
                <a:spcPts val="600"/>
              </a:spcBef>
              <a:spcAft>
                <a:spcPts val="600"/>
              </a:spcAft>
            </a:pPr>
            <a:r>
              <a:rPr lang="el-GR" altLang="el-GR" dirty="0">
                <a:cs typeface="Arial" panose="020B0604020202020204" pitchFamily="34" charset="0"/>
              </a:rPr>
              <a:t>Στόχος	</a:t>
            </a:r>
            <a:r>
              <a:rPr lang="en-US" altLang="el-GR" dirty="0">
                <a:cs typeface="Arial" panose="020B0604020202020204" pitchFamily="34" charset="0"/>
              </a:rPr>
              <a:t> </a:t>
            </a:r>
            <a:r>
              <a:rPr lang="el-GR" altLang="el-GR" dirty="0">
                <a:cs typeface="Arial" panose="020B0604020202020204" pitchFamily="34" charset="0"/>
              </a:rPr>
              <a:t>Μια ανταγωνιστική, ολοκληρωμένη αγορά</a:t>
            </a:r>
            <a:endParaRPr lang="en-US" altLang="el-GR" dirty="0">
              <a:cs typeface="Arial" panose="020B0604020202020204" pitchFamily="34" charset="0"/>
            </a:endParaRPr>
          </a:p>
          <a:p>
            <a:pPr lvl="1" eaLnBrk="1" fontAlgn="base" hangingPunct="1">
              <a:spcAft>
                <a:spcPts val="600"/>
              </a:spcAft>
              <a:buFont typeface="Wingdings" panose="05000000000000000000" pitchFamily="2" charset="2"/>
              <a:buChar char="ü"/>
            </a:pPr>
            <a:r>
              <a:rPr lang="en-US" altLang="el-GR" sz="2400" dirty="0">
                <a:cs typeface="Arial" panose="020B0604020202020204" pitchFamily="34" charset="0"/>
              </a:rPr>
              <a:t> </a:t>
            </a:r>
            <a:r>
              <a:rPr lang="el-GR" altLang="el-GR" sz="2400" dirty="0">
                <a:cs typeface="Arial" panose="020B0604020202020204" pitchFamily="34" charset="0"/>
              </a:rPr>
              <a:t>με περισσότερες επιλογές στους καταναλωτές</a:t>
            </a:r>
            <a:endParaRPr lang="en-US" altLang="el-GR" sz="2400" dirty="0">
              <a:cs typeface="Arial" panose="020B0604020202020204" pitchFamily="34" charset="0"/>
            </a:endParaRPr>
          </a:p>
          <a:p>
            <a:pPr lvl="1" eaLnBrk="1" fontAlgn="base" hangingPunct="1">
              <a:spcAft>
                <a:spcPts val="600"/>
              </a:spcAft>
              <a:buFont typeface="Wingdings" panose="05000000000000000000" pitchFamily="2" charset="2"/>
              <a:buChar char="ü"/>
            </a:pPr>
            <a:r>
              <a:rPr lang="en-US" altLang="el-GR" sz="2400" dirty="0">
                <a:cs typeface="Arial" panose="020B0604020202020204" pitchFamily="34" charset="0"/>
              </a:rPr>
              <a:t> </a:t>
            </a:r>
            <a:r>
              <a:rPr lang="el-GR" altLang="el-GR" sz="2400" dirty="0">
                <a:cs typeface="Arial" panose="020B0604020202020204" pitchFamily="34" charset="0"/>
              </a:rPr>
              <a:t>με ελεύθερη διασυνοριακή κυκλοφορία ενέργειας</a:t>
            </a:r>
            <a:endParaRPr lang="en-US" altLang="el-GR" sz="2400" dirty="0">
              <a:cs typeface="Arial" panose="020B0604020202020204" pitchFamily="34" charset="0"/>
            </a:endParaRPr>
          </a:p>
          <a:p>
            <a:pPr lvl="1" eaLnBrk="1" fontAlgn="base" hangingPunct="1">
              <a:spcAft>
                <a:spcPts val="600"/>
              </a:spcAft>
              <a:buFont typeface="Wingdings" panose="05000000000000000000" pitchFamily="2" charset="2"/>
              <a:buChar char="ü"/>
            </a:pPr>
            <a:r>
              <a:rPr lang="el-GR" altLang="el-GR" sz="2400" dirty="0">
                <a:cs typeface="Arial" panose="020B0604020202020204" pitchFamily="34" charset="0"/>
              </a:rPr>
              <a:t>Εκμετάλλευση νέων πηγών ενέργειας – ασφάλεια εφοδιασμού</a:t>
            </a:r>
            <a:endParaRPr lang="en-US" altLang="el-GR" sz="2400" dirty="0">
              <a:cs typeface="Arial" panose="020B0604020202020204" pitchFamily="34" charset="0"/>
            </a:endParaRPr>
          </a:p>
          <a:p>
            <a:pPr eaLnBrk="1" fontAlgn="base" hangingPunct="1">
              <a:spcBef>
                <a:spcPts val="600"/>
              </a:spcBef>
              <a:spcAft>
                <a:spcPts val="600"/>
              </a:spcAft>
              <a:buFont typeface="Wingdings" panose="05000000000000000000" pitchFamily="2" charset="2"/>
              <a:buChar char="§"/>
            </a:pPr>
            <a:r>
              <a:rPr lang="el-GR" altLang="el-GR" dirty="0">
                <a:cs typeface="Arial" panose="020B0604020202020204" pitchFamily="34" charset="0"/>
              </a:rPr>
              <a:t>Ανάγκη για ρύθμιση ανεξάρτητη από επιχειρηματικά και πολιτικά συμφέροντα</a:t>
            </a:r>
            <a:endParaRPr lang="en-US" altLang="el-GR" dirty="0">
              <a:cs typeface="Arial" panose="020B0604020202020204" pitchFamily="34" charset="0"/>
            </a:endParaRPr>
          </a:p>
          <a:p>
            <a:pPr eaLnBrk="1" fontAlgn="base" hangingPunct="1">
              <a:spcBef>
                <a:spcPts val="600"/>
              </a:spcBef>
              <a:spcAft>
                <a:spcPts val="600"/>
              </a:spcAft>
              <a:buFont typeface="Wingdings" panose="05000000000000000000" pitchFamily="2" charset="2"/>
              <a:buChar char="§"/>
            </a:pPr>
            <a:r>
              <a:rPr lang="el-GR" altLang="el-GR" dirty="0">
                <a:cs typeface="Arial" panose="020B0604020202020204" pitchFamily="34" charset="0"/>
              </a:rPr>
              <a:t>Ανάγκη διαχωρισμού του κράτους ως ρυθμιστή και ως ρυθμιζόμενου</a:t>
            </a:r>
            <a:endParaRPr lang="en-US" altLang="el-GR" dirty="0">
              <a:cs typeface="Arial" panose="020B0604020202020204" pitchFamily="34" charset="0"/>
            </a:endParaRPr>
          </a:p>
        </p:txBody>
      </p:sp>
      <p:pic>
        <p:nvPicPr>
          <p:cNvPr id="2" name="Picture 2">
            <a:extLst>
              <a:ext uri="{FF2B5EF4-FFF2-40B4-BE49-F238E27FC236}">
                <a16:creationId xmlns:a16="http://schemas.microsoft.com/office/drawing/2014/main" xmlns="" id="{277ED0A9-542C-C051-27CA-8188AFE00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789" y="3429000"/>
            <a:ext cx="50641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86788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9B0AB-0289-4036-B3FB-5FBDDC456D32}"/>
              </a:ext>
            </a:extLst>
          </p:cNvPr>
          <p:cNvSpPr>
            <a:spLocks noGrp="1"/>
          </p:cNvSpPr>
          <p:nvPr>
            <p:ph type="title"/>
          </p:nvPr>
        </p:nvSpPr>
        <p:spPr/>
        <p:txBody>
          <a:bodyPr/>
          <a:lstStyle/>
          <a:p>
            <a:pPr algn="ctr"/>
            <a:r>
              <a:rPr lang="el-GR" dirty="0"/>
              <a:t>Δικαστικός έλεγχος αποφάσεων ΡΑΑΕΥ</a:t>
            </a:r>
          </a:p>
        </p:txBody>
      </p:sp>
      <p:sp>
        <p:nvSpPr>
          <p:cNvPr id="3" name="Content Placeholder 2">
            <a:extLst>
              <a:ext uri="{FF2B5EF4-FFF2-40B4-BE49-F238E27FC236}">
                <a16:creationId xmlns:a16="http://schemas.microsoft.com/office/drawing/2014/main" xmlns="" id="{C036BB49-E1B3-45FA-BDC7-D88E78307256}"/>
              </a:ext>
            </a:extLst>
          </p:cNvPr>
          <p:cNvSpPr>
            <a:spLocks noGrp="1"/>
          </p:cNvSpPr>
          <p:nvPr>
            <p:ph idx="1"/>
          </p:nvPr>
        </p:nvSpPr>
        <p:spPr>
          <a:xfrm>
            <a:off x="223285" y="1573619"/>
            <a:ext cx="11761569" cy="5092995"/>
          </a:xfrm>
        </p:spPr>
        <p:txBody>
          <a:bodyPr/>
          <a:lstStyle/>
          <a:p>
            <a:r>
              <a:rPr lang="el-GR" i="1" u="sng" dirty="0"/>
              <a:t>Ατομικές εκτελεστές</a:t>
            </a:r>
            <a:r>
              <a:rPr lang="el-GR" u="sng" dirty="0"/>
              <a:t> αποφάσεις</a:t>
            </a:r>
            <a:r>
              <a:rPr lang="el-GR" dirty="0"/>
              <a:t>: Αίτηση αναθεώρησης εντός 30 ημερών (</a:t>
            </a:r>
            <a:r>
              <a:rPr lang="el-GR" dirty="0" err="1"/>
              <a:t>προϋπ</a:t>
            </a:r>
            <a:r>
              <a:rPr lang="el-GR" dirty="0"/>
              <a:t>.)	</a:t>
            </a:r>
          </a:p>
          <a:p>
            <a:pPr marL="0" indent="0">
              <a:buNone/>
            </a:pPr>
            <a:r>
              <a:rPr lang="el-GR" dirty="0"/>
              <a:t>	Αν αφορούν διοικητικές άδειες          Αίτηση Ακύρωσης 	     	</a:t>
            </a:r>
            <a:r>
              <a:rPr lang="el-GR" i="1" dirty="0"/>
              <a:t>α’  βαθμός </a:t>
            </a:r>
            <a:r>
              <a:rPr lang="el-GR" dirty="0"/>
              <a:t>								    			</a:t>
            </a:r>
            <a:r>
              <a:rPr lang="el-GR" i="1" dirty="0"/>
              <a:t>δικαιοδοσίας </a:t>
            </a:r>
            <a:r>
              <a:rPr lang="el-GR" dirty="0"/>
              <a:t>		Όλες οι άλλες περιπτώσεις 	       Προσφυγή			</a:t>
            </a:r>
            <a:r>
              <a:rPr lang="el-GR" i="1" dirty="0" err="1"/>
              <a:t>Διοικ</a:t>
            </a:r>
            <a:r>
              <a:rPr lang="el-GR" i="1" dirty="0"/>
              <a:t>. Εφ. Αθηνών</a:t>
            </a:r>
            <a:r>
              <a:rPr lang="el-GR" dirty="0"/>
              <a:t>	</a:t>
            </a:r>
            <a:r>
              <a:rPr lang="el-GR" i="1" dirty="0"/>
              <a:t> </a:t>
            </a:r>
            <a:r>
              <a:rPr lang="el-GR" dirty="0"/>
              <a:t>											</a:t>
            </a:r>
            <a:endParaRPr lang="el-GR" i="1" dirty="0"/>
          </a:p>
          <a:p>
            <a:pPr marL="0" indent="0">
              <a:buNone/>
            </a:pPr>
            <a:r>
              <a:rPr lang="el-GR" dirty="0"/>
              <a:t>	Απόφαση επί αίτησης ακύρωσης	      Έφεση 			</a:t>
            </a:r>
            <a:r>
              <a:rPr lang="el-GR" i="1" dirty="0"/>
              <a:t>β’ βαθμός </a:t>
            </a:r>
            <a:r>
              <a:rPr lang="el-GR" dirty="0"/>
              <a:t>											</a:t>
            </a:r>
            <a:r>
              <a:rPr lang="el-GR" i="1" dirty="0"/>
              <a:t>δικαιοδοσίας</a:t>
            </a:r>
            <a:r>
              <a:rPr lang="el-GR" dirty="0"/>
              <a:t>		Απόφαση επί προσφυγής	    Αίτηση αναίρεσης			</a:t>
            </a:r>
            <a:r>
              <a:rPr lang="el-GR" i="1" dirty="0" err="1"/>
              <a:t>ΣτΕ</a:t>
            </a:r>
            <a:endParaRPr lang="el-GR" i="1" dirty="0"/>
          </a:p>
          <a:p>
            <a:r>
              <a:rPr lang="el-GR" i="1" u="sng" dirty="0"/>
              <a:t>Κανονιστικές</a:t>
            </a:r>
            <a:r>
              <a:rPr lang="el-GR" u="sng" dirty="0"/>
              <a:t> αποφάσεις</a:t>
            </a:r>
            <a:r>
              <a:rPr lang="el-GR" dirty="0"/>
              <a:t>: </a:t>
            </a:r>
          </a:p>
          <a:p>
            <a:pPr marL="0" indent="0">
              <a:buNone/>
            </a:pPr>
            <a:r>
              <a:rPr lang="el-GR" dirty="0"/>
              <a:t>	Αίτηση Ακύρωσης </a:t>
            </a:r>
            <a:r>
              <a:rPr lang="el-GR" dirty="0" err="1"/>
              <a:t>ΣτΕ</a:t>
            </a:r>
            <a:r>
              <a:rPr lang="el-GR" dirty="0"/>
              <a:t> σε πρώτο και τελευταίο βαθμό</a:t>
            </a:r>
          </a:p>
          <a:p>
            <a:r>
              <a:rPr lang="el-GR" u="sng" dirty="0"/>
              <a:t>Απόφαση </a:t>
            </a:r>
            <a:r>
              <a:rPr lang="el-GR" i="1" u="sng" dirty="0"/>
              <a:t>προσωρινών μέτρων</a:t>
            </a:r>
            <a:r>
              <a:rPr lang="el-GR" dirty="0"/>
              <a:t>	    Προσφυγή </a:t>
            </a:r>
            <a:r>
              <a:rPr lang="el-GR" dirty="0" err="1"/>
              <a:t>Διοικ</a:t>
            </a:r>
            <a:r>
              <a:rPr lang="el-GR" dirty="0"/>
              <a:t>. Εφ. </a:t>
            </a:r>
            <a:r>
              <a:rPr lang="el-GR" dirty="0" err="1"/>
              <a:t>Αθ</a:t>
            </a:r>
            <a:r>
              <a:rPr lang="el-GR" dirty="0"/>
              <a:t>. (όχι αναστολή)</a:t>
            </a:r>
            <a:r>
              <a:rPr lang="el-GR" u="sng" dirty="0"/>
              <a:t> </a:t>
            </a:r>
          </a:p>
        </p:txBody>
      </p:sp>
      <p:sp>
        <p:nvSpPr>
          <p:cNvPr id="4" name="Slide Number Placeholder 3">
            <a:extLst>
              <a:ext uri="{FF2B5EF4-FFF2-40B4-BE49-F238E27FC236}">
                <a16:creationId xmlns:a16="http://schemas.microsoft.com/office/drawing/2014/main" xmlns="" id="{B3BB4AC4-85F3-4087-9AAD-9431D27266D2}"/>
              </a:ext>
            </a:extLst>
          </p:cNvPr>
          <p:cNvSpPr>
            <a:spLocks noGrp="1"/>
          </p:cNvSpPr>
          <p:nvPr>
            <p:ph type="sldNum" sz="quarter" idx="12"/>
          </p:nvPr>
        </p:nvSpPr>
        <p:spPr/>
        <p:txBody>
          <a:bodyPr/>
          <a:lstStyle/>
          <a:p>
            <a:fld id="{FF3B816B-29A0-4105-91AD-D425538B082B}" type="slidenum">
              <a:rPr lang="en-US" altLang="en-US" smtClean="0">
                <a:solidFill>
                  <a:prstClr val="black"/>
                </a:solidFill>
              </a:rPr>
              <a:pPr/>
              <a:t>20</a:t>
            </a:fld>
            <a:endParaRPr lang="en-US" altLang="en-US">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123" y="2204757"/>
            <a:ext cx="50641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547" y="2876185"/>
            <a:ext cx="50641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Brace 5"/>
          <p:cNvSpPr/>
          <p:nvPr/>
        </p:nvSpPr>
        <p:spPr>
          <a:xfrm>
            <a:off x="8403020" y="2234053"/>
            <a:ext cx="580750" cy="9910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ight Arrow 10"/>
          <p:cNvSpPr/>
          <p:nvPr/>
        </p:nvSpPr>
        <p:spPr>
          <a:xfrm>
            <a:off x="5637992" y="3765785"/>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637180" y="4425716"/>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679" y="3763209"/>
            <a:ext cx="615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95" y="5541797"/>
            <a:ext cx="50641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972" y="6084076"/>
            <a:ext cx="50641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Half Frame 6">
            <a:extLst>
              <a:ext uri="{FF2B5EF4-FFF2-40B4-BE49-F238E27FC236}">
                <a16:creationId xmlns:a16="http://schemas.microsoft.com/office/drawing/2014/main" xmlns="" id="{14BF5345-FF2A-FD32-CE7A-69AF7AF589A9}"/>
              </a:ext>
            </a:extLst>
          </p:cNvPr>
          <p:cNvSpPr/>
          <p:nvPr/>
        </p:nvSpPr>
        <p:spPr>
          <a:xfrm rot="18839258">
            <a:off x="690032" y="2391922"/>
            <a:ext cx="580750" cy="550053"/>
          </a:xfrm>
          <a:prstGeom prst="half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Half Frame 7">
            <a:extLst>
              <a:ext uri="{FF2B5EF4-FFF2-40B4-BE49-F238E27FC236}">
                <a16:creationId xmlns:a16="http://schemas.microsoft.com/office/drawing/2014/main" xmlns="" id="{406A0CEF-50B1-77CE-4F6C-2C740CF68214}"/>
              </a:ext>
            </a:extLst>
          </p:cNvPr>
          <p:cNvSpPr/>
          <p:nvPr/>
        </p:nvSpPr>
        <p:spPr>
          <a:xfrm rot="18839258">
            <a:off x="690033" y="3896822"/>
            <a:ext cx="580750" cy="550053"/>
          </a:xfrm>
          <a:prstGeom prst="half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10461069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9B0AB-0289-4036-B3FB-5FBDDC456D32}"/>
              </a:ext>
            </a:extLst>
          </p:cNvPr>
          <p:cNvSpPr>
            <a:spLocks noGrp="1"/>
          </p:cNvSpPr>
          <p:nvPr>
            <p:ph type="title"/>
          </p:nvPr>
        </p:nvSpPr>
        <p:spPr/>
        <p:txBody>
          <a:bodyPr/>
          <a:lstStyle/>
          <a:p>
            <a:pPr algn="ctr"/>
            <a:r>
              <a:rPr lang="el-GR" dirty="0"/>
              <a:t>Κοινοβουλευτικός έλεγχος ΡΑΑΕΥ – Έλεγχος δαπανών</a:t>
            </a:r>
          </a:p>
        </p:txBody>
      </p:sp>
      <p:sp>
        <p:nvSpPr>
          <p:cNvPr id="3" name="Content Placeholder 2">
            <a:extLst>
              <a:ext uri="{FF2B5EF4-FFF2-40B4-BE49-F238E27FC236}">
                <a16:creationId xmlns:a16="http://schemas.microsoft.com/office/drawing/2014/main" xmlns="" id="{C036BB49-E1B3-45FA-BDC7-D88E78307256}"/>
              </a:ext>
            </a:extLst>
          </p:cNvPr>
          <p:cNvSpPr>
            <a:spLocks noGrp="1"/>
          </p:cNvSpPr>
          <p:nvPr>
            <p:ph idx="1"/>
          </p:nvPr>
        </p:nvSpPr>
        <p:spPr>
          <a:xfrm>
            <a:off x="568171" y="2029619"/>
            <a:ext cx="11105966" cy="4572000"/>
          </a:xfrm>
        </p:spPr>
        <p:txBody>
          <a:bodyPr/>
          <a:lstStyle/>
          <a:p>
            <a:pPr algn="just"/>
            <a:r>
              <a:rPr lang="el-GR" dirty="0"/>
              <a:t>Γνωμοδότηση Επιτροπής Θεσμών και Διαφάνειας στην επιλογή των Μελών</a:t>
            </a:r>
          </a:p>
          <a:p>
            <a:pPr algn="just"/>
            <a:r>
              <a:rPr lang="el-GR" dirty="0"/>
              <a:t>Άρθρο 13</a:t>
            </a:r>
            <a:r>
              <a:rPr lang="en-US" dirty="0"/>
              <a:t>8</a:t>
            </a:r>
            <a:r>
              <a:rPr lang="el-GR" baseline="30000" dirty="0"/>
              <a:t>Α</a:t>
            </a:r>
            <a:r>
              <a:rPr lang="el-GR" dirty="0"/>
              <a:t> Κανονισμού της Βουλής «Έλεγχος επί των Ανεξαρτήτων Αρχών»:</a:t>
            </a:r>
            <a:endParaRPr lang="en-US" dirty="0"/>
          </a:p>
          <a:p>
            <a:pPr marL="0" indent="0" algn="just">
              <a:buNone/>
            </a:pPr>
            <a:endParaRPr lang="el-GR" sz="1000" dirty="0"/>
          </a:p>
          <a:p>
            <a:pPr marL="228600" lvl="1" indent="0" algn="just">
              <a:buNone/>
            </a:pPr>
            <a:r>
              <a:rPr lang="en-US" dirty="0"/>
              <a:t>	</a:t>
            </a:r>
            <a:r>
              <a:rPr lang="el-GR" dirty="0"/>
              <a:t>Υποβολή έως 31 Μαρτίου στη Βουλή ετήσιας έκθεσης πεπραγμένων και </a:t>
            </a:r>
            <a:r>
              <a:rPr lang="en-US" dirty="0"/>
              <a:t>	</a:t>
            </a:r>
            <a:r>
              <a:rPr lang="el-GR" dirty="0"/>
              <a:t>απολογισμού εκτέλεσης του προϋπολογισμού</a:t>
            </a:r>
            <a:endParaRPr lang="en-US" dirty="0"/>
          </a:p>
          <a:p>
            <a:pPr marL="228600" lvl="1" indent="0" algn="just">
              <a:buNone/>
            </a:pPr>
            <a:endParaRPr lang="el-GR" sz="1000" dirty="0"/>
          </a:p>
          <a:p>
            <a:pPr marL="228600" lvl="1" indent="0" algn="just">
              <a:buNone/>
            </a:pPr>
            <a:r>
              <a:rPr lang="en-US" dirty="0"/>
              <a:t>	</a:t>
            </a:r>
            <a:r>
              <a:rPr lang="el-GR" dirty="0"/>
              <a:t>Υποβολή ειδικών εκθέσεων για θέματα αρμοδιότητάς της</a:t>
            </a:r>
            <a:endParaRPr lang="en-US" dirty="0"/>
          </a:p>
          <a:p>
            <a:pPr marL="228600" lvl="1" indent="0" algn="just">
              <a:buNone/>
            </a:pPr>
            <a:endParaRPr lang="el-GR" sz="1050" dirty="0"/>
          </a:p>
          <a:p>
            <a:pPr marL="228600" lvl="1" indent="0" algn="just">
              <a:buNone/>
            </a:pPr>
            <a:r>
              <a:rPr lang="en-US" dirty="0"/>
              <a:t>	</a:t>
            </a:r>
            <a:r>
              <a:rPr lang="el-GR" dirty="0"/>
              <a:t>Ακρόαση από αρμόδια Επιτροπή Θεσμών και Διαφάνειας</a:t>
            </a:r>
            <a:endParaRPr lang="en-US" dirty="0"/>
          </a:p>
          <a:p>
            <a:pPr marL="228600" lvl="1" indent="0" algn="just">
              <a:buNone/>
            </a:pPr>
            <a:endParaRPr lang="el-GR" sz="600" dirty="0"/>
          </a:p>
          <a:p>
            <a:pPr algn="just"/>
            <a:r>
              <a:rPr lang="el-GR" dirty="0"/>
              <a:t>Κατασταλτικός έλεγχος δαπανών ΡΑΑΕΥ από Ελεγκτικό Συνέδριο</a:t>
            </a:r>
          </a:p>
        </p:txBody>
      </p:sp>
      <p:sp>
        <p:nvSpPr>
          <p:cNvPr id="4" name="Slide Number Placeholder 3">
            <a:extLst>
              <a:ext uri="{FF2B5EF4-FFF2-40B4-BE49-F238E27FC236}">
                <a16:creationId xmlns:a16="http://schemas.microsoft.com/office/drawing/2014/main" xmlns="" id="{B3BB4AC4-85F3-4087-9AAD-9431D27266D2}"/>
              </a:ext>
            </a:extLst>
          </p:cNvPr>
          <p:cNvSpPr>
            <a:spLocks noGrp="1"/>
          </p:cNvSpPr>
          <p:nvPr>
            <p:ph type="sldNum" sz="quarter" idx="12"/>
          </p:nvPr>
        </p:nvSpPr>
        <p:spPr/>
        <p:txBody>
          <a:bodyPr/>
          <a:lstStyle/>
          <a:p>
            <a:fld id="{FF3B816B-29A0-4105-91AD-D425538B082B}" type="slidenum">
              <a:rPr lang="en-US" altLang="en-US" smtClean="0">
                <a:solidFill>
                  <a:prstClr val="black"/>
                </a:solidFill>
              </a:rPr>
              <a:pPr/>
              <a:t>21</a:t>
            </a:fld>
            <a:endParaRPr lang="en-US" altLang="en-US">
              <a:solidFill>
                <a:prstClr val="black"/>
              </a:solidFill>
            </a:endParaRPr>
          </a:p>
        </p:txBody>
      </p:sp>
      <p:sp>
        <p:nvSpPr>
          <p:cNvPr id="5" name="Heptagon 4">
            <a:extLst>
              <a:ext uri="{FF2B5EF4-FFF2-40B4-BE49-F238E27FC236}">
                <a16:creationId xmlns:a16="http://schemas.microsoft.com/office/drawing/2014/main" xmlns="" id="{24AF907C-F346-FE52-913A-9180C03282E0}"/>
              </a:ext>
            </a:extLst>
          </p:cNvPr>
          <p:cNvSpPr/>
          <p:nvPr/>
        </p:nvSpPr>
        <p:spPr>
          <a:xfrm>
            <a:off x="947597" y="3307355"/>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85000"/>
                    <a:lumOff val="15000"/>
                  </a:schemeClr>
                </a:solidFill>
              </a:rPr>
              <a:t>1</a:t>
            </a:r>
          </a:p>
        </p:txBody>
      </p:sp>
      <p:sp>
        <p:nvSpPr>
          <p:cNvPr id="6" name="Heptagon 5">
            <a:extLst>
              <a:ext uri="{FF2B5EF4-FFF2-40B4-BE49-F238E27FC236}">
                <a16:creationId xmlns:a16="http://schemas.microsoft.com/office/drawing/2014/main" xmlns="" id="{7EEE9399-C1A0-BA1F-EA09-761797571B3E}"/>
              </a:ext>
            </a:extLst>
          </p:cNvPr>
          <p:cNvSpPr/>
          <p:nvPr/>
        </p:nvSpPr>
        <p:spPr>
          <a:xfrm>
            <a:off x="947597" y="4195304"/>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85000"/>
                    <a:lumOff val="15000"/>
                  </a:schemeClr>
                </a:solidFill>
              </a:rPr>
              <a:t>2</a:t>
            </a:r>
          </a:p>
        </p:txBody>
      </p:sp>
      <p:sp>
        <p:nvSpPr>
          <p:cNvPr id="7" name="Heptagon 6">
            <a:extLst>
              <a:ext uri="{FF2B5EF4-FFF2-40B4-BE49-F238E27FC236}">
                <a16:creationId xmlns:a16="http://schemas.microsoft.com/office/drawing/2014/main" xmlns="" id="{E338187F-F301-A27B-BA09-44C14B756F4B}"/>
              </a:ext>
            </a:extLst>
          </p:cNvPr>
          <p:cNvSpPr/>
          <p:nvPr/>
        </p:nvSpPr>
        <p:spPr>
          <a:xfrm>
            <a:off x="947597" y="4828684"/>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85000"/>
                    <a:lumOff val="15000"/>
                  </a:schemeClr>
                </a:solidFill>
              </a:rPr>
              <a:t>3</a:t>
            </a:r>
          </a:p>
        </p:txBody>
      </p:sp>
    </p:spTree>
    <p:extLst>
      <p:ext uri="{BB962C8B-B14F-4D97-AF65-F5344CB8AC3E}">
        <p14:creationId xmlns:p14="http://schemas.microsoft.com/office/powerpoint/2010/main" val="12228553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Γραμματεία ΡΑΑΕΥ</a:t>
            </a:r>
          </a:p>
        </p:txBody>
      </p:sp>
      <p:sp>
        <p:nvSpPr>
          <p:cNvPr id="3" name="Θέση περιεχομένου 2"/>
          <p:cNvSpPr>
            <a:spLocks noGrp="1"/>
          </p:cNvSpPr>
          <p:nvPr>
            <p:ph idx="1"/>
          </p:nvPr>
        </p:nvSpPr>
        <p:spPr>
          <a:xfrm>
            <a:off x="1330171" y="1627677"/>
            <a:ext cx="9795029" cy="5230323"/>
          </a:xfrm>
        </p:spPr>
        <p:txBody>
          <a:bodyPr/>
          <a:lstStyle/>
          <a:p>
            <a:r>
              <a:rPr lang="el-GR" dirty="0"/>
              <a:t>Σύσταση με άρθρο 7 παρ.1 του ν. 2773/1999</a:t>
            </a:r>
          </a:p>
          <a:p>
            <a:r>
              <a:rPr lang="el-GR" dirty="0"/>
              <a:t>Αποτελείται από ειδικό επιστημονικό, διοικητικό προσωπικό, δικηγόρους με έμμισθη εντολή και συμβασιούχους ορισμένου χρόνου – Προσλήψεις (αξιολόγηση ΡΑΑΕΥ, έλεγχος ΑΣΕΠ)</a:t>
            </a:r>
          </a:p>
          <a:p>
            <a:r>
              <a:rPr lang="el-GR" dirty="0"/>
              <a:t>Κανονισμός Εσωτερικής Λειτουργίας και Διαχείρισης της ΡΑΕ (Απόφαση ΡΑΕ 111/2024, ΦΕΚ Β΄1867/26.03.2024)</a:t>
            </a:r>
          </a:p>
          <a:p>
            <a:r>
              <a:rPr lang="el-GR" dirty="0"/>
              <a:t>Οργανισμός με απόφαση ΡΑΑΕΥ 119/1.9.2023, ΦΕΚ Β΄5408/2023</a:t>
            </a:r>
          </a:p>
          <a:p>
            <a:r>
              <a:rPr lang="el-GR" dirty="0"/>
              <a:t>Διάρθρωση σε Αυτοτελή Γραφεία, Διευθύνσεις, Τμήματα και Αυτοτελή Τμήματα – 312 Οργανικές θέσεις</a:t>
            </a:r>
          </a:p>
          <a:p>
            <a:r>
              <a:rPr lang="el-GR" dirty="0"/>
              <a:t>Αποσπάσεις – Μετατάξεις</a:t>
            </a:r>
          </a:p>
          <a:p>
            <a:r>
              <a:rPr lang="el-GR" dirty="0"/>
              <a:t>Υπηρεσιακό Συμβούλιο – Α΄ </a:t>
            </a:r>
            <a:r>
              <a:rPr lang="el-GR" dirty="0" err="1"/>
              <a:t>Βάθμιο</a:t>
            </a:r>
            <a:r>
              <a:rPr lang="el-GR" dirty="0"/>
              <a:t> Πειθαρχικό Συμβούλιο Υπαλλήλων</a:t>
            </a:r>
          </a:p>
        </p:txBody>
      </p:sp>
      <p:sp>
        <p:nvSpPr>
          <p:cNvPr id="4" name="Θέση αριθμού διαφάνειας 3"/>
          <p:cNvSpPr>
            <a:spLocks noGrp="1"/>
          </p:cNvSpPr>
          <p:nvPr>
            <p:ph type="sldNum" sz="quarter" idx="12"/>
          </p:nvPr>
        </p:nvSpPr>
        <p:spPr/>
        <p:txBody>
          <a:bodyPr/>
          <a:lstStyle/>
          <a:p>
            <a:fld id="{FF3B816B-29A0-4105-91AD-D425538B082B}" type="slidenum">
              <a:rPr lang="en-US" altLang="en-US" smtClean="0">
                <a:solidFill>
                  <a:prstClr val="black"/>
                </a:solidFill>
              </a:rPr>
              <a:pPr/>
              <a:t>22</a:t>
            </a:fld>
            <a:endParaRPr lang="en-US" altLang="en-US">
              <a:solidFill>
                <a:prstClr val="black"/>
              </a:solidFill>
            </a:endParaRPr>
          </a:p>
        </p:txBody>
      </p:sp>
      <p:sp>
        <p:nvSpPr>
          <p:cNvPr id="5" name="Block Arc 4">
            <a:extLst>
              <a:ext uri="{FF2B5EF4-FFF2-40B4-BE49-F238E27FC236}">
                <a16:creationId xmlns:a16="http://schemas.microsoft.com/office/drawing/2014/main" xmlns="" id="{9A030C30-5C1F-7F97-18B1-50EFD5ABFF50}"/>
              </a:ext>
            </a:extLst>
          </p:cNvPr>
          <p:cNvSpPr/>
          <p:nvPr/>
        </p:nvSpPr>
        <p:spPr>
          <a:xfrm rot="16200000">
            <a:off x="-1093510" y="3547137"/>
            <a:ext cx="4320619" cy="902993"/>
          </a:xfrm>
          <a:prstGeom prst="blockArc">
            <a:avLst>
              <a:gd name="adj1" fmla="val 10645808"/>
              <a:gd name="adj2" fmla="val 204544"/>
              <a:gd name="adj3" fmla="val 15737"/>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4287188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descr="Organization Chart" title="SmartArt">
            <a:extLst>
              <a:ext uri="{FF2B5EF4-FFF2-40B4-BE49-F238E27FC236}">
                <a16:creationId xmlns:a16="http://schemas.microsoft.com/office/drawing/2014/main" xmlns="" id="{7D959874-8DDA-EC6F-CACB-C44B7AEC6D73}"/>
              </a:ext>
            </a:extLst>
          </p:cNvPr>
          <p:cNvGraphicFramePr>
            <a:graphicFrameLocks noGrp="1"/>
          </p:cNvGraphicFramePr>
          <p:nvPr>
            <p:ph idx="1"/>
          </p:nvPr>
        </p:nvGraphicFramePr>
        <p:xfrm>
          <a:off x="0" y="125186"/>
          <a:ext cx="12192000" cy="6600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A5933030-B20A-14C5-23CF-F2A431DC0E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8DB4D6-7A35-47E9-B340-246E4100B020}"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0488997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fld id="{0B15CBAD-2370-43DD-AB4C-C61CCE9A0069}" type="slidenum">
              <a:rPr lang="el-GR" altLang="en-US">
                <a:solidFill>
                  <a:prstClr val="black"/>
                </a:solidFill>
              </a:rPr>
              <a:pPr/>
              <a:t>24</a:t>
            </a:fld>
            <a:endParaRPr lang="el-GR" altLang="en-US">
              <a:solidFill>
                <a:prstClr val="black"/>
              </a:solidFill>
            </a:endParaRPr>
          </a:p>
        </p:txBody>
      </p:sp>
      <p:sp>
        <p:nvSpPr>
          <p:cNvPr id="15362" name="Title 1"/>
          <p:cNvSpPr>
            <a:spLocks noGrp="1"/>
          </p:cNvSpPr>
          <p:nvPr>
            <p:ph type="title" idx="4294967295"/>
          </p:nvPr>
        </p:nvSpPr>
        <p:spPr>
          <a:xfrm>
            <a:off x="533400" y="100013"/>
            <a:ext cx="11125200" cy="1325562"/>
          </a:xfrm>
        </p:spPr>
        <p:txBody>
          <a:bodyPr/>
          <a:lstStyle/>
          <a:p>
            <a:pPr algn="ctr" eaLnBrk="1" hangingPunct="1"/>
            <a:r>
              <a:rPr lang="el-GR" altLang="el-GR" dirty="0"/>
              <a:t>Νέες πρωτοβουλίες</a:t>
            </a:r>
            <a:endParaRPr lang="en-US" altLang="el-GR" dirty="0"/>
          </a:p>
        </p:txBody>
      </p:sp>
      <p:sp>
        <p:nvSpPr>
          <p:cNvPr id="15363" name="Content Placeholder 2"/>
          <p:cNvSpPr>
            <a:spLocks/>
          </p:cNvSpPr>
          <p:nvPr/>
        </p:nvSpPr>
        <p:spPr bwMode="auto">
          <a:xfrm>
            <a:off x="762000" y="2362200"/>
            <a:ext cx="541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eaLnBrk="1" fontAlgn="base" hangingPunct="1">
              <a:spcAft>
                <a:spcPct val="0"/>
              </a:spcAft>
              <a:buFont typeface="Arial" panose="020B0604020202020204" pitchFamily="34" charset="0"/>
              <a:buNone/>
            </a:pPr>
            <a:endParaRPr lang="el-GR" altLang="el-GR">
              <a:cs typeface="Arial" panose="020B0604020202020204" pitchFamily="34" charset="0"/>
            </a:endParaRPr>
          </a:p>
        </p:txBody>
      </p:sp>
      <p:sp>
        <p:nvSpPr>
          <p:cNvPr id="15364" name="Rectangle 6"/>
          <p:cNvSpPr>
            <a:spLocks/>
          </p:cNvSpPr>
          <p:nvPr/>
        </p:nvSpPr>
        <p:spPr bwMode="auto">
          <a:xfrm>
            <a:off x="761999" y="1859370"/>
            <a:ext cx="4505325" cy="47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marL="0" indent="0" eaLnBrk="1" fontAlgn="base" hangingPunct="1">
              <a:spcAft>
                <a:spcPct val="0"/>
              </a:spcAft>
              <a:buNone/>
            </a:pPr>
            <a:r>
              <a:rPr lang="el-GR" altLang="el-GR" sz="2800" dirty="0">
                <a:cs typeface="Arial" panose="020B0604020202020204" pitchFamily="34" charset="0"/>
              </a:rPr>
              <a:t>Ενεργειακός Διαμεσολαβητής</a:t>
            </a:r>
            <a:endParaRPr lang="en-US" altLang="el-GR" sz="2800" dirty="0">
              <a:cs typeface="Arial" panose="020B0604020202020204" pitchFamily="34" charset="0"/>
            </a:endParaRPr>
          </a:p>
          <a:p>
            <a:pPr marL="0" indent="0" eaLnBrk="1" fontAlgn="base" hangingPunct="1">
              <a:spcAft>
                <a:spcPct val="0"/>
              </a:spcAft>
              <a:buNone/>
            </a:pPr>
            <a:endParaRPr lang="el-GR" altLang="el-GR" sz="1050" dirty="0">
              <a:cs typeface="Arial" panose="020B0604020202020204" pitchFamily="34" charset="0"/>
            </a:endParaRPr>
          </a:p>
          <a:p>
            <a:pPr lvl="1" eaLnBrk="1" fontAlgn="base" hangingPunct="1">
              <a:spcAft>
                <a:spcPct val="0"/>
              </a:spcAft>
            </a:pPr>
            <a:r>
              <a:rPr lang="el-GR" altLang="el-GR" sz="2400" dirty="0">
                <a:cs typeface="Arial" panose="020B0604020202020204" pitchFamily="34" charset="0"/>
              </a:rPr>
              <a:t>Επίλυση αστικών διαφορών καταναλωτών με Προμηθευτές/Διαχειριστές (λογαριασμοί, χρεώσεις, διακανονισμοί οφειλών κλπ.)</a:t>
            </a:r>
          </a:p>
          <a:p>
            <a:pPr lvl="1" eaLnBrk="1" fontAlgn="base" hangingPunct="1">
              <a:spcAft>
                <a:spcPct val="0"/>
              </a:spcAft>
            </a:pPr>
            <a:r>
              <a:rPr lang="el-GR" altLang="el-GR" sz="2400" dirty="0">
                <a:cs typeface="Arial" panose="020B0604020202020204" pitchFamily="34" charset="0"/>
              </a:rPr>
              <a:t>Εγγραφή στο Ειδικό Μητρώο Φορέων Εναλλακτικής Επίλυσης Διαφορών (Υπ. </a:t>
            </a:r>
            <a:r>
              <a:rPr lang="el-GR" altLang="el-GR" sz="2400" dirty="0" err="1">
                <a:cs typeface="Arial" panose="020B0604020202020204" pitchFamily="34" charset="0"/>
              </a:rPr>
              <a:t>Αναπτ</a:t>
            </a:r>
            <a:r>
              <a:rPr lang="el-GR" altLang="el-GR" sz="2400" dirty="0">
                <a:cs typeface="Arial" panose="020B0604020202020204" pitchFamily="34" charset="0"/>
              </a:rPr>
              <a:t>.)</a:t>
            </a:r>
            <a:endParaRPr lang="en-US" altLang="el-GR" sz="2400" dirty="0">
              <a:cs typeface="Arial" panose="020B0604020202020204" pitchFamily="34" charset="0"/>
            </a:endParaRPr>
          </a:p>
        </p:txBody>
      </p:sp>
      <p:sp>
        <p:nvSpPr>
          <p:cNvPr id="3" name="TextBox 2">
            <a:extLst>
              <a:ext uri="{FF2B5EF4-FFF2-40B4-BE49-F238E27FC236}">
                <a16:creationId xmlns:a16="http://schemas.microsoft.com/office/drawing/2014/main" xmlns="" id="{A835BBE1-CF89-8F74-3E6A-7A53F7BCF384}"/>
              </a:ext>
            </a:extLst>
          </p:cNvPr>
          <p:cNvSpPr txBox="1"/>
          <p:nvPr/>
        </p:nvSpPr>
        <p:spPr>
          <a:xfrm>
            <a:off x="6713555" y="1845399"/>
            <a:ext cx="5040295" cy="2616101"/>
          </a:xfrm>
          <a:prstGeom prst="rect">
            <a:avLst/>
          </a:prstGeom>
          <a:noFill/>
        </p:spPr>
        <p:txBody>
          <a:bodyPr wrap="square">
            <a:spAutoFit/>
          </a:bodyPr>
          <a:lstStyle/>
          <a:p>
            <a:pPr eaLnBrk="1" fontAlgn="base" hangingPunct="1">
              <a:spcAft>
                <a:spcPct val="0"/>
              </a:spcAft>
            </a:pPr>
            <a:r>
              <a:rPr lang="el-GR" altLang="el-GR" sz="2800" dirty="0">
                <a:solidFill>
                  <a:srgbClr val="404040"/>
                </a:solidFill>
                <a:latin typeface="Franklin Gothic Medium" panose="020B0603020102020204" pitchFamily="34" charset="0"/>
                <a:cs typeface="Arial" panose="020B0604020202020204" pitchFamily="34" charset="0"/>
              </a:rPr>
              <a:t>Εργαλείο Σύγκρισης Τιμών</a:t>
            </a:r>
            <a:endParaRPr lang="en-US" altLang="el-GR" sz="2800" dirty="0">
              <a:solidFill>
                <a:srgbClr val="404040"/>
              </a:solidFill>
              <a:latin typeface="Franklin Gothic Medium" panose="020B0603020102020204" pitchFamily="34" charset="0"/>
              <a:cs typeface="Arial" panose="020B0604020202020204" pitchFamily="34" charset="0"/>
            </a:endParaRPr>
          </a:p>
          <a:p>
            <a:pPr eaLnBrk="1" fontAlgn="base" hangingPunct="1">
              <a:spcAft>
                <a:spcPct val="0"/>
              </a:spcAft>
            </a:pPr>
            <a:endParaRPr lang="el-GR" altLang="el-GR" sz="1600" dirty="0">
              <a:solidFill>
                <a:srgbClr val="404040"/>
              </a:solidFill>
              <a:latin typeface="Franklin Gothic Medium" panose="020B0603020102020204" pitchFamily="34" charset="0"/>
              <a:cs typeface="Arial" panose="020B0604020202020204" pitchFamily="34" charset="0"/>
            </a:endParaRPr>
          </a:p>
          <a:p>
            <a:pPr marL="914400" lvl="1" indent="-457200" eaLnBrk="1" fontAlgn="base" hangingPunct="1">
              <a:spcAft>
                <a:spcPct val="0"/>
              </a:spcAft>
              <a:buFont typeface="Wingdings" panose="05000000000000000000" pitchFamily="2" charset="2"/>
              <a:buChar char="§"/>
            </a:pPr>
            <a:r>
              <a:rPr lang="el-GR" altLang="el-GR" sz="2400" dirty="0">
                <a:solidFill>
                  <a:srgbClr val="404040"/>
                </a:solidFill>
                <a:latin typeface="Franklin Gothic Medium" panose="020B0603020102020204" pitchFamily="34" charset="0"/>
                <a:cs typeface="Arial" panose="020B0604020202020204" pitchFamily="34" charset="0"/>
              </a:rPr>
              <a:t>Σύγκριση ανταγωνιστικότητας τιμολογίων</a:t>
            </a:r>
          </a:p>
          <a:p>
            <a:pPr marL="914400" lvl="1" indent="-457200" eaLnBrk="1" fontAlgn="base" hangingPunct="1">
              <a:spcAft>
                <a:spcPct val="0"/>
              </a:spcAft>
              <a:buFont typeface="Wingdings" panose="05000000000000000000" pitchFamily="2" charset="2"/>
              <a:buChar char="§"/>
            </a:pPr>
            <a:r>
              <a:rPr lang="el-GR" altLang="el-GR" sz="2400" dirty="0">
                <a:solidFill>
                  <a:srgbClr val="404040"/>
                </a:solidFill>
                <a:latin typeface="Franklin Gothic Medium" panose="020B0603020102020204" pitchFamily="34" charset="0"/>
                <a:cs typeface="Arial" panose="020B0604020202020204" pitchFamily="34" charset="0"/>
              </a:rPr>
              <a:t>Εξατομικευμένη εικόνα για τον καταναλωτή</a:t>
            </a:r>
          </a:p>
          <a:p>
            <a:pPr marL="914400" lvl="1" indent="-457200" eaLnBrk="1" fontAlgn="base" hangingPunct="1">
              <a:spcAft>
                <a:spcPct val="0"/>
              </a:spcAft>
              <a:buFont typeface="Wingdings" panose="05000000000000000000" pitchFamily="2" charset="2"/>
              <a:buChar char="§"/>
            </a:pPr>
            <a:r>
              <a:rPr lang="en-US" altLang="el-GR" sz="2400" dirty="0">
                <a:solidFill>
                  <a:srgbClr val="404040"/>
                </a:solidFill>
                <a:latin typeface="Franklin Gothic Medium" panose="020B0603020102020204" pitchFamily="34" charset="0"/>
                <a:cs typeface="Arial" panose="020B0604020202020204" pitchFamily="34" charset="0"/>
                <a:hlinkClick r:id="rId2"/>
              </a:rPr>
              <a:t>www.energycost.gr</a:t>
            </a:r>
            <a:endParaRPr lang="el-GR" altLang="el-GR" sz="2400" dirty="0">
              <a:solidFill>
                <a:srgbClr val="404040"/>
              </a:solidFill>
              <a:latin typeface="Franklin Gothic Medium" panose="020B0603020102020204" pitchFamily="34" charset="0"/>
              <a:cs typeface="Arial" panose="020B0604020202020204" pitchFamily="34" charset="0"/>
            </a:endParaRPr>
          </a:p>
        </p:txBody>
      </p:sp>
      <p:sp>
        <p:nvSpPr>
          <p:cNvPr id="2" name="Flowchart: Collate 1">
            <a:extLst>
              <a:ext uri="{FF2B5EF4-FFF2-40B4-BE49-F238E27FC236}">
                <a16:creationId xmlns:a16="http://schemas.microsoft.com/office/drawing/2014/main" xmlns="" id="{E2D82444-9C1D-F0F2-3917-57ED84A9C53B}"/>
              </a:ext>
            </a:extLst>
          </p:cNvPr>
          <p:cNvSpPr/>
          <p:nvPr/>
        </p:nvSpPr>
        <p:spPr>
          <a:xfrm>
            <a:off x="5449272" y="1719263"/>
            <a:ext cx="904875" cy="4762500"/>
          </a:xfrm>
          <a:prstGeom prst="flowChartCollate">
            <a:avLst/>
          </a:prstGeom>
          <a:solidFill>
            <a:schemeClr val="bg1">
              <a:lumMod val="7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404910394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fld id="{0B15CBAD-2370-43DD-AB4C-C61CCE9A0069}" type="slidenum">
              <a:rPr lang="el-GR" altLang="en-US">
                <a:solidFill>
                  <a:prstClr val="black"/>
                </a:solidFill>
              </a:rPr>
              <a:pPr/>
              <a:t>25</a:t>
            </a:fld>
            <a:endParaRPr lang="el-GR" altLang="en-US">
              <a:solidFill>
                <a:prstClr val="black"/>
              </a:solidFill>
            </a:endParaRPr>
          </a:p>
        </p:txBody>
      </p:sp>
      <p:sp>
        <p:nvSpPr>
          <p:cNvPr id="15362" name="Title 1"/>
          <p:cNvSpPr>
            <a:spLocks noGrp="1"/>
          </p:cNvSpPr>
          <p:nvPr>
            <p:ph type="title" idx="4294967295"/>
          </p:nvPr>
        </p:nvSpPr>
        <p:spPr>
          <a:xfrm>
            <a:off x="533400" y="100013"/>
            <a:ext cx="11125200" cy="1325562"/>
          </a:xfrm>
        </p:spPr>
        <p:txBody>
          <a:bodyPr/>
          <a:lstStyle/>
          <a:p>
            <a:pPr algn="ctr" eaLnBrk="1" hangingPunct="1"/>
            <a:r>
              <a:rPr lang="el-GR" altLang="el-GR" dirty="0"/>
              <a:t>Ενεργειακός Διαμεσολαβητής</a:t>
            </a:r>
            <a:endParaRPr lang="en-US" altLang="el-GR" dirty="0"/>
          </a:p>
        </p:txBody>
      </p:sp>
      <p:sp>
        <p:nvSpPr>
          <p:cNvPr id="15363" name="Content Placeholder 2"/>
          <p:cNvSpPr>
            <a:spLocks/>
          </p:cNvSpPr>
          <p:nvPr/>
        </p:nvSpPr>
        <p:spPr bwMode="auto">
          <a:xfrm>
            <a:off x="762000" y="1740877"/>
            <a:ext cx="5410200" cy="453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eaLnBrk="1" fontAlgn="base" hangingPunct="1">
              <a:spcAft>
                <a:spcPct val="0"/>
              </a:spcAft>
            </a:pPr>
            <a:endParaRPr lang="el-GR" altLang="el-GR" dirty="0">
              <a:cs typeface="Arial" panose="020B0604020202020204" pitchFamily="34" charset="0"/>
            </a:endParaRPr>
          </a:p>
        </p:txBody>
      </p:sp>
      <p:sp>
        <p:nvSpPr>
          <p:cNvPr id="15364" name="Rectangle 6"/>
          <p:cNvSpPr>
            <a:spLocks/>
          </p:cNvSpPr>
          <p:nvPr/>
        </p:nvSpPr>
        <p:spPr bwMode="auto">
          <a:xfrm>
            <a:off x="761999" y="1859370"/>
            <a:ext cx="4505325" cy="47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eaLnBrk="1" fontAlgn="base" hangingPunct="1">
              <a:spcAft>
                <a:spcPct val="0"/>
              </a:spcAft>
            </a:pPr>
            <a:r>
              <a:rPr lang="el-GR" altLang="el-GR" dirty="0">
                <a:cs typeface="Arial" panose="020B0604020202020204" pitchFamily="34" charset="0"/>
              </a:rPr>
              <a:t>Αίτηση μέσω ηλεκτρονικής πλατφόρμας (</a:t>
            </a:r>
            <a:r>
              <a:rPr lang="en-US" altLang="el-GR" dirty="0">
                <a:cs typeface="Arial" panose="020B0604020202020204" pitchFamily="34" charset="0"/>
              </a:rPr>
              <a:t>ENOMOS)</a:t>
            </a:r>
            <a:endParaRPr lang="el-GR" altLang="el-GR" dirty="0">
              <a:cs typeface="Arial" panose="020B0604020202020204" pitchFamily="34" charset="0"/>
            </a:endParaRPr>
          </a:p>
          <a:p>
            <a:pPr eaLnBrk="1" fontAlgn="base" hangingPunct="1">
              <a:spcAft>
                <a:spcPct val="0"/>
              </a:spcAft>
            </a:pPr>
            <a:r>
              <a:rPr lang="el-GR" altLang="el-GR" dirty="0">
                <a:cs typeface="Arial" panose="020B0604020202020204" pitchFamily="34" charset="0"/>
              </a:rPr>
              <a:t>Προθεσμία: 1 έτος από υποβολή παραπόνου</a:t>
            </a:r>
            <a:endParaRPr lang="en-US" altLang="el-GR" dirty="0">
              <a:cs typeface="Arial" panose="020B0604020202020204" pitchFamily="34" charset="0"/>
            </a:endParaRPr>
          </a:p>
          <a:p>
            <a:pPr eaLnBrk="1" fontAlgn="base" hangingPunct="1">
              <a:spcAft>
                <a:spcPct val="0"/>
              </a:spcAft>
            </a:pPr>
            <a:r>
              <a:rPr lang="el-GR" altLang="el-GR" dirty="0">
                <a:cs typeface="Arial" panose="020B0604020202020204" pitchFamily="34" charset="0"/>
              </a:rPr>
              <a:t>Προϋποθέσεις: υποβολή παραπόνου στο </a:t>
            </a:r>
            <a:r>
              <a:rPr lang="en-US" altLang="el-GR" dirty="0">
                <a:cs typeface="Arial" panose="020B0604020202020204" pitchFamily="34" charset="0"/>
              </a:rPr>
              <a:t>myrae.gr, </a:t>
            </a:r>
            <a:r>
              <a:rPr lang="el-GR" altLang="el-GR" dirty="0">
                <a:cs typeface="Arial" panose="020B0604020202020204" pitchFamily="34" charset="0"/>
              </a:rPr>
              <a:t>αποδεκτή διαφορά, αποδοχή από Διαμεσολαβητή</a:t>
            </a:r>
          </a:p>
          <a:p>
            <a:pPr eaLnBrk="1" fontAlgn="base" hangingPunct="1">
              <a:spcAft>
                <a:spcPct val="0"/>
              </a:spcAft>
            </a:pPr>
            <a:r>
              <a:rPr lang="el-GR" altLang="el-GR" sz="2400" dirty="0">
                <a:cs typeface="Arial" panose="020B0604020202020204" pitchFamily="34" charset="0"/>
              </a:rPr>
              <a:t>Δικαίωμα άρνησης εξέτασης (μικρής αξίας, αόριστη /αβάσιμη / καταχρηστική καταγγελία, </a:t>
            </a:r>
            <a:r>
              <a:rPr lang="el-GR" altLang="el-GR" sz="2400" dirty="0" err="1">
                <a:cs typeface="Arial" panose="020B0604020202020204" pitchFamily="34" charset="0"/>
              </a:rPr>
              <a:t>δεδικασμένο</a:t>
            </a:r>
            <a:r>
              <a:rPr lang="el-GR" altLang="el-GR" sz="2400" dirty="0">
                <a:cs typeface="Arial" panose="020B0604020202020204" pitchFamily="34" charset="0"/>
              </a:rPr>
              <a:t>)</a:t>
            </a:r>
          </a:p>
        </p:txBody>
      </p:sp>
      <p:sp>
        <p:nvSpPr>
          <p:cNvPr id="8" name="TextBox 7">
            <a:extLst>
              <a:ext uri="{FF2B5EF4-FFF2-40B4-BE49-F238E27FC236}">
                <a16:creationId xmlns:a16="http://schemas.microsoft.com/office/drawing/2014/main" xmlns="" id="{EAEEF255-E00F-535C-5ADF-6050BD7F37CC}"/>
              </a:ext>
            </a:extLst>
          </p:cNvPr>
          <p:cNvSpPr txBox="1"/>
          <p:nvPr/>
        </p:nvSpPr>
        <p:spPr>
          <a:xfrm>
            <a:off x="6094536" y="1815408"/>
            <a:ext cx="6097464" cy="5595378"/>
          </a:xfrm>
          <a:prstGeom prst="rect">
            <a:avLst/>
          </a:prstGeom>
          <a:noFill/>
        </p:spPr>
        <p:txBody>
          <a:bodyPr wrap="square">
            <a:spAutoFit/>
          </a:bodyPr>
          <a:lstStyle/>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cs typeface="Arial" panose="020B0604020202020204" pitchFamily="34" charset="0"/>
              </a:rPr>
              <a:t>Εξέταση εντός 90 ημερών</a:t>
            </a:r>
          </a:p>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solidFill>
                  <a:srgbClr val="404040"/>
                </a:solidFill>
                <a:latin typeface="Franklin Gothic Medium" panose="020B0603020102020204" pitchFamily="34" charset="0"/>
                <a:cs typeface="Arial" panose="020B0604020202020204" pitchFamily="34" charset="0"/>
              </a:rPr>
              <a:t>Εξωδικαστική – συναινετική επίλυση</a:t>
            </a:r>
          </a:p>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solidFill>
                  <a:srgbClr val="404040"/>
                </a:solidFill>
                <a:latin typeface="Franklin Gothic Medium" panose="020B0603020102020204" pitchFamily="34" charset="0"/>
                <a:cs typeface="Arial" panose="020B0604020202020204" pitchFamily="34" charset="0"/>
              </a:rPr>
              <a:t>Μη δεσμευτική σύσταση</a:t>
            </a:r>
          </a:p>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solidFill>
                  <a:srgbClr val="404040"/>
                </a:solidFill>
                <a:latin typeface="Franklin Gothic Medium" panose="020B0603020102020204" pitchFamily="34" charset="0"/>
                <a:cs typeface="Arial" panose="020B0604020202020204" pitchFamily="34" charset="0"/>
              </a:rPr>
              <a:t>Διακοπή παραγραφής άσκησης αξιώσεων</a:t>
            </a:r>
          </a:p>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solidFill>
                  <a:srgbClr val="404040"/>
                </a:solidFill>
                <a:latin typeface="Franklin Gothic Medium" panose="020B0603020102020204" pitchFamily="34" charset="0"/>
                <a:cs typeface="Arial" panose="020B0604020202020204" pitchFamily="34" charset="0"/>
              </a:rPr>
              <a:t>Πρακτικό συμβιβασμού με συμφωνία των μερών αποτελεί εκτελεστό τίτλο </a:t>
            </a:r>
          </a:p>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solidFill>
                  <a:srgbClr val="404040"/>
                </a:solidFill>
                <a:latin typeface="Franklin Gothic Medium" panose="020B0603020102020204" pitchFamily="34" charset="0"/>
                <a:cs typeface="Arial" panose="020B0604020202020204" pitchFamily="34" charset="0"/>
              </a:rPr>
              <a:t>Δωρεάν υπηρεσία</a:t>
            </a:r>
          </a:p>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solidFill>
                  <a:srgbClr val="404040"/>
                </a:solidFill>
                <a:latin typeface="Franklin Gothic Medium" panose="020B0603020102020204" pitchFamily="34" charset="0"/>
                <a:cs typeface="Arial" panose="020B0604020202020204" pitchFamily="34" charset="0"/>
              </a:rPr>
              <a:t>Πιθανές κυρώσεις αν διαπιστωθεί πρόβλημα σε Προμηθευτή / Διαχειριστή</a:t>
            </a:r>
          </a:p>
          <a:p>
            <a:pPr marL="342900" indent="-342900" fontAlgn="base">
              <a:lnSpc>
                <a:spcPct val="90000"/>
              </a:lnSpc>
              <a:spcBef>
                <a:spcPts val="1800"/>
              </a:spcBef>
              <a:spcAft>
                <a:spcPct val="0"/>
              </a:spcAft>
              <a:buSzPct val="100000"/>
              <a:buFont typeface="Arial" panose="020B0604020202020204" pitchFamily="34" charset="0"/>
              <a:buChar char="▪"/>
            </a:pPr>
            <a:r>
              <a:rPr lang="el-GR" altLang="el-GR" sz="2400" dirty="0">
                <a:solidFill>
                  <a:srgbClr val="404040"/>
                </a:solidFill>
                <a:latin typeface="Franklin Gothic Medium" panose="020B0603020102020204" pitchFamily="34" charset="0"/>
                <a:cs typeface="Arial" panose="020B0604020202020204" pitchFamily="34" charset="0"/>
              </a:rPr>
              <a:t>285 υποθέσεις (2024)</a:t>
            </a:r>
          </a:p>
          <a:p>
            <a:pPr fontAlgn="base">
              <a:lnSpc>
                <a:spcPct val="90000"/>
              </a:lnSpc>
              <a:spcBef>
                <a:spcPts val="1800"/>
              </a:spcBef>
              <a:spcAft>
                <a:spcPct val="0"/>
              </a:spcAft>
              <a:buSzPct val="100000"/>
            </a:pPr>
            <a:endParaRPr lang="en-US" altLang="el-GR" sz="2400" dirty="0">
              <a:solidFill>
                <a:srgbClr val="40404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8647367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96EC0BC-60BB-436F-95ED-7A1BA8A9F542}" type="slidenum">
              <a:rPr lang="en-US" altLang="en-US">
                <a:solidFill>
                  <a:prstClr val="black"/>
                </a:solidFill>
              </a:rPr>
              <a:pPr/>
              <a:t>26</a:t>
            </a:fld>
            <a:endParaRPr lang="en-US" altLang="en-US">
              <a:solidFill>
                <a:prstClr val="black"/>
              </a:solidFill>
            </a:endParaRPr>
          </a:p>
        </p:txBody>
      </p:sp>
      <p:sp>
        <p:nvSpPr>
          <p:cNvPr id="12290" name="Title 1"/>
          <p:cNvSpPr>
            <a:spLocks noGrp="1"/>
          </p:cNvSpPr>
          <p:nvPr>
            <p:ph type="title"/>
          </p:nvPr>
        </p:nvSpPr>
        <p:spPr>
          <a:xfrm>
            <a:off x="609600" y="100013"/>
            <a:ext cx="10515600" cy="1325562"/>
          </a:xfrm>
        </p:spPr>
        <p:txBody>
          <a:bodyPr/>
          <a:lstStyle/>
          <a:p>
            <a:pPr eaLnBrk="1" hangingPunct="1"/>
            <a:r>
              <a:rPr lang="el-GR" altLang="el-GR" dirty="0"/>
              <a:t>Ευρωπαϊκοί θεσμοί συνεργασίας Ρυθμιστικών Αρχών</a:t>
            </a:r>
          </a:p>
        </p:txBody>
      </p:sp>
      <p:sp>
        <p:nvSpPr>
          <p:cNvPr id="12291" name="Content Placeholder 2"/>
          <p:cNvSpPr>
            <a:spLocks/>
          </p:cNvSpPr>
          <p:nvPr/>
        </p:nvSpPr>
        <p:spPr bwMode="auto">
          <a:xfrm>
            <a:off x="533400" y="1752600"/>
            <a:ext cx="10820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eaLnBrk="1" fontAlgn="base" hangingPunct="1">
              <a:spcAft>
                <a:spcPct val="0"/>
              </a:spcAft>
            </a:pPr>
            <a:r>
              <a:rPr lang="el-GR" altLang="el-GR" dirty="0">
                <a:cs typeface="Arial" panose="020B0604020202020204" pitchFamily="34" charset="0"/>
              </a:rPr>
              <a:t>Οργανισμός για τη Συνεργασία των Ευρωπαϊκών Ρυθμιστικών Αρχών Ενέργειας – </a:t>
            </a:r>
            <a:r>
              <a:rPr lang="en-US" altLang="el-GR" dirty="0">
                <a:cs typeface="Arial" panose="020B0604020202020204" pitchFamily="34" charset="0"/>
              </a:rPr>
              <a:t>Agency for the Cooperation of Energy Regulators (ACER)</a:t>
            </a:r>
            <a:r>
              <a:rPr lang="el-GR" altLang="el-GR" dirty="0">
                <a:cs typeface="Arial" panose="020B0604020202020204" pitchFamily="34" charset="0"/>
              </a:rPr>
              <a:t> – ΕΚ 713/2009</a:t>
            </a:r>
            <a:endParaRPr lang="en-US" altLang="el-GR" dirty="0">
              <a:cs typeface="Arial" panose="020B0604020202020204" pitchFamily="34" charset="0"/>
            </a:endParaRPr>
          </a:p>
          <a:p>
            <a:pPr lvl="1" eaLnBrk="1" fontAlgn="base" hangingPunct="1">
              <a:spcAft>
                <a:spcPct val="0"/>
              </a:spcAft>
            </a:pPr>
            <a:r>
              <a:rPr lang="el-GR" altLang="el-GR" dirty="0">
                <a:cs typeface="Arial" panose="020B0604020202020204" pitchFamily="34" charset="0"/>
              </a:rPr>
              <a:t>Συντονισμός του έργου των εθνικών ρυθμιστικών αρχών ενέργειας σε επίπεδο Ε.Ε.</a:t>
            </a:r>
          </a:p>
          <a:p>
            <a:pPr lvl="1" eaLnBrk="1" fontAlgn="base" hangingPunct="1">
              <a:spcAft>
                <a:spcPct val="0"/>
              </a:spcAft>
            </a:pPr>
            <a:r>
              <a:rPr lang="el-GR" altLang="el-GR" dirty="0">
                <a:cs typeface="Arial" panose="020B0604020202020204" pitchFamily="34" charset="0"/>
              </a:rPr>
              <a:t>Υπεύθυνος για την εκπόνηση Κατευθυντηρίων Γραμμών – Κωδίκων δικτύων</a:t>
            </a:r>
          </a:p>
          <a:p>
            <a:pPr marL="228600" lvl="1" indent="-228600" eaLnBrk="1" fontAlgn="base" hangingPunct="1">
              <a:spcAft>
                <a:spcPct val="0"/>
              </a:spcAft>
            </a:pPr>
            <a:r>
              <a:rPr lang="el-GR" altLang="el-GR" sz="2400" dirty="0">
                <a:cs typeface="Arial" panose="020B0604020202020204" pitchFamily="34" charset="0"/>
              </a:rPr>
              <a:t>Συμβούλιο των Ευρωπαϊκών Ρυθμιστικών Αρχών Ενέργειας της Ε.Ε. – </a:t>
            </a:r>
            <a:r>
              <a:rPr lang="en-US" altLang="el-GR" sz="2400" dirty="0">
                <a:cs typeface="Arial" panose="020B0604020202020204" pitchFamily="34" charset="0"/>
              </a:rPr>
              <a:t>Council of European Energy Regulators (CEER)</a:t>
            </a:r>
            <a:r>
              <a:rPr lang="el-GR" altLang="el-GR" sz="2400" dirty="0">
                <a:cs typeface="Arial" panose="020B0604020202020204" pitchFamily="34" charset="0"/>
              </a:rPr>
              <a:t> – Ίδρυση 2003 ως μη κερδοσκοπικό σωματείο</a:t>
            </a:r>
            <a:endParaRPr lang="en-US" altLang="el-GR" sz="2400" dirty="0">
              <a:cs typeface="Arial" panose="020B0604020202020204" pitchFamily="34" charset="0"/>
            </a:endParaRPr>
          </a:p>
          <a:p>
            <a:pPr marL="628650" lvl="2" eaLnBrk="1" fontAlgn="base" hangingPunct="1">
              <a:spcAft>
                <a:spcPct val="0"/>
              </a:spcAft>
            </a:pPr>
            <a:r>
              <a:rPr lang="el-GR" altLang="el-GR" dirty="0">
                <a:cs typeface="Arial" panose="020B0604020202020204" pitchFamily="34" charset="0"/>
              </a:rPr>
              <a:t>Ανεξάρτητο όργανο συνεργασίας των Ευρωπαίων εθνικών Ρυθμιστικών Αρχών Ενέργειας</a:t>
            </a:r>
          </a:p>
          <a:p>
            <a:pPr marL="628650" lvl="2" eaLnBrk="1" fontAlgn="base" hangingPunct="1">
              <a:spcAft>
                <a:spcPct val="0"/>
              </a:spcAft>
            </a:pPr>
            <a:r>
              <a:rPr lang="el-GR" altLang="el-GR" dirty="0">
                <a:cs typeface="Arial" panose="020B0604020202020204" pitchFamily="34" charset="0"/>
              </a:rPr>
              <a:t>30 πλήρη μέλη – 9 παρατηρητές</a:t>
            </a:r>
          </a:p>
          <a:p>
            <a:pPr marL="628650" lvl="2" eaLnBrk="1" fontAlgn="base" hangingPunct="1">
              <a:spcAft>
                <a:spcPct val="0"/>
              </a:spcAft>
            </a:pPr>
            <a:r>
              <a:rPr lang="el-GR" altLang="el-GR" dirty="0">
                <a:cs typeface="Arial" panose="020B0604020202020204" pitchFamily="34" charset="0"/>
              </a:rPr>
              <a:t>Συμπληρωματικό του </a:t>
            </a:r>
            <a:r>
              <a:rPr lang="en-US" altLang="el-GR" dirty="0">
                <a:cs typeface="Arial" panose="020B0604020202020204" pitchFamily="34" charset="0"/>
              </a:rPr>
              <a:t>ACER </a:t>
            </a:r>
            <a:r>
              <a:rPr lang="el-GR" altLang="el-GR" dirty="0">
                <a:cs typeface="Arial" panose="020B0604020202020204" pitchFamily="34" charset="0"/>
              </a:rPr>
              <a:t>σε θέματα προστασίας καταναλωτών</a:t>
            </a:r>
          </a:p>
          <a:p>
            <a:pPr lvl="1" eaLnBrk="1" fontAlgn="base" hangingPunct="1">
              <a:spcAft>
                <a:spcPct val="0"/>
              </a:spcAft>
              <a:buFont typeface="Arial" panose="020B0604020202020204" pitchFamily="34" charset="0"/>
              <a:buNone/>
            </a:pPr>
            <a:endParaRPr lang="el-GR" altLang="el-GR" dirty="0">
              <a:cs typeface="Arial" panose="020B0604020202020204" pitchFamily="34" charset="0"/>
            </a:endParaRPr>
          </a:p>
        </p:txBody>
      </p:sp>
    </p:spTree>
    <p:extLst>
      <p:ext uri="{BB962C8B-B14F-4D97-AF65-F5344CB8AC3E}">
        <p14:creationId xmlns:p14="http://schemas.microsoft.com/office/powerpoint/2010/main" val="224245527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13937C-8CE5-4FAA-A7E4-8A6AB44919AD}" type="slidenum">
              <a:rPr lang="en-US" altLang="en-US">
                <a:solidFill>
                  <a:prstClr val="black"/>
                </a:solidFill>
              </a:rPr>
              <a:pPr/>
              <a:t>27</a:t>
            </a:fld>
            <a:endParaRPr lang="en-US" altLang="en-US">
              <a:solidFill>
                <a:prstClr val="black"/>
              </a:solidFill>
            </a:endParaRPr>
          </a:p>
        </p:txBody>
      </p:sp>
      <p:sp>
        <p:nvSpPr>
          <p:cNvPr id="13314" name="Rectangle 2"/>
          <p:cNvSpPr>
            <a:spLocks noGrp="1"/>
          </p:cNvSpPr>
          <p:nvPr>
            <p:ph type="title"/>
          </p:nvPr>
        </p:nvSpPr>
        <p:spPr>
          <a:xfrm>
            <a:off x="533400" y="100013"/>
            <a:ext cx="10591800" cy="1325562"/>
          </a:xfrm>
        </p:spPr>
        <p:txBody>
          <a:bodyPr/>
          <a:lstStyle/>
          <a:p>
            <a:pPr algn="ctr" eaLnBrk="1" hangingPunct="1"/>
            <a:r>
              <a:rPr lang="el-GR" altLang="el-GR" dirty="0"/>
              <a:t>Διεθνείς – Περιφερειακές πρωτοβουλίες</a:t>
            </a:r>
          </a:p>
        </p:txBody>
      </p:sp>
      <p:sp>
        <p:nvSpPr>
          <p:cNvPr id="5" name="TextBox 4">
            <a:extLst>
              <a:ext uri="{FF2B5EF4-FFF2-40B4-BE49-F238E27FC236}">
                <a16:creationId xmlns:a16="http://schemas.microsoft.com/office/drawing/2014/main" xmlns="" id="{66FEBCA1-A102-CC87-594D-69284DB75570}"/>
              </a:ext>
            </a:extLst>
          </p:cNvPr>
          <p:cNvSpPr txBox="1"/>
          <p:nvPr/>
        </p:nvSpPr>
        <p:spPr>
          <a:xfrm>
            <a:off x="1765546" y="2147842"/>
            <a:ext cx="8777977" cy="1323439"/>
          </a:xfrm>
          <a:prstGeom prst="rect">
            <a:avLst/>
          </a:prstGeom>
          <a:noFill/>
        </p:spPr>
        <p:txBody>
          <a:bodyPr wrap="square">
            <a:spAutoFit/>
          </a:bodyPr>
          <a:lstStyle/>
          <a:p>
            <a:pPr eaLnBrk="1" hangingPunct="1">
              <a:spcBef>
                <a:spcPts val="500"/>
              </a:spcBef>
              <a:spcAft>
                <a:spcPts val="500"/>
              </a:spcAft>
            </a:pPr>
            <a:r>
              <a:rPr lang="el-GR" altLang="el-GR" sz="2000" dirty="0">
                <a:solidFill>
                  <a:schemeClr val="tx1">
                    <a:lumMod val="75000"/>
                    <a:lumOff val="25000"/>
                  </a:schemeClr>
                </a:solidFill>
              </a:rPr>
              <a:t>Ρυθμιστικό Συμβούλιο για την Ενεργειακή Κοινότητα </a:t>
            </a:r>
            <a:r>
              <a:rPr lang="el-GR" altLang="el-GR" sz="2000" b="1" i="1" dirty="0">
                <a:solidFill>
                  <a:schemeClr val="tx1">
                    <a:lumMod val="75000"/>
                    <a:lumOff val="25000"/>
                  </a:schemeClr>
                </a:solidFill>
              </a:rPr>
              <a:t>(</a:t>
            </a:r>
            <a:r>
              <a:rPr lang="en-US" altLang="el-GR" sz="2000" b="1" i="1" dirty="0">
                <a:solidFill>
                  <a:schemeClr val="tx1">
                    <a:lumMod val="75000"/>
                    <a:lumOff val="25000"/>
                  </a:schemeClr>
                </a:solidFill>
              </a:rPr>
              <a:t>ECRB)</a:t>
            </a:r>
            <a:r>
              <a:rPr lang="el-GR" altLang="el-GR" sz="2000" b="1" i="1" dirty="0">
                <a:solidFill>
                  <a:schemeClr val="tx1">
                    <a:lumMod val="75000"/>
                    <a:lumOff val="25000"/>
                  </a:schemeClr>
                </a:solidFill>
              </a:rPr>
              <a:t> </a:t>
            </a:r>
            <a:r>
              <a:rPr lang="el-GR" altLang="el-GR" sz="2000" dirty="0">
                <a:solidFill>
                  <a:schemeClr val="tx1">
                    <a:lumMod val="75000"/>
                    <a:lumOff val="25000"/>
                  </a:schemeClr>
                </a:solidFill>
              </a:rPr>
              <a:t>με έδρα την Αθήνα</a:t>
            </a:r>
            <a:r>
              <a:rPr lang="en-US" altLang="el-GR" sz="2000" dirty="0">
                <a:solidFill>
                  <a:schemeClr val="tx1">
                    <a:lumMod val="75000"/>
                    <a:lumOff val="25000"/>
                  </a:schemeClr>
                </a:solidFill>
              </a:rPr>
              <a:t>. </a:t>
            </a:r>
            <a:r>
              <a:rPr lang="el-GR" altLang="el-GR" sz="2000" dirty="0">
                <a:solidFill>
                  <a:schemeClr val="tx1">
                    <a:lumMod val="75000"/>
                    <a:lumOff val="25000"/>
                  </a:schemeClr>
                </a:solidFill>
              </a:rPr>
              <a:t>Λειτουργεί στο πλαίσιο του </a:t>
            </a:r>
            <a:r>
              <a:rPr lang="en-US" altLang="el-GR" sz="2000" dirty="0">
                <a:solidFill>
                  <a:schemeClr val="tx1">
                    <a:lumMod val="75000"/>
                    <a:lumOff val="25000"/>
                  </a:schemeClr>
                </a:solidFill>
              </a:rPr>
              <a:t>Energy Community, </a:t>
            </a:r>
            <a:r>
              <a:rPr lang="el-GR" altLang="el-GR" sz="2000" dirty="0">
                <a:solidFill>
                  <a:schemeClr val="tx1">
                    <a:lumMod val="75000"/>
                    <a:lumOff val="25000"/>
                  </a:schemeClr>
                </a:solidFill>
              </a:rPr>
              <a:t>Διεθνής Οργανισμός με στόχο να φέρει κοντά την Ευρωπαϊκή Ένωση και τους γείτονές της για τη δημιουργία μιας ολοκληρωμένης ευρωπαϊκής αγοράς ενέργειας</a:t>
            </a:r>
            <a:endParaRPr lang="en-US" altLang="el-GR" sz="2000" dirty="0">
              <a:solidFill>
                <a:schemeClr val="tx1">
                  <a:lumMod val="75000"/>
                  <a:lumOff val="25000"/>
                </a:schemeClr>
              </a:solidFill>
            </a:endParaRPr>
          </a:p>
        </p:txBody>
      </p:sp>
      <p:sp>
        <p:nvSpPr>
          <p:cNvPr id="7" name="TextBox 6">
            <a:extLst>
              <a:ext uri="{FF2B5EF4-FFF2-40B4-BE49-F238E27FC236}">
                <a16:creationId xmlns:a16="http://schemas.microsoft.com/office/drawing/2014/main" xmlns="" id="{C645DCA8-5AED-41A1-60B7-CC1DC145489D}"/>
              </a:ext>
            </a:extLst>
          </p:cNvPr>
          <p:cNvSpPr txBox="1"/>
          <p:nvPr/>
        </p:nvSpPr>
        <p:spPr>
          <a:xfrm>
            <a:off x="1706970" y="4174675"/>
            <a:ext cx="8883402" cy="1323439"/>
          </a:xfrm>
          <a:prstGeom prst="rect">
            <a:avLst/>
          </a:prstGeom>
          <a:noFill/>
        </p:spPr>
        <p:txBody>
          <a:bodyPr wrap="square">
            <a:spAutoFit/>
          </a:bodyPr>
          <a:lstStyle/>
          <a:p>
            <a:pPr eaLnBrk="1" hangingPunct="1">
              <a:spcBef>
                <a:spcPts val="500"/>
              </a:spcBef>
              <a:spcAft>
                <a:spcPts val="500"/>
              </a:spcAft>
            </a:pPr>
            <a:r>
              <a:rPr lang="el-GR" altLang="el-GR" sz="2000" dirty="0">
                <a:solidFill>
                  <a:schemeClr val="tx1">
                    <a:lumMod val="75000"/>
                    <a:lumOff val="25000"/>
                  </a:schemeClr>
                </a:solidFill>
              </a:rPr>
              <a:t>Ένωση Ρυθμιστικών Αρχών Μεσογείου </a:t>
            </a:r>
            <a:r>
              <a:rPr lang="el-GR" altLang="el-GR" sz="2000" b="1" i="1" dirty="0">
                <a:solidFill>
                  <a:schemeClr val="tx1">
                    <a:lumMod val="75000"/>
                    <a:lumOff val="25000"/>
                  </a:schemeClr>
                </a:solidFill>
              </a:rPr>
              <a:t>(</a:t>
            </a:r>
            <a:r>
              <a:rPr lang="en-US" altLang="el-GR" sz="2000" b="1" i="1" dirty="0">
                <a:solidFill>
                  <a:schemeClr val="tx1">
                    <a:lumMod val="75000"/>
                    <a:lumOff val="25000"/>
                  </a:schemeClr>
                </a:solidFill>
              </a:rPr>
              <a:t>MEDREG)</a:t>
            </a:r>
            <a:r>
              <a:rPr lang="el-GR" altLang="el-GR" sz="2000" b="1" i="1" dirty="0">
                <a:solidFill>
                  <a:schemeClr val="tx1">
                    <a:lumMod val="75000"/>
                    <a:lumOff val="25000"/>
                  </a:schemeClr>
                </a:solidFill>
              </a:rPr>
              <a:t> </a:t>
            </a:r>
            <a:r>
              <a:rPr lang="el-GR" altLang="el-GR" sz="2000" dirty="0">
                <a:solidFill>
                  <a:schemeClr val="tx1">
                    <a:lumMod val="75000"/>
                    <a:lumOff val="25000"/>
                  </a:schemeClr>
                </a:solidFill>
              </a:rPr>
              <a:t>– Ρυθμιστικές Αρχές από Μεσόγειο, Ν.Α. Ευρώπη και Μέση Ανατολή – Διαδρομές ηλεκτρισμού και φυσικού αερίου μεταξύ Βόρειας Αφρικής, Μέσης Ανατολής και Ευρώπης - Αντιπροεδρία ΡΑΕ (</a:t>
            </a:r>
            <a:r>
              <a:rPr lang="el-GR" altLang="el-GR" sz="2000" dirty="0" err="1">
                <a:solidFill>
                  <a:schemeClr val="tx1">
                    <a:lumMod val="75000"/>
                    <a:lumOff val="25000"/>
                  </a:schemeClr>
                </a:solidFill>
              </a:rPr>
              <a:t>Κάϊρο</a:t>
            </a:r>
            <a:r>
              <a:rPr lang="el-GR" altLang="el-GR" sz="2000" dirty="0">
                <a:solidFill>
                  <a:schemeClr val="tx1">
                    <a:lumMod val="75000"/>
                    <a:lumOff val="25000"/>
                  </a:schemeClr>
                </a:solidFill>
              </a:rPr>
              <a:t>, 1/12/2022)</a:t>
            </a:r>
            <a:endParaRPr lang="en-US" altLang="el-GR" sz="2000" dirty="0">
              <a:solidFill>
                <a:schemeClr val="tx1">
                  <a:lumMod val="75000"/>
                  <a:lumOff val="25000"/>
                </a:schemeClr>
              </a:solidFill>
            </a:endParaRPr>
          </a:p>
        </p:txBody>
      </p:sp>
      <p:sp>
        <p:nvSpPr>
          <p:cNvPr id="10" name="TextBox 9">
            <a:extLst>
              <a:ext uri="{FF2B5EF4-FFF2-40B4-BE49-F238E27FC236}">
                <a16:creationId xmlns:a16="http://schemas.microsoft.com/office/drawing/2014/main" xmlns="" id="{2DF04A7E-A8EC-8FB2-9688-87A15F18B23A}"/>
              </a:ext>
            </a:extLst>
          </p:cNvPr>
          <p:cNvSpPr txBox="1"/>
          <p:nvPr/>
        </p:nvSpPr>
        <p:spPr>
          <a:xfrm>
            <a:off x="1765546" y="6001453"/>
            <a:ext cx="8883403" cy="400110"/>
          </a:xfrm>
          <a:prstGeom prst="rect">
            <a:avLst/>
          </a:prstGeom>
          <a:noFill/>
        </p:spPr>
        <p:txBody>
          <a:bodyPr wrap="square">
            <a:spAutoFit/>
          </a:bodyPr>
          <a:lstStyle/>
          <a:p>
            <a:pPr eaLnBrk="1" hangingPunct="1">
              <a:spcBef>
                <a:spcPts val="500"/>
              </a:spcBef>
              <a:spcAft>
                <a:spcPts val="500"/>
              </a:spcAft>
            </a:pPr>
            <a:r>
              <a:rPr lang="el-GR" altLang="el-GR" sz="2000" dirty="0">
                <a:solidFill>
                  <a:schemeClr val="tx1">
                    <a:lumMod val="75000"/>
                    <a:lumOff val="25000"/>
                  </a:schemeClr>
                </a:solidFill>
              </a:rPr>
              <a:t>Διεθνής Συνομοσπονδία των Ρυθμιστικών Αρχών Ενέργειας </a:t>
            </a:r>
            <a:r>
              <a:rPr lang="el-GR" altLang="el-GR" sz="2000" b="1" i="1" dirty="0">
                <a:solidFill>
                  <a:schemeClr val="tx1">
                    <a:lumMod val="75000"/>
                    <a:lumOff val="25000"/>
                  </a:schemeClr>
                </a:solidFill>
              </a:rPr>
              <a:t>(</a:t>
            </a:r>
            <a:r>
              <a:rPr lang="en-US" altLang="el-GR" sz="2000" b="1" i="1" dirty="0">
                <a:solidFill>
                  <a:schemeClr val="tx1">
                    <a:lumMod val="75000"/>
                    <a:lumOff val="25000"/>
                  </a:schemeClr>
                </a:solidFill>
              </a:rPr>
              <a:t>ICER)</a:t>
            </a:r>
            <a:r>
              <a:rPr lang="el-GR" altLang="el-GR" sz="2000" b="1" i="1" dirty="0">
                <a:solidFill>
                  <a:schemeClr val="tx1">
                    <a:lumMod val="75000"/>
                    <a:lumOff val="25000"/>
                  </a:schemeClr>
                </a:solidFill>
              </a:rPr>
              <a:t> </a:t>
            </a:r>
            <a:r>
              <a:rPr lang="el-GR" altLang="el-GR" sz="2000" dirty="0">
                <a:solidFill>
                  <a:schemeClr val="tx1">
                    <a:lumMod val="75000"/>
                    <a:lumOff val="25000"/>
                  </a:schemeClr>
                </a:solidFill>
              </a:rPr>
              <a:t>με 320 μέλη</a:t>
            </a:r>
            <a:endParaRPr lang="en-US" altLang="el-GR" sz="2000" dirty="0">
              <a:solidFill>
                <a:schemeClr val="tx1">
                  <a:lumMod val="75000"/>
                  <a:lumOff val="25000"/>
                </a:schemeClr>
              </a:solidFill>
            </a:endParaRPr>
          </a:p>
        </p:txBody>
      </p:sp>
      <p:sp>
        <p:nvSpPr>
          <p:cNvPr id="17" name="Half Frame 16">
            <a:extLst>
              <a:ext uri="{FF2B5EF4-FFF2-40B4-BE49-F238E27FC236}">
                <a16:creationId xmlns:a16="http://schemas.microsoft.com/office/drawing/2014/main" xmlns="" id="{455A258D-0C7B-1455-65B4-BE8C59C03E56}"/>
              </a:ext>
            </a:extLst>
          </p:cNvPr>
          <p:cNvSpPr/>
          <p:nvPr/>
        </p:nvSpPr>
        <p:spPr>
          <a:xfrm>
            <a:off x="939800" y="1896533"/>
            <a:ext cx="2277533" cy="560615"/>
          </a:xfrm>
          <a:prstGeom prst="half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8" name="Half Frame 17">
            <a:extLst>
              <a:ext uri="{FF2B5EF4-FFF2-40B4-BE49-F238E27FC236}">
                <a16:creationId xmlns:a16="http://schemas.microsoft.com/office/drawing/2014/main" xmlns="" id="{40035E45-000D-6ABD-C2FB-78F5AE2AD844}"/>
              </a:ext>
            </a:extLst>
          </p:cNvPr>
          <p:cNvSpPr/>
          <p:nvPr/>
        </p:nvSpPr>
        <p:spPr>
          <a:xfrm>
            <a:off x="939799" y="3913240"/>
            <a:ext cx="2277533" cy="560615"/>
          </a:xfrm>
          <a:prstGeom prst="halfFram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9" name="Half Frame 18">
            <a:extLst>
              <a:ext uri="{FF2B5EF4-FFF2-40B4-BE49-F238E27FC236}">
                <a16:creationId xmlns:a16="http://schemas.microsoft.com/office/drawing/2014/main" xmlns="" id="{C33E682C-C189-4629-818D-88C6F770B237}"/>
              </a:ext>
            </a:extLst>
          </p:cNvPr>
          <p:cNvSpPr/>
          <p:nvPr/>
        </p:nvSpPr>
        <p:spPr>
          <a:xfrm>
            <a:off x="939799" y="5759549"/>
            <a:ext cx="2277533" cy="560615"/>
          </a:xfrm>
          <a:prstGeom prst="halfFram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43300786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fld id="{BB1DA6D8-B35D-4DF3-AA38-6F4E0343CDF1}" type="slidenum">
              <a:rPr lang="el-GR" altLang="en-US">
                <a:solidFill>
                  <a:prstClr val="black"/>
                </a:solidFill>
              </a:rPr>
              <a:pPr/>
              <a:t>28</a:t>
            </a:fld>
            <a:endParaRPr lang="el-GR" altLang="en-US">
              <a:solidFill>
                <a:prstClr val="black"/>
              </a:solidFill>
            </a:endParaRPr>
          </a:p>
        </p:txBody>
      </p:sp>
      <p:sp>
        <p:nvSpPr>
          <p:cNvPr id="14338" name="Title 1"/>
          <p:cNvSpPr>
            <a:spLocks noGrp="1"/>
          </p:cNvSpPr>
          <p:nvPr>
            <p:ph type="title" idx="4294967295"/>
          </p:nvPr>
        </p:nvSpPr>
        <p:spPr>
          <a:xfrm>
            <a:off x="533400" y="100013"/>
            <a:ext cx="11125200" cy="1325562"/>
          </a:xfrm>
        </p:spPr>
        <p:txBody>
          <a:bodyPr/>
          <a:lstStyle/>
          <a:p>
            <a:pPr algn="ctr" eaLnBrk="1" hangingPunct="1"/>
            <a:r>
              <a:rPr lang="el-GR" altLang="el-GR" dirty="0"/>
              <a:t>Η διαδρομή</a:t>
            </a:r>
            <a:endParaRPr lang="en-US" altLang="el-GR" dirty="0"/>
          </a:p>
        </p:txBody>
      </p:sp>
      <p:sp>
        <p:nvSpPr>
          <p:cNvPr id="14339" name="Content Placeholder 2"/>
          <p:cNvSpPr>
            <a:spLocks/>
          </p:cNvSpPr>
          <p:nvPr/>
        </p:nvSpPr>
        <p:spPr bwMode="auto">
          <a:xfrm>
            <a:off x="838200" y="1828800"/>
            <a:ext cx="1104012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marL="228600" lvl="1" indent="-228600" eaLnBrk="1" fontAlgn="base" hangingPunct="1">
              <a:spcBef>
                <a:spcPts val="500"/>
              </a:spcBef>
              <a:spcAft>
                <a:spcPts val="500"/>
              </a:spcAft>
            </a:pPr>
            <a:r>
              <a:rPr lang="en-US" altLang="el-GR" sz="2800" dirty="0">
                <a:cs typeface="Arial" panose="020B0604020202020204" pitchFamily="34" charset="0"/>
              </a:rPr>
              <a:t>CEER, ACER, European Commission </a:t>
            </a:r>
            <a:r>
              <a:rPr lang="el-GR" altLang="el-GR" sz="2800" dirty="0">
                <a:cs typeface="Arial" panose="020B0604020202020204" pitchFamily="34" charset="0"/>
              </a:rPr>
              <a:t>επισημαίνουν την ανάγκη για:</a:t>
            </a:r>
            <a:endParaRPr lang="en-US" altLang="el-GR" sz="2800" dirty="0">
              <a:cs typeface="Arial" panose="020B0604020202020204" pitchFamily="34" charset="0"/>
            </a:endParaRPr>
          </a:p>
          <a:p>
            <a:pPr marL="228600" lvl="1" indent="-228600" eaLnBrk="1" fontAlgn="base" hangingPunct="1">
              <a:spcBef>
                <a:spcPts val="500"/>
              </a:spcBef>
              <a:spcAft>
                <a:spcPts val="500"/>
              </a:spcAft>
            </a:pPr>
            <a:endParaRPr lang="el-GR" altLang="el-GR" sz="1100" dirty="0">
              <a:cs typeface="Arial" panose="020B0604020202020204" pitchFamily="34" charset="0"/>
            </a:endParaRPr>
          </a:p>
          <a:p>
            <a:pPr marL="400050" lvl="2" indent="0" eaLnBrk="1" fontAlgn="base" hangingPunct="1">
              <a:spcBef>
                <a:spcPts val="500"/>
              </a:spcBef>
              <a:spcAft>
                <a:spcPts val="500"/>
              </a:spcAft>
              <a:buNone/>
            </a:pPr>
            <a:r>
              <a:rPr lang="en-US" altLang="el-GR" sz="2600" dirty="0">
                <a:cs typeface="Arial" panose="020B0604020202020204" pitchFamily="34" charset="0"/>
              </a:rPr>
              <a:t>	</a:t>
            </a:r>
            <a:r>
              <a:rPr lang="el-GR" altLang="el-GR" sz="2600" dirty="0">
                <a:cs typeface="Arial" panose="020B0604020202020204" pitchFamily="34" charset="0"/>
              </a:rPr>
              <a:t>Νομοθετική πρόβλεψη του διακριτού ρόλου των Ρυθμιστών</a:t>
            </a:r>
          </a:p>
          <a:p>
            <a:pPr marL="400050" lvl="2" indent="0" eaLnBrk="1" fontAlgn="base" hangingPunct="1">
              <a:spcBef>
                <a:spcPts val="500"/>
              </a:spcBef>
              <a:spcAft>
                <a:spcPts val="500"/>
              </a:spcAft>
              <a:buNone/>
            </a:pPr>
            <a:r>
              <a:rPr lang="en-US" altLang="el-GR" sz="2600" dirty="0">
                <a:cs typeface="Arial" panose="020B0604020202020204" pitchFamily="34" charset="0"/>
              </a:rPr>
              <a:t>	</a:t>
            </a:r>
            <a:r>
              <a:rPr lang="el-GR" altLang="el-GR" sz="2600" dirty="0">
                <a:cs typeface="Arial" panose="020B0604020202020204" pitchFamily="34" charset="0"/>
              </a:rPr>
              <a:t>Κατοχύρωση της λογοδοσίας στα εθνικά κοινοβούλια και όχι στις </a:t>
            </a:r>
            <a:r>
              <a:rPr lang="en-US" altLang="el-GR" sz="2600" dirty="0">
                <a:cs typeface="Arial" panose="020B0604020202020204" pitchFamily="34" charset="0"/>
              </a:rPr>
              <a:t>	</a:t>
            </a:r>
            <a:r>
              <a:rPr lang="el-GR" altLang="el-GR" sz="2600" dirty="0">
                <a:cs typeface="Arial" panose="020B0604020202020204" pitchFamily="34" charset="0"/>
              </a:rPr>
              <a:t>κυβερνήσεις</a:t>
            </a:r>
          </a:p>
          <a:p>
            <a:pPr marL="400050" lvl="2" indent="0" eaLnBrk="1" fontAlgn="base" hangingPunct="1">
              <a:lnSpc>
                <a:spcPct val="100000"/>
              </a:lnSpc>
              <a:spcBef>
                <a:spcPts val="0"/>
              </a:spcBef>
              <a:buNone/>
            </a:pPr>
            <a:r>
              <a:rPr lang="en-US" altLang="el-GR" sz="2600" dirty="0">
                <a:cs typeface="Arial" panose="020B0604020202020204" pitchFamily="34" charset="0"/>
              </a:rPr>
              <a:t>	</a:t>
            </a:r>
            <a:r>
              <a:rPr lang="el-GR" altLang="el-GR" sz="2600" dirty="0">
                <a:cs typeface="Arial" panose="020B0604020202020204" pitchFamily="34" charset="0"/>
              </a:rPr>
              <a:t>Συγκεκριμένες ρυθμίσεις για τον διορισμό των διοικήσεων</a:t>
            </a:r>
            <a:r>
              <a:rPr lang="en-US" altLang="el-GR" sz="2600" dirty="0">
                <a:cs typeface="Arial" panose="020B0604020202020204" pitchFamily="34" charset="0"/>
              </a:rPr>
              <a:t> </a:t>
            </a:r>
            <a:r>
              <a:rPr lang="el-GR" altLang="el-GR" sz="2600" dirty="0">
                <a:cs typeface="Arial" panose="020B0604020202020204" pitchFamily="34" charset="0"/>
              </a:rPr>
              <a:t>με</a:t>
            </a:r>
            <a:r>
              <a:rPr lang="en-US" altLang="el-GR" sz="2600" dirty="0">
                <a:cs typeface="Arial" panose="020B0604020202020204" pitchFamily="34" charset="0"/>
              </a:rPr>
              <a:t> </a:t>
            </a:r>
            <a:r>
              <a:rPr lang="el-GR" altLang="el-GR" sz="2600" dirty="0">
                <a:cs typeface="Arial" panose="020B0604020202020204" pitchFamily="34" charset="0"/>
              </a:rPr>
              <a:t>κριτήρια: </a:t>
            </a:r>
            <a:r>
              <a:rPr lang="en-US" altLang="el-GR" sz="800" dirty="0">
                <a:cs typeface="Arial" panose="020B0604020202020204" pitchFamily="34" charset="0"/>
              </a:rPr>
              <a:t>	</a:t>
            </a:r>
            <a:r>
              <a:rPr lang="el-GR" altLang="el-GR" sz="800" dirty="0">
                <a:cs typeface="Arial" panose="020B0604020202020204" pitchFamily="34" charset="0"/>
              </a:rPr>
              <a:t>	</a:t>
            </a:r>
          </a:p>
          <a:p>
            <a:pPr marL="400050" lvl="2" indent="0" eaLnBrk="1" fontAlgn="base" hangingPunct="1">
              <a:lnSpc>
                <a:spcPct val="100000"/>
              </a:lnSpc>
              <a:spcBef>
                <a:spcPts val="0"/>
              </a:spcBef>
              <a:buNone/>
            </a:pPr>
            <a:r>
              <a:rPr lang="el-GR" altLang="el-GR" sz="2600" b="1" i="1" dirty="0">
                <a:cs typeface="Arial" panose="020B0604020202020204" pitchFamily="34" charset="0"/>
              </a:rPr>
              <a:t>			αντικειμενικά – διαφανή – δημόσια  	</a:t>
            </a:r>
            <a:endParaRPr lang="el-GR" altLang="el-GR" sz="2600" dirty="0">
              <a:cs typeface="Arial" panose="020B0604020202020204" pitchFamily="34" charset="0"/>
            </a:endParaRPr>
          </a:p>
          <a:p>
            <a:pPr marL="400050" lvl="2" indent="0" eaLnBrk="1" fontAlgn="base" hangingPunct="1">
              <a:lnSpc>
                <a:spcPct val="100000"/>
              </a:lnSpc>
              <a:spcBef>
                <a:spcPts val="0"/>
              </a:spcBef>
              <a:buNone/>
            </a:pPr>
            <a:r>
              <a:rPr lang="el-GR" altLang="el-GR" sz="800" b="1" i="1" dirty="0">
                <a:cs typeface="Arial" panose="020B0604020202020204" pitchFamily="34" charset="0"/>
              </a:rPr>
              <a:t>		</a:t>
            </a:r>
            <a:endParaRPr lang="el-GR" altLang="el-GR" sz="800" dirty="0">
              <a:cs typeface="Arial" panose="020B0604020202020204" pitchFamily="34" charset="0"/>
            </a:endParaRPr>
          </a:p>
          <a:p>
            <a:pPr marL="400050" lvl="2" indent="0" eaLnBrk="1" fontAlgn="base" hangingPunct="1">
              <a:spcBef>
                <a:spcPts val="500"/>
              </a:spcBef>
              <a:spcAft>
                <a:spcPts val="500"/>
              </a:spcAft>
              <a:buNone/>
            </a:pPr>
            <a:r>
              <a:rPr lang="en-US" altLang="el-GR" sz="2600" dirty="0">
                <a:cs typeface="Arial" panose="020B0604020202020204" pitchFamily="34" charset="0"/>
              </a:rPr>
              <a:t>	</a:t>
            </a:r>
            <a:r>
              <a:rPr lang="el-GR" altLang="el-GR" sz="2600" dirty="0">
                <a:cs typeface="Arial" panose="020B0604020202020204" pitchFamily="34" charset="0"/>
              </a:rPr>
              <a:t>Οικονομική ανεξαρτησία και επάρκεια πόρων</a:t>
            </a:r>
          </a:p>
          <a:p>
            <a:pPr marL="400050" lvl="2" indent="0" eaLnBrk="1" fontAlgn="base" hangingPunct="1">
              <a:spcBef>
                <a:spcPts val="500"/>
              </a:spcBef>
              <a:spcAft>
                <a:spcPts val="500"/>
              </a:spcAft>
              <a:buNone/>
            </a:pPr>
            <a:r>
              <a:rPr lang="en-US" altLang="el-GR" sz="2600" dirty="0">
                <a:cs typeface="Arial" panose="020B0604020202020204" pitchFamily="34" charset="0"/>
              </a:rPr>
              <a:t>	</a:t>
            </a:r>
            <a:r>
              <a:rPr lang="el-GR" altLang="el-GR" sz="2600" dirty="0">
                <a:cs typeface="Arial" panose="020B0604020202020204" pitchFamily="34" charset="0"/>
              </a:rPr>
              <a:t>Ισχυρότερη περιφερειακή συνεργασία μέσω </a:t>
            </a:r>
            <a:r>
              <a:rPr lang="en-US" altLang="el-GR" sz="2600" dirty="0">
                <a:cs typeface="Arial" panose="020B0604020202020204" pitchFamily="34" charset="0"/>
              </a:rPr>
              <a:t>ACER</a:t>
            </a:r>
            <a:endParaRPr lang="el-GR" altLang="el-GR" sz="2600" dirty="0">
              <a:cs typeface="Arial" panose="020B0604020202020204" pitchFamily="34" charset="0"/>
            </a:endParaRPr>
          </a:p>
          <a:p>
            <a:pPr eaLnBrk="1" fontAlgn="base" hangingPunct="1">
              <a:spcBef>
                <a:spcPts val="500"/>
              </a:spcBef>
              <a:spcAft>
                <a:spcPts val="500"/>
              </a:spcAft>
            </a:pPr>
            <a:endParaRPr lang="en-US" altLang="el-GR" sz="2800" dirty="0">
              <a:cs typeface="Arial" panose="020B0604020202020204" pitchFamily="34" charset="0"/>
            </a:endParaRPr>
          </a:p>
        </p:txBody>
      </p:sp>
      <p:sp>
        <p:nvSpPr>
          <p:cNvPr id="2" name="Heptagon 1">
            <a:extLst>
              <a:ext uri="{FF2B5EF4-FFF2-40B4-BE49-F238E27FC236}">
                <a16:creationId xmlns:a16="http://schemas.microsoft.com/office/drawing/2014/main" xmlns="" id="{36096381-8364-AB66-22F5-29F88E8C2A97}"/>
              </a:ext>
            </a:extLst>
          </p:cNvPr>
          <p:cNvSpPr/>
          <p:nvPr/>
        </p:nvSpPr>
        <p:spPr>
          <a:xfrm>
            <a:off x="1242874" y="2610034"/>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85000"/>
                    <a:lumOff val="15000"/>
                  </a:schemeClr>
                </a:solidFill>
              </a:rPr>
              <a:t>1</a:t>
            </a:r>
          </a:p>
        </p:txBody>
      </p:sp>
      <p:sp>
        <p:nvSpPr>
          <p:cNvPr id="3" name="Heptagon 2">
            <a:extLst>
              <a:ext uri="{FF2B5EF4-FFF2-40B4-BE49-F238E27FC236}">
                <a16:creationId xmlns:a16="http://schemas.microsoft.com/office/drawing/2014/main" xmlns="" id="{75964137-B17C-9807-4D7F-ADEB461C9044}"/>
              </a:ext>
            </a:extLst>
          </p:cNvPr>
          <p:cNvSpPr/>
          <p:nvPr/>
        </p:nvSpPr>
        <p:spPr>
          <a:xfrm>
            <a:off x="1242872" y="3158940"/>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85000"/>
                    <a:lumOff val="15000"/>
                  </a:schemeClr>
                </a:solidFill>
              </a:rPr>
              <a:t>2</a:t>
            </a:r>
          </a:p>
        </p:txBody>
      </p:sp>
      <p:sp>
        <p:nvSpPr>
          <p:cNvPr id="4" name="Heptagon 3">
            <a:extLst>
              <a:ext uri="{FF2B5EF4-FFF2-40B4-BE49-F238E27FC236}">
                <a16:creationId xmlns:a16="http://schemas.microsoft.com/office/drawing/2014/main" xmlns="" id="{23F7F8EB-0942-265D-74FA-D4343B51A9FF}"/>
              </a:ext>
            </a:extLst>
          </p:cNvPr>
          <p:cNvSpPr/>
          <p:nvPr/>
        </p:nvSpPr>
        <p:spPr>
          <a:xfrm>
            <a:off x="1242872" y="3892208"/>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85000"/>
                    <a:lumOff val="15000"/>
                  </a:schemeClr>
                </a:solidFill>
              </a:rPr>
              <a:t>3</a:t>
            </a:r>
          </a:p>
        </p:txBody>
      </p:sp>
      <p:sp>
        <p:nvSpPr>
          <p:cNvPr id="6" name="Heptagon 5">
            <a:extLst>
              <a:ext uri="{FF2B5EF4-FFF2-40B4-BE49-F238E27FC236}">
                <a16:creationId xmlns:a16="http://schemas.microsoft.com/office/drawing/2014/main" xmlns="" id="{A4BEF5FD-EFC4-8E4E-1531-9B6E875E7CE6}"/>
              </a:ext>
            </a:extLst>
          </p:cNvPr>
          <p:cNvSpPr/>
          <p:nvPr/>
        </p:nvSpPr>
        <p:spPr>
          <a:xfrm>
            <a:off x="1242872" y="4936986"/>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4</a:t>
            </a:r>
            <a:endParaRPr lang="el-GR" dirty="0">
              <a:solidFill>
                <a:schemeClr val="tx1">
                  <a:lumMod val="85000"/>
                  <a:lumOff val="15000"/>
                </a:schemeClr>
              </a:solidFill>
            </a:endParaRPr>
          </a:p>
        </p:txBody>
      </p:sp>
      <p:sp>
        <p:nvSpPr>
          <p:cNvPr id="7" name="Heptagon 6">
            <a:extLst>
              <a:ext uri="{FF2B5EF4-FFF2-40B4-BE49-F238E27FC236}">
                <a16:creationId xmlns:a16="http://schemas.microsoft.com/office/drawing/2014/main" xmlns="" id="{3AE9D3F7-1C6D-79AF-C8DE-70359A6A4C07}"/>
              </a:ext>
            </a:extLst>
          </p:cNvPr>
          <p:cNvSpPr/>
          <p:nvPr/>
        </p:nvSpPr>
        <p:spPr>
          <a:xfrm>
            <a:off x="1242872" y="5469579"/>
            <a:ext cx="461639" cy="390618"/>
          </a:xfrm>
          <a:prstGeom prst="hept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5</a:t>
            </a:r>
            <a:endParaRPr lang="el-GR" dirty="0">
              <a:solidFill>
                <a:schemeClr val="tx1">
                  <a:lumMod val="85000"/>
                  <a:lumOff val="15000"/>
                </a:schemeClr>
              </a:solidFill>
            </a:endParaRPr>
          </a:p>
        </p:txBody>
      </p:sp>
    </p:spTree>
    <p:extLst>
      <p:ext uri="{BB962C8B-B14F-4D97-AF65-F5344CB8AC3E}">
        <p14:creationId xmlns:p14="http://schemas.microsoft.com/office/powerpoint/2010/main" val="281432858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fld id="{BB1DA6D8-B35D-4DF3-AA38-6F4E0343CDF1}" type="slidenum">
              <a:rPr lang="el-GR" altLang="en-US">
                <a:solidFill>
                  <a:prstClr val="black"/>
                </a:solidFill>
              </a:rPr>
              <a:pPr/>
              <a:t>29</a:t>
            </a:fld>
            <a:endParaRPr lang="el-GR" altLang="en-US">
              <a:solidFill>
                <a:prstClr val="black"/>
              </a:solidFill>
            </a:endParaRPr>
          </a:p>
        </p:txBody>
      </p:sp>
      <p:sp>
        <p:nvSpPr>
          <p:cNvPr id="14338" name="Title 1"/>
          <p:cNvSpPr>
            <a:spLocks noGrp="1"/>
          </p:cNvSpPr>
          <p:nvPr>
            <p:ph type="title" idx="4294967295"/>
          </p:nvPr>
        </p:nvSpPr>
        <p:spPr>
          <a:xfrm>
            <a:off x="533400" y="100013"/>
            <a:ext cx="11125200" cy="1325562"/>
          </a:xfrm>
        </p:spPr>
        <p:txBody>
          <a:bodyPr/>
          <a:lstStyle/>
          <a:p>
            <a:pPr algn="ctr" eaLnBrk="1" hangingPunct="1"/>
            <a:r>
              <a:rPr lang="el-GR" altLang="el-GR" dirty="0"/>
              <a:t>Οι διαπιστώσεις</a:t>
            </a:r>
            <a:r>
              <a:rPr lang="en-US" altLang="el-GR" dirty="0"/>
              <a:t/>
            </a:r>
            <a:br>
              <a:rPr lang="en-US" altLang="el-GR" dirty="0"/>
            </a:br>
            <a:r>
              <a:rPr lang="en-US" altLang="el-GR" dirty="0"/>
              <a:t>CEER Report 03.10.2024</a:t>
            </a:r>
            <a:br>
              <a:rPr lang="en-US" altLang="el-GR" dirty="0"/>
            </a:br>
            <a:r>
              <a:rPr lang="en-US" altLang="el-GR" sz="1800" dirty="0"/>
              <a:t>https://www.ceer.eu/publication/how-nra-independence-is-safeguarded-as-nra-competences-keep-expanding/</a:t>
            </a:r>
          </a:p>
        </p:txBody>
      </p:sp>
      <p:sp>
        <p:nvSpPr>
          <p:cNvPr id="14339" name="Content Placeholder 2"/>
          <p:cNvSpPr>
            <a:spLocks/>
          </p:cNvSpPr>
          <p:nvPr/>
        </p:nvSpPr>
        <p:spPr bwMode="auto">
          <a:xfrm>
            <a:off x="0" y="18288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marL="628650" lvl="2" algn="just" eaLnBrk="1" fontAlgn="base" hangingPunct="1">
              <a:spcBef>
                <a:spcPts val="500"/>
              </a:spcBef>
              <a:spcAft>
                <a:spcPts val="500"/>
              </a:spcAft>
            </a:pPr>
            <a:r>
              <a:rPr lang="el-GR" altLang="el-GR" sz="2400" dirty="0">
                <a:cs typeface="Arial" panose="020B0604020202020204" pitchFamily="34" charset="0"/>
              </a:rPr>
              <a:t>Αρμοδιότητα ρύθμισης τομέων εκτός της ενέργειας</a:t>
            </a:r>
            <a:r>
              <a:rPr lang="en-US" altLang="el-GR" sz="2400" dirty="0">
                <a:cs typeface="Arial" panose="020B0604020202020204" pitchFamily="34" charset="0"/>
              </a:rPr>
              <a:t> </a:t>
            </a:r>
            <a:r>
              <a:rPr lang="el-GR" altLang="el-GR" sz="2400" dirty="0">
                <a:cs typeface="Arial" panose="020B0604020202020204" pitchFamily="34" charset="0"/>
              </a:rPr>
              <a:t>σε 14 από τις 29 χώρες μέλη του </a:t>
            </a:r>
            <a:r>
              <a:rPr lang="en-US" altLang="el-GR" sz="2400" dirty="0">
                <a:cs typeface="Arial" panose="020B0604020202020204" pitchFamily="34" charset="0"/>
              </a:rPr>
              <a:t>CEER (</a:t>
            </a:r>
            <a:r>
              <a:rPr lang="el-GR" altLang="el-GR" sz="2400" dirty="0">
                <a:cs typeface="Arial" panose="020B0604020202020204" pitchFamily="34" charset="0"/>
              </a:rPr>
              <a:t>απόβλητα, ύδατα, </a:t>
            </a:r>
            <a:r>
              <a:rPr lang="el-GR" altLang="el-GR" sz="2400" dirty="0" err="1">
                <a:cs typeface="Arial" panose="020B0604020202020204" pitchFamily="34" charset="0"/>
              </a:rPr>
              <a:t>τηλ</a:t>
            </a:r>
            <a:r>
              <a:rPr lang="el-GR" altLang="el-GR" sz="2400" dirty="0">
                <a:cs typeface="Arial" panose="020B0604020202020204" pitchFamily="34" charset="0"/>
              </a:rPr>
              <a:t>/</a:t>
            </a:r>
            <a:r>
              <a:rPr lang="el-GR" altLang="el-GR" sz="2400" dirty="0" err="1">
                <a:cs typeface="Arial" panose="020B0604020202020204" pitchFamily="34" charset="0"/>
              </a:rPr>
              <a:t>νίες</a:t>
            </a:r>
            <a:r>
              <a:rPr lang="el-GR" altLang="el-GR" sz="2400" dirty="0">
                <a:cs typeface="Arial" panose="020B0604020202020204" pitchFamily="34" charset="0"/>
              </a:rPr>
              <a:t>, υποδομές, ανταγωνισμός, </a:t>
            </a:r>
            <a:r>
              <a:rPr lang="el-GR" altLang="el-GR" sz="2400" dirty="0" err="1">
                <a:cs typeface="Arial" panose="020B0604020202020204" pitchFamily="34" charset="0"/>
              </a:rPr>
              <a:t>κυβερνοασφάλεια</a:t>
            </a:r>
            <a:r>
              <a:rPr lang="el-GR" altLang="el-GR" sz="2400" dirty="0">
                <a:cs typeface="Arial" panose="020B0604020202020204" pitchFamily="34" charset="0"/>
              </a:rPr>
              <a:t>).</a:t>
            </a:r>
            <a:endParaRPr lang="el-GR" altLang="el-GR" sz="2200" dirty="0">
              <a:cs typeface="Arial" panose="020B0604020202020204" pitchFamily="34" charset="0"/>
            </a:endParaRPr>
          </a:p>
          <a:p>
            <a:pPr marL="628650" lvl="2" algn="just" eaLnBrk="1" fontAlgn="base" hangingPunct="1">
              <a:spcBef>
                <a:spcPts val="500"/>
              </a:spcBef>
              <a:spcAft>
                <a:spcPts val="500"/>
              </a:spcAft>
            </a:pPr>
            <a:r>
              <a:rPr lang="el-GR" altLang="el-GR" sz="2400" dirty="0">
                <a:cs typeface="Arial" panose="020B0604020202020204" pitchFamily="34" charset="0"/>
              </a:rPr>
              <a:t>Ανάθεση υλοποίησης μέτρων έκτακτης ανάγκης σε 24 από τις 29 χώρες μέλη του CEER, λόγω ενεργειακής κρίσης τα έτη 2022 – 2023.</a:t>
            </a:r>
          </a:p>
          <a:p>
            <a:pPr marL="628650" lvl="2" algn="just" eaLnBrk="1" fontAlgn="base" hangingPunct="1">
              <a:spcBef>
                <a:spcPts val="500"/>
              </a:spcBef>
              <a:spcAft>
                <a:spcPts val="500"/>
              </a:spcAft>
            </a:pPr>
            <a:r>
              <a:rPr lang="el-GR" altLang="el-GR" sz="2400" dirty="0">
                <a:cs typeface="Arial" panose="020B0604020202020204" pitchFamily="34" charset="0"/>
              </a:rPr>
              <a:t>Σε 25 από τις 29 χώρες μέλη, οι εθνικοί κανόνες ανεξαρτησίας προβλέπουν ρητά ότι αυτές δεν μπορούν να λαμβάνουν οδηγίες από πολιτικά όργανα για κανένα από τα καθήκοντά τους.</a:t>
            </a:r>
          </a:p>
          <a:p>
            <a:pPr marL="628650" lvl="2" algn="just" eaLnBrk="1" fontAlgn="base" hangingPunct="1">
              <a:spcBef>
                <a:spcPts val="500"/>
              </a:spcBef>
              <a:spcAft>
                <a:spcPts val="500"/>
              </a:spcAft>
            </a:pPr>
            <a:r>
              <a:rPr lang="el-GR" altLang="el-GR" sz="2400" dirty="0">
                <a:cs typeface="Arial" panose="020B0604020202020204" pitchFamily="34" charset="0"/>
              </a:rPr>
              <a:t>9 από τις 29 Ρ.Α. χρηματοδοτούνται από τον κρατικό προϋπολογισμό, 11 Ρ.Α. χρηματοδοτούνται από εισφορές από εποπτευόμενους φορείς και 9 Ρ.Α. χρηματοδοτούνται από συνδυασμό αυτών των δύο. Επιπλέον, 8 Ρ.Α. εισπράττουν τέλη για συγκεκριμένες υπηρεσίες που παρέχουν</a:t>
            </a:r>
            <a:r>
              <a:rPr lang="en-US" altLang="el-GR" sz="2400" dirty="0">
                <a:cs typeface="Arial" panose="020B0604020202020204" pitchFamily="34" charset="0"/>
              </a:rPr>
              <a:t> (</a:t>
            </a:r>
            <a:r>
              <a:rPr lang="el-GR" altLang="el-GR" sz="2400" dirty="0">
                <a:cs typeface="Arial" panose="020B0604020202020204" pitchFamily="34" charset="0"/>
              </a:rPr>
              <a:t>ΡΑΑΕΥ: Ανταποδοτικά Τέλη, Πρόστιμα, Ποσοστό επί τέλους ταφής απορριμμάτων και κύκλου εργασιών υπηρεσιών ύδατος).</a:t>
            </a:r>
            <a:endParaRPr lang="en-US" altLang="el-GR" sz="2800" dirty="0">
              <a:cs typeface="Arial" panose="020B0604020202020204" pitchFamily="34" charset="0"/>
            </a:endParaRPr>
          </a:p>
          <a:p>
            <a:pPr eaLnBrk="1" fontAlgn="base" hangingPunct="1">
              <a:spcBef>
                <a:spcPts val="500"/>
              </a:spcBef>
              <a:spcAft>
                <a:spcPts val="500"/>
              </a:spcAft>
            </a:pPr>
            <a:endParaRPr lang="en-US" altLang="el-GR" sz="2800" dirty="0">
              <a:cs typeface="Arial" panose="020B0604020202020204" pitchFamily="34" charset="0"/>
            </a:endParaRPr>
          </a:p>
        </p:txBody>
      </p:sp>
    </p:spTree>
    <p:extLst>
      <p:ext uri="{BB962C8B-B14F-4D97-AF65-F5344CB8AC3E}">
        <p14:creationId xmlns:p14="http://schemas.microsoft.com/office/powerpoint/2010/main" val="379636176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BB6129-145A-415F-B8C9-AAE63A83FC4F}" type="slidenum">
              <a:rPr lang="en-US" altLang="en-US">
                <a:solidFill>
                  <a:prstClr val="black"/>
                </a:solidFill>
              </a:rPr>
              <a:pPr/>
              <a:t>3</a:t>
            </a:fld>
            <a:endParaRPr lang="en-US" altLang="en-US">
              <a:solidFill>
                <a:prstClr val="black"/>
              </a:solidFill>
            </a:endParaRPr>
          </a:p>
        </p:txBody>
      </p:sp>
      <p:sp>
        <p:nvSpPr>
          <p:cNvPr id="9218" name="Title 1"/>
          <p:cNvSpPr>
            <a:spLocks noGrp="1"/>
          </p:cNvSpPr>
          <p:nvPr>
            <p:ph type="title"/>
          </p:nvPr>
        </p:nvSpPr>
        <p:spPr>
          <a:xfrm>
            <a:off x="457200" y="100013"/>
            <a:ext cx="11277600" cy="1325562"/>
          </a:xfrm>
        </p:spPr>
        <p:txBody>
          <a:bodyPr/>
          <a:lstStyle/>
          <a:p>
            <a:pPr algn="ctr" eaLnBrk="1" hangingPunct="1"/>
            <a:r>
              <a:rPr lang="el-GR" altLang="el-GR" dirty="0"/>
              <a:t>Η εδραίωση</a:t>
            </a:r>
            <a:endParaRPr lang="en-US" altLang="el-GR" dirty="0"/>
          </a:p>
        </p:txBody>
      </p:sp>
      <p:sp>
        <p:nvSpPr>
          <p:cNvPr id="18434" name="Content Placeholder 2"/>
          <p:cNvSpPr>
            <a:spLocks noGrp="1"/>
          </p:cNvSpPr>
          <p:nvPr>
            <p:ph sz="half" idx="1"/>
          </p:nvPr>
        </p:nvSpPr>
        <p:spPr>
          <a:xfrm>
            <a:off x="533400" y="1825625"/>
            <a:ext cx="10820400" cy="4575175"/>
          </a:xfrm>
        </p:spPr>
        <p:txBody>
          <a:bodyPr>
            <a:normAutofit/>
          </a:bodyPr>
          <a:lstStyle/>
          <a:p>
            <a:pPr marL="228600" lvl="1" eaLnBrk="1" hangingPunct="1">
              <a:spcBef>
                <a:spcPts val="1800"/>
              </a:spcBef>
              <a:buFont typeface="Arial" charset="0"/>
              <a:buChar char="▪"/>
              <a:defRPr/>
            </a:pPr>
            <a:r>
              <a:rPr lang="el-GR" altLang="el-GR" sz="2400" dirty="0"/>
              <a:t>Σύνοδος Λισαβόνας, Μάρτιος 2000: Στόχος η ολοκλήρωση της εσωτερικής αγοράς. Αποτέλεσμα:</a:t>
            </a:r>
          </a:p>
          <a:p>
            <a:pPr marL="228600" lvl="1" eaLnBrk="1" hangingPunct="1">
              <a:spcBef>
                <a:spcPts val="1800"/>
              </a:spcBef>
              <a:buFont typeface="Arial" charset="0"/>
              <a:buChar char="▪"/>
              <a:defRPr/>
            </a:pPr>
            <a:r>
              <a:rPr lang="el-GR" altLang="el-GR" sz="2400" dirty="0"/>
              <a:t>Οι Οδηγίες 2003/54 &amp; 2003/55:</a:t>
            </a:r>
          </a:p>
          <a:p>
            <a:pPr marL="742950" lvl="1" indent="-285750" eaLnBrk="1" hangingPunct="1">
              <a:lnSpc>
                <a:spcPct val="100000"/>
              </a:lnSpc>
              <a:spcAft>
                <a:spcPts val="600"/>
              </a:spcAft>
              <a:buFont typeface="Wingdings" pitchFamily="2" charset="2"/>
              <a:buChar char="ü"/>
              <a:defRPr/>
            </a:pPr>
            <a:r>
              <a:rPr lang="el-GR" altLang="el-GR" sz="2400" dirty="0">
                <a:cs typeface="Arial" charset="0"/>
              </a:rPr>
              <a:t>Για πρώτη φορά απευθείας προσδιορισμός αρμοδιοτήτων στους ρυθμιστές:</a:t>
            </a:r>
            <a:endParaRPr lang="en-US" altLang="el-GR" sz="2400" dirty="0">
              <a:cs typeface="Arial" charset="0"/>
            </a:endParaRPr>
          </a:p>
          <a:p>
            <a:pPr lvl="2" indent="0" eaLnBrk="1" hangingPunct="1">
              <a:lnSpc>
                <a:spcPct val="100000"/>
              </a:lnSpc>
              <a:spcAft>
                <a:spcPts val="600"/>
              </a:spcAft>
              <a:buNone/>
              <a:defRPr/>
            </a:pPr>
            <a:r>
              <a:rPr lang="el-GR" altLang="el-GR" sz="2400" dirty="0">
                <a:cs typeface="Arial" charset="0"/>
              </a:rPr>
              <a:t>		Για σύναψη συμβάσεων προμήθειας</a:t>
            </a:r>
            <a:endParaRPr lang="en-US" altLang="el-GR" sz="2400" dirty="0">
              <a:cs typeface="Arial" charset="0"/>
            </a:endParaRPr>
          </a:p>
          <a:p>
            <a:pPr lvl="2" indent="0" eaLnBrk="1" hangingPunct="1">
              <a:lnSpc>
                <a:spcPct val="100000"/>
              </a:lnSpc>
              <a:spcAft>
                <a:spcPts val="600"/>
              </a:spcAft>
              <a:buNone/>
              <a:defRPr/>
            </a:pPr>
            <a:r>
              <a:rPr lang="el-GR" altLang="el-GR" sz="2400" dirty="0">
                <a:cs typeface="Arial" charset="0"/>
              </a:rPr>
              <a:t>		Για ελεύθερη πρόσβαση στο δίκτυο</a:t>
            </a:r>
            <a:endParaRPr lang="en-US" altLang="el-GR" sz="2400" dirty="0">
              <a:cs typeface="Arial" charset="0"/>
            </a:endParaRPr>
          </a:p>
          <a:p>
            <a:pPr lvl="2" indent="0" eaLnBrk="1" hangingPunct="1">
              <a:lnSpc>
                <a:spcPct val="100000"/>
              </a:lnSpc>
              <a:spcAft>
                <a:spcPts val="600"/>
              </a:spcAft>
              <a:buNone/>
              <a:defRPr/>
            </a:pPr>
            <a:r>
              <a:rPr lang="el-GR" altLang="el-GR" sz="2400" dirty="0">
                <a:cs typeface="Arial" charset="0"/>
              </a:rPr>
              <a:t>		Για έγκριση τιμολογίων ή της μεθοδολογίας υπολογισμού τους</a:t>
            </a:r>
          </a:p>
          <a:p>
            <a:pPr lvl="2" indent="0" eaLnBrk="1" hangingPunct="1">
              <a:lnSpc>
                <a:spcPct val="100000"/>
              </a:lnSpc>
              <a:spcAft>
                <a:spcPts val="600"/>
              </a:spcAft>
              <a:buNone/>
              <a:defRPr/>
            </a:pPr>
            <a:r>
              <a:rPr lang="el-GR" altLang="el-GR" sz="2400" dirty="0">
                <a:cs typeface="Arial" charset="0"/>
              </a:rPr>
              <a:t>με αμεροληψία, για την εύρυθμη λειτουργία της αγοράς</a:t>
            </a:r>
          </a:p>
          <a:p>
            <a:pPr marL="742950" lvl="1" indent="-285750" eaLnBrk="1" hangingPunct="1">
              <a:lnSpc>
                <a:spcPct val="100000"/>
              </a:lnSpc>
              <a:spcAft>
                <a:spcPts val="600"/>
              </a:spcAft>
              <a:buFont typeface="Wingdings" pitchFamily="2" charset="2"/>
              <a:buChar char="ü"/>
              <a:defRPr/>
            </a:pPr>
            <a:r>
              <a:rPr lang="el-GR" altLang="el-GR" sz="2400" dirty="0">
                <a:cs typeface="Arial" charset="0"/>
              </a:rPr>
              <a:t>Ανάγκη δημιουργίας Ευρωπαϊκού Ρυθμιστικού Ομίλου </a:t>
            </a:r>
            <a:r>
              <a:rPr lang="en-US" altLang="el-GR" sz="2400" dirty="0">
                <a:cs typeface="Arial" charset="0"/>
              </a:rPr>
              <a:t>(ACER)</a:t>
            </a:r>
          </a:p>
        </p:txBody>
      </p:sp>
      <p:sp>
        <p:nvSpPr>
          <p:cNvPr id="2" name="Heptagon 1">
            <a:extLst>
              <a:ext uri="{FF2B5EF4-FFF2-40B4-BE49-F238E27FC236}">
                <a16:creationId xmlns:a16="http://schemas.microsoft.com/office/drawing/2014/main" xmlns="" id="{335748C2-07F5-8664-E105-8A2D67D4565E}"/>
              </a:ext>
            </a:extLst>
          </p:cNvPr>
          <p:cNvSpPr/>
          <p:nvPr/>
        </p:nvSpPr>
        <p:spPr>
          <a:xfrm>
            <a:off x="1775534" y="3666477"/>
            <a:ext cx="461639" cy="390618"/>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3" name="Heptagon 2">
            <a:extLst>
              <a:ext uri="{FF2B5EF4-FFF2-40B4-BE49-F238E27FC236}">
                <a16:creationId xmlns:a16="http://schemas.microsoft.com/office/drawing/2014/main" xmlns="" id="{F8DE168D-EFAF-883F-CEB8-80D00E4DFCAE}"/>
              </a:ext>
            </a:extLst>
          </p:cNvPr>
          <p:cNvSpPr/>
          <p:nvPr/>
        </p:nvSpPr>
        <p:spPr>
          <a:xfrm>
            <a:off x="1775534" y="4182861"/>
            <a:ext cx="461639" cy="390618"/>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2</a:t>
            </a:r>
          </a:p>
        </p:txBody>
      </p:sp>
      <p:sp>
        <p:nvSpPr>
          <p:cNvPr id="5" name="Heptagon 4">
            <a:extLst>
              <a:ext uri="{FF2B5EF4-FFF2-40B4-BE49-F238E27FC236}">
                <a16:creationId xmlns:a16="http://schemas.microsoft.com/office/drawing/2014/main" xmlns="" id="{CA5BAC84-59CC-E7BA-6025-65005C01084E}"/>
              </a:ext>
            </a:extLst>
          </p:cNvPr>
          <p:cNvSpPr/>
          <p:nvPr/>
        </p:nvSpPr>
        <p:spPr>
          <a:xfrm>
            <a:off x="1775534" y="4699245"/>
            <a:ext cx="461639" cy="390618"/>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3</a:t>
            </a:r>
          </a:p>
        </p:txBody>
      </p:sp>
    </p:spTree>
    <p:extLst>
      <p:ext uri="{BB962C8B-B14F-4D97-AF65-F5344CB8AC3E}">
        <p14:creationId xmlns:p14="http://schemas.microsoft.com/office/powerpoint/2010/main" val="153077428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fld id="{0784CA09-7F3A-4358-AA01-91793CBBEC15}" type="slidenum">
              <a:rPr lang="el-GR" altLang="en-US">
                <a:solidFill>
                  <a:prstClr val="black"/>
                </a:solidFill>
              </a:rPr>
              <a:pPr/>
              <a:t>30</a:t>
            </a:fld>
            <a:endParaRPr lang="el-GR" altLang="en-US">
              <a:solidFill>
                <a:prstClr val="black"/>
              </a:solidFill>
            </a:endParaRPr>
          </a:p>
        </p:txBody>
      </p:sp>
      <p:sp>
        <p:nvSpPr>
          <p:cNvPr id="16386" name="Title 1"/>
          <p:cNvSpPr>
            <a:spLocks noGrp="1"/>
          </p:cNvSpPr>
          <p:nvPr>
            <p:ph type="title" idx="4294967295"/>
          </p:nvPr>
        </p:nvSpPr>
        <p:spPr>
          <a:xfrm>
            <a:off x="533400" y="100013"/>
            <a:ext cx="11125200" cy="1325562"/>
          </a:xfrm>
        </p:spPr>
        <p:txBody>
          <a:bodyPr/>
          <a:lstStyle/>
          <a:p>
            <a:pPr algn="ctr" eaLnBrk="1" hangingPunct="1"/>
            <a:r>
              <a:rPr lang="el-GR" altLang="el-GR" dirty="0"/>
              <a:t>Συμπεράσματα</a:t>
            </a:r>
            <a:endParaRPr lang="en-US" altLang="el-GR" dirty="0"/>
          </a:p>
        </p:txBody>
      </p:sp>
      <p:sp>
        <p:nvSpPr>
          <p:cNvPr id="16387" name="Content Placeholder 2"/>
          <p:cNvSpPr>
            <a:spLocks/>
          </p:cNvSpPr>
          <p:nvPr/>
        </p:nvSpPr>
        <p:spPr bwMode="auto">
          <a:xfrm>
            <a:off x="762000" y="2362200"/>
            <a:ext cx="541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eaLnBrk="1" fontAlgn="base" hangingPunct="1">
              <a:spcAft>
                <a:spcPct val="0"/>
              </a:spcAft>
              <a:buFont typeface="Arial" panose="020B0604020202020204" pitchFamily="34" charset="0"/>
              <a:buNone/>
            </a:pPr>
            <a:endParaRPr lang="el-GR" altLang="el-GR">
              <a:cs typeface="Arial" panose="020B0604020202020204" pitchFamily="34" charset="0"/>
            </a:endParaRPr>
          </a:p>
        </p:txBody>
      </p:sp>
      <p:sp>
        <p:nvSpPr>
          <p:cNvPr id="4" name="Hexagon 3">
            <a:extLst>
              <a:ext uri="{FF2B5EF4-FFF2-40B4-BE49-F238E27FC236}">
                <a16:creationId xmlns:a16="http://schemas.microsoft.com/office/drawing/2014/main" xmlns="" id="{AF30D7FD-D267-E669-CEB2-BA04925D70C8}"/>
              </a:ext>
            </a:extLst>
          </p:cNvPr>
          <p:cNvSpPr/>
          <p:nvPr/>
        </p:nvSpPr>
        <p:spPr>
          <a:xfrm>
            <a:off x="4277187" y="2914162"/>
            <a:ext cx="3637626" cy="2821519"/>
          </a:xfrm>
          <a:prstGeom prst="hexagon">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eaLnBrk="1" fontAlgn="base" hangingPunct="1">
              <a:spcAft>
                <a:spcPct val="0"/>
              </a:spcAft>
              <a:buFont typeface="Arial" panose="020B0604020202020204" pitchFamily="34" charset="0"/>
              <a:buNone/>
            </a:pPr>
            <a:r>
              <a:rPr lang="el-GR" altLang="el-GR" sz="2800" dirty="0">
                <a:cs typeface="Arial" panose="020B0604020202020204" pitchFamily="34" charset="0"/>
              </a:rPr>
              <a:t>Ο Ρυθμιστής στην αγορά ενέργειας:</a:t>
            </a:r>
          </a:p>
        </p:txBody>
      </p:sp>
      <p:sp>
        <p:nvSpPr>
          <p:cNvPr id="7" name="TextBox 6">
            <a:extLst>
              <a:ext uri="{FF2B5EF4-FFF2-40B4-BE49-F238E27FC236}">
                <a16:creationId xmlns:a16="http://schemas.microsoft.com/office/drawing/2014/main" xmlns="" id="{62F8053D-5314-C76D-9068-D96D0F30D9C5}"/>
              </a:ext>
            </a:extLst>
          </p:cNvPr>
          <p:cNvSpPr txBox="1"/>
          <p:nvPr/>
        </p:nvSpPr>
        <p:spPr>
          <a:xfrm>
            <a:off x="609599" y="1826333"/>
            <a:ext cx="4619625" cy="1200329"/>
          </a:xfrm>
          <a:prstGeom prst="rect">
            <a:avLst/>
          </a:prstGeom>
          <a:noFill/>
        </p:spPr>
        <p:txBody>
          <a:bodyPr wrap="square">
            <a:spAutoFit/>
          </a:bodyPr>
          <a:lstStyle/>
          <a:p>
            <a:pPr marL="0" indent="0" eaLnBrk="1" fontAlgn="base" hangingPunct="1">
              <a:spcAft>
                <a:spcPct val="0"/>
              </a:spcAft>
              <a:buNone/>
            </a:pPr>
            <a:r>
              <a:rPr lang="el-GR" altLang="el-GR" sz="2400" dirty="0">
                <a:solidFill>
                  <a:schemeClr val="bg2">
                    <a:lumMod val="25000"/>
                  </a:schemeClr>
                </a:solidFill>
                <a:cs typeface="Arial" panose="020B0604020202020204" pitchFamily="34" charset="0"/>
              </a:rPr>
              <a:t>Διαθέτει γνώση, εξειδίκευση, επάρκεια πάνω σε εξειδικευμένα τεχνικά και νομικά ζητήματα</a:t>
            </a:r>
            <a:endParaRPr lang="en-US" altLang="el-GR" sz="2400" dirty="0">
              <a:solidFill>
                <a:schemeClr val="bg2">
                  <a:lumMod val="25000"/>
                </a:schemeClr>
              </a:solidFill>
              <a:cs typeface="Arial" panose="020B0604020202020204" pitchFamily="34" charset="0"/>
            </a:endParaRPr>
          </a:p>
        </p:txBody>
      </p:sp>
      <p:sp>
        <p:nvSpPr>
          <p:cNvPr id="9" name="TextBox 8">
            <a:extLst>
              <a:ext uri="{FF2B5EF4-FFF2-40B4-BE49-F238E27FC236}">
                <a16:creationId xmlns:a16="http://schemas.microsoft.com/office/drawing/2014/main" xmlns="" id="{3D255A47-29ED-723B-B845-E55973586391}"/>
              </a:ext>
            </a:extLst>
          </p:cNvPr>
          <p:cNvSpPr txBox="1"/>
          <p:nvPr/>
        </p:nvSpPr>
        <p:spPr>
          <a:xfrm>
            <a:off x="609599" y="3862514"/>
            <a:ext cx="3743787" cy="830997"/>
          </a:xfrm>
          <a:prstGeom prst="rect">
            <a:avLst/>
          </a:prstGeom>
          <a:noFill/>
        </p:spPr>
        <p:txBody>
          <a:bodyPr wrap="square">
            <a:spAutoFit/>
          </a:bodyPr>
          <a:lstStyle/>
          <a:p>
            <a:r>
              <a:rPr lang="el-GR" altLang="el-GR" sz="2400" dirty="0">
                <a:solidFill>
                  <a:schemeClr val="bg2">
                    <a:lumMod val="25000"/>
                  </a:schemeClr>
                </a:solidFill>
                <a:cs typeface="Arial" panose="020B0604020202020204" pitchFamily="34" charset="0"/>
              </a:rPr>
              <a:t>Είναι αξιόπιστος σύμβουλος της Πολιτείας</a:t>
            </a:r>
            <a:endParaRPr lang="el-GR" sz="2400" dirty="0">
              <a:solidFill>
                <a:schemeClr val="bg2">
                  <a:lumMod val="25000"/>
                </a:schemeClr>
              </a:solidFill>
            </a:endParaRPr>
          </a:p>
        </p:txBody>
      </p:sp>
      <p:sp>
        <p:nvSpPr>
          <p:cNvPr id="11" name="TextBox 10">
            <a:extLst>
              <a:ext uri="{FF2B5EF4-FFF2-40B4-BE49-F238E27FC236}">
                <a16:creationId xmlns:a16="http://schemas.microsoft.com/office/drawing/2014/main" xmlns="" id="{C5196D8E-191A-91EE-3B5B-7EBD04A1485B}"/>
              </a:ext>
            </a:extLst>
          </p:cNvPr>
          <p:cNvSpPr txBox="1"/>
          <p:nvPr/>
        </p:nvSpPr>
        <p:spPr>
          <a:xfrm>
            <a:off x="612450" y="5525645"/>
            <a:ext cx="4454850" cy="830997"/>
          </a:xfrm>
          <a:prstGeom prst="rect">
            <a:avLst/>
          </a:prstGeom>
          <a:noFill/>
        </p:spPr>
        <p:txBody>
          <a:bodyPr wrap="square">
            <a:spAutoFit/>
          </a:bodyPr>
          <a:lstStyle/>
          <a:p>
            <a:r>
              <a:rPr lang="el-GR" altLang="el-GR" sz="2400" dirty="0">
                <a:solidFill>
                  <a:schemeClr val="bg2">
                    <a:lumMod val="25000"/>
                  </a:schemeClr>
                </a:solidFill>
                <a:cs typeface="Arial" panose="020B0604020202020204" pitchFamily="34" charset="0"/>
              </a:rPr>
              <a:t>Συμβάλλει στην επίλυση διαφορών</a:t>
            </a:r>
            <a:endParaRPr lang="el-GR" sz="2400" dirty="0">
              <a:solidFill>
                <a:schemeClr val="bg2">
                  <a:lumMod val="25000"/>
                </a:schemeClr>
              </a:solidFill>
            </a:endParaRPr>
          </a:p>
        </p:txBody>
      </p:sp>
      <p:sp>
        <p:nvSpPr>
          <p:cNvPr id="13" name="TextBox 12">
            <a:extLst>
              <a:ext uri="{FF2B5EF4-FFF2-40B4-BE49-F238E27FC236}">
                <a16:creationId xmlns:a16="http://schemas.microsoft.com/office/drawing/2014/main" xmlns="" id="{74DE82C0-E4A3-2E02-C2E8-311D0B636EAA}"/>
              </a:ext>
            </a:extLst>
          </p:cNvPr>
          <p:cNvSpPr txBox="1"/>
          <p:nvPr/>
        </p:nvSpPr>
        <p:spPr>
          <a:xfrm>
            <a:off x="6648450" y="1826333"/>
            <a:ext cx="5010150" cy="1200329"/>
          </a:xfrm>
          <a:prstGeom prst="rect">
            <a:avLst/>
          </a:prstGeom>
          <a:noFill/>
        </p:spPr>
        <p:txBody>
          <a:bodyPr wrap="square">
            <a:spAutoFit/>
          </a:bodyPr>
          <a:lstStyle/>
          <a:p>
            <a:pPr algn="r"/>
            <a:r>
              <a:rPr lang="el-GR" altLang="el-GR" sz="2400" dirty="0">
                <a:solidFill>
                  <a:schemeClr val="bg2">
                    <a:lumMod val="25000"/>
                  </a:schemeClr>
                </a:solidFill>
                <a:cs typeface="Arial" panose="020B0604020202020204" pitchFamily="34" charset="0"/>
              </a:rPr>
              <a:t>Συμβάλλει στην άρση καταχρηστικών συμπεριφορών, αρρυθμιών, αστοχιών ή στρεβλώσεων</a:t>
            </a:r>
            <a:endParaRPr lang="el-GR" sz="2400" dirty="0">
              <a:solidFill>
                <a:schemeClr val="bg2">
                  <a:lumMod val="25000"/>
                </a:schemeClr>
              </a:solidFill>
            </a:endParaRPr>
          </a:p>
        </p:txBody>
      </p:sp>
      <p:sp>
        <p:nvSpPr>
          <p:cNvPr id="15" name="TextBox 14">
            <a:extLst>
              <a:ext uri="{FF2B5EF4-FFF2-40B4-BE49-F238E27FC236}">
                <a16:creationId xmlns:a16="http://schemas.microsoft.com/office/drawing/2014/main" xmlns="" id="{D51A7A4C-9C27-A4CC-CE02-E0D2A10944BB}"/>
              </a:ext>
            </a:extLst>
          </p:cNvPr>
          <p:cNvSpPr txBox="1"/>
          <p:nvPr/>
        </p:nvSpPr>
        <p:spPr>
          <a:xfrm>
            <a:off x="7772400" y="3862514"/>
            <a:ext cx="3807150" cy="830997"/>
          </a:xfrm>
          <a:prstGeom prst="rect">
            <a:avLst/>
          </a:prstGeom>
          <a:noFill/>
        </p:spPr>
        <p:txBody>
          <a:bodyPr wrap="square">
            <a:spAutoFit/>
          </a:bodyPr>
          <a:lstStyle/>
          <a:p>
            <a:pPr algn="r"/>
            <a:r>
              <a:rPr lang="el-GR" altLang="el-GR" sz="2400" dirty="0">
                <a:solidFill>
                  <a:schemeClr val="bg2">
                    <a:lumMod val="25000"/>
                  </a:schemeClr>
                </a:solidFill>
                <a:cs typeface="Arial" panose="020B0604020202020204" pitchFamily="34" charset="0"/>
              </a:rPr>
              <a:t>Προάγει την περιφερειακή συνεργασία</a:t>
            </a:r>
            <a:endParaRPr lang="el-GR" sz="2400" dirty="0">
              <a:solidFill>
                <a:schemeClr val="bg2">
                  <a:lumMod val="25000"/>
                </a:schemeClr>
              </a:solidFill>
            </a:endParaRPr>
          </a:p>
        </p:txBody>
      </p:sp>
      <p:sp>
        <p:nvSpPr>
          <p:cNvPr id="17" name="TextBox 16">
            <a:extLst>
              <a:ext uri="{FF2B5EF4-FFF2-40B4-BE49-F238E27FC236}">
                <a16:creationId xmlns:a16="http://schemas.microsoft.com/office/drawing/2014/main" xmlns="" id="{C333A819-CCF7-6599-A101-09C0100066C1}"/>
              </a:ext>
            </a:extLst>
          </p:cNvPr>
          <p:cNvSpPr txBox="1"/>
          <p:nvPr/>
        </p:nvSpPr>
        <p:spPr>
          <a:xfrm>
            <a:off x="7505848" y="5525644"/>
            <a:ext cx="4152752" cy="830997"/>
          </a:xfrm>
          <a:prstGeom prst="rect">
            <a:avLst/>
          </a:prstGeom>
          <a:noFill/>
        </p:spPr>
        <p:txBody>
          <a:bodyPr wrap="square">
            <a:spAutoFit/>
          </a:bodyPr>
          <a:lstStyle/>
          <a:p>
            <a:pPr algn="r"/>
            <a:r>
              <a:rPr lang="el-GR" altLang="el-GR" sz="2400" dirty="0">
                <a:solidFill>
                  <a:schemeClr val="bg2">
                    <a:lumMod val="25000"/>
                  </a:schemeClr>
                </a:solidFill>
                <a:cs typeface="Arial" panose="020B0604020202020204" pitchFamily="34" charset="0"/>
              </a:rPr>
              <a:t>Προστατεύει τα δικαιώματα των καταναλωτών</a:t>
            </a:r>
            <a:endParaRPr lang="el-GR" sz="2400" dirty="0">
              <a:solidFill>
                <a:schemeClr val="bg2">
                  <a:lumMod val="25000"/>
                </a:schemeClr>
              </a:solidFill>
            </a:endParaRPr>
          </a:p>
        </p:txBody>
      </p:sp>
    </p:spTree>
    <p:extLst>
      <p:ext uri="{BB962C8B-B14F-4D97-AF65-F5344CB8AC3E}">
        <p14:creationId xmlns:p14="http://schemas.microsoft.com/office/powerpoint/2010/main" val="352094597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304800" y="1828800"/>
            <a:ext cx="4419601" cy="3177380"/>
          </a:xfrm>
        </p:spPr>
        <p:txBody>
          <a:bodyPr>
            <a:normAutofit/>
          </a:bodyPr>
          <a:lstStyle/>
          <a:p>
            <a:pPr algn="ctr" eaLnBrk="1" hangingPunct="1">
              <a:lnSpc>
                <a:spcPct val="70000"/>
              </a:lnSpc>
            </a:pPr>
            <a:r>
              <a:rPr lang="en-US" altLang="el-GR" sz="2400" b="1" dirty="0">
                <a:solidFill>
                  <a:schemeClr val="tx1"/>
                </a:solidFill>
                <a:effectLst>
                  <a:outerShdw blurRad="38100" dist="38100" dir="2700000" algn="tl">
                    <a:srgbClr val="FFFFFF"/>
                  </a:outerShdw>
                </a:effectLst>
              </a:rPr>
              <a:t/>
            </a:r>
            <a:br>
              <a:rPr lang="en-US" altLang="el-GR" sz="2400" b="1" dirty="0">
                <a:solidFill>
                  <a:schemeClr val="tx1"/>
                </a:solidFill>
                <a:effectLst>
                  <a:outerShdw blurRad="38100" dist="38100" dir="2700000" algn="tl">
                    <a:srgbClr val="FFFFFF"/>
                  </a:outerShdw>
                </a:effectLst>
              </a:rPr>
            </a:br>
            <a:r>
              <a:rPr lang="en-US" altLang="el-GR" sz="2400" b="1" dirty="0">
                <a:solidFill>
                  <a:schemeClr val="tx1"/>
                </a:solidFill>
                <a:effectLst>
                  <a:outerShdw blurRad="38100" dist="38100" dir="2700000" algn="tl">
                    <a:srgbClr val="FFFFFF"/>
                  </a:outerShdw>
                </a:effectLst>
              </a:rPr>
              <a:t/>
            </a:r>
            <a:br>
              <a:rPr lang="en-US" altLang="el-GR" sz="2400" b="1" dirty="0">
                <a:solidFill>
                  <a:schemeClr val="tx1"/>
                </a:solidFill>
                <a:effectLst>
                  <a:outerShdw blurRad="38100" dist="38100" dir="2700000" algn="tl">
                    <a:srgbClr val="FFFFFF"/>
                  </a:outerShdw>
                </a:effectLst>
              </a:rPr>
            </a:br>
            <a:r>
              <a:rPr lang="el-GR" altLang="el-GR" sz="2400" dirty="0">
                <a:solidFill>
                  <a:schemeClr val="tx1"/>
                </a:solidFill>
                <a:effectLst>
                  <a:outerShdw blurRad="38100" dist="38100" dir="2700000" algn="tl">
                    <a:srgbClr val="FFFFFF"/>
                  </a:outerShdw>
                </a:effectLst>
              </a:rPr>
              <a:t>Γιώργος </a:t>
            </a:r>
            <a:r>
              <a:rPr lang="el-GR" altLang="el-GR" sz="2400" dirty="0" err="1">
                <a:solidFill>
                  <a:schemeClr val="tx1"/>
                </a:solidFill>
                <a:effectLst>
                  <a:outerShdw blurRad="38100" dist="38100" dir="2700000" algn="tl">
                    <a:srgbClr val="FFFFFF"/>
                  </a:outerShdw>
                </a:effectLst>
              </a:rPr>
              <a:t>Λάγαρης</a:t>
            </a:r>
            <a:r>
              <a:rPr lang="en-US" altLang="el-GR" sz="2400" dirty="0">
                <a:solidFill>
                  <a:schemeClr val="tx1"/>
                </a:solidFill>
                <a:effectLst>
                  <a:outerShdw blurRad="38100" dist="38100" dir="2700000" algn="tl">
                    <a:srgbClr val="FFFFFF"/>
                  </a:outerShdw>
                </a:effectLst>
              </a:rPr>
              <a:t/>
            </a:r>
            <a:br>
              <a:rPr lang="en-US" altLang="el-GR" sz="2400" dirty="0">
                <a:solidFill>
                  <a:schemeClr val="tx1"/>
                </a:solidFill>
                <a:effectLst>
                  <a:outerShdw blurRad="38100" dist="38100" dir="2700000" algn="tl">
                    <a:srgbClr val="FFFFFF"/>
                  </a:outerShdw>
                </a:effectLst>
              </a:rPr>
            </a:br>
            <a:r>
              <a:rPr lang="en-US" altLang="el-GR" sz="2400" dirty="0">
                <a:solidFill>
                  <a:schemeClr val="tx1"/>
                </a:solidFill>
                <a:effectLst>
                  <a:outerShdw blurRad="38100" dist="38100" dir="2700000" algn="tl">
                    <a:srgbClr val="FFFFFF"/>
                  </a:outerShdw>
                </a:effectLst>
              </a:rPr>
              <a:t/>
            </a:r>
            <a:br>
              <a:rPr lang="en-US" altLang="el-GR" sz="2400" dirty="0">
                <a:solidFill>
                  <a:schemeClr val="tx1"/>
                </a:solidFill>
                <a:effectLst>
                  <a:outerShdw blurRad="38100" dist="38100" dir="2700000" algn="tl">
                    <a:srgbClr val="FFFFFF"/>
                  </a:outerShdw>
                </a:effectLst>
              </a:rPr>
            </a:br>
            <a:r>
              <a:rPr lang="el-GR" altLang="el-GR" sz="2400" dirty="0">
                <a:solidFill>
                  <a:schemeClr val="tx1"/>
                </a:solidFill>
                <a:effectLst>
                  <a:outerShdw blurRad="38100" dist="38100" dir="2700000" algn="tl">
                    <a:srgbClr val="FFFFFF"/>
                  </a:outerShdw>
                </a:effectLst>
              </a:rPr>
              <a:t>Δικηγόρος</a:t>
            </a:r>
            <a:r>
              <a:rPr lang="en-US" altLang="el-GR" sz="2400" dirty="0">
                <a:solidFill>
                  <a:schemeClr val="tx1"/>
                </a:solidFill>
                <a:effectLst>
                  <a:outerShdw blurRad="38100" dist="38100" dir="2700000" algn="tl">
                    <a:srgbClr val="FFFFFF"/>
                  </a:outerShdw>
                </a:effectLst>
              </a:rPr>
              <a:t/>
            </a:r>
            <a:br>
              <a:rPr lang="en-US" altLang="el-GR" sz="2400" dirty="0">
                <a:solidFill>
                  <a:schemeClr val="tx1"/>
                </a:solidFill>
                <a:effectLst>
                  <a:outerShdw blurRad="38100" dist="38100" dir="2700000" algn="tl">
                    <a:srgbClr val="FFFFFF"/>
                  </a:outerShdw>
                </a:effectLst>
              </a:rPr>
            </a:br>
            <a:r>
              <a:rPr lang="en-US" altLang="el-GR" sz="2400" dirty="0">
                <a:solidFill>
                  <a:schemeClr val="tx1"/>
                </a:solidFill>
                <a:effectLst>
                  <a:outerShdw blurRad="38100" dist="38100" dir="2700000" algn="tl">
                    <a:srgbClr val="FFFFFF"/>
                  </a:outerShdw>
                </a:effectLst>
              </a:rPr>
              <a:t/>
            </a:r>
            <a:br>
              <a:rPr lang="en-US" altLang="el-GR" sz="2400" dirty="0">
                <a:solidFill>
                  <a:schemeClr val="tx1"/>
                </a:solidFill>
                <a:effectLst>
                  <a:outerShdw blurRad="38100" dist="38100" dir="2700000" algn="tl">
                    <a:srgbClr val="FFFFFF"/>
                  </a:outerShdw>
                </a:effectLst>
              </a:rPr>
            </a:br>
            <a:r>
              <a:rPr lang="en-US" altLang="el-GR" sz="2400" dirty="0">
                <a:solidFill>
                  <a:schemeClr val="tx1"/>
                </a:solidFill>
                <a:effectLst>
                  <a:outerShdw blurRad="38100" dist="38100" dir="2700000" algn="tl">
                    <a:srgbClr val="FFFFFF"/>
                  </a:outerShdw>
                </a:effectLst>
              </a:rPr>
              <a:t>Email: lagaris73@gmail.com</a:t>
            </a:r>
            <a:br>
              <a:rPr lang="en-US" altLang="el-GR" sz="2400" dirty="0">
                <a:solidFill>
                  <a:schemeClr val="tx1"/>
                </a:solidFill>
                <a:effectLst>
                  <a:outerShdw blurRad="38100" dist="38100" dir="2700000" algn="tl">
                    <a:srgbClr val="FFFFFF"/>
                  </a:outerShdw>
                </a:effectLst>
              </a:rPr>
            </a:br>
            <a:r>
              <a:rPr lang="en-US" altLang="el-GR" sz="2400" dirty="0">
                <a:solidFill>
                  <a:schemeClr val="tx1"/>
                </a:solidFill>
                <a:effectLst>
                  <a:outerShdw blurRad="38100" dist="38100" dir="2700000" algn="tl">
                    <a:srgbClr val="FFFFFF"/>
                  </a:outerShdw>
                </a:effectLst>
              </a:rPr>
              <a:t/>
            </a:r>
            <a:br>
              <a:rPr lang="en-US" altLang="el-GR" sz="2400" dirty="0">
                <a:solidFill>
                  <a:schemeClr val="tx1"/>
                </a:solidFill>
                <a:effectLst>
                  <a:outerShdw blurRad="38100" dist="38100" dir="2700000" algn="tl">
                    <a:srgbClr val="FFFFFF"/>
                  </a:outerShdw>
                </a:effectLst>
              </a:rPr>
            </a:br>
            <a:r>
              <a:rPr lang="en-US" altLang="el-GR" sz="2400" dirty="0">
                <a:solidFill>
                  <a:schemeClr val="tx1"/>
                </a:solidFill>
                <a:effectLst>
                  <a:outerShdw blurRad="38100" dist="38100" dir="2700000" algn="tl">
                    <a:srgbClr val="FFFFFF"/>
                  </a:outerShdw>
                </a:effectLst>
              </a:rPr>
              <a:t/>
            </a:r>
            <a:br>
              <a:rPr lang="en-US" altLang="el-GR" sz="2400" dirty="0">
                <a:solidFill>
                  <a:schemeClr val="tx1"/>
                </a:solidFill>
                <a:effectLst>
                  <a:outerShdw blurRad="38100" dist="38100" dir="2700000" algn="tl">
                    <a:srgbClr val="FFFFFF"/>
                  </a:outerShdw>
                </a:effectLst>
              </a:rPr>
            </a:br>
            <a:r>
              <a:rPr lang="en-US" altLang="el-GR" sz="2400" b="1" dirty="0">
                <a:solidFill>
                  <a:schemeClr val="tx1"/>
                </a:solidFill>
                <a:effectLst>
                  <a:outerShdw blurRad="38100" dist="38100" dir="2700000" algn="tl">
                    <a:srgbClr val="FFFFFF"/>
                  </a:outerShdw>
                </a:effectLst>
              </a:rPr>
              <a:t/>
            </a:r>
            <a:br>
              <a:rPr lang="en-US" altLang="el-GR" sz="2400" b="1" dirty="0">
                <a:solidFill>
                  <a:schemeClr val="tx1"/>
                </a:solidFill>
                <a:effectLst>
                  <a:outerShdw blurRad="38100" dist="38100" dir="2700000" algn="tl">
                    <a:srgbClr val="FFFFFF"/>
                  </a:outerShdw>
                </a:effectLst>
              </a:rPr>
            </a:br>
            <a:endParaRPr lang="en-US" sz="2400" dirty="0"/>
          </a:p>
        </p:txBody>
      </p:sp>
      <p:sp>
        <p:nvSpPr>
          <p:cNvPr id="25603" name="Text Placeholder 3"/>
          <p:cNvSpPr>
            <a:spLocks noGrp="1"/>
          </p:cNvSpPr>
          <p:nvPr>
            <p:ph type="subTitle" idx="1"/>
          </p:nvPr>
        </p:nvSpPr>
        <p:spPr/>
        <p:txBody>
          <a:bodyPr>
            <a:normAutofit/>
          </a:bodyPr>
          <a:lstStyle/>
          <a:p>
            <a:pPr algn="ctr" eaLnBrk="1" hangingPunct="1">
              <a:lnSpc>
                <a:spcPct val="70000"/>
              </a:lnSpc>
            </a:pPr>
            <a:endParaRPr lang="el-GR" altLang="el-GR" sz="1800" b="1" dirty="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418811257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F162289-F5E5-4C8B-9FC8-AB8838318204}" type="slidenum">
              <a:rPr lang="en-US" altLang="en-US">
                <a:solidFill>
                  <a:prstClr val="black"/>
                </a:solidFill>
              </a:rPr>
              <a:pPr/>
              <a:t>4</a:t>
            </a:fld>
            <a:endParaRPr lang="en-US" altLang="en-US">
              <a:solidFill>
                <a:prstClr val="black"/>
              </a:solidFill>
            </a:endParaRPr>
          </a:p>
        </p:txBody>
      </p:sp>
      <p:sp>
        <p:nvSpPr>
          <p:cNvPr id="10242" name="Title 1"/>
          <p:cNvSpPr>
            <a:spLocks noGrp="1"/>
          </p:cNvSpPr>
          <p:nvPr>
            <p:ph type="title"/>
          </p:nvPr>
        </p:nvSpPr>
        <p:spPr>
          <a:xfrm>
            <a:off x="381000" y="100013"/>
            <a:ext cx="11353800" cy="1325562"/>
          </a:xfrm>
        </p:spPr>
        <p:txBody>
          <a:bodyPr/>
          <a:lstStyle/>
          <a:p>
            <a:pPr algn="ctr" eaLnBrk="1" hangingPunct="1"/>
            <a:r>
              <a:rPr lang="el-GR" altLang="el-GR" dirty="0"/>
              <a:t>Η Τρίτη Ευρωπαϊκή Ενεργειακή Δέσμη</a:t>
            </a:r>
            <a:br>
              <a:rPr lang="el-GR" altLang="el-GR" dirty="0"/>
            </a:br>
            <a:r>
              <a:rPr lang="el-GR" altLang="el-GR" dirty="0"/>
              <a:t>(</a:t>
            </a:r>
            <a:r>
              <a:rPr lang="en-US" altLang="el-GR" dirty="0"/>
              <a:t>Third Energy Package)</a:t>
            </a:r>
          </a:p>
        </p:txBody>
      </p:sp>
      <p:sp>
        <p:nvSpPr>
          <p:cNvPr id="10243" name="Content Placeholder 2"/>
          <p:cNvSpPr>
            <a:spLocks noGrp="1"/>
          </p:cNvSpPr>
          <p:nvPr>
            <p:ph sz="half" idx="1"/>
          </p:nvPr>
        </p:nvSpPr>
        <p:spPr>
          <a:xfrm>
            <a:off x="762000" y="1825625"/>
            <a:ext cx="10849992" cy="4498975"/>
          </a:xfrm>
        </p:spPr>
        <p:txBody>
          <a:bodyPr>
            <a:normAutofit/>
          </a:bodyPr>
          <a:lstStyle/>
          <a:p>
            <a:pPr eaLnBrk="1" hangingPunct="1"/>
            <a:r>
              <a:rPr lang="el-GR" altLang="el-GR" dirty="0"/>
              <a:t>Οδηγίες 2009/72 &amp; 2009/73</a:t>
            </a:r>
          </a:p>
          <a:p>
            <a:pPr eaLnBrk="1" hangingPunct="1"/>
            <a:r>
              <a:rPr lang="el-GR" altLang="el-GR" dirty="0"/>
              <a:t>Κανονισμοί 713, 714 &amp; 715/2009</a:t>
            </a:r>
          </a:p>
          <a:p>
            <a:pPr eaLnBrk="1" hangingPunct="1"/>
            <a:r>
              <a:rPr lang="en-US" altLang="el-GR" dirty="0"/>
              <a:t>Interpretative note (EC, 2010)</a:t>
            </a:r>
            <a:endParaRPr lang="el-GR" altLang="el-GR" dirty="0"/>
          </a:p>
          <a:p>
            <a:pPr eaLnBrk="1" hangingPunct="1"/>
            <a:r>
              <a:rPr lang="el-GR" altLang="el-GR" dirty="0"/>
              <a:t>Νέο νομικό πλαίσιο λειτουργίας των ρυθμιστικών αρχών με πλήρη </a:t>
            </a:r>
            <a:r>
              <a:rPr lang="el-GR" altLang="el-GR" b="1" i="1" dirty="0">
                <a:solidFill>
                  <a:srgbClr val="C00000"/>
                </a:solidFill>
              </a:rPr>
              <a:t>λειτουργική</a:t>
            </a:r>
            <a:r>
              <a:rPr lang="el-GR" altLang="el-GR" dirty="0"/>
              <a:t>, </a:t>
            </a:r>
            <a:r>
              <a:rPr lang="el-GR" altLang="el-GR" b="1" i="1" dirty="0">
                <a:solidFill>
                  <a:srgbClr val="C00000"/>
                </a:solidFill>
              </a:rPr>
              <a:t>οικονομική</a:t>
            </a:r>
            <a:r>
              <a:rPr lang="el-GR" altLang="el-GR" dirty="0"/>
              <a:t> και </a:t>
            </a:r>
            <a:r>
              <a:rPr lang="el-GR" altLang="el-GR" b="1" i="1" dirty="0">
                <a:solidFill>
                  <a:srgbClr val="C00000"/>
                </a:solidFill>
              </a:rPr>
              <a:t>διοικητική</a:t>
            </a:r>
            <a:r>
              <a:rPr lang="el-GR" altLang="el-GR" dirty="0"/>
              <a:t> ανεξαρτησία με:</a:t>
            </a:r>
          </a:p>
          <a:p>
            <a:pPr lvl="1" eaLnBrk="1" hangingPunct="1"/>
            <a:r>
              <a:rPr lang="el-GR" altLang="el-GR" sz="2400" dirty="0"/>
              <a:t>Επιβολή δεσμευτικών αποφάσεων</a:t>
            </a:r>
          </a:p>
          <a:p>
            <a:pPr lvl="1" eaLnBrk="1" hangingPunct="1"/>
            <a:r>
              <a:rPr lang="el-GR" altLang="el-GR" sz="2400" dirty="0"/>
              <a:t>Επιβολή κυρώσεων</a:t>
            </a:r>
          </a:p>
          <a:p>
            <a:pPr lvl="1" eaLnBrk="1" hangingPunct="1"/>
            <a:r>
              <a:rPr lang="el-GR" altLang="el-GR" sz="2400" dirty="0"/>
              <a:t>Διεξαγωγή ερευνών – Συλλογή στοιχείων</a:t>
            </a:r>
          </a:p>
          <a:p>
            <a:pPr lvl="1" eaLnBrk="1" hangingPunct="1"/>
            <a:r>
              <a:rPr lang="el-GR" altLang="el-GR" sz="2400" dirty="0"/>
              <a:t>Διευθέτηση αντιδικιών</a:t>
            </a:r>
          </a:p>
          <a:p>
            <a:pPr lvl="1" eaLnBrk="1" hangingPunct="1"/>
            <a:r>
              <a:rPr lang="el-GR" altLang="el-GR" sz="2400" dirty="0"/>
              <a:t>Δημιουργία του </a:t>
            </a:r>
            <a:r>
              <a:rPr lang="en-US" altLang="el-GR" sz="2400" dirty="0"/>
              <a:t>ACER</a:t>
            </a:r>
            <a:endParaRPr lang="el-GR" altLang="el-GR" sz="2400" dirty="0"/>
          </a:p>
          <a:p>
            <a:pPr eaLnBrk="1" hangingPunct="1"/>
            <a:endParaRPr lang="el-GR" altLang="el-GR" dirty="0"/>
          </a:p>
          <a:p>
            <a:pPr eaLnBrk="1" hangingPunct="1"/>
            <a:endParaRPr lang="el-GR" altLang="el-GR" dirty="0"/>
          </a:p>
          <a:p>
            <a:pPr eaLnBrk="1" hangingPunct="1">
              <a:buFont typeface="Wingdings" pitchFamily="2" charset="2"/>
              <a:buChar char="Ø"/>
            </a:pPr>
            <a:endParaRPr lang="en-US" altLang="el-GR" dirty="0"/>
          </a:p>
          <a:p>
            <a:pPr lvl="1" eaLnBrk="1" hangingPunct="1">
              <a:spcAft>
                <a:spcPct val="40000"/>
              </a:spcAft>
              <a:buNone/>
            </a:pPr>
            <a:endParaRPr lang="en-US" altLang="el-GR" sz="2400" dirty="0"/>
          </a:p>
          <a:p>
            <a:pPr lvl="1" eaLnBrk="1" hangingPunct="1">
              <a:spcAft>
                <a:spcPct val="40000"/>
              </a:spcAft>
            </a:pPr>
            <a:endParaRPr lang="en-US" altLang="el-GR" sz="2400" dirty="0"/>
          </a:p>
        </p:txBody>
      </p:sp>
    </p:spTree>
    <p:extLst>
      <p:ext uri="{BB962C8B-B14F-4D97-AF65-F5344CB8AC3E}">
        <p14:creationId xmlns:p14="http://schemas.microsoft.com/office/powerpoint/2010/main" val="204346047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F162289-F5E5-4C8B-9FC8-AB8838318204}" type="slidenum">
              <a:rPr lang="en-US" altLang="en-US">
                <a:solidFill>
                  <a:prstClr val="black"/>
                </a:solidFill>
              </a:rPr>
              <a:pPr/>
              <a:t>5</a:t>
            </a:fld>
            <a:endParaRPr lang="en-US" altLang="en-US">
              <a:solidFill>
                <a:prstClr val="black"/>
              </a:solidFill>
            </a:endParaRPr>
          </a:p>
        </p:txBody>
      </p:sp>
      <p:sp>
        <p:nvSpPr>
          <p:cNvPr id="10242" name="Title 1"/>
          <p:cNvSpPr>
            <a:spLocks noGrp="1"/>
          </p:cNvSpPr>
          <p:nvPr>
            <p:ph type="title"/>
          </p:nvPr>
        </p:nvSpPr>
        <p:spPr>
          <a:xfrm>
            <a:off x="381000" y="100013"/>
            <a:ext cx="11353800" cy="1325562"/>
          </a:xfrm>
        </p:spPr>
        <p:txBody>
          <a:bodyPr/>
          <a:lstStyle/>
          <a:p>
            <a:pPr algn="ctr" eaLnBrk="1" hangingPunct="1"/>
            <a:r>
              <a:rPr lang="en-US" altLang="el-GR" dirty="0"/>
              <a:t>European Green Deal – </a:t>
            </a:r>
            <a:br>
              <a:rPr lang="en-US" altLang="el-GR" dirty="0"/>
            </a:br>
            <a:r>
              <a:rPr lang="en-US" altLang="el-GR" dirty="0"/>
              <a:t>Clean Energy for All Europeans</a:t>
            </a:r>
          </a:p>
        </p:txBody>
      </p:sp>
      <p:sp>
        <p:nvSpPr>
          <p:cNvPr id="10243" name="Content Placeholder 2"/>
          <p:cNvSpPr>
            <a:spLocks noGrp="1"/>
          </p:cNvSpPr>
          <p:nvPr>
            <p:ph sz="half" idx="1"/>
          </p:nvPr>
        </p:nvSpPr>
        <p:spPr>
          <a:xfrm>
            <a:off x="762000" y="1825625"/>
            <a:ext cx="9677400" cy="4498975"/>
          </a:xfrm>
        </p:spPr>
        <p:txBody>
          <a:bodyPr>
            <a:normAutofit fontScale="85000" lnSpcReduction="20000"/>
          </a:bodyPr>
          <a:lstStyle/>
          <a:p>
            <a:pPr eaLnBrk="1" hangingPunct="1"/>
            <a:r>
              <a:rPr lang="el-GR" altLang="el-GR" dirty="0"/>
              <a:t>Οδηγία 2019/944 σχετικά με τους κοινούς κανόνες για την εσωτερική αγορά ηλεκτρικής ενέργειας, Κανονισμός 2019/943 σχετικά με την εσωτερική αγορά ηλεκτρικής ενέργειας</a:t>
            </a:r>
          </a:p>
          <a:p>
            <a:pPr eaLnBrk="1" hangingPunct="1"/>
            <a:r>
              <a:rPr lang="el-GR" altLang="el-GR" dirty="0"/>
              <a:t> Έναρξη ισχύος 1.1.2021 – Ενσωμάτωση στην Ελλάδα με Ν. 4986/2022 (ΦΕΚ Α΄204/28.10.2022)</a:t>
            </a:r>
          </a:p>
          <a:p>
            <a:pPr eaLnBrk="1" hangingPunct="1"/>
            <a:r>
              <a:rPr lang="el-GR" altLang="el-GR" dirty="0"/>
              <a:t>κεφ. 7 «Ρυθμιστικές Αρχές» άρθρα, 56 - 64</a:t>
            </a:r>
          </a:p>
          <a:p>
            <a:pPr algn="just" eaLnBrk="1" hangingPunct="1"/>
            <a:r>
              <a:rPr lang="el-GR" altLang="el-GR" dirty="0"/>
              <a:t>Προϋπόθεση της ορθής λειτουργίας της εσωτερικής αγοράς η πλήρης ανεξαρτησία των Ρυθμιστικών Αρχών από οποιοδήποτε δημόσιο ή ιδιωτικό συμφέρον με δυνατότητα λήψης δεσμευτικών αποφάσεων για κάθε συναφές θέμα και επιβολής κυρώσεων</a:t>
            </a:r>
          </a:p>
          <a:p>
            <a:pPr algn="just" eaLnBrk="1" hangingPunct="1"/>
            <a:r>
              <a:rPr lang="el-GR" altLang="el-GR" dirty="0"/>
              <a:t>Τα κράτη μέλη χαράσσουν και ορίζουν την εθνική τους ενεργειακή πολιτική και ορίζουν το πλαίσιο πολιτικής εντός του οποίου πρέπει να λειτουργούν οι ρυθμιστικές αρχές χωρίς να θίγεται η ανεξαρτησία και η αυτονομία των Ρυθμιστικών Αρχών </a:t>
            </a:r>
          </a:p>
          <a:p>
            <a:pPr algn="just" eaLnBrk="1" hangingPunct="1"/>
            <a:r>
              <a:rPr lang="el-GR" altLang="el-GR" dirty="0"/>
              <a:t>Ενίσχυση περιφερειακής συνεργασίας μέσω </a:t>
            </a:r>
            <a:r>
              <a:rPr lang="en-US" altLang="el-GR" dirty="0"/>
              <a:t>ACER</a:t>
            </a:r>
            <a:endParaRPr lang="el-GR" altLang="el-GR" dirty="0"/>
          </a:p>
          <a:p>
            <a:pPr algn="just" eaLnBrk="1" hangingPunct="1"/>
            <a:endParaRPr lang="el-GR" altLang="el-GR" dirty="0"/>
          </a:p>
          <a:p>
            <a:pPr eaLnBrk="1" hangingPunct="1"/>
            <a:endParaRPr lang="el-GR" altLang="el-GR" dirty="0"/>
          </a:p>
          <a:p>
            <a:pPr eaLnBrk="1" hangingPunct="1"/>
            <a:endParaRPr lang="el-GR" altLang="el-GR" dirty="0"/>
          </a:p>
          <a:p>
            <a:pPr eaLnBrk="1" hangingPunct="1">
              <a:buFont typeface="Wingdings" pitchFamily="2" charset="2"/>
              <a:buChar char="Ø"/>
            </a:pPr>
            <a:endParaRPr lang="en-US" altLang="el-GR" dirty="0"/>
          </a:p>
          <a:p>
            <a:pPr lvl="1" eaLnBrk="1" hangingPunct="1">
              <a:spcAft>
                <a:spcPct val="40000"/>
              </a:spcAft>
              <a:buNone/>
            </a:pPr>
            <a:endParaRPr lang="en-US" altLang="el-GR" sz="2400" dirty="0"/>
          </a:p>
          <a:p>
            <a:pPr lvl="1" eaLnBrk="1" hangingPunct="1">
              <a:spcAft>
                <a:spcPct val="40000"/>
              </a:spcAft>
            </a:pPr>
            <a:endParaRPr lang="en-US" altLang="el-GR" sz="2400" dirty="0"/>
          </a:p>
        </p:txBody>
      </p:sp>
    </p:spTree>
    <p:extLst>
      <p:ext uri="{BB962C8B-B14F-4D97-AF65-F5344CB8AC3E}">
        <p14:creationId xmlns:p14="http://schemas.microsoft.com/office/powerpoint/2010/main" val="385389603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F162289-F5E5-4C8B-9FC8-AB8838318204}" type="slidenum">
              <a:rPr lang="en-US" altLang="en-US">
                <a:solidFill>
                  <a:prstClr val="black"/>
                </a:solidFill>
              </a:rPr>
              <a:pPr/>
              <a:t>6</a:t>
            </a:fld>
            <a:endParaRPr lang="en-US" altLang="en-US">
              <a:solidFill>
                <a:prstClr val="black"/>
              </a:solidFill>
            </a:endParaRPr>
          </a:p>
        </p:txBody>
      </p:sp>
      <p:sp>
        <p:nvSpPr>
          <p:cNvPr id="10242" name="Title 1"/>
          <p:cNvSpPr>
            <a:spLocks noGrp="1"/>
          </p:cNvSpPr>
          <p:nvPr>
            <p:ph type="title"/>
          </p:nvPr>
        </p:nvSpPr>
        <p:spPr>
          <a:xfrm>
            <a:off x="381000" y="100013"/>
            <a:ext cx="11353800" cy="1325562"/>
          </a:xfrm>
        </p:spPr>
        <p:txBody>
          <a:bodyPr/>
          <a:lstStyle/>
          <a:p>
            <a:pPr algn="ctr" eaLnBrk="1" hangingPunct="1"/>
            <a:r>
              <a:rPr lang="el-GR" altLang="el-GR" dirty="0"/>
              <a:t>Οδηγία (ΕΕ) 2019/944</a:t>
            </a:r>
            <a:br>
              <a:rPr lang="el-GR" altLang="el-GR" dirty="0"/>
            </a:br>
            <a:r>
              <a:rPr lang="el-GR" altLang="el-GR" dirty="0"/>
              <a:t>Ρυθμιστικές Αρχές Ενέργειας </a:t>
            </a:r>
            <a:endParaRPr lang="en-US" altLang="el-GR" dirty="0"/>
          </a:p>
        </p:txBody>
      </p:sp>
      <p:sp>
        <p:nvSpPr>
          <p:cNvPr id="10243" name="Content Placeholder 2"/>
          <p:cNvSpPr>
            <a:spLocks noGrp="1"/>
          </p:cNvSpPr>
          <p:nvPr>
            <p:ph sz="half" idx="1"/>
          </p:nvPr>
        </p:nvSpPr>
        <p:spPr>
          <a:xfrm>
            <a:off x="762000" y="1825625"/>
            <a:ext cx="9677400" cy="4498975"/>
          </a:xfrm>
        </p:spPr>
        <p:txBody>
          <a:bodyPr>
            <a:normAutofit fontScale="92500"/>
          </a:bodyPr>
          <a:lstStyle/>
          <a:p>
            <a:pPr algn="just" eaLnBrk="1" hangingPunct="1"/>
            <a:r>
              <a:rPr lang="el-GR" altLang="el-GR" dirty="0"/>
              <a:t>Παρακολούθηση και εποπτεία λειτουργίας των χρηματιστηρίων ηλεκτρικής ενέργειας</a:t>
            </a:r>
          </a:p>
          <a:p>
            <a:pPr algn="just" eaLnBrk="1" hangingPunct="1"/>
            <a:r>
              <a:rPr lang="el-GR" altLang="el-GR" dirty="0"/>
              <a:t> Ενίσχυση περιφερειακής συνεργασίας με άλλες ρυθμιστικές αρχές</a:t>
            </a:r>
          </a:p>
          <a:p>
            <a:pPr algn="just" eaLnBrk="1" hangingPunct="1"/>
            <a:r>
              <a:rPr lang="el-GR" altLang="el-GR" dirty="0"/>
              <a:t>Καθήκοντα και αρμοδιότητες ως προς τα περιφερειακά συντονιστικά κέντρα εγκατεστημένα στην Ελλάδα για μη συμμόρφωση στις υποχρεώσεις του {Περιφερειακό Κέντρο Ελέγχου Ηλεκτρικής Ενέργειας ΝΑ Ευρώπης (</a:t>
            </a:r>
            <a:r>
              <a:rPr lang="el-GR" altLang="el-GR" dirty="0" err="1"/>
              <a:t>SEleNe</a:t>
            </a:r>
            <a:r>
              <a:rPr lang="el-GR" altLang="el-GR" dirty="0"/>
              <a:t> CC) που εδρεύει στην Θεσσαλονίκη} – Επιβολή κυρώσεων</a:t>
            </a:r>
          </a:p>
          <a:p>
            <a:pPr algn="just" eaLnBrk="1" hangingPunct="1"/>
            <a:r>
              <a:rPr lang="el-GR" altLang="el-GR" dirty="0"/>
              <a:t>Επιβολή κυρώσεων για παραβίαση υποχρεώσεων που αφορούν διασυνοριακά ζητήματα και αποφάσεις </a:t>
            </a:r>
            <a:r>
              <a:rPr lang="de-DE" altLang="el-GR" dirty="0"/>
              <a:t>ACER</a:t>
            </a:r>
            <a:endParaRPr lang="el-GR" altLang="el-GR" dirty="0"/>
          </a:p>
          <a:p>
            <a:pPr algn="just" eaLnBrk="1" hangingPunct="1"/>
            <a:r>
              <a:rPr lang="el-GR" altLang="el-GR" dirty="0"/>
              <a:t>Υποχρέωση τήρησης της αρχής της διαφάνειας</a:t>
            </a:r>
            <a:r>
              <a:rPr lang="en-US" altLang="el-GR" dirty="0"/>
              <a:t> </a:t>
            </a:r>
            <a:r>
              <a:rPr lang="el-GR" altLang="el-GR" dirty="0"/>
              <a:t>από τις διοικήσεις των Ρυθμιστικών Αρχών</a:t>
            </a:r>
          </a:p>
          <a:p>
            <a:pPr algn="just" eaLnBrk="1" hangingPunct="1"/>
            <a:endParaRPr lang="el-GR" altLang="el-GR" dirty="0"/>
          </a:p>
          <a:p>
            <a:pPr eaLnBrk="1" hangingPunct="1"/>
            <a:endParaRPr lang="el-GR" altLang="el-GR" dirty="0"/>
          </a:p>
          <a:p>
            <a:pPr eaLnBrk="1" hangingPunct="1"/>
            <a:endParaRPr lang="el-GR" altLang="el-GR" dirty="0"/>
          </a:p>
          <a:p>
            <a:pPr eaLnBrk="1" hangingPunct="1">
              <a:buFont typeface="Wingdings" pitchFamily="2" charset="2"/>
              <a:buChar char="Ø"/>
            </a:pPr>
            <a:endParaRPr lang="en-US" altLang="el-GR" dirty="0"/>
          </a:p>
          <a:p>
            <a:pPr lvl="1" eaLnBrk="1" hangingPunct="1">
              <a:spcAft>
                <a:spcPct val="40000"/>
              </a:spcAft>
              <a:buNone/>
            </a:pPr>
            <a:endParaRPr lang="en-US" altLang="el-GR" sz="2400" dirty="0"/>
          </a:p>
          <a:p>
            <a:pPr lvl="1" eaLnBrk="1" hangingPunct="1">
              <a:spcAft>
                <a:spcPct val="40000"/>
              </a:spcAft>
            </a:pPr>
            <a:endParaRPr lang="en-US" altLang="el-GR" sz="2400" dirty="0"/>
          </a:p>
        </p:txBody>
      </p:sp>
    </p:spTree>
    <p:extLst>
      <p:ext uri="{BB962C8B-B14F-4D97-AF65-F5344CB8AC3E}">
        <p14:creationId xmlns:p14="http://schemas.microsoft.com/office/powerpoint/2010/main" val="33564742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457568-12D5-AC14-8189-DB2FF63D7AF9}"/>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xmlns="" id="{F94BD882-9240-43E7-4398-C567D17C8F79}"/>
              </a:ext>
            </a:extLst>
          </p:cNvPr>
          <p:cNvSpPr>
            <a:spLocks noGrp="1"/>
          </p:cNvSpPr>
          <p:nvPr>
            <p:ph type="sldNum" sz="quarter" idx="12"/>
          </p:nvPr>
        </p:nvSpPr>
        <p:spPr/>
        <p:txBody>
          <a:bodyPr/>
          <a:lstStyle/>
          <a:p>
            <a:fld id="{1F162289-F5E5-4C8B-9FC8-AB8838318204}" type="slidenum">
              <a:rPr lang="en-US" altLang="en-US">
                <a:solidFill>
                  <a:prstClr val="black"/>
                </a:solidFill>
              </a:rPr>
              <a:pPr/>
              <a:t>7</a:t>
            </a:fld>
            <a:endParaRPr lang="en-US" altLang="en-US">
              <a:solidFill>
                <a:prstClr val="black"/>
              </a:solidFill>
            </a:endParaRPr>
          </a:p>
        </p:txBody>
      </p:sp>
      <p:sp>
        <p:nvSpPr>
          <p:cNvPr id="10242" name="Title 1">
            <a:extLst>
              <a:ext uri="{FF2B5EF4-FFF2-40B4-BE49-F238E27FC236}">
                <a16:creationId xmlns:a16="http://schemas.microsoft.com/office/drawing/2014/main" xmlns="" id="{A897B1CB-5558-7290-496A-7565614C267A}"/>
              </a:ext>
            </a:extLst>
          </p:cNvPr>
          <p:cNvSpPr>
            <a:spLocks noGrp="1"/>
          </p:cNvSpPr>
          <p:nvPr>
            <p:ph type="title"/>
          </p:nvPr>
        </p:nvSpPr>
        <p:spPr>
          <a:xfrm>
            <a:off x="344054" y="0"/>
            <a:ext cx="11353800" cy="1496291"/>
          </a:xfrm>
        </p:spPr>
        <p:txBody>
          <a:bodyPr/>
          <a:lstStyle/>
          <a:p>
            <a:pPr algn="ctr" eaLnBrk="1" hangingPunct="1"/>
            <a:r>
              <a:rPr lang="el-GR" altLang="el-GR" dirty="0"/>
              <a:t>Νέο Ευρωπαϊκό Πλαίσιο</a:t>
            </a:r>
            <a:br>
              <a:rPr lang="el-GR" altLang="el-GR" dirty="0"/>
            </a:br>
            <a:r>
              <a:rPr lang="el-GR" altLang="el-GR" dirty="0"/>
              <a:t>Οδηγίες (ΕΕ) 2024/1711 για ηλεκτρισμό</a:t>
            </a:r>
            <a:br>
              <a:rPr lang="el-GR" altLang="el-GR" dirty="0"/>
            </a:br>
            <a:r>
              <a:rPr lang="el-GR" altLang="el-GR" dirty="0"/>
              <a:t>και 2024/1788 για φυσικό αέριο, υδρογόνο, </a:t>
            </a:r>
            <a:r>
              <a:rPr lang="el-GR" altLang="el-GR" dirty="0" err="1"/>
              <a:t>αναν</a:t>
            </a:r>
            <a:r>
              <a:rPr lang="el-GR" altLang="el-GR" dirty="0"/>
              <a:t>. αέρια </a:t>
            </a:r>
            <a:endParaRPr lang="en-US" altLang="el-GR" dirty="0"/>
          </a:p>
        </p:txBody>
      </p:sp>
      <p:sp>
        <p:nvSpPr>
          <p:cNvPr id="10243" name="Content Placeholder 2">
            <a:extLst>
              <a:ext uri="{FF2B5EF4-FFF2-40B4-BE49-F238E27FC236}">
                <a16:creationId xmlns:a16="http://schemas.microsoft.com/office/drawing/2014/main" xmlns="" id="{C9A5A163-7956-A819-4A6F-2AE2D7374468}"/>
              </a:ext>
            </a:extLst>
          </p:cNvPr>
          <p:cNvSpPr>
            <a:spLocks noGrp="1"/>
          </p:cNvSpPr>
          <p:nvPr>
            <p:ph sz="half" idx="1"/>
          </p:nvPr>
        </p:nvSpPr>
        <p:spPr>
          <a:xfrm>
            <a:off x="762000" y="1825625"/>
            <a:ext cx="9677400" cy="4498975"/>
          </a:xfrm>
        </p:spPr>
        <p:txBody>
          <a:bodyPr>
            <a:normAutofit/>
          </a:bodyPr>
          <a:lstStyle/>
          <a:p>
            <a:pPr algn="just" eaLnBrk="1" hangingPunct="1"/>
            <a:r>
              <a:rPr lang="el-GR" altLang="el-GR" dirty="0"/>
              <a:t>Ενίσχυση του ρόλου των Ρυθμιστικών Αρχών αναγνωρίζοντας περισσότερες αρμοδιότητες και ευθύνες, ιδιαίτερα όσον αφορά στην παρακολούθηση της εφαρμογής των νέων ρυθμίσεων.</a:t>
            </a:r>
          </a:p>
          <a:p>
            <a:pPr algn="just" eaLnBrk="1" hangingPunct="1"/>
            <a:r>
              <a:rPr lang="el-GR" altLang="el-GR" dirty="0"/>
              <a:t>Προβλέψεις για εναρμονισμένους κανόνες σε επίπεδο ΕΕ με κατοχύρωση ενός ορισμένου ελάχιστου επιπέδου ανεξαρτησίας. Εναπόκειται ο τρόπος υλοποίησης στους εθνικούς νομοθέτες.</a:t>
            </a:r>
          </a:p>
          <a:p>
            <a:pPr algn="just" eaLnBrk="1" hangingPunct="1"/>
            <a:r>
              <a:rPr lang="el-GR" altLang="el-GR" dirty="0"/>
              <a:t>Η Ευρωπαϊκή Επιτροπή υποχρεούται να υποβάλλει έκθεση στο Ευρωπαϊκό Κοινοβούλιο και το Συμβούλιο σχετικά με τη συμμόρφωση με τις διατάξεις περί ανεξαρτησίας κάθε τέσσερα χρόνια σύμφωνα με το άρθρο 57 παράγραφος 7 της οδηγίας (ΕΕ) 2024/1711 και το άρθρο 76 παράγραφος 6 της οδηγίας (ΕΕ) 2024/1788.</a:t>
            </a:r>
          </a:p>
          <a:p>
            <a:pPr eaLnBrk="1" hangingPunct="1"/>
            <a:endParaRPr lang="el-GR" altLang="el-GR" dirty="0"/>
          </a:p>
          <a:p>
            <a:pPr eaLnBrk="1" hangingPunct="1">
              <a:buFont typeface="Wingdings" pitchFamily="2" charset="2"/>
              <a:buChar char="Ø"/>
            </a:pPr>
            <a:endParaRPr lang="en-US" altLang="el-GR" dirty="0"/>
          </a:p>
          <a:p>
            <a:pPr lvl="1" eaLnBrk="1" hangingPunct="1">
              <a:spcAft>
                <a:spcPct val="40000"/>
              </a:spcAft>
              <a:buNone/>
            </a:pPr>
            <a:endParaRPr lang="en-US" altLang="el-GR" sz="2400" dirty="0"/>
          </a:p>
          <a:p>
            <a:pPr lvl="1" eaLnBrk="1" hangingPunct="1">
              <a:spcAft>
                <a:spcPct val="40000"/>
              </a:spcAft>
            </a:pPr>
            <a:endParaRPr lang="en-US" altLang="el-GR" sz="2400" dirty="0"/>
          </a:p>
        </p:txBody>
      </p:sp>
    </p:spTree>
    <p:extLst>
      <p:ext uri="{BB962C8B-B14F-4D97-AF65-F5344CB8AC3E}">
        <p14:creationId xmlns:p14="http://schemas.microsoft.com/office/powerpoint/2010/main" val="211980970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3FD51A-011D-4065-A5CF-C8C9323369C1}" type="slidenum">
              <a:rPr lang="en-US" altLang="en-US">
                <a:solidFill>
                  <a:prstClr val="black"/>
                </a:solidFill>
              </a:rPr>
              <a:pPr/>
              <a:t>8</a:t>
            </a:fld>
            <a:endParaRPr lang="en-US" altLang="en-US">
              <a:solidFill>
                <a:prstClr val="black"/>
              </a:solidFill>
            </a:endParaRPr>
          </a:p>
        </p:txBody>
      </p:sp>
      <p:sp>
        <p:nvSpPr>
          <p:cNvPr id="11266" name="Title 1"/>
          <p:cNvSpPr>
            <a:spLocks noGrp="1"/>
          </p:cNvSpPr>
          <p:nvPr>
            <p:ph type="title"/>
          </p:nvPr>
        </p:nvSpPr>
        <p:spPr>
          <a:xfrm>
            <a:off x="457200" y="100013"/>
            <a:ext cx="10668000" cy="1325562"/>
          </a:xfrm>
        </p:spPr>
        <p:txBody>
          <a:bodyPr/>
          <a:lstStyle/>
          <a:p>
            <a:pPr algn="ctr" eaLnBrk="1" hangingPunct="1"/>
            <a:r>
              <a:rPr lang="el-GR" altLang="el-GR" dirty="0"/>
              <a:t>Η Ελληνική πραγματικότητα</a:t>
            </a:r>
            <a:r>
              <a:rPr lang="en-US" altLang="el-GR" dirty="0"/>
              <a:t> (1)</a:t>
            </a:r>
            <a:endParaRPr lang="el-GR" altLang="el-GR" dirty="0"/>
          </a:p>
        </p:txBody>
      </p:sp>
      <p:sp>
        <p:nvSpPr>
          <p:cNvPr id="11267" name="Content Placeholder 2"/>
          <p:cNvSpPr>
            <a:spLocks/>
          </p:cNvSpPr>
          <p:nvPr/>
        </p:nvSpPr>
        <p:spPr bwMode="auto">
          <a:xfrm>
            <a:off x="533400" y="1981199"/>
            <a:ext cx="10820400" cy="48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eaLnBrk="1" fontAlgn="base" hangingPunct="1">
              <a:spcAft>
                <a:spcPct val="0"/>
              </a:spcAft>
            </a:pPr>
            <a:r>
              <a:rPr lang="el-GR" altLang="el-GR" sz="2600" b="1" dirty="0">
                <a:cs typeface="Arial" panose="020B0604020202020204" pitchFamily="34" charset="0"/>
              </a:rPr>
              <a:t>Νόμος 2773/1999 – Ίδρυση της ΡΑΕ</a:t>
            </a:r>
            <a:endParaRPr lang="en-US" altLang="el-GR" sz="2600" b="1" dirty="0">
              <a:cs typeface="Arial" panose="020B0604020202020204" pitchFamily="34" charset="0"/>
            </a:endParaRPr>
          </a:p>
          <a:p>
            <a:pPr eaLnBrk="1" fontAlgn="base" hangingPunct="1">
              <a:spcAft>
                <a:spcPct val="0"/>
              </a:spcAft>
              <a:buFont typeface="Wingdings" panose="05000000000000000000" pitchFamily="2" charset="2"/>
              <a:buChar char="ü"/>
            </a:pPr>
            <a:r>
              <a:rPr lang="en-US" altLang="el-GR" dirty="0">
                <a:cs typeface="Arial" panose="020B0604020202020204" pitchFamily="34" charset="0"/>
              </a:rPr>
              <a:t> </a:t>
            </a:r>
            <a:r>
              <a:rPr lang="el-GR" altLang="el-GR" dirty="0">
                <a:cs typeface="Arial" panose="020B0604020202020204" pitchFamily="34" charset="0"/>
              </a:rPr>
              <a:t>Γνωμοδοτικός – Συμβουλευτικός ρόλος</a:t>
            </a:r>
            <a:endParaRPr lang="en-US" altLang="el-GR" dirty="0">
              <a:cs typeface="Arial" panose="020B0604020202020204" pitchFamily="34" charset="0"/>
            </a:endParaRPr>
          </a:p>
          <a:p>
            <a:pPr eaLnBrk="1" fontAlgn="base" hangingPunct="1">
              <a:spcAft>
                <a:spcPct val="0"/>
              </a:spcAft>
              <a:buFont typeface="Wingdings" panose="05000000000000000000" pitchFamily="2" charset="2"/>
              <a:buChar char="ü"/>
            </a:pPr>
            <a:r>
              <a:rPr lang="en-US" altLang="el-GR" dirty="0">
                <a:cs typeface="Arial" panose="020B0604020202020204" pitchFamily="34" charset="0"/>
              </a:rPr>
              <a:t> </a:t>
            </a:r>
            <a:r>
              <a:rPr lang="el-GR" altLang="el-GR" dirty="0">
                <a:cs typeface="Arial" panose="020B0604020202020204" pitchFamily="34" charset="0"/>
              </a:rPr>
              <a:t>Έλεγχος νομιμότητας των πράξεων από Υπουργό Ανάπτυξης</a:t>
            </a:r>
          </a:p>
          <a:p>
            <a:pPr eaLnBrk="1" fontAlgn="base" hangingPunct="1">
              <a:spcAft>
                <a:spcPct val="0"/>
              </a:spcAft>
            </a:pPr>
            <a:r>
              <a:rPr lang="el-GR" altLang="el-GR" sz="2600" b="1" dirty="0">
                <a:cs typeface="Arial" panose="020B0604020202020204" pitchFamily="34" charset="0"/>
              </a:rPr>
              <a:t>Νόμος 4001/2011 (ΦΕΚ Α΄179/22.8.2011)</a:t>
            </a:r>
            <a:r>
              <a:rPr lang="el-GR" altLang="el-GR" dirty="0">
                <a:cs typeface="Arial" panose="020B0604020202020204" pitchFamily="34" charset="0"/>
              </a:rPr>
              <a:t>, Μέρος Α΄, αρ. 3 – 45, όπως τροποποιημένος ισχύει (Ν. 4093/2012, 4203/2013, </a:t>
            </a:r>
            <a:r>
              <a:rPr lang="en-US" altLang="el-GR" dirty="0">
                <a:cs typeface="Arial" panose="020B0604020202020204" pitchFamily="34" charset="0"/>
              </a:rPr>
              <a:t>4336/2015, </a:t>
            </a:r>
            <a:r>
              <a:rPr lang="el-GR" altLang="el-GR" dirty="0">
                <a:cs typeface="Arial" panose="020B0604020202020204" pitchFamily="34" charset="0"/>
              </a:rPr>
              <a:t>4412/2016, 4414/2016, 4495/2017, 4512/2018, 4602/2019, 4618/2019, 4643/2019, 4685/2020, 4736/2020, 4819/2021, 4986/2022)</a:t>
            </a:r>
            <a:endParaRPr lang="en-US" altLang="el-GR" dirty="0">
              <a:cs typeface="Arial" panose="020B0604020202020204" pitchFamily="34" charset="0"/>
            </a:endParaRPr>
          </a:p>
          <a:p>
            <a:pPr eaLnBrk="1" fontAlgn="base" hangingPunct="1">
              <a:spcAft>
                <a:spcPct val="0"/>
              </a:spcAft>
              <a:buFont typeface="Wingdings" panose="05000000000000000000" pitchFamily="2" charset="2"/>
              <a:buChar char="ü"/>
            </a:pPr>
            <a:r>
              <a:rPr lang="el-GR" altLang="el-GR" dirty="0">
                <a:cs typeface="Arial" panose="020B0604020202020204" pitchFamily="34" charset="0"/>
              </a:rPr>
              <a:t>Επαναπροσδιορισμός και αναβάθμιση του ρόλου της ΡΑΕ – Νομική Προσωπικότητα – Διοικητική και Οικονομική αυτοτέλεια</a:t>
            </a:r>
            <a:endParaRPr lang="en-US" altLang="el-GR" dirty="0">
              <a:cs typeface="Arial" panose="020B0604020202020204" pitchFamily="34" charset="0"/>
            </a:endParaRPr>
          </a:p>
          <a:p>
            <a:pPr eaLnBrk="1" fontAlgn="base" hangingPunct="1">
              <a:spcAft>
                <a:spcPct val="0"/>
              </a:spcAft>
              <a:buFont typeface="Wingdings" panose="05000000000000000000" pitchFamily="2" charset="2"/>
              <a:buChar char="ü"/>
            </a:pPr>
            <a:r>
              <a:rPr lang="en-US" altLang="el-GR" dirty="0">
                <a:cs typeface="Arial" panose="020B0604020202020204" pitchFamily="34" charset="0"/>
              </a:rPr>
              <a:t> </a:t>
            </a:r>
            <a:r>
              <a:rPr lang="el-GR" altLang="el-GR" dirty="0">
                <a:cs typeface="Arial" panose="020B0604020202020204" pitchFamily="34" charset="0"/>
              </a:rPr>
              <a:t>Κοινοβουλευτικός και δικαστικός έλεγχος των πράξεων – Κατασταλτικός έλεγχος δαπανών από Ε.Σ. - Έκθεση πεπραγμένων		</a:t>
            </a:r>
            <a:endParaRPr lang="en-US" altLang="el-GR" dirty="0">
              <a:cs typeface="Arial" panose="020B0604020202020204" pitchFamily="34" charset="0"/>
            </a:endParaRPr>
          </a:p>
        </p:txBody>
      </p:sp>
    </p:spTree>
    <p:extLst>
      <p:ext uri="{BB962C8B-B14F-4D97-AF65-F5344CB8AC3E}">
        <p14:creationId xmlns:p14="http://schemas.microsoft.com/office/powerpoint/2010/main" val="359959065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3FD51A-011D-4065-A5CF-C8C9323369C1}" type="slidenum">
              <a:rPr lang="en-US" altLang="en-US">
                <a:solidFill>
                  <a:prstClr val="black"/>
                </a:solidFill>
              </a:rPr>
              <a:pPr/>
              <a:t>9</a:t>
            </a:fld>
            <a:endParaRPr lang="en-US" altLang="en-US">
              <a:solidFill>
                <a:prstClr val="black"/>
              </a:solidFill>
            </a:endParaRPr>
          </a:p>
        </p:txBody>
      </p:sp>
      <p:sp>
        <p:nvSpPr>
          <p:cNvPr id="11266" name="Title 1"/>
          <p:cNvSpPr>
            <a:spLocks noGrp="1"/>
          </p:cNvSpPr>
          <p:nvPr>
            <p:ph type="title"/>
          </p:nvPr>
        </p:nvSpPr>
        <p:spPr>
          <a:xfrm>
            <a:off x="457200" y="100013"/>
            <a:ext cx="10668000" cy="1325562"/>
          </a:xfrm>
        </p:spPr>
        <p:txBody>
          <a:bodyPr/>
          <a:lstStyle/>
          <a:p>
            <a:pPr algn="ctr" eaLnBrk="1" hangingPunct="1"/>
            <a:r>
              <a:rPr lang="el-GR" altLang="el-GR" dirty="0"/>
              <a:t>Η Ελληνική πραγματικότητα</a:t>
            </a:r>
            <a:r>
              <a:rPr lang="en-US" altLang="el-GR" dirty="0"/>
              <a:t> (2)</a:t>
            </a:r>
            <a:endParaRPr lang="el-GR" altLang="el-GR" dirty="0"/>
          </a:p>
        </p:txBody>
      </p:sp>
      <p:sp>
        <p:nvSpPr>
          <p:cNvPr id="11267" name="Content Placeholder 2"/>
          <p:cNvSpPr>
            <a:spLocks/>
          </p:cNvSpPr>
          <p:nvPr/>
        </p:nvSpPr>
        <p:spPr bwMode="auto">
          <a:xfrm>
            <a:off x="533400" y="1981199"/>
            <a:ext cx="10820400" cy="463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ct val="90000"/>
              </a:lnSpc>
              <a:spcBef>
                <a:spcPts val="1800"/>
              </a:spcBef>
              <a:buSzPct val="100000"/>
              <a:buFont typeface="Arial" panose="020B0604020202020204" pitchFamily="34" charset="0"/>
              <a:buChar char="▪"/>
              <a:defRPr sz="2400">
                <a:solidFill>
                  <a:srgbClr val="404040"/>
                </a:solidFill>
                <a:latin typeface="Franklin Gothic Medium" panose="020B0603020102020204" pitchFamily="34" charset="0"/>
              </a:defRPr>
            </a:lvl1pPr>
            <a:lvl2pPr marL="742950" indent="-285750" eaLnBrk="0" hangingPunct="0">
              <a:lnSpc>
                <a:spcPct val="90000"/>
              </a:lnSpc>
              <a:spcBef>
                <a:spcPts val="600"/>
              </a:spcBef>
              <a:buSzPct val="100000"/>
              <a:buFont typeface="Arial" panose="020B0604020202020204" pitchFamily="34" charset="0"/>
              <a:buChar char="▪"/>
              <a:defRPr sz="2200">
                <a:solidFill>
                  <a:srgbClr val="404040"/>
                </a:solidFill>
                <a:latin typeface="Franklin Gothic Medium" panose="020B0603020102020204" pitchFamily="34" charset="0"/>
              </a:defRPr>
            </a:lvl2pPr>
            <a:lvl3pPr marL="1143000" indent="-228600" eaLnBrk="0" hangingPunct="0">
              <a:lnSpc>
                <a:spcPct val="90000"/>
              </a:lnSpc>
              <a:spcBef>
                <a:spcPts val="600"/>
              </a:spcBef>
              <a:buSzPct val="100000"/>
              <a:buFont typeface="Arial" panose="020B0604020202020204" pitchFamily="34" charset="0"/>
              <a:buChar char="▪"/>
              <a:defRPr sz="2000">
                <a:solidFill>
                  <a:srgbClr val="404040"/>
                </a:solidFill>
                <a:latin typeface="Franklin Gothic Medium" panose="020B0603020102020204" pitchFamily="34" charset="0"/>
              </a:defRPr>
            </a:lvl3pPr>
            <a:lvl4pPr marL="1600200" indent="-228600" eaLnBrk="0" hangingPunct="0">
              <a:lnSpc>
                <a:spcPct val="90000"/>
              </a:lnSpc>
              <a:spcBef>
                <a:spcPts val="600"/>
              </a:spcBef>
              <a:buSzPct val="100000"/>
              <a:buFont typeface="Arial" panose="020B0604020202020204" pitchFamily="34" charset="0"/>
              <a:buChar char="▪"/>
              <a:defRPr>
                <a:solidFill>
                  <a:srgbClr val="404040"/>
                </a:solidFill>
                <a:latin typeface="Franklin Gothic Medium" panose="020B0603020102020204" pitchFamily="34" charset="0"/>
              </a:defRPr>
            </a:lvl4pPr>
            <a:lvl5pPr marL="2057400" indent="-228600" eaLnBrk="0" hangingPunct="0">
              <a:lnSpc>
                <a:spcPct val="90000"/>
              </a:lnSpc>
              <a:spcBef>
                <a:spcPts val="600"/>
              </a:spcBef>
              <a:buSzPct val="100000"/>
              <a:buFont typeface="Arial" panose="020B0604020202020204" pitchFamily="34" charset="0"/>
              <a:buChar char="▪"/>
              <a:defRPr sz="1600">
                <a:solidFill>
                  <a:srgbClr val="404040"/>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SzPct val="100000"/>
              <a:buFont typeface="Arial" panose="020B0604020202020204" pitchFamily="34" charset="0"/>
              <a:buChar char="▪"/>
              <a:defRPr sz="1600">
                <a:solidFill>
                  <a:srgbClr val="404040"/>
                </a:solidFill>
                <a:latin typeface="Franklin Gothic Medium" panose="020B0603020102020204" pitchFamily="34" charset="0"/>
              </a:defRPr>
            </a:lvl9pPr>
          </a:lstStyle>
          <a:p>
            <a:pPr algn="just" eaLnBrk="1" fontAlgn="base" hangingPunct="1">
              <a:spcAft>
                <a:spcPct val="0"/>
              </a:spcAft>
            </a:pPr>
            <a:r>
              <a:rPr lang="el-GR" altLang="el-GR" sz="2600" b="1" dirty="0">
                <a:cs typeface="Arial" panose="020B0604020202020204" pitchFamily="34" charset="0"/>
              </a:rPr>
              <a:t>Νόμος </a:t>
            </a:r>
            <a:r>
              <a:rPr lang="en-US" altLang="el-GR" sz="2600" b="1" dirty="0">
                <a:cs typeface="Arial" panose="020B0604020202020204" pitchFamily="34" charset="0"/>
              </a:rPr>
              <a:t>5037/2023 </a:t>
            </a:r>
            <a:r>
              <a:rPr lang="el-GR" altLang="el-GR" sz="2600" b="1" dirty="0">
                <a:cs typeface="Arial" panose="020B0604020202020204" pitchFamily="34" charset="0"/>
              </a:rPr>
              <a:t>(ΦΕΚ Α΄78/28.03.2023) – «</a:t>
            </a:r>
            <a:r>
              <a:rPr lang="el-GR" altLang="el-GR" sz="2600" b="1" i="1" dirty="0">
                <a:cs typeface="Arial" panose="020B0604020202020204" pitchFamily="34" charset="0"/>
              </a:rPr>
              <a:t>Μετονομασία της Ρυθμιστικής Αρχής Ενέργειας σε Ρυθμιστική Αρχή Αποβλήτων, Ενέργειας και Υδάτων και διεύρυνση του αντικειμένου της με αρμοδιότητες επί των υπηρεσιών ύδατος και της διαχείρισης αστικών αποβλήτων, ενίσχυση της υδατικής πολιτικής</a:t>
            </a:r>
            <a:r>
              <a:rPr lang="el-GR" altLang="el-GR" sz="2600" b="1" dirty="0">
                <a:cs typeface="Arial" panose="020B0604020202020204" pitchFamily="34" charset="0"/>
              </a:rPr>
              <a:t>»</a:t>
            </a:r>
            <a:endParaRPr lang="en-US" altLang="el-GR" sz="2600" b="1" dirty="0">
              <a:cs typeface="Arial" panose="020B0604020202020204" pitchFamily="34" charset="0"/>
            </a:endParaRPr>
          </a:p>
          <a:p>
            <a:pPr algn="just" eaLnBrk="1" fontAlgn="base" hangingPunct="1">
              <a:spcAft>
                <a:spcPct val="0"/>
              </a:spcAft>
            </a:pPr>
            <a:r>
              <a:rPr lang="el-GR" altLang="el-GR" dirty="0">
                <a:cs typeface="Arial" panose="020B0604020202020204" pitchFamily="34" charset="0"/>
              </a:rPr>
              <a:t>Προστέθηκε ο έλεγχος, η ρύθμιση και η εποπτεία θεμάτων σχετικών με την παροχή υπηρεσιών Υδάτων και διαχείρισης αστικών αποβλήτων, με την επιφύλαξη των αρμοδιοτήτων του Υπουργού Περιβάλλοντος και Ενέργειας</a:t>
            </a:r>
          </a:p>
          <a:p>
            <a:pPr algn="just" eaLnBrk="1" fontAlgn="base" hangingPunct="1">
              <a:spcAft>
                <a:spcPct val="0"/>
              </a:spcAft>
            </a:pPr>
            <a:r>
              <a:rPr lang="el-GR" altLang="el-GR" dirty="0">
                <a:cs typeface="Arial" panose="020B0604020202020204" pitchFamily="34" charset="0"/>
              </a:rPr>
              <a:t>Η ΡΑΑΕΥ αποτελεί την εθνική ρυθμιστική αρχή σε θέματα ηλεκτρικής ενέργειας, φυσικού αερίου, υπηρεσιών ύδατος και διαχείρισης αστικών αποβλήτων</a:t>
            </a:r>
          </a:p>
          <a:p>
            <a:pPr algn="just" eaLnBrk="1" fontAlgn="base" hangingPunct="1">
              <a:spcAft>
                <a:spcPct val="0"/>
              </a:spcAft>
            </a:pPr>
            <a:r>
              <a:rPr lang="el-GR" altLang="el-GR" dirty="0">
                <a:cs typeface="Arial" panose="020B0604020202020204" pitchFamily="34" charset="0"/>
              </a:rPr>
              <a:t>Έναρξη πλήρους λειτουργίας νέων κλάδων: Σεπτέμβριος 2024</a:t>
            </a:r>
            <a:endParaRPr lang="en-US" altLang="el-GR" dirty="0">
              <a:cs typeface="Arial" panose="020B0604020202020204" pitchFamily="34" charset="0"/>
            </a:endParaRPr>
          </a:p>
        </p:txBody>
      </p:sp>
    </p:spTree>
    <p:extLst>
      <p:ext uri="{BB962C8B-B14F-4D97-AF65-F5344CB8AC3E}">
        <p14:creationId xmlns:p14="http://schemas.microsoft.com/office/powerpoint/2010/main" val="3189812089"/>
      </p:ext>
    </p:extLst>
  </p:cSld>
  <p:clrMapOvr>
    <a:masterClrMapping/>
  </p:clrMapOvr>
  <p:transition spd="med">
    <p:fade/>
  </p:transition>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3789A428973444B58484F2A8F19A0F" ma:contentTypeVersion="4" ma:contentTypeDescription="Create a new document." ma:contentTypeScope="" ma:versionID="3c9fd53b8a699a6f55e471dc22bbad2f">
  <xsd:schema xmlns:xsd="http://www.w3.org/2001/XMLSchema" xmlns:xs="http://www.w3.org/2001/XMLSchema" xmlns:p="http://schemas.microsoft.com/office/2006/metadata/properties" xmlns:ns3="a26b9490-3e52-4b6d-aea0-6c3fd4962bbb" targetNamespace="http://schemas.microsoft.com/office/2006/metadata/properties" ma:root="true" ma:fieldsID="bc3e1a82556606a21d88e0f74161a6e5" ns3:_="">
    <xsd:import namespace="a26b9490-3e52-4b6d-aea0-6c3fd4962bb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b9490-3e52-4b6d-aea0-6c3fd4962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372E67-3638-4173-BD00-1C0AD9EC4BF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a26b9490-3e52-4b6d-aea0-6c3fd4962bbb"/>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2C01E5C-293D-4336-868D-0FB4AA882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b9490-3e52-4b6d-aea0-6c3fd4962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9DE0E0-63F1-4C4C-A187-778819EA74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1423</TotalTime>
  <Words>2364</Words>
  <Application>Microsoft Office PowerPoint</Application>
  <PresentationFormat>Ευρεία οθόνη</PresentationFormat>
  <Paragraphs>312</Paragraphs>
  <Slides>31</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31</vt:i4>
      </vt:variant>
    </vt:vector>
  </HeadingPairs>
  <TitlesOfParts>
    <vt:vector size="38" baseType="lpstr">
      <vt:lpstr>Aptos</vt:lpstr>
      <vt:lpstr>Arial</vt:lpstr>
      <vt:lpstr>Calibri</vt:lpstr>
      <vt:lpstr>Franklin Gothic Medium</vt:lpstr>
      <vt:lpstr>Tw Cen MT</vt:lpstr>
      <vt:lpstr>Wingdings</vt:lpstr>
      <vt:lpstr>Medical Health 16x9</vt:lpstr>
      <vt:lpstr>Ο θεσμός των Ρυθμιστικών Αρχών Ενέργειας στην Ελληνική και Ευρωπαϊκή έννομη τάξη</vt:lpstr>
      <vt:lpstr>Η δημιουργία</vt:lpstr>
      <vt:lpstr>Η εδραίωση</vt:lpstr>
      <vt:lpstr>Η Τρίτη Ευρωπαϊκή Ενεργειακή Δέσμη (Third Energy Package)</vt:lpstr>
      <vt:lpstr>European Green Deal –  Clean Energy for All Europeans</vt:lpstr>
      <vt:lpstr>Οδηγία (ΕΕ) 2019/944 Ρυθμιστικές Αρχές Ενέργειας </vt:lpstr>
      <vt:lpstr>Νέο Ευρωπαϊκό Πλαίσιο Οδηγίες (ΕΕ) 2024/1711 για ηλεκτρισμό και 2024/1788 για φυσικό αέριο, υδρογόνο, αναν. αέρια </vt:lpstr>
      <vt:lpstr>Η Ελληνική πραγματικότητα (1)</vt:lpstr>
      <vt:lpstr>Η Ελληνική πραγματικότητα (2)</vt:lpstr>
      <vt:lpstr>Αρμοδιότητες ΡΑAΕY (1)</vt:lpstr>
      <vt:lpstr>Αρμοδιότητες ΡΑAΕY (2)</vt:lpstr>
      <vt:lpstr>Αρμοδιότητες ΡΑAΕY (3)</vt:lpstr>
      <vt:lpstr>Αρμοδιότητες ΡΑAΕY (Κλάδοι Αποβλήτων &amp; Υδάτων)</vt:lpstr>
      <vt:lpstr>ΟΛΟΜΕΛΕΙΑ ΡΑΑΕΥ (1)</vt:lpstr>
      <vt:lpstr>ΟΛΟΜΕΛΕΙΑ ΡΑΑΕΥ (2)</vt:lpstr>
      <vt:lpstr>ΟΛΟΜΕΛΕΙΑ ΡΑΑΕΥ (3)</vt:lpstr>
      <vt:lpstr>ΟΛΟΜΕΛΕΙΑ ΡΑΑΕΥ (4)</vt:lpstr>
      <vt:lpstr>Αποφάσεις ΡΑΑΕΥ</vt:lpstr>
      <vt:lpstr>Δραστηριότητα ΡΑΕ (2022) </vt:lpstr>
      <vt:lpstr>Δικαστικός έλεγχος αποφάσεων ΡΑΑΕΥ</vt:lpstr>
      <vt:lpstr>Κοινοβουλευτικός έλεγχος ΡΑΑΕΥ – Έλεγχος δαπανών</vt:lpstr>
      <vt:lpstr>Γραμματεία ΡΑΑΕΥ</vt:lpstr>
      <vt:lpstr>Παρουσίαση του PowerPoint</vt:lpstr>
      <vt:lpstr>Νέες πρωτοβουλίες</vt:lpstr>
      <vt:lpstr>Ενεργειακός Διαμεσολαβητής</vt:lpstr>
      <vt:lpstr>Ευρωπαϊκοί θεσμοί συνεργασίας Ρυθμιστικών Αρχών</vt:lpstr>
      <vt:lpstr>Διεθνείς – Περιφερειακές πρωτοβουλίες</vt:lpstr>
      <vt:lpstr>Η διαδρομή</vt:lpstr>
      <vt:lpstr>Οι διαπιστώσεις CEER Report 03.10.2024 https://www.ceer.eu/publication/how-nra-independence-is-safeguarded-as-nra-competences-keep-expanding/</vt:lpstr>
      <vt:lpstr>Συμπεράσματα</vt:lpstr>
      <vt:lpstr>  Γιώργος Λάγαρης  Δικηγόρος  Email: lagaris73@gmail.com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εξέλιξη του θεσμού των Ρυθμιστικών Αρχών στην Ευρωπαϊκή αγορά ενέργειας – Αναδρομή και σύγχρονοι προβληματισμοί</dc:title>
  <dc:creator>George K. Lagaris</dc:creator>
  <cp:lastModifiedBy>Λογαριασμός Microsoft</cp:lastModifiedBy>
  <cp:revision>42</cp:revision>
  <cp:lastPrinted>2021-12-07T11:34:48Z</cp:lastPrinted>
  <dcterms:created xsi:type="dcterms:W3CDTF">2019-01-24T09:36:29Z</dcterms:created>
  <dcterms:modified xsi:type="dcterms:W3CDTF">2025-01-30T15:52:25Z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0x010100413789A428973444B58484F2A8F19A0F</vt:lpwstr>
  </property>
</Properties>
</file>