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4" r:id="rId1"/>
  </p:sldMasterIdLst>
  <p:notesMasterIdLst>
    <p:notesMasterId r:id="rId15"/>
  </p:notesMasterIdLst>
  <p:handoutMasterIdLst>
    <p:handoutMasterId r:id="rId16"/>
  </p:handoutMasterIdLst>
  <p:sldIdLst>
    <p:sldId id="268" r:id="rId2"/>
    <p:sldId id="269" r:id="rId3"/>
    <p:sldId id="270" r:id="rId4"/>
    <p:sldId id="279" r:id="rId5"/>
    <p:sldId id="280" r:id="rId6"/>
    <p:sldId id="281" r:id="rId7"/>
    <p:sldId id="282" r:id="rId8"/>
    <p:sldId id="283" r:id="rId9"/>
    <p:sldId id="284" r:id="rId10"/>
    <p:sldId id="285" r:id="rId11"/>
    <p:sldId id="286" r:id="rId12"/>
    <p:sldId id="287" r:id="rId13"/>
    <p:sldId id="288" r:id="rId14"/>
  </p:sldIdLst>
  <p:sldSz cx="12188825"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84">
          <p15:clr>
            <a:srgbClr val="A4A3A4"/>
          </p15:clr>
        </p15:guide>
        <p15:guide id="3" orient="horz" pos="3792">
          <p15:clr>
            <a:srgbClr val="A4A3A4"/>
          </p15:clr>
        </p15:guide>
        <p15:guide id="4" pos="959">
          <p15:clr>
            <a:srgbClr val="A4A3A4"/>
          </p15:clr>
        </p15:guide>
        <p15:guide id="5" pos="671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6" d="100"/>
          <a:sy n="116" d="100"/>
        </p:scale>
        <p:origin x="336" y="108"/>
      </p:cViewPr>
      <p:guideLst>
        <p:guide orient="horz" pos="2160"/>
        <p:guide orient="horz" pos="384"/>
        <p:guide orient="horz" pos="3792"/>
        <p:guide pos="959"/>
        <p:guide pos="6719"/>
      </p:guideLst>
    </p:cSldViewPr>
  </p:slideViewPr>
  <p:notesTextViewPr>
    <p:cViewPr>
      <p:scale>
        <a:sx n="100" d="100"/>
        <a:sy n="100" d="100"/>
      </p:scale>
      <p:origin x="0" y="0"/>
    </p:cViewPr>
  </p:notesTextViewPr>
  <p:notesViewPr>
    <p:cSldViewPr showGuides="1">
      <p:cViewPr varScale="1">
        <p:scale>
          <a:sx n="89" d="100"/>
          <a:sy n="89" d="100"/>
        </p:scale>
        <p:origin x="3768"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modSld modMainMaster modNotesMaster modHandout">
      <pc:chgData name="Fake Test User" userId="SID-0" providerId="Test" clId="FakeClientId" dt="2018-12-04T07:54:44.047" v="12" actId="14100"/>
      <pc:docMkLst>
        <pc:docMk/>
      </pc:docMkLst>
      <pc:sldChg chg="modSp modNotes">
        <pc:chgData name="Fake Test User" userId="SID-0" providerId="Test" clId="FakeClientId" dt="2018-12-03T09:42:19.459" v="7" actId="790"/>
        <pc:sldMkLst>
          <pc:docMk/>
          <pc:sldMk cId="2957189582" sldId="268"/>
        </pc:sldMkLst>
        <pc:spChg chg="mod">
          <ac:chgData name="Fake Test User" userId="SID-0" providerId="Test" clId="FakeClientId" dt="2018-12-03T09:42:19.459" v="7" actId="790"/>
          <ac:spMkLst>
            <pc:docMk/>
            <pc:sldMk cId="2957189582" sldId="268"/>
            <ac:spMk id="2" creationId="{00000000-0000-0000-0000-000000000000}"/>
          </ac:spMkLst>
        </pc:spChg>
        <pc:spChg chg="mod">
          <ac:chgData name="Fake Test User" userId="SID-0" providerId="Test" clId="FakeClientId" dt="2018-12-03T09:42:19.459" v="7" actId="790"/>
          <ac:spMkLst>
            <pc:docMk/>
            <pc:sldMk cId="2957189582" sldId="268"/>
            <ac:spMk id="3" creationId="{00000000-0000-0000-0000-000000000000}"/>
          </ac:spMkLst>
        </pc:spChg>
      </pc:sldChg>
      <pc:sldChg chg="modSp">
        <pc:chgData name="Fake Test User" userId="SID-0" providerId="Test" clId="FakeClientId" dt="2018-12-03T09:42:22.787" v="8" actId="790"/>
        <pc:sldMkLst>
          <pc:docMk/>
          <pc:sldMk cId="3148110083" sldId="269"/>
        </pc:sldMkLst>
        <pc:spChg chg="mod">
          <ac:chgData name="Fake Test User" userId="SID-0" providerId="Test" clId="FakeClientId" dt="2018-12-03T09:42:22.787" v="8" actId="790"/>
          <ac:spMkLst>
            <pc:docMk/>
            <pc:sldMk cId="3148110083" sldId="269"/>
            <ac:spMk id="2" creationId="{00000000-0000-0000-0000-000000000000}"/>
          </ac:spMkLst>
        </pc:spChg>
        <pc:spChg chg="mod">
          <ac:chgData name="Fake Test User" userId="SID-0" providerId="Test" clId="FakeClientId" dt="2018-12-03T09:42:22.787" v="8" actId="790"/>
          <ac:spMkLst>
            <pc:docMk/>
            <pc:sldMk cId="3148110083" sldId="269"/>
            <ac:spMk id="3" creationId="{00000000-0000-0000-0000-000000000000}"/>
          </ac:spMkLst>
        </pc:spChg>
      </pc:sldChg>
      <pc:sldChg chg="modSp modNotes">
        <pc:chgData name="Fake Test User" userId="SID-0" providerId="Test" clId="FakeClientId" dt="2018-12-03T09:42:27.553" v="9" actId="790"/>
        <pc:sldMkLst>
          <pc:docMk/>
          <pc:sldMk cId="1152966011" sldId="270"/>
        </pc:sldMkLst>
        <pc:spChg chg="mod">
          <ac:chgData name="Fake Test User" userId="SID-0" providerId="Test" clId="FakeClientId" dt="2018-12-03T09:42:27.553" v="9" actId="790"/>
          <ac:spMkLst>
            <pc:docMk/>
            <pc:sldMk cId="1152966011" sldId="270"/>
            <ac:spMk id="2" creationId="{00000000-0000-0000-0000-000000000000}"/>
          </ac:spMkLst>
        </pc:spChg>
        <pc:spChg chg="mod">
          <ac:chgData name="Fake Test User" userId="SID-0" providerId="Test" clId="FakeClientId" dt="2018-12-03T09:42:27.553" v="9" actId="790"/>
          <ac:spMkLst>
            <pc:docMk/>
            <pc:sldMk cId="1152966011" sldId="270"/>
            <ac:spMk id="3" creationId="{00000000-0000-0000-0000-000000000000}"/>
          </ac:spMkLst>
        </pc:spChg>
        <pc:spChg chg="mod">
          <ac:chgData name="Fake Test User" userId="SID-0" providerId="Test" clId="FakeClientId" dt="2018-12-03T09:42:27.553" v="9" actId="790"/>
          <ac:spMkLst>
            <pc:docMk/>
            <pc:sldMk cId="1152966011" sldId="270"/>
            <ac:spMk id="4" creationId="{00000000-0000-0000-0000-000000000000}"/>
          </ac:spMkLst>
        </pc:spChg>
      </pc:sldChg>
      <pc:sldChg chg="modSp">
        <pc:chgData name="Fake Test User" userId="SID-0" providerId="Test" clId="FakeClientId" dt="2018-12-04T07:54:32.095" v="10" actId="14100"/>
        <pc:sldMkLst>
          <pc:docMk/>
          <pc:sldMk cId="3224243975" sldId="272"/>
        </pc:sldMkLst>
        <pc:spChg chg="mod">
          <ac:chgData name="Fake Test User" userId="SID-0" providerId="Test" clId="FakeClientId" dt="2018-12-04T07:54:32.095" v="10" actId="14100"/>
          <ac:spMkLst>
            <pc:docMk/>
            <pc:sldMk cId="3224243975" sldId="272"/>
            <ac:spMk id="4" creationId="{00000000-0000-0000-0000-000000000000}"/>
          </ac:spMkLst>
        </pc:spChg>
      </pc:sldChg>
      <pc:sldChg chg="modSp">
        <pc:chgData name="Fake Test User" userId="SID-0" providerId="Test" clId="FakeClientId" dt="2018-12-04T07:54:39.282" v="11" actId="14100"/>
        <pc:sldMkLst>
          <pc:docMk/>
          <pc:sldMk cId="2819748410" sldId="275"/>
        </pc:sldMkLst>
        <pc:spChg chg="mod">
          <ac:chgData name="Fake Test User" userId="SID-0" providerId="Test" clId="FakeClientId" dt="2018-12-04T07:54:39.282" v="11" actId="14100"/>
          <ac:spMkLst>
            <pc:docMk/>
            <pc:sldMk cId="2819748410" sldId="275"/>
            <ac:spMk id="4" creationId="{00000000-0000-0000-0000-000000000000}"/>
          </ac:spMkLst>
        </pc:spChg>
      </pc:sldChg>
      <pc:sldChg chg="modSp">
        <pc:chgData name="Fake Test User" userId="SID-0" providerId="Test" clId="FakeClientId" dt="2018-12-04T07:54:44.047" v="12" actId="14100"/>
        <pc:sldMkLst>
          <pc:docMk/>
          <pc:sldMk cId="2585531345" sldId="276"/>
        </pc:sldMkLst>
        <pc:spChg chg="mod">
          <ac:chgData name="Fake Test User" userId="SID-0" providerId="Test" clId="FakeClientId" dt="2018-12-04T07:54:44.047" v="12" actId="14100"/>
          <ac:spMkLst>
            <pc:docMk/>
            <pc:sldMk cId="2585531345" sldId="276"/>
            <ac:spMk id="4" creationId="{00000000-0000-0000-0000-000000000000}"/>
          </ac:spMkLst>
        </pc:spChg>
      </pc:sldChg>
      <pc:sldMasterChg chg="modSp modSldLayout">
        <pc:chgData name="Fake Test User" userId="SID-0" providerId="Test" clId="FakeClientId" dt="2018-12-03T09:05:41.911" v="4" actId="790"/>
        <pc:sldMasterMkLst>
          <pc:docMk/>
          <pc:sldMasterMk cId="3310681898" sldId="2147483924"/>
        </pc:sldMasterMkLst>
        <pc:spChg chg="mod">
          <ac:chgData name="Fake Test User" userId="SID-0" providerId="Test" clId="FakeClientId" dt="2018-12-03T09:05:22.170" v="3" actId="790"/>
          <ac:spMkLst>
            <pc:docMk/>
            <pc:sldMasterMk cId="3310681898" sldId="2147483924"/>
            <ac:spMk id="2" creationId="{00000000-0000-0000-0000-000000000000}"/>
          </ac:spMkLst>
        </pc:spChg>
        <pc:spChg chg="mod">
          <ac:chgData name="Fake Test User" userId="SID-0" providerId="Test" clId="FakeClientId" dt="2018-12-03T09:05:22.170" v="3" actId="790"/>
          <ac:spMkLst>
            <pc:docMk/>
            <pc:sldMasterMk cId="3310681898" sldId="2147483924"/>
            <ac:spMk id="3" creationId="{00000000-0000-0000-0000-000000000000}"/>
          </ac:spMkLst>
        </pc:spChg>
        <pc:spChg chg="mod">
          <ac:chgData name="Fake Test User" userId="SID-0" providerId="Test" clId="FakeClientId" dt="2018-12-03T09:05:22.170" v="3" actId="790"/>
          <ac:spMkLst>
            <pc:docMk/>
            <pc:sldMasterMk cId="3310681898" sldId="2147483924"/>
            <ac:spMk id="4" creationId="{00000000-0000-0000-0000-000000000000}"/>
          </ac:spMkLst>
        </pc:spChg>
        <pc:spChg chg="mod">
          <ac:chgData name="Fake Test User" userId="SID-0" providerId="Test" clId="FakeClientId" dt="2018-12-03T09:05:22.170" v="3" actId="790"/>
          <ac:spMkLst>
            <pc:docMk/>
            <pc:sldMasterMk cId="3310681898" sldId="2147483924"/>
            <ac:spMk id="5" creationId="{00000000-0000-0000-0000-000000000000}"/>
          </ac:spMkLst>
        </pc:spChg>
        <pc:spChg chg="mod">
          <ac:chgData name="Fake Test User" userId="SID-0" providerId="Test" clId="FakeClientId" dt="2018-12-03T09:05:22.170" v="3" actId="790"/>
          <ac:spMkLst>
            <pc:docMk/>
            <pc:sldMasterMk cId="3310681898" sldId="2147483924"/>
            <ac:spMk id="6" creationId="{00000000-0000-0000-0000-000000000000}"/>
          </ac:spMkLst>
        </pc:spChg>
        <pc:spChg chg="mod">
          <ac:chgData name="Fake Test User" userId="SID-0" providerId="Test" clId="FakeClientId" dt="2018-12-03T09:05:22.170" v="3" actId="790"/>
          <ac:spMkLst>
            <pc:docMk/>
            <pc:sldMasterMk cId="3310681898" sldId="2147483924"/>
            <ac:spMk id="7" creationId="{00000000-0000-0000-0000-000000000000}"/>
          </ac:spMkLst>
        </pc:spChg>
        <pc:spChg chg="mod">
          <ac:chgData name="Fake Test User" userId="SID-0" providerId="Test" clId="FakeClientId" dt="2018-12-03T09:05:22.170" v="3" actId="790"/>
          <ac:spMkLst>
            <pc:docMk/>
            <pc:sldMasterMk cId="3310681898" sldId="2147483924"/>
            <ac:spMk id="8" creationId="{00000000-0000-0000-0000-000000000000}"/>
          </ac:spMkLst>
        </pc:spChg>
        <pc:spChg chg="mod">
          <ac:chgData name="Fake Test User" userId="SID-0" providerId="Test" clId="FakeClientId" dt="2018-12-03T09:05:22.170" v="3" actId="790"/>
          <ac:spMkLst>
            <pc:docMk/>
            <pc:sldMasterMk cId="3310681898" sldId="2147483924"/>
            <ac:spMk id="9" creationId="{00000000-0000-0000-0000-000000000000}"/>
          </ac:spMkLst>
        </pc:spChg>
        <pc:spChg chg="mod">
          <ac:chgData name="Fake Test User" userId="SID-0" providerId="Test" clId="FakeClientId" dt="2018-12-03T09:05:22.170" v="3" actId="790"/>
          <ac:spMkLst>
            <pc:docMk/>
            <pc:sldMasterMk cId="3310681898" sldId="2147483924"/>
            <ac:spMk id="11" creationId="{00000000-0000-0000-0000-000000000000}"/>
          </ac:spMkLst>
        </pc:spChg>
        <pc:spChg chg="mod">
          <ac:chgData name="Fake Test User" userId="SID-0" providerId="Test" clId="FakeClientId" dt="2018-12-03T09:05:22.170" v="3" actId="790"/>
          <ac:spMkLst>
            <pc:docMk/>
            <pc:sldMasterMk cId="3310681898" sldId="2147483924"/>
            <ac:spMk id="12" creationId="{00000000-0000-0000-0000-000000000000}"/>
          </ac:spMkLst>
        </pc:spChg>
        <pc:spChg chg="mod">
          <ac:chgData name="Fake Test User" userId="SID-0" providerId="Test" clId="FakeClientId" dt="2018-12-03T09:05:22.170" v="3" actId="790"/>
          <ac:spMkLst>
            <pc:docMk/>
            <pc:sldMasterMk cId="3310681898" sldId="2147483924"/>
            <ac:spMk id="13" creationId="{00000000-0000-0000-0000-000000000000}"/>
          </ac:spMkLst>
        </pc:spChg>
        <pc:sldLayoutChg chg="modSp">
          <pc:chgData name="Fake Test User" userId="SID-0" providerId="Test" clId="FakeClientId" dt="2018-12-03T09:05:41.911" v="4" actId="790"/>
          <pc:sldLayoutMkLst>
            <pc:docMk/>
            <pc:sldMasterMk cId="3310681898" sldId="2147483924"/>
            <pc:sldLayoutMk cId="597700490" sldId="2147483929"/>
          </pc:sldLayoutMkLst>
          <pc:spChg chg="mod">
            <ac:chgData name="Fake Test User" userId="SID-0" providerId="Test" clId="FakeClientId" dt="2018-12-03T09:05:41.911" v="4" actId="790"/>
            <ac:spMkLst>
              <pc:docMk/>
              <pc:sldMasterMk cId="3310681898" sldId="2147483924"/>
              <pc:sldLayoutMk cId="597700490" sldId="2147483929"/>
              <ac:spMk id="2" creationId="{00000000-0000-0000-0000-000000000000}"/>
            </ac:spMkLst>
          </pc:spChg>
          <pc:spChg chg="mod">
            <ac:chgData name="Fake Test User" userId="SID-0" providerId="Test" clId="FakeClientId" dt="2018-12-03T09:05:41.911" v="4" actId="790"/>
            <ac:spMkLst>
              <pc:docMk/>
              <pc:sldMasterMk cId="3310681898" sldId="2147483924"/>
              <pc:sldLayoutMk cId="597700490" sldId="2147483929"/>
              <ac:spMk id="3" creationId="{00000000-0000-0000-0000-000000000000}"/>
            </ac:spMkLst>
          </pc:spChg>
          <pc:spChg chg="mod">
            <ac:chgData name="Fake Test User" userId="SID-0" providerId="Test" clId="FakeClientId" dt="2018-12-03T09:05:41.911" v="4" actId="790"/>
            <ac:spMkLst>
              <pc:docMk/>
              <pc:sldMasterMk cId="3310681898" sldId="2147483924"/>
              <pc:sldLayoutMk cId="597700490" sldId="2147483929"/>
              <ac:spMk id="4" creationId="{00000000-0000-0000-0000-000000000000}"/>
            </ac:spMkLst>
          </pc:spChg>
          <pc:spChg chg="mod">
            <ac:chgData name="Fake Test User" userId="SID-0" providerId="Test" clId="FakeClientId" dt="2018-12-03T09:05:41.911" v="4" actId="790"/>
            <ac:spMkLst>
              <pc:docMk/>
              <pc:sldMasterMk cId="3310681898" sldId="2147483924"/>
              <pc:sldLayoutMk cId="597700490" sldId="2147483929"/>
              <ac:spMk id="5" creationId="{00000000-0000-0000-0000-000000000000}"/>
            </ac:spMkLst>
          </pc:spChg>
          <pc:spChg chg="mod">
            <ac:chgData name="Fake Test User" userId="SID-0" providerId="Test" clId="FakeClientId" dt="2018-12-03T09:05:41.911" v="4" actId="790"/>
            <ac:spMkLst>
              <pc:docMk/>
              <pc:sldMasterMk cId="3310681898" sldId="2147483924"/>
              <pc:sldLayoutMk cId="597700490" sldId="2147483929"/>
              <ac:spMk id="6" creationId="{00000000-0000-0000-0000-000000000000}"/>
            </ac:spMkLst>
          </pc:spChg>
          <pc:spChg chg="mod">
            <ac:chgData name="Fake Test User" userId="SID-0" providerId="Test" clId="FakeClientId" dt="2018-12-03T09:05:41.911" v="4" actId="790"/>
            <ac:spMkLst>
              <pc:docMk/>
              <pc:sldMasterMk cId="3310681898" sldId="2147483924"/>
              <pc:sldLayoutMk cId="597700490" sldId="2147483929"/>
              <ac:spMk id="7" creationId="{00000000-0000-0000-0000-000000000000}"/>
            </ac:spMkLst>
          </pc:spChg>
          <pc:spChg chg="mod">
            <ac:chgData name="Fake Test User" userId="SID-0" providerId="Test" clId="FakeClientId" dt="2018-12-03T09:05:41.911" v="4" actId="790"/>
            <ac:spMkLst>
              <pc:docMk/>
              <pc:sldMasterMk cId="3310681898" sldId="2147483924"/>
              <pc:sldLayoutMk cId="597700490" sldId="2147483929"/>
              <ac:spMk id="8" creationId="{00000000-0000-0000-0000-000000000000}"/>
            </ac:spMkLst>
          </pc:spChg>
          <pc:spChg chg="mod">
            <ac:chgData name="Fake Test User" userId="SID-0" providerId="Test" clId="FakeClientId" dt="2018-12-03T09:05:41.911" v="4" actId="790"/>
            <ac:spMkLst>
              <pc:docMk/>
              <pc:sldMasterMk cId="3310681898" sldId="2147483924"/>
              <pc:sldLayoutMk cId="597700490" sldId="2147483929"/>
              <ac:spMk id="9"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F96A2F-542F-4E4F-8A74-CF604EDA034E}"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l-GR"/>
        </a:p>
      </dgm:t>
    </dgm:pt>
    <dgm:pt modelId="{984DA1E9-3F08-4D2B-B46C-05EB506C10DC}">
      <dgm:prSet/>
      <dgm:spPr/>
      <dgm:t>
        <a:bodyPr/>
        <a:lstStyle/>
        <a:p>
          <a:pPr rtl="0"/>
          <a:r>
            <a:rPr lang="el-GR" smtClean="0"/>
            <a:t>Καθορισμός του προβλήματος του ατόμου και των αιτιολογικών παραγόντων .</a:t>
          </a:r>
          <a:endParaRPr lang="el-GR"/>
        </a:p>
      </dgm:t>
    </dgm:pt>
    <dgm:pt modelId="{222A7164-A210-466B-8F74-B6ED5611A33E}" type="parTrans" cxnId="{8E1D702A-A2A2-4DF3-96B4-12AD9A35E901}">
      <dgm:prSet/>
      <dgm:spPr/>
      <dgm:t>
        <a:bodyPr/>
        <a:lstStyle/>
        <a:p>
          <a:endParaRPr lang="el-GR"/>
        </a:p>
      </dgm:t>
    </dgm:pt>
    <dgm:pt modelId="{58C7E2BC-9BE8-410F-955C-723D1AF3811C}" type="sibTrans" cxnId="{8E1D702A-A2A2-4DF3-96B4-12AD9A35E901}">
      <dgm:prSet/>
      <dgm:spPr/>
      <dgm:t>
        <a:bodyPr/>
        <a:lstStyle/>
        <a:p>
          <a:endParaRPr lang="el-GR"/>
        </a:p>
      </dgm:t>
    </dgm:pt>
    <dgm:pt modelId="{316C1320-AA79-4524-B797-1E6B928BD112}">
      <dgm:prSet/>
      <dgm:spPr/>
      <dgm:t>
        <a:bodyPr/>
        <a:lstStyle/>
        <a:p>
          <a:pPr rtl="0"/>
          <a:r>
            <a:rPr lang="el-GR" smtClean="0"/>
            <a:t>Εκτίμηση/αξιολόγηση της προσωπικότητας και της λειτουργικότητας του.</a:t>
          </a:r>
          <a:endParaRPr lang="el-GR"/>
        </a:p>
      </dgm:t>
    </dgm:pt>
    <dgm:pt modelId="{8BF0EC07-F8F0-4C35-B77E-1EC4D304A77C}" type="parTrans" cxnId="{9005F0EF-D17D-4C56-9742-24A4D6527149}">
      <dgm:prSet/>
      <dgm:spPr/>
      <dgm:t>
        <a:bodyPr/>
        <a:lstStyle/>
        <a:p>
          <a:endParaRPr lang="el-GR"/>
        </a:p>
      </dgm:t>
    </dgm:pt>
    <dgm:pt modelId="{1A2EFF07-F567-4DC2-A758-BDCB0C54B1C6}" type="sibTrans" cxnId="{9005F0EF-D17D-4C56-9742-24A4D6527149}">
      <dgm:prSet/>
      <dgm:spPr/>
      <dgm:t>
        <a:bodyPr/>
        <a:lstStyle/>
        <a:p>
          <a:endParaRPr lang="el-GR"/>
        </a:p>
      </dgm:t>
    </dgm:pt>
    <dgm:pt modelId="{9983D065-9F9B-47D7-A19F-08F4A809749F}">
      <dgm:prSet/>
      <dgm:spPr/>
      <dgm:t>
        <a:bodyPr/>
        <a:lstStyle/>
        <a:p>
          <a:pPr rtl="0"/>
          <a:r>
            <a:rPr lang="el-GR" smtClean="0"/>
            <a:t>Εκτίμηση της ικανότητας του ατόμου για επίλυση των προβλημάτων του.</a:t>
          </a:r>
          <a:endParaRPr lang="el-GR"/>
        </a:p>
      </dgm:t>
    </dgm:pt>
    <dgm:pt modelId="{93236383-AA0C-4022-8FA7-F63B88E027F1}" type="parTrans" cxnId="{D891433F-E02E-4AB6-95E1-38B85965CCE2}">
      <dgm:prSet/>
      <dgm:spPr/>
      <dgm:t>
        <a:bodyPr/>
        <a:lstStyle/>
        <a:p>
          <a:endParaRPr lang="el-GR"/>
        </a:p>
      </dgm:t>
    </dgm:pt>
    <dgm:pt modelId="{FEC44546-42EB-4BF6-9FEF-CB339C9828A5}" type="sibTrans" cxnId="{D891433F-E02E-4AB6-95E1-38B85965CCE2}">
      <dgm:prSet/>
      <dgm:spPr/>
      <dgm:t>
        <a:bodyPr/>
        <a:lstStyle/>
        <a:p>
          <a:endParaRPr lang="el-GR"/>
        </a:p>
      </dgm:t>
    </dgm:pt>
    <dgm:pt modelId="{F640377B-712F-4210-8475-D0FB3534EBFD}">
      <dgm:prSet/>
      <dgm:spPr/>
      <dgm:t>
        <a:bodyPr/>
        <a:lstStyle/>
        <a:p>
          <a:pPr rtl="0"/>
          <a:r>
            <a:rPr lang="el-GR" smtClean="0"/>
            <a:t>Αξιολόγηση του συνολικού σχηματισμού του ατόμου/οικογένειας σε δυναμική αλληλεπίδραση με το περιβάλλον του. </a:t>
          </a:r>
          <a:endParaRPr lang="el-GR"/>
        </a:p>
      </dgm:t>
    </dgm:pt>
    <dgm:pt modelId="{1248A409-C5C0-48FB-9ADB-C42646525A54}" type="parTrans" cxnId="{93583827-790D-4420-B43F-A0A140DD2111}">
      <dgm:prSet/>
      <dgm:spPr/>
      <dgm:t>
        <a:bodyPr/>
        <a:lstStyle/>
        <a:p>
          <a:endParaRPr lang="el-GR"/>
        </a:p>
      </dgm:t>
    </dgm:pt>
    <dgm:pt modelId="{9B892D33-53CA-42DE-91E4-6457FBADACAA}" type="sibTrans" cxnId="{93583827-790D-4420-B43F-A0A140DD2111}">
      <dgm:prSet/>
      <dgm:spPr/>
      <dgm:t>
        <a:bodyPr/>
        <a:lstStyle/>
        <a:p>
          <a:endParaRPr lang="el-GR"/>
        </a:p>
      </dgm:t>
    </dgm:pt>
    <dgm:pt modelId="{3C7C1CC2-7338-4DE3-89B6-59706B60FCC1}">
      <dgm:prSet/>
      <dgm:spPr/>
      <dgm:t>
        <a:bodyPr/>
        <a:lstStyle/>
        <a:p>
          <a:pPr rtl="0"/>
          <a:r>
            <a:rPr lang="el-GR" smtClean="0"/>
            <a:t>Ο σκοπός της διάγνωσης είναι η παρέμβαση, δηλαδή η επίλυση των προβλημάτων και η βελτίωση της λετουργικότητας.</a:t>
          </a:r>
          <a:endParaRPr lang="el-GR"/>
        </a:p>
      </dgm:t>
    </dgm:pt>
    <dgm:pt modelId="{A88F6297-7824-49DB-A2A0-5837D9DC3899}" type="parTrans" cxnId="{27AD21BA-02FF-4DED-87E5-2120B7BD8E94}">
      <dgm:prSet/>
      <dgm:spPr/>
      <dgm:t>
        <a:bodyPr/>
        <a:lstStyle/>
        <a:p>
          <a:endParaRPr lang="el-GR"/>
        </a:p>
      </dgm:t>
    </dgm:pt>
    <dgm:pt modelId="{4BD474D7-8B44-4A43-877B-C5D18D564B35}" type="sibTrans" cxnId="{27AD21BA-02FF-4DED-87E5-2120B7BD8E94}">
      <dgm:prSet/>
      <dgm:spPr/>
      <dgm:t>
        <a:bodyPr/>
        <a:lstStyle/>
        <a:p>
          <a:endParaRPr lang="el-GR"/>
        </a:p>
      </dgm:t>
    </dgm:pt>
    <dgm:pt modelId="{3A1AB714-D78F-4611-A0C2-B84015503F4C}">
      <dgm:prSet/>
      <dgm:spPr/>
      <dgm:t>
        <a:bodyPr/>
        <a:lstStyle/>
        <a:p>
          <a:pPr rtl="0"/>
          <a:r>
            <a:rPr lang="el-GR" smtClean="0"/>
            <a:t>Ο συνολικός σχηματισμός «άτομο-οικογένεια-κατάσταση» λαμβάνεται υπόψη για την εκτίμηση της λειτουργικότητας του ατόμου στο περιβάλλον του. </a:t>
          </a:r>
          <a:endParaRPr lang="el-GR"/>
        </a:p>
      </dgm:t>
    </dgm:pt>
    <dgm:pt modelId="{6C97E951-AA30-45FA-B63D-34E54ADF27DF}" type="parTrans" cxnId="{E7581CC5-67E4-4932-8F8D-C7088D12D30A}">
      <dgm:prSet/>
      <dgm:spPr/>
      <dgm:t>
        <a:bodyPr/>
        <a:lstStyle/>
        <a:p>
          <a:endParaRPr lang="el-GR"/>
        </a:p>
      </dgm:t>
    </dgm:pt>
    <dgm:pt modelId="{36B905AD-FCEE-4B66-91D7-8631C4C24997}" type="sibTrans" cxnId="{E7581CC5-67E4-4932-8F8D-C7088D12D30A}">
      <dgm:prSet/>
      <dgm:spPr/>
      <dgm:t>
        <a:bodyPr/>
        <a:lstStyle/>
        <a:p>
          <a:endParaRPr lang="el-GR"/>
        </a:p>
      </dgm:t>
    </dgm:pt>
    <dgm:pt modelId="{2DBB27DF-C3D4-4C7F-9C01-29E47EC823B6}" type="pres">
      <dgm:prSet presAssocID="{DDF96A2F-542F-4E4F-8A74-CF604EDA034E}" presName="linear" presStyleCnt="0">
        <dgm:presLayoutVars>
          <dgm:animLvl val="lvl"/>
          <dgm:resizeHandles val="exact"/>
        </dgm:presLayoutVars>
      </dgm:prSet>
      <dgm:spPr/>
      <dgm:t>
        <a:bodyPr/>
        <a:lstStyle/>
        <a:p>
          <a:endParaRPr lang="el-GR"/>
        </a:p>
      </dgm:t>
    </dgm:pt>
    <dgm:pt modelId="{141868AC-AF0D-4912-BA12-C8F4665546C9}" type="pres">
      <dgm:prSet presAssocID="{984DA1E9-3F08-4D2B-B46C-05EB506C10DC}" presName="parentText" presStyleLbl="node1" presStyleIdx="0" presStyleCnt="6">
        <dgm:presLayoutVars>
          <dgm:chMax val="0"/>
          <dgm:bulletEnabled val="1"/>
        </dgm:presLayoutVars>
      </dgm:prSet>
      <dgm:spPr/>
      <dgm:t>
        <a:bodyPr/>
        <a:lstStyle/>
        <a:p>
          <a:endParaRPr lang="el-GR"/>
        </a:p>
      </dgm:t>
    </dgm:pt>
    <dgm:pt modelId="{E3F2CA57-6C92-4955-A1B0-9C602A32FAFD}" type="pres">
      <dgm:prSet presAssocID="{58C7E2BC-9BE8-410F-955C-723D1AF3811C}" presName="spacer" presStyleCnt="0"/>
      <dgm:spPr/>
    </dgm:pt>
    <dgm:pt modelId="{1FB66623-68EC-4C2E-9A90-C9E8F29CB87A}" type="pres">
      <dgm:prSet presAssocID="{316C1320-AA79-4524-B797-1E6B928BD112}" presName="parentText" presStyleLbl="node1" presStyleIdx="1" presStyleCnt="6">
        <dgm:presLayoutVars>
          <dgm:chMax val="0"/>
          <dgm:bulletEnabled val="1"/>
        </dgm:presLayoutVars>
      </dgm:prSet>
      <dgm:spPr/>
      <dgm:t>
        <a:bodyPr/>
        <a:lstStyle/>
        <a:p>
          <a:endParaRPr lang="el-GR"/>
        </a:p>
      </dgm:t>
    </dgm:pt>
    <dgm:pt modelId="{EE519D1A-88EA-4FC5-91CF-C76E4D36CEDC}" type="pres">
      <dgm:prSet presAssocID="{1A2EFF07-F567-4DC2-A758-BDCB0C54B1C6}" presName="spacer" presStyleCnt="0"/>
      <dgm:spPr/>
    </dgm:pt>
    <dgm:pt modelId="{7EA0B10D-4F91-452C-977F-1D8FC5EA1DAB}" type="pres">
      <dgm:prSet presAssocID="{9983D065-9F9B-47D7-A19F-08F4A809749F}" presName="parentText" presStyleLbl="node1" presStyleIdx="2" presStyleCnt="6">
        <dgm:presLayoutVars>
          <dgm:chMax val="0"/>
          <dgm:bulletEnabled val="1"/>
        </dgm:presLayoutVars>
      </dgm:prSet>
      <dgm:spPr/>
      <dgm:t>
        <a:bodyPr/>
        <a:lstStyle/>
        <a:p>
          <a:endParaRPr lang="el-GR"/>
        </a:p>
      </dgm:t>
    </dgm:pt>
    <dgm:pt modelId="{43C11F57-22E2-4744-BBD5-38D5C48D5159}" type="pres">
      <dgm:prSet presAssocID="{FEC44546-42EB-4BF6-9FEF-CB339C9828A5}" presName="spacer" presStyleCnt="0"/>
      <dgm:spPr/>
    </dgm:pt>
    <dgm:pt modelId="{141A40BA-6FAF-4A96-8DE1-6527F13C3829}" type="pres">
      <dgm:prSet presAssocID="{F640377B-712F-4210-8475-D0FB3534EBFD}" presName="parentText" presStyleLbl="node1" presStyleIdx="3" presStyleCnt="6">
        <dgm:presLayoutVars>
          <dgm:chMax val="0"/>
          <dgm:bulletEnabled val="1"/>
        </dgm:presLayoutVars>
      </dgm:prSet>
      <dgm:spPr/>
      <dgm:t>
        <a:bodyPr/>
        <a:lstStyle/>
        <a:p>
          <a:endParaRPr lang="el-GR"/>
        </a:p>
      </dgm:t>
    </dgm:pt>
    <dgm:pt modelId="{B1D5DDB3-E45E-4D31-90A0-C5DB31233AA4}" type="pres">
      <dgm:prSet presAssocID="{9B892D33-53CA-42DE-91E4-6457FBADACAA}" presName="spacer" presStyleCnt="0"/>
      <dgm:spPr/>
    </dgm:pt>
    <dgm:pt modelId="{AE2FC248-B641-4287-804C-4C1CA501D167}" type="pres">
      <dgm:prSet presAssocID="{3C7C1CC2-7338-4DE3-89B6-59706B60FCC1}" presName="parentText" presStyleLbl="node1" presStyleIdx="4" presStyleCnt="6">
        <dgm:presLayoutVars>
          <dgm:chMax val="0"/>
          <dgm:bulletEnabled val="1"/>
        </dgm:presLayoutVars>
      </dgm:prSet>
      <dgm:spPr/>
      <dgm:t>
        <a:bodyPr/>
        <a:lstStyle/>
        <a:p>
          <a:endParaRPr lang="el-GR"/>
        </a:p>
      </dgm:t>
    </dgm:pt>
    <dgm:pt modelId="{375C209B-B455-46E4-9111-F8B2654236EA}" type="pres">
      <dgm:prSet presAssocID="{4BD474D7-8B44-4A43-877B-C5D18D564B35}" presName="spacer" presStyleCnt="0"/>
      <dgm:spPr/>
    </dgm:pt>
    <dgm:pt modelId="{118AC3B8-CA2D-44D1-92FB-36B8FD6BFCB9}" type="pres">
      <dgm:prSet presAssocID="{3A1AB714-D78F-4611-A0C2-B84015503F4C}" presName="parentText" presStyleLbl="node1" presStyleIdx="5" presStyleCnt="6">
        <dgm:presLayoutVars>
          <dgm:chMax val="0"/>
          <dgm:bulletEnabled val="1"/>
        </dgm:presLayoutVars>
      </dgm:prSet>
      <dgm:spPr/>
      <dgm:t>
        <a:bodyPr/>
        <a:lstStyle/>
        <a:p>
          <a:endParaRPr lang="el-GR"/>
        </a:p>
      </dgm:t>
    </dgm:pt>
  </dgm:ptLst>
  <dgm:cxnLst>
    <dgm:cxn modelId="{8E1D702A-A2A2-4DF3-96B4-12AD9A35E901}" srcId="{DDF96A2F-542F-4E4F-8A74-CF604EDA034E}" destId="{984DA1E9-3F08-4D2B-B46C-05EB506C10DC}" srcOrd="0" destOrd="0" parTransId="{222A7164-A210-466B-8F74-B6ED5611A33E}" sibTransId="{58C7E2BC-9BE8-410F-955C-723D1AF3811C}"/>
    <dgm:cxn modelId="{B79C3151-460A-4A6E-A189-2CBBF349CBA2}" type="presOf" srcId="{316C1320-AA79-4524-B797-1E6B928BD112}" destId="{1FB66623-68EC-4C2E-9A90-C9E8F29CB87A}" srcOrd="0" destOrd="0" presId="urn:microsoft.com/office/officeart/2005/8/layout/vList2"/>
    <dgm:cxn modelId="{9005F0EF-D17D-4C56-9742-24A4D6527149}" srcId="{DDF96A2F-542F-4E4F-8A74-CF604EDA034E}" destId="{316C1320-AA79-4524-B797-1E6B928BD112}" srcOrd="1" destOrd="0" parTransId="{8BF0EC07-F8F0-4C35-B77E-1EC4D304A77C}" sibTransId="{1A2EFF07-F567-4DC2-A758-BDCB0C54B1C6}"/>
    <dgm:cxn modelId="{5DD3E4E8-8E94-4A01-A880-E906F86D3BF8}" type="presOf" srcId="{3A1AB714-D78F-4611-A0C2-B84015503F4C}" destId="{118AC3B8-CA2D-44D1-92FB-36B8FD6BFCB9}" srcOrd="0" destOrd="0" presId="urn:microsoft.com/office/officeart/2005/8/layout/vList2"/>
    <dgm:cxn modelId="{93583827-790D-4420-B43F-A0A140DD2111}" srcId="{DDF96A2F-542F-4E4F-8A74-CF604EDA034E}" destId="{F640377B-712F-4210-8475-D0FB3534EBFD}" srcOrd="3" destOrd="0" parTransId="{1248A409-C5C0-48FB-9ADB-C42646525A54}" sibTransId="{9B892D33-53CA-42DE-91E4-6457FBADACAA}"/>
    <dgm:cxn modelId="{1E0B3791-C14E-45F0-97BD-65418A5B2FD2}" type="presOf" srcId="{F640377B-712F-4210-8475-D0FB3534EBFD}" destId="{141A40BA-6FAF-4A96-8DE1-6527F13C3829}" srcOrd="0" destOrd="0" presId="urn:microsoft.com/office/officeart/2005/8/layout/vList2"/>
    <dgm:cxn modelId="{0A936EEF-3994-4D87-A648-D8C2E534F759}" type="presOf" srcId="{9983D065-9F9B-47D7-A19F-08F4A809749F}" destId="{7EA0B10D-4F91-452C-977F-1D8FC5EA1DAB}" srcOrd="0" destOrd="0" presId="urn:microsoft.com/office/officeart/2005/8/layout/vList2"/>
    <dgm:cxn modelId="{E7581CC5-67E4-4932-8F8D-C7088D12D30A}" srcId="{DDF96A2F-542F-4E4F-8A74-CF604EDA034E}" destId="{3A1AB714-D78F-4611-A0C2-B84015503F4C}" srcOrd="5" destOrd="0" parTransId="{6C97E951-AA30-45FA-B63D-34E54ADF27DF}" sibTransId="{36B905AD-FCEE-4B66-91D7-8631C4C24997}"/>
    <dgm:cxn modelId="{7007FC93-4F1F-4E47-B9AE-7B84CFE88989}" type="presOf" srcId="{984DA1E9-3F08-4D2B-B46C-05EB506C10DC}" destId="{141868AC-AF0D-4912-BA12-C8F4665546C9}" srcOrd="0" destOrd="0" presId="urn:microsoft.com/office/officeart/2005/8/layout/vList2"/>
    <dgm:cxn modelId="{27AD21BA-02FF-4DED-87E5-2120B7BD8E94}" srcId="{DDF96A2F-542F-4E4F-8A74-CF604EDA034E}" destId="{3C7C1CC2-7338-4DE3-89B6-59706B60FCC1}" srcOrd="4" destOrd="0" parTransId="{A88F6297-7824-49DB-A2A0-5837D9DC3899}" sibTransId="{4BD474D7-8B44-4A43-877B-C5D18D564B35}"/>
    <dgm:cxn modelId="{D891433F-E02E-4AB6-95E1-38B85965CCE2}" srcId="{DDF96A2F-542F-4E4F-8A74-CF604EDA034E}" destId="{9983D065-9F9B-47D7-A19F-08F4A809749F}" srcOrd="2" destOrd="0" parTransId="{93236383-AA0C-4022-8FA7-F63B88E027F1}" sibTransId="{FEC44546-42EB-4BF6-9FEF-CB339C9828A5}"/>
    <dgm:cxn modelId="{778B2723-2DF1-4C4B-9984-3CDD16CDD261}" type="presOf" srcId="{DDF96A2F-542F-4E4F-8A74-CF604EDA034E}" destId="{2DBB27DF-C3D4-4C7F-9C01-29E47EC823B6}" srcOrd="0" destOrd="0" presId="urn:microsoft.com/office/officeart/2005/8/layout/vList2"/>
    <dgm:cxn modelId="{72A34254-250A-40BE-B266-A86891954A7D}" type="presOf" srcId="{3C7C1CC2-7338-4DE3-89B6-59706B60FCC1}" destId="{AE2FC248-B641-4287-804C-4C1CA501D167}" srcOrd="0" destOrd="0" presId="urn:microsoft.com/office/officeart/2005/8/layout/vList2"/>
    <dgm:cxn modelId="{729A95BC-D3F4-4DCF-B957-1D2DFF7A7E6D}" type="presParOf" srcId="{2DBB27DF-C3D4-4C7F-9C01-29E47EC823B6}" destId="{141868AC-AF0D-4912-BA12-C8F4665546C9}" srcOrd="0" destOrd="0" presId="urn:microsoft.com/office/officeart/2005/8/layout/vList2"/>
    <dgm:cxn modelId="{233F5336-7D18-4E4B-AE6D-66727BDAED92}" type="presParOf" srcId="{2DBB27DF-C3D4-4C7F-9C01-29E47EC823B6}" destId="{E3F2CA57-6C92-4955-A1B0-9C602A32FAFD}" srcOrd="1" destOrd="0" presId="urn:microsoft.com/office/officeart/2005/8/layout/vList2"/>
    <dgm:cxn modelId="{BFA679EE-E680-41C4-916A-DF1CD23BAF6D}" type="presParOf" srcId="{2DBB27DF-C3D4-4C7F-9C01-29E47EC823B6}" destId="{1FB66623-68EC-4C2E-9A90-C9E8F29CB87A}" srcOrd="2" destOrd="0" presId="urn:microsoft.com/office/officeart/2005/8/layout/vList2"/>
    <dgm:cxn modelId="{2084F674-76A9-4E5F-B311-0DF5BA17F1D6}" type="presParOf" srcId="{2DBB27DF-C3D4-4C7F-9C01-29E47EC823B6}" destId="{EE519D1A-88EA-4FC5-91CF-C76E4D36CEDC}" srcOrd="3" destOrd="0" presId="urn:microsoft.com/office/officeart/2005/8/layout/vList2"/>
    <dgm:cxn modelId="{CA74FFCD-F6F5-4C4D-B1C1-3E3228029DBC}" type="presParOf" srcId="{2DBB27DF-C3D4-4C7F-9C01-29E47EC823B6}" destId="{7EA0B10D-4F91-452C-977F-1D8FC5EA1DAB}" srcOrd="4" destOrd="0" presId="urn:microsoft.com/office/officeart/2005/8/layout/vList2"/>
    <dgm:cxn modelId="{55E99EB2-2C90-49E8-8CEA-5DBB1D4DD6F2}" type="presParOf" srcId="{2DBB27DF-C3D4-4C7F-9C01-29E47EC823B6}" destId="{43C11F57-22E2-4744-BBD5-38D5C48D5159}" srcOrd="5" destOrd="0" presId="urn:microsoft.com/office/officeart/2005/8/layout/vList2"/>
    <dgm:cxn modelId="{61800536-ED4E-4D7E-A49E-3C61A7923755}" type="presParOf" srcId="{2DBB27DF-C3D4-4C7F-9C01-29E47EC823B6}" destId="{141A40BA-6FAF-4A96-8DE1-6527F13C3829}" srcOrd="6" destOrd="0" presId="urn:microsoft.com/office/officeart/2005/8/layout/vList2"/>
    <dgm:cxn modelId="{4A545805-9840-42A8-BFBA-DEE8EFF2912A}" type="presParOf" srcId="{2DBB27DF-C3D4-4C7F-9C01-29E47EC823B6}" destId="{B1D5DDB3-E45E-4D31-90A0-C5DB31233AA4}" srcOrd="7" destOrd="0" presId="urn:microsoft.com/office/officeart/2005/8/layout/vList2"/>
    <dgm:cxn modelId="{6E40023A-D4E4-4755-A747-5F6619C9C81B}" type="presParOf" srcId="{2DBB27DF-C3D4-4C7F-9C01-29E47EC823B6}" destId="{AE2FC248-B641-4287-804C-4C1CA501D167}" srcOrd="8" destOrd="0" presId="urn:microsoft.com/office/officeart/2005/8/layout/vList2"/>
    <dgm:cxn modelId="{E3F57085-C247-46DA-AB89-F2BF3BE7CCAE}" type="presParOf" srcId="{2DBB27DF-C3D4-4C7F-9C01-29E47EC823B6}" destId="{375C209B-B455-46E4-9111-F8B2654236EA}" srcOrd="9" destOrd="0" presId="urn:microsoft.com/office/officeart/2005/8/layout/vList2"/>
    <dgm:cxn modelId="{6C096773-64E8-492A-BE5D-EF432278E95D}" type="presParOf" srcId="{2DBB27DF-C3D4-4C7F-9C01-29E47EC823B6}" destId="{118AC3B8-CA2D-44D1-92FB-36B8FD6BFCB9}"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1868AC-AF0D-4912-BA12-C8F4665546C9}">
      <dsp:nvSpPr>
        <dsp:cNvPr id="0" name=""/>
        <dsp:cNvSpPr/>
      </dsp:nvSpPr>
      <dsp:spPr>
        <a:xfrm>
          <a:off x="0" y="280802"/>
          <a:ext cx="8443069" cy="79450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smtClean="0"/>
            <a:t>Καθορισμός του προβλήματος του ατόμου και των αιτιολογικών παραγόντων .</a:t>
          </a:r>
          <a:endParaRPr lang="el-GR" sz="2000" kern="1200"/>
        </a:p>
      </dsp:txBody>
      <dsp:txXfrm>
        <a:off x="38784" y="319586"/>
        <a:ext cx="8365501" cy="716935"/>
      </dsp:txXfrm>
    </dsp:sp>
    <dsp:sp modelId="{1FB66623-68EC-4C2E-9A90-C9E8F29CB87A}">
      <dsp:nvSpPr>
        <dsp:cNvPr id="0" name=""/>
        <dsp:cNvSpPr/>
      </dsp:nvSpPr>
      <dsp:spPr>
        <a:xfrm>
          <a:off x="0" y="1132905"/>
          <a:ext cx="8443069" cy="79450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smtClean="0"/>
            <a:t>Εκτίμηση/αξιολόγηση της προσωπικότητας και της λειτουργικότητας του.</a:t>
          </a:r>
          <a:endParaRPr lang="el-GR" sz="2000" kern="1200"/>
        </a:p>
      </dsp:txBody>
      <dsp:txXfrm>
        <a:off x="38784" y="1171689"/>
        <a:ext cx="8365501" cy="716935"/>
      </dsp:txXfrm>
    </dsp:sp>
    <dsp:sp modelId="{7EA0B10D-4F91-452C-977F-1D8FC5EA1DAB}">
      <dsp:nvSpPr>
        <dsp:cNvPr id="0" name=""/>
        <dsp:cNvSpPr/>
      </dsp:nvSpPr>
      <dsp:spPr>
        <a:xfrm>
          <a:off x="0" y="1985008"/>
          <a:ext cx="8443069" cy="79450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smtClean="0"/>
            <a:t>Εκτίμηση της ικανότητας του ατόμου για επίλυση των προβλημάτων του.</a:t>
          </a:r>
          <a:endParaRPr lang="el-GR" sz="2000" kern="1200"/>
        </a:p>
      </dsp:txBody>
      <dsp:txXfrm>
        <a:off x="38784" y="2023792"/>
        <a:ext cx="8365501" cy="716935"/>
      </dsp:txXfrm>
    </dsp:sp>
    <dsp:sp modelId="{141A40BA-6FAF-4A96-8DE1-6527F13C3829}">
      <dsp:nvSpPr>
        <dsp:cNvPr id="0" name=""/>
        <dsp:cNvSpPr/>
      </dsp:nvSpPr>
      <dsp:spPr>
        <a:xfrm>
          <a:off x="0" y="2837112"/>
          <a:ext cx="8443069" cy="79450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smtClean="0"/>
            <a:t>Αξιολόγηση του συνολικού σχηματισμού του ατόμου/οικογένειας σε δυναμική αλληλεπίδραση με το περιβάλλον του. </a:t>
          </a:r>
          <a:endParaRPr lang="el-GR" sz="2000" kern="1200"/>
        </a:p>
      </dsp:txBody>
      <dsp:txXfrm>
        <a:off x="38784" y="2875896"/>
        <a:ext cx="8365501" cy="716935"/>
      </dsp:txXfrm>
    </dsp:sp>
    <dsp:sp modelId="{AE2FC248-B641-4287-804C-4C1CA501D167}">
      <dsp:nvSpPr>
        <dsp:cNvPr id="0" name=""/>
        <dsp:cNvSpPr/>
      </dsp:nvSpPr>
      <dsp:spPr>
        <a:xfrm>
          <a:off x="0" y="3689215"/>
          <a:ext cx="8443069" cy="794503"/>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smtClean="0"/>
            <a:t>Ο σκοπός της διάγνωσης είναι η παρέμβαση, δηλαδή η επίλυση των προβλημάτων και η βελτίωση της λετουργικότητας.</a:t>
          </a:r>
          <a:endParaRPr lang="el-GR" sz="2000" kern="1200"/>
        </a:p>
      </dsp:txBody>
      <dsp:txXfrm>
        <a:off x="38784" y="3727999"/>
        <a:ext cx="8365501" cy="716935"/>
      </dsp:txXfrm>
    </dsp:sp>
    <dsp:sp modelId="{118AC3B8-CA2D-44D1-92FB-36B8FD6BFCB9}">
      <dsp:nvSpPr>
        <dsp:cNvPr id="0" name=""/>
        <dsp:cNvSpPr/>
      </dsp:nvSpPr>
      <dsp:spPr>
        <a:xfrm>
          <a:off x="0" y="4541318"/>
          <a:ext cx="8443069" cy="79450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kern="1200" smtClean="0"/>
            <a:t>Ο συνολικός σχηματισμός «άτομο-οικογένεια-κατάσταση» λαμβάνεται υπόψη για την εκτίμηση της λειτουργικότητας του ατόμου στο περιβάλλον του. </a:t>
          </a:r>
          <a:endParaRPr lang="el-GR" sz="2000" kern="1200"/>
        </a:p>
      </dsp:txBody>
      <dsp:txXfrm>
        <a:off x="38784" y="4580102"/>
        <a:ext cx="8365501" cy="71693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l-GR">
              <a:latin typeface="Calibri" panose="020F0502020204030204" pitchFamily="34" charset="0"/>
            </a:endParaRPr>
          </a:p>
        </p:txBody>
      </p:sp>
      <p:sp>
        <p:nvSpPr>
          <p:cNvPr id="3" name="Θέση ημερομηνίας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58CDF2BC-4CBC-4108-A0DC-01FEA43B95B3}" type="datetime1">
              <a:rPr lang="el-GR" smtClean="0">
                <a:latin typeface="Calibri" panose="020F0502020204030204" pitchFamily="34" charset="0"/>
              </a:rPr>
              <a:t>17/5/2026</a:t>
            </a:fld>
            <a:endParaRPr lang="el-GR">
              <a:latin typeface="Calibri" panose="020F0502020204030204" pitchFamily="34" charset="0"/>
            </a:endParaRPr>
          </a:p>
        </p:txBody>
      </p:sp>
      <p:sp>
        <p:nvSpPr>
          <p:cNvPr id="4" name="Θέση υποσέλιδου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l-GR">
              <a:latin typeface="Calibri" panose="020F0502020204030204" pitchFamily="34" charset="0"/>
            </a:endParaRPr>
          </a:p>
        </p:txBody>
      </p:sp>
      <p:sp>
        <p:nvSpPr>
          <p:cNvPr id="5" name="Θέση αριθμού διαφάνειας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14886E15-F82A-4596-A46C-375C6D3981E1}" type="slidenum">
              <a:rPr lang="el-GR" smtClean="0">
                <a:latin typeface="Calibri" panose="020F0502020204030204" pitchFamily="34" charset="0"/>
              </a:rPr>
              <a:t>‹#›</a:t>
            </a:fld>
            <a:endParaRPr lang="el-GR">
              <a:latin typeface="Calibri" panose="020F0502020204030204" pitchFamily="34" charset="0"/>
            </a:endParaRPr>
          </a:p>
        </p:txBody>
      </p:sp>
    </p:spTree>
    <p:extLst>
      <p:ext uri="{BB962C8B-B14F-4D97-AF65-F5344CB8AC3E}">
        <p14:creationId xmlns:p14="http://schemas.microsoft.com/office/powerpoint/2010/main" val="8683081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el-GR" noProof="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panose="020F0502020204030204" pitchFamily="34" charset="0"/>
              </a:defRPr>
            </a:lvl1pPr>
          </a:lstStyle>
          <a:p>
            <a:fld id="{9223662D-3A40-4F68-AE08-A3F064B992F5}" type="datetime1">
              <a:rPr lang="el-GR" noProof="0" smtClean="0"/>
              <a:t>17/5/2026</a:t>
            </a:fld>
            <a:endParaRPr lang="el-GR" noProof="0"/>
          </a:p>
        </p:txBody>
      </p:sp>
      <p:sp>
        <p:nvSpPr>
          <p:cNvPr id="4" name="Θέση εικόνας διαφάνειας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l-GR" noProof="0"/>
              <a:t>Κάντε κλικ, για να επεξεργαστείτε τα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el-GR" noProof="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BF105DB2-FD3E-441D-8B7E-7AE83ECE27B3}" type="slidenum">
              <a:rPr lang="el-GR" noProof="0" smtClean="0"/>
              <a:pPr/>
              <a:t>‹#›</a:t>
            </a:fld>
            <a:endParaRPr lang="el-GR" noProof="0"/>
          </a:p>
        </p:txBody>
      </p:sp>
    </p:spTree>
    <p:extLst>
      <p:ext uri="{BB962C8B-B14F-4D97-AF65-F5344CB8AC3E}">
        <p14:creationId xmlns:p14="http://schemas.microsoft.com/office/powerpoint/2010/main" val="289472053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a:latin typeface="Calibri" panose="020F0502020204030204" pitchFamily="34" charset="0"/>
            </a:endParaRPr>
          </a:p>
        </p:txBody>
      </p:sp>
      <p:sp>
        <p:nvSpPr>
          <p:cNvPr id="4" name="Θέση αριθμού διαφάνειας 3"/>
          <p:cNvSpPr>
            <a:spLocks noGrp="1"/>
          </p:cNvSpPr>
          <p:nvPr>
            <p:ph type="sldNum" sz="quarter" idx="10"/>
          </p:nvPr>
        </p:nvSpPr>
        <p:spPr/>
        <p:txBody>
          <a:bodyPr rtlCol="0"/>
          <a:lstStyle/>
          <a:p>
            <a:pPr rtl="0"/>
            <a:fld id="{BF105DB2-FD3E-441D-8B7E-7AE83ECE27B3}" type="slidenum">
              <a:rPr lang="el-GR" smtClean="0">
                <a:latin typeface="Calibri" panose="020F0502020204030204" pitchFamily="34" charset="0"/>
              </a:rPr>
              <a:t>1</a:t>
            </a:fld>
            <a:endParaRPr lang="el-GR">
              <a:latin typeface="Calibri" panose="020F0502020204030204" pitchFamily="34" charset="0"/>
            </a:endParaRPr>
          </a:p>
        </p:txBody>
      </p:sp>
    </p:spTree>
    <p:extLst>
      <p:ext uri="{BB962C8B-B14F-4D97-AF65-F5344CB8AC3E}">
        <p14:creationId xmlns:p14="http://schemas.microsoft.com/office/powerpoint/2010/main" val="4085276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dirty="0">
              <a:latin typeface="Calibri" panose="020F0502020204030204" pitchFamily="34" charset="0"/>
            </a:endParaRPr>
          </a:p>
        </p:txBody>
      </p:sp>
      <p:sp>
        <p:nvSpPr>
          <p:cNvPr id="4" name="Θέση αριθμού διαφάνειας 3"/>
          <p:cNvSpPr>
            <a:spLocks noGrp="1"/>
          </p:cNvSpPr>
          <p:nvPr>
            <p:ph type="sldNum" sz="quarter" idx="10"/>
          </p:nvPr>
        </p:nvSpPr>
        <p:spPr/>
        <p:txBody>
          <a:bodyPr rtlCol="0"/>
          <a:lstStyle/>
          <a:p>
            <a:pPr rtl="0"/>
            <a:fld id="{BF105DB2-FD3E-441D-8B7E-7AE83ECE27B3}" type="slidenum">
              <a:rPr lang="el-GR" smtClean="0">
                <a:latin typeface="Calibri" panose="020F0502020204030204" pitchFamily="34" charset="0"/>
              </a:rPr>
              <a:t>2</a:t>
            </a:fld>
            <a:endParaRPr lang="el-GR" dirty="0">
              <a:latin typeface="Calibri" panose="020F0502020204030204" pitchFamily="34" charset="0"/>
            </a:endParaRPr>
          </a:p>
        </p:txBody>
      </p:sp>
    </p:spTree>
    <p:extLst>
      <p:ext uri="{BB962C8B-B14F-4D97-AF65-F5344CB8AC3E}">
        <p14:creationId xmlns:p14="http://schemas.microsoft.com/office/powerpoint/2010/main" val="2725600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a:latin typeface="Calibri" panose="020F0502020204030204" pitchFamily="34" charset="0"/>
            </a:endParaRPr>
          </a:p>
        </p:txBody>
      </p:sp>
      <p:sp>
        <p:nvSpPr>
          <p:cNvPr id="4" name="Θέση αριθμού διαφάνειας 3"/>
          <p:cNvSpPr>
            <a:spLocks noGrp="1"/>
          </p:cNvSpPr>
          <p:nvPr>
            <p:ph type="sldNum" sz="quarter" idx="10"/>
          </p:nvPr>
        </p:nvSpPr>
        <p:spPr/>
        <p:txBody>
          <a:bodyPr rtlCol="0"/>
          <a:lstStyle/>
          <a:p>
            <a:pPr rtl="0"/>
            <a:fld id="{BF105DB2-FD3E-441D-8B7E-7AE83ECE27B3}" type="slidenum">
              <a:rPr lang="el-GR" smtClean="0">
                <a:latin typeface="Calibri" panose="020F0502020204030204" pitchFamily="34" charset="0"/>
              </a:rPr>
              <a:t>3</a:t>
            </a:fld>
            <a:endParaRPr lang="el-GR">
              <a:latin typeface="Calibri" panose="020F0502020204030204" pitchFamily="34" charset="0"/>
            </a:endParaRPr>
          </a:p>
        </p:txBody>
      </p:sp>
    </p:spTree>
    <p:extLst>
      <p:ext uri="{BB962C8B-B14F-4D97-AF65-F5344CB8AC3E}">
        <p14:creationId xmlns:p14="http://schemas.microsoft.com/office/powerpoint/2010/main" val="3546443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a:latin typeface="Calibri" panose="020F0502020204030204" pitchFamily="34" charset="0"/>
            </a:endParaRPr>
          </a:p>
        </p:txBody>
      </p:sp>
      <p:sp>
        <p:nvSpPr>
          <p:cNvPr id="4" name="Θέση αριθμού διαφάνειας 3"/>
          <p:cNvSpPr>
            <a:spLocks noGrp="1"/>
          </p:cNvSpPr>
          <p:nvPr>
            <p:ph type="sldNum" sz="quarter" idx="10"/>
          </p:nvPr>
        </p:nvSpPr>
        <p:spPr/>
        <p:txBody>
          <a:bodyPr rtlCol="0"/>
          <a:lstStyle/>
          <a:p>
            <a:pPr rtl="0"/>
            <a:fld id="{BF105DB2-FD3E-441D-8B7E-7AE83ECE27B3}" type="slidenum">
              <a:rPr lang="el-GR" smtClean="0">
                <a:latin typeface="Calibri" panose="020F0502020204030204" pitchFamily="34" charset="0"/>
              </a:rPr>
              <a:t>4</a:t>
            </a:fld>
            <a:endParaRPr lang="el-GR">
              <a:latin typeface="Calibri" panose="020F0502020204030204" pitchFamily="34" charset="0"/>
            </a:endParaRPr>
          </a:p>
        </p:txBody>
      </p:sp>
    </p:spTree>
    <p:extLst>
      <p:ext uri="{BB962C8B-B14F-4D97-AF65-F5344CB8AC3E}">
        <p14:creationId xmlns:p14="http://schemas.microsoft.com/office/powerpoint/2010/main" val="3610485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a:latin typeface="Calibri" panose="020F0502020204030204" pitchFamily="34" charset="0"/>
            </a:endParaRPr>
          </a:p>
        </p:txBody>
      </p:sp>
      <p:sp>
        <p:nvSpPr>
          <p:cNvPr id="4" name="Θέση αριθμού διαφάνειας 3"/>
          <p:cNvSpPr>
            <a:spLocks noGrp="1"/>
          </p:cNvSpPr>
          <p:nvPr>
            <p:ph type="sldNum" sz="quarter" idx="10"/>
          </p:nvPr>
        </p:nvSpPr>
        <p:spPr/>
        <p:txBody>
          <a:bodyPr rtlCol="0"/>
          <a:lstStyle/>
          <a:p>
            <a:pPr rtl="0"/>
            <a:fld id="{BF105DB2-FD3E-441D-8B7E-7AE83ECE27B3}" type="slidenum">
              <a:rPr lang="el-GR" smtClean="0">
                <a:latin typeface="Calibri" panose="020F0502020204030204" pitchFamily="34" charset="0"/>
              </a:rPr>
              <a:t>5</a:t>
            </a:fld>
            <a:endParaRPr lang="el-GR">
              <a:latin typeface="Calibri" panose="020F0502020204030204" pitchFamily="34" charset="0"/>
            </a:endParaRPr>
          </a:p>
        </p:txBody>
      </p:sp>
    </p:spTree>
    <p:extLst>
      <p:ext uri="{BB962C8B-B14F-4D97-AF65-F5344CB8AC3E}">
        <p14:creationId xmlns:p14="http://schemas.microsoft.com/office/powerpoint/2010/main" val="1013216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a:latin typeface="Calibri" panose="020F0502020204030204" pitchFamily="34" charset="0"/>
            </a:endParaRPr>
          </a:p>
        </p:txBody>
      </p:sp>
      <p:sp>
        <p:nvSpPr>
          <p:cNvPr id="4" name="Θέση αριθμού διαφάνειας 3"/>
          <p:cNvSpPr>
            <a:spLocks noGrp="1"/>
          </p:cNvSpPr>
          <p:nvPr>
            <p:ph type="sldNum" sz="quarter" idx="10"/>
          </p:nvPr>
        </p:nvSpPr>
        <p:spPr/>
        <p:txBody>
          <a:bodyPr rtlCol="0"/>
          <a:lstStyle/>
          <a:p>
            <a:pPr rtl="0"/>
            <a:fld id="{BF105DB2-FD3E-441D-8B7E-7AE83ECE27B3}" type="slidenum">
              <a:rPr lang="el-GR" smtClean="0">
                <a:latin typeface="Calibri" panose="020F0502020204030204" pitchFamily="34" charset="0"/>
              </a:rPr>
              <a:t>6</a:t>
            </a:fld>
            <a:endParaRPr lang="el-GR">
              <a:latin typeface="Calibri" panose="020F0502020204030204" pitchFamily="34" charset="0"/>
            </a:endParaRPr>
          </a:p>
        </p:txBody>
      </p:sp>
    </p:spTree>
    <p:extLst>
      <p:ext uri="{BB962C8B-B14F-4D97-AF65-F5344CB8AC3E}">
        <p14:creationId xmlns:p14="http://schemas.microsoft.com/office/powerpoint/2010/main" val="767898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6" name="μπλοκ τίτλου"/>
          <p:cNvSpPr/>
          <p:nvPr/>
        </p:nvSpPr>
        <p:spPr bwMode="invGray">
          <a:xfrm>
            <a:off x="1141413" y="1600200"/>
            <a:ext cx="11047412" cy="32766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grpSp>
        <p:nvGrpSpPr>
          <p:cNvPr id="7" name="επάνω γραφικό"/>
          <p:cNvGrpSpPr/>
          <p:nvPr/>
        </p:nvGrpSpPr>
        <p:grpSpPr>
          <a:xfrm>
            <a:off x="1279" y="0"/>
            <a:ext cx="12188952" cy="429768"/>
            <a:chOff x="1279" y="0"/>
            <a:chExt cx="12188952" cy="429768"/>
          </a:xfrm>
        </p:grpSpPr>
        <p:sp>
          <p:nvSpPr>
            <p:cNvPr id="8" name="Ορθογώνιο 7"/>
            <p:cNvSpPr/>
            <p:nvPr/>
          </p:nvSpPr>
          <p:spPr>
            <a:xfrm>
              <a:off x="1279" y="0"/>
              <a:ext cx="12188952"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9" name="Ορθογώνιο 8"/>
            <p:cNvSpPr/>
            <p:nvPr/>
          </p:nvSpPr>
          <p:spPr>
            <a:xfrm>
              <a:off x="1279" y="228600"/>
              <a:ext cx="12188952" cy="2011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10" name="Ορθογώνιο 9"/>
            <p:cNvSpPr/>
            <p:nvPr/>
          </p:nvSpPr>
          <p:spPr>
            <a:xfrm>
              <a:off x="1279" y="306324"/>
              <a:ext cx="12188952" cy="45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grpSp>
      <p:grpSp>
        <p:nvGrpSpPr>
          <p:cNvPr id="23" name="κάτω γραφικό"/>
          <p:cNvGrpSpPr/>
          <p:nvPr/>
        </p:nvGrpSpPr>
        <p:grpSpPr>
          <a:xfrm>
            <a:off x="0" y="6080760"/>
            <a:ext cx="12190231" cy="777240"/>
            <a:chOff x="0" y="6080760"/>
            <a:chExt cx="12190231" cy="777240"/>
          </a:xfrm>
        </p:grpSpPr>
        <p:sp>
          <p:nvSpPr>
            <p:cNvPr id="13" name="Ορθογώνιο 12"/>
            <p:cNvSpPr/>
            <p:nvPr/>
          </p:nvSpPr>
          <p:spPr>
            <a:xfrm>
              <a:off x="0" y="6217920"/>
              <a:ext cx="12188825" cy="64008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14" name="Ορθογώνιο 13"/>
            <p:cNvSpPr/>
            <p:nvPr/>
          </p:nvSpPr>
          <p:spPr>
            <a:xfrm>
              <a:off x="1279" y="6080760"/>
              <a:ext cx="12188952" cy="97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15" name="Ορθογώνιο 14"/>
            <p:cNvSpPr/>
            <p:nvPr/>
          </p:nvSpPr>
          <p:spPr>
            <a:xfrm>
              <a:off x="1279" y="6172200"/>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grpSp>
      <p:sp>
        <p:nvSpPr>
          <p:cNvPr id="2" name="Τίτλος 1"/>
          <p:cNvSpPr>
            <a:spLocks noGrp="1"/>
          </p:cNvSpPr>
          <p:nvPr>
            <p:ph type="ctrTitle" hasCustomPrompt="1"/>
          </p:nvPr>
        </p:nvSpPr>
        <p:spPr bwMode="invGray">
          <a:xfrm>
            <a:off x="1522414" y="1905000"/>
            <a:ext cx="9143998" cy="2667000"/>
          </a:xfrm>
        </p:spPr>
        <p:txBody>
          <a:bodyPr rtlCol="0" anchor="b">
            <a:normAutofit/>
          </a:bodyPr>
          <a:lstStyle>
            <a:lvl1pPr>
              <a:lnSpc>
                <a:spcPct val="80000"/>
              </a:lnSpc>
              <a:defRPr sz="6600">
                <a:solidFill>
                  <a:schemeClr val="bg1"/>
                </a:solidFill>
                <a:effectLst>
                  <a:outerShdw blurRad="88900" algn="ctr" rotWithShape="0">
                    <a:prstClr val="black">
                      <a:alpha val="35000"/>
                    </a:prstClr>
                  </a:outerShdw>
                </a:effectLst>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Υπότιτλος 2"/>
          <p:cNvSpPr>
            <a:spLocks noGrp="1"/>
          </p:cNvSpPr>
          <p:nvPr>
            <p:ph type="subTitle" idx="1" hasCustomPrompt="1"/>
          </p:nvPr>
        </p:nvSpPr>
        <p:spPr>
          <a:xfrm>
            <a:off x="1522413" y="5029200"/>
            <a:ext cx="8229598" cy="838200"/>
          </a:xfrm>
        </p:spPr>
        <p:txBody>
          <a:bodyPr rtlCol="0"/>
          <a:lstStyle>
            <a:lvl1pPr marL="0" indent="0" algn="l">
              <a:lnSpc>
                <a:spcPct val="90000"/>
              </a:lnSpc>
              <a:spcBef>
                <a:spcPts val="0"/>
              </a:spcBef>
              <a:buNone/>
              <a:defRPr>
                <a:solidFill>
                  <a:schemeClr val="tx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l-GR"/>
              <a:t>Κάντε κλικ για να επεξεργαστείτε τον υπότιτλο του υποδείγματος</a:t>
            </a:r>
            <a:endParaRPr lang="el-GR" dirty="0"/>
          </a:p>
        </p:txBody>
      </p:sp>
      <p:sp>
        <p:nvSpPr>
          <p:cNvPr id="21" name="Θέση υποσέλιδου 20"/>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20" name="Θέση ημερομηνίας 19"/>
          <p:cNvSpPr>
            <a:spLocks noGrp="1"/>
          </p:cNvSpPr>
          <p:nvPr>
            <p:ph type="dt" sz="half" idx="10"/>
          </p:nvPr>
        </p:nvSpPr>
        <p:spPr/>
        <p:txBody>
          <a:bodyPr rtlCol="0"/>
          <a:lstStyle>
            <a:lvl1pPr>
              <a:defRPr>
                <a:latin typeface="Calibri" panose="020F0502020204030204" pitchFamily="34" charset="0"/>
              </a:defRPr>
            </a:lvl1pPr>
          </a:lstStyle>
          <a:p>
            <a:fld id="{BD824F6D-003B-4669-B573-291B4AD124AC}" type="datetime1">
              <a:rPr lang="el-GR" smtClean="0"/>
              <a:t>17/5/2026</a:t>
            </a:fld>
            <a:endParaRPr lang="el-GR" dirty="0"/>
          </a:p>
        </p:txBody>
      </p:sp>
      <p:sp>
        <p:nvSpPr>
          <p:cNvPr id="22" name="Θέση αριθμού διαφάνειας 21"/>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4088169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Σύμβολο κράτησης θέσης κατακόρυφου κειμένου 2"/>
          <p:cNvSpPr>
            <a:spLocks noGrp="1"/>
          </p:cNvSpPr>
          <p:nvPr>
            <p:ph type="body" orient="vert" idx="1" hasCustomPrompt="1"/>
          </p:nvPr>
        </p:nvSpPr>
        <p:spPr/>
        <p:txBody>
          <a:bodyPr vert="eaVert" rtlCol="0"/>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vl6pPr>
              <a:defRPr/>
            </a:lvl6pPr>
            <a:lvl7pPr>
              <a:defRPr/>
            </a:lvl7pPr>
            <a:lvl8pPr>
              <a:defRPr/>
            </a:lvl8pPr>
            <a:lvl9pPr>
              <a:defRPr/>
            </a:lvl9pPr>
          </a:lstStyle>
          <a:p>
            <a:pPr lvl="0" rtl="0"/>
            <a:r>
              <a:rPr lang="el-GR"/>
              <a:t>Κάντε κλικ, για να επεξεργαστείτε τα Στυλ υποδείγματος κειμένου</a:t>
            </a:r>
          </a:p>
          <a:p>
            <a:pPr lvl="1" rtl="0"/>
            <a:r>
              <a:rPr lang="el-GR"/>
              <a:t>Δεύτερου επιπέδου</a:t>
            </a:r>
          </a:p>
          <a:p>
            <a:pPr lvl="2" rtl="0"/>
            <a:r>
              <a:rPr lang="el-GR"/>
              <a:t>Τρίτου επιπέδου</a:t>
            </a:r>
          </a:p>
          <a:p>
            <a:pPr lvl="3" rtl="0"/>
            <a:r>
              <a:rPr lang="el-GR"/>
              <a:t>Τέταρτου επιπέδου</a:t>
            </a:r>
          </a:p>
          <a:p>
            <a:pPr lvl="4" rtl="0"/>
            <a:r>
              <a:rPr lang="el-GR"/>
              <a:t>Πέμπτου επιπέδου</a:t>
            </a:r>
            <a:endParaRPr lang="el-GR" dirty="0"/>
          </a:p>
        </p:txBody>
      </p:sp>
      <p:sp>
        <p:nvSpPr>
          <p:cNvPr id="5" name="Θέση υποσέλιδου 4"/>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4" name="Θέση ημερομηνίας 3"/>
          <p:cNvSpPr>
            <a:spLocks noGrp="1"/>
          </p:cNvSpPr>
          <p:nvPr>
            <p:ph type="dt" sz="half" idx="10"/>
          </p:nvPr>
        </p:nvSpPr>
        <p:spPr/>
        <p:txBody>
          <a:bodyPr rtlCol="0"/>
          <a:lstStyle>
            <a:lvl1pPr>
              <a:defRPr>
                <a:latin typeface="Calibri" panose="020F0502020204030204" pitchFamily="34" charset="0"/>
              </a:defRPr>
            </a:lvl1pPr>
          </a:lstStyle>
          <a:p>
            <a:fld id="{497B3BE5-6EAB-4967-892D-B1D0AD769FDC}" type="datetime1">
              <a:rPr lang="el-GR" smtClean="0"/>
              <a:t>17/5/2026</a:t>
            </a:fld>
            <a:endParaRPr lang="el-GR" dirty="0"/>
          </a:p>
        </p:txBody>
      </p:sp>
      <p:sp>
        <p:nvSpPr>
          <p:cNvPr id="6" name="Θέση αριθμού διαφάνειας 5"/>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2223790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9494507" y="609600"/>
            <a:ext cx="1143001" cy="5410200"/>
          </a:xfrm>
        </p:spPr>
        <p:txBody>
          <a:bodyPr vert="eaVert" rtlCol="0"/>
          <a:lstStyle>
            <a:lvl1pPr>
              <a:defRPr>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Σύμβολο κράτησης θέσης κατακόρυφου κειμένου 2"/>
          <p:cNvSpPr>
            <a:spLocks noGrp="1"/>
          </p:cNvSpPr>
          <p:nvPr>
            <p:ph type="body" orient="vert" idx="1" hasCustomPrompt="1"/>
          </p:nvPr>
        </p:nvSpPr>
        <p:spPr>
          <a:xfrm>
            <a:off x="1522413" y="609600"/>
            <a:ext cx="7696198" cy="5410200"/>
          </a:xfrm>
        </p:spPr>
        <p:txBody>
          <a:bodyPr vert="eaVert" rtlCol="0"/>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vl6pPr>
              <a:defRPr/>
            </a:lvl6pPr>
            <a:lvl7pPr>
              <a:defRPr/>
            </a:lvl7pPr>
            <a:lvl8pPr>
              <a:defRPr/>
            </a:lvl8pPr>
            <a:lvl9pPr>
              <a:defRPr/>
            </a:lvl9pPr>
          </a:lstStyle>
          <a:p>
            <a:pPr lvl="0" rtl="0"/>
            <a:r>
              <a:rPr lang="el-GR"/>
              <a:t>Κάντε κλικ, για να επεξεργαστείτε τα Στυλ υποδείγματος κειμένου</a:t>
            </a:r>
          </a:p>
          <a:p>
            <a:pPr lvl="1" rtl="0"/>
            <a:r>
              <a:rPr lang="el-GR"/>
              <a:t>Δεύτερου επιπέδου</a:t>
            </a:r>
          </a:p>
          <a:p>
            <a:pPr lvl="2" rtl="0"/>
            <a:r>
              <a:rPr lang="el-GR"/>
              <a:t>Τρίτου επιπέδου</a:t>
            </a:r>
          </a:p>
          <a:p>
            <a:pPr lvl="3" rtl="0"/>
            <a:r>
              <a:rPr lang="el-GR"/>
              <a:t>Τέταρτου επιπέδου</a:t>
            </a:r>
          </a:p>
          <a:p>
            <a:pPr lvl="4" rtl="0"/>
            <a:r>
              <a:rPr lang="el-GR"/>
              <a:t>Πέμπτου επιπέδου</a:t>
            </a:r>
            <a:endParaRPr lang="el-GR" dirty="0"/>
          </a:p>
        </p:txBody>
      </p:sp>
      <p:sp>
        <p:nvSpPr>
          <p:cNvPr id="5" name="Θέση υποσέλιδου 4"/>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4" name="Θέση ημερομηνίας 3"/>
          <p:cNvSpPr>
            <a:spLocks noGrp="1"/>
          </p:cNvSpPr>
          <p:nvPr>
            <p:ph type="dt" sz="half" idx="10"/>
          </p:nvPr>
        </p:nvSpPr>
        <p:spPr/>
        <p:txBody>
          <a:bodyPr rtlCol="0"/>
          <a:lstStyle>
            <a:lvl1pPr>
              <a:defRPr>
                <a:latin typeface="Calibri" panose="020F0502020204030204" pitchFamily="34" charset="0"/>
              </a:defRPr>
            </a:lvl1pPr>
          </a:lstStyle>
          <a:p>
            <a:fld id="{F57A4455-1E3F-40B8-A607-17C6B9BBB369}" type="datetime1">
              <a:rPr lang="el-GR" smtClean="0"/>
              <a:t>17/5/2026</a:t>
            </a:fld>
            <a:endParaRPr lang="el-GR" dirty="0"/>
          </a:p>
        </p:txBody>
      </p:sp>
      <p:sp>
        <p:nvSpPr>
          <p:cNvPr id="6" name="Θέση αριθμού διαφάνειας 5"/>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265341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normAutofit/>
          </a:bodyPr>
          <a:lstStyle>
            <a:lvl1pPr algn="l">
              <a:defRPr sz="3200">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Θέση περιεχομένου 2"/>
          <p:cNvSpPr>
            <a:spLocks noGrp="1"/>
          </p:cNvSpPr>
          <p:nvPr>
            <p:ph idx="1" hasCustomPrompt="1"/>
          </p:nvPr>
        </p:nvSpPr>
        <p:spPr/>
        <p:txBody>
          <a:bodyPr rtlCol="0"/>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rtl="0"/>
            <a:r>
              <a:rPr lang="el-GR"/>
              <a:t>Κάντε κλικ, για να επεξεργαστείτε τα Στυλ υποδείγματος κειμένου</a:t>
            </a:r>
          </a:p>
          <a:p>
            <a:pPr lvl="1" rtl="0"/>
            <a:r>
              <a:rPr lang="el-GR"/>
              <a:t>Δεύτερου επιπέδου</a:t>
            </a:r>
          </a:p>
          <a:p>
            <a:pPr lvl="2" rtl="0"/>
            <a:r>
              <a:rPr lang="el-GR"/>
              <a:t>Τρίτου επιπέδου</a:t>
            </a:r>
          </a:p>
          <a:p>
            <a:pPr lvl="3" rtl="0"/>
            <a:r>
              <a:rPr lang="el-GR"/>
              <a:t>Τέταρτου επιπέδου</a:t>
            </a:r>
          </a:p>
          <a:p>
            <a:pPr lvl="4" rtl="0"/>
            <a:r>
              <a:rPr lang="el-GR"/>
              <a:t>Πέμπτου επιπέδου</a:t>
            </a:r>
            <a:endParaRPr lang="el-GR" dirty="0"/>
          </a:p>
        </p:txBody>
      </p:sp>
      <p:sp>
        <p:nvSpPr>
          <p:cNvPr id="5" name="Θέση υποσέλιδου 4"/>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4" name="Θέση ημερομηνίας 3"/>
          <p:cNvSpPr>
            <a:spLocks noGrp="1"/>
          </p:cNvSpPr>
          <p:nvPr>
            <p:ph type="dt" sz="half" idx="10"/>
          </p:nvPr>
        </p:nvSpPr>
        <p:spPr/>
        <p:txBody>
          <a:bodyPr rtlCol="0"/>
          <a:lstStyle>
            <a:lvl1pPr>
              <a:defRPr>
                <a:latin typeface="Calibri" panose="020F0502020204030204" pitchFamily="34" charset="0"/>
              </a:defRPr>
            </a:lvl1pPr>
          </a:lstStyle>
          <a:p>
            <a:fld id="{F728A70F-EE40-43DA-9644-93A462A078BE}" type="datetime1">
              <a:rPr lang="el-GR" smtClean="0"/>
              <a:t>17/5/2026</a:t>
            </a:fld>
            <a:endParaRPr lang="el-GR" dirty="0"/>
          </a:p>
        </p:txBody>
      </p:sp>
      <p:sp>
        <p:nvSpPr>
          <p:cNvPr id="6" name="Θέση αριθμού διαφάνειας 5"/>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506475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normAutofit/>
          </a:bodyPr>
          <a:lstStyle>
            <a:lvl1pPr algn="l">
              <a:defRPr sz="3200">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Θέση περιεχομένου 2"/>
          <p:cNvSpPr>
            <a:spLocks noGrp="1"/>
          </p:cNvSpPr>
          <p:nvPr>
            <p:ph idx="1" hasCustomPrompt="1"/>
          </p:nvPr>
        </p:nvSpPr>
        <p:spPr/>
        <p:txBody>
          <a:bodyPr rtlCol="0"/>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rtl="0"/>
            <a:r>
              <a:rPr lang="el-GR"/>
              <a:t>Κάντε κλικ, για να επεξεργαστείτε τα Στυλ υποδείγματος κειμένου</a:t>
            </a:r>
          </a:p>
          <a:p>
            <a:pPr lvl="1" rtl="0"/>
            <a:r>
              <a:rPr lang="el-GR"/>
              <a:t>Δεύτερου επιπέδου</a:t>
            </a:r>
          </a:p>
          <a:p>
            <a:pPr lvl="2" rtl="0"/>
            <a:r>
              <a:rPr lang="el-GR"/>
              <a:t>Τρίτου επιπέδου</a:t>
            </a:r>
          </a:p>
          <a:p>
            <a:pPr lvl="3" rtl="0"/>
            <a:r>
              <a:rPr lang="el-GR"/>
              <a:t>Τέταρτου επιπέδου</a:t>
            </a:r>
          </a:p>
          <a:p>
            <a:pPr lvl="4" rtl="0"/>
            <a:r>
              <a:rPr lang="el-GR"/>
              <a:t>Πέμπτου επιπέδου</a:t>
            </a:r>
            <a:endParaRPr lang="el-GR" dirty="0"/>
          </a:p>
        </p:txBody>
      </p:sp>
      <p:sp>
        <p:nvSpPr>
          <p:cNvPr id="5" name="Θέση υποσέλιδου 4"/>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4" name="Θέση ημερομηνίας 3"/>
          <p:cNvSpPr>
            <a:spLocks noGrp="1"/>
          </p:cNvSpPr>
          <p:nvPr>
            <p:ph type="dt" sz="half" idx="10"/>
          </p:nvPr>
        </p:nvSpPr>
        <p:spPr/>
        <p:txBody>
          <a:bodyPr rtlCol="0"/>
          <a:lstStyle>
            <a:lvl1pPr>
              <a:defRPr>
                <a:latin typeface="Calibri" panose="020F0502020204030204" pitchFamily="34" charset="0"/>
              </a:defRPr>
            </a:lvl1pPr>
          </a:lstStyle>
          <a:p>
            <a:fld id="{9CDFDC13-05B7-4397-A873-EE24463949C5}" type="datetime1">
              <a:rPr lang="el-GR" smtClean="0"/>
              <a:t>17/5/2026</a:t>
            </a:fld>
            <a:endParaRPr lang="el-GR" dirty="0"/>
          </a:p>
        </p:txBody>
      </p:sp>
      <p:sp>
        <p:nvSpPr>
          <p:cNvPr id="6" name="Θέση αριθμού διαφάνειας 5"/>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894591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1522413" y="1905000"/>
            <a:ext cx="9144000" cy="2667000"/>
          </a:xfrm>
        </p:spPr>
        <p:txBody>
          <a:bodyPr rtlCol="0" anchor="b">
            <a:normAutofit/>
          </a:bodyPr>
          <a:lstStyle>
            <a:lvl1pPr algn="l">
              <a:defRPr sz="5400" b="0" cap="none" baseline="0">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Θέση κειμένου 2"/>
          <p:cNvSpPr>
            <a:spLocks noGrp="1"/>
          </p:cNvSpPr>
          <p:nvPr>
            <p:ph type="body" idx="1" hasCustomPrompt="1"/>
          </p:nvPr>
        </p:nvSpPr>
        <p:spPr>
          <a:xfrm>
            <a:off x="1522413" y="4876800"/>
            <a:ext cx="8229598" cy="1143000"/>
          </a:xfrm>
        </p:spPr>
        <p:txBody>
          <a:bodyPr rtlCol="0" anchor="t">
            <a:normAutofit/>
          </a:bodyPr>
          <a:lstStyle>
            <a:lvl1pPr marL="0" indent="0">
              <a:spcBef>
                <a:spcPts val="0"/>
              </a:spcBef>
              <a:buNone/>
              <a:defRPr sz="2400">
                <a:solidFill>
                  <a:schemeClr val="tx1"/>
                </a:solidFill>
                <a:latin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Κάντε κλικ, για να επεξεργαστείτε τα Στυλ υποδείγματος κειμένου</a:t>
            </a:r>
            <a:endParaRPr lang="el-GR" dirty="0"/>
          </a:p>
        </p:txBody>
      </p:sp>
      <p:sp>
        <p:nvSpPr>
          <p:cNvPr id="5" name="Θέση υποσέλιδου 4"/>
          <p:cNvSpPr>
            <a:spLocks noGrp="1"/>
          </p:cNvSpPr>
          <p:nvPr>
            <p:ph type="ftr" sz="quarter" idx="11"/>
          </p:nvPr>
        </p:nvSpPr>
        <p:spPr/>
        <p:txBody>
          <a:bodyPr rtlCol="0"/>
          <a:lstStyle>
            <a:lvl1pPr>
              <a:defRPr>
                <a:solidFill>
                  <a:schemeClr val="tx1"/>
                </a:solidFill>
                <a:latin typeface="Calibri" panose="020F0502020204030204" pitchFamily="34" charset="0"/>
              </a:defRPr>
            </a:lvl1pPr>
          </a:lstStyle>
          <a:p>
            <a:r>
              <a:rPr lang="el-GR"/>
              <a:t>Προσθήκη υποσέλιδου</a:t>
            </a:r>
            <a:endParaRPr lang="el-GR" dirty="0"/>
          </a:p>
        </p:txBody>
      </p:sp>
      <p:sp>
        <p:nvSpPr>
          <p:cNvPr id="4" name="Θέση ημερομηνίας 3"/>
          <p:cNvSpPr>
            <a:spLocks noGrp="1"/>
          </p:cNvSpPr>
          <p:nvPr>
            <p:ph type="dt" sz="half" idx="10"/>
          </p:nvPr>
        </p:nvSpPr>
        <p:spPr/>
        <p:txBody>
          <a:bodyPr rtlCol="0"/>
          <a:lstStyle>
            <a:lvl1pPr>
              <a:defRPr>
                <a:solidFill>
                  <a:schemeClr val="tx1"/>
                </a:solidFill>
                <a:latin typeface="Calibri" panose="020F0502020204030204" pitchFamily="34" charset="0"/>
              </a:defRPr>
            </a:lvl1pPr>
          </a:lstStyle>
          <a:p>
            <a:fld id="{8CAABC85-252B-45F2-B4DB-2F114B572451}" type="datetime1">
              <a:rPr lang="el-GR" smtClean="0"/>
              <a:t>17/5/2026</a:t>
            </a:fld>
            <a:endParaRPr lang="el-GR" dirty="0"/>
          </a:p>
        </p:txBody>
      </p:sp>
      <p:sp>
        <p:nvSpPr>
          <p:cNvPr id="6" name="Θέση αριθμού διαφάνειας 5"/>
          <p:cNvSpPr>
            <a:spLocks noGrp="1"/>
          </p:cNvSpPr>
          <p:nvPr>
            <p:ph type="sldNum" sz="quarter" idx="12"/>
          </p:nvPr>
        </p:nvSpPr>
        <p:spPr/>
        <p:txBody>
          <a:bodyPr rtlCol="0"/>
          <a:lstStyle>
            <a:lvl1pPr>
              <a:defRPr>
                <a:solidFill>
                  <a:schemeClr val="tx1"/>
                </a:solidFill>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3484106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Θέση περιεχομένου 2"/>
          <p:cNvSpPr>
            <a:spLocks noGrp="1"/>
          </p:cNvSpPr>
          <p:nvPr>
            <p:ph sz="half" idx="1" hasCustomPrompt="1"/>
          </p:nvPr>
        </p:nvSpPr>
        <p:spPr>
          <a:xfrm>
            <a:off x="1522413" y="1904999"/>
            <a:ext cx="4435564" cy="4088921"/>
          </a:xfrm>
        </p:spPr>
        <p:txBody>
          <a:bodyPr rtlCol="0">
            <a:normAutofit/>
          </a:bodyPr>
          <a:lstStyle>
            <a:lvl1pPr>
              <a:defRPr sz="2400">
                <a:latin typeface="Calibri" panose="020F0502020204030204" pitchFamily="34" charset="0"/>
              </a:defRPr>
            </a:lvl1pPr>
            <a:lvl2pPr>
              <a:defRPr sz="2000">
                <a:latin typeface="Calibri" panose="020F0502020204030204" pitchFamily="34" charset="0"/>
              </a:defRPr>
            </a:lvl2pPr>
            <a:lvl3pPr>
              <a:defRPr sz="1800">
                <a:latin typeface="Calibri" panose="020F0502020204030204" pitchFamily="34" charset="0"/>
              </a:defRPr>
            </a:lvl3pPr>
            <a:lvl4pPr>
              <a:defRPr sz="1600">
                <a:latin typeface="Calibri" panose="020F0502020204030204" pitchFamily="34" charset="0"/>
              </a:defRPr>
            </a:lvl4pPr>
            <a:lvl5pPr>
              <a:defRPr sz="1600">
                <a:latin typeface="Calibri" panose="020F0502020204030204" pitchFamily="34" charset="0"/>
              </a:defRPr>
            </a:lvl5pPr>
            <a:lvl6pPr>
              <a:defRPr sz="1600"/>
            </a:lvl6pPr>
            <a:lvl7pPr>
              <a:defRPr sz="1600"/>
            </a:lvl7pPr>
            <a:lvl8pPr>
              <a:defRPr sz="1600"/>
            </a:lvl8pPr>
            <a:lvl9pPr>
              <a:defRPr sz="1600"/>
            </a:lvl9pPr>
          </a:lstStyle>
          <a:p>
            <a:pPr lvl="0" rtl="0"/>
            <a:r>
              <a:rPr lang="el-GR"/>
              <a:t>Κάντε κλικ, για να επεξεργαστείτε τα Στυλ υποδείγματος κειμένου</a:t>
            </a:r>
          </a:p>
          <a:p>
            <a:pPr lvl="1" rtl="0"/>
            <a:r>
              <a:rPr lang="el-GR"/>
              <a:t>Δεύτερου επιπέδου</a:t>
            </a:r>
          </a:p>
          <a:p>
            <a:pPr lvl="2" rtl="0"/>
            <a:r>
              <a:rPr lang="el-GR"/>
              <a:t>Τρίτου επιπέδου</a:t>
            </a:r>
          </a:p>
          <a:p>
            <a:pPr lvl="3" rtl="0"/>
            <a:r>
              <a:rPr lang="el-GR"/>
              <a:t>Τέταρτου επιπέδου</a:t>
            </a:r>
          </a:p>
          <a:p>
            <a:pPr lvl="4" rtl="0"/>
            <a:r>
              <a:rPr lang="el-GR"/>
              <a:t>Πέμπτου επιπέδου</a:t>
            </a:r>
            <a:endParaRPr lang="el-GR" dirty="0"/>
          </a:p>
        </p:txBody>
      </p:sp>
      <p:sp>
        <p:nvSpPr>
          <p:cNvPr id="4" name="Θέση περιεχομένου 3"/>
          <p:cNvSpPr>
            <a:spLocks noGrp="1"/>
          </p:cNvSpPr>
          <p:nvPr>
            <p:ph sz="half" idx="2" hasCustomPrompt="1"/>
          </p:nvPr>
        </p:nvSpPr>
        <p:spPr>
          <a:xfrm>
            <a:off x="6230849" y="1904999"/>
            <a:ext cx="4435564" cy="4088921"/>
          </a:xfrm>
        </p:spPr>
        <p:txBody>
          <a:bodyPr rtlCol="0">
            <a:normAutofit/>
          </a:bodyPr>
          <a:lstStyle>
            <a:lvl1pPr>
              <a:defRPr sz="2400">
                <a:latin typeface="Calibri" panose="020F0502020204030204" pitchFamily="34" charset="0"/>
              </a:defRPr>
            </a:lvl1pPr>
            <a:lvl2pPr>
              <a:defRPr sz="2000">
                <a:latin typeface="Calibri" panose="020F0502020204030204" pitchFamily="34" charset="0"/>
              </a:defRPr>
            </a:lvl2pPr>
            <a:lvl3pPr>
              <a:defRPr sz="1800">
                <a:latin typeface="Calibri" panose="020F0502020204030204" pitchFamily="34" charset="0"/>
              </a:defRPr>
            </a:lvl3pPr>
            <a:lvl4pPr>
              <a:defRPr sz="1600">
                <a:latin typeface="Calibri" panose="020F0502020204030204" pitchFamily="34" charset="0"/>
              </a:defRPr>
            </a:lvl4pPr>
            <a:lvl5pPr>
              <a:defRPr sz="1600">
                <a:latin typeface="Calibri" panose="020F0502020204030204" pitchFamily="34" charset="0"/>
              </a:defRPr>
            </a:lvl5pPr>
            <a:lvl6pPr>
              <a:defRPr sz="1600"/>
            </a:lvl6pPr>
            <a:lvl7pPr>
              <a:defRPr sz="1600"/>
            </a:lvl7pPr>
            <a:lvl8pPr>
              <a:defRPr sz="1600" baseline="0"/>
            </a:lvl8pPr>
            <a:lvl9pPr>
              <a:defRPr sz="1600" baseline="0"/>
            </a:lvl9pPr>
          </a:lstStyle>
          <a:p>
            <a:pPr lvl="0" rtl="0"/>
            <a:r>
              <a:rPr lang="el-GR"/>
              <a:t>Κάντε κλικ, για να επεξεργαστείτε τα Στυλ υποδείγματος κειμένου</a:t>
            </a:r>
          </a:p>
          <a:p>
            <a:pPr lvl="1" rtl="0"/>
            <a:r>
              <a:rPr lang="el-GR"/>
              <a:t>Δεύτερου επιπέδου</a:t>
            </a:r>
          </a:p>
          <a:p>
            <a:pPr lvl="2" rtl="0"/>
            <a:r>
              <a:rPr lang="el-GR"/>
              <a:t>Τρίτου επιπέδου</a:t>
            </a:r>
          </a:p>
          <a:p>
            <a:pPr lvl="3" rtl="0"/>
            <a:r>
              <a:rPr lang="el-GR"/>
              <a:t>Τέταρτου επιπέδου</a:t>
            </a:r>
          </a:p>
          <a:p>
            <a:pPr lvl="4" rtl="0"/>
            <a:r>
              <a:rPr lang="el-GR"/>
              <a:t>Πέμπτου επιπέδου</a:t>
            </a:r>
            <a:endParaRPr lang="el-GR" dirty="0"/>
          </a:p>
        </p:txBody>
      </p:sp>
      <p:sp>
        <p:nvSpPr>
          <p:cNvPr id="6" name="Θέση υποσέλιδου 5"/>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5" name="Θέση ημερομηνίας 4"/>
          <p:cNvSpPr>
            <a:spLocks noGrp="1"/>
          </p:cNvSpPr>
          <p:nvPr>
            <p:ph type="dt" sz="half" idx="10"/>
          </p:nvPr>
        </p:nvSpPr>
        <p:spPr/>
        <p:txBody>
          <a:bodyPr rtlCol="0"/>
          <a:lstStyle>
            <a:lvl1pPr>
              <a:defRPr>
                <a:latin typeface="Calibri" panose="020F0502020204030204" pitchFamily="34" charset="0"/>
              </a:defRPr>
            </a:lvl1pPr>
          </a:lstStyle>
          <a:p>
            <a:fld id="{B5BD2EB5-AED9-48E9-996C-25E90D4D1A82}" type="datetime1">
              <a:rPr lang="el-GR" smtClean="0"/>
              <a:t>17/5/2026</a:t>
            </a:fld>
            <a:endParaRPr lang="el-GR" dirty="0"/>
          </a:p>
        </p:txBody>
      </p:sp>
      <p:sp>
        <p:nvSpPr>
          <p:cNvPr id="7" name="Θέση αριθμού διαφάνειας 6"/>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1512259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Calibri" panose="020F0502020204030204" pitchFamily="34" charset="0"/>
              </a:defRPr>
            </a:lvl1p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hasCustomPrompt="1"/>
          </p:nvPr>
        </p:nvSpPr>
        <p:spPr>
          <a:xfrm>
            <a:off x="1522413" y="1828800"/>
            <a:ext cx="4419599" cy="685801"/>
          </a:xfrm>
        </p:spPr>
        <p:txBody>
          <a:bodyPr rtlCol="0" anchor="ctr">
            <a:normAutofit/>
          </a:bodyPr>
          <a:lstStyle>
            <a:lvl1pPr marL="0" indent="0">
              <a:spcBef>
                <a:spcPts val="0"/>
              </a:spcBef>
              <a:buNone/>
              <a:defRPr sz="2000" b="1">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Κάντε κλικ, για να επεξεργαστείτε τα Στυλ υποδείγματος κειμένου</a:t>
            </a:r>
          </a:p>
        </p:txBody>
      </p:sp>
      <p:sp>
        <p:nvSpPr>
          <p:cNvPr id="4" name="Θέση περιεχομένου 3"/>
          <p:cNvSpPr>
            <a:spLocks noGrp="1"/>
          </p:cNvSpPr>
          <p:nvPr>
            <p:ph sz="half" idx="2" hasCustomPrompt="1"/>
          </p:nvPr>
        </p:nvSpPr>
        <p:spPr>
          <a:xfrm>
            <a:off x="1522413" y="2590801"/>
            <a:ext cx="4419599" cy="3429000"/>
          </a:xfrm>
        </p:spPr>
        <p:txBody>
          <a:bodyPr rtlCol="0">
            <a:normAutofit/>
          </a:bodyPr>
          <a:lstStyle>
            <a:lvl1pPr>
              <a:defRPr sz="20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400"/>
            </a:lvl6pPr>
            <a:lvl7pPr>
              <a:defRPr sz="1400"/>
            </a:lvl7pPr>
            <a:lvl8pPr>
              <a:defRPr sz="1400"/>
            </a:lvl8pPr>
            <a:lvl9pPr>
              <a:defRPr sz="1400"/>
            </a:lvl9pPr>
          </a:lstStyle>
          <a:p>
            <a:pPr lvl="0" rtl="0"/>
            <a:r>
              <a:rPr lang="el-GR" noProof="0"/>
              <a:t>Κάντε κλικ, για να επεξεργαστείτε τα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κειμένου 4"/>
          <p:cNvSpPr>
            <a:spLocks noGrp="1"/>
          </p:cNvSpPr>
          <p:nvPr>
            <p:ph type="body" sz="quarter" idx="3" hasCustomPrompt="1"/>
          </p:nvPr>
        </p:nvSpPr>
        <p:spPr>
          <a:xfrm>
            <a:off x="6246814" y="1828800"/>
            <a:ext cx="4419599" cy="685801"/>
          </a:xfrm>
        </p:spPr>
        <p:txBody>
          <a:bodyPr rtlCol="0" anchor="ctr">
            <a:normAutofit/>
          </a:bodyPr>
          <a:lstStyle>
            <a:lvl1pPr marL="0" indent="0">
              <a:spcBef>
                <a:spcPts val="0"/>
              </a:spcBef>
              <a:buNone/>
              <a:defRPr sz="2000" b="1">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Κάντε κλικ, για να επεξεργαστείτε τα Στυλ υποδείγματος κειμένου</a:t>
            </a:r>
          </a:p>
        </p:txBody>
      </p:sp>
      <p:sp>
        <p:nvSpPr>
          <p:cNvPr id="6" name="Θέση περιεχομένου 5"/>
          <p:cNvSpPr>
            <a:spLocks noGrp="1"/>
          </p:cNvSpPr>
          <p:nvPr>
            <p:ph sz="quarter" idx="4" hasCustomPrompt="1"/>
          </p:nvPr>
        </p:nvSpPr>
        <p:spPr>
          <a:xfrm>
            <a:off x="6246814" y="2590801"/>
            <a:ext cx="4419599" cy="3429000"/>
          </a:xfrm>
        </p:spPr>
        <p:txBody>
          <a:bodyPr rtlCol="0">
            <a:normAutofit/>
          </a:bodyPr>
          <a:lstStyle>
            <a:lvl1pPr>
              <a:defRPr sz="20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400"/>
            </a:lvl6pPr>
            <a:lvl7pPr>
              <a:defRPr sz="1400"/>
            </a:lvl7pPr>
            <a:lvl8pPr>
              <a:defRPr sz="1400"/>
            </a:lvl8pPr>
            <a:lvl9pPr>
              <a:defRPr sz="1400"/>
            </a:lvl9pPr>
          </a:lstStyle>
          <a:p>
            <a:pPr lvl="0" rtl="0"/>
            <a:r>
              <a:rPr lang="el-GR" noProof="0"/>
              <a:t>Κάντε κλικ, για να επεξεργαστείτε τα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8" name="Θέση υποσέλιδου 7"/>
          <p:cNvSpPr>
            <a:spLocks noGrp="1"/>
          </p:cNvSpPr>
          <p:nvPr>
            <p:ph type="ftr" sz="quarter" idx="11"/>
          </p:nvPr>
        </p:nvSpPr>
        <p:spPr/>
        <p:txBody>
          <a:bodyPr rtlCol="0"/>
          <a:lstStyle>
            <a:lvl1pPr>
              <a:defRPr>
                <a:latin typeface="Calibri" panose="020F0502020204030204" pitchFamily="34" charset="0"/>
              </a:defRPr>
            </a:lvl1pPr>
          </a:lstStyle>
          <a:p>
            <a:r>
              <a:rPr lang="el-GR" noProof="0"/>
              <a:t>Προσθήκη υποσέλιδου</a:t>
            </a:r>
          </a:p>
        </p:txBody>
      </p:sp>
      <p:sp>
        <p:nvSpPr>
          <p:cNvPr id="7" name="Θέση ημερομηνίας 6"/>
          <p:cNvSpPr>
            <a:spLocks noGrp="1"/>
          </p:cNvSpPr>
          <p:nvPr>
            <p:ph type="dt" sz="half" idx="10"/>
          </p:nvPr>
        </p:nvSpPr>
        <p:spPr/>
        <p:txBody>
          <a:bodyPr rtlCol="0"/>
          <a:lstStyle>
            <a:lvl1pPr>
              <a:defRPr>
                <a:latin typeface="Calibri" panose="020F0502020204030204" pitchFamily="34" charset="0"/>
              </a:defRPr>
            </a:lvl1pPr>
          </a:lstStyle>
          <a:p>
            <a:fld id="{482D9548-3780-4B0D-B4F4-330FD752D84E}" type="datetime1">
              <a:rPr lang="el-GR" noProof="0" smtClean="0"/>
              <a:t>17/5/2026</a:t>
            </a:fld>
            <a:endParaRPr lang="el-GR" noProof="0"/>
          </a:p>
        </p:txBody>
      </p:sp>
      <p:sp>
        <p:nvSpPr>
          <p:cNvPr id="9" name="Θέση αριθμού διαφάνειας 8"/>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noProof="0" smtClean="0"/>
              <a:pPr/>
              <a:t>‹#›</a:t>
            </a:fld>
            <a:endParaRPr lang="el-GR" noProof="0"/>
          </a:p>
        </p:txBody>
      </p:sp>
    </p:spTree>
    <p:extLst>
      <p:ext uri="{BB962C8B-B14F-4D97-AF65-F5344CB8AC3E}">
        <p14:creationId xmlns:p14="http://schemas.microsoft.com/office/powerpoint/2010/main" val="597700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4" name="Θέση υποσέλιδου 3"/>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3" name="Θέση ημερομηνίας 2"/>
          <p:cNvSpPr>
            <a:spLocks noGrp="1"/>
          </p:cNvSpPr>
          <p:nvPr>
            <p:ph type="dt" sz="half" idx="10"/>
          </p:nvPr>
        </p:nvSpPr>
        <p:spPr/>
        <p:txBody>
          <a:bodyPr rtlCol="0"/>
          <a:lstStyle>
            <a:lvl1pPr>
              <a:defRPr>
                <a:latin typeface="Calibri" panose="020F0502020204030204" pitchFamily="34" charset="0"/>
              </a:defRPr>
            </a:lvl1pPr>
          </a:lstStyle>
          <a:p>
            <a:fld id="{CABF31E6-2EED-466B-8B39-C2FC6B1C32CB}" type="datetime1">
              <a:rPr lang="el-GR" smtClean="0"/>
              <a:t>17/5/2026</a:t>
            </a:fld>
            <a:endParaRPr lang="el-GR" dirty="0"/>
          </a:p>
        </p:txBody>
      </p:sp>
      <p:sp>
        <p:nvSpPr>
          <p:cNvPr id="5" name="Θέση αριθμού διαφάνειας 4"/>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981316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grpSp>
        <p:nvGrpSpPr>
          <p:cNvPr id="6" name="κάτω γραφικό"/>
          <p:cNvGrpSpPr/>
          <p:nvPr userDrawn="1"/>
        </p:nvGrpSpPr>
        <p:grpSpPr>
          <a:xfrm>
            <a:off x="0" y="6309360"/>
            <a:ext cx="12190231" cy="548640"/>
            <a:chOff x="0" y="6309360"/>
            <a:chExt cx="12190231" cy="548640"/>
          </a:xfrm>
        </p:grpSpPr>
        <p:sp>
          <p:nvSpPr>
            <p:cNvPr id="7" name="Ορθογώνιο 6"/>
            <p:cNvSpPr/>
            <p:nvPr/>
          </p:nvSpPr>
          <p:spPr>
            <a:xfrm>
              <a:off x="0" y="6400800"/>
              <a:ext cx="12188825" cy="4572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8" name="Ορθογώνιο 7"/>
            <p:cNvSpPr/>
            <p:nvPr/>
          </p:nvSpPr>
          <p:spPr>
            <a:xfrm>
              <a:off x="1279" y="6309360"/>
              <a:ext cx="12188952" cy="97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9" name="Ορθογώνιο 8"/>
            <p:cNvSpPr/>
            <p:nvPr/>
          </p:nvSpPr>
          <p:spPr>
            <a:xfrm>
              <a:off x="1279" y="6379143"/>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grpSp>
      <p:sp>
        <p:nvSpPr>
          <p:cNvPr id="3" name="Θέση υποσέλιδου 2"/>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2" name="Θέση ημερομηνίας 1"/>
          <p:cNvSpPr>
            <a:spLocks noGrp="1"/>
          </p:cNvSpPr>
          <p:nvPr>
            <p:ph type="dt" sz="half" idx="10"/>
          </p:nvPr>
        </p:nvSpPr>
        <p:spPr/>
        <p:txBody>
          <a:bodyPr rtlCol="0"/>
          <a:lstStyle>
            <a:lvl1pPr>
              <a:defRPr>
                <a:latin typeface="Calibri" panose="020F0502020204030204" pitchFamily="34" charset="0"/>
              </a:defRPr>
            </a:lvl1pPr>
          </a:lstStyle>
          <a:p>
            <a:fld id="{F93EB148-B149-429D-879F-D2F37C1711C4}" type="datetime1">
              <a:rPr lang="el-GR" smtClean="0"/>
              <a:t>17/5/2026</a:t>
            </a:fld>
            <a:endParaRPr lang="el-GR" dirty="0"/>
          </a:p>
        </p:txBody>
      </p:sp>
      <p:sp>
        <p:nvSpPr>
          <p:cNvPr id="4" name="Θέση αριθμού διαφάνειας 3"/>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4030035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πλαίσιο"/>
          <p:cNvSpPr/>
          <p:nvPr/>
        </p:nvSpPr>
        <p:spPr>
          <a:xfrm>
            <a:off x="1217610" y="1019175"/>
            <a:ext cx="6126480" cy="4572000"/>
          </a:xfrm>
          <a:prstGeom prst="rect">
            <a:avLst/>
          </a:prstGeom>
          <a:noFill/>
          <a:ln w="101600">
            <a:solidFill>
              <a:schemeClr val="accent1">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2" name="Τίτλος 1"/>
          <p:cNvSpPr>
            <a:spLocks noGrp="1"/>
          </p:cNvSpPr>
          <p:nvPr>
            <p:ph type="title" hasCustomPrompt="1"/>
          </p:nvPr>
        </p:nvSpPr>
        <p:spPr>
          <a:xfrm>
            <a:off x="7923214" y="1371600"/>
            <a:ext cx="3124200" cy="2057400"/>
          </a:xfrm>
        </p:spPr>
        <p:txBody>
          <a:bodyPr rtlCol="0" anchor="b">
            <a:normAutofit/>
          </a:bodyPr>
          <a:lstStyle>
            <a:lvl1pPr algn="l">
              <a:defRPr sz="3200" b="1">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Θέση περιεχομένου 2"/>
          <p:cNvSpPr>
            <a:spLocks noGrp="1"/>
          </p:cNvSpPr>
          <p:nvPr>
            <p:ph idx="1" hasCustomPrompt="1"/>
          </p:nvPr>
        </p:nvSpPr>
        <p:spPr>
          <a:xfrm>
            <a:off x="1491930" y="1293495"/>
            <a:ext cx="5577840" cy="4023360"/>
          </a:xfrm>
        </p:spPr>
        <p:txBody>
          <a:bodyPr rtlCol="0">
            <a:normAutofit/>
          </a:bodyPr>
          <a:lstStyle>
            <a:lvl1pPr>
              <a:defRPr sz="20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400"/>
            </a:lvl6pPr>
            <a:lvl7pPr>
              <a:defRPr sz="1400"/>
            </a:lvl7pPr>
            <a:lvl8pPr>
              <a:defRPr sz="1400"/>
            </a:lvl8pPr>
            <a:lvl9pPr>
              <a:defRPr sz="1400"/>
            </a:lvl9pPr>
          </a:lstStyle>
          <a:p>
            <a:pPr lvl="0" rtl="0"/>
            <a:r>
              <a:rPr lang="el-GR"/>
              <a:t>Κάντε κλικ, για να επεξεργαστείτε τα Στυλ υποδείγματος κειμένου</a:t>
            </a:r>
          </a:p>
          <a:p>
            <a:pPr lvl="1" rtl="0"/>
            <a:r>
              <a:rPr lang="el-GR"/>
              <a:t>Δεύτερου επιπέδου</a:t>
            </a:r>
          </a:p>
          <a:p>
            <a:pPr lvl="2" rtl="0"/>
            <a:r>
              <a:rPr lang="el-GR"/>
              <a:t>Τρίτου επιπέδου</a:t>
            </a:r>
          </a:p>
          <a:p>
            <a:pPr lvl="3" rtl="0"/>
            <a:r>
              <a:rPr lang="el-GR"/>
              <a:t>Τέταρτου επιπέδου</a:t>
            </a:r>
          </a:p>
          <a:p>
            <a:pPr lvl="4" rtl="0"/>
            <a:r>
              <a:rPr lang="el-GR"/>
              <a:t>Πέμπτου επιπέδου</a:t>
            </a:r>
            <a:endParaRPr lang="el-GR" dirty="0"/>
          </a:p>
        </p:txBody>
      </p:sp>
      <p:sp>
        <p:nvSpPr>
          <p:cNvPr id="4" name="Θέση κειμένου 3"/>
          <p:cNvSpPr>
            <a:spLocks noGrp="1"/>
          </p:cNvSpPr>
          <p:nvPr>
            <p:ph type="body" sz="half" idx="2" hasCustomPrompt="1"/>
          </p:nvPr>
        </p:nvSpPr>
        <p:spPr>
          <a:xfrm>
            <a:off x="7923214" y="3536829"/>
            <a:ext cx="3124200" cy="1797169"/>
          </a:xfrm>
        </p:spPr>
        <p:txBody>
          <a:bodyPr rtlCol="0">
            <a:normAutofit/>
          </a:bodyPr>
          <a:lstStyle>
            <a:lvl1pPr marL="0" indent="0">
              <a:spcBef>
                <a:spcPts val="800"/>
              </a:spcBef>
              <a:buNone/>
              <a:defRPr sz="1600">
                <a:latin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Κάντε κλικ, για να επεξεργαστείτε τα Στυλ υποδείγματος κειμένου</a:t>
            </a:r>
            <a:endParaRPr lang="el-GR" dirty="0"/>
          </a:p>
        </p:txBody>
      </p:sp>
      <p:sp>
        <p:nvSpPr>
          <p:cNvPr id="6" name="Θέση υποσέλιδου 5"/>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5" name="Θέση ημερομηνίας 4"/>
          <p:cNvSpPr>
            <a:spLocks noGrp="1"/>
          </p:cNvSpPr>
          <p:nvPr>
            <p:ph type="dt" sz="half" idx="10"/>
          </p:nvPr>
        </p:nvSpPr>
        <p:spPr/>
        <p:txBody>
          <a:bodyPr rtlCol="0"/>
          <a:lstStyle>
            <a:lvl1pPr>
              <a:defRPr>
                <a:latin typeface="Calibri" panose="020F0502020204030204" pitchFamily="34" charset="0"/>
              </a:defRPr>
            </a:lvl1pPr>
          </a:lstStyle>
          <a:p>
            <a:fld id="{3B801D92-9B50-42BD-BD8D-8B6BCE0058C3}" type="datetime1">
              <a:rPr lang="el-GR" smtClean="0"/>
              <a:t>17/5/2026</a:t>
            </a:fld>
            <a:endParaRPr lang="el-GR" dirty="0"/>
          </a:p>
        </p:txBody>
      </p:sp>
      <p:sp>
        <p:nvSpPr>
          <p:cNvPr id="7" name="Θέση αριθμού διαφάνειας 6"/>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3616132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8" name="πλαίσιο"/>
          <p:cNvSpPr/>
          <p:nvPr/>
        </p:nvSpPr>
        <p:spPr>
          <a:xfrm>
            <a:off x="1217610" y="1019175"/>
            <a:ext cx="6126480" cy="4572000"/>
          </a:xfrm>
          <a:prstGeom prst="rect">
            <a:avLst/>
          </a:prstGeom>
          <a:noFill/>
          <a:ln w="101600">
            <a:solidFill>
              <a:schemeClr val="accent1">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latin typeface="Calibri" panose="020F0502020204030204" pitchFamily="34" charset="0"/>
            </a:endParaRPr>
          </a:p>
        </p:txBody>
      </p:sp>
      <p:sp>
        <p:nvSpPr>
          <p:cNvPr id="2" name="Τίτλος 1"/>
          <p:cNvSpPr>
            <a:spLocks noGrp="1"/>
          </p:cNvSpPr>
          <p:nvPr>
            <p:ph type="title" hasCustomPrompt="1"/>
          </p:nvPr>
        </p:nvSpPr>
        <p:spPr>
          <a:xfrm>
            <a:off x="7923214" y="1371600"/>
            <a:ext cx="3124200" cy="2057400"/>
          </a:xfrm>
        </p:spPr>
        <p:txBody>
          <a:bodyPr rtlCol="0" anchor="b">
            <a:normAutofit/>
          </a:bodyPr>
          <a:lstStyle>
            <a:lvl1pPr algn="l">
              <a:defRPr sz="3200" b="0">
                <a:latin typeface="Calibri" panose="020F0502020204030204" pitchFamily="34" charset="0"/>
              </a:defRPr>
            </a:lvl1pPr>
          </a:lstStyle>
          <a:p>
            <a:pPr rtl="0"/>
            <a:r>
              <a:rPr lang="el-GR"/>
              <a:t>Κάντε κλικ για να επεξεργαστείτε το Στυλ κύριου τίτλου</a:t>
            </a:r>
            <a:endParaRPr lang="el-GR"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hasCustomPrompt="1"/>
          </p:nvPr>
        </p:nvSpPr>
        <p:spPr>
          <a:xfrm>
            <a:off x="1400490" y="1202055"/>
            <a:ext cx="5760720" cy="4206240"/>
          </a:xfrm>
          <a:solidFill>
            <a:schemeClr val="bg1">
              <a:lumMod val="95000"/>
            </a:schemeClr>
          </a:solidFill>
        </p:spPr>
        <p:txBody>
          <a:bodyPr tIns="914400" rtlCol="0">
            <a:normAutofit/>
          </a:bodyPr>
          <a:lstStyle>
            <a:lvl1pPr marL="0" indent="0" algn="ctr">
              <a:spcBef>
                <a:spcPts val="0"/>
              </a:spcBef>
              <a:buNone/>
              <a:defRPr sz="2400">
                <a:latin typeface="Calibri" panose="020F05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μια εικόνα</a:t>
            </a:r>
            <a:endParaRPr lang="el-GR" dirty="0"/>
          </a:p>
        </p:txBody>
      </p:sp>
      <p:sp>
        <p:nvSpPr>
          <p:cNvPr id="4" name="Θέση κειμένου 3"/>
          <p:cNvSpPr>
            <a:spLocks noGrp="1"/>
          </p:cNvSpPr>
          <p:nvPr>
            <p:ph type="body" sz="half" idx="2" hasCustomPrompt="1"/>
          </p:nvPr>
        </p:nvSpPr>
        <p:spPr>
          <a:xfrm>
            <a:off x="7923214" y="3536829"/>
            <a:ext cx="3124200" cy="1797171"/>
          </a:xfrm>
        </p:spPr>
        <p:txBody>
          <a:bodyPr rtlCol="0">
            <a:normAutofit/>
          </a:bodyPr>
          <a:lstStyle>
            <a:lvl1pPr marL="0" indent="0">
              <a:spcBef>
                <a:spcPts val="800"/>
              </a:spcBef>
              <a:buNone/>
              <a:defRPr sz="1600">
                <a:latin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Κάντε κλικ, για να επεξεργαστείτε τα Στυλ υποδείγματος κειμένου</a:t>
            </a:r>
            <a:endParaRPr lang="el-GR" dirty="0"/>
          </a:p>
        </p:txBody>
      </p:sp>
      <p:sp>
        <p:nvSpPr>
          <p:cNvPr id="6" name="Θέση υποσέλιδου 5"/>
          <p:cNvSpPr>
            <a:spLocks noGrp="1"/>
          </p:cNvSpPr>
          <p:nvPr>
            <p:ph type="ftr" sz="quarter" idx="11"/>
          </p:nvPr>
        </p:nvSpPr>
        <p:spPr/>
        <p:txBody>
          <a:bodyPr rtlCol="0"/>
          <a:lstStyle>
            <a:lvl1pPr>
              <a:defRPr>
                <a:latin typeface="Calibri" panose="020F0502020204030204" pitchFamily="34" charset="0"/>
              </a:defRPr>
            </a:lvl1pPr>
          </a:lstStyle>
          <a:p>
            <a:r>
              <a:rPr lang="el-GR"/>
              <a:t>Προσθήκη υποσέλιδου</a:t>
            </a:r>
            <a:endParaRPr lang="el-GR" dirty="0"/>
          </a:p>
        </p:txBody>
      </p:sp>
      <p:sp>
        <p:nvSpPr>
          <p:cNvPr id="5" name="Θέση ημερομηνίας 4"/>
          <p:cNvSpPr>
            <a:spLocks noGrp="1"/>
          </p:cNvSpPr>
          <p:nvPr>
            <p:ph type="dt" sz="half" idx="10"/>
          </p:nvPr>
        </p:nvSpPr>
        <p:spPr/>
        <p:txBody>
          <a:bodyPr rtlCol="0"/>
          <a:lstStyle>
            <a:lvl1pPr>
              <a:defRPr>
                <a:latin typeface="Calibri" panose="020F0502020204030204" pitchFamily="34" charset="0"/>
              </a:defRPr>
            </a:lvl1pPr>
          </a:lstStyle>
          <a:p>
            <a:fld id="{78527C4B-E71F-42E3-8094-DF621DC9E81D}" type="datetime1">
              <a:rPr lang="el-GR" smtClean="0"/>
              <a:t>17/5/2026</a:t>
            </a:fld>
            <a:endParaRPr lang="el-GR" dirty="0"/>
          </a:p>
        </p:txBody>
      </p:sp>
      <p:sp>
        <p:nvSpPr>
          <p:cNvPr id="7" name="Θέση αριθμού διαφάνειας 6"/>
          <p:cNvSpPr>
            <a:spLocks noGrp="1"/>
          </p:cNvSpPr>
          <p:nvPr>
            <p:ph type="sldNum" sz="quarter" idx="12"/>
          </p:nvPr>
        </p:nvSpPr>
        <p:spPr/>
        <p:txBody>
          <a:bodyPr rtlCol="0"/>
          <a:lstStyle>
            <a:lvl1pPr>
              <a:defRPr>
                <a:latin typeface="Calibri" panose="020F0502020204030204" pitchFamily="34" charset="0"/>
              </a:defRPr>
            </a:lvl1pPr>
          </a:lstStyle>
          <a:p>
            <a:fld id="{DF28FB93-0A08-4E7D-8E63-9EFA29F1E093}" type="slidenum">
              <a:rPr lang="el-GR" smtClean="0"/>
              <a:pPr/>
              <a:t>‹#›</a:t>
            </a:fld>
            <a:endParaRPr lang="el-GR" dirty="0"/>
          </a:p>
        </p:txBody>
      </p:sp>
    </p:spTree>
    <p:extLst>
      <p:ext uri="{BB962C8B-B14F-4D97-AF65-F5344CB8AC3E}">
        <p14:creationId xmlns:p14="http://schemas.microsoft.com/office/powerpoint/2010/main" val="1931862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4" name="κάτω γραφικό"/>
          <p:cNvGrpSpPr/>
          <p:nvPr/>
        </p:nvGrpSpPr>
        <p:grpSpPr>
          <a:xfrm>
            <a:off x="0" y="6309360"/>
            <a:ext cx="12190231" cy="548640"/>
            <a:chOff x="0" y="6309360"/>
            <a:chExt cx="12190231" cy="548640"/>
          </a:xfrm>
        </p:grpSpPr>
        <p:sp>
          <p:nvSpPr>
            <p:cNvPr id="7" name="Ορθογώνιο 6"/>
            <p:cNvSpPr/>
            <p:nvPr/>
          </p:nvSpPr>
          <p:spPr>
            <a:xfrm>
              <a:off x="0" y="6400800"/>
              <a:ext cx="12188825" cy="4572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el-GR" noProof="0">
                <a:latin typeface="Calibri" panose="020F0502020204030204" pitchFamily="34" charset="0"/>
              </a:endParaRPr>
            </a:p>
          </p:txBody>
        </p:sp>
        <p:sp>
          <p:nvSpPr>
            <p:cNvPr id="8" name="Ορθογώνιο 7"/>
            <p:cNvSpPr/>
            <p:nvPr/>
          </p:nvSpPr>
          <p:spPr>
            <a:xfrm>
              <a:off x="1279" y="6309360"/>
              <a:ext cx="12188952" cy="97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Calibri" panose="020F0502020204030204" pitchFamily="34" charset="0"/>
              </a:endParaRPr>
            </a:p>
          </p:txBody>
        </p:sp>
        <p:sp>
          <p:nvSpPr>
            <p:cNvPr id="9" name="Ορθογώνιο 8"/>
            <p:cNvSpPr/>
            <p:nvPr/>
          </p:nvSpPr>
          <p:spPr>
            <a:xfrm>
              <a:off x="1279" y="6379143"/>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Calibri" panose="020F0502020204030204" pitchFamily="34" charset="0"/>
              </a:endParaRPr>
            </a:p>
          </p:txBody>
        </p:sp>
      </p:grpSp>
      <p:grpSp>
        <p:nvGrpSpPr>
          <p:cNvPr id="10" name="επάνω γραφικό"/>
          <p:cNvGrpSpPr/>
          <p:nvPr/>
        </p:nvGrpSpPr>
        <p:grpSpPr>
          <a:xfrm>
            <a:off x="1279" y="0"/>
            <a:ext cx="12188952" cy="320040"/>
            <a:chOff x="1279" y="0"/>
            <a:chExt cx="12188952" cy="320040"/>
          </a:xfrm>
        </p:grpSpPr>
        <p:sp>
          <p:nvSpPr>
            <p:cNvPr id="11" name="Ορθογώνιο 10"/>
            <p:cNvSpPr/>
            <p:nvPr/>
          </p:nvSpPr>
          <p:spPr>
            <a:xfrm>
              <a:off x="1279" y="0"/>
              <a:ext cx="12188952" cy="17023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Calibri" panose="020F0502020204030204" pitchFamily="34" charset="0"/>
              </a:endParaRPr>
            </a:p>
          </p:txBody>
        </p:sp>
        <p:sp>
          <p:nvSpPr>
            <p:cNvPr id="12" name="Ορθογώνιο 11"/>
            <p:cNvSpPr/>
            <p:nvPr/>
          </p:nvSpPr>
          <p:spPr>
            <a:xfrm>
              <a:off x="1279" y="170234"/>
              <a:ext cx="12188952" cy="14980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Calibri" panose="020F0502020204030204" pitchFamily="34" charset="0"/>
              </a:endParaRPr>
            </a:p>
          </p:txBody>
        </p:sp>
        <p:sp>
          <p:nvSpPr>
            <p:cNvPr id="13" name="Ορθογώνιο 12"/>
            <p:cNvSpPr/>
            <p:nvPr/>
          </p:nvSpPr>
          <p:spPr>
            <a:xfrm>
              <a:off x="1279" y="231421"/>
              <a:ext cx="12188952" cy="27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Calibri" panose="020F0502020204030204" pitchFamily="34" charset="0"/>
              </a:endParaRPr>
            </a:p>
          </p:txBody>
        </p:sp>
      </p:grpSp>
      <p:sp>
        <p:nvSpPr>
          <p:cNvPr id="2" name="Θέση τίτλου 1"/>
          <p:cNvSpPr>
            <a:spLocks noGrp="1"/>
          </p:cNvSpPr>
          <p:nvPr>
            <p:ph type="title"/>
          </p:nvPr>
        </p:nvSpPr>
        <p:spPr>
          <a:xfrm>
            <a:off x="1522876" y="609600"/>
            <a:ext cx="9143538" cy="1066800"/>
          </a:xfrm>
          <a:prstGeom prst="rect">
            <a:avLst/>
          </a:prstGeom>
        </p:spPr>
        <p:txBody>
          <a:bodyPr vert="horz" lIns="91440" tIns="45720" rIns="91440" bIns="45720" rtlCol="0" anchor="b">
            <a:normAutofit/>
          </a:body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p:nvPr>
        </p:nvSpPr>
        <p:spPr>
          <a:xfrm>
            <a:off x="1522876" y="1905000"/>
            <a:ext cx="9143538" cy="3697465"/>
          </a:xfrm>
          <a:prstGeom prst="rect">
            <a:avLst/>
          </a:prstGeom>
        </p:spPr>
        <p:txBody>
          <a:bodyPr vert="horz" lIns="91440" tIns="45720" rIns="91440" bIns="45720" rtlCol="0">
            <a:normAutofit/>
          </a:bodyPr>
          <a:lstStyle/>
          <a:p>
            <a:pPr lvl="0" rtl="0"/>
            <a:r>
              <a:rPr lang="el-GR" noProof="0"/>
              <a:t>Κάντε κλικ, για να επεξεργαστείτε τα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υποσέλιδου 4"/>
          <p:cNvSpPr>
            <a:spLocks noGrp="1"/>
          </p:cNvSpPr>
          <p:nvPr>
            <p:ph type="ftr" sz="quarter" idx="3"/>
          </p:nvPr>
        </p:nvSpPr>
        <p:spPr bwMode="auto">
          <a:xfrm>
            <a:off x="1507498" y="6516865"/>
            <a:ext cx="6062145" cy="228600"/>
          </a:xfrm>
          <a:prstGeom prst="rect">
            <a:avLst/>
          </a:prstGeom>
        </p:spPr>
        <p:txBody>
          <a:bodyPr vert="horz" lIns="91440" tIns="45720" rIns="91440" bIns="45720" rtlCol="0" anchor="ctr"/>
          <a:lstStyle>
            <a:lvl1pPr algn="l">
              <a:defRPr sz="1100" cap="all" baseline="0">
                <a:solidFill>
                  <a:schemeClr val="bg1"/>
                </a:solidFill>
                <a:latin typeface="Calibri" panose="020F0502020204030204" pitchFamily="34" charset="0"/>
              </a:defRPr>
            </a:lvl1pPr>
          </a:lstStyle>
          <a:p>
            <a:r>
              <a:rPr lang="el-GR" noProof="0"/>
              <a:t>Προσθήκη υποσέλιδου</a:t>
            </a:r>
          </a:p>
        </p:txBody>
      </p:sp>
      <p:sp>
        <p:nvSpPr>
          <p:cNvPr id="4" name="Θέση ημερομηνίας 3"/>
          <p:cNvSpPr>
            <a:spLocks noGrp="1"/>
          </p:cNvSpPr>
          <p:nvPr>
            <p:ph type="dt" sz="half" idx="2"/>
          </p:nvPr>
        </p:nvSpPr>
        <p:spPr bwMode="auto">
          <a:xfrm>
            <a:off x="7994363" y="6516865"/>
            <a:ext cx="1327622" cy="228600"/>
          </a:xfrm>
          <a:prstGeom prst="rect">
            <a:avLst/>
          </a:prstGeom>
        </p:spPr>
        <p:txBody>
          <a:bodyPr vert="horz" lIns="91440" tIns="45720" rIns="91440" bIns="45720" rtlCol="0" anchor="ctr"/>
          <a:lstStyle>
            <a:lvl1pPr algn="r">
              <a:defRPr sz="1100">
                <a:solidFill>
                  <a:schemeClr val="bg1"/>
                </a:solidFill>
                <a:latin typeface="Calibri" panose="020F0502020204030204" pitchFamily="34" charset="0"/>
              </a:defRPr>
            </a:lvl1pPr>
          </a:lstStyle>
          <a:p>
            <a:fld id="{974840A1-CF18-4E9A-AADD-4001042F6EDF}" type="datetime1">
              <a:rPr lang="el-GR" noProof="0" smtClean="0"/>
              <a:t>17/5/2026</a:t>
            </a:fld>
            <a:endParaRPr lang="el-GR" noProof="0"/>
          </a:p>
        </p:txBody>
      </p:sp>
      <p:sp>
        <p:nvSpPr>
          <p:cNvPr id="6" name="Θέση αριθμού διαφάνειας 5"/>
          <p:cNvSpPr>
            <a:spLocks noGrp="1"/>
          </p:cNvSpPr>
          <p:nvPr>
            <p:ph type="sldNum" sz="quarter" idx="4"/>
          </p:nvPr>
        </p:nvSpPr>
        <p:spPr bwMode="auto">
          <a:xfrm>
            <a:off x="9730094" y="6516865"/>
            <a:ext cx="936319" cy="228600"/>
          </a:xfrm>
          <a:prstGeom prst="rect">
            <a:avLst/>
          </a:prstGeom>
        </p:spPr>
        <p:txBody>
          <a:bodyPr vert="horz" lIns="91440" tIns="45720" rIns="91440" bIns="45720" rtlCol="0" anchor="ctr"/>
          <a:lstStyle>
            <a:lvl1pPr algn="r">
              <a:defRPr sz="1100">
                <a:solidFill>
                  <a:schemeClr val="bg1"/>
                </a:solidFill>
                <a:latin typeface="Calibri" panose="020F0502020204030204" pitchFamily="34" charset="0"/>
              </a:defRPr>
            </a:lvl1pPr>
          </a:lstStyle>
          <a:p>
            <a:fld id="{DF28FB93-0A08-4E7D-8E63-9EFA29F1E093}" type="slidenum">
              <a:rPr lang="el-GR" noProof="0" smtClean="0"/>
              <a:pPr/>
              <a:t>‹#›</a:t>
            </a:fld>
            <a:endParaRPr lang="el-GR" noProof="0"/>
          </a:p>
        </p:txBody>
      </p:sp>
    </p:spTree>
    <p:extLst>
      <p:ext uri="{BB962C8B-B14F-4D97-AF65-F5344CB8AC3E}">
        <p14:creationId xmlns:p14="http://schemas.microsoft.com/office/powerpoint/2010/main" val="3310681898"/>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14"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accent1">
              <a:lumMod val="50000"/>
            </a:schemeClr>
          </a:solidFill>
          <a:latin typeface="Calibri" panose="020F0502020204030204" pitchFamily="34" charset="0"/>
          <a:ea typeface="+mj-ea"/>
          <a:cs typeface="+mj-cs"/>
        </a:defRPr>
      </a:lvl1pPr>
    </p:titleStyle>
    <p:bodyStyle>
      <a:lvl1pPr marL="274320" indent="-274320" algn="l" defTabSz="914400" rtl="0" eaLnBrk="1" latinLnBrk="0" hangingPunct="1">
        <a:lnSpc>
          <a:spcPct val="90000"/>
        </a:lnSpc>
        <a:spcBef>
          <a:spcPts val="1800"/>
        </a:spcBef>
        <a:buClr>
          <a:schemeClr val="tx1"/>
        </a:buClr>
        <a:buSzPct val="80000"/>
        <a:buFont typeface="Wingdings" pitchFamily="2" charset="2"/>
        <a:buChar char="§"/>
        <a:defRPr sz="2400" kern="1200">
          <a:solidFill>
            <a:schemeClr val="tx1"/>
          </a:solidFill>
          <a:latin typeface="Calibri" panose="020F0502020204030204" pitchFamily="34" charset="0"/>
          <a:ea typeface="+mn-ea"/>
          <a:cs typeface="+mn-cs"/>
        </a:defRPr>
      </a:lvl1pPr>
      <a:lvl2pPr marL="548640" indent="-228600" algn="l" defTabSz="914400" rtl="0" eaLnBrk="1" latinLnBrk="0" hangingPunct="1">
        <a:lnSpc>
          <a:spcPct val="90000"/>
        </a:lnSpc>
        <a:spcBef>
          <a:spcPts val="1000"/>
        </a:spcBef>
        <a:buClr>
          <a:schemeClr val="tx1"/>
        </a:buClr>
        <a:buSzPct val="100000"/>
        <a:buFont typeface="Arial" pitchFamily="34" charset="0"/>
        <a:buChar char="–"/>
        <a:defRPr sz="2000" kern="1200">
          <a:solidFill>
            <a:schemeClr val="tx1"/>
          </a:solidFill>
          <a:latin typeface="Calibri" panose="020F0502020204030204" pitchFamily="34" charset="0"/>
          <a:ea typeface="+mn-ea"/>
          <a:cs typeface="+mn-cs"/>
        </a:defRPr>
      </a:lvl2pPr>
      <a:lvl3pPr marL="822960" indent="-228600" algn="l" defTabSz="914400" rtl="0" eaLnBrk="1" latinLnBrk="0" hangingPunct="1">
        <a:lnSpc>
          <a:spcPct val="90000"/>
        </a:lnSpc>
        <a:spcBef>
          <a:spcPts val="800"/>
        </a:spcBef>
        <a:buClr>
          <a:schemeClr val="tx1"/>
        </a:buClr>
        <a:buSzPct val="80000"/>
        <a:buFont typeface="Wingdings" pitchFamily="2" charset="2"/>
        <a:buChar char="§"/>
        <a:defRPr sz="1800" kern="1200">
          <a:solidFill>
            <a:schemeClr val="tx1"/>
          </a:solidFill>
          <a:latin typeface="Calibri" panose="020F0502020204030204" pitchFamily="34" charset="0"/>
          <a:ea typeface="+mn-ea"/>
          <a:cs typeface="+mn-cs"/>
        </a:defRPr>
      </a:lvl3pPr>
      <a:lvl4pPr marL="10972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Calibri" panose="020F0502020204030204" pitchFamily="34" charset="0"/>
          <a:ea typeface="+mn-ea"/>
          <a:cs typeface="+mn-cs"/>
        </a:defRPr>
      </a:lvl4pPr>
      <a:lvl5pPr marL="1325880" indent="-228600" algn="l" defTabSz="914400" rtl="0" eaLnBrk="1" latinLnBrk="0" hangingPunct="1">
        <a:lnSpc>
          <a:spcPct val="90000"/>
        </a:lnSpc>
        <a:spcBef>
          <a:spcPts val="800"/>
        </a:spcBef>
        <a:buClr>
          <a:schemeClr val="tx1"/>
        </a:buClr>
        <a:buSzPct val="80000"/>
        <a:buFont typeface="Wingdings" pitchFamily="2" charset="2"/>
        <a:buChar char="§"/>
        <a:defRPr sz="1600" kern="1200">
          <a:solidFill>
            <a:schemeClr val="tx1"/>
          </a:solidFill>
          <a:latin typeface="Calibri" panose="020F0502020204030204" pitchFamily="34" charset="0"/>
          <a:ea typeface="+mn-ea"/>
          <a:cs typeface="+mn-cs"/>
        </a:defRPr>
      </a:lvl5pPr>
      <a:lvl6pPr marL="15544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Clr>
          <a:schemeClr val="tx1"/>
        </a:buClr>
        <a:buSzPct val="80000"/>
        <a:buFont typeface="Wingdings" pitchFamily="2" charset="2"/>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Clr>
          <a:schemeClr val="tx1"/>
        </a:buClr>
        <a:buSzPct val="100000"/>
        <a:buFont typeface="Arial"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Clr>
          <a:schemeClr val="tx1"/>
        </a:buClr>
        <a:buSzPct val="80000"/>
        <a:buFont typeface="Wingdings" pitchFamily="2" charset="2"/>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2414" y="1905000"/>
            <a:ext cx="10476654" cy="2667000"/>
          </a:xfrm>
        </p:spPr>
        <p:txBody>
          <a:bodyPr rtlCol="0">
            <a:normAutofit/>
          </a:bodyPr>
          <a:lstStyle/>
          <a:p>
            <a:pPr algn="ctr" rtl="0"/>
            <a:r>
              <a:rPr lang="el-GR" sz="4800" dirty="0" smtClean="0">
                <a:latin typeface="Calibri" panose="020F0502020204030204" pitchFamily="34" charset="0"/>
              </a:rPr>
              <a:t>Μεθοδολογία του ψυχοδυναμικού μοντέλου</a:t>
            </a:r>
            <a:endParaRPr lang="el-GR" sz="4800" dirty="0">
              <a:latin typeface="Calibri" panose="020F0502020204030204" pitchFamily="34" charset="0"/>
            </a:endParaRPr>
          </a:p>
        </p:txBody>
      </p:sp>
      <p:sp>
        <p:nvSpPr>
          <p:cNvPr id="3" name="Θέση περιεχομένου 2"/>
          <p:cNvSpPr>
            <a:spLocks noGrp="1"/>
          </p:cNvSpPr>
          <p:nvPr>
            <p:ph type="subTitle" idx="1"/>
          </p:nvPr>
        </p:nvSpPr>
        <p:spPr/>
        <p:txBody>
          <a:bodyPr rtlCol="0"/>
          <a:lstStyle/>
          <a:p>
            <a:pPr rtl="0"/>
            <a:r>
              <a:rPr lang="el-GR" dirty="0" smtClean="0">
                <a:latin typeface="Calibri" panose="020F0502020204030204" pitchFamily="34" charset="0"/>
              </a:rPr>
              <a:t>Όλγα Κατσιάνη, Επίκουρη Καθηγήτρια</a:t>
            </a:r>
            <a:endParaRPr lang="el-GR" dirty="0">
              <a:latin typeface="Calibri" panose="020F0502020204030204" pitchFamily="34" charset="0"/>
            </a:endParaRPr>
          </a:p>
        </p:txBody>
      </p:sp>
    </p:spTree>
    <p:extLst>
      <p:ext uri="{BB962C8B-B14F-4D97-AF65-F5344CB8AC3E}">
        <p14:creationId xmlns:p14="http://schemas.microsoft.com/office/powerpoint/2010/main" val="2957189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748" y="-48433"/>
            <a:ext cx="11881320" cy="6309420"/>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nchor="ctr" anchorCtr="1">
            <a:spAutoFit/>
          </a:bodyPr>
          <a:lstStyle/>
          <a:p>
            <a:pPr algn="ctr"/>
            <a:r>
              <a:rPr lang="el-GR" sz="2000" dirty="0" smtClean="0"/>
              <a:t>Συγκέντρωση πληροφοριών</a:t>
            </a:r>
          </a:p>
          <a:p>
            <a:pPr algn="ctr"/>
            <a:endParaRPr lang="el-GR" sz="2000" dirty="0"/>
          </a:p>
          <a:p>
            <a:pPr algn="ctr"/>
            <a:r>
              <a:rPr lang="el-GR" sz="2000" dirty="0" smtClean="0"/>
              <a:t>Μελέτη – διερεύνηση</a:t>
            </a:r>
          </a:p>
          <a:p>
            <a:pPr algn="ctr"/>
            <a:r>
              <a:rPr lang="el-GR" sz="1600" dirty="0" smtClean="0"/>
              <a:t>(συγκέντρωση – παρατήρηση-επιλογή-κατάταξη πληροφοριών)</a:t>
            </a:r>
          </a:p>
          <a:p>
            <a:pPr algn="ctr"/>
            <a:endParaRPr lang="el-GR" sz="2000" dirty="0"/>
          </a:p>
          <a:p>
            <a:pPr algn="ctr"/>
            <a:r>
              <a:rPr lang="el-GR" sz="2000" dirty="0" smtClean="0"/>
              <a:t>Επαγωγικά συμπεράσματα</a:t>
            </a:r>
          </a:p>
          <a:p>
            <a:pPr algn="ctr"/>
            <a:r>
              <a:rPr lang="el-GR" sz="1600" dirty="0" smtClean="0"/>
              <a:t>(Ερμηνεία των αλληλεπιδράσεων μεταξύ των μεταβλητών του περιστατικού. Αιτιολογικές συσχετίσεις με το ιστορικό &amp; τις γνώσεις του Κ.Λ.)</a:t>
            </a:r>
          </a:p>
          <a:p>
            <a:pPr algn="ctr"/>
            <a:endParaRPr lang="el-GR" sz="1600" dirty="0"/>
          </a:p>
          <a:p>
            <a:pPr algn="ctr"/>
            <a:r>
              <a:rPr lang="el-GR" sz="2000" dirty="0" smtClean="0"/>
              <a:t>Αξιολόγηση</a:t>
            </a:r>
          </a:p>
          <a:p>
            <a:pPr algn="ctr"/>
            <a:r>
              <a:rPr lang="el-GR" sz="1600" dirty="0" smtClean="0"/>
              <a:t>(Λειτουργικότητα ατόμου. Δυνάμεις και περιορισμοί του. Πόροι της κοινότητας.)</a:t>
            </a:r>
          </a:p>
          <a:p>
            <a:pPr algn="ctr"/>
            <a:endParaRPr lang="el-GR" sz="1600" dirty="0"/>
          </a:p>
          <a:p>
            <a:pPr algn="ctr"/>
            <a:r>
              <a:rPr lang="el-GR" sz="2000" dirty="0" smtClean="0"/>
              <a:t>Εκτίμηση- σχεδιασμός δράσης</a:t>
            </a:r>
          </a:p>
          <a:p>
            <a:pPr algn="ctr"/>
            <a:r>
              <a:rPr lang="el-GR" sz="1600" dirty="0" smtClean="0"/>
              <a:t>(Εκτίμηση του συνολικού προβλήματος. Βραχυπρόθεσμοι &amp; μακροπρόθεσμοι στόχοι σύμφωνα με τις δυνατότητες της υπηρεσίας)</a:t>
            </a:r>
          </a:p>
          <a:p>
            <a:pPr algn="ctr"/>
            <a:endParaRPr lang="el-GR" sz="1600" dirty="0"/>
          </a:p>
          <a:p>
            <a:pPr algn="ctr"/>
            <a:endParaRPr lang="el-GR" sz="2000" dirty="0" smtClean="0"/>
          </a:p>
          <a:p>
            <a:pPr algn="ctr"/>
            <a:r>
              <a:rPr lang="el-GR" sz="2000" dirty="0" smtClean="0"/>
              <a:t>Παρέμβαση</a:t>
            </a:r>
          </a:p>
          <a:p>
            <a:pPr algn="ctr"/>
            <a:r>
              <a:rPr lang="el-GR" sz="1600" dirty="0" smtClean="0"/>
              <a:t>(Επιλογή μοντέλου παρέμβασης. Τεχνικές &amp; δεξιότητες. Χρονικά όρια. Αναμενόμενα αποτελέσματα.)</a:t>
            </a:r>
          </a:p>
          <a:p>
            <a:pPr algn="ctr"/>
            <a:endParaRPr lang="el-GR" sz="1600" dirty="0"/>
          </a:p>
          <a:p>
            <a:pPr algn="ctr"/>
            <a:endParaRPr lang="el-GR" sz="2000" dirty="0" smtClean="0"/>
          </a:p>
          <a:p>
            <a:pPr algn="ctr"/>
            <a:r>
              <a:rPr lang="el-GR" sz="2000" dirty="0" smtClean="0"/>
              <a:t>Πρόγνωση</a:t>
            </a:r>
            <a:endParaRPr lang="el-GR" sz="1600" dirty="0" smtClean="0"/>
          </a:p>
          <a:p>
            <a:pPr algn="ctr"/>
            <a:endParaRPr lang="el-GR" sz="2000" dirty="0"/>
          </a:p>
          <a:p>
            <a:pPr algn="ctr"/>
            <a:endParaRPr lang="el-GR" sz="2000" dirty="0"/>
          </a:p>
        </p:txBody>
      </p:sp>
      <p:sp>
        <p:nvSpPr>
          <p:cNvPr id="3" name="Βέλος προς τα κάτω 2"/>
          <p:cNvSpPr/>
          <p:nvPr/>
        </p:nvSpPr>
        <p:spPr>
          <a:xfrm>
            <a:off x="5870695" y="368012"/>
            <a:ext cx="216024" cy="288032"/>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b="1" dirty="0" err="1" smtClean="0">
              <a:ln w="6600">
                <a:solidFill>
                  <a:schemeClr val="accent2"/>
                </a:solidFill>
                <a:prstDash val="solid"/>
              </a:ln>
              <a:solidFill>
                <a:srgbClr val="FFFFFF"/>
              </a:solidFill>
              <a:effectLst>
                <a:outerShdw dist="38100" dir="2700000" algn="tl" rotWithShape="0">
                  <a:schemeClr val="accent2"/>
                </a:outerShdw>
              </a:effectLst>
            </a:endParaRPr>
          </a:p>
        </p:txBody>
      </p:sp>
      <p:sp>
        <p:nvSpPr>
          <p:cNvPr id="4" name="Βέλος προς τα κάτω 3"/>
          <p:cNvSpPr/>
          <p:nvPr/>
        </p:nvSpPr>
        <p:spPr>
          <a:xfrm>
            <a:off x="5870695" y="1258236"/>
            <a:ext cx="216024" cy="288032"/>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err="1" smtClean="0"/>
          </a:p>
        </p:txBody>
      </p:sp>
      <p:sp>
        <p:nvSpPr>
          <p:cNvPr id="5" name="Βέλος προς τα κάτω 4"/>
          <p:cNvSpPr/>
          <p:nvPr/>
        </p:nvSpPr>
        <p:spPr>
          <a:xfrm>
            <a:off x="5870695" y="2047155"/>
            <a:ext cx="216024" cy="288032"/>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err="1" smtClean="0"/>
          </a:p>
        </p:txBody>
      </p:sp>
      <p:sp>
        <p:nvSpPr>
          <p:cNvPr id="6" name="Βέλος προς τα κάτω 5"/>
          <p:cNvSpPr/>
          <p:nvPr/>
        </p:nvSpPr>
        <p:spPr>
          <a:xfrm>
            <a:off x="5876970" y="2856105"/>
            <a:ext cx="216024" cy="288032"/>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err="1" smtClean="0"/>
          </a:p>
        </p:txBody>
      </p:sp>
      <p:sp>
        <p:nvSpPr>
          <p:cNvPr id="7" name="Βέλος προς τα κάτω 6"/>
          <p:cNvSpPr/>
          <p:nvPr/>
        </p:nvSpPr>
        <p:spPr>
          <a:xfrm>
            <a:off x="5870695" y="3831155"/>
            <a:ext cx="216024" cy="288032"/>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err="1" smtClean="0"/>
          </a:p>
        </p:txBody>
      </p:sp>
      <p:sp>
        <p:nvSpPr>
          <p:cNvPr id="8" name="Βέλος προς τα κάτω 7"/>
          <p:cNvSpPr/>
          <p:nvPr/>
        </p:nvSpPr>
        <p:spPr>
          <a:xfrm>
            <a:off x="5876970" y="4902055"/>
            <a:ext cx="216024" cy="288032"/>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err="1" smtClean="0"/>
          </a:p>
        </p:txBody>
      </p:sp>
    </p:spTree>
    <p:extLst>
      <p:ext uri="{BB962C8B-B14F-4D97-AF65-F5344CB8AC3E}">
        <p14:creationId xmlns:p14="http://schemas.microsoft.com/office/powerpoint/2010/main" val="639813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804" y="116632"/>
            <a:ext cx="10729192" cy="1077218"/>
          </a:xfrm>
          <a:prstGeom prst="rect">
            <a:avLst/>
          </a:prstGeom>
          <a:ln/>
        </p:spPr>
        <p:style>
          <a:lnRef idx="2">
            <a:schemeClr val="accent2"/>
          </a:lnRef>
          <a:fillRef idx="1">
            <a:schemeClr val="lt1"/>
          </a:fillRef>
          <a:effectRef idx="0">
            <a:schemeClr val="accent2"/>
          </a:effectRef>
          <a:fontRef idx="minor">
            <a:schemeClr val="dk1"/>
          </a:fontRef>
        </p:style>
        <p:txBody>
          <a:bodyPr wrap="square" rtlCol="0" anchor="ctr" anchorCtr="1">
            <a:spAutoFit/>
          </a:bodyPr>
          <a:lstStyle/>
          <a:p>
            <a:pPr algn="ctr"/>
            <a:r>
              <a:rPr lang="el-GR" sz="3200" dirty="0" smtClean="0"/>
              <a:t>Σχεδιασμός δράσης: μακροπρόθεσμοι και βραχυπρόθεσμοι στόχοι</a:t>
            </a:r>
          </a:p>
        </p:txBody>
      </p:sp>
      <p:sp>
        <p:nvSpPr>
          <p:cNvPr id="3" name="TextBox 2"/>
          <p:cNvSpPr txBox="1"/>
          <p:nvPr/>
        </p:nvSpPr>
        <p:spPr>
          <a:xfrm>
            <a:off x="549796" y="2204864"/>
            <a:ext cx="10873208" cy="3108543"/>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nchor="ctr" anchorCtr="1">
            <a:spAutoFit/>
          </a:bodyPr>
          <a:lstStyle/>
          <a:p>
            <a:pPr algn="just"/>
            <a:r>
              <a:rPr lang="el-GR" sz="2800" dirty="0" smtClean="0"/>
              <a:t>Ο προγραμματισμός επίλυσης προβλημάτων περιλαμβάνει αφενός μεν έναν </a:t>
            </a:r>
            <a:r>
              <a:rPr lang="el-GR" sz="2800" b="1" dirty="0" smtClean="0"/>
              <a:t>ευρύτερο σκοπό</a:t>
            </a:r>
            <a:r>
              <a:rPr lang="el-GR" sz="2800" dirty="0" smtClean="0"/>
              <a:t> που αναφέρεται στη βελτίωση της λειτουργικότητας του ατόμου/οικογένειας, στη διατήρηση και ενίσχυση των δυνάμεων του, στην επίλυση των προβλημάτων του &amp; στη δημιουργία προϋποθέσεων για εξέλιξη, αφετέρου δε περιλαμβάνει επιμέρους, </a:t>
            </a:r>
            <a:r>
              <a:rPr lang="el-GR" sz="2800" b="1" dirty="0" smtClean="0"/>
              <a:t>μικρότερους στόχους </a:t>
            </a:r>
            <a:r>
              <a:rPr lang="el-GR" sz="2800" dirty="0" smtClean="0"/>
              <a:t>μέσω των οποίων επιτυγχάνεται ο σκοπός της παρέμβασης. </a:t>
            </a:r>
          </a:p>
        </p:txBody>
      </p:sp>
    </p:spTree>
    <p:extLst>
      <p:ext uri="{BB962C8B-B14F-4D97-AF65-F5344CB8AC3E}">
        <p14:creationId xmlns:p14="http://schemas.microsoft.com/office/powerpoint/2010/main" val="222362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3772" y="2464150"/>
            <a:ext cx="11593288" cy="1569660"/>
          </a:xfrm>
          <a:prstGeom prst="rect">
            <a:avLst/>
          </a:prstGeom>
          <a:ln/>
        </p:spPr>
        <p:style>
          <a:lnRef idx="1">
            <a:schemeClr val="accent3"/>
          </a:lnRef>
          <a:fillRef idx="2">
            <a:schemeClr val="accent3"/>
          </a:fillRef>
          <a:effectRef idx="1">
            <a:schemeClr val="accent3"/>
          </a:effectRef>
          <a:fontRef idx="minor">
            <a:schemeClr val="dk1"/>
          </a:fontRef>
        </p:style>
        <p:txBody>
          <a:bodyPr wrap="square" rtlCol="0" anchor="ctr" anchorCtr="1">
            <a:spAutoFit/>
          </a:bodyPr>
          <a:lstStyle/>
          <a:p>
            <a:pPr algn="just"/>
            <a:r>
              <a:rPr lang="el-GR" sz="2400" dirty="0" smtClean="0"/>
              <a:t>Η διαμόρφωση του ευρύτερου σκοπού και των επιμέρους στόχων της παρέμβασης αποτελεί μια συναλλακτική, αμοιβαία διεργασία Κ.Λ. και εξυπηρετούμενου. Δεν είναι δυνατόν ο Κ.Λ. να διατυπώσει μόνος του τον προγραμματισμό δράσης, αν δεν συμμετέχει στη διαδικασία αυτή και ο εξυπηρετούμενος. </a:t>
            </a:r>
          </a:p>
        </p:txBody>
      </p:sp>
    </p:spTree>
    <p:extLst>
      <p:ext uri="{BB962C8B-B14F-4D97-AF65-F5344CB8AC3E}">
        <p14:creationId xmlns:p14="http://schemas.microsoft.com/office/powerpoint/2010/main" val="1004124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3772" y="1477525"/>
            <a:ext cx="11593288" cy="2246769"/>
          </a:xfrm>
          <a:prstGeom prst="rect">
            <a:avLst/>
          </a:prstGeom>
          <a:noFill/>
          <a:ln>
            <a:solidFill>
              <a:schemeClr val="accent1">
                <a:lumMod val="20000"/>
                <a:lumOff val="80000"/>
              </a:schemeClr>
            </a:solidFill>
          </a:ln>
        </p:spPr>
        <p:txBody>
          <a:bodyPr wrap="square" rtlCol="0" anchor="ctr" anchorCtr="1">
            <a:spAutoFit/>
          </a:bodyPr>
          <a:lstStyle/>
          <a:p>
            <a:pPr algn="just"/>
            <a:r>
              <a:rPr lang="el-GR" sz="2000" dirty="0" smtClean="0"/>
              <a:t>Παράδειγμα: Μια ηλικιωμένη κυρία η οποία ζει μόνη σε ένα υγρό, ανθυγιεινό υπόγειο, με ελάχιστους πόρους και με τη φιλανθρωπία των γειτόνων, αρνείται να το αφήσει για να εισαχθεί σε στέγη </a:t>
            </a:r>
            <a:r>
              <a:rPr lang="el-GR" sz="2000" dirty="0" smtClean="0"/>
              <a:t>ηλικιωμένων</a:t>
            </a:r>
            <a:r>
              <a:rPr lang="en-US" sz="2000" smtClean="0"/>
              <a:t>. </a:t>
            </a:r>
            <a:r>
              <a:rPr lang="el-GR" sz="2000" smtClean="0"/>
              <a:t>Η </a:t>
            </a:r>
            <a:r>
              <a:rPr lang="el-GR" sz="2000" dirty="0" smtClean="0"/>
              <a:t>Κ.Λ. που ανέλαβε την περίπτωση μετά από παραπομπή των γειτόνων, επηρεάστηκε από τις ακατάλληλες συνθήκες στέγασης και θεωρώντας ότι «έπεισε» την ηλικιωμένη να δεχτεί την εισαγωγή της, ξεκίνησε τις γραφειοκρατικές διαδικασίες. Επειδή όμως δεν είχε διαπραγματευτεί αρκετά τα συναισθήματά απώλειας της ηλικιωμένης και δεν τη συμπεριέλαβε ενεργά στον προγραμματισμό των ενεργειών της όταν έφτασε η στιγμή της εισαγωγής, η ηλικιωμένη αρνήθηκε να εγκαταλείψει το σπίτι της. </a:t>
            </a:r>
          </a:p>
        </p:txBody>
      </p:sp>
    </p:spTree>
    <p:extLst>
      <p:ext uri="{BB962C8B-B14F-4D97-AF65-F5344CB8AC3E}">
        <p14:creationId xmlns:p14="http://schemas.microsoft.com/office/powerpoint/2010/main" val="3585746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algn="ctr" rtl="0"/>
            <a:r>
              <a:rPr lang="el-GR" dirty="0" smtClean="0">
                <a:latin typeface="Calibri" panose="020F0502020204030204" pitchFamily="34" charset="0"/>
              </a:rPr>
              <a:t>Διαγνωστική Εκτίμηση</a:t>
            </a:r>
            <a:endParaRPr lang="el-GR" dirty="0">
              <a:latin typeface="Calibri" panose="020F0502020204030204" pitchFamily="34" charset="0"/>
            </a:endParaRPr>
          </a:p>
        </p:txBody>
      </p:sp>
      <p:sp>
        <p:nvSpPr>
          <p:cNvPr id="3" name="Θέση περιεχομένου 2"/>
          <p:cNvSpPr>
            <a:spLocks noGrp="1"/>
          </p:cNvSpPr>
          <p:nvPr>
            <p:ph idx="1"/>
          </p:nvPr>
        </p:nvSpPr>
        <p:spPr/>
        <p:txBody>
          <a:bodyPr rtlCol="0">
            <a:normAutofit/>
          </a:bodyPr>
          <a:lstStyle/>
          <a:p>
            <a:pPr marL="0" indent="0" algn="just" rtl="0">
              <a:buNone/>
            </a:pPr>
            <a:r>
              <a:rPr lang="el-GR" sz="2800" dirty="0" smtClean="0"/>
              <a:t>Διάγνωση είναι η επαγγελματική γνώμη του Κ.Λ. σχετικά με τη φύση της ανάγκης ή του προβλήματος που παρουσιάζει ο εξυπηρετούμενος. Είναι μία ρεαλιστική, διανοητική και επιστημονική απόπειρα για την κατανόηση της παρούσας κατάστασης του εξυπηρετούμενου.</a:t>
            </a:r>
            <a:endParaRPr lang="el-GR" sz="2800" dirty="0"/>
          </a:p>
        </p:txBody>
      </p:sp>
    </p:spTree>
    <p:extLst>
      <p:ext uri="{BB962C8B-B14F-4D97-AF65-F5344CB8AC3E}">
        <p14:creationId xmlns:p14="http://schemas.microsoft.com/office/powerpoint/2010/main" val="3148110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rtlCol="0"/>
          <a:lstStyle/>
          <a:p>
            <a:pPr algn="ctr" rtl="0"/>
            <a:r>
              <a:rPr lang="el-GR" dirty="0" smtClean="0">
                <a:latin typeface="Calibri" panose="020F0502020204030204" pitchFamily="34" charset="0"/>
              </a:rPr>
              <a:t>Η διάγνωση στην πράξη της κοινωνικής εργασίας</a:t>
            </a:r>
            <a:endParaRPr lang="el-GR" dirty="0">
              <a:latin typeface="Calibri" panose="020F0502020204030204" pitchFamily="34" charset="0"/>
            </a:endParaRPr>
          </a:p>
        </p:txBody>
      </p:sp>
      <p:sp>
        <p:nvSpPr>
          <p:cNvPr id="2" name="Θέση περιεχομένου 1"/>
          <p:cNvSpPr>
            <a:spLocks noGrp="1"/>
          </p:cNvSpPr>
          <p:nvPr>
            <p:ph idx="1"/>
          </p:nvPr>
        </p:nvSpPr>
        <p:spPr/>
        <p:txBody>
          <a:bodyPr rtlCol="0">
            <a:normAutofit lnSpcReduction="10000"/>
          </a:bodyPr>
          <a:lstStyle/>
          <a:p>
            <a:pPr marL="0" indent="0" algn="just" rtl="0">
              <a:buNone/>
            </a:pPr>
            <a:r>
              <a:rPr lang="el-GR" dirty="0" smtClean="0"/>
              <a:t>Η διάγνωση στην πράξη της κοινωνικής εργασίας αρχίζει όταν ένα πρόσωπο με ένα πρόβλημα έρχεται σε μία υπηρεσία. Το περιεχόμενο της διάγνωσης αποτελείται από:</a:t>
            </a:r>
          </a:p>
          <a:p>
            <a:pPr marL="457200" indent="-457200" algn="just" rtl="0">
              <a:buAutoNum type="arabicPeriod"/>
            </a:pPr>
            <a:r>
              <a:rPr lang="el-GR" dirty="0" smtClean="0">
                <a:latin typeface="Calibri" panose="020F0502020204030204" pitchFamily="34" charset="0"/>
              </a:rPr>
              <a:t>Τη φύση του προβλήματος και τους σκοπούς που ο εξυπηρετούμενος αναζητά στη σχέση τους.</a:t>
            </a:r>
          </a:p>
          <a:p>
            <a:pPr marL="457200" indent="-457200" algn="just" rtl="0">
              <a:buAutoNum type="arabicPeriod"/>
            </a:pPr>
            <a:r>
              <a:rPr lang="el-GR" dirty="0" smtClean="0"/>
              <a:t>Τη φύση του προσώπου που έχει το πρόβλημα (κοινωνική/ψυχολογική κατάσταση.</a:t>
            </a:r>
          </a:p>
          <a:p>
            <a:pPr marL="457200" indent="-457200" algn="just" rtl="0">
              <a:buAutoNum type="arabicPeriod"/>
            </a:pPr>
            <a:r>
              <a:rPr lang="el-GR" dirty="0" smtClean="0">
                <a:latin typeface="Calibri" panose="020F0502020204030204" pitchFamily="34" charset="0"/>
              </a:rPr>
              <a:t>Τη φύση και τον σκοπό της κοινωνικής υπηρεσίας και το είδος της βοήθειας που μπορεί να προσφέρει. </a:t>
            </a:r>
            <a:endParaRPr lang="el-GR" dirty="0">
              <a:latin typeface="Calibri" panose="020F0502020204030204" pitchFamily="34" charset="0"/>
            </a:endParaRPr>
          </a:p>
        </p:txBody>
      </p:sp>
    </p:spTree>
    <p:extLst>
      <p:ext uri="{BB962C8B-B14F-4D97-AF65-F5344CB8AC3E}">
        <p14:creationId xmlns:p14="http://schemas.microsoft.com/office/powerpoint/2010/main" val="1152966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rtlCol="0"/>
          <a:lstStyle/>
          <a:p>
            <a:pPr algn="ctr" rtl="0"/>
            <a:r>
              <a:rPr lang="el-GR" dirty="0" smtClean="0">
                <a:latin typeface="Calibri" panose="020F0502020204030204" pitchFamily="34" charset="0"/>
              </a:rPr>
              <a:t>Κοινωνική Διάγνωση</a:t>
            </a:r>
            <a:endParaRPr lang="el-GR" dirty="0">
              <a:latin typeface="Calibri" panose="020F0502020204030204" pitchFamily="34" charset="0"/>
            </a:endParaRPr>
          </a:p>
        </p:txBody>
      </p:sp>
      <p:sp>
        <p:nvSpPr>
          <p:cNvPr id="2" name="Θέση περιεχομένου 1"/>
          <p:cNvSpPr>
            <a:spLocks noGrp="1"/>
          </p:cNvSpPr>
          <p:nvPr>
            <p:ph idx="1"/>
          </p:nvPr>
        </p:nvSpPr>
        <p:spPr/>
        <p:txBody>
          <a:bodyPr rtlCol="0">
            <a:normAutofit/>
          </a:bodyPr>
          <a:lstStyle/>
          <a:p>
            <a:pPr marL="0" indent="0" algn="just" rtl="0">
              <a:buNone/>
            </a:pPr>
            <a:r>
              <a:rPr lang="el-GR" dirty="0" smtClean="0"/>
              <a:t>Είναι η μελέτη και η εκτίμηση εκείνων των παραγόντων στην κοινωνική κατάσταση του ατόμου που επηρεάζουν τη θεραπεία. Το περιεχόμενο της κοινωνικής διάγνωσης περιλαμβάνει την αναγνώριση του προβλήματος και τη συναισθηματική του σημασία για το άτομο, τον καθορισμό των προσωπικών και περιβαλλοντικών παραγόντων που δημιουργούν το πρόβλημα, την αναγνώριση των κινήτρων του εξυπηρετούμενου και την ικανότητά του να δουλέψει το πρόβλημα. </a:t>
            </a:r>
            <a:endParaRPr lang="el-GR" dirty="0">
              <a:latin typeface="Calibri" panose="020F0502020204030204" pitchFamily="34" charset="0"/>
            </a:endParaRPr>
          </a:p>
        </p:txBody>
      </p:sp>
    </p:spTree>
    <p:extLst>
      <p:ext uri="{BB962C8B-B14F-4D97-AF65-F5344CB8AC3E}">
        <p14:creationId xmlns:p14="http://schemas.microsoft.com/office/powerpoint/2010/main" val="311344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rtlCol="0"/>
          <a:lstStyle/>
          <a:p>
            <a:pPr algn="ctr" rtl="0"/>
            <a:r>
              <a:rPr lang="el-GR" dirty="0" smtClean="0">
                <a:latin typeface="Calibri" panose="020F0502020204030204" pitchFamily="34" charset="0"/>
              </a:rPr>
              <a:t>Διάγνωση στην κοινωνική εργασία με άτομα</a:t>
            </a:r>
            <a:endParaRPr lang="el-GR" dirty="0">
              <a:latin typeface="Calibri" panose="020F0502020204030204" pitchFamily="34" charset="0"/>
            </a:endParaRPr>
          </a:p>
        </p:txBody>
      </p:sp>
      <p:sp>
        <p:nvSpPr>
          <p:cNvPr id="2" name="Θέση περιεχομένου 1"/>
          <p:cNvSpPr>
            <a:spLocks noGrp="1"/>
          </p:cNvSpPr>
          <p:nvPr>
            <p:ph idx="1"/>
          </p:nvPr>
        </p:nvSpPr>
        <p:spPr/>
        <p:txBody>
          <a:bodyPr rtlCol="0">
            <a:normAutofit/>
          </a:bodyPr>
          <a:lstStyle/>
          <a:p>
            <a:pPr marL="0" indent="0" algn="just" rtl="0">
              <a:buNone/>
            </a:pPr>
            <a:r>
              <a:rPr lang="el-GR" dirty="0" smtClean="0"/>
              <a:t>Είναι η προσπάθεια καθορισμού της φύσης του προβλήματος, των αιτιολογικών του παραγόντων και της στάσης του ατόμου προς το πρόβλημα. Από τη διατύπωση της διάγνωσης διαφαίνεται στο σχέδιο θεραπείας, δηλαδή ο προγραμματισμός για την επίλυση του προβλήματος του εξυπηρετούμενου. </a:t>
            </a:r>
            <a:endParaRPr lang="el-GR" dirty="0">
              <a:latin typeface="Calibri" panose="020F0502020204030204" pitchFamily="34" charset="0"/>
            </a:endParaRPr>
          </a:p>
        </p:txBody>
      </p:sp>
    </p:spTree>
    <p:extLst>
      <p:ext uri="{BB962C8B-B14F-4D97-AF65-F5344CB8AC3E}">
        <p14:creationId xmlns:p14="http://schemas.microsoft.com/office/powerpoint/2010/main" val="2174763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rtlCol="0"/>
          <a:lstStyle/>
          <a:p>
            <a:pPr algn="ctr" rtl="0"/>
            <a:r>
              <a:rPr lang="el-GR" dirty="0" smtClean="0">
                <a:latin typeface="Calibri" panose="020F0502020204030204" pitchFamily="34" charset="0"/>
              </a:rPr>
              <a:t>Ψυχοκοινωνική διάγνωση</a:t>
            </a:r>
            <a:endParaRPr lang="el-GR" dirty="0">
              <a:latin typeface="Calibri" panose="020F0502020204030204" pitchFamily="34" charset="0"/>
            </a:endParaRPr>
          </a:p>
        </p:txBody>
      </p:sp>
      <p:sp>
        <p:nvSpPr>
          <p:cNvPr id="2" name="Θέση περιεχομένου 1"/>
          <p:cNvSpPr>
            <a:spLocks noGrp="1"/>
          </p:cNvSpPr>
          <p:nvPr>
            <p:ph idx="1"/>
          </p:nvPr>
        </p:nvSpPr>
        <p:spPr/>
        <p:txBody>
          <a:bodyPr rtlCol="0">
            <a:normAutofit/>
          </a:bodyPr>
          <a:lstStyle/>
          <a:p>
            <a:pPr marL="0" indent="0" algn="just" rtl="0">
              <a:buNone/>
            </a:pPr>
            <a:r>
              <a:rPr lang="el-GR" dirty="0" smtClean="0"/>
              <a:t>Είναι η διεργασία στην οποία εμπλέκεται ο Κ.Λ. με σκοπό τη διαφοροποίηση των ατόμων, των οικογενειών, των ομάδων και των κοινοτήτων. Ο Κ.Λ. κατανοεί το άτομο από τα ιδιαίτερα </a:t>
            </a:r>
            <a:r>
              <a:rPr lang="el-GR" dirty="0" err="1" smtClean="0"/>
              <a:t>βιοψυχοκοινωνικά</a:t>
            </a:r>
            <a:r>
              <a:rPr lang="el-GR" dirty="0" smtClean="0"/>
              <a:t> του χαρακτηριστικά, το ρόλο και τη θέση του στην κοινωνία, τις αλληλεπιδράσεις του με τα σημαντικά για αυτό πρόσωπα, τους τύπους προσαρμογής και τη λειτουργικότητά του, τις δυνάμεις και τα προβλήματά του. Η μοναδικότητά του το διαφοροποιεί από όλα τα άτομα με το ίδιο πρόβλημα.  </a:t>
            </a:r>
            <a:endParaRPr lang="el-GR" dirty="0">
              <a:latin typeface="Calibri" panose="020F0502020204030204" pitchFamily="34" charset="0"/>
            </a:endParaRPr>
          </a:p>
        </p:txBody>
      </p:sp>
    </p:spTree>
    <p:extLst>
      <p:ext uri="{BB962C8B-B14F-4D97-AF65-F5344CB8AC3E}">
        <p14:creationId xmlns:p14="http://schemas.microsoft.com/office/powerpoint/2010/main" val="1219521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idx="4294967295"/>
          </p:nvPr>
        </p:nvSpPr>
        <p:spPr>
          <a:xfrm>
            <a:off x="9046741" y="2492375"/>
            <a:ext cx="3142084" cy="1368673"/>
          </a:xfrm>
        </p:spPr>
        <p:style>
          <a:lnRef idx="1">
            <a:schemeClr val="accent2"/>
          </a:lnRef>
          <a:fillRef idx="3">
            <a:schemeClr val="accent2"/>
          </a:fillRef>
          <a:effectRef idx="2">
            <a:schemeClr val="accent2"/>
          </a:effectRef>
          <a:fontRef idx="minor">
            <a:schemeClr val="lt1"/>
          </a:fontRef>
        </p:style>
        <p:txBody>
          <a:bodyPr>
            <a:normAutofit/>
          </a:bodyPr>
          <a:lstStyle/>
          <a:p>
            <a:pPr algn="just"/>
            <a:r>
              <a:rPr lang="el-GR" sz="2400" dirty="0" smtClean="0"/>
              <a:t>Τα κύρια σημεία της διάγνωσης κατά το ψυχοδυναμικό μοντέλο</a:t>
            </a:r>
            <a:endParaRPr lang="el-GR" sz="2400" dirty="0"/>
          </a:p>
        </p:txBody>
      </p:sp>
      <p:graphicFrame>
        <p:nvGraphicFramePr>
          <p:cNvPr id="5" name="Θέση περιεχομένου 4"/>
          <p:cNvGraphicFramePr>
            <a:graphicFrameLocks noGrp="1"/>
          </p:cNvGraphicFramePr>
          <p:nvPr>
            <p:ph idx="4294967295"/>
            <p:extLst>
              <p:ext uri="{D42A27DB-BD31-4B8C-83A1-F6EECF244321}">
                <p14:modId xmlns:p14="http://schemas.microsoft.com/office/powerpoint/2010/main" val="102602347"/>
              </p:ext>
            </p:extLst>
          </p:nvPr>
        </p:nvGraphicFramePr>
        <p:xfrm>
          <a:off x="189756" y="404664"/>
          <a:ext cx="8443069"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5981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5780" y="147990"/>
            <a:ext cx="10657184" cy="369332"/>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nchor="ctr" anchorCtr="1">
            <a:spAutoFit/>
          </a:bodyPr>
          <a:lstStyle/>
          <a:p>
            <a:r>
              <a:rPr lang="el-GR" dirty="0" smtClean="0"/>
              <a:t>Το περιεχόμενο της διαγνωστικής εκτίμησης στην κοινωνική εργασία με άτομα</a:t>
            </a:r>
          </a:p>
        </p:txBody>
      </p:sp>
      <p:sp>
        <p:nvSpPr>
          <p:cNvPr id="3" name="TextBox 2"/>
          <p:cNvSpPr txBox="1"/>
          <p:nvPr/>
        </p:nvSpPr>
        <p:spPr>
          <a:xfrm>
            <a:off x="261764" y="980728"/>
            <a:ext cx="11665296" cy="4708981"/>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nchor="ctr" anchorCtr="1">
            <a:spAutoFit/>
          </a:bodyPr>
          <a:lstStyle/>
          <a:p>
            <a:pPr algn="just">
              <a:buClr>
                <a:schemeClr val="tx1"/>
              </a:buClr>
            </a:pPr>
            <a:r>
              <a:rPr lang="el-GR" sz="2000" dirty="0" smtClean="0"/>
              <a:t>Ο κοινωνικός λειτουργός θα πρέπει να:</a:t>
            </a:r>
          </a:p>
          <a:p>
            <a:pPr marL="342900" indent="-342900" algn="just">
              <a:buClr>
                <a:schemeClr val="tx1"/>
              </a:buClr>
              <a:buFont typeface="+mj-lt"/>
              <a:buAutoNum type="arabicPeriod"/>
            </a:pPr>
            <a:r>
              <a:rPr lang="el-GR" sz="2000" dirty="0" smtClean="0"/>
              <a:t>Συγκεντρώσει πληροφορίες γύρω από το πρόβλημα και το ιστορικό του ατόμου.</a:t>
            </a:r>
          </a:p>
          <a:p>
            <a:pPr marL="342900" indent="-342900" algn="just">
              <a:buClr>
                <a:schemeClr val="tx1"/>
              </a:buClr>
              <a:buFont typeface="+mj-lt"/>
              <a:buAutoNum type="arabicPeriod"/>
            </a:pPr>
            <a:r>
              <a:rPr lang="el-GR" sz="2000" dirty="0" smtClean="0"/>
              <a:t>Συγκεντρώσει πληροφορίες γύρω από τη λειτουργικότητα της προσωπικότητάς του, προκειμένου να γίνει κατανοητή η σχέση τυχόν δυσλειτουργικής συμπεριφοράς με το πρόβλημα.</a:t>
            </a:r>
          </a:p>
          <a:p>
            <a:pPr marL="342900" indent="-342900" algn="just">
              <a:buClr>
                <a:schemeClr val="tx1"/>
              </a:buClr>
              <a:buFont typeface="+mj-lt"/>
              <a:buAutoNum type="arabicPeriod"/>
            </a:pPr>
            <a:r>
              <a:rPr lang="el-GR" sz="2000" dirty="0" smtClean="0"/>
              <a:t>Να εκτιμηθεί αν το πρόβλημα οφείλεται σε εξωτερικούς ή εσωτερικούς παράγοντες ή σε συνδυασμό αυτών.</a:t>
            </a:r>
          </a:p>
          <a:p>
            <a:pPr marL="342900" indent="-342900" algn="just">
              <a:buClr>
                <a:schemeClr val="tx1"/>
              </a:buClr>
              <a:buFont typeface="+mj-lt"/>
              <a:buAutoNum type="arabicPeriod"/>
            </a:pPr>
            <a:r>
              <a:rPr lang="el-GR" sz="2000" dirty="0" smtClean="0"/>
              <a:t>Να εκτιμηθούν οι ευκαιρίες που έχει το άτομο για αξιοποίηση τυπικών και άτυπων κοινωνικών δικτύων, αλλά και η ικανότητά του για σύνδεση με τα δίκτυα αυτά. </a:t>
            </a:r>
          </a:p>
          <a:p>
            <a:pPr marL="342900" indent="-342900" algn="just">
              <a:buClr>
                <a:schemeClr val="tx1"/>
              </a:buClr>
              <a:buFont typeface="+mj-lt"/>
              <a:buAutoNum type="arabicPeriod"/>
            </a:pPr>
            <a:r>
              <a:rPr lang="el-GR" sz="2000" dirty="0" smtClean="0"/>
              <a:t>Να εκτιμηθεί η ικανότητά του για δημιουργία σχέσης με «σημαντικά» για αυτό πρόσωπα και με τον Κ.Λ.</a:t>
            </a:r>
          </a:p>
          <a:p>
            <a:pPr marL="342900" indent="-342900" algn="just">
              <a:buClr>
                <a:schemeClr val="tx1"/>
              </a:buClr>
              <a:buFont typeface="+mj-lt"/>
              <a:buAutoNum type="arabicPeriod"/>
            </a:pPr>
            <a:r>
              <a:rPr lang="el-GR" sz="2000" dirty="0" smtClean="0"/>
              <a:t>Να εκτιμηθεί η πραγματική φύση του προβλήματος σε σχέση με το άτομο. </a:t>
            </a:r>
          </a:p>
          <a:p>
            <a:pPr marL="342900" indent="-342900" algn="just">
              <a:buClr>
                <a:schemeClr val="tx1"/>
              </a:buClr>
              <a:buFont typeface="+mj-lt"/>
              <a:buAutoNum type="arabicPeriod"/>
            </a:pPr>
            <a:r>
              <a:rPr lang="el-GR" sz="2000" dirty="0" smtClean="0"/>
              <a:t>Να εκτιμηθούν τα επιτεύγματα και οι δυνάμεις του ατόμου.</a:t>
            </a:r>
          </a:p>
          <a:p>
            <a:pPr marL="342900" indent="-342900" algn="just">
              <a:buClr>
                <a:schemeClr val="tx1"/>
              </a:buClr>
              <a:buFont typeface="+mj-lt"/>
              <a:buAutoNum type="arabicPeriod"/>
            </a:pPr>
            <a:r>
              <a:rPr lang="el-GR" sz="2000" dirty="0" smtClean="0"/>
              <a:t>Να εκτιμηθεί η συνολική λειτουργικότητα του σε σχέση με το πρόβλημα που αντιμετωπίζει μέσα στο πλέγμα του κοινωνικοπολιτιστικού του περιβάλλοντος.</a:t>
            </a:r>
          </a:p>
          <a:p>
            <a:pPr marL="342900" indent="-342900" algn="just">
              <a:buClr>
                <a:schemeClr val="tx1"/>
              </a:buClr>
              <a:buFont typeface="+mj-lt"/>
              <a:buAutoNum type="arabicPeriod"/>
            </a:pPr>
            <a:r>
              <a:rPr lang="el-GR" sz="2000" dirty="0" smtClean="0"/>
              <a:t>Να εκτιμηθούν οι μέθοδοι επίλυσης του προβλήματος σε σχέση με τις δυνάμεις του Εγώ του ατόμου, τα κοινωνικά δίκτυα και τις παροχές κοινωνικής πολιτικής. </a:t>
            </a:r>
          </a:p>
        </p:txBody>
      </p:sp>
    </p:spTree>
    <p:extLst>
      <p:ext uri="{BB962C8B-B14F-4D97-AF65-F5344CB8AC3E}">
        <p14:creationId xmlns:p14="http://schemas.microsoft.com/office/powerpoint/2010/main" val="2698592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5780" y="116632"/>
            <a:ext cx="11593288" cy="646331"/>
          </a:xfrm>
          <a:prstGeom prst="rect">
            <a:avLst/>
          </a:prstGeom>
          <a:noFill/>
          <a:ln>
            <a:solidFill>
              <a:schemeClr val="accent1">
                <a:lumMod val="20000"/>
                <a:lumOff val="80000"/>
              </a:schemeClr>
            </a:solidFill>
          </a:ln>
        </p:spPr>
        <p:txBody>
          <a:bodyPr wrap="square" rtlCol="0" anchor="ctr" anchorCtr="1">
            <a:spAutoFit/>
          </a:bodyPr>
          <a:lstStyle/>
          <a:p>
            <a:pPr algn="just"/>
            <a:r>
              <a:rPr lang="el-GR" sz="3600" dirty="0" smtClean="0"/>
              <a:t>Η διεργασία της εκτίμησης</a:t>
            </a:r>
          </a:p>
        </p:txBody>
      </p:sp>
      <p:sp>
        <p:nvSpPr>
          <p:cNvPr id="3" name="TextBox 2"/>
          <p:cNvSpPr txBox="1"/>
          <p:nvPr/>
        </p:nvSpPr>
        <p:spPr>
          <a:xfrm>
            <a:off x="369776" y="1412776"/>
            <a:ext cx="11665296" cy="3539430"/>
          </a:xfrm>
          <a:prstGeom prst="rect">
            <a:avLst/>
          </a:prstGeom>
          <a:noFill/>
          <a:ln>
            <a:solidFill>
              <a:schemeClr val="accent1">
                <a:lumMod val="20000"/>
                <a:lumOff val="80000"/>
              </a:schemeClr>
            </a:solidFill>
          </a:ln>
        </p:spPr>
        <p:txBody>
          <a:bodyPr wrap="square" rtlCol="0" anchor="ctr" anchorCtr="1">
            <a:spAutoFit/>
          </a:bodyPr>
          <a:lstStyle/>
          <a:p>
            <a:pPr algn="just"/>
            <a:r>
              <a:rPr lang="el-GR" sz="2800" dirty="0" smtClean="0"/>
              <a:t>Η διεργασία της εκτίμησης αρχίζει από την πρώτη στιγμή που ο Κ.Λ. συναντά το άτομο και συνεχίζεται σε όλη τη διάρκεια της διερευνητικής περιόδου μέχρι και τη φάση της παρέμβασης. Η εκτίμηση είναι πάντα δυνητική, υπόκειται σε εμπλουτισμό, τροποποίηση και διόρθωση όσο ο Κ.Λ. γνωρίζει καλύτερα το άτομο και συγκεντρώνει πληροφορίες από το ιστορικό και την τωρινή του κατάσταση. Η τελική εκτίμηση συνάγεται από τη σύνθεση, τη συσχέτιση και την ερμηνεία των εντυπώσεων που διαμόρφωσε ο Κ.Λ. σταδιακά σχετικά με το άτομο, το πρόβλημά του και το ιστορικό του. </a:t>
            </a:r>
          </a:p>
        </p:txBody>
      </p:sp>
    </p:spTree>
    <p:extLst>
      <p:ext uri="{BB962C8B-B14F-4D97-AF65-F5344CB8AC3E}">
        <p14:creationId xmlns:p14="http://schemas.microsoft.com/office/powerpoint/2010/main" val="2331909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αρουσίαση επισκόπησης σχεδιασμού έργου">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12000"/>
                <a:satMod val="240000"/>
              </a:schemeClr>
              <a:schemeClr val="phClr">
                <a:tint val="98000"/>
              </a:schemeClr>
            </a:duotone>
          </a:blip>
          <a:tile tx="0" ty="0" sx="100000" sy="100000" flip="none" algn="ctr"/>
        </a:blipFill>
      </a:bgFillStyleLst>
    </a:fmtScheme>
  </a:themeElements>
  <a:objectDefaults>
    <a:spDef>
      <a:spPr>
        <a:solidFill>
          <a:schemeClr val="accent1">
            <a:lumMod val="50000"/>
          </a:schemeClr>
        </a:solidFill>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pPr>
      <a:bodyPr/>
      <a:lstStyle/>
      <a:style>
        <a:lnRef idx="1">
          <a:schemeClr val="accent1"/>
        </a:lnRef>
        <a:fillRef idx="0">
          <a:schemeClr val="accent1"/>
        </a:fillRef>
        <a:effectRef idx="0">
          <a:schemeClr val="accent1"/>
        </a:effectRef>
        <a:fontRef idx="minor">
          <a:schemeClr val="tx1"/>
        </a:fontRef>
      </a:style>
    </a:lnDef>
    <a:txDef>
      <a:spPr>
        <a:noFill/>
        <a:ln>
          <a:solidFill>
            <a:schemeClr val="accent1">
              <a:lumMod val="20000"/>
              <a:lumOff val="80000"/>
            </a:schemeClr>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Office_26713458_TF03460544" id="{9BE57795-6C30-4841-AAE0-07310B8BADB1}" vid="{EC99A57C-46A9-491A-BC1F-EB6BF581EF13}"/>
    </a:ext>
  </a:extLst>
</a:theme>
</file>

<file path=ppt/theme/theme2.xml><?xml version="1.0" encoding="utf-8"?>
<a:theme xmlns:a="http://schemas.openxmlformats.org/drawingml/2006/main" name="Θέμα του Offic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Παρουσίαση επισκόπησης σχεδιασμού επιχειρηματικού έργου</Template>
  <TotalTime>162</TotalTime>
  <Words>1022</Words>
  <Application>Microsoft Office PowerPoint</Application>
  <PresentationFormat>Προσαρμογή</PresentationFormat>
  <Paragraphs>65</Paragraphs>
  <Slides>13</Slides>
  <Notes>6</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Arial</vt:lpstr>
      <vt:lpstr>Calibri</vt:lpstr>
      <vt:lpstr>Wingdings</vt:lpstr>
      <vt:lpstr>Παρουσίαση επισκόπησης σχεδιασμού έργου</vt:lpstr>
      <vt:lpstr>Μεθοδολογία του ψυχοδυναμικού μοντέλου</vt:lpstr>
      <vt:lpstr>Διαγνωστική Εκτίμηση</vt:lpstr>
      <vt:lpstr>Η διάγνωση στην πράξη της κοινωνικής εργασίας</vt:lpstr>
      <vt:lpstr>Κοινωνική Διάγνωση</vt:lpstr>
      <vt:lpstr>Διάγνωση στην κοινωνική εργασία με άτομα</vt:lpstr>
      <vt:lpstr>Ψυχοκοινωνική διάγνωση</vt:lpstr>
      <vt:lpstr>Τα κύρια σημεία της διάγνωσης κατά το ψυχοδυναμικό μοντέλο</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Επισκόπηση έργου</dc:title>
  <dc:creator>Όλγα Κατσιάνη</dc:creator>
  <cp:lastModifiedBy>Όλγα Κατσιάνη</cp:lastModifiedBy>
  <cp:revision>25</cp:revision>
  <dcterms:created xsi:type="dcterms:W3CDTF">2026-04-24T16:13:18Z</dcterms:created>
  <dcterms:modified xsi:type="dcterms:W3CDTF">2026-05-17T06:32:58Z</dcterms:modified>
</cp:coreProperties>
</file>