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sldIdLst>
    <p:sldId id="256" r:id="rId2"/>
    <p:sldId id="278" r:id="rId3"/>
    <p:sldId id="279" r:id="rId4"/>
    <p:sldId id="260" r:id="rId5"/>
    <p:sldId id="265" r:id="rId6"/>
    <p:sldId id="281" r:id="rId7"/>
    <p:sldId id="282" r:id="rId8"/>
    <p:sldId id="283" r:id="rId9"/>
    <p:sldId id="258" r:id="rId10"/>
    <p:sldId id="280" r:id="rId11"/>
    <p:sldId id="284" r:id="rId12"/>
    <p:sldId id="266" r:id="rId13"/>
    <p:sldId id="285" r:id="rId14"/>
    <p:sldId id="286" r:id="rId15"/>
    <p:sldId id="287" r:id="rId16"/>
    <p:sldId id="288" r:id="rId17"/>
    <p:sldId id="289" r:id="rId18"/>
    <p:sldId id="290" r:id="rId19"/>
    <p:sldId id="291" r:id="rId20"/>
    <p:sldId id="292" r:id="rId21"/>
    <p:sldId id="293" r:id="rId22"/>
    <p:sldId id="294" r:id="rId23"/>
    <p:sldId id="295" r:id="rId24"/>
    <p:sldId id="296" r:id="rId25"/>
    <p:sldId id="298" r:id="rId26"/>
    <p:sldId id="299" r:id="rId27"/>
    <p:sldId id="300" r:id="rId28"/>
    <p:sldId id="301" r:id="rId29"/>
    <p:sldId id="302" r:id="rId30"/>
    <p:sldId id="303" r:id="rId31"/>
    <p:sldId id="304" r:id="rId32"/>
    <p:sldId id="305" r:id="rId33"/>
    <p:sldId id="306" r:id="rId34"/>
    <p:sldId id="307" r:id="rId35"/>
    <p:sldId id="308" r:id="rId36"/>
    <p:sldId id="297" r:id="rId37"/>
    <p:sldId id="309"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58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3D1E60-0A00-4626-97A3-31C3F178E7EF}" v="18" dt="2025-05-08T19:18:18.1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w Tutor" userId="766f4aed66d438f1" providerId="LiveId" clId="{C73D1E60-0A00-4626-97A3-31C3F178E7EF}"/>
    <pc:docChg chg="undo custSel addSld delSld modSld sldOrd addMainMaster delMainMaster">
      <pc:chgData name="Marw Tutor" userId="766f4aed66d438f1" providerId="LiveId" clId="{C73D1E60-0A00-4626-97A3-31C3F178E7EF}" dt="2025-05-08T19:39:27.780" v="1016" actId="20577"/>
      <pc:docMkLst>
        <pc:docMk/>
      </pc:docMkLst>
      <pc:sldChg chg="addSp delSp modSp new mod setBg modClrScheme setClrOvrMap delDesignElem chgLayout">
        <pc:chgData name="Marw Tutor" userId="766f4aed66d438f1" providerId="LiveId" clId="{C73D1E60-0A00-4626-97A3-31C3F178E7EF}" dt="2025-05-08T19:10:29.026" v="71" actId="20577"/>
        <pc:sldMkLst>
          <pc:docMk/>
          <pc:sldMk cId="894645749" sldId="256"/>
        </pc:sldMkLst>
        <pc:spChg chg="mod">
          <ac:chgData name="Marw Tutor" userId="766f4aed66d438f1" providerId="LiveId" clId="{C73D1E60-0A00-4626-97A3-31C3F178E7EF}" dt="2025-05-08T19:10:29.026" v="71" actId="20577"/>
          <ac:spMkLst>
            <pc:docMk/>
            <pc:sldMk cId="894645749" sldId="256"/>
            <ac:spMk id="2" creationId="{EAFD18DB-8124-8B44-C71F-B5D32945424E}"/>
          </ac:spMkLst>
        </pc:spChg>
        <pc:spChg chg="mod">
          <ac:chgData name="Marw Tutor" userId="766f4aed66d438f1" providerId="LiveId" clId="{C73D1E60-0A00-4626-97A3-31C3F178E7EF}" dt="2025-05-08T19:10:13.817" v="56" actId="27636"/>
          <ac:spMkLst>
            <pc:docMk/>
            <pc:sldMk cId="894645749" sldId="256"/>
            <ac:spMk id="3" creationId="{EAC6C4AC-1EED-DF67-C832-6D5279CC66C5}"/>
          </ac:spMkLst>
        </pc:spChg>
        <pc:spChg chg="add">
          <ac:chgData name="Marw Tutor" userId="766f4aed66d438f1" providerId="LiveId" clId="{C73D1E60-0A00-4626-97A3-31C3F178E7EF}" dt="2025-05-08T19:09:59.507" v="49" actId="26606"/>
          <ac:spMkLst>
            <pc:docMk/>
            <pc:sldMk cId="894645749" sldId="256"/>
            <ac:spMk id="8" creationId="{0A5A83DD-4937-4DF6-874D-CCCEBB0A43AC}"/>
          </ac:spMkLst>
        </pc:spChg>
        <pc:spChg chg="add del">
          <ac:chgData name="Marw Tutor" userId="766f4aed66d438f1" providerId="LiveId" clId="{C73D1E60-0A00-4626-97A3-31C3F178E7EF}" dt="2025-05-08T19:05:19.805" v="10"/>
          <ac:spMkLst>
            <pc:docMk/>
            <pc:sldMk cId="894645749" sldId="256"/>
            <ac:spMk id="9" creationId="{19F9BF86-FE94-4517-B97D-026C7515E589}"/>
          </ac:spMkLst>
        </pc:spChg>
        <pc:spChg chg="add">
          <ac:chgData name="Marw Tutor" userId="766f4aed66d438f1" providerId="LiveId" clId="{C73D1E60-0A00-4626-97A3-31C3F178E7EF}" dt="2025-05-08T19:09:59.507" v="49" actId="26606"/>
          <ac:spMkLst>
            <pc:docMk/>
            <pc:sldMk cId="894645749" sldId="256"/>
            <ac:spMk id="10" creationId="{F8E13420-6517-4711-B170-2693FB5C68DD}"/>
          </ac:spMkLst>
        </pc:spChg>
        <pc:spChg chg="add del">
          <ac:chgData name="Marw Tutor" userId="766f4aed66d438f1" providerId="LiveId" clId="{C73D1E60-0A00-4626-97A3-31C3F178E7EF}" dt="2025-05-08T19:05:19.805" v="10"/>
          <ac:spMkLst>
            <pc:docMk/>
            <pc:sldMk cId="894645749" sldId="256"/>
            <ac:spMk id="11" creationId="{122AB34F-E75C-451A-8410-05B6C249E9D3}"/>
          </ac:spMkLst>
        </pc:spChg>
        <pc:spChg chg="add">
          <ac:chgData name="Marw Tutor" userId="766f4aed66d438f1" providerId="LiveId" clId="{C73D1E60-0A00-4626-97A3-31C3F178E7EF}" dt="2025-05-08T19:09:59.507" v="49" actId="26606"/>
          <ac:spMkLst>
            <pc:docMk/>
            <pc:sldMk cId="894645749" sldId="256"/>
            <ac:spMk id="17" creationId="{3CE8022F-8E5C-4EE9-AF26-62B2722EE51D}"/>
          </ac:spMkLst>
        </pc:spChg>
        <pc:picChg chg="add del mod ord">
          <ac:chgData name="Marw Tutor" userId="766f4aed66d438f1" providerId="LiveId" clId="{C73D1E60-0A00-4626-97A3-31C3F178E7EF}" dt="2025-05-08T19:10:01.282" v="50" actId="478"/>
          <ac:picMkLst>
            <pc:docMk/>
            <pc:sldMk cId="894645749" sldId="256"/>
            <ac:picMk id="4" creationId="{7584AF8D-FFF5-8475-3C0F-9349FF96D3C0}"/>
          </ac:picMkLst>
        </pc:picChg>
        <pc:picChg chg="add mod">
          <ac:chgData name="Marw Tutor" userId="766f4aed66d438f1" providerId="LiveId" clId="{C73D1E60-0A00-4626-97A3-31C3F178E7EF}" dt="2025-05-08T19:10:09.471" v="54" actId="1076"/>
          <ac:picMkLst>
            <pc:docMk/>
            <pc:sldMk cId="894645749" sldId="256"/>
            <ac:picMk id="6" creationId="{F013538B-8DF9-B957-D84C-675D19594978}"/>
          </ac:picMkLst>
        </pc:picChg>
        <pc:cxnChg chg="add del">
          <ac:chgData name="Marw Tutor" userId="766f4aed66d438f1" providerId="LiveId" clId="{C73D1E60-0A00-4626-97A3-31C3F178E7EF}" dt="2025-05-08T19:05:19.805" v="10"/>
          <ac:cxnSpMkLst>
            <pc:docMk/>
            <pc:sldMk cId="894645749" sldId="256"/>
            <ac:cxnSpMk id="13" creationId="{97CC2FE6-3AD0-4131-B4BC-1F4D65E25E13}"/>
          </ac:cxnSpMkLst>
        </pc:cxnChg>
        <pc:cxnChg chg="add">
          <ac:chgData name="Marw Tutor" userId="766f4aed66d438f1" providerId="LiveId" clId="{C73D1E60-0A00-4626-97A3-31C3F178E7EF}" dt="2025-05-08T19:09:59.507" v="49" actId="26606"/>
          <ac:cxnSpMkLst>
            <pc:docMk/>
            <pc:sldMk cId="894645749" sldId="256"/>
            <ac:cxnSpMk id="15" creationId="{A43D3E26-B7EA-4074-9110-C930375CC92B}"/>
          </ac:cxnSpMkLst>
        </pc:cxnChg>
      </pc:sldChg>
      <pc:sldChg chg="addSp delSp modSp new mod setBg">
        <pc:chgData name="Marw Tutor" userId="766f4aed66d438f1" providerId="LiveId" clId="{C73D1E60-0A00-4626-97A3-31C3F178E7EF}" dt="2025-05-08T19:09:15.014" v="45" actId="1076"/>
        <pc:sldMkLst>
          <pc:docMk/>
          <pc:sldMk cId="1191190969" sldId="257"/>
        </pc:sldMkLst>
        <pc:spChg chg="del mod">
          <ac:chgData name="Marw Tutor" userId="766f4aed66d438f1" providerId="LiveId" clId="{C73D1E60-0A00-4626-97A3-31C3F178E7EF}" dt="2025-05-08T19:08:56.598" v="39" actId="478"/>
          <ac:spMkLst>
            <pc:docMk/>
            <pc:sldMk cId="1191190969" sldId="257"/>
            <ac:spMk id="2" creationId="{9F2A14E1-9DBC-9F39-8CF2-F5CB8624E8FD}"/>
          </ac:spMkLst>
        </pc:spChg>
        <pc:spChg chg="del mod">
          <ac:chgData name="Marw Tutor" userId="766f4aed66d438f1" providerId="LiveId" clId="{C73D1E60-0A00-4626-97A3-31C3F178E7EF}" dt="2025-05-08T19:09:12.571" v="44" actId="26606"/>
          <ac:spMkLst>
            <pc:docMk/>
            <pc:sldMk cId="1191190969" sldId="257"/>
            <ac:spMk id="3" creationId="{34E188EA-1EC8-6842-E132-62F3C266D0A9}"/>
          </ac:spMkLst>
        </pc:spChg>
        <pc:spChg chg="add del">
          <ac:chgData name="Marw Tutor" userId="766f4aed66d438f1" providerId="LiveId" clId="{C73D1E60-0A00-4626-97A3-31C3F178E7EF}" dt="2025-05-08T19:09:12.571" v="44" actId="26606"/>
          <ac:spMkLst>
            <pc:docMk/>
            <pc:sldMk cId="1191190969" sldId="257"/>
            <ac:spMk id="8" creationId="{8E8DBDA3-652C-4F87-B53B-7F73AC8F4FF9}"/>
          </ac:spMkLst>
        </pc:spChg>
        <pc:spChg chg="add del">
          <ac:chgData name="Marw Tutor" userId="766f4aed66d438f1" providerId="LiveId" clId="{C73D1E60-0A00-4626-97A3-31C3F178E7EF}" dt="2025-05-08T19:09:12.571" v="44" actId="26606"/>
          <ac:spMkLst>
            <pc:docMk/>
            <pc:sldMk cId="1191190969" sldId="257"/>
            <ac:spMk id="10" creationId="{42187232-3845-418F-A17C-C138F01D98AB}"/>
          </ac:spMkLst>
        </pc:spChg>
        <pc:graphicFrameChg chg="add mod">
          <ac:chgData name="Marw Tutor" userId="766f4aed66d438f1" providerId="LiveId" clId="{C73D1E60-0A00-4626-97A3-31C3F178E7EF}" dt="2025-05-08T19:09:15.014" v="45" actId="1076"/>
          <ac:graphicFrameMkLst>
            <pc:docMk/>
            <pc:sldMk cId="1191190969" sldId="257"/>
            <ac:graphicFrameMk id="12" creationId="{36EC7092-DFD5-7C42-70BA-199FDC4E2C74}"/>
          </ac:graphicFrameMkLst>
        </pc:graphicFrameChg>
      </pc:sldChg>
      <pc:sldChg chg="addSp delSp modSp new mod setBg">
        <pc:chgData name="Marw Tutor" userId="766f4aed66d438f1" providerId="LiveId" clId="{C73D1E60-0A00-4626-97A3-31C3F178E7EF}" dt="2025-05-08T19:13:37.601" v="202" actId="14100"/>
        <pc:sldMkLst>
          <pc:docMk/>
          <pc:sldMk cId="98210610" sldId="258"/>
        </pc:sldMkLst>
        <pc:spChg chg="mod">
          <ac:chgData name="Marw Tutor" userId="766f4aed66d438f1" providerId="LiveId" clId="{C73D1E60-0A00-4626-97A3-31C3F178E7EF}" dt="2025-05-08T19:13:34.385" v="201" actId="255"/>
          <ac:spMkLst>
            <pc:docMk/>
            <pc:sldMk cId="98210610" sldId="258"/>
            <ac:spMk id="2" creationId="{2FD20331-5F8C-2B67-18D6-61D92FD942E4}"/>
          </ac:spMkLst>
        </pc:spChg>
        <pc:spChg chg="del mod">
          <ac:chgData name="Marw Tutor" userId="766f4aed66d438f1" providerId="LiveId" clId="{C73D1E60-0A00-4626-97A3-31C3F178E7EF}" dt="2025-05-08T19:13:28.947" v="198" actId="26606"/>
          <ac:spMkLst>
            <pc:docMk/>
            <pc:sldMk cId="98210610" sldId="258"/>
            <ac:spMk id="3" creationId="{4EE3464D-3BCF-EBFE-B786-9F91FB2AF015}"/>
          </ac:spMkLst>
        </pc:spChg>
        <pc:graphicFrameChg chg="add mod">
          <ac:chgData name="Marw Tutor" userId="766f4aed66d438f1" providerId="LiveId" clId="{C73D1E60-0A00-4626-97A3-31C3F178E7EF}" dt="2025-05-08T19:13:37.601" v="202" actId="14100"/>
          <ac:graphicFrameMkLst>
            <pc:docMk/>
            <pc:sldMk cId="98210610" sldId="258"/>
            <ac:graphicFrameMk id="5" creationId="{C260E720-A493-6764-DFC8-26208C5AB28E}"/>
          </ac:graphicFrameMkLst>
        </pc:graphicFrameChg>
      </pc:sldChg>
      <pc:sldChg chg="addSp delSp modSp new mod setBg">
        <pc:chgData name="Marw Tutor" userId="766f4aed66d438f1" providerId="LiveId" clId="{C73D1E60-0A00-4626-97A3-31C3F178E7EF}" dt="2025-05-08T19:12:18.567" v="173" actId="5793"/>
        <pc:sldMkLst>
          <pc:docMk/>
          <pc:sldMk cId="3567558542" sldId="259"/>
        </pc:sldMkLst>
        <pc:spChg chg="del mod">
          <ac:chgData name="Marw Tutor" userId="766f4aed66d438f1" providerId="LiveId" clId="{C73D1E60-0A00-4626-97A3-31C3F178E7EF}" dt="2025-05-08T19:11:47.407" v="160" actId="478"/>
          <ac:spMkLst>
            <pc:docMk/>
            <pc:sldMk cId="3567558542" sldId="259"/>
            <ac:spMk id="2" creationId="{4CA2209B-0EB4-7D5F-1753-E5DE67C2CE2A}"/>
          </ac:spMkLst>
        </pc:spChg>
        <pc:spChg chg="add del mod">
          <ac:chgData name="Marw Tutor" userId="766f4aed66d438f1" providerId="LiveId" clId="{C73D1E60-0A00-4626-97A3-31C3F178E7EF}" dt="2025-05-08T19:12:18.567" v="173" actId="5793"/>
          <ac:spMkLst>
            <pc:docMk/>
            <pc:sldMk cId="3567558542" sldId="259"/>
            <ac:spMk id="3" creationId="{60144AEA-3519-6F26-7362-198EBF1F17DF}"/>
          </ac:spMkLst>
        </pc:spChg>
        <pc:spChg chg="add del">
          <ac:chgData name="Marw Tutor" userId="766f4aed66d438f1" providerId="LiveId" clId="{C73D1E60-0A00-4626-97A3-31C3F178E7EF}" dt="2025-05-08T19:11:41.647" v="156" actId="26606"/>
          <ac:spMkLst>
            <pc:docMk/>
            <pc:sldMk cId="3567558542" sldId="259"/>
            <ac:spMk id="10" creationId="{809C0BCD-BEE9-423F-A51C-BCCD8E5EAADA}"/>
          </ac:spMkLst>
        </pc:spChg>
        <pc:spChg chg="add del">
          <ac:chgData name="Marw Tutor" userId="766f4aed66d438f1" providerId="LiveId" clId="{C73D1E60-0A00-4626-97A3-31C3F178E7EF}" dt="2025-05-08T19:11:41.647" v="156" actId="26606"/>
          <ac:spMkLst>
            <pc:docMk/>
            <pc:sldMk cId="3567558542" sldId="259"/>
            <ac:spMk id="12" creationId="{9998D094-42B2-42BA-AA14-E8FBE073A5D8}"/>
          </ac:spMkLst>
        </pc:spChg>
        <pc:spChg chg="add del">
          <ac:chgData name="Marw Tutor" userId="766f4aed66d438f1" providerId="LiveId" clId="{C73D1E60-0A00-4626-97A3-31C3F178E7EF}" dt="2025-05-08T19:11:41.647" v="156" actId="26606"/>
          <ac:spMkLst>
            <pc:docMk/>
            <pc:sldMk cId="3567558542" sldId="259"/>
            <ac:spMk id="16" creationId="{63FE6F10-B3AD-4403-94CA-F5115528699D}"/>
          </ac:spMkLst>
        </pc:spChg>
        <pc:spChg chg="add del">
          <ac:chgData name="Marw Tutor" userId="766f4aed66d438f1" providerId="LiveId" clId="{C73D1E60-0A00-4626-97A3-31C3F178E7EF}" dt="2025-05-08T19:11:41.647" v="156" actId="26606"/>
          <ac:spMkLst>
            <pc:docMk/>
            <pc:sldMk cId="3567558542" sldId="259"/>
            <ac:spMk id="18" creationId="{364D6A39-A4F7-4B00-9F42-3BC67177DB1F}"/>
          </ac:spMkLst>
        </pc:spChg>
        <pc:spChg chg="add del">
          <ac:chgData name="Marw Tutor" userId="766f4aed66d438f1" providerId="LiveId" clId="{C73D1E60-0A00-4626-97A3-31C3F178E7EF}" dt="2025-05-08T19:11:41.647" v="156" actId="26606"/>
          <ac:spMkLst>
            <pc:docMk/>
            <pc:sldMk cId="3567558542" sldId="259"/>
            <ac:spMk id="22" creationId="{B5D0D97D-7911-4A25-88E2-4D81FD4AB294}"/>
          </ac:spMkLst>
        </pc:spChg>
        <pc:picChg chg="add mod">
          <ac:chgData name="Marw Tutor" userId="766f4aed66d438f1" providerId="LiveId" clId="{C73D1E60-0A00-4626-97A3-31C3F178E7EF}" dt="2025-05-08T19:11:41.937" v="158"/>
          <ac:picMkLst>
            <pc:docMk/>
            <pc:sldMk cId="3567558542" sldId="259"/>
            <ac:picMk id="5" creationId="{B65D8276-0D40-478F-B7B2-9602973BB4BD}"/>
          </ac:picMkLst>
        </pc:picChg>
        <pc:picChg chg="add mod">
          <ac:chgData name="Marw Tutor" userId="766f4aed66d438f1" providerId="LiveId" clId="{C73D1E60-0A00-4626-97A3-31C3F178E7EF}" dt="2025-05-08T19:12:15.781" v="172" actId="1076"/>
          <ac:picMkLst>
            <pc:docMk/>
            <pc:sldMk cId="3567558542" sldId="259"/>
            <ac:picMk id="7" creationId="{7724775B-DE1A-560F-FB19-22FB4215DD9C}"/>
          </ac:picMkLst>
        </pc:picChg>
        <pc:cxnChg chg="add del">
          <ac:chgData name="Marw Tutor" userId="766f4aed66d438f1" providerId="LiveId" clId="{C73D1E60-0A00-4626-97A3-31C3F178E7EF}" dt="2025-05-08T19:11:41.647" v="156" actId="26606"/>
          <ac:cxnSpMkLst>
            <pc:docMk/>
            <pc:sldMk cId="3567558542" sldId="259"/>
            <ac:cxnSpMk id="14" creationId="{8465D64B-59F4-4BDC-B833-A17EF1E04697}"/>
          </ac:cxnSpMkLst>
        </pc:cxnChg>
        <pc:cxnChg chg="add del">
          <ac:chgData name="Marw Tutor" userId="766f4aed66d438f1" providerId="LiveId" clId="{C73D1E60-0A00-4626-97A3-31C3F178E7EF}" dt="2025-05-08T19:11:41.647" v="156" actId="26606"/>
          <ac:cxnSpMkLst>
            <pc:docMk/>
            <pc:sldMk cId="3567558542" sldId="259"/>
            <ac:cxnSpMk id="20" creationId="{13553ADF-88A1-4645-B819-890CA3DF7D5B}"/>
          </ac:cxnSpMkLst>
        </pc:cxnChg>
      </pc:sldChg>
      <pc:sldChg chg="addSp delSp modSp new mod setBg">
        <pc:chgData name="Marw Tutor" userId="766f4aed66d438f1" providerId="LiveId" clId="{C73D1E60-0A00-4626-97A3-31C3F178E7EF}" dt="2025-05-08T19:15:05.389" v="247" actId="122"/>
        <pc:sldMkLst>
          <pc:docMk/>
          <pc:sldMk cId="276960385" sldId="260"/>
        </pc:sldMkLst>
        <pc:spChg chg="mod">
          <ac:chgData name="Marw Tutor" userId="766f4aed66d438f1" providerId="LiveId" clId="{C73D1E60-0A00-4626-97A3-31C3F178E7EF}" dt="2025-05-08T19:15:05.389" v="247" actId="122"/>
          <ac:spMkLst>
            <pc:docMk/>
            <pc:sldMk cId="276960385" sldId="260"/>
            <ac:spMk id="2" creationId="{191552DB-7442-6ECF-D57B-DC180D87FA0C}"/>
          </ac:spMkLst>
        </pc:spChg>
        <pc:spChg chg="del mod">
          <ac:chgData name="Marw Tutor" userId="766f4aed66d438f1" providerId="LiveId" clId="{C73D1E60-0A00-4626-97A3-31C3F178E7EF}" dt="2025-05-08T19:14:38.669" v="240" actId="26606"/>
          <ac:spMkLst>
            <pc:docMk/>
            <pc:sldMk cId="276960385" sldId="260"/>
            <ac:spMk id="3" creationId="{86258BAD-C0EB-2313-9771-E764FA56B21C}"/>
          </ac:spMkLst>
        </pc:spChg>
        <pc:graphicFrameChg chg="add mod">
          <ac:chgData name="Marw Tutor" userId="766f4aed66d438f1" providerId="LiveId" clId="{C73D1E60-0A00-4626-97A3-31C3F178E7EF}" dt="2025-05-08T19:15:00.005" v="244" actId="14100"/>
          <ac:graphicFrameMkLst>
            <pc:docMk/>
            <pc:sldMk cId="276960385" sldId="260"/>
            <ac:graphicFrameMk id="5" creationId="{E53B200B-C3FE-354B-0187-C59F8468C365}"/>
          </ac:graphicFrameMkLst>
        </pc:graphicFrameChg>
      </pc:sldChg>
      <pc:sldChg chg="addSp delSp modSp new mod setBg">
        <pc:chgData name="Marw Tutor" userId="766f4aed66d438f1" providerId="LiveId" clId="{C73D1E60-0A00-4626-97A3-31C3F178E7EF}" dt="2025-05-08T19:18:58.847" v="307" actId="20577"/>
        <pc:sldMkLst>
          <pc:docMk/>
          <pc:sldMk cId="2711520702" sldId="261"/>
        </pc:sldMkLst>
        <pc:spChg chg="del">
          <ac:chgData name="Marw Tutor" userId="766f4aed66d438f1" providerId="LiveId" clId="{C73D1E60-0A00-4626-97A3-31C3F178E7EF}" dt="2025-05-08T19:17:52.547" v="291" actId="478"/>
          <ac:spMkLst>
            <pc:docMk/>
            <pc:sldMk cId="2711520702" sldId="261"/>
            <ac:spMk id="2" creationId="{0721B306-86E1-25A3-D1D7-3D0CC2CF739D}"/>
          </ac:spMkLst>
        </pc:spChg>
        <pc:spChg chg="mod ord">
          <ac:chgData name="Marw Tutor" userId="766f4aed66d438f1" providerId="LiveId" clId="{C73D1E60-0A00-4626-97A3-31C3F178E7EF}" dt="2025-05-08T19:18:58.847" v="307" actId="20577"/>
          <ac:spMkLst>
            <pc:docMk/>
            <pc:sldMk cId="2711520702" sldId="261"/>
            <ac:spMk id="3" creationId="{CC8DD395-10CC-37E0-4733-E0C76BE319B2}"/>
          </ac:spMkLst>
        </pc:spChg>
        <pc:spChg chg="add">
          <ac:chgData name="Marw Tutor" userId="766f4aed66d438f1" providerId="LiveId" clId="{C73D1E60-0A00-4626-97A3-31C3F178E7EF}" dt="2025-05-08T19:18:21.273" v="295" actId="26606"/>
          <ac:spMkLst>
            <pc:docMk/>
            <pc:sldMk cId="2711520702" sldId="261"/>
            <ac:spMk id="10" creationId="{BA2EA6A6-CD0C-4CFD-8EC2-AA44F9870331}"/>
          </ac:spMkLst>
        </pc:spChg>
        <pc:picChg chg="add mod">
          <ac:chgData name="Marw Tutor" userId="766f4aed66d438f1" providerId="LiveId" clId="{C73D1E60-0A00-4626-97A3-31C3F178E7EF}" dt="2025-05-08T19:18:40.827" v="300" actId="1076"/>
          <ac:picMkLst>
            <pc:docMk/>
            <pc:sldMk cId="2711520702" sldId="261"/>
            <ac:picMk id="5" creationId="{5B639E3C-A393-4B67-8ADB-92A455B79EFB}"/>
          </ac:picMkLst>
        </pc:picChg>
      </pc:sldChg>
      <pc:sldChg chg="addSp delSp modSp new mod setBg">
        <pc:chgData name="Marw Tutor" userId="766f4aed66d438f1" providerId="LiveId" clId="{C73D1E60-0A00-4626-97A3-31C3F178E7EF}" dt="2025-05-08T19:17:15.027" v="290" actId="14100"/>
        <pc:sldMkLst>
          <pc:docMk/>
          <pc:sldMk cId="538452491" sldId="262"/>
        </pc:sldMkLst>
        <pc:spChg chg="mod">
          <ac:chgData name="Marw Tutor" userId="766f4aed66d438f1" providerId="LiveId" clId="{C73D1E60-0A00-4626-97A3-31C3F178E7EF}" dt="2025-05-08T19:16:34.537" v="271" actId="122"/>
          <ac:spMkLst>
            <pc:docMk/>
            <pc:sldMk cId="538452491" sldId="262"/>
            <ac:spMk id="2" creationId="{4F8EB7C2-2281-0C8E-FF1A-D2CDC645F7A1}"/>
          </ac:spMkLst>
        </pc:spChg>
        <pc:spChg chg="mod">
          <ac:chgData name="Marw Tutor" userId="766f4aed66d438f1" providerId="LiveId" clId="{C73D1E60-0A00-4626-97A3-31C3F178E7EF}" dt="2025-05-08T19:17:15.027" v="290" actId="14100"/>
          <ac:spMkLst>
            <pc:docMk/>
            <pc:sldMk cId="538452491" sldId="262"/>
            <ac:spMk id="3" creationId="{6962F51C-3992-1AEE-F304-CD516951FD94}"/>
          </ac:spMkLst>
        </pc:spChg>
        <pc:spChg chg="add del">
          <ac:chgData name="Marw Tutor" userId="766f4aed66d438f1" providerId="LiveId" clId="{C73D1E60-0A00-4626-97A3-31C3F178E7EF}" dt="2025-05-08T19:16:27.717" v="268" actId="26606"/>
          <ac:spMkLst>
            <pc:docMk/>
            <pc:sldMk cId="538452491" sldId="262"/>
            <ac:spMk id="8" creationId="{8E8DBDA3-652C-4F87-B53B-7F73AC8F4FF9}"/>
          </ac:spMkLst>
        </pc:spChg>
        <pc:spChg chg="add del">
          <ac:chgData name="Marw Tutor" userId="766f4aed66d438f1" providerId="LiveId" clId="{C73D1E60-0A00-4626-97A3-31C3F178E7EF}" dt="2025-05-08T19:16:27.717" v="268" actId="26606"/>
          <ac:spMkLst>
            <pc:docMk/>
            <pc:sldMk cId="538452491" sldId="262"/>
            <ac:spMk id="10" creationId="{42187232-3845-418F-A17C-C138F01D98AB}"/>
          </ac:spMkLst>
        </pc:spChg>
        <pc:spChg chg="add">
          <ac:chgData name="Marw Tutor" userId="766f4aed66d438f1" providerId="LiveId" clId="{C73D1E60-0A00-4626-97A3-31C3F178E7EF}" dt="2025-05-08T19:16:27.727" v="269" actId="26606"/>
          <ac:spMkLst>
            <pc:docMk/>
            <pc:sldMk cId="538452491" sldId="262"/>
            <ac:spMk id="12" creationId="{61EB557E-621E-4254-B750-85274C5F4D5C}"/>
          </ac:spMkLst>
        </pc:spChg>
        <pc:spChg chg="add">
          <ac:chgData name="Marw Tutor" userId="766f4aed66d438f1" providerId="LiveId" clId="{C73D1E60-0A00-4626-97A3-31C3F178E7EF}" dt="2025-05-08T19:16:27.727" v="269" actId="26606"/>
          <ac:spMkLst>
            <pc:docMk/>
            <pc:sldMk cId="538452491" sldId="262"/>
            <ac:spMk id="13" creationId="{7578A52D-2496-4956-A9A4-EA5C38B2F1FC}"/>
          </ac:spMkLst>
        </pc:spChg>
        <pc:spChg chg="add">
          <ac:chgData name="Marw Tutor" userId="766f4aed66d438f1" providerId="LiveId" clId="{C73D1E60-0A00-4626-97A3-31C3F178E7EF}" dt="2025-05-08T19:16:27.727" v="269" actId="26606"/>
          <ac:spMkLst>
            <pc:docMk/>
            <pc:sldMk cId="538452491" sldId="262"/>
            <ac:spMk id="14" creationId="{9809C8E2-EF9B-4E0B-A17E-836DE0508E76}"/>
          </ac:spMkLst>
        </pc:spChg>
      </pc:sldChg>
      <pc:sldChg chg="addSp modSp new mod setBg">
        <pc:chgData name="Marw Tutor" userId="766f4aed66d438f1" providerId="LiveId" clId="{C73D1E60-0A00-4626-97A3-31C3F178E7EF}" dt="2025-05-08T19:20:49.487" v="372" actId="122"/>
        <pc:sldMkLst>
          <pc:docMk/>
          <pc:sldMk cId="1022445599" sldId="263"/>
        </pc:sldMkLst>
        <pc:spChg chg="mod">
          <ac:chgData name="Marw Tutor" userId="766f4aed66d438f1" providerId="LiveId" clId="{C73D1E60-0A00-4626-97A3-31C3F178E7EF}" dt="2025-05-08T19:20:49.487" v="372" actId="122"/>
          <ac:spMkLst>
            <pc:docMk/>
            <pc:sldMk cId="1022445599" sldId="263"/>
            <ac:spMk id="2" creationId="{E4B3CB29-DA96-2458-FFDF-12A06383DB1F}"/>
          </ac:spMkLst>
        </pc:spChg>
        <pc:spChg chg="mod">
          <ac:chgData name="Marw Tutor" userId="766f4aed66d438f1" providerId="LiveId" clId="{C73D1E60-0A00-4626-97A3-31C3F178E7EF}" dt="2025-05-08T19:20:44.026" v="370" actId="20577"/>
          <ac:spMkLst>
            <pc:docMk/>
            <pc:sldMk cId="1022445599" sldId="263"/>
            <ac:spMk id="3" creationId="{52E9999E-CCC6-7EDE-7DB6-2B39C978E25F}"/>
          </ac:spMkLst>
        </pc:spChg>
        <pc:spChg chg="add">
          <ac:chgData name="Marw Tutor" userId="766f4aed66d438f1" providerId="LiveId" clId="{C73D1E60-0A00-4626-97A3-31C3F178E7EF}" dt="2025-05-08T19:19:55.805" v="348" actId="26606"/>
          <ac:spMkLst>
            <pc:docMk/>
            <pc:sldMk cId="1022445599" sldId="263"/>
            <ac:spMk id="8" creationId="{8E8DBDA3-652C-4F87-B53B-7F73AC8F4FF9}"/>
          </ac:spMkLst>
        </pc:spChg>
        <pc:spChg chg="add">
          <ac:chgData name="Marw Tutor" userId="766f4aed66d438f1" providerId="LiveId" clId="{C73D1E60-0A00-4626-97A3-31C3F178E7EF}" dt="2025-05-08T19:19:55.805" v="348" actId="26606"/>
          <ac:spMkLst>
            <pc:docMk/>
            <pc:sldMk cId="1022445599" sldId="263"/>
            <ac:spMk id="10" creationId="{42187232-3845-418F-A17C-C138F01D98AB}"/>
          </ac:spMkLst>
        </pc:spChg>
      </pc:sldChg>
      <pc:sldChg chg="modSp add mod">
        <pc:chgData name="Marw Tutor" userId="766f4aed66d438f1" providerId="LiveId" clId="{C73D1E60-0A00-4626-97A3-31C3F178E7EF}" dt="2025-05-08T19:20:53.072" v="374" actId="122"/>
        <pc:sldMkLst>
          <pc:docMk/>
          <pc:sldMk cId="2937285744" sldId="264"/>
        </pc:sldMkLst>
        <pc:spChg chg="mod">
          <ac:chgData name="Marw Tutor" userId="766f4aed66d438f1" providerId="LiveId" clId="{C73D1E60-0A00-4626-97A3-31C3F178E7EF}" dt="2025-05-08T19:20:53.072" v="374" actId="122"/>
          <ac:spMkLst>
            <pc:docMk/>
            <pc:sldMk cId="2937285744" sldId="264"/>
            <ac:spMk id="2" creationId="{E6A4246D-1DB3-E4CF-8334-A072E2C97DF4}"/>
          </ac:spMkLst>
        </pc:spChg>
        <pc:spChg chg="mod">
          <ac:chgData name="Marw Tutor" userId="766f4aed66d438f1" providerId="LiveId" clId="{C73D1E60-0A00-4626-97A3-31C3F178E7EF}" dt="2025-05-08T19:20:34.297" v="367" actId="12"/>
          <ac:spMkLst>
            <pc:docMk/>
            <pc:sldMk cId="2937285744" sldId="264"/>
            <ac:spMk id="3" creationId="{818DBC82-D6D1-2CB8-ED63-0A92D35A0D4E}"/>
          </ac:spMkLst>
        </pc:spChg>
      </pc:sldChg>
      <pc:sldChg chg="modSp new mod">
        <pc:chgData name="Marw Tutor" userId="766f4aed66d438f1" providerId="LiveId" clId="{C73D1E60-0A00-4626-97A3-31C3F178E7EF}" dt="2025-05-08T19:24:13.407" v="458" actId="255"/>
        <pc:sldMkLst>
          <pc:docMk/>
          <pc:sldMk cId="1317517334" sldId="265"/>
        </pc:sldMkLst>
        <pc:spChg chg="mod">
          <ac:chgData name="Marw Tutor" userId="766f4aed66d438f1" providerId="LiveId" clId="{C73D1E60-0A00-4626-97A3-31C3F178E7EF}" dt="2025-05-08T19:23:06.647" v="428" actId="255"/>
          <ac:spMkLst>
            <pc:docMk/>
            <pc:sldMk cId="1317517334" sldId="265"/>
            <ac:spMk id="2" creationId="{194F8BA7-E162-3CBE-FC46-C70CC42C0CE5}"/>
          </ac:spMkLst>
        </pc:spChg>
        <pc:spChg chg="mod">
          <ac:chgData name="Marw Tutor" userId="766f4aed66d438f1" providerId="LiveId" clId="{C73D1E60-0A00-4626-97A3-31C3F178E7EF}" dt="2025-05-08T19:24:13.407" v="458" actId="255"/>
          <ac:spMkLst>
            <pc:docMk/>
            <pc:sldMk cId="1317517334" sldId="265"/>
            <ac:spMk id="3" creationId="{A77E147C-B9D9-9E82-C8CB-A0A72C34B8B5}"/>
          </ac:spMkLst>
        </pc:spChg>
      </pc:sldChg>
      <pc:sldChg chg="modSp add mod">
        <pc:chgData name="Marw Tutor" userId="766f4aed66d438f1" providerId="LiveId" clId="{C73D1E60-0A00-4626-97A3-31C3F178E7EF}" dt="2025-05-08T19:24:18.109" v="461" actId="20577"/>
        <pc:sldMkLst>
          <pc:docMk/>
          <pc:sldMk cId="3016897946" sldId="266"/>
        </pc:sldMkLst>
        <pc:spChg chg="mod">
          <ac:chgData name="Marw Tutor" userId="766f4aed66d438f1" providerId="LiveId" clId="{C73D1E60-0A00-4626-97A3-31C3F178E7EF}" dt="2025-05-08T19:22:59.015" v="424" actId="255"/>
          <ac:spMkLst>
            <pc:docMk/>
            <pc:sldMk cId="3016897946" sldId="266"/>
            <ac:spMk id="2" creationId="{6A05DCAE-59F4-9AF0-6796-742BC0640188}"/>
          </ac:spMkLst>
        </pc:spChg>
        <pc:spChg chg="mod">
          <ac:chgData name="Marw Tutor" userId="766f4aed66d438f1" providerId="LiveId" clId="{C73D1E60-0A00-4626-97A3-31C3F178E7EF}" dt="2025-05-08T19:24:18.109" v="461" actId="20577"/>
          <ac:spMkLst>
            <pc:docMk/>
            <pc:sldMk cId="3016897946" sldId="266"/>
            <ac:spMk id="3" creationId="{B7002E86-2369-ED1F-0527-66D49405B817}"/>
          </ac:spMkLst>
        </pc:spChg>
      </pc:sldChg>
      <pc:sldChg chg="new del">
        <pc:chgData name="Marw Tutor" userId="766f4aed66d438f1" providerId="LiveId" clId="{C73D1E60-0A00-4626-97A3-31C3F178E7EF}" dt="2025-05-08T19:23:11.286" v="430" actId="47"/>
        <pc:sldMkLst>
          <pc:docMk/>
          <pc:sldMk cId="2424860014" sldId="267"/>
        </pc:sldMkLst>
      </pc:sldChg>
      <pc:sldChg chg="modSp add mod">
        <pc:chgData name="Marw Tutor" userId="766f4aed66d438f1" providerId="LiveId" clId="{C73D1E60-0A00-4626-97A3-31C3F178E7EF}" dt="2025-05-08T19:24:20.687" v="464" actId="20577"/>
        <pc:sldMkLst>
          <pc:docMk/>
          <pc:sldMk cId="2734563420" sldId="267"/>
        </pc:sldMkLst>
        <pc:spChg chg="mod">
          <ac:chgData name="Marw Tutor" userId="766f4aed66d438f1" providerId="LiveId" clId="{C73D1E60-0A00-4626-97A3-31C3F178E7EF}" dt="2025-05-08T19:24:20.687" v="464" actId="20577"/>
          <ac:spMkLst>
            <pc:docMk/>
            <pc:sldMk cId="2734563420" sldId="267"/>
            <ac:spMk id="3" creationId="{674DC7FB-CEFE-0CE8-0B85-88D31E99D3BF}"/>
          </ac:spMkLst>
        </pc:spChg>
      </pc:sldChg>
      <pc:sldChg chg="addSp delSp modSp new mod setBg">
        <pc:chgData name="Marw Tutor" userId="766f4aed66d438f1" providerId="LiveId" clId="{C73D1E60-0A00-4626-97A3-31C3F178E7EF}" dt="2025-05-08T19:25:03.975" v="479" actId="255"/>
        <pc:sldMkLst>
          <pc:docMk/>
          <pc:sldMk cId="2266720313" sldId="268"/>
        </pc:sldMkLst>
        <pc:spChg chg="del">
          <ac:chgData name="Marw Tutor" userId="766f4aed66d438f1" providerId="LiveId" clId="{C73D1E60-0A00-4626-97A3-31C3F178E7EF}" dt="2025-05-08T19:24:45.961" v="467" actId="478"/>
          <ac:spMkLst>
            <pc:docMk/>
            <pc:sldMk cId="2266720313" sldId="268"/>
            <ac:spMk id="2" creationId="{D5765A5F-DB09-50B6-266F-0D53B5B84B69}"/>
          </ac:spMkLst>
        </pc:spChg>
        <pc:spChg chg="mod">
          <ac:chgData name="Marw Tutor" userId="766f4aed66d438f1" providerId="LiveId" clId="{C73D1E60-0A00-4626-97A3-31C3F178E7EF}" dt="2025-05-08T19:25:03.975" v="479" actId="255"/>
          <ac:spMkLst>
            <pc:docMk/>
            <pc:sldMk cId="2266720313" sldId="268"/>
            <ac:spMk id="3" creationId="{68B2CA92-6EFF-7B0E-FCDE-15355711BC1D}"/>
          </ac:spMkLst>
        </pc:spChg>
        <pc:spChg chg="add">
          <ac:chgData name="Marw Tutor" userId="766f4aed66d438f1" providerId="LiveId" clId="{C73D1E60-0A00-4626-97A3-31C3F178E7EF}" dt="2025-05-08T19:25:00.559" v="478" actId="26606"/>
          <ac:spMkLst>
            <pc:docMk/>
            <pc:sldMk cId="2266720313" sldId="268"/>
            <ac:spMk id="8" creationId="{8E8DBDA3-652C-4F87-B53B-7F73AC8F4FF9}"/>
          </ac:spMkLst>
        </pc:spChg>
        <pc:spChg chg="add">
          <ac:chgData name="Marw Tutor" userId="766f4aed66d438f1" providerId="LiveId" clId="{C73D1E60-0A00-4626-97A3-31C3F178E7EF}" dt="2025-05-08T19:25:00.559" v="478" actId="26606"/>
          <ac:spMkLst>
            <pc:docMk/>
            <pc:sldMk cId="2266720313" sldId="268"/>
            <ac:spMk id="10" creationId="{42187232-3845-418F-A17C-C138F01D98AB}"/>
          </ac:spMkLst>
        </pc:spChg>
      </pc:sldChg>
      <pc:sldChg chg="addSp delSp modSp new mod ord setBg">
        <pc:chgData name="Marw Tutor" userId="766f4aed66d438f1" providerId="LiveId" clId="{C73D1E60-0A00-4626-97A3-31C3F178E7EF}" dt="2025-05-08T19:26:12.785" v="497"/>
        <pc:sldMkLst>
          <pc:docMk/>
          <pc:sldMk cId="1301135087" sldId="269"/>
        </pc:sldMkLst>
        <pc:spChg chg="del mod">
          <ac:chgData name="Marw Tutor" userId="766f4aed66d438f1" providerId="LiveId" clId="{C73D1E60-0A00-4626-97A3-31C3F178E7EF}" dt="2025-05-08T19:25:23.827" v="483" actId="478"/>
          <ac:spMkLst>
            <pc:docMk/>
            <pc:sldMk cId="1301135087" sldId="269"/>
            <ac:spMk id="2" creationId="{46797901-9B65-3162-F2C1-2B99363E5F58}"/>
          </ac:spMkLst>
        </pc:spChg>
        <pc:spChg chg="mod">
          <ac:chgData name="Marw Tutor" userId="766f4aed66d438f1" providerId="LiveId" clId="{C73D1E60-0A00-4626-97A3-31C3F178E7EF}" dt="2025-05-08T19:25:49.730" v="495" actId="1076"/>
          <ac:spMkLst>
            <pc:docMk/>
            <pc:sldMk cId="1301135087" sldId="269"/>
            <ac:spMk id="3" creationId="{DEE6028C-855D-464E-3AA8-A15979A2C762}"/>
          </ac:spMkLst>
        </pc:spChg>
        <pc:spChg chg="add">
          <ac:chgData name="Marw Tutor" userId="766f4aed66d438f1" providerId="LiveId" clId="{C73D1E60-0A00-4626-97A3-31C3F178E7EF}" dt="2025-05-08T19:25:20.513" v="481" actId="26606"/>
          <ac:spMkLst>
            <pc:docMk/>
            <pc:sldMk cId="1301135087" sldId="269"/>
            <ac:spMk id="8" creationId="{8E8DBDA3-652C-4F87-B53B-7F73AC8F4FF9}"/>
          </ac:spMkLst>
        </pc:spChg>
        <pc:spChg chg="add">
          <ac:chgData name="Marw Tutor" userId="766f4aed66d438f1" providerId="LiveId" clId="{C73D1E60-0A00-4626-97A3-31C3F178E7EF}" dt="2025-05-08T19:25:20.513" v="481" actId="26606"/>
          <ac:spMkLst>
            <pc:docMk/>
            <pc:sldMk cId="1301135087" sldId="269"/>
            <ac:spMk id="10" creationId="{42187232-3845-418F-A17C-C138F01D98AB}"/>
          </ac:spMkLst>
        </pc:spChg>
      </pc:sldChg>
      <pc:sldChg chg="delSp modSp new mod">
        <pc:chgData name="Marw Tutor" userId="766f4aed66d438f1" providerId="LiveId" clId="{C73D1E60-0A00-4626-97A3-31C3F178E7EF}" dt="2025-05-08T19:30:04.537" v="605" actId="14100"/>
        <pc:sldMkLst>
          <pc:docMk/>
          <pc:sldMk cId="1084333822" sldId="270"/>
        </pc:sldMkLst>
        <pc:spChg chg="del">
          <ac:chgData name="Marw Tutor" userId="766f4aed66d438f1" providerId="LiveId" clId="{C73D1E60-0A00-4626-97A3-31C3F178E7EF}" dt="2025-05-08T19:27:06.009" v="508" actId="478"/>
          <ac:spMkLst>
            <pc:docMk/>
            <pc:sldMk cId="1084333822" sldId="270"/>
            <ac:spMk id="2" creationId="{6CD385BC-9ADC-38E0-26C8-72A2FB41F0A1}"/>
          </ac:spMkLst>
        </pc:spChg>
        <pc:spChg chg="mod">
          <ac:chgData name="Marw Tutor" userId="766f4aed66d438f1" providerId="LiveId" clId="{C73D1E60-0A00-4626-97A3-31C3F178E7EF}" dt="2025-05-08T19:30:04.537" v="605" actId="14100"/>
          <ac:spMkLst>
            <pc:docMk/>
            <pc:sldMk cId="1084333822" sldId="270"/>
            <ac:spMk id="3" creationId="{A241C1B9-F81F-05AB-271C-1B09FD4E2A55}"/>
          </ac:spMkLst>
        </pc:spChg>
      </pc:sldChg>
      <pc:sldChg chg="delSp modSp new mod">
        <pc:chgData name="Marw Tutor" userId="766f4aed66d438f1" providerId="LiveId" clId="{C73D1E60-0A00-4626-97A3-31C3F178E7EF}" dt="2025-05-08T19:28:31.912" v="558" actId="113"/>
        <pc:sldMkLst>
          <pc:docMk/>
          <pc:sldMk cId="3659088977" sldId="271"/>
        </pc:sldMkLst>
        <pc:spChg chg="del">
          <ac:chgData name="Marw Tutor" userId="766f4aed66d438f1" providerId="LiveId" clId="{C73D1E60-0A00-4626-97A3-31C3F178E7EF}" dt="2025-05-08T19:27:52.471" v="540" actId="478"/>
          <ac:spMkLst>
            <pc:docMk/>
            <pc:sldMk cId="3659088977" sldId="271"/>
            <ac:spMk id="2" creationId="{21D94B53-A9E1-F313-28D0-10C7EF73327D}"/>
          </ac:spMkLst>
        </pc:spChg>
        <pc:spChg chg="mod">
          <ac:chgData name="Marw Tutor" userId="766f4aed66d438f1" providerId="LiveId" clId="{C73D1E60-0A00-4626-97A3-31C3F178E7EF}" dt="2025-05-08T19:28:31.912" v="558" actId="113"/>
          <ac:spMkLst>
            <pc:docMk/>
            <pc:sldMk cId="3659088977" sldId="271"/>
            <ac:spMk id="3" creationId="{277C63D1-B2A8-AE9D-D4A6-A6B7AE243A38}"/>
          </ac:spMkLst>
        </pc:spChg>
      </pc:sldChg>
      <pc:sldChg chg="delSp modSp new mod">
        <pc:chgData name="Marw Tutor" userId="766f4aed66d438f1" providerId="LiveId" clId="{C73D1E60-0A00-4626-97A3-31C3F178E7EF}" dt="2025-05-08T19:29:30.642" v="589" actId="255"/>
        <pc:sldMkLst>
          <pc:docMk/>
          <pc:sldMk cId="2489889985" sldId="272"/>
        </pc:sldMkLst>
        <pc:spChg chg="del">
          <ac:chgData name="Marw Tutor" userId="766f4aed66d438f1" providerId="LiveId" clId="{C73D1E60-0A00-4626-97A3-31C3F178E7EF}" dt="2025-05-08T19:28:53.541" v="574" actId="478"/>
          <ac:spMkLst>
            <pc:docMk/>
            <pc:sldMk cId="2489889985" sldId="272"/>
            <ac:spMk id="2" creationId="{75C73573-3C47-7339-AD4F-BAACB08D0E6C}"/>
          </ac:spMkLst>
        </pc:spChg>
        <pc:spChg chg="mod">
          <ac:chgData name="Marw Tutor" userId="766f4aed66d438f1" providerId="LiveId" clId="{C73D1E60-0A00-4626-97A3-31C3F178E7EF}" dt="2025-05-08T19:29:30.642" v="589" actId="255"/>
          <ac:spMkLst>
            <pc:docMk/>
            <pc:sldMk cId="2489889985" sldId="272"/>
            <ac:spMk id="3" creationId="{62B6CC3D-B320-2B1C-188E-3B4BDE6870CD}"/>
          </ac:spMkLst>
        </pc:spChg>
      </pc:sldChg>
      <pc:sldChg chg="modSp new mod">
        <pc:chgData name="Marw Tutor" userId="766f4aed66d438f1" providerId="LiveId" clId="{C73D1E60-0A00-4626-97A3-31C3F178E7EF}" dt="2025-05-08T19:31:14.474" v="647" actId="255"/>
        <pc:sldMkLst>
          <pc:docMk/>
          <pc:sldMk cId="2470953415" sldId="273"/>
        </pc:sldMkLst>
        <pc:spChg chg="mod">
          <ac:chgData name="Marw Tutor" userId="766f4aed66d438f1" providerId="LiveId" clId="{C73D1E60-0A00-4626-97A3-31C3F178E7EF}" dt="2025-05-08T19:31:09.382" v="645" actId="255"/>
          <ac:spMkLst>
            <pc:docMk/>
            <pc:sldMk cId="2470953415" sldId="273"/>
            <ac:spMk id="2" creationId="{3813EBC3-34D2-A784-270B-8F39DC3483EC}"/>
          </ac:spMkLst>
        </pc:spChg>
        <pc:spChg chg="mod">
          <ac:chgData name="Marw Tutor" userId="766f4aed66d438f1" providerId="LiveId" clId="{C73D1E60-0A00-4626-97A3-31C3F178E7EF}" dt="2025-05-08T19:31:14.474" v="647" actId="255"/>
          <ac:spMkLst>
            <pc:docMk/>
            <pc:sldMk cId="2470953415" sldId="273"/>
            <ac:spMk id="3" creationId="{720EC3EC-3F9E-BF01-D80C-6E6DC6B0EC8E}"/>
          </ac:spMkLst>
        </pc:spChg>
      </pc:sldChg>
      <pc:sldChg chg="addSp delSp modSp new mod setBg">
        <pc:chgData name="Marw Tutor" userId="766f4aed66d438f1" providerId="LiveId" clId="{C73D1E60-0A00-4626-97A3-31C3F178E7EF}" dt="2025-05-08T19:32:03.187" v="686" actId="14100"/>
        <pc:sldMkLst>
          <pc:docMk/>
          <pc:sldMk cId="2593548198" sldId="274"/>
        </pc:sldMkLst>
        <pc:spChg chg="del">
          <ac:chgData name="Marw Tutor" userId="766f4aed66d438f1" providerId="LiveId" clId="{C73D1E60-0A00-4626-97A3-31C3F178E7EF}" dt="2025-05-08T19:31:52.187" v="683" actId="478"/>
          <ac:spMkLst>
            <pc:docMk/>
            <pc:sldMk cId="2593548198" sldId="274"/>
            <ac:spMk id="2" creationId="{FD7747AF-AD19-E047-553F-5BB6C1489FDF}"/>
          </ac:spMkLst>
        </pc:spChg>
        <pc:spChg chg="mod">
          <ac:chgData name="Marw Tutor" userId="766f4aed66d438f1" providerId="LiveId" clId="{C73D1E60-0A00-4626-97A3-31C3F178E7EF}" dt="2025-05-08T19:32:03.187" v="686" actId="14100"/>
          <ac:spMkLst>
            <pc:docMk/>
            <pc:sldMk cId="2593548198" sldId="274"/>
            <ac:spMk id="3" creationId="{E3821ABC-F872-69D7-25FA-B8EBC26F35D3}"/>
          </ac:spMkLst>
        </pc:spChg>
        <pc:spChg chg="add">
          <ac:chgData name="Marw Tutor" userId="766f4aed66d438f1" providerId="LiveId" clId="{C73D1E60-0A00-4626-97A3-31C3F178E7EF}" dt="2025-05-08T19:31:58.073" v="684" actId="26606"/>
          <ac:spMkLst>
            <pc:docMk/>
            <pc:sldMk cId="2593548198" sldId="274"/>
            <ac:spMk id="8" creationId="{BC67B137-15B0-4AF6-94A8-AC00BA8D7BE3}"/>
          </ac:spMkLst>
        </pc:spChg>
        <pc:spChg chg="add">
          <ac:chgData name="Marw Tutor" userId="766f4aed66d438f1" providerId="LiveId" clId="{C73D1E60-0A00-4626-97A3-31C3F178E7EF}" dt="2025-05-08T19:31:58.073" v="684" actId="26606"/>
          <ac:spMkLst>
            <pc:docMk/>
            <pc:sldMk cId="2593548198" sldId="274"/>
            <ac:spMk id="10" creationId="{5699F27B-22F2-45E1-BFB8-2B1FF14A955D}"/>
          </ac:spMkLst>
        </pc:spChg>
        <pc:cxnChg chg="add">
          <ac:chgData name="Marw Tutor" userId="766f4aed66d438f1" providerId="LiveId" clId="{C73D1E60-0A00-4626-97A3-31C3F178E7EF}" dt="2025-05-08T19:31:58.073" v="684" actId="26606"/>
          <ac:cxnSpMkLst>
            <pc:docMk/>
            <pc:sldMk cId="2593548198" sldId="274"/>
            <ac:cxnSpMk id="12" creationId="{633ABDA7-FF8C-4E26-8C7D-47E0AE54EA20}"/>
          </ac:cxnSpMkLst>
        </pc:cxnChg>
      </pc:sldChg>
      <pc:sldChg chg="modSp new mod">
        <pc:chgData name="Marw Tutor" userId="766f4aed66d438f1" providerId="LiveId" clId="{C73D1E60-0A00-4626-97A3-31C3F178E7EF}" dt="2025-05-08T19:32:48.397" v="753" actId="1076"/>
        <pc:sldMkLst>
          <pc:docMk/>
          <pc:sldMk cId="4241704677" sldId="275"/>
        </pc:sldMkLst>
        <pc:spChg chg="mod">
          <ac:chgData name="Marw Tutor" userId="766f4aed66d438f1" providerId="LiveId" clId="{C73D1E60-0A00-4626-97A3-31C3F178E7EF}" dt="2025-05-08T19:32:26.067" v="748" actId="207"/>
          <ac:spMkLst>
            <pc:docMk/>
            <pc:sldMk cId="4241704677" sldId="275"/>
            <ac:spMk id="2" creationId="{08549B0B-B273-0C8F-0123-8B14E72E1912}"/>
          </ac:spMkLst>
        </pc:spChg>
        <pc:spChg chg="mod">
          <ac:chgData name="Marw Tutor" userId="766f4aed66d438f1" providerId="LiveId" clId="{C73D1E60-0A00-4626-97A3-31C3F178E7EF}" dt="2025-05-08T19:32:48.397" v="753" actId="1076"/>
          <ac:spMkLst>
            <pc:docMk/>
            <pc:sldMk cId="4241704677" sldId="275"/>
            <ac:spMk id="3" creationId="{769DAF93-334B-4222-DD10-D20A6C34DF44}"/>
          </ac:spMkLst>
        </pc:spChg>
      </pc:sldChg>
      <pc:sldChg chg="delSp modSp new mod">
        <pc:chgData name="Marw Tutor" userId="766f4aed66d438f1" providerId="LiveId" clId="{C73D1E60-0A00-4626-97A3-31C3F178E7EF}" dt="2025-05-08T19:33:29.634" v="773" actId="27636"/>
        <pc:sldMkLst>
          <pc:docMk/>
          <pc:sldMk cId="1047042826" sldId="276"/>
        </pc:sldMkLst>
        <pc:spChg chg="del">
          <ac:chgData name="Marw Tutor" userId="766f4aed66d438f1" providerId="LiveId" clId="{C73D1E60-0A00-4626-97A3-31C3F178E7EF}" dt="2025-05-08T19:33:01.979" v="756" actId="478"/>
          <ac:spMkLst>
            <pc:docMk/>
            <pc:sldMk cId="1047042826" sldId="276"/>
            <ac:spMk id="2" creationId="{9FAC0F04-CA54-E127-BD16-83D2CBCF0B42}"/>
          </ac:spMkLst>
        </pc:spChg>
        <pc:spChg chg="mod">
          <ac:chgData name="Marw Tutor" userId="766f4aed66d438f1" providerId="LiveId" clId="{C73D1E60-0A00-4626-97A3-31C3F178E7EF}" dt="2025-05-08T19:33:29.634" v="773" actId="27636"/>
          <ac:spMkLst>
            <pc:docMk/>
            <pc:sldMk cId="1047042826" sldId="276"/>
            <ac:spMk id="3" creationId="{95F070D0-89F6-2287-E878-22B0A5244D08}"/>
          </ac:spMkLst>
        </pc:spChg>
      </pc:sldChg>
      <pc:sldChg chg="delSp modSp new del mod">
        <pc:chgData name="Marw Tutor" userId="766f4aed66d438f1" providerId="LiveId" clId="{C73D1E60-0A00-4626-97A3-31C3F178E7EF}" dt="2025-05-08T19:34:06.297" v="791" actId="47"/>
        <pc:sldMkLst>
          <pc:docMk/>
          <pc:sldMk cId="2291926062" sldId="277"/>
        </pc:sldMkLst>
        <pc:spChg chg="del">
          <ac:chgData name="Marw Tutor" userId="766f4aed66d438f1" providerId="LiveId" clId="{C73D1E60-0A00-4626-97A3-31C3F178E7EF}" dt="2025-05-08T19:33:49.165" v="786" actId="478"/>
          <ac:spMkLst>
            <pc:docMk/>
            <pc:sldMk cId="2291926062" sldId="277"/>
            <ac:spMk id="2" creationId="{5B39D794-60EE-1286-163F-956CA5236C90}"/>
          </ac:spMkLst>
        </pc:spChg>
        <pc:spChg chg="mod">
          <ac:chgData name="Marw Tutor" userId="766f4aed66d438f1" providerId="LiveId" clId="{C73D1E60-0A00-4626-97A3-31C3F178E7EF}" dt="2025-05-08T19:33:56.747" v="790" actId="14100"/>
          <ac:spMkLst>
            <pc:docMk/>
            <pc:sldMk cId="2291926062" sldId="277"/>
            <ac:spMk id="3" creationId="{9B1FC65B-9597-1ED1-AC5A-A46C752C2D14}"/>
          </ac:spMkLst>
        </pc:spChg>
      </pc:sldChg>
      <pc:sldChg chg="addSp modSp new mod setBg">
        <pc:chgData name="Marw Tutor" userId="766f4aed66d438f1" providerId="LiveId" clId="{C73D1E60-0A00-4626-97A3-31C3F178E7EF}" dt="2025-05-08T19:35:10.747" v="853" actId="20577"/>
        <pc:sldMkLst>
          <pc:docMk/>
          <pc:sldMk cId="3661123217" sldId="277"/>
        </pc:sldMkLst>
        <pc:spChg chg="mod">
          <ac:chgData name="Marw Tutor" userId="766f4aed66d438f1" providerId="LiveId" clId="{C73D1E60-0A00-4626-97A3-31C3F178E7EF}" dt="2025-05-08T19:35:03.737" v="842" actId="122"/>
          <ac:spMkLst>
            <pc:docMk/>
            <pc:sldMk cId="3661123217" sldId="277"/>
            <ac:spMk id="2" creationId="{41F8B32E-F987-4C91-5595-E0274052529B}"/>
          </ac:spMkLst>
        </pc:spChg>
        <pc:spChg chg="mod">
          <ac:chgData name="Marw Tutor" userId="766f4aed66d438f1" providerId="LiveId" clId="{C73D1E60-0A00-4626-97A3-31C3F178E7EF}" dt="2025-05-08T19:35:10.747" v="853" actId="20577"/>
          <ac:spMkLst>
            <pc:docMk/>
            <pc:sldMk cId="3661123217" sldId="277"/>
            <ac:spMk id="3" creationId="{AF68EA0F-ABFB-8694-42DE-0204F17DA8C9}"/>
          </ac:spMkLst>
        </pc:spChg>
        <pc:spChg chg="add">
          <ac:chgData name="Marw Tutor" userId="766f4aed66d438f1" providerId="LiveId" clId="{C73D1E60-0A00-4626-97A3-31C3F178E7EF}" dt="2025-05-08T19:34:57.754" v="839" actId="26606"/>
          <ac:spMkLst>
            <pc:docMk/>
            <pc:sldMk cId="3661123217" sldId="277"/>
            <ac:spMk id="8" creationId="{8E8DBDA3-652C-4F87-B53B-7F73AC8F4FF9}"/>
          </ac:spMkLst>
        </pc:spChg>
        <pc:spChg chg="add">
          <ac:chgData name="Marw Tutor" userId="766f4aed66d438f1" providerId="LiveId" clId="{C73D1E60-0A00-4626-97A3-31C3F178E7EF}" dt="2025-05-08T19:34:57.754" v="839" actId="26606"/>
          <ac:spMkLst>
            <pc:docMk/>
            <pc:sldMk cId="3661123217" sldId="277"/>
            <ac:spMk id="10" creationId="{42187232-3845-418F-A17C-C138F01D98AB}"/>
          </ac:spMkLst>
        </pc:spChg>
      </pc:sldChg>
      <pc:sldChg chg="addSp modSp new mod setBg">
        <pc:chgData name="Marw Tutor" userId="766f4aed66d438f1" providerId="LiveId" clId="{C73D1E60-0A00-4626-97A3-31C3F178E7EF}" dt="2025-05-08T19:39:21.077" v="1010" actId="20577"/>
        <pc:sldMkLst>
          <pc:docMk/>
          <pc:sldMk cId="3041406370" sldId="278"/>
        </pc:sldMkLst>
        <pc:spChg chg="mod">
          <ac:chgData name="Marw Tutor" userId="766f4aed66d438f1" providerId="LiveId" clId="{C73D1E60-0A00-4626-97A3-31C3F178E7EF}" dt="2025-05-08T19:39:21.077" v="1010" actId="20577"/>
          <ac:spMkLst>
            <pc:docMk/>
            <pc:sldMk cId="3041406370" sldId="278"/>
            <ac:spMk id="2" creationId="{A264A39F-CD71-DB2E-3FE5-6DF3C9A8D89F}"/>
          </ac:spMkLst>
        </pc:spChg>
        <pc:spChg chg="mod">
          <ac:chgData name="Marw Tutor" userId="766f4aed66d438f1" providerId="LiveId" clId="{C73D1E60-0A00-4626-97A3-31C3F178E7EF}" dt="2025-05-08T19:36:50.207" v="907" actId="27636"/>
          <ac:spMkLst>
            <pc:docMk/>
            <pc:sldMk cId="3041406370" sldId="278"/>
            <ac:spMk id="3" creationId="{DDBB7F3B-DFC1-E5B7-E944-78E8BBD9530E}"/>
          </ac:spMkLst>
        </pc:spChg>
        <pc:spChg chg="add">
          <ac:chgData name="Marw Tutor" userId="766f4aed66d438f1" providerId="LiveId" clId="{C73D1E60-0A00-4626-97A3-31C3F178E7EF}" dt="2025-05-08T19:36:30.852" v="897" actId="26606"/>
          <ac:spMkLst>
            <pc:docMk/>
            <pc:sldMk cId="3041406370" sldId="278"/>
            <ac:spMk id="8" creationId="{8E8DBDA3-652C-4F87-B53B-7F73AC8F4FF9}"/>
          </ac:spMkLst>
        </pc:spChg>
        <pc:spChg chg="add">
          <ac:chgData name="Marw Tutor" userId="766f4aed66d438f1" providerId="LiveId" clId="{C73D1E60-0A00-4626-97A3-31C3F178E7EF}" dt="2025-05-08T19:36:30.852" v="897" actId="26606"/>
          <ac:spMkLst>
            <pc:docMk/>
            <pc:sldMk cId="3041406370" sldId="278"/>
            <ac:spMk id="10" creationId="{42187232-3845-418F-A17C-C138F01D98AB}"/>
          </ac:spMkLst>
        </pc:spChg>
      </pc:sldChg>
      <pc:sldChg chg="modSp add mod">
        <pc:chgData name="Marw Tutor" userId="766f4aed66d438f1" providerId="LiveId" clId="{C73D1E60-0A00-4626-97A3-31C3F178E7EF}" dt="2025-05-08T19:39:24.792" v="1013" actId="20577"/>
        <pc:sldMkLst>
          <pc:docMk/>
          <pc:sldMk cId="2085306035" sldId="279"/>
        </pc:sldMkLst>
        <pc:spChg chg="mod">
          <ac:chgData name="Marw Tutor" userId="766f4aed66d438f1" providerId="LiveId" clId="{C73D1E60-0A00-4626-97A3-31C3F178E7EF}" dt="2025-05-08T19:39:24.792" v="1013" actId="20577"/>
          <ac:spMkLst>
            <pc:docMk/>
            <pc:sldMk cId="2085306035" sldId="279"/>
            <ac:spMk id="2" creationId="{1583C9A8-35ED-C1D8-93A8-BAE2EAABD10E}"/>
          </ac:spMkLst>
        </pc:spChg>
        <pc:spChg chg="mod">
          <ac:chgData name="Marw Tutor" userId="766f4aed66d438f1" providerId="LiveId" clId="{C73D1E60-0A00-4626-97A3-31C3F178E7EF}" dt="2025-05-08T19:38:21.207" v="964" actId="207"/>
          <ac:spMkLst>
            <pc:docMk/>
            <pc:sldMk cId="2085306035" sldId="279"/>
            <ac:spMk id="3" creationId="{003F7C1F-0961-2CA4-083A-C749A21E63AA}"/>
          </ac:spMkLst>
        </pc:spChg>
      </pc:sldChg>
      <pc:sldChg chg="modSp add mod">
        <pc:chgData name="Marw Tutor" userId="766f4aed66d438f1" providerId="LiveId" clId="{C73D1E60-0A00-4626-97A3-31C3F178E7EF}" dt="2025-05-08T19:39:27.780" v="1016" actId="20577"/>
        <pc:sldMkLst>
          <pc:docMk/>
          <pc:sldMk cId="3125503898" sldId="280"/>
        </pc:sldMkLst>
        <pc:spChg chg="mod">
          <ac:chgData name="Marw Tutor" userId="766f4aed66d438f1" providerId="LiveId" clId="{C73D1E60-0A00-4626-97A3-31C3F178E7EF}" dt="2025-05-08T19:39:27.780" v="1016" actId="20577"/>
          <ac:spMkLst>
            <pc:docMk/>
            <pc:sldMk cId="3125503898" sldId="280"/>
            <ac:spMk id="2" creationId="{8CF07A5C-15B6-C894-845B-B002DBE16352}"/>
          </ac:spMkLst>
        </pc:spChg>
        <pc:spChg chg="mod">
          <ac:chgData name="Marw Tutor" userId="766f4aed66d438f1" providerId="LiveId" clId="{C73D1E60-0A00-4626-97A3-31C3F178E7EF}" dt="2025-05-08T19:39:14.037" v="1007" actId="14100"/>
          <ac:spMkLst>
            <pc:docMk/>
            <pc:sldMk cId="3125503898" sldId="280"/>
            <ac:spMk id="3" creationId="{6325E9B7-583B-BD4F-8AB3-EA05C04B57B3}"/>
          </ac:spMkLst>
        </pc:spChg>
      </pc:sldChg>
      <pc:sldMasterChg chg="del delSldLayout">
        <pc:chgData name="Marw Tutor" userId="766f4aed66d438f1" providerId="LiveId" clId="{C73D1E60-0A00-4626-97A3-31C3F178E7EF}" dt="2025-05-08T19:05:16.267" v="7" actId="26606"/>
        <pc:sldMasterMkLst>
          <pc:docMk/>
          <pc:sldMasterMk cId="1996254160" sldId="2147483648"/>
        </pc:sldMasterMkLst>
        <pc:sldLayoutChg chg="del">
          <pc:chgData name="Marw Tutor" userId="766f4aed66d438f1" providerId="LiveId" clId="{C73D1E60-0A00-4626-97A3-31C3F178E7EF}" dt="2025-05-08T19:05:16.267" v="7" actId="26606"/>
          <pc:sldLayoutMkLst>
            <pc:docMk/>
            <pc:sldMasterMk cId="1996254160" sldId="2147483648"/>
            <pc:sldLayoutMk cId="786983705" sldId="2147483649"/>
          </pc:sldLayoutMkLst>
        </pc:sldLayoutChg>
        <pc:sldLayoutChg chg="del">
          <pc:chgData name="Marw Tutor" userId="766f4aed66d438f1" providerId="LiveId" clId="{C73D1E60-0A00-4626-97A3-31C3F178E7EF}" dt="2025-05-08T19:05:16.267" v="7" actId="26606"/>
          <pc:sldLayoutMkLst>
            <pc:docMk/>
            <pc:sldMasterMk cId="1996254160" sldId="2147483648"/>
            <pc:sldLayoutMk cId="600918201" sldId="2147483650"/>
          </pc:sldLayoutMkLst>
        </pc:sldLayoutChg>
        <pc:sldLayoutChg chg="del">
          <pc:chgData name="Marw Tutor" userId="766f4aed66d438f1" providerId="LiveId" clId="{C73D1E60-0A00-4626-97A3-31C3F178E7EF}" dt="2025-05-08T19:05:16.267" v="7" actId="26606"/>
          <pc:sldLayoutMkLst>
            <pc:docMk/>
            <pc:sldMasterMk cId="1996254160" sldId="2147483648"/>
            <pc:sldLayoutMk cId="1341474923" sldId="2147483651"/>
          </pc:sldLayoutMkLst>
        </pc:sldLayoutChg>
        <pc:sldLayoutChg chg="del">
          <pc:chgData name="Marw Tutor" userId="766f4aed66d438f1" providerId="LiveId" clId="{C73D1E60-0A00-4626-97A3-31C3F178E7EF}" dt="2025-05-08T19:05:16.267" v="7" actId="26606"/>
          <pc:sldLayoutMkLst>
            <pc:docMk/>
            <pc:sldMasterMk cId="1996254160" sldId="2147483648"/>
            <pc:sldLayoutMk cId="558552800" sldId="2147483652"/>
          </pc:sldLayoutMkLst>
        </pc:sldLayoutChg>
        <pc:sldLayoutChg chg="del">
          <pc:chgData name="Marw Tutor" userId="766f4aed66d438f1" providerId="LiveId" clId="{C73D1E60-0A00-4626-97A3-31C3F178E7EF}" dt="2025-05-08T19:05:16.267" v="7" actId="26606"/>
          <pc:sldLayoutMkLst>
            <pc:docMk/>
            <pc:sldMasterMk cId="1996254160" sldId="2147483648"/>
            <pc:sldLayoutMk cId="2200126616" sldId="2147483653"/>
          </pc:sldLayoutMkLst>
        </pc:sldLayoutChg>
        <pc:sldLayoutChg chg="del">
          <pc:chgData name="Marw Tutor" userId="766f4aed66d438f1" providerId="LiveId" clId="{C73D1E60-0A00-4626-97A3-31C3F178E7EF}" dt="2025-05-08T19:05:16.267" v="7" actId="26606"/>
          <pc:sldLayoutMkLst>
            <pc:docMk/>
            <pc:sldMasterMk cId="1996254160" sldId="2147483648"/>
            <pc:sldLayoutMk cId="2532849795" sldId="2147483654"/>
          </pc:sldLayoutMkLst>
        </pc:sldLayoutChg>
        <pc:sldLayoutChg chg="del">
          <pc:chgData name="Marw Tutor" userId="766f4aed66d438f1" providerId="LiveId" clId="{C73D1E60-0A00-4626-97A3-31C3F178E7EF}" dt="2025-05-08T19:05:16.267" v="7" actId="26606"/>
          <pc:sldLayoutMkLst>
            <pc:docMk/>
            <pc:sldMasterMk cId="1996254160" sldId="2147483648"/>
            <pc:sldLayoutMk cId="3385759859" sldId="2147483655"/>
          </pc:sldLayoutMkLst>
        </pc:sldLayoutChg>
        <pc:sldLayoutChg chg="del">
          <pc:chgData name="Marw Tutor" userId="766f4aed66d438f1" providerId="LiveId" clId="{C73D1E60-0A00-4626-97A3-31C3F178E7EF}" dt="2025-05-08T19:05:16.267" v="7" actId="26606"/>
          <pc:sldLayoutMkLst>
            <pc:docMk/>
            <pc:sldMasterMk cId="1996254160" sldId="2147483648"/>
            <pc:sldLayoutMk cId="2558145483" sldId="2147483656"/>
          </pc:sldLayoutMkLst>
        </pc:sldLayoutChg>
        <pc:sldLayoutChg chg="del">
          <pc:chgData name="Marw Tutor" userId="766f4aed66d438f1" providerId="LiveId" clId="{C73D1E60-0A00-4626-97A3-31C3F178E7EF}" dt="2025-05-08T19:05:16.267" v="7" actId="26606"/>
          <pc:sldLayoutMkLst>
            <pc:docMk/>
            <pc:sldMasterMk cId="1996254160" sldId="2147483648"/>
            <pc:sldLayoutMk cId="3362238657" sldId="2147483657"/>
          </pc:sldLayoutMkLst>
        </pc:sldLayoutChg>
        <pc:sldLayoutChg chg="del">
          <pc:chgData name="Marw Tutor" userId="766f4aed66d438f1" providerId="LiveId" clId="{C73D1E60-0A00-4626-97A3-31C3F178E7EF}" dt="2025-05-08T19:05:16.267" v="7" actId="26606"/>
          <pc:sldLayoutMkLst>
            <pc:docMk/>
            <pc:sldMasterMk cId="1996254160" sldId="2147483648"/>
            <pc:sldLayoutMk cId="2331684648" sldId="2147483658"/>
          </pc:sldLayoutMkLst>
        </pc:sldLayoutChg>
        <pc:sldLayoutChg chg="del">
          <pc:chgData name="Marw Tutor" userId="766f4aed66d438f1" providerId="LiveId" clId="{C73D1E60-0A00-4626-97A3-31C3F178E7EF}" dt="2025-05-08T19:05:16.267" v="7" actId="26606"/>
          <pc:sldLayoutMkLst>
            <pc:docMk/>
            <pc:sldMasterMk cId="1996254160" sldId="2147483648"/>
            <pc:sldLayoutMk cId="3695431421" sldId="2147483659"/>
          </pc:sldLayoutMkLst>
        </pc:sldLayoutChg>
      </pc:sldMasterChg>
      <pc:sldMasterChg chg="add addSldLayout">
        <pc:chgData name="Marw Tutor" userId="766f4aed66d438f1" providerId="LiveId" clId="{C73D1E60-0A00-4626-97A3-31C3F178E7EF}" dt="2025-05-08T19:05:16.267" v="7" actId="26606"/>
        <pc:sldMasterMkLst>
          <pc:docMk/>
          <pc:sldMasterMk cId="2020549751" sldId="2147483660"/>
        </pc:sldMasterMkLst>
        <pc:sldLayoutChg chg="add">
          <pc:chgData name="Marw Tutor" userId="766f4aed66d438f1" providerId="LiveId" clId="{C73D1E60-0A00-4626-97A3-31C3F178E7EF}" dt="2025-05-08T19:05:16.267" v="7" actId="26606"/>
          <pc:sldLayoutMkLst>
            <pc:docMk/>
            <pc:sldMasterMk cId="2020549751" sldId="2147483660"/>
            <pc:sldLayoutMk cId="3676512277" sldId="2147483661"/>
          </pc:sldLayoutMkLst>
        </pc:sldLayoutChg>
        <pc:sldLayoutChg chg="add">
          <pc:chgData name="Marw Tutor" userId="766f4aed66d438f1" providerId="LiveId" clId="{C73D1E60-0A00-4626-97A3-31C3F178E7EF}" dt="2025-05-08T19:05:16.267" v="7" actId="26606"/>
          <pc:sldLayoutMkLst>
            <pc:docMk/>
            <pc:sldMasterMk cId="2020549751" sldId="2147483660"/>
            <pc:sldLayoutMk cId="3054534536" sldId="2147483662"/>
          </pc:sldLayoutMkLst>
        </pc:sldLayoutChg>
        <pc:sldLayoutChg chg="add">
          <pc:chgData name="Marw Tutor" userId="766f4aed66d438f1" providerId="LiveId" clId="{C73D1E60-0A00-4626-97A3-31C3F178E7EF}" dt="2025-05-08T19:05:16.267" v="7" actId="26606"/>
          <pc:sldLayoutMkLst>
            <pc:docMk/>
            <pc:sldMasterMk cId="2020549751" sldId="2147483660"/>
            <pc:sldLayoutMk cId="2415881711" sldId="2147483663"/>
          </pc:sldLayoutMkLst>
        </pc:sldLayoutChg>
        <pc:sldLayoutChg chg="add">
          <pc:chgData name="Marw Tutor" userId="766f4aed66d438f1" providerId="LiveId" clId="{C73D1E60-0A00-4626-97A3-31C3F178E7EF}" dt="2025-05-08T19:05:16.267" v="7" actId="26606"/>
          <pc:sldLayoutMkLst>
            <pc:docMk/>
            <pc:sldMasterMk cId="2020549751" sldId="2147483660"/>
            <pc:sldLayoutMk cId="3016795865" sldId="2147483664"/>
          </pc:sldLayoutMkLst>
        </pc:sldLayoutChg>
        <pc:sldLayoutChg chg="add">
          <pc:chgData name="Marw Tutor" userId="766f4aed66d438f1" providerId="LiveId" clId="{C73D1E60-0A00-4626-97A3-31C3F178E7EF}" dt="2025-05-08T19:05:16.267" v="7" actId="26606"/>
          <pc:sldLayoutMkLst>
            <pc:docMk/>
            <pc:sldMasterMk cId="2020549751" sldId="2147483660"/>
            <pc:sldLayoutMk cId="1251192462" sldId="2147483665"/>
          </pc:sldLayoutMkLst>
        </pc:sldLayoutChg>
        <pc:sldLayoutChg chg="add">
          <pc:chgData name="Marw Tutor" userId="766f4aed66d438f1" providerId="LiveId" clId="{C73D1E60-0A00-4626-97A3-31C3F178E7EF}" dt="2025-05-08T19:05:16.267" v="7" actId="26606"/>
          <pc:sldLayoutMkLst>
            <pc:docMk/>
            <pc:sldMasterMk cId="2020549751" sldId="2147483660"/>
            <pc:sldLayoutMk cId="1757524195" sldId="2147483666"/>
          </pc:sldLayoutMkLst>
        </pc:sldLayoutChg>
        <pc:sldLayoutChg chg="add">
          <pc:chgData name="Marw Tutor" userId="766f4aed66d438f1" providerId="LiveId" clId="{C73D1E60-0A00-4626-97A3-31C3F178E7EF}" dt="2025-05-08T19:05:16.267" v="7" actId="26606"/>
          <pc:sldLayoutMkLst>
            <pc:docMk/>
            <pc:sldMasterMk cId="2020549751" sldId="2147483660"/>
            <pc:sldLayoutMk cId="4186263576" sldId="2147483667"/>
          </pc:sldLayoutMkLst>
        </pc:sldLayoutChg>
        <pc:sldLayoutChg chg="add">
          <pc:chgData name="Marw Tutor" userId="766f4aed66d438f1" providerId="LiveId" clId="{C73D1E60-0A00-4626-97A3-31C3F178E7EF}" dt="2025-05-08T19:05:16.267" v="7" actId="26606"/>
          <pc:sldLayoutMkLst>
            <pc:docMk/>
            <pc:sldMasterMk cId="2020549751" sldId="2147483660"/>
            <pc:sldLayoutMk cId="3928677422" sldId="2147483668"/>
          </pc:sldLayoutMkLst>
        </pc:sldLayoutChg>
        <pc:sldLayoutChg chg="add">
          <pc:chgData name="Marw Tutor" userId="766f4aed66d438f1" providerId="LiveId" clId="{C73D1E60-0A00-4626-97A3-31C3F178E7EF}" dt="2025-05-08T19:05:16.267" v="7" actId="26606"/>
          <pc:sldLayoutMkLst>
            <pc:docMk/>
            <pc:sldMasterMk cId="2020549751" sldId="2147483660"/>
            <pc:sldLayoutMk cId="1999849044" sldId="2147483669"/>
          </pc:sldLayoutMkLst>
        </pc:sldLayoutChg>
        <pc:sldLayoutChg chg="add">
          <pc:chgData name="Marw Tutor" userId="766f4aed66d438f1" providerId="LiveId" clId="{C73D1E60-0A00-4626-97A3-31C3F178E7EF}" dt="2025-05-08T19:05:16.267" v="7" actId="26606"/>
          <pc:sldLayoutMkLst>
            <pc:docMk/>
            <pc:sldMasterMk cId="2020549751" sldId="2147483660"/>
            <pc:sldLayoutMk cId="2634143080" sldId="2147483670"/>
          </pc:sldLayoutMkLst>
        </pc:sldLayoutChg>
        <pc:sldLayoutChg chg="add">
          <pc:chgData name="Marw Tutor" userId="766f4aed66d438f1" providerId="LiveId" clId="{C73D1E60-0A00-4626-97A3-31C3F178E7EF}" dt="2025-05-08T19:05:16.267" v="7" actId="26606"/>
          <pc:sldLayoutMkLst>
            <pc:docMk/>
            <pc:sldMasterMk cId="2020549751" sldId="2147483660"/>
            <pc:sldLayoutMk cId="1490754487" sldId="2147483671"/>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13816A-136A-44DE-9EFE-66EB41AD7D98}" type="doc">
      <dgm:prSet loTypeId="urn:microsoft.com/office/officeart/2005/8/layout/list1" loCatId="list" qsTypeId="urn:microsoft.com/office/officeart/2005/8/quickstyle/simple1" qsCatId="simple" csTypeId="urn:microsoft.com/office/officeart/2005/8/colors/colorful5" csCatId="colorful" phldr="1"/>
      <dgm:spPr/>
      <dgm:t>
        <a:bodyPr/>
        <a:lstStyle/>
        <a:p>
          <a:endParaRPr lang="en-US"/>
        </a:p>
      </dgm:t>
    </dgm:pt>
    <dgm:pt modelId="{943A5829-94FA-4FB2-AE8A-BDE9AC81046E}">
      <dgm:prSet custT="1"/>
      <dgm:spPr>
        <a:solidFill>
          <a:schemeClr val="accent2"/>
        </a:solidFill>
      </dgm:spPr>
      <dgm:t>
        <a:bodyPr/>
        <a:lstStyle/>
        <a:p>
          <a:r>
            <a:rPr lang="el-GR" sz="2800" dirty="0"/>
            <a:t>1) </a:t>
          </a:r>
          <a:r>
            <a:rPr lang="el-GR" sz="2800" dirty="0" smtClean="0"/>
            <a:t>Συγκέντρωση πληροφοριών</a:t>
          </a:r>
          <a:endParaRPr lang="en-US" sz="2800" dirty="0"/>
        </a:p>
      </dgm:t>
    </dgm:pt>
    <dgm:pt modelId="{7C114F6D-51ED-4F4F-9E4F-2C6DB7210C69}" type="parTrans" cxnId="{146E385C-DC82-4A92-97B9-A1BB59CFF5A6}">
      <dgm:prSet/>
      <dgm:spPr/>
      <dgm:t>
        <a:bodyPr/>
        <a:lstStyle/>
        <a:p>
          <a:endParaRPr lang="en-US"/>
        </a:p>
      </dgm:t>
    </dgm:pt>
    <dgm:pt modelId="{C1479F07-EB03-4112-BAF3-CC8C09B75122}" type="sibTrans" cxnId="{146E385C-DC82-4A92-97B9-A1BB59CFF5A6}">
      <dgm:prSet/>
      <dgm:spPr/>
      <dgm:t>
        <a:bodyPr/>
        <a:lstStyle/>
        <a:p>
          <a:endParaRPr lang="en-US"/>
        </a:p>
      </dgm:t>
    </dgm:pt>
    <dgm:pt modelId="{E1996424-0BE2-43F6-958B-ED93A64B35BB}">
      <dgm:prSet custT="1"/>
      <dgm:spPr>
        <a:solidFill>
          <a:schemeClr val="accent1"/>
        </a:solidFill>
      </dgm:spPr>
      <dgm:t>
        <a:bodyPr/>
        <a:lstStyle/>
        <a:p>
          <a:r>
            <a:rPr lang="el-GR" sz="2800" dirty="0"/>
            <a:t>2) </a:t>
          </a:r>
          <a:r>
            <a:rPr lang="el-GR" sz="2800" dirty="0" smtClean="0"/>
            <a:t>Διατύπωση διαγνωστικής εκτίμησης</a:t>
          </a:r>
          <a:endParaRPr lang="en-US" sz="2800" dirty="0"/>
        </a:p>
      </dgm:t>
    </dgm:pt>
    <dgm:pt modelId="{E0AA9C88-1B54-4192-B882-3F119E0FD13B}" type="parTrans" cxnId="{21C595BB-CE96-4C9C-9162-774A38C5A1DD}">
      <dgm:prSet/>
      <dgm:spPr/>
      <dgm:t>
        <a:bodyPr/>
        <a:lstStyle/>
        <a:p>
          <a:endParaRPr lang="en-US"/>
        </a:p>
      </dgm:t>
    </dgm:pt>
    <dgm:pt modelId="{68B4AAE1-26F9-4C30-B59A-544D8DDE3F3F}" type="sibTrans" cxnId="{21C595BB-CE96-4C9C-9162-774A38C5A1DD}">
      <dgm:prSet/>
      <dgm:spPr/>
      <dgm:t>
        <a:bodyPr/>
        <a:lstStyle/>
        <a:p>
          <a:endParaRPr lang="en-US"/>
        </a:p>
      </dgm:t>
    </dgm:pt>
    <dgm:pt modelId="{EBD94892-E5D0-4D2C-B6C7-27F9495819E3}">
      <dgm:prSet custT="1"/>
      <dgm:spPr>
        <a:solidFill>
          <a:srgbClr val="7030A0"/>
        </a:solidFill>
      </dgm:spPr>
      <dgm:t>
        <a:bodyPr/>
        <a:lstStyle/>
        <a:p>
          <a:r>
            <a:rPr lang="el-GR" sz="2800" dirty="0"/>
            <a:t>3) </a:t>
          </a:r>
          <a:r>
            <a:rPr lang="el-GR" sz="2800" dirty="0" smtClean="0"/>
            <a:t>Παρέμβαση</a:t>
          </a:r>
          <a:endParaRPr lang="en-US" sz="2800" dirty="0"/>
        </a:p>
      </dgm:t>
    </dgm:pt>
    <dgm:pt modelId="{2D9A13A9-8D1C-4BFA-BEC4-4FE6FCDDD347}" type="parTrans" cxnId="{4C438636-033B-475B-96F0-CF8AC9113512}">
      <dgm:prSet/>
      <dgm:spPr/>
      <dgm:t>
        <a:bodyPr/>
        <a:lstStyle/>
        <a:p>
          <a:endParaRPr lang="en-US"/>
        </a:p>
      </dgm:t>
    </dgm:pt>
    <dgm:pt modelId="{FD5BC932-6754-483A-AAC9-16546698C2CB}" type="sibTrans" cxnId="{4C438636-033B-475B-96F0-CF8AC9113512}">
      <dgm:prSet/>
      <dgm:spPr/>
      <dgm:t>
        <a:bodyPr/>
        <a:lstStyle/>
        <a:p>
          <a:endParaRPr lang="en-US"/>
        </a:p>
      </dgm:t>
    </dgm:pt>
    <dgm:pt modelId="{913FAB59-7BB9-4B82-93CB-F66F5AD92A8A}" type="pres">
      <dgm:prSet presAssocID="{5913816A-136A-44DE-9EFE-66EB41AD7D98}" presName="linear" presStyleCnt="0">
        <dgm:presLayoutVars>
          <dgm:dir/>
          <dgm:animLvl val="lvl"/>
          <dgm:resizeHandles val="exact"/>
        </dgm:presLayoutVars>
      </dgm:prSet>
      <dgm:spPr/>
      <dgm:t>
        <a:bodyPr/>
        <a:lstStyle/>
        <a:p>
          <a:endParaRPr lang="el-GR"/>
        </a:p>
      </dgm:t>
    </dgm:pt>
    <dgm:pt modelId="{2BC40070-3989-4011-A41F-F34F4C0FBAA2}" type="pres">
      <dgm:prSet presAssocID="{943A5829-94FA-4FB2-AE8A-BDE9AC81046E}" presName="parentLin" presStyleCnt="0"/>
      <dgm:spPr/>
    </dgm:pt>
    <dgm:pt modelId="{AC6576AD-306D-409A-A04A-539A847F7696}" type="pres">
      <dgm:prSet presAssocID="{943A5829-94FA-4FB2-AE8A-BDE9AC81046E}" presName="parentLeftMargin" presStyleLbl="node1" presStyleIdx="0" presStyleCnt="3"/>
      <dgm:spPr/>
      <dgm:t>
        <a:bodyPr/>
        <a:lstStyle/>
        <a:p>
          <a:endParaRPr lang="el-GR"/>
        </a:p>
      </dgm:t>
    </dgm:pt>
    <dgm:pt modelId="{9058B0A3-D765-4A18-BD8E-5D7ACDEBCFFE}" type="pres">
      <dgm:prSet presAssocID="{943A5829-94FA-4FB2-AE8A-BDE9AC81046E}" presName="parentText" presStyleLbl="node1" presStyleIdx="0" presStyleCnt="3">
        <dgm:presLayoutVars>
          <dgm:chMax val="0"/>
          <dgm:bulletEnabled val="1"/>
        </dgm:presLayoutVars>
      </dgm:prSet>
      <dgm:spPr/>
      <dgm:t>
        <a:bodyPr/>
        <a:lstStyle/>
        <a:p>
          <a:endParaRPr lang="el-GR"/>
        </a:p>
      </dgm:t>
    </dgm:pt>
    <dgm:pt modelId="{4D056056-4545-4E58-B9F9-CA8F6C0E02DF}" type="pres">
      <dgm:prSet presAssocID="{943A5829-94FA-4FB2-AE8A-BDE9AC81046E}" presName="negativeSpace" presStyleCnt="0"/>
      <dgm:spPr/>
    </dgm:pt>
    <dgm:pt modelId="{03999259-6368-419A-AE68-D0875F57E9D0}" type="pres">
      <dgm:prSet presAssocID="{943A5829-94FA-4FB2-AE8A-BDE9AC81046E}" presName="childText" presStyleLbl="conFgAcc1" presStyleIdx="0" presStyleCnt="3">
        <dgm:presLayoutVars>
          <dgm:bulletEnabled val="1"/>
        </dgm:presLayoutVars>
      </dgm:prSet>
      <dgm:spPr/>
    </dgm:pt>
    <dgm:pt modelId="{822F572C-2848-4877-B1F3-54FDC5F52D1E}" type="pres">
      <dgm:prSet presAssocID="{C1479F07-EB03-4112-BAF3-CC8C09B75122}" presName="spaceBetweenRectangles" presStyleCnt="0"/>
      <dgm:spPr/>
    </dgm:pt>
    <dgm:pt modelId="{6846E697-D7EB-4BE4-A753-4F220EC8C4BF}" type="pres">
      <dgm:prSet presAssocID="{E1996424-0BE2-43F6-958B-ED93A64B35BB}" presName="parentLin" presStyleCnt="0"/>
      <dgm:spPr/>
    </dgm:pt>
    <dgm:pt modelId="{00DCCBAA-B500-465C-ACE4-800CF93A4B60}" type="pres">
      <dgm:prSet presAssocID="{E1996424-0BE2-43F6-958B-ED93A64B35BB}" presName="parentLeftMargin" presStyleLbl="node1" presStyleIdx="0" presStyleCnt="3"/>
      <dgm:spPr/>
      <dgm:t>
        <a:bodyPr/>
        <a:lstStyle/>
        <a:p>
          <a:endParaRPr lang="el-GR"/>
        </a:p>
      </dgm:t>
    </dgm:pt>
    <dgm:pt modelId="{CDF5ED76-5BB6-4D22-B971-E1C65C9FA3D8}" type="pres">
      <dgm:prSet presAssocID="{E1996424-0BE2-43F6-958B-ED93A64B35BB}" presName="parentText" presStyleLbl="node1" presStyleIdx="1" presStyleCnt="3">
        <dgm:presLayoutVars>
          <dgm:chMax val="0"/>
          <dgm:bulletEnabled val="1"/>
        </dgm:presLayoutVars>
      </dgm:prSet>
      <dgm:spPr/>
      <dgm:t>
        <a:bodyPr/>
        <a:lstStyle/>
        <a:p>
          <a:endParaRPr lang="el-GR"/>
        </a:p>
      </dgm:t>
    </dgm:pt>
    <dgm:pt modelId="{87915433-9087-466E-B24B-477FF05EA703}" type="pres">
      <dgm:prSet presAssocID="{E1996424-0BE2-43F6-958B-ED93A64B35BB}" presName="negativeSpace" presStyleCnt="0"/>
      <dgm:spPr/>
    </dgm:pt>
    <dgm:pt modelId="{17438F41-B06C-48B0-8DA8-B1DB0EA84BA3}" type="pres">
      <dgm:prSet presAssocID="{E1996424-0BE2-43F6-958B-ED93A64B35BB}" presName="childText" presStyleLbl="conFgAcc1" presStyleIdx="1" presStyleCnt="3">
        <dgm:presLayoutVars>
          <dgm:bulletEnabled val="1"/>
        </dgm:presLayoutVars>
      </dgm:prSet>
      <dgm:spPr/>
    </dgm:pt>
    <dgm:pt modelId="{75209D87-EE48-400D-AD31-554E5614BE50}" type="pres">
      <dgm:prSet presAssocID="{68B4AAE1-26F9-4C30-B59A-544D8DDE3F3F}" presName="spaceBetweenRectangles" presStyleCnt="0"/>
      <dgm:spPr/>
    </dgm:pt>
    <dgm:pt modelId="{61A9ABBA-6714-497A-95FF-FFB59E0862A8}" type="pres">
      <dgm:prSet presAssocID="{EBD94892-E5D0-4D2C-B6C7-27F9495819E3}" presName="parentLin" presStyleCnt="0"/>
      <dgm:spPr/>
    </dgm:pt>
    <dgm:pt modelId="{C9A46E30-B74F-417A-923F-FD7B5999B193}" type="pres">
      <dgm:prSet presAssocID="{EBD94892-E5D0-4D2C-B6C7-27F9495819E3}" presName="parentLeftMargin" presStyleLbl="node1" presStyleIdx="1" presStyleCnt="3"/>
      <dgm:spPr/>
      <dgm:t>
        <a:bodyPr/>
        <a:lstStyle/>
        <a:p>
          <a:endParaRPr lang="el-GR"/>
        </a:p>
      </dgm:t>
    </dgm:pt>
    <dgm:pt modelId="{82844CFC-565D-426B-BD5E-D9DEFBF77E26}" type="pres">
      <dgm:prSet presAssocID="{EBD94892-E5D0-4D2C-B6C7-27F9495819E3}" presName="parentText" presStyleLbl="node1" presStyleIdx="2" presStyleCnt="3">
        <dgm:presLayoutVars>
          <dgm:chMax val="0"/>
          <dgm:bulletEnabled val="1"/>
        </dgm:presLayoutVars>
      </dgm:prSet>
      <dgm:spPr/>
      <dgm:t>
        <a:bodyPr/>
        <a:lstStyle/>
        <a:p>
          <a:endParaRPr lang="el-GR"/>
        </a:p>
      </dgm:t>
    </dgm:pt>
    <dgm:pt modelId="{D1E48DEF-39F7-4F90-9123-5F18F1B00B0C}" type="pres">
      <dgm:prSet presAssocID="{EBD94892-E5D0-4D2C-B6C7-27F9495819E3}" presName="negativeSpace" presStyleCnt="0"/>
      <dgm:spPr/>
    </dgm:pt>
    <dgm:pt modelId="{7E580740-9522-47AD-B737-3A2CC4046691}" type="pres">
      <dgm:prSet presAssocID="{EBD94892-E5D0-4D2C-B6C7-27F9495819E3}" presName="childText" presStyleLbl="conFgAcc1" presStyleIdx="2" presStyleCnt="3">
        <dgm:presLayoutVars>
          <dgm:bulletEnabled val="1"/>
        </dgm:presLayoutVars>
      </dgm:prSet>
      <dgm:spPr/>
    </dgm:pt>
  </dgm:ptLst>
  <dgm:cxnLst>
    <dgm:cxn modelId="{ADA6B100-039C-4EB5-AE63-679C817862E4}" type="presOf" srcId="{E1996424-0BE2-43F6-958B-ED93A64B35BB}" destId="{00DCCBAA-B500-465C-ACE4-800CF93A4B60}" srcOrd="0" destOrd="0" presId="urn:microsoft.com/office/officeart/2005/8/layout/list1"/>
    <dgm:cxn modelId="{146E385C-DC82-4A92-97B9-A1BB59CFF5A6}" srcId="{5913816A-136A-44DE-9EFE-66EB41AD7D98}" destId="{943A5829-94FA-4FB2-AE8A-BDE9AC81046E}" srcOrd="0" destOrd="0" parTransId="{7C114F6D-51ED-4F4F-9E4F-2C6DB7210C69}" sibTransId="{C1479F07-EB03-4112-BAF3-CC8C09B75122}"/>
    <dgm:cxn modelId="{4C438636-033B-475B-96F0-CF8AC9113512}" srcId="{5913816A-136A-44DE-9EFE-66EB41AD7D98}" destId="{EBD94892-E5D0-4D2C-B6C7-27F9495819E3}" srcOrd="2" destOrd="0" parTransId="{2D9A13A9-8D1C-4BFA-BEC4-4FE6FCDDD347}" sibTransId="{FD5BC932-6754-483A-AAC9-16546698C2CB}"/>
    <dgm:cxn modelId="{B777ACB1-06F0-49AF-83CA-363FB9D42C9B}" type="presOf" srcId="{943A5829-94FA-4FB2-AE8A-BDE9AC81046E}" destId="{AC6576AD-306D-409A-A04A-539A847F7696}" srcOrd="0" destOrd="0" presId="urn:microsoft.com/office/officeart/2005/8/layout/list1"/>
    <dgm:cxn modelId="{368252AD-079D-4389-881E-9E7949E39E14}" type="presOf" srcId="{EBD94892-E5D0-4D2C-B6C7-27F9495819E3}" destId="{82844CFC-565D-426B-BD5E-D9DEFBF77E26}" srcOrd="1" destOrd="0" presId="urn:microsoft.com/office/officeart/2005/8/layout/list1"/>
    <dgm:cxn modelId="{89D3F095-5FBD-4AD8-A03C-24BA1869AF23}" type="presOf" srcId="{943A5829-94FA-4FB2-AE8A-BDE9AC81046E}" destId="{9058B0A3-D765-4A18-BD8E-5D7ACDEBCFFE}" srcOrd="1" destOrd="0" presId="urn:microsoft.com/office/officeart/2005/8/layout/list1"/>
    <dgm:cxn modelId="{3848AF91-0ACF-4F07-93E6-9077947C94A5}" type="presOf" srcId="{EBD94892-E5D0-4D2C-B6C7-27F9495819E3}" destId="{C9A46E30-B74F-417A-923F-FD7B5999B193}" srcOrd="0" destOrd="0" presId="urn:microsoft.com/office/officeart/2005/8/layout/list1"/>
    <dgm:cxn modelId="{21C595BB-CE96-4C9C-9162-774A38C5A1DD}" srcId="{5913816A-136A-44DE-9EFE-66EB41AD7D98}" destId="{E1996424-0BE2-43F6-958B-ED93A64B35BB}" srcOrd="1" destOrd="0" parTransId="{E0AA9C88-1B54-4192-B882-3F119E0FD13B}" sibTransId="{68B4AAE1-26F9-4C30-B59A-544D8DDE3F3F}"/>
    <dgm:cxn modelId="{068DF836-9AD9-4D54-AF78-95C328E096EA}" type="presOf" srcId="{5913816A-136A-44DE-9EFE-66EB41AD7D98}" destId="{913FAB59-7BB9-4B82-93CB-F66F5AD92A8A}" srcOrd="0" destOrd="0" presId="urn:microsoft.com/office/officeart/2005/8/layout/list1"/>
    <dgm:cxn modelId="{EFE4C768-984F-46A4-B60F-63795D570D48}" type="presOf" srcId="{E1996424-0BE2-43F6-958B-ED93A64B35BB}" destId="{CDF5ED76-5BB6-4D22-B971-E1C65C9FA3D8}" srcOrd="1" destOrd="0" presId="urn:microsoft.com/office/officeart/2005/8/layout/list1"/>
    <dgm:cxn modelId="{E298E287-A54E-47FB-90A4-230C947E7E1F}" type="presParOf" srcId="{913FAB59-7BB9-4B82-93CB-F66F5AD92A8A}" destId="{2BC40070-3989-4011-A41F-F34F4C0FBAA2}" srcOrd="0" destOrd="0" presId="urn:microsoft.com/office/officeart/2005/8/layout/list1"/>
    <dgm:cxn modelId="{9CCC207C-1302-4DB9-85C4-C2BE0C30FD3B}" type="presParOf" srcId="{2BC40070-3989-4011-A41F-F34F4C0FBAA2}" destId="{AC6576AD-306D-409A-A04A-539A847F7696}" srcOrd="0" destOrd="0" presId="urn:microsoft.com/office/officeart/2005/8/layout/list1"/>
    <dgm:cxn modelId="{EC7A4189-9018-4181-A004-97181DB4F808}" type="presParOf" srcId="{2BC40070-3989-4011-A41F-F34F4C0FBAA2}" destId="{9058B0A3-D765-4A18-BD8E-5D7ACDEBCFFE}" srcOrd="1" destOrd="0" presId="urn:microsoft.com/office/officeart/2005/8/layout/list1"/>
    <dgm:cxn modelId="{E2713744-C4B7-417B-AAD6-F6CBC2D9FD6C}" type="presParOf" srcId="{913FAB59-7BB9-4B82-93CB-F66F5AD92A8A}" destId="{4D056056-4545-4E58-B9F9-CA8F6C0E02DF}" srcOrd="1" destOrd="0" presId="urn:microsoft.com/office/officeart/2005/8/layout/list1"/>
    <dgm:cxn modelId="{65E0114C-162B-4047-905E-832F5FC25901}" type="presParOf" srcId="{913FAB59-7BB9-4B82-93CB-F66F5AD92A8A}" destId="{03999259-6368-419A-AE68-D0875F57E9D0}" srcOrd="2" destOrd="0" presId="urn:microsoft.com/office/officeart/2005/8/layout/list1"/>
    <dgm:cxn modelId="{3D0FA62E-30A9-4D8C-9F0A-B5021F6693EE}" type="presParOf" srcId="{913FAB59-7BB9-4B82-93CB-F66F5AD92A8A}" destId="{822F572C-2848-4877-B1F3-54FDC5F52D1E}" srcOrd="3" destOrd="0" presId="urn:microsoft.com/office/officeart/2005/8/layout/list1"/>
    <dgm:cxn modelId="{6B6B4073-D3BF-441F-BCE3-7F80D7F64F8F}" type="presParOf" srcId="{913FAB59-7BB9-4B82-93CB-F66F5AD92A8A}" destId="{6846E697-D7EB-4BE4-A753-4F220EC8C4BF}" srcOrd="4" destOrd="0" presId="urn:microsoft.com/office/officeart/2005/8/layout/list1"/>
    <dgm:cxn modelId="{6F6037BF-A530-4AF4-85FA-3B29046F2A45}" type="presParOf" srcId="{6846E697-D7EB-4BE4-A753-4F220EC8C4BF}" destId="{00DCCBAA-B500-465C-ACE4-800CF93A4B60}" srcOrd="0" destOrd="0" presId="urn:microsoft.com/office/officeart/2005/8/layout/list1"/>
    <dgm:cxn modelId="{5443EF77-9339-4443-B406-2BD60E0DB5E2}" type="presParOf" srcId="{6846E697-D7EB-4BE4-A753-4F220EC8C4BF}" destId="{CDF5ED76-5BB6-4D22-B971-E1C65C9FA3D8}" srcOrd="1" destOrd="0" presId="urn:microsoft.com/office/officeart/2005/8/layout/list1"/>
    <dgm:cxn modelId="{45B075A9-F76B-4682-A4E8-80CC040CBD88}" type="presParOf" srcId="{913FAB59-7BB9-4B82-93CB-F66F5AD92A8A}" destId="{87915433-9087-466E-B24B-477FF05EA703}" srcOrd="5" destOrd="0" presId="urn:microsoft.com/office/officeart/2005/8/layout/list1"/>
    <dgm:cxn modelId="{4DC8F567-DDF7-4426-A254-6B16E4D2040C}" type="presParOf" srcId="{913FAB59-7BB9-4B82-93CB-F66F5AD92A8A}" destId="{17438F41-B06C-48B0-8DA8-B1DB0EA84BA3}" srcOrd="6" destOrd="0" presId="urn:microsoft.com/office/officeart/2005/8/layout/list1"/>
    <dgm:cxn modelId="{6623F043-9E13-4E9B-9228-1EB6C9BB36D4}" type="presParOf" srcId="{913FAB59-7BB9-4B82-93CB-F66F5AD92A8A}" destId="{75209D87-EE48-400D-AD31-554E5614BE50}" srcOrd="7" destOrd="0" presId="urn:microsoft.com/office/officeart/2005/8/layout/list1"/>
    <dgm:cxn modelId="{A2718DEF-7648-4969-9699-BA9CF684D45F}" type="presParOf" srcId="{913FAB59-7BB9-4B82-93CB-F66F5AD92A8A}" destId="{61A9ABBA-6714-497A-95FF-FFB59E0862A8}" srcOrd="8" destOrd="0" presId="urn:microsoft.com/office/officeart/2005/8/layout/list1"/>
    <dgm:cxn modelId="{A654BB2D-A1B6-4D79-9741-8C4110BEECB4}" type="presParOf" srcId="{61A9ABBA-6714-497A-95FF-FFB59E0862A8}" destId="{C9A46E30-B74F-417A-923F-FD7B5999B193}" srcOrd="0" destOrd="0" presId="urn:microsoft.com/office/officeart/2005/8/layout/list1"/>
    <dgm:cxn modelId="{BC4D907F-128C-4B85-899D-CA0E50E1D532}" type="presParOf" srcId="{61A9ABBA-6714-497A-95FF-FFB59E0862A8}" destId="{82844CFC-565D-426B-BD5E-D9DEFBF77E26}" srcOrd="1" destOrd="0" presId="urn:microsoft.com/office/officeart/2005/8/layout/list1"/>
    <dgm:cxn modelId="{DCAAA003-51F1-4949-9447-669CDDF170B7}" type="presParOf" srcId="{913FAB59-7BB9-4B82-93CB-F66F5AD92A8A}" destId="{D1E48DEF-39F7-4F90-9123-5F18F1B00B0C}" srcOrd="9" destOrd="0" presId="urn:microsoft.com/office/officeart/2005/8/layout/list1"/>
    <dgm:cxn modelId="{8BA6F514-FDCF-45AB-9B89-F9C302F08244}" type="presParOf" srcId="{913FAB59-7BB9-4B82-93CB-F66F5AD92A8A}" destId="{7E580740-9522-47AD-B737-3A2CC4046691}"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A83E2E-0EB4-4C80-9469-D5381125BCE5}" type="doc">
      <dgm:prSet loTypeId="urn:microsoft.com/office/officeart/2005/8/layout/hierarchy1" loCatId="hierarchy" qsTypeId="urn:microsoft.com/office/officeart/2005/8/quickstyle/simple1" qsCatId="simple" csTypeId="urn:microsoft.com/office/officeart/2005/8/colors/colorful1" csCatId="colorful" phldr="1"/>
      <dgm:spPr/>
      <dgm:t>
        <a:bodyPr/>
        <a:lstStyle/>
        <a:p>
          <a:endParaRPr lang="en-US"/>
        </a:p>
      </dgm:t>
    </dgm:pt>
    <dgm:pt modelId="{96437CE8-E2E2-439B-B582-374E08F02C34}">
      <dgm:prSet/>
      <dgm:spPr/>
      <dgm:t>
        <a:bodyPr/>
        <a:lstStyle/>
        <a:p>
          <a:r>
            <a:rPr lang="el-GR" dirty="0"/>
            <a:t>α) </a:t>
          </a:r>
          <a:r>
            <a:rPr lang="el-GR" dirty="0" smtClean="0"/>
            <a:t>Αρχική </a:t>
          </a:r>
          <a:r>
            <a:rPr lang="el-GR" dirty="0"/>
            <a:t>ή </a:t>
          </a:r>
          <a:r>
            <a:rPr lang="el-GR" dirty="0" smtClean="0"/>
            <a:t>εισαγωγική</a:t>
          </a:r>
          <a:endParaRPr lang="en-US" dirty="0"/>
        </a:p>
      </dgm:t>
    </dgm:pt>
    <dgm:pt modelId="{9DF9D99B-3232-489C-9794-7545C8C8494D}" type="parTrans" cxnId="{80A8751B-26AD-445F-876E-91EAA9584BB2}">
      <dgm:prSet/>
      <dgm:spPr/>
      <dgm:t>
        <a:bodyPr/>
        <a:lstStyle/>
        <a:p>
          <a:endParaRPr lang="en-US"/>
        </a:p>
      </dgm:t>
    </dgm:pt>
    <dgm:pt modelId="{03C3C1A8-EFD1-44AE-A3D1-D428986520F3}" type="sibTrans" cxnId="{80A8751B-26AD-445F-876E-91EAA9584BB2}">
      <dgm:prSet/>
      <dgm:spPr/>
      <dgm:t>
        <a:bodyPr/>
        <a:lstStyle/>
        <a:p>
          <a:endParaRPr lang="en-US"/>
        </a:p>
      </dgm:t>
    </dgm:pt>
    <dgm:pt modelId="{44A3D0DA-F762-4EFF-9846-DFBB7FD434A6}">
      <dgm:prSet/>
      <dgm:spPr/>
      <dgm:t>
        <a:bodyPr/>
        <a:lstStyle/>
        <a:p>
          <a:r>
            <a:rPr lang="el-GR" dirty="0"/>
            <a:t>β) </a:t>
          </a:r>
          <a:r>
            <a:rPr lang="el-GR" dirty="0" smtClean="0"/>
            <a:t>Ενδιάμεση </a:t>
          </a:r>
          <a:r>
            <a:rPr lang="el-GR" dirty="0"/>
            <a:t>ή </a:t>
          </a:r>
          <a:r>
            <a:rPr lang="el-GR" dirty="0" smtClean="0"/>
            <a:t>Αναπτυξιακή</a:t>
          </a:r>
          <a:endParaRPr lang="en-US" dirty="0"/>
        </a:p>
      </dgm:t>
    </dgm:pt>
    <dgm:pt modelId="{1BDA80CC-9E2F-428A-8CEF-80CBD5C93C64}" type="parTrans" cxnId="{82B98CCA-246A-4749-985A-895099BE8E34}">
      <dgm:prSet/>
      <dgm:spPr/>
      <dgm:t>
        <a:bodyPr/>
        <a:lstStyle/>
        <a:p>
          <a:endParaRPr lang="en-US"/>
        </a:p>
      </dgm:t>
    </dgm:pt>
    <dgm:pt modelId="{2B3B6B1E-A8D8-4BC3-BB81-D091EFBB62BD}" type="sibTrans" cxnId="{82B98CCA-246A-4749-985A-895099BE8E34}">
      <dgm:prSet/>
      <dgm:spPr/>
      <dgm:t>
        <a:bodyPr/>
        <a:lstStyle/>
        <a:p>
          <a:endParaRPr lang="en-US"/>
        </a:p>
      </dgm:t>
    </dgm:pt>
    <dgm:pt modelId="{398FABC0-7629-4A08-AF56-DDF856C81F13}">
      <dgm:prSet/>
      <dgm:spPr/>
      <dgm:t>
        <a:bodyPr/>
        <a:lstStyle/>
        <a:p>
          <a:r>
            <a:rPr lang="el-GR" dirty="0"/>
            <a:t>γ) </a:t>
          </a:r>
          <a:r>
            <a:rPr lang="el-GR" dirty="0" smtClean="0"/>
            <a:t> Τελική </a:t>
          </a:r>
          <a:r>
            <a:rPr lang="el-GR" dirty="0"/>
            <a:t>ή </a:t>
          </a:r>
          <a:r>
            <a:rPr lang="el-GR" dirty="0" smtClean="0"/>
            <a:t>Περάτωση</a:t>
          </a:r>
          <a:endParaRPr lang="en-US" dirty="0"/>
        </a:p>
      </dgm:t>
    </dgm:pt>
    <dgm:pt modelId="{4FC2AAD8-FC56-4DCD-98A4-31097807A840}" type="parTrans" cxnId="{9F74CDE8-BF3F-4BEB-98EA-B0107737B337}">
      <dgm:prSet/>
      <dgm:spPr/>
      <dgm:t>
        <a:bodyPr/>
        <a:lstStyle/>
        <a:p>
          <a:endParaRPr lang="en-US"/>
        </a:p>
      </dgm:t>
    </dgm:pt>
    <dgm:pt modelId="{DACF1681-60E0-41F3-B475-CC21B3CC44AF}" type="sibTrans" cxnId="{9F74CDE8-BF3F-4BEB-98EA-B0107737B337}">
      <dgm:prSet/>
      <dgm:spPr/>
      <dgm:t>
        <a:bodyPr/>
        <a:lstStyle/>
        <a:p>
          <a:endParaRPr lang="en-US"/>
        </a:p>
      </dgm:t>
    </dgm:pt>
    <dgm:pt modelId="{B2686969-8579-434F-844F-5537FE685391}" type="pres">
      <dgm:prSet presAssocID="{F9A83E2E-0EB4-4C80-9469-D5381125BCE5}" presName="hierChild1" presStyleCnt="0">
        <dgm:presLayoutVars>
          <dgm:chPref val="1"/>
          <dgm:dir/>
          <dgm:animOne val="branch"/>
          <dgm:animLvl val="lvl"/>
          <dgm:resizeHandles/>
        </dgm:presLayoutVars>
      </dgm:prSet>
      <dgm:spPr/>
      <dgm:t>
        <a:bodyPr/>
        <a:lstStyle/>
        <a:p>
          <a:endParaRPr lang="el-GR"/>
        </a:p>
      </dgm:t>
    </dgm:pt>
    <dgm:pt modelId="{334FE8AA-05B5-42DB-AEAF-8E5AB80CC71D}" type="pres">
      <dgm:prSet presAssocID="{96437CE8-E2E2-439B-B582-374E08F02C34}" presName="hierRoot1" presStyleCnt="0"/>
      <dgm:spPr/>
    </dgm:pt>
    <dgm:pt modelId="{458323EC-90D7-4E8A-8AE7-E88C1CAB5711}" type="pres">
      <dgm:prSet presAssocID="{96437CE8-E2E2-439B-B582-374E08F02C34}" presName="composite" presStyleCnt="0"/>
      <dgm:spPr/>
    </dgm:pt>
    <dgm:pt modelId="{0047DBC5-4AFC-4DC2-8AA1-B244ADED5074}" type="pres">
      <dgm:prSet presAssocID="{96437CE8-E2E2-439B-B582-374E08F02C34}" presName="background" presStyleLbl="node0" presStyleIdx="0" presStyleCnt="3"/>
      <dgm:spPr/>
    </dgm:pt>
    <dgm:pt modelId="{7C9E74DA-DA2A-4051-89BB-6CCB7A0DAACF}" type="pres">
      <dgm:prSet presAssocID="{96437CE8-E2E2-439B-B582-374E08F02C34}" presName="text" presStyleLbl="fgAcc0" presStyleIdx="0" presStyleCnt="3">
        <dgm:presLayoutVars>
          <dgm:chPref val="3"/>
        </dgm:presLayoutVars>
      </dgm:prSet>
      <dgm:spPr/>
      <dgm:t>
        <a:bodyPr/>
        <a:lstStyle/>
        <a:p>
          <a:endParaRPr lang="el-GR"/>
        </a:p>
      </dgm:t>
    </dgm:pt>
    <dgm:pt modelId="{520C4D34-FF0E-4C93-95E3-B8002E7FC952}" type="pres">
      <dgm:prSet presAssocID="{96437CE8-E2E2-439B-B582-374E08F02C34}" presName="hierChild2" presStyleCnt="0"/>
      <dgm:spPr/>
    </dgm:pt>
    <dgm:pt modelId="{30261ECD-FDD0-417C-9684-DA1203636226}" type="pres">
      <dgm:prSet presAssocID="{44A3D0DA-F762-4EFF-9846-DFBB7FD434A6}" presName="hierRoot1" presStyleCnt="0"/>
      <dgm:spPr/>
    </dgm:pt>
    <dgm:pt modelId="{7DDF4110-E0FF-479E-9EBF-9C8B37A18F07}" type="pres">
      <dgm:prSet presAssocID="{44A3D0DA-F762-4EFF-9846-DFBB7FD434A6}" presName="composite" presStyleCnt="0"/>
      <dgm:spPr/>
    </dgm:pt>
    <dgm:pt modelId="{77BD0773-91D0-495C-BC7A-A11C936D828D}" type="pres">
      <dgm:prSet presAssocID="{44A3D0DA-F762-4EFF-9846-DFBB7FD434A6}" presName="background" presStyleLbl="node0" presStyleIdx="1" presStyleCnt="3"/>
      <dgm:spPr/>
    </dgm:pt>
    <dgm:pt modelId="{1777244F-A1A2-4C44-8620-544447269067}" type="pres">
      <dgm:prSet presAssocID="{44A3D0DA-F762-4EFF-9846-DFBB7FD434A6}" presName="text" presStyleLbl="fgAcc0" presStyleIdx="1" presStyleCnt="3">
        <dgm:presLayoutVars>
          <dgm:chPref val="3"/>
        </dgm:presLayoutVars>
      </dgm:prSet>
      <dgm:spPr/>
      <dgm:t>
        <a:bodyPr/>
        <a:lstStyle/>
        <a:p>
          <a:endParaRPr lang="el-GR"/>
        </a:p>
      </dgm:t>
    </dgm:pt>
    <dgm:pt modelId="{BC3CDC44-E50D-48EF-877D-F323CD03544F}" type="pres">
      <dgm:prSet presAssocID="{44A3D0DA-F762-4EFF-9846-DFBB7FD434A6}" presName="hierChild2" presStyleCnt="0"/>
      <dgm:spPr/>
    </dgm:pt>
    <dgm:pt modelId="{8A46AD9B-5351-4590-8314-70C5241F39EA}" type="pres">
      <dgm:prSet presAssocID="{398FABC0-7629-4A08-AF56-DDF856C81F13}" presName="hierRoot1" presStyleCnt="0"/>
      <dgm:spPr/>
    </dgm:pt>
    <dgm:pt modelId="{AE570CAE-D6AA-4117-B4F6-05386375DF30}" type="pres">
      <dgm:prSet presAssocID="{398FABC0-7629-4A08-AF56-DDF856C81F13}" presName="composite" presStyleCnt="0"/>
      <dgm:spPr/>
    </dgm:pt>
    <dgm:pt modelId="{54536EAF-4A03-439A-B3F1-58C33A7EE5AC}" type="pres">
      <dgm:prSet presAssocID="{398FABC0-7629-4A08-AF56-DDF856C81F13}" presName="background" presStyleLbl="node0" presStyleIdx="2" presStyleCnt="3"/>
      <dgm:spPr/>
    </dgm:pt>
    <dgm:pt modelId="{76B1B8BC-5719-4A1E-8BA6-4C1E51BAECED}" type="pres">
      <dgm:prSet presAssocID="{398FABC0-7629-4A08-AF56-DDF856C81F13}" presName="text" presStyleLbl="fgAcc0" presStyleIdx="2" presStyleCnt="3">
        <dgm:presLayoutVars>
          <dgm:chPref val="3"/>
        </dgm:presLayoutVars>
      </dgm:prSet>
      <dgm:spPr/>
      <dgm:t>
        <a:bodyPr/>
        <a:lstStyle/>
        <a:p>
          <a:endParaRPr lang="el-GR"/>
        </a:p>
      </dgm:t>
    </dgm:pt>
    <dgm:pt modelId="{B437A109-D172-4864-8ABA-BB2880CEB710}" type="pres">
      <dgm:prSet presAssocID="{398FABC0-7629-4A08-AF56-DDF856C81F13}" presName="hierChild2" presStyleCnt="0"/>
      <dgm:spPr/>
    </dgm:pt>
  </dgm:ptLst>
  <dgm:cxnLst>
    <dgm:cxn modelId="{80A8751B-26AD-445F-876E-91EAA9584BB2}" srcId="{F9A83E2E-0EB4-4C80-9469-D5381125BCE5}" destId="{96437CE8-E2E2-439B-B582-374E08F02C34}" srcOrd="0" destOrd="0" parTransId="{9DF9D99B-3232-489C-9794-7545C8C8494D}" sibTransId="{03C3C1A8-EFD1-44AE-A3D1-D428986520F3}"/>
    <dgm:cxn modelId="{12CDD259-3D33-4766-A82B-B756F3571FD0}" type="presOf" srcId="{398FABC0-7629-4A08-AF56-DDF856C81F13}" destId="{76B1B8BC-5719-4A1E-8BA6-4C1E51BAECED}" srcOrd="0" destOrd="0" presId="urn:microsoft.com/office/officeart/2005/8/layout/hierarchy1"/>
    <dgm:cxn modelId="{9F74CDE8-BF3F-4BEB-98EA-B0107737B337}" srcId="{F9A83E2E-0EB4-4C80-9469-D5381125BCE5}" destId="{398FABC0-7629-4A08-AF56-DDF856C81F13}" srcOrd="2" destOrd="0" parTransId="{4FC2AAD8-FC56-4DCD-98A4-31097807A840}" sibTransId="{DACF1681-60E0-41F3-B475-CC21B3CC44AF}"/>
    <dgm:cxn modelId="{DC4D50C8-7A4B-4C74-8B87-A10FC8F95BE8}" type="presOf" srcId="{96437CE8-E2E2-439B-B582-374E08F02C34}" destId="{7C9E74DA-DA2A-4051-89BB-6CCB7A0DAACF}" srcOrd="0" destOrd="0" presId="urn:microsoft.com/office/officeart/2005/8/layout/hierarchy1"/>
    <dgm:cxn modelId="{82B98CCA-246A-4749-985A-895099BE8E34}" srcId="{F9A83E2E-0EB4-4C80-9469-D5381125BCE5}" destId="{44A3D0DA-F762-4EFF-9846-DFBB7FD434A6}" srcOrd="1" destOrd="0" parTransId="{1BDA80CC-9E2F-428A-8CEF-80CBD5C93C64}" sibTransId="{2B3B6B1E-A8D8-4BC3-BB81-D091EFBB62BD}"/>
    <dgm:cxn modelId="{D82D23E0-77A8-4B1B-8035-E1EC4D7BCB5B}" type="presOf" srcId="{44A3D0DA-F762-4EFF-9846-DFBB7FD434A6}" destId="{1777244F-A1A2-4C44-8620-544447269067}" srcOrd="0" destOrd="0" presId="urn:microsoft.com/office/officeart/2005/8/layout/hierarchy1"/>
    <dgm:cxn modelId="{4AAE7319-A3A1-4E2E-AFF5-EA19CCFB179B}" type="presOf" srcId="{F9A83E2E-0EB4-4C80-9469-D5381125BCE5}" destId="{B2686969-8579-434F-844F-5537FE685391}" srcOrd="0" destOrd="0" presId="urn:microsoft.com/office/officeart/2005/8/layout/hierarchy1"/>
    <dgm:cxn modelId="{FF209738-5485-4608-A8D3-AB28D1D5F190}" type="presParOf" srcId="{B2686969-8579-434F-844F-5537FE685391}" destId="{334FE8AA-05B5-42DB-AEAF-8E5AB80CC71D}" srcOrd="0" destOrd="0" presId="urn:microsoft.com/office/officeart/2005/8/layout/hierarchy1"/>
    <dgm:cxn modelId="{8C621391-A04C-41B1-B2E2-EF08850B2602}" type="presParOf" srcId="{334FE8AA-05B5-42DB-AEAF-8E5AB80CC71D}" destId="{458323EC-90D7-4E8A-8AE7-E88C1CAB5711}" srcOrd="0" destOrd="0" presId="urn:microsoft.com/office/officeart/2005/8/layout/hierarchy1"/>
    <dgm:cxn modelId="{349EAA61-A06A-437C-8CD1-A0565DBDDF97}" type="presParOf" srcId="{458323EC-90D7-4E8A-8AE7-E88C1CAB5711}" destId="{0047DBC5-4AFC-4DC2-8AA1-B244ADED5074}" srcOrd="0" destOrd="0" presId="urn:microsoft.com/office/officeart/2005/8/layout/hierarchy1"/>
    <dgm:cxn modelId="{DAC320EE-AF0B-4B1E-A651-C15F510EF8EC}" type="presParOf" srcId="{458323EC-90D7-4E8A-8AE7-E88C1CAB5711}" destId="{7C9E74DA-DA2A-4051-89BB-6CCB7A0DAACF}" srcOrd="1" destOrd="0" presId="urn:microsoft.com/office/officeart/2005/8/layout/hierarchy1"/>
    <dgm:cxn modelId="{7A185A31-78BA-401C-B66E-FF109426D1AA}" type="presParOf" srcId="{334FE8AA-05B5-42DB-AEAF-8E5AB80CC71D}" destId="{520C4D34-FF0E-4C93-95E3-B8002E7FC952}" srcOrd="1" destOrd="0" presId="urn:microsoft.com/office/officeart/2005/8/layout/hierarchy1"/>
    <dgm:cxn modelId="{A5005DC7-9EEB-4BFB-9874-FD7773E35A1A}" type="presParOf" srcId="{B2686969-8579-434F-844F-5537FE685391}" destId="{30261ECD-FDD0-417C-9684-DA1203636226}" srcOrd="1" destOrd="0" presId="urn:microsoft.com/office/officeart/2005/8/layout/hierarchy1"/>
    <dgm:cxn modelId="{63982B06-CB68-49FA-B5AF-436DB59803B6}" type="presParOf" srcId="{30261ECD-FDD0-417C-9684-DA1203636226}" destId="{7DDF4110-E0FF-479E-9EBF-9C8B37A18F07}" srcOrd="0" destOrd="0" presId="urn:microsoft.com/office/officeart/2005/8/layout/hierarchy1"/>
    <dgm:cxn modelId="{2A817161-6E25-4D2F-AA75-F77897FFAA3F}" type="presParOf" srcId="{7DDF4110-E0FF-479E-9EBF-9C8B37A18F07}" destId="{77BD0773-91D0-495C-BC7A-A11C936D828D}" srcOrd="0" destOrd="0" presId="urn:microsoft.com/office/officeart/2005/8/layout/hierarchy1"/>
    <dgm:cxn modelId="{DD866F65-F4F3-4D38-A265-B3AD4CE27649}" type="presParOf" srcId="{7DDF4110-E0FF-479E-9EBF-9C8B37A18F07}" destId="{1777244F-A1A2-4C44-8620-544447269067}" srcOrd="1" destOrd="0" presId="urn:microsoft.com/office/officeart/2005/8/layout/hierarchy1"/>
    <dgm:cxn modelId="{63CABA63-AD42-4D7F-87A4-67BEE451D344}" type="presParOf" srcId="{30261ECD-FDD0-417C-9684-DA1203636226}" destId="{BC3CDC44-E50D-48EF-877D-F323CD03544F}" srcOrd="1" destOrd="0" presId="urn:microsoft.com/office/officeart/2005/8/layout/hierarchy1"/>
    <dgm:cxn modelId="{AE1A2DA5-6F85-4A37-B131-F0FF29E94D90}" type="presParOf" srcId="{B2686969-8579-434F-844F-5537FE685391}" destId="{8A46AD9B-5351-4590-8314-70C5241F39EA}" srcOrd="2" destOrd="0" presId="urn:microsoft.com/office/officeart/2005/8/layout/hierarchy1"/>
    <dgm:cxn modelId="{BCF2DE2E-3FD8-4255-AFB8-6CF606DFF1B0}" type="presParOf" srcId="{8A46AD9B-5351-4590-8314-70C5241F39EA}" destId="{AE570CAE-D6AA-4117-B4F6-05386375DF30}" srcOrd="0" destOrd="0" presId="urn:microsoft.com/office/officeart/2005/8/layout/hierarchy1"/>
    <dgm:cxn modelId="{C049DBC9-402A-41E3-8016-799FA2EDAA4F}" type="presParOf" srcId="{AE570CAE-D6AA-4117-B4F6-05386375DF30}" destId="{54536EAF-4A03-439A-B3F1-58C33A7EE5AC}" srcOrd="0" destOrd="0" presId="urn:microsoft.com/office/officeart/2005/8/layout/hierarchy1"/>
    <dgm:cxn modelId="{4D889D4E-2987-456B-B06C-CD4249ACC472}" type="presParOf" srcId="{AE570CAE-D6AA-4117-B4F6-05386375DF30}" destId="{76B1B8BC-5719-4A1E-8BA6-4C1E51BAECED}" srcOrd="1" destOrd="0" presId="urn:microsoft.com/office/officeart/2005/8/layout/hierarchy1"/>
    <dgm:cxn modelId="{13D9A3EB-26D8-4960-8F7D-E21823909956}" type="presParOf" srcId="{8A46AD9B-5351-4590-8314-70C5241F39EA}" destId="{B437A109-D172-4864-8ABA-BB2880CEB71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7DA38F49-B3E2-4BF0-BEC7-C30D34ABBB8D}" type="datetime1">
              <a:rPr lang="en-US" smtClean="0"/>
              <a:t>4/24/2026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0C12960-6E85-460F-B6E3-5B82CB31AF3D}"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037288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4/24/2026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50969294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4/24/2026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0548130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4/24/2026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181927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DA38F49-B3E2-4BF0-BEC7-C30D34ABBB8D}" type="datetime1">
              <a:rPr lang="en-US" smtClean="0"/>
              <a:t>4/24/2026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221307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7DA38F49-B3E2-4BF0-BEC7-C30D34ABBB8D}" type="datetime1">
              <a:rPr lang="en-US" smtClean="0"/>
              <a:t>4/24/2026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9319318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7DA38F49-B3E2-4BF0-BEC7-C30D34ABBB8D}" type="datetime1">
              <a:rPr lang="en-US" smtClean="0"/>
              <a:t>4/24/2026</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24996050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7DA38F49-B3E2-4BF0-BEC7-C30D34ABBB8D}" type="datetime1">
              <a:rPr lang="en-US" smtClean="0"/>
              <a:t>4/24/2026</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50116648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A38F49-B3E2-4BF0-BEC7-C30D34ABBB8D}" type="datetime1">
              <a:rPr lang="en-US" smtClean="0"/>
              <a:t>4/24/2026</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07594627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DA38F49-B3E2-4BF0-BEC7-C30D34ABBB8D}" type="datetime1">
              <a:rPr lang="en-US" smtClean="0"/>
              <a:t>4/24/2026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79305423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DA38F49-B3E2-4BF0-BEC7-C30D34ABBB8D}" type="datetime1">
              <a:rPr lang="en-US" smtClean="0"/>
              <a:t>4/24/2026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2624921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7DA38F49-B3E2-4BF0-BEC7-C30D34ABBB8D}" type="datetime1">
              <a:rPr lang="en-US" smtClean="0"/>
              <a:t>4/24/2026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70C12960-6E85-460F-B6E3-5B82CB31AF3D}" type="slidenum">
              <a:rPr lang="en-US" smtClean="0"/>
              <a:t>‹#›</a:t>
            </a:fld>
            <a:endParaRPr lang="en-US"/>
          </a:p>
        </p:txBody>
      </p:sp>
    </p:spTree>
    <p:extLst>
      <p:ext uri="{BB962C8B-B14F-4D97-AF65-F5344CB8AC3E}">
        <p14:creationId xmlns:p14="http://schemas.microsoft.com/office/powerpoint/2010/main" val="1879618933"/>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hf sldNum="0"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xmlns="" id="{0A5A83DD-4937-4DF6-874D-CCCEBB0A43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31140" y="243840"/>
            <a:ext cx="1172210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useBgFill="1">
        <p:nvSpPr>
          <p:cNvPr id="10" name="Rectangle 12">
            <a:extLst>
              <a:ext uri="{FF2B5EF4-FFF2-40B4-BE49-F238E27FC236}">
                <a16:creationId xmlns:a16="http://schemas.microsoft.com/office/drawing/2014/main" xmlns="" id="{F8E13420-6517-4711-B170-2693FB5C68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636008" y="246887"/>
            <a:ext cx="7314691" cy="6377939"/>
          </a:xfrm>
          <a:prstGeom prst="rect">
            <a:avLst/>
          </a:prstGeom>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cxnSp>
        <p:nvCxnSpPr>
          <p:cNvPr id="15" name="Straight Connector 14">
            <a:extLst>
              <a:ext uri="{FF2B5EF4-FFF2-40B4-BE49-F238E27FC236}">
                <a16:creationId xmlns:a16="http://schemas.microsoft.com/office/drawing/2014/main" xmlns="" id="{A43D3E26-B7EA-4074-9110-C930375CC92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633843" y="4005950"/>
            <a:ext cx="5319020"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xmlns="" id="{3CE8022F-8E5C-4EE9-AF26-62B2722EE5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28600" y="246888"/>
            <a:ext cx="11724640" cy="6377939"/>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xmlns="" id="{EAFD18DB-8124-8B44-C71F-B5D32945424E}"/>
              </a:ext>
            </a:extLst>
          </p:cNvPr>
          <p:cNvSpPr>
            <a:spLocks noGrp="1"/>
          </p:cNvSpPr>
          <p:nvPr>
            <p:ph type="ctrTitle"/>
          </p:nvPr>
        </p:nvSpPr>
        <p:spPr>
          <a:xfrm>
            <a:off x="5283553" y="893398"/>
            <a:ext cx="6019601" cy="3187208"/>
          </a:xfrm>
        </p:spPr>
        <p:txBody>
          <a:bodyPr>
            <a:normAutofit/>
          </a:bodyPr>
          <a:lstStyle/>
          <a:p>
            <a:r>
              <a:rPr lang="el-GR" sz="4000" spc="0" dirty="0" smtClean="0">
                <a:effectLst/>
                <a:latin typeface="Times New Roman" panose="02020603050405020304" pitchFamily="18" charset="0"/>
                <a:ea typeface="Calibri" panose="020F0502020204030204" pitchFamily="34" charset="0"/>
              </a:rPr>
              <a:t>Η </a:t>
            </a:r>
            <a:r>
              <a:rPr lang="el-GR" sz="4000" spc="0" dirty="0" err="1" smtClean="0">
                <a:effectLst/>
                <a:latin typeface="Times New Roman" panose="02020603050405020304" pitchFamily="18" charset="0"/>
                <a:ea typeface="Calibri" panose="020F0502020204030204" pitchFamily="34" charset="0"/>
              </a:rPr>
              <a:t>συνεντευξη</a:t>
            </a:r>
            <a:r>
              <a:rPr lang="el-GR" sz="4000" spc="0" dirty="0" smtClean="0">
                <a:effectLst/>
                <a:latin typeface="Times New Roman" panose="02020603050405020304" pitchFamily="18" charset="0"/>
                <a:ea typeface="Calibri" panose="020F0502020204030204" pitchFamily="34" charset="0"/>
              </a:rPr>
              <a:t> στην </a:t>
            </a:r>
            <a:r>
              <a:rPr lang="el-GR" sz="4000" spc="0" dirty="0" err="1" smtClean="0">
                <a:effectLst/>
                <a:latin typeface="Times New Roman" panose="02020603050405020304" pitchFamily="18" charset="0"/>
                <a:ea typeface="Calibri" panose="020F0502020204030204" pitchFamily="34" charset="0"/>
              </a:rPr>
              <a:t>κοινωνικη</a:t>
            </a:r>
            <a:r>
              <a:rPr lang="el-GR" sz="4000" spc="0" dirty="0" smtClean="0">
                <a:effectLst/>
                <a:latin typeface="Times New Roman" panose="02020603050405020304" pitchFamily="18" charset="0"/>
                <a:ea typeface="Calibri" panose="020F0502020204030204" pitchFamily="34" charset="0"/>
              </a:rPr>
              <a:t> </a:t>
            </a:r>
            <a:r>
              <a:rPr lang="el-GR" sz="4000" spc="0" dirty="0" err="1" smtClean="0">
                <a:effectLst/>
                <a:latin typeface="Times New Roman" panose="02020603050405020304" pitchFamily="18" charset="0"/>
                <a:ea typeface="Calibri" panose="020F0502020204030204" pitchFamily="34" charset="0"/>
              </a:rPr>
              <a:t>εργασια</a:t>
            </a:r>
            <a:endParaRPr lang="el-GR" sz="4000" dirty="0"/>
          </a:p>
        </p:txBody>
      </p:sp>
      <p:sp>
        <p:nvSpPr>
          <p:cNvPr id="3" name="Υπότιτλος 2">
            <a:extLst>
              <a:ext uri="{FF2B5EF4-FFF2-40B4-BE49-F238E27FC236}">
                <a16:creationId xmlns:a16="http://schemas.microsoft.com/office/drawing/2014/main" xmlns="" id="{EAC6C4AC-1EED-DF67-C832-6D5279CC66C5}"/>
              </a:ext>
            </a:extLst>
          </p:cNvPr>
          <p:cNvSpPr>
            <a:spLocks noGrp="1"/>
          </p:cNvSpPr>
          <p:nvPr>
            <p:ph type="subTitle" idx="1"/>
          </p:nvPr>
        </p:nvSpPr>
        <p:spPr>
          <a:xfrm>
            <a:off x="5313933" y="4141784"/>
            <a:ext cx="5958841" cy="1388165"/>
          </a:xfrm>
        </p:spPr>
        <p:txBody>
          <a:bodyPr>
            <a:normAutofit lnSpcReduction="10000"/>
          </a:bodyPr>
          <a:lstStyle/>
          <a:p>
            <a:pPr indent="-228600">
              <a:buFont typeface="Arial" panose="020B0604020202020204" pitchFamily="34" charset="0"/>
              <a:buChar char="•"/>
            </a:pPr>
            <a:r>
              <a:rPr lang="en-US" sz="1400" dirty="0" err="1"/>
              <a:t>Εν</a:t>
            </a:r>
            <a:r>
              <a:rPr lang="el-GR" sz="1400" dirty="0"/>
              <a:t>ό</a:t>
            </a:r>
            <a:r>
              <a:rPr lang="en-US" sz="1400" dirty="0" err="1"/>
              <a:t>τητ</a:t>
            </a:r>
            <a:r>
              <a:rPr lang="en-US" sz="1400" dirty="0"/>
              <a:t>α </a:t>
            </a:r>
            <a:r>
              <a:rPr lang="el-GR" sz="1400" dirty="0" smtClean="0"/>
              <a:t>5</a:t>
            </a:r>
            <a:endParaRPr lang="en-US" sz="1400" dirty="0"/>
          </a:p>
          <a:p>
            <a:pPr indent="-228600">
              <a:buFont typeface="Arial" panose="020B0604020202020204" pitchFamily="34" charset="0"/>
              <a:buChar char="•"/>
            </a:pPr>
            <a:r>
              <a:rPr lang="el-GR" sz="1400" dirty="0" smtClean="0"/>
              <a:t>Μάθημα: Μεθοδολογία Γενικής Κοινωνικής Εργασίας</a:t>
            </a:r>
            <a:endParaRPr lang="en-US" sz="1400" dirty="0"/>
          </a:p>
          <a:p>
            <a:pPr indent="-228600">
              <a:buFont typeface="Arial" panose="020B0604020202020204" pitchFamily="34" charset="0"/>
              <a:buChar char="•"/>
            </a:pPr>
            <a:r>
              <a:rPr lang="en-US" sz="1400" dirty="0" err="1"/>
              <a:t>Διδ</a:t>
            </a:r>
            <a:r>
              <a:rPr lang="el-GR" sz="1400" dirty="0"/>
              <a:t>ά</a:t>
            </a:r>
            <a:r>
              <a:rPr lang="en-US" sz="1400" dirty="0" err="1"/>
              <a:t>σκουσ</a:t>
            </a:r>
            <a:r>
              <a:rPr lang="en-US" sz="1400" dirty="0"/>
              <a:t>α: </a:t>
            </a:r>
            <a:r>
              <a:rPr lang="el-GR" sz="1400" dirty="0" smtClean="0"/>
              <a:t>Όλγα </a:t>
            </a:r>
            <a:r>
              <a:rPr lang="el-GR" sz="1400" dirty="0" err="1" smtClean="0"/>
              <a:t>Κατσιάνη</a:t>
            </a:r>
            <a:r>
              <a:rPr lang="el-GR" sz="1400" dirty="0" smtClean="0"/>
              <a:t>, Επίκουρη Καθηγήτρια</a:t>
            </a:r>
            <a:endParaRPr lang="en-US" sz="1400" dirty="0"/>
          </a:p>
          <a:p>
            <a:pPr indent="-228600">
              <a:buFont typeface="Arial" panose="020B0604020202020204" pitchFamily="34" charset="0"/>
              <a:buChar char="•"/>
            </a:pPr>
            <a:r>
              <a:rPr lang="en-US" sz="1400" dirty="0" smtClean="0"/>
              <a:t>202</a:t>
            </a:r>
            <a:r>
              <a:rPr lang="el-GR" sz="1400" dirty="0" smtClean="0"/>
              <a:t>5</a:t>
            </a:r>
            <a:r>
              <a:rPr lang="en-US" sz="1400" dirty="0" smtClean="0"/>
              <a:t>-202</a:t>
            </a:r>
            <a:r>
              <a:rPr lang="el-GR" sz="1400" dirty="0" smtClean="0"/>
              <a:t>6</a:t>
            </a:r>
            <a:endParaRPr lang="en-US" sz="1400" dirty="0"/>
          </a:p>
          <a:p>
            <a:endParaRPr lang="el-GR" sz="1200"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265" y="1543105"/>
            <a:ext cx="3982598" cy="3594403"/>
          </a:xfrm>
          <a:prstGeom prst="rect">
            <a:avLst/>
          </a:prstGeom>
        </p:spPr>
      </p:pic>
    </p:spTree>
    <p:extLst>
      <p:ext uri="{BB962C8B-B14F-4D97-AF65-F5344CB8AC3E}">
        <p14:creationId xmlns:p14="http://schemas.microsoft.com/office/powerpoint/2010/main" val="894645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1. Αρχική φάση της συνέντευξης επηρεάζεται από: </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4522839" y="363793"/>
            <a:ext cx="7472516" cy="6243483"/>
          </a:xfrm>
        </p:spPr>
        <p:txBody>
          <a:bodyPr anchor="ctr">
            <a:normAutofit/>
          </a:bodyPr>
          <a:lstStyle/>
          <a:p>
            <a:r>
              <a:rPr lang="el-GR" sz="2400" dirty="0">
                <a:solidFill>
                  <a:schemeClr val="tx1"/>
                </a:solidFill>
              </a:rPr>
              <a:t>Τ</a:t>
            </a:r>
            <a:r>
              <a:rPr lang="el-GR" sz="2400" dirty="0" smtClean="0">
                <a:solidFill>
                  <a:schemeClr val="tx1"/>
                </a:solidFill>
              </a:rPr>
              <a:t>α κίνητρα ή τις αντιστάσεις, τη στάση και τα συναισθήματα του ατόμου για τη συνέντευξη.</a:t>
            </a:r>
          </a:p>
          <a:p>
            <a:r>
              <a:rPr lang="el-GR" sz="2400" dirty="0" smtClean="0">
                <a:solidFill>
                  <a:schemeClr val="tx1"/>
                </a:solidFill>
              </a:rPr>
              <a:t>Από τον φυσικό χώρο, τις συνθήκες της συνέντευξης, από την πείρα και τις δεξιότητες του Κ.Λ.</a:t>
            </a:r>
          </a:p>
          <a:p>
            <a:endParaRPr lang="el-GR" sz="2400" dirty="0" smtClean="0">
              <a:solidFill>
                <a:schemeClr val="tx1"/>
              </a:solidFill>
            </a:endParaRPr>
          </a:p>
          <a:p>
            <a:endParaRPr lang="el-GR" sz="2400" dirty="0">
              <a:solidFill>
                <a:schemeClr val="tx1"/>
              </a:solidFill>
            </a:endParaRPr>
          </a:p>
        </p:txBody>
      </p:sp>
    </p:spTree>
    <p:extLst>
      <p:ext uri="{BB962C8B-B14F-4D97-AF65-F5344CB8AC3E}">
        <p14:creationId xmlns:p14="http://schemas.microsoft.com/office/powerpoint/2010/main" val="3125503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solidFill>
                <a:prstClr val="white"/>
              </a:solidFill>
            </a:endParaRP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prstClr val="white"/>
              </a:solidFill>
            </a:endParaRPr>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Δεξιότητες Κ.Λ. στην πρώτη φάση της συνέντευξης: </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4522839" y="363793"/>
            <a:ext cx="7472516" cy="6243483"/>
          </a:xfrm>
        </p:spPr>
        <p:txBody>
          <a:bodyPr anchor="ctr">
            <a:normAutofit/>
          </a:bodyPr>
          <a:lstStyle/>
          <a:p>
            <a:r>
              <a:rPr lang="el-GR" sz="2400" dirty="0" smtClean="0">
                <a:solidFill>
                  <a:schemeClr val="tx1"/>
                </a:solidFill>
              </a:rPr>
              <a:t>Εναρμόνιση (</a:t>
            </a:r>
            <a:r>
              <a:rPr lang="en-US" sz="2400" dirty="0" smtClean="0">
                <a:solidFill>
                  <a:schemeClr val="tx1"/>
                </a:solidFill>
              </a:rPr>
              <a:t>tuning in)</a:t>
            </a:r>
            <a:r>
              <a:rPr lang="el-GR" sz="2400" dirty="0" smtClean="0">
                <a:solidFill>
                  <a:schemeClr val="tx1"/>
                </a:solidFill>
              </a:rPr>
              <a:t> με το πρόβλημα &amp; το συναίσθημα του ατόμου. </a:t>
            </a:r>
          </a:p>
          <a:p>
            <a:r>
              <a:rPr lang="el-GR" sz="2400" dirty="0" smtClean="0">
                <a:solidFill>
                  <a:schemeClr val="tx1"/>
                </a:solidFill>
              </a:rPr>
              <a:t>Υποδοχή του ατόμου στο γραφείο (είχε κίνηση ο δρόμος; Τι σας έφερε εδώ;)</a:t>
            </a:r>
          </a:p>
          <a:p>
            <a:r>
              <a:rPr lang="el-GR" sz="2400" dirty="0" smtClean="0">
                <a:solidFill>
                  <a:schemeClr val="tx1"/>
                </a:solidFill>
              </a:rPr>
              <a:t>Η προσεκτική παρακολούθηση (οπτική επαφή, μη λεκτική επικοινωνία, φωνητικό ύφος, λεκτική ακολουθία)</a:t>
            </a:r>
          </a:p>
          <a:p>
            <a:r>
              <a:rPr lang="el-GR" sz="2400" dirty="0" smtClean="0">
                <a:solidFill>
                  <a:schemeClr val="tx1"/>
                </a:solidFill>
              </a:rPr>
              <a:t>Ανατροφοδότηση συναισθημάτων σε σχέση με τον στόχο της συνέντευξης. </a:t>
            </a:r>
          </a:p>
          <a:p>
            <a:endParaRPr lang="el-GR" sz="2400" dirty="0" smtClean="0">
              <a:solidFill>
                <a:schemeClr val="tx1"/>
              </a:solidFill>
            </a:endParaRPr>
          </a:p>
          <a:p>
            <a:endParaRPr lang="el-GR" sz="2400" dirty="0">
              <a:solidFill>
                <a:schemeClr val="tx1"/>
              </a:solidFill>
            </a:endParaRPr>
          </a:p>
        </p:txBody>
      </p:sp>
    </p:spTree>
    <p:extLst>
      <p:ext uri="{BB962C8B-B14F-4D97-AF65-F5344CB8AC3E}">
        <p14:creationId xmlns:p14="http://schemas.microsoft.com/office/powerpoint/2010/main" val="2897354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39D2454-41D3-F3D6-7FBF-0288F4A876D1}"/>
            </a:ext>
          </a:extLst>
        </p:cNvPr>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B7002E86-2369-ED1F-0527-66D49405B817}"/>
              </a:ext>
            </a:extLst>
          </p:cNvPr>
          <p:cNvSpPr>
            <a:spLocks noGrp="1"/>
          </p:cNvSpPr>
          <p:nvPr>
            <p:ph idx="1"/>
          </p:nvPr>
        </p:nvSpPr>
        <p:spPr>
          <a:xfrm>
            <a:off x="619432" y="1789471"/>
            <a:ext cx="11069648" cy="4352249"/>
          </a:xfrm>
        </p:spPr>
        <p:txBody>
          <a:bodyPr/>
          <a:lstStyle/>
          <a:p>
            <a:pPr algn="just"/>
            <a:r>
              <a:rPr lang="el-GR" sz="3600" b="1" dirty="0" smtClean="0"/>
              <a:t>Συμπερασματικά: </a:t>
            </a:r>
            <a:r>
              <a:rPr lang="el-GR" sz="3600" dirty="0" smtClean="0"/>
              <a:t>Επειδή στην αρχική φάση το άτομο αντιμετωπίζει μία νέα κατάσταση το άγχος είναι υψηλό και η ανάγκη για </a:t>
            </a:r>
            <a:r>
              <a:rPr lang="el-GR" sz="3600" b="1" dirty="0" smtClean="0"/>
              <a:t>ενθάρρυνση</a:t>
            </a:r>
            <a:r>
              <a:rPr lang="el-GR" sz="3600" dirty="0" smtClean="0"/>
              <a:t>, </a:t>
            </a:r>
            <a:r>
              <a:rPr lang="el-GR" sz="3600" b="1" dirty="0" smtClean="0"/>
              <a:t>υποστήριξη</a:t>
            </a:r>
            <a:r>
              <a:rPr lang="el-GR" sz="3600" dirty="0" smtClean="0"/>
              <a:t> &amp; </a:t>
            </a:r>
            <a:r>
              <a:rPr lang="el-GR" sz="3600" b="1" dirty="0" smtClean="0"/>
              <a:t>κατανόηση</a:t>
            </a:r>
            <a:r>
              <a:rPr lang="el-GR" sz="3600" dirty="0" smtClean="0"/>
              <a:t> είναι μεγαλύτερη από ότι στην επόμενη φάση.  Οι τεχνικές του κοινωνικού λειτουργού είναι κυρίως </a:t>
            </a:r>
            <a:r>
              <a:rPr lang="el-GR" sz="3600" b="1" dirty="0" smtClean="0"/>
              <a:t>υποστηρικτικές</a:t>
            </a:r>
            <a:r>
              <a:rPr lang="el-GR" sz="3600" dirty="0" smtClean="0"/>
              <a:t> και </a:t>
            </a:r>
            <a:r>
              <a:rPr lang="el-GR" sz="3600" b="1" dirty="0" err="1" smtClean="0"/>
              <a:t>κοινωνικοποιητικές</a:t>
            </a:r>
            <a:r>
              <a:rPr lang="el-GR" sz="3600" dirty="0" smtClean="0"/>
              <a:t>. </a:t>
            </a:r>
            <a:endParaRPr lang="el-GR" sz="2400" b="1" dirty="0"/>
          </a:p>
        </p:txBody>
      </p:sp>
    </p:spTree>
    <p:extLst>
      <p:ext uri="{BB962C8B-B14F-4D97-AF65-F5344CB8AC3E}">
        <p14:creationId xmlns:p14="http://schemas.microsoft.com/office/powerpoint/2010/main" val="3016897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solidFill>
                <a:prstClr val="white"/>
              </a:solidFill>
            </a:endParaRP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prstClr val="white"/>
              </a:solidFill>
            </a:endParaRPr>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2. Ενδιάμεση φάση της συνέντευξης: </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4522839" y="363793"/>
            <a:ext cx="7472516" cy="6243483"/>
          </a:xfrm>
        </p:spPr>
        <p:txBody>
          <a:bodyPr anchor="ctr">
            <a:normAutofit/>
          </a:bodyPr>
          <a:lstStyle/>
          <a:p>
            <a:r>
              <a:rPr lang="el-GR" sz="2400" dirty="0" smtClean="0">
                <a:solidFill>
                  <a:schemeClr val="tx1"/>
                </a:solidFill>
              </a:rPr>
              <a:t>Σε αυτή τη φάση ο Κ.Λ. χρησιμοποιεί τις δεξιότητές του για να κατευθύνει την επικοινωνία στην επίτευξη του στόχου της συνέντευξης. </a:t>
            </a:r>
          </a:p>
          <a:p>
            <a:r>
              <a:rPr lang="el-GR" sz="2400" dirty="0" smtClean="0">
                <a:solidFill>
                  <a:schemeClr val="tx1"/>
                </a:solidFill>
              </a:rPr>
              <a:t>Το άτομο ενθαρρύνεται να μιλήσει για το θέμα που το απασχολεί σε μεγαλύτερη έκταση και με περισσότερο συναισθηματικό βάθος. </a:t>
            </a:r>
          </a:p>
          <a:p>
            <a:endParaRPr lang="el-GR" sz="2400" dirty="0">
              <a:solidFill>
                <a:schemeClr val="tx1"/>
              </a:solidFill>
            </a:endParaRPr>
          </a:p>
        </p:txBody>
      </p:sp>
    </p:spTree>
    <p:extLst>
      <p:ext uri="{BB962C8B-B14F-4D97-AF65-F5344CB8AC3E}">
        <p14:creationId xmlns:p14="http://schemas.microsoft.com/office/powerpoint/2010/main" val="3463934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solidFill>
                <a:prstClr val="white"/>
              </a:solidFill>
            </a:endParaRP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prstClr val="white"/>
              </a:solidFill>
            </a:endParaRPr>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Δεξιότητες Κ.Λ. στην δεύτερη φάση της συνέντευξης: </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4419600" y="381000"/>
            <a:ext cx="7526567" cy="6338786"/>
          </a:xfrm>
        </p:spPr>
        <p:txBody>
          <a:bodyPr anchor="ctr">
            <a:normAutofit/>
          </a:bodyPr>
          <a:lstStyle/>
          <a:p>
            <a:pPr algn="just"/>
            <a:r>
              <a:rPr lang="el-GR" sz="2400" dirty="0" smtClean="0">
                <a:solidFill>
                  <a:schemeClr val="tx1"/>
                </a:solidFill>
              </a:rPr>
              <a:t>Εκφράσεις κατανόησης &amp; ενδιαφέροντος (καταλαβαίνω, σας ακούω, συνεχίστε)</a:t>
            </a:r>
          </a:p>
          <a:p>
            <a:pPr algn="just"/>
            <a:r>
              <a:rPr lang="el-GR" sz="2400" dirty="0" smtClean="0">
                <a:solidFill>
                  <a:schemeClr val="tx1"/>
                </a:solidFill>
              </a:rPr>
              <a:t>Επαναληπτικά σχόλια. Ο Κ.Λ. χρησιμοποιεί τα επαναληπτικά σχόλια για να μεταφέρει το ενδιαφέρον του σε ένα θέμα για περισσότερη συζήτηση.</a:t>
            </a:r>
          </a:p>
          <a:p>
            <a:pPr marL="45720" indent="0" algn="just">
              <a:buNone/>
            </a:pPr>
            <a:r>
              <a:rPr lang="el-GR" sz="2400" u="sng" dirty="0" smtClean="0">
                <a:solidFill>
                  <a:schemeClr val="tx1"/>
                </a:solidFill>
              </a:rPr>
              <a:t>Παράδειγμα: </a:t>
            </a:r>
          </a:p>
          <a:p>
            <a:pPr marL="45720" indent="0" algn="just">
              <a:buNone/>
            </a:pPr>
            <a:r>
              <a:rPr lang="el-GR" sz="2400" dirty="0" smtClean="0">
                <a:solidFill>
                  <a:schemeClr val="tx1"/>
                </a:solidFill>
              </a:rPr>
              <a:t>Εξυπηρετούμενη: Δεν θα γίνει όπως την άλλη φορά. </a:t>
            </a:r>
          </a:p>
          <a:p>
            <a:pPr marL="45720" indent="0" algn="just">
              <a:buNone/>
            </a:pPr>
            <a:r>
              <a:rPr lang="el-GR" sz="2400" dirty="0" smtClean="0">
                <a:solidFill>
                  <a:schemeClr val="tx1"/>
                </a:solidFill>
              </a:rPr>
              <a:t>Κ.Λ.: την άλλη φορά…</a:t>
            </a:r>
          </a:p>
          <a:p>
            <a:pPr marL="45720" indent="0" algn="just">
              <a:buNone/>
            </a:pPr>
            <a:r>
              <a:rPr lang="el-GR" sz="2400" dirty="0" smtClean="0">
                <a:solidFill>
                  <a:schemeClr val="tx1"/>
                </a:solidFill>
              </a:rPr>
              <a:t>Εξυπηρετούμενη: Ναι..</a:t>
            </a:r>
          </a:p>
          <a:p>
            <a:pPr marL="45720" indent="0" algn="just">
              <a:buNone/>
            </a:pPr>
            <a:r>
              <a:rPr lang="el-GR" sz="2400" dirty="0" smtClean="0">
                <a:solidFill>
                  <a:schemeClr val="tx1"/>
                </a:solidFill>
              </a:rPr>
              <a:t>Κ.Λ.: τι συνέβη την άλλη φορά;</a:t>
            </a:r>
          </a:p>
          <a:p>
            <a:pPr marL="45720" indent="0" algn="just">
              <a:buNone/>
            </a:pPr>
            <a:r>
              <a:rPr lang="el-GR" sz="2400" dirty="0" smtClean="0">
                <a:solidFill>
                  <a:schemeClr val="tx1"/>
                </a:solidFill>
              </a:rPr>
              <a:t>Η επανάληψη μιας φράσης είναι επιλεκτική, σύμφωνα με το περιεχόμενο. Επιδιώκουμε να συζητηθεί το θέμα αυτό περισσότερο, είτε για περισσότερες πληροφορίες, είτε για κατανόηση του παρόντος προβλήματος. </a:t>
            </a:r>
          </a:p>
          <a:p>
            <a:endParaRPr lang="el-GR" sz="2400" dirty="0" smtClean="0">
              <a:solidFill>
                <a:schemeClr val="tx1"/>
              </a:solidFill>
            </a:endParaRPr>
          </a:p>
          <a:p>
            <a:endParaRPr lang="el-GR" sz="2400" dirty="0">
              <a:solidFill>
                <a:schemeClr val="tx1"/>
              </a:solidFill>
            </a:endParaRPr>
          </a:p>
        </p:txBody>
      </p:sp>
    </p:spTree>
    <p:extLst>
      <p:ext uri="{BB962C8B-B14F-4D97-AF65-F5344CB8AC3E}">
        <p14:creationId xmlns:p14="http://schemas.microsoft.com/office/powerpoint/2010/main" val="1989833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0"/>
            <a:ext cx="11414760" cy="6063198"/>
          </a:xfrm>
          <a:prstGeom prst="rect">
            <a:avLst/>
          </a:prstGeom>
          <a:noFill/>
        </p:spPr>
        <p:txBody>
          <a:bodyPr wrap="square" rtlCol="0">
            <a:spAutoFit/>
          </a:bodyPr>
          <a:lstStyle/>
          <a:p>
            <a:pPr algn="just"/>
            <a:r>
              <a:rPr lang="el-GR" sz="3200" b="1" u="sng" dirty="0" smtClean="0">
                <a:solidFill>
                  <a:schemeClr val="accent1">
                    <a:lumMod val="75000"/>
                  </a:schemeClr>
                </a:solidFill>
              </a:rPr>
              <a:t>Παράφραση</a:t>
            </a:r>
            <a:r>
              <a:rPr lang="el-GR" sz="2800" dirty="0" smtClean="0"/>
              <a:t>. Η παράφραση ανατροφοδοτεί το άτομο με το ουσιαστικό νόημα των πληροφοριών που δίνει. Λειτουργεί και ως έλεγχος για την ακρίβεια της προσεκτικής παρακολούθησης από τον Κ.Λ. και για την παροχή περισσότερων πληροφοριών. </a:t>
            </a:r>
          </a:p>
          <a:p>
            <a:pPr algn="just"/>
            <a:endParaRPr lang="el-GR" sz="2800" dirty="0"/>
          </a:p>
          <a:p>
            <a:pPr algn="just"/>
            <a:r>
              <a:rPr lang="el-GR" sz="2800" dirty="0" smtClean="0"/>
              <a:t>Παράδειγμα: </a:t>
            </a:r>
          </a:p>
          <a:p>
            <a:pPr algn="just"/>
            <a:r>
              <a:rPr lang="el-GR" sz="2800" dirty="0" smtClean="0"/>
              <a:t>Πατέρας: Δεν ξέρω τι να κάνω μετά από αυτό που μας βρήκε. Έχω και το παιδί. Μένει πολλές ώρες μόνο του, ενώ εγώ είμαι στη δουλειά. Γυρίζει από το σχολείο και δεν με βρίσκει σπίτι.</a:t>
            </a:r>
          </a:p>
          <a:p>
            <a:pPr algn="just"/>
            <a:r>
              <a:rPr lang="el-GR" sz="2800" dirty="0" smtClean="0"/>
              <a:t>Κ.Λ: Αυτή τη στιγμή ανησυχείτε πρώτα από όλα για τον γιο σας.. Πώς θα τον φροντίζετε, που θα τον αφήνετε. </a:t>
            </a:r>
          </a:p>
          <a:p>
            <a:pPr algn="just"/>
            <a:r>
              <a:rPr lang="el-GR" sz="2800" dirty="0" smtClean="0"/>
              <a:t>Πατέρας: Ναι.. Αυτό το παιδί με νοιάζει τώρα… πώς να το φροντίζω…</a:t>
            </a:r>
          </a:p>
          <a:p>
            <a:pPr algn="just"/>
            <a:endParaRPr lang="el-GR" sz="2400" dirty="0"/>
          </a:p>
          <a:p>
            <a:pPr algn="just"/>
            <a:endParaRPr lang="el-GR" sz="2400" dirty="0"/>
          </a:p>
        </p:txBody>
      </p:sp>
    </p:spTree>
    <p:extLst>
      <p:ext uri="{BB962C8B-B14F-4D97-AF65-F5344CB8AC3E}">
        <p14:creationId xmlns:p14="http://schemas.microsoft.com/office/powerpoint/2010/main" val="4103926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0"/>
            <a:ext cx="11414760" cy="5693866"/>
          </a:xfrm>
          <a:prstGeom prst="rect">
            <a:avLst/>
          </a:prstGeom>
          <a:noFill/>
        </p:spPr>
        <p:txBody>
          <a:bodyPr wrap="square" rtlCol="0">
            <a:spAutoFit/>
          </a:bodyPr>
          <a:lstStyle/>
          <a:p>
            <a:pPr algn="just"/>
            <a:r>
              <a:rPr lang="el-GR" sz="3200" b="1" u="sng" dirty="0" smtClean="0">
                <a:solidFill>
                  <a:srgbClr val="92278F">
                    <a:lumMod val="75000"/>
                  </a:srgbClr>
                </a:solidFill>
              </a:rPr>
              <a:t>Ερωτήσεις</a:t>
            </a:r>
            <a:r>
              <a:rPr lang="el-GR" sz="2800" dirty="0" smtClean="0">
                <a:solidFill>
                  <a:prstClr val="black"/>
                </a:solidFill>
              </a:rPr>
              <a:t>: Χρησιμοποιούνται για να προκαλέσουν απαντήσεις σχετικά με το πρόβλημα του ατόμου, να συγκεντρώσουν πληροφορίες για το κοινωνικό ιστορικό, να συμβάλλουν στην κατανόηση του ατόμου και του περιβάλλοντός του. </a:t>
            </a:r>
          </a:p>
          <a:p>
            <a:pPr algn="just"/>
            <a:r>
              <a:rPr lang="el-GR" sz="2800" dirty="0" smtClean="0">
                <a:solidFill>
                  <a:prstClr val="black"/>
                </a:solidFill>
              </a:rPr>
              <a:t>Διακρίνονται σε:</a:t>
            </a:r>
          </a:p>
          <a:p>
            <a:pPr marL="342900" indent="-342900" algn="just">
              <a:buClr>
                <a:schemeClr val="accent1">
                  <a:lumMod val="75000"/>
                </a:schemeClr>
              </a:buClr>
              <a:buFont typeface="Wingdings" panose="05000000000000000000" pitchFamily="2" charset="2"/>
              <a:buChar char="q"/>
            </a:pPr>
            <a:r>
              <a:rPr lang="el-GR" sz="2800" b="1" dirty="0" smtClean="0">
                <a:solidFill>
                  <a:prstClr val="black"/>
                </a:solidFill>
              </a:rPr>
              <a:t>Κλειστές- ανοιχτές ερωτήσεις</a:t>
            </a:r>
          </a:p>
          <a:p>
            <a:pPr marL="342900" indent="-342900" algn="just">
              <a:buClr>
                <a:schemeClr val="accent1">
                  <a:lumMod val="75000"/>
                </a:schemeClr>
              </a:buClr>
              <a:buFont typeface="Wingdings" panose="05000000000000000000" pitchFamily="2" charset="2"/>
              <a:buChar char="q"/>
            </a:pPr>
            <a:r>
              <a:rPr lang="el-GR" sz="2800" b="1" dirty="0" smtClean="0">
                <a:solidFill>
                  <a:prstClr val="black"/>
                </a:solidFill>
              </a:rPr>
              <a:t>Διερευνητικές</a:t>
            </a:r>
            <a:r>
              <a:rPr lang="el-GR" sz="2800" dirty="0" smtClean="0">
                <a:solidFill>
                  <a:prstClr val="black"/>
                </a:solidFill>
              </a:rPr>
              <a:t> (χρησιμοποιούνται όταν οι αρχικές πληροφορίες του ατόμου χρειάζονται διευκρίνιση)</a:t>
            </a:r>
          </a:p>
          <a:p>
            <a:pPr marL="342900" indent="-342900" algn="just">
              <a:buClr>
                <a:schemeClr val="accent1">
                  <a:lumMod val="75000"/>
                </a:schemeClr>
              </a:buClr>
              <a:buFont typeface="Wingdings" panose="05000000000000000000" pitchFamily="2" charset="2"/>
              <a:buChar char="q"/>
            </a:pPr>
            <a:r>
              <a:rPr lang="el-GR" sz="2800" b="1" dirty="0" smtClean="0">
                <a:solidFill>
                  <a:prstClr val="black"/>
                </a:solidFill>
              </a:rPr>
              <a:t>Άμεσες και Έμμεσες ερωτήσεις </a:t>
            </a:r>
            <a:r>
              <a:rPr lang="el-GR" sz="2800" dirty="0" smtClean="0">
                <a:solidFill>
                  <a:prstClr val="black"/>
                </a:solidFill>
              </a:rPr>
              <a:t>(</a:t>
            </a:r>
            <a:r>
              <a:rPr lang="el-GR" sz="2800" dirty="0" err="1" smtClean="0">
                <a:solidFill>
                  <a:prstClr val="black"/>
                </a:solidFill>
              </a:rPr>
              <a:t>προτιμούνται</a:t>
            </a:r>
            <a:r>
              <a:rPr lang="el-GR" sz="2800" dirty="0" smtClean="0">
                <a:solidFill>
                  <a:prstClr val="black"/>
                </a:solidFill>
              </a:rPr>
              <a:t> οι έμμεσες οι οποίες διατυπώνονται ως διαπιστώσεις με καταφατικό τρόπο). Π.χ. </a:t>
            </a:r>
            <a:r>
              <a:rPr lang="el-GR" sz="2800" i="1" dirty="0" smtClean="0">
                <a:solidFill>
                  <a:prstClr val="black"/>
                </a:solidFill>
              </a:rPr>
              <a:t>θα πρέπει να είσαστε πολύ αναστατωμένη… ή φαντάζομαι πόσο πιεσμένος θα είσαστε με τόσες πολλές ευθύνες</a:t>
            </a:r>
            <a:endParaRPr lang="el-GR" sz="2400" i="1"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30796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9120" y="960120"/>
            <a:ext cx="11414760" cy="3970318"/>
          </a:xfrm>
          <a:prstGeom prst="rect">
            <a:avLst/>
          </a:prstGeom>
          <a:noFill/>
        </p:spPr>
        <p:txBody>
          <a:bodyPr wrap="square" rtlCol="0">
            <a:spAutoFit/>
          </a:bodyPr>
          <a:lstStyle/>
          <a:p>
            <a:pPr marL="457200" indent="-457200" algn="just">
              <a:buClr>
                <a:schemeClr val="accent1">
                  <a:lumMod val="75000"/>
                </a:schemeClr>
              </a:buClr>
              <a:buFont typeface="Wingdings" panose="05000000000000000000" pitchFamily="2" charset="2"/>
              <a:buChar char="q"/>
            </a:pPr>
            <a:r>
              <a:rPr lang="el-GR" sz="2800" b="1" dirty="0" smtClean="0"/>
              <a:t>Ερωτήσεις που δεν υποδηλώνουν απάντηση </a:t>
            </a:r>
          </a:p>
          <a:p>
            <a:pPr algn="just">
              <a:buClr>
                <a:schemeClr val="accent1">
                  <a:lumMod val="75000"/>
                </a:schemeClr>
              </a:buClr>
            </a:pPr>
            <a:r>
              <a:rPr lang="el-GR" sz="2800" dirty="0" smtClean="0">
                <a:solidFill>
                  <a:prstClr val="black"/>
                </a:solidFill>
              </a:rPr>
              <a:t>Παράδειγμα: Εάν βάλετε την πεθερά σας σε γηροκομείο δεν νομίζετε ότι θα αντιδράσει άσχημα; (υποδηλώνει απάντηση)</a:t>
            </a:r>
          </a:p>
          <a:p>
            <a:pPr algn="just">
              <a:buClr>
                <a:schemeClr val="accent1">
                  <a:lumMod val="75000"/>
                </a:schemeClr>
              </a:buClr>
            </a:pPr>
            <a:r>
              <a:rPr lang="el-GR" sz="2800" dirty="0" smtClean="0">
                <a:solidFill>
                  <a:prstClr val="black"/>
                </a:solidFill>
              </a:rPr>
              <a:t>Πώς θα αισθανθεί η πεθερά σας αν τη βάλετε σε γηροκομεί; (δεν υποδηλώνει απάντηση)</a:t>
            </a:r>
          </a:p>
          <a:p>
            <a:pPr algn="just">
              <a:buClr>
                <a:schemeClr val="accent1">
                  <a:lumMod val="75000"/>
                </a:schemeClr>
              </a:buClr>
            </a:pPr>
            <a:endParaRPr lang="el-GR" sz="2800" dirty="0" smtClean="0">
              <a:solidFill>
                <a:prstClr val="black"/>
              </a:solidFill>
            </a:endParaRPr>
          </a:p>
          <a:p>
            <a:pPr marL="342900" indent="-342900" algn="just">
              <a:buClr>
                <a:schemeClr val="accent1">
                  <a:lumMod val="75000"/>
                </a:schemeClr>
              </a:buClr>
              <a:buFont typeface="Wingdings" panose="05000000000000000000" pitchFamily="2" charset="2"/>
              <a:buChar char="q"/>
            </a:pPr>
            <a:r>
              <a:rPr lang="el-GR" sz="2800" b="1" dirty="0" smtClean="0">
                <a:solidFill>
                  <a:prstClr val="black"/>
                </a:solidFill>
              </a:rPr>
              <a:t>Καθοδηγητικές ερωτήσεις </a:t>
            </a:r>
            <a:r>
              <a:rPr lang="el-GR" sz="2800" dirty="0" smtClean="0">
                <a:solidFill>
                  <a:prstClr val="black"/>
                </a:solidFill>
              </a:rPr>
              <a:t>(τις χρησιμοποιούμε επιλεκτικά)</a:t>
            </a:r>
          </a:p>
          <a:p>
            <a:pPr algn="just">
              <a:buClr>
                <a:schemeClr val="accent1">
                  <a:lumMod val="75000"/>
                </a:schemeClr>
              </a:buClr>
            </a:pPr>
            <a:r>
              <a:rPr lang="el-GR" sz="2800" dirty="0" smtClean="0">
                <a:solidFill>
                  <a:prstClr val="black"/>
                </a:solidFill>
              </a:rPr>
              <a:t>Παράδειγμα: μήπως υπάρχουν και κάποιο άλλοι τρόποι να τους δείξεις ότι δεν συμφωνείς μαζί τους;</a:t>
            </a:r>
            <a:endParaRPr lang="el-GR" sz="2400" dirty="0">
              <a:solidFill>
                <a:prstClr val="black"/>
              </a:solidFill>
            </a:endParaRPr>
          </a:p>
        </p:txBody>
      </p:sp>
    </p:spTree>
    <p:extLst>
      <p:ext uri="{BB962C8B-B14F-4D97-AF65-F5344CB8AC3E}">
        <p14:creationId xmlns:p14="http://schemas.microsoft.com/office/powerpoint/2010/main" val="2338424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0"/>
            <a:ext cx="11414760" cy="5693866"/>
          </a:xfrm>
          <a:prstGeom prst="rect">
            <a:avLst/>
          </a:prstGeom>
          <a:noFill/>
        </p:spPr>
        <p:txBody>
          <a:bodyPr wrap="square" rtlCol="0">
            <a:spAutoFit/>
          </a:bodyPr>
          <a:lstStyle/>
          <a:p>
            <a:pPr algn="just"/>
            <a:r>
              <a:rPr lang="el-GR" sz="3200" b="1" u="sng" dirty="0" smtClean="0">
                <a:solidFill>
                  <a:srgbClr val="92278F">
                    <a:lumMod val="75000"/>
                  </a:srgbClr>
                </a:solidFill>
              </a:rPr>
              <a:t>Περιλήψεις</a:t>
            </a:r>
            <a:r>
              <a:rPr lang="el-GR" sz="2800" dirty="0" smtClean="0">
                <a:solidFill>
                  <a:prstClr val="black"/>
                </a:solidFill>
              </a:rPr>
              <a:t>: κατά τη διάρκεια της συνέντευξης ή και στο τέλος, είναι σκόπιμο να χρησιμοποιήσουμε την τεχνική της περίληψης. Συμβάλλει στη διευκρίνιση της επικοινωνίας. Το άτομο διευκολύνεται να κατανοήσει καλύτερα την υποκείμενη συναισθηματική εμπειρία και να ανατροφοδοτηθεί. </a:t>
            </a:r>
          </a:p>
          <a:p>
            <a:pPr algn="just"/>
            <a:endParaRPr lang="el-GR" sz="2800" i="1" dirty="0" smtClean="0">
              <a:solidFill>
                <a:prstClr val="black"/>
              </a:solidFill>
            </a:endParaRPr>
          </a:p>
          <a:p>
            <a:pPr algn="just"/>
            <a:r>
              <a:rPr lang="el-GR" sz="3200" b="1" u="sng" dirty="0" smtClean="0">
                <a:solidFill>
                  <a:srgbClr val="92278F">
                    <a:lumMod val="75000"/>
                  </a:srgbClr>
                </a:solidFill>
              </a:rPr>
              <a:t>Αντανάκλαση συναισθημάτων: </a:t>
            </a:r>
            <a:r>
              <a:rPr lang="el-GR" sz="2800" dirty="0" smtClean="0">
                <a:solidFill>
                  <a:prstClr val="black"/>
                </a:solidFill>
              </a:rPr>
              <a:t>δίνοντας ιδιαίτερη προσοχή στην αναγνώριση των συναισθημάτων του ατόμου, εκφραζόμαστε με παρόμοιο συναισθηματικό τρόπο αντανακλώντας την ποιότητα του συναισθήματος που εκπέμπει το άτομο. Σχετίζεται με την </a:t>
            </a:r>
            <a:r>
              <a:rPr lang="el-GR" sz="2800" dirty="0" err="1" smtClean="0">
                <a:solidFill>
                  <a:prstClr val="black"/>
                </a:solidFill>
              </a:rPr>
              <a:t>ενσυναίσθηση</a:t>
            </a:r>
            <a:r>
              <a:rPr lang="el-GR" sz="2800" dirty="0" smtClean="0">
                <a:solidFill>
                  <a:prstClr val="black"/>
                </a:solidFill>
              </a:rPr>
              <a:t> και με την ενεργητική ακρόαση. </a:t>
            </a:r>
            <a:endParaRPr lang="el-GR" sz="2800" i="1" dirty="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3080748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0"/>
            <a:ext cx="11414760" cy="6555641"/>
          </a:xfrm>
          <a:prstGeom prst="rect">
            <a:avLst/>
          </a:prstGeom>
          <a:noFill/>
        </p:spPr>
        <p:txBody>
          <a:bodyPr wrap="square" rtlCol="0">
            <a:spAutoFit/>
          </a:bodyPr>
          <a:lstStyle/>
          <a:p>
            <a:pPr algn="just"/>
            <a:r>
              <a:rPr lang="el-GR" sz="3200" b="1" u="sng" dirty="0" smtClean="0">
                <a:solidFill>
                  <a:srgbClr val="92278F">
                    <a:lumMod val="75000"/>
                  </a:srgbClr>
                </a:solidFill>
              </a:rPr>
              <a:t>Ενθάρρυνση</a:t>
            </a:r>
            <a:r>
              <a:rPr lang="el-GR" sz="2800" dirty="0" smtClean="0">
                <a:solidFill>
                  <a:prstClr val="black"/>
                </a:solidFill>
              </a:rPr>
              <a:t>: είναι η πιο απλή και συχνή δεξιότητα στο λεκτικό και μη λεκτικό επίπεδο. Ένα νεύμα ενθάρρυνσης με ταυτόχρονη οπτική επαφή είναι πολλές φορές αρκετό για να συνεχίσει το άτομο την αφήγησή του. (πώς αισθάνεστε για αυτό;)</a:t>
            </a:r>
          </a:p>
          <a:p>
            <a:pPr algn="just"/>
            <a:endParaRPr lang="el-GR" sz="2800" i="1" dirty="0" smtClean="0">
              <a:solidFill>
                <a:prstClr val="black"/>
              </a:solidFill>
            </a:endParaRPr>
          </a:p>
          <a:p>
            <a:pPr algn="just"/>
            <a:r>
              <a:rPr lang="el-GR" sz="3200" b="1" u="sng" dirty="0" smtClean="0">
                <a:solidFill>
                  <a:srgbClr val="92278F">
                    <a:lumMod val="75000"/>
                  </a:srgbClr>
                </a:solidFill>
              </a:rPr>
              <a:t>Ανταπόκριση:</a:t>
            </a:r>
            <a:r>
              <a:rPr lang="el-GR" sz="3200" b="1" dirty="0">
                <a:solidFill>
                  <a:srgbClr val="92278F">
                    <a:lumMod val="75000"/>
                  </a:srgbClr>
                </a:solidFill>
              </a:rPr>
              <a:t> </a:t>
            </a:r>
            <a:r>
              <a:rPr lang="el-GR" sz="2800" dirty="0" smtClean="0">
                <a:solidFill>
                  <a:prstClr val="black"/>
                </a:solidFill>
              </a:rPr>
              <a:t>όχι τόσο στις εξωτερικές λεπτομέρειες ενός γεγονότος, όσο στα συναισθήματα του ατόμου γύρω από αυτό. </a:t>
            </a:r>
          </a:p>
          <a:p>
            <a:pPr algn="just"/>
            <a:endParaRPr lang="el-GR" sz="2800" dirty="0" smtClean="0">
              <a:solidFill>
                <a:prstClr val="black"/>
              </a:solidFill>
            </a:endParaRPr>
          </a:p>
          <a:p>
            <a:pPr algn="just"/>
            <a:r>
              <a:rPr lang="el-GR" sz="2800" dirty="0" smtClean="0">
                <a:solidFill>
                  <a:prstClr val="black"/>
                </a:solidFill>
              </a:rPr>
              <a:t>Η κ. Κ μητέρα τριών ανήλικων ζητάει επίδομα λόγω εγκατάλειψης από τον σύζυγό της. Η Κ.Λ. αρχικά κατευθύνει τη συζήτηση σε γενικές πληροφορίες κοινωνικού ιστορικού. Η κ. Κ. απαντάει απρόθυμα και μονολεκτικά. Η Κ.Λ. κάποια στιγμή ρωτάει </a:t>
            </a:r>
            <a:r>
              <a:rPr lang="el-GR" sz="2800" i="1" dirty="0" smtClean="0">
                <a:solidFill>
                  <a:prstClr val="black"/>
                </a:solidFill>
              </a:rPr>
              <a:t>«Πώς αισθάνεστε τώρα που είσαστε μόνη με τρία παιδιά;»</a:t>
            </a:r>
            <a:endParaRPr lang="el-GR" sz="2800" i="1" dirty="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3408960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8E8DBDA3-652C-4F87-B53B-7F73AC8F4FF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a:extLst>
              <a:ext uri="{FF2B5EF4-FFF2-40B4-BE49-F238E27FC236}">
                <a16:creationId xmlns:a16="http://schemas.microsoft.com/office/drawing/2014/main" xmlns="" id="{42187232-3845-418F-A17C-C138F01D98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Τίτλος 1">
            <a:extLst>
              <a:ext uri="{FF2B5EF4-FFF2-40B4-BE49-F238E27FC236}">
                <a16:creationId xmlns:a16="http://schemas.microsoft.com/office/drawing/2014/main" xmlns="" id="{A264A39F-CD71-DB2E-3FE5-6DF3C9A8D89F}"/>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Συνέντευξη στην Κοινωνική Εργασία</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DDBB7F3B-DFC1-E5B7-E944-78E8BBD9530E}"/>
              </a:ext>
            </a:extLst>
          </p:cNvPr>
          <p:cNvSpPr>
            <a:spLocks noGrp="1"/>
          </p:cNvSpPr>
          <p:nvPr>
            <p:ph idx="1"/>
          </p:nvPr>
        </p:nvSpPr>
        <p:spPr>
          <a:xfrm>
            <a:off x="4522839" y="353961"/>
            <a:ext cx="7344696" cy="6253316"/>
          </a:xfrm>
        </p:spPr>
        <p:txBody>
          <a:bodyPr anchor="ctr">
            <a:normAutofit/>
          </a:bodyPr>
          <a:lstStyle/>
          <a:p>
            <a:r>
              <a:rPr lang="el-GR" sz="2400" dirty="0" smtClean="0">
                <a:solidFill>
                  <a:schemeClr val="tx1"/>
                </a:solidFill>
              </a:rPr>
              <a:t>Είναι μία εξειδικευμένη μορφή επικοινωνίας μεταξύ Κ.Λ. και εξυπηρετούμενου. </a:t>
            </a:r>
            <a:endParaRPr lang="el-GR" sz="2400" dirty="0">
              <a:solidFill>
                <a:schemeClr val="tx1"/>
              </a:solidFill>
            </a:endParaRPr>
          </a:p>
          <a:p>
            <a:endParaRPr lang="el-GR" sz="2400" dirty="0">
              <a:solidFill>
                <a:schemeClr val="tx1"/>
              </a:solidFill>
            </a:endParaRPr>
          </a:p>
          <a:p>
            <a:r>
              <a:rPr lang="el-GR" sz="2400" dirty="0" smtClean="0">
                <a:solidFill>
                  <a:schemeClr val="tx1"/>
                </a:solidFill>
              </a:rPr>
              <a:t>Είναι περιεκτική, σκόπιμη, περιορισμένη.</a:t>
            </a:r>
            <a:endParaRPr lang="el-GR" sz="2400" dirty="0">
              <a:solidFill>
                <a:schemeClr val="tx1"/>
              </a:solidFill>
            </a:endParaRPr>
          </a:p>
          <a:p>
            <a:endParaRPr lang="el-GR" sz="2400" dirty="0">
              <a:solidFill>
                <a:schemeClr val="tx1"/>
              </a:solidFill>
            </a:endParaRPr>
          </a:p>
          <a:p>
            <a:r>
              <a:rPr lang="el-GR" sz="2400" dirty="0" smtClean="0">
                <a:solidFill>
                  <a:schemeClr val="tx1"/>
                </a:solidFill>
              </a:rPr>
              <a:t>Κατευθύνεται προς ορισμένους στόχους. </a:t>
            </a:r>
            <a:endParaRPr lang="el-GR" sz="2400" dirty="0">
              <a:solidFill>
                <a:schemeClr val="tx1"/>
              </a:solidFill>
            </a:endParaRPr>
          </a:p>
          <a:p>
            <a:endParaRPr lang="el-GR" sz="2400" dirty="0">
              <a:solidFill>
                <a:schemeClr val="tx1"/>
              </a:solidFill>
            </a:endParaRPr>
          </a:p>
          <a:p>
            <a:r>
              <a:rPr lang="el-GR" sz="2400" dirty="0">
                <a:solidFill>
                  <a:schemeClr val="tx1"/>
                </a:solidFill>
              </a:rPr>
              <a:t> </a:t>
            </a:r>
            <a:r>
              <a:rPr lang="el-GR" sz="2400" dirty="0" smtClean="0">
                <a:solidFill>
                  <a:schemeClr val="tx1"/>
                </a:solidFill>
              </a:rPr>
              <a:t>Καθορίζεται από κοινωνικές και πολιτισμικές παραμέτρους. </a:t>
            </a:r>
          </a:p>
          <a:p>
            <a:r>
              <a:rPr lang="el-GR" sz="2400" dirty="0" smtClean="0">
                <a:solidFill>
                  <a:schemeClr val="tx1"/>
                </a:solidFill>
              </a:rPr>
              <a:t>Προϋποθέτει τη χρήση συγκεκριμένων δεξιοτήτων από τον Κ.Λ. που καθορίζονται από τους στόχους της. </a:t>
            </a:r>
            <a:endParaRPr lang="el-GR" sz="2400" dirty="0">
              <a:solidFill>
                <a:schemeClr val="tx1"/>
              </a:solidFill>
            </a:endParaRPr>
          </a:p>
          <a:p>
            <a:endParaRPr lang="el-GR" sz="1900" dirty="0">
              <a:solidFill>
                <a:schemeClr val="tx1"/>
              </a:solidFill>
            </a:endParaRPr>
          </a:p>
        </p:txBody>
      </p:sp>
    </p:spTree>
    <p:extLst>
      <p:ext uri="{BB962C8B-B14F-4D97-AF65-F5344CB8AC3E}">
        <p14:creationId xmlns:p14="http://schemas.microsoft.com/office/powerpoint/2010/main" val="30414063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6924973"/>
          </a:xfrm>
          <a:prstGeom prst="rect">
            <a:avLst/>
          </a:prstGeom>
          <a:noFill/>
        </p:spPr>
        <p:txBody>
          <a:bodyPr wrap="square" rtlCol="0">
            <a:spAutoFit/>
          </a:bodyPr>
          <a:lstStyle/>
          <a:p>
            <a:pPr algn="just"/>
            <a:r>
              <a:rPr lang="el-GR" sz="3200" b="1" u="sng" dirty="0" smtClean="0">
                <a:solidFill>
                  <a:srgbClr val="92278F">
                    <a:lumMod val="75000"/>
                  </a:srgbClr>
                </a:solidFill>
              </a:rPr>
              <a:t>Διασαφήνιση</a:t>
            </a:r>
            <a:r>
              <a:rPr lang="el-GR" sz="2800" dirty="0" smtClean="0">
                <a:solidFill>
                  <a:prstClr val="black"/>
                </a:solidFill>
              </a:rPr>
              <a:t>: χρησιμοποιείται από τον Κ.Λ. για να </a:t>
            </a:r>
            <a:r>
              <a:rPr lang="el-GR" sz="2800" dirty="0" err="1" smtClean="0">
                <a:solidFill>
                  <a:prstClr val="black"/>
                </a:solidFill>
              </a:rPr>
              <a:t>διευκρινήσει</a:t>
            </a:r>
            <a:r>
              <a:rPr lang="el-GR" sz="2800" dirty="0" smtClean="0">
                <a:solidFill>
                  <a:prstClr val="black"/>
                </a:solidFill>
              </a:rPr>
              <a:t> κάποια δήλωση του εξυπηρετούμενου. Η διασαφήνιση βοηθά το άτομο να κατανοήσει καλύτερα την κατάσταση που βιώνει σε συνειδητό επίπεδο.</a:t>
            </a:r>
          </a:p>
          <a:p>
            <a:pPr algn="just"/>
            <a:r>
              <a:rPr lang="el-GR" sz="2800" dirty="0" smtClean="0">
                <a:solidFill>
                  <a:prstClr val="black"/>
                </a:solidFill>
              </a:rPr>
              <a:t>Παράδειγμα</a:t>
            </a:r>
          </a:p>
          <a:p>
            <a:pPr algn="just"/>
            <a:r>
              <a:rPr lang="el-GR" sz="2800" dirty="0" smtClean="0">
                <a:solidFill>
                  <a:prstClr val="black"/>
                </a:solidFill>
              </a:rPr>
              <a:t>Ελένη: Θέλω να πάρω ένα παιδάκι (αναδοχή) έτσι για να το αγαπάω. Θα το έχω σαν δικό μου.</a:t>
            </a:r>
          </a:p>
          <a:p>
            <a:pPr algn="just"/>
            <a:r>
              <a:rPr lang="el-GR" sz="2800" dirty="0" smtClean="0">
                <a:solidFill>
                  <a:prstClr val="black"/>
                </a:solidFill>
              </a:rPr>
              <a:t>Κ.Λ. : Θέλετε να αγαπάτε το παιδάκι αυτό, αλλά δεν θα είναι δικό σας. Θα το φροντίζετε για ένα χρονικό διάστημα. </a:t>
            </a:r>
          </a:p>
          <a:p>
            <a:pPr algn="just"/>
            <a:r>
              <a:rPr lang="el-GR" sz="2800" dirty="0" smtClean="0">
                <a:solidFill>
                  <a:prstClr val="black"/>
                </a:solidFill>
              </a:rPr>
              <a:t>Ελένη: ναι μου το έχετε πει και άλλες φορές αλλά θα το έχω σαν δικό μου. </a:t>
            </a:r>
          </a:p>
          <a:p>
            <a:pPr algn="just"/>
            <a:endParaRPr lang="el-GR" sz="2800" dirty="0" smtClean="0">
              <a:solidFill>
                <a:prstClr val="black"/>
              </a:solidFill>
            </a:endParaRPr>
          </a:p>
          <a:p>
            <a:pPr algn="just"/>
            <a:r>
              <a:rPr lang="el-GR" sz="2800" dirty="0" smtClean="0">
                <a:solidFill>
                  <a:prstClr val="black"/>
                </a:solidFill>
              </a:rPr>
              <a:t>Ο Κ.Λ. προσπαθεί να διαχωρίσει την υποκειμενική πραγματικότητα (θα το αγαπάω σαν δικό μου) από την αντικειμενική πραγματικότητα (δεν είναι δικό σας)</a:t>
            </a:r>
          </a:p>
          <a:p>
            <a:pPr algn="just"/>
            <a:endParaRPr lang="el-GR" sz="2800" i="1" dirty="0" smtClean="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1976016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7355860"/>
          </a:xfrm>
          <a:prstGeom prst="rect">
            <a:avLst/>
          </a:prstGeom>
          <a:noFill/>
        </p:spPr>
        <p:txBody>
          <a:bodyPr wrap="square" rtlCol="0">
            <a:spAutoFit/>
          </a:bodyPr>
          <a:lstStyle/>
          <a:p>
            <a:pPr algn="just"/>
            <a:r>
              <a:rPr lang="el-GR" sz="3200" b="1" u="sng" dirty="0" smtClean="0">
                <a:solidFill>
                  <a:srgbClr val="92278F">
                    <a:lumMod val="75000"/>
                  </a:srgbClr>
                </a:solidFill>
              </a:rPr>
              <a:t>Ερμηνεία</a:t>
            </a:r>
            <a:r>
              <a:rPr lang="el-GR" sz="2800" dirty="0" smtClean="0">
                <a:solidFill>
                  <a:prstClr val="black"/>
                </a:solidFill>
              </a:rPr>
              <a:t>: η ερμηνεία συνεχίζεται με τη διασαφήνιση και πολλές φορές επικαλύπτεται με αυτή. Θέλει πολύ μεγάλη εμπειρία και χρησιμοποιείται σε θεραπευτικά πλαίσια. Τα ερμηνευτικά σχόλια θα πρέπει να συνοδεύονται από υποστηρικτικές τεχνικές όπως γενίκευση, παραδοχή. </a:t>
            </a:r>
          </a:p>
          <a:p>
            <a:pPr algn="just"/>
            <a:r>
              <a:rPr lang="el-GR" sz="2800" dirty="0" smtClean="0">
                <a:solidFill>
                  <a:prstClr val="black"/>
                </a:solidFill>
              </a:rPr>
              <a:t>Παράδειγμα</a:t>
            </a:r>
          </a:p>
          <a:p>
            <a:pPr algn="just"/>
            <a:r>
              <a:rPr lang="el-GR" sz="2800" dirty="0" smtClean="0">
                <a:solidFill>
                  <a:prstClr val="black"/>
                </a:solidFill>
              </a:rPr>
              <a:t>Μια μητέρα ζητά να τοποθετηθεί το παιδί της σε οικοτροφείο για κάποιο διάστημα, εμφανίζεται αμφιθυμική και </a:t>
            </a:r>
            <a:r>
              <a:rPr lang="el-GR" sz="2800" dirty="0" err="1" smtClean="0">
                <a:solidFill>
                  <a:prstClr val="black"/>
                </a:solidFill>
              </a:rPr>
              <a:t>ακινητοποιημένη</a:t>
            </a:r>
            <a:r>
              <a:rPr lang="el-GR" sz="2800" dirty="0" smtClean="0">
                <a:solidFill>
                  <a:prstClr val="black"/>
                </a:solidFill>
              </a:rPr>
              <a:t> για οποιαδήποτε ενέργεια. Ο Κ.Λ. εκτιμά ότι η μητέρα νιώθει ενοχή και έχει χαμηλή αυτοεκτίμηση. </a:t>
            </a:r>
          </a:p>
          <a:p>
            <a:pPr algn="just"/>
            <a:r>
              <a:rPr lang="el-GR" sz="2800" dirty="0" smtClean="0">
                <a:solidFill>
                  <a:prstClr val="black"/>
                </a:solidFill>
              </a:rPr>
              <a:t>Κ.Λ.: Μητέρες που αγαπούν τα παιδιά τους &amp; τα φροντίζουν χρειάζεται καμία φορά &amp; για κάποιο διάστημα να τα τοποθετήσουν σε οικοτροφείο. Αυτό δεν σημαίνει ότι δεν είναι καλές μητέρες. Άλλοι παράγοντες τις αναγκάζουν… και τότε αισθάνονται ντροπή.. Και νομίζουν ότι δεν αξίζουν ως μητέρες…</a:t>
            </a:r>
          </a:p>
          <a:p>
            <a:pPr algn="just"/>
            <a:endParaRPr lang="el-GR" sz="2800" i="1" dirty="0" smtClean="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721088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6494085"/>
          </a:xfrm>
          <a:prstGeom prst="rect">
            <a:avLst/>
          </a:prstGeom>
          <a:noFill/>
        </p:spPr>
        <p:txBody>
          <a:bodyPr wrap="square" rtlCol="0">
            <a:spAutoFit/>
          </a:bodyPr>
          <a:lstStyle/>
          <a:p>
            <a:pPr algn="just"/>
            <a:r>
              <a:rPr lang="el-GR" sz="3200" b="1" u="sng" dirty="0" smtClean="0">
                <a:solidFill>
                  <a:srgbClr val="92278F">
                    <a:lumMod val="75000"/>
                  </a:srgbClr>
                </a:solidFill>
              </a:rPr>
              <a:t>Σιωπή</a:t>
            </a:r>
            <a:r>
              <a:rPr lang="el-GR" sz="2800" dirty="0" smtClean="0">
                <a:solidFill>
                  <a:prstClr val="black"/>
                </a:solidFill>
              </a:rPr>
              <a:t>: επιτρέπει στον εξυπηρετούμενο χρόνο για έκφραση και σκέψη. Μπορεί να ενθαρρύνει την αποκάλυψη βαθύτερων σκέψεων. </a:t>
            </a:r>
          </a:p>
          <a:p>
            <a:pPr algn="just"/>
            <a:endParaRPr lang="el-GR" sz="2800" dirty="0">
              <a:solidFill>
                <a:prstClr val="black"/>
              </a:solidFill>
            </a:endParaRPr>
          </a:p>
          <a:p>
            <a:pPr algn="just"/>
            <a:r>
              <a:rPr lang="el-GR" sz="3200" b="1" u="sng" dirty="0">
                <a:solidFill>
                  <a:srgbClr val="92278F">
                    <a:lumMod val="75000"/>
                  </a:srgbClr>
                </a:solidFill>
              </a:rPr>
              <a:t>Έμφαση στις δυνάμεις του ατόμου:</a:t>
            </a:r>
            <a:r>
              <a:rPr lang="el-GR" sz="2800" dirty="0" smtClean="0">
                <a:solidFill>
                  <a:prstClr val="black"/>
                </a:solidFill>
              </a:rPr>
              <a:t> το άτομο που ζητά βοήθεια κατακλύζεται από πληθώρα προβλημάτων, έχει χαμηλή αυτοεκτίμηση και αισθάνεται αδύναμο να αλλάξει την πορεία της ζωής του. Η λεκτική αναγνώριση των δυνάμεων θα λειτουργήσει υποστηρικτικά. Οι δυνάμεις του ατόμου αναφέρονται: α) στη συμπεριφορά, β) στις προσωπικές ικανότητες και χαρακτηριστικά και γ) στην ικανότητα των ατόμων για χρήση κοινοτικών πόρων. Η εστίαση στις δυνάμεις του ατόμου προϋποθέτει γνώσεις από την ψυχολογία του Εγώ όπως εφαρμόζεται στο ψυχοδυναμικό μοντέλο. </a:t>
            </a:r>
          </a:p>
          <a:p>
            <a:pPr algn="just"/>
            <a:endParaRPr lang="el-GR" sz="2800" i="1" dirty="0" smtClean="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1587057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4339650"/>
          </a:xfrm>
          <a:prstGeom prst="rect">
            <a:avLst/>
          </a:prstGeom>
          <a:noFill/>
        </p:spPr>
        <p:txBody>
          <a:bodyPr wrap="square" rtlCol="0">
            <a:spAutoFit/>
          </a:bodyPr>
          <a:lstStyle/>
          <a:p>
            <a:pPr algn="just"/>
            <a:r>
              <a:rPr lang="el-GR" sz="3200" b="1" u="sng" dirty="0" smtClean="0">
                <a:solidFill>
                  <a:srgbClr val="92278F">
                    <a:lumMod val="75000"/>
                  </a:srgbClr>
                </a:solidFill>
              </a:rPr>
              <a:t>Επικέντρωση στο πρόβλημα</a:t>
            </a:r>
            <a:r>
              <a:rPr lang="el-GR" sz="2800" dirty="0" smtClean="0">
                <a:solidFill>
                  <a:prstClr val="black"/>
                </a:solidFill>
              </a:rPr>
              <a:t>: Δίνει τη δυνατότητα στον Κ.Λ. να κατευθύνει τη συζήτηση με το άτομο προς μία σκόπιμη κατεύθυνση.  </a:t>
            </a:r>
          </a:p>
          <a:p>
            <a:pPr algn="just"/>
            <a:endParaRPr lang="el-GR" sz="2800" dirty="0">
              <a:solidFill>
                <a:prstClr val="black"/>
              </a:solidFill>
            </a:endParaRPr>
          </a:p>
          <a:p>
            <a:pPr algn="just"/>
            <a:r>
              <a:rPr lang="el-GR" sz="2800" dirty="0" smtClean="0">
                <a:solidFill>
                  <a:prstClr val="black"/>
                </a:solidFill>
              </a:rPr>
              <a:t>Παράδειγμα:</a:t>
            </a:r>
          </a:p>
          <a:p>
            <a:pPr algn="just"/>
            <a:r>
              <a:rPr lang="el-GR" sz="2800" dirty="0" smtClean="0">
                <a:solidFill>
                  <a:prstClr val="black"/>
                </a:solidFill>
              </a:rPr>
              <a:t>Κατά τη λήψη κοινωνικού ιστορικού είναι δυνατόν ο Κ.Λ. να εστιάσει τη συζήτηση στους γονείς του ατόμου ή στα παιδιά τους. «Ας μιλήσουμε τώρα λίγο περισσότερο για τους γονείς σας» ή «θα ήθελα να μου μιλούσατε λίγο περισσότερο για τα παιδιά σας» </a:t>
            </a:r>
            <a:endParaRPr lang="el-GR" sz="2800" i="1" dirty="0" smtClean="0">
              <a:solidFill>
                <a:prstClr val="black"/>
              </a:solidFill>
            </a:endParaRPr>
          </a:p>
          <a:p>
            <a:pPr algn="just"/>
            <a:endParaRPr lang="el-GR" sz="2400" dirty="0">
              <a:solidFill>
                <a:prstClr val="black"/>
              </a:solidFill>
            </a:endParaRPr>
          </a:p>
          <a:p>
            <a:pPr algn="just"/>
            <a:endParaRPr lang="el-GR" sz="2400" dirty="0">
              <a:solidFill>
                <a:prstClr val="black"/>
              </a:solidFill>
            </a:endParaRPr>
          </a:p>
        </p:txBody>
      </p:sp>
    </p:spTree>
    <p:extLst>
      <p:ext uri="{BB962C8B-B14F-4D97-AF65-F5344CB8AC3E}">
        <p14:creationId xmlns:p14="http://schemas.microsoft.com/office/powerpoint/2010/main" val="5002933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4893647"/>
          </a:xfrm>
          <a:prstGeom prst="rect">
            <a:avLst/>
          </a:prstGeom>
          <a:noFill/>
        </p:spPr>
        <p:txBody>
          <a:bodyPr wrap="square" rtlCol="0">
            <a:spAutoFit/>
          </a:bodyPr>
          <a:lstStyle/>
          <a:p>
            <a:pPr algn="just"/>
            <a:r>
              <a:rPr lang="el-GR" sz="3200" b="1" u="sng" dirty="0" smtClean="0">
                <a:solidFill>
                  <a:srgbClr val="92278F">
                    <a:lumMod val="75000"/>
                  </a:srgbClr>
                </a:solidFill>
              </a:rPr>
              <a:t>Καθορισμός ορίων</a:t>
            </a:r>
            <a:r>
              <a:rPr lang="el-GR" sz="2800" dirty="0" smtClean="0">
                <a:solidFill>
                  <a:prstClr val="black"/>
                </a:solidFill>
              </a:rPr>
              <a:t>: </a:t>
            </a:r>
          </a:p>
          <a:p>
            <a:pPr algn="just"/>
            <a:r>
              <a:rPr lang="el-GR" sz="2800" dirty="0" smtClean="0">
                <a:solidFill>
                  <a:prstClr val="black"/>
                </a:solidFill>
              </a:rPr>
              <a:t>Δομή, χώρος και χρονική διάρκεια συνέντευξης= Ο Κ.Λ. καθορίζει τη δομή της συνέντευξης αρχή- μέση- τέλος, την κατεύθυνση και τη ροή της. Καθορίζει το χώρο και τα χρονικά όρια της συνέντευξης.</a:t>
            </a:r>
          </a:p>
          <a:p>
            <a:pPr algn="just"/>
            <a:endParaRPr lang="el-GR" sz="2800" dirty="0">
              <a:solidFill>
                <a:prstClr val="black"/>
              </a:solidFill>
            </a:endParaRPr>
          </a:p>
          <a:p>
            <a:pPr algn="just"/>
            <a:r>
              <a:rPr lang="el-GR" sz="2800" dirty="0" smtClean="0">
                <a:solidFill>
                  <a:prstClr val="black"/>
                </a:solidFill>
              </a:rPr>
              <a:t>Στάσεις &amp; συμπεριφορά ατόμου. Υπάρχουν φορές που ο Κ.Λ. χρειάζεται να θέσει όρια  π.χ. άτομα με δυσκολία στην οριοθέτηση του Εγώ, έφηβοι που δεν εσωτερίκευσαν ακόμη τον εξωτερικό έλεγχο, άτομα με εκδηλώσεις θυμού. Η οριοθέτηση στάσεων και συμπεριφορών συνοδεύεται από υποστηρικτικές δεξιότητες συνήθως έχει μορφή επανορθωτική και δεν είναι </a:t>
            </a:r>
            <a:r>
              <a:rPr lang="el-GR" sz="2800" dirty="0" err="1" smtClean="0">
                <a:solidFill>
                  <a:prstClr val="black"/>
                </a:solidFill>
              </a:rPr>
              <a:t>τιμωρητική</a:t>
            </a:r>
            <a:r>
              <a:rPr lang="el-GR" sz="2800" dirty="0" smtClean="0">
                <a:solidFill>
                  <a:prstClr val="black"/>
                </a:solidFill>
              </a:rPr>
              <a:t>. </a:t>
            </a:r>
            <a:endParaRPr lang="el-GR" sz="2400" dirty="0">
              <a:solidFill>
                <a:prstClr val="black"/>
              </a:solidFill>
            </a:endParaRPr>
          </a:p>
        </p:txBody>
      </p:sp>
    </p:spTree>
    <p:extLst>
      <p:ext uri="{BB962C8B-B14F-4D97-AF65-F5344CB8AC3E}">
        <p14:creationId xmlns:p14="http://schemas.microsoft.com/office/powerpoint/2010/main" val="38771036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3490314"/>
          </a:xfrm>
          <a:prstGeom prst="rect">
            <a:avLst/>
          </a:prstGeom>
          <a:noFill/>
        </p:spPr>
        <p:txBody>
          <a:bodyPr wrap="square" rtlCol="0">
            <a:spAutoFit/>
          </a:bodyPr>
          <a:lstStyle/>
          <a:p>
            <a:pPr algn="just"/>
            <a:r>
              <a:rPr lang="el-GR" sz="3200" b="1" u="sng" dirty="0" err="1" smtClean="0">
                <a:solidFill>
                  <a:srgbClr val="92278F">
                    <a:lumMod val="75000"/>
                  </a:srgbClr>
                </a:solidFill>
              </a:rPr>
              <a:t>Αυτοαποκάλυψη</a:t>
            </a:r>
            <a:r>
              <a:rPr lang="el-GR" sz="2800" dirty="0" smtClean="0">
                <a:solidFill>
                  <a:prstClr val="black"/>
                </a:solidFill>
              </a:rPr>
              <a:t>: </a:t>
            </a:r>
          </a:p>
          <a:p>
            <a:pPr lvl="0" algn="just" defTabSz="914400">
              <a:lnSpc>
                <a:spcPct val="94000"/>
              </a:lnSpc>
              <a:spcBef>
                <a:spcPts val="1000"/>
              </a:spcBef>
              <a:spcAft>
                <a:spcPts val="200"/>
              </a:spcAft>
            </a:pPr>
            <a:r>
              <a:rPr lang="el-GR" sz="3200" dirty="0">
                <a:solidFill>
                  <a:srgbClr val="191B0E"/>
                </a:solidFill>
                <a:latin typeface="Franklin Gothic Book" panose="020B0503020102020204"/>
              </a:rPr>
              <a:t>Ως </a:t>
            </a:r>
            <a:r>
              <a:rPr lang="el-GR" sz="3200" dirty="0" err="1">
                <a:solidFill>
                  <a:srgbClr val="191B0E"/>
                </a:solidFill>
                <a:latin typeface="Franklin Gothic Book" panose="020B0503020102020204"/>
              </a:rPr>
              <a:t>αυτοαποκάλυψη</a:t>
            </a:r>
            <a:r>
              <a:rPr lang="el-GR" sz="3200" dirty="0">
                <a:solidFill>
                  <a:srgbClr val="191B0E"/>
                </a:solidFill>
                <a:latin typeface="Franklin Gothic Book" panose="020B0503020102020204"/>
              </a:rPr>
              <a:t> ορίζεται η «προσφορά» από τον επαγγελματία προς τον εξυπηρετούμενο οποιασδήποτε πληροφορίας για την προσωπική ζωή του επαγγελματία, αλλά και η έκφραση οποιασδήποτε προσωπικής άποψης και θέσης για κάποιο ζήτημα, το μοίρασμα σκέψεων και γεγονότων ζωής, η τοποθέτηση προτίμησης, η κατάθεση εμπειρίας και </a:t>
            </a:r>
            <a:r>
              <a:rPr lang="el-GR" sz="3200" dirty="0" smtClean="0">
                <a:solidFill>
                  <a:srgbClr val="191B0E"/>
                </a:solidFill>
                <a:latin typeface="Franklin Gothic Book" panose="020B0503020102020204"/>
              </a:rPr>
              <a:t>συναισθημάτων</a:t>
            </a:r>
            <a:r>
              <a:rPr lang="en-US" sz="3200" dirty="0" smtClean="0">
                <a:solidFill>
                  <a:srgbClr val="191B0E"/>
                </a:solidFill>
                <a:latin typeface="Franklin Gothic Book" panose="020B0503020102020204"/>
              </a:rPr>
              <a:t>.</a:t>
            </a:r>
            <a:endParaRPr lang="el-GR" sz="3200" dirty="0">
              <a:solidFill>
                <a:srgbClr val="191B0E"/>
              </a:solidFill>
              <a:latin typeface="Franklin Gothic Book" panose="020B0503020102020204"/>
            </a:endParaRPr>
          </a:p>
        </p:txBody>
      </p:sp>
    </p:spTree>
    <p:extLst>
      <p:ext uri="{BB962C8B-B14F-4D97-AF65-F5344CB8AC3E}">
        <p14:creationId xmlns:p14="http://schemas.microsoft.com/office/powerpoint/2010/main" val="15495138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solidFill>
                <a:prstClr val="white"/>
              </a:solidFill>
            </a:endParaRP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prstClr val="white"/>
              </a:solidFill>
            </a:endParaRPr>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441009" y="873457"/>
            <a:ext cx="3273042" cy="5222543"/>
          </a:xfrm>
        </p:spPr>
        <p:txBody>
          <a:bodyPr>
            <a:normAutofit/>
          </a:bodyPr>
          <a:lstStyle/>
          <a:p>
            <a:pPr algn="ctr"/>
            <a:r>
              <a:rPr lang="el-GR" sz="3200" dirty="0" smtClean="0">
                <a:solidFill>
                  <a:schemeClr val="bg1"/>
                </a:solidFill>
                <a:latin typeface="Corbel" panose="020B0503020204020204" pitchFamily="34" charset="0"/>
              </a:rPr>
              <a:t>Τα ε</a:t>
            </a:r>
            <a:r>
              <a:rPr lang="en-US" sz="3200" dirty="0" smtClean="0">
                <a:solidFill>
                  <a:schemeClr val="bg1"/>
                </a:solidFill>
                <a:latin typeface="Corbel" panose="020B0503020204020204" pitchFamily="34" charset="0"/>
              </a:rPr>
              <a:t>ί</a:t>
            </a:r>
            <a:r>
              <a:rPr lang="el-GR" sz="3200" dirty="0" smtClean="0">
                <a:solidFill>
                  <a:schemeClr val="bg1"/>
                </a:solidFill>
                <a:latin typeface="Corbel" panose="020B0503020204020204" pitchFamily="34" charset="0"/>
              </a:rPr>
              <a:t>δη της </a:t>
            </a:r>
            <a:r>
              <a:rPr lang="el-GR" sz="3200" dirty="0" err="1" smtClean="0">
                <a:solidFill>
                  <a:schemeClr val="bg1"/>
                </a:solidFill>
                <a:latin typeface="Corbel" panose="020B0503020204020204" pitchFamily="34" charset="0"/>
              </a:rPr>
              <a:t>αυτοαποκάλυψης</a:t>
            </a:r>
            <a:endParaRPr lang="el-GR" sz="3200" b="1" dirty="0">
              <a:solidFill>
                <a:schemeClr val="bg1"/>
              </a:solidFill>
              <a:latin typeface="Corbel" panose="020B0503020204020204" pitchFamily="34" charset="0"/>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4419600" y="381000"/>
            <a:ext cx="7526567" cy="6338786"/>
          </a:xfrm>
        </p:spPr>
        <p:txBody>
          <a:bodyPr anchor="ctr">
            <a:normAutofit/>
          </a:bodyPr>
          <a:lstStyle/>
          <a:p>
            <a:r>
              <a:rPr lang="el-GR" sz="2800" dirty="0">
                <a:solidFill>
                  <a:schemeClr val="tx1"/>
                </a:solidFill>
              </a:rPr>
              <a:t>Συνειδητή ή ασυνείδητη </a:t>
            </a:r>
            <a:r>
              <a:rPr lang="el-GR" sz="2800" dirty="0" err="1">
                <a:solidFill>
                  <a:schemeClr val="tx1"/>
                </a:solidFill>
              </a:rPr>
              <a:t>αυτοαποκάλυψη</a:t>
            </a:r>
            <a:endParaRPr lang="el-GR" sz="2800" dirty="0">
              <a:solidFill>
                <a:schemeClr val="tx1"/>
              </a:solidFill>
            </a:endParaRPr>
          </a:p>
          <a:p>
            <a:pPr algn="just"/>
            <a:r>
              <a:rPr lang="el-GR" sz="2800" dirty="0">
                <a:solidFill>
                  <a:schemeClr val="tx1"/>
                </a:solidFill>
              </a:rPr>
              <a:t>Ακούσια ή εκούσια </a:t>
            </a:r>
            <a:r>
              <a:rPr lang="el-GR" sz="2800" dirty="0" err="1">
                <a:solidFill>
                  <a:schemeClr val="tx1"/>
                </a:solidFill>
              </a:rPr>
              <a:t>αυτοαποκάλυψη</a:t>
            </a:r>
            <a:endParaRPr lang="el-GR" sz="2800" dirty="0">
              <a:solidFill>
                <a:schemeClr val="tx1"/>
              </a:solidFill>
            </a:endParaRPr>
          </a:p>
          <a:p>
            <a:pPr algn="just"/>
            <a:r>
              <a:rPr lang="el-GR" sz="2800" dirty="0">
                <a:solidFill>
                  <a:schemeClr val="tx1"/>
                </a:solidFill>
              </a:rPr>
              <a:t>Με ή χωρίς πρόθεση από τον ίδιο τον επαγγελματία</a:t>
            </a:r>
          </a:p>
          <a:p>
            <a:pPr algn="just"/>
            <a:r>
              <a:rPr lang="el-GR" sz="2800" dirty="0">
                <a:solidFill>
                  <a:schemeClr val="tx1"/>
                </a:solidFill>
              </a:rPr>
              <a:t>Τυχαία ή αναπόφευκτα ή και με πρωτοβουλία του εξυπηρετούμενου</a:t>
            </a:r>
          </a:p>
          <a:p>
            <a:pPr algn="just"/>
            <a:endParaRPr lang="el-GR" sz="2400" dirty="0" smtClean="0">
              <a:solidFill>
                <a:schemeClr val="tx1"/>
              </a:solidFill>
            </a:endParaRPr>
          </a:p>
        </p:txBody>
      </p:sp>
    </p:spTree>
    <p:extLst>
      <p:ext uri="{BB962C8B-B14F-4D97-AF65-F5344CB8AC3E}">
        <p14:creationId xmlns:p14="http://schemas.microsoft.com/office/powerpoint/2010/main" val="17515218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3933449"/>
          </a:xfrm>
          <a:prstGeom prst="rect">
            <a:avLst/>
          </a:prstGeom>
          <a:noFill/>
        </p:spPr>
        <p:txBody>
          <a:bodyPr wrap="square" rtlCol="0">
            <a:spAutoFit/>
          </a:bodyPr>
          <a:lstStyle/>
          <a:p>
            <a:pPr algn="just"/>
            <a:r>
              <a:rPr lang="el-GR" sz="3200" b="1" u="sng" dirty="0" smtClean="0">
                <a:solidFill>
                  <a:srgbClr val="92278F">
                    <a:lumMod val="75000"/>
                  </a:srgbClr>
                </a:solidFill>
              </a:rPr>
              <a:t>Συνειδητή </a:t>
            </a:r>
            <a:r>
              <a:rPr lang="el-GR" sz="3200" b="1" u="sng" dirty="0" err="1" smtClean="0">
                <a:solidFill>
                  <a:srgbClr val="92278F">
                    <a:lumMod val="75000"/>
                  </a:srgbClr>
                </a:solidFill>
              </a:rPr>
              <a:t>Αυτοαποκάλυψη</a:t>
            </a:r>
            <a:r>
              <a:rPr lang="el-GR" sz="2800" dirty="0" smtClean="0">
                <a:solidFill>
                  <a:prstClr val="black"/>
                </a:solidFill>
              </a:rPr>
              <a:t>: </a:t>
            </a:r>
          </a:p>
          <a:p>
            <a:pPr algn="just"/>
            <a:endParaRPr lang="el-GR" sz="2800" dirty="0">
              <a:solidFill>
                <a:prstClr val="black"/>
              </a:solidFill>
            </a:endParaRPr>
          </a:p>
          <a:p>
            <a:pPr lvl="0" algn="just" defTabSz="914400">
              <a:lnSpc>
                <a:spcPct val="94000"/>
              </a:lnSpc>
              <a:spcBef>
                <a:spcPts val="1000"/>
              </a:spcBef>
              <a:spcAft>
                <a:spcPts val="200"/>
              </a:spcAft>
            </a:pPr>
            <a:r>
              <a:rPr lang="el-GR" sz="2800" dirty="0">
                <a:solidFill>
                  <a:srgbClr val="191B0E"/>
                </a:solidFill>
                <a:latin typeface="Franklin Gothic Book" panose="020B0503020102020204"/>
              </a:rPr>
              <a:t>Μπορεί ο ΚΛ να αποκαλύπτει ένα προσωπικό του βίωμα για να διευκολύνει τον εξυπηρετούμενο του:</a:t>
            </a:r>
          </a:p>
          <a:p>
            <a:pPr lvl="0" algn="just" defTabSz="914400">
              <a:lnSpc>
                <a:spcPct val="94000"/>
              </a:lnSpc>
              <a:spcBef>
                <a:spcPts val="1000"/>
              </a:spcBef>
              <a:spcAft>
                <a:spcPts val="200"/>
              </a:spcAft>
            </a:pPr>
            <a:endParaRPr lang="el-GR" sz="2800" dirty="0">
              <a:solidFill>
                <a:srgbClr val="191B0E"/>
              </a:solidFill>
              <a:latin typeface="Franklin Gothic Book" panose="020B0503020102020204"/>
            </a:endParaRPr>
          </a:p>
          <a:p>
            <a:pPr lvl="0" algn="just" defTabSz="914400">
              <a:lnSpc>
                <a:spcPct val="94000"/>
              </a:lnSpc>
              <a:spcBef>
                <a:spcPts val="1000"/>
              </a:spcBef>
              <a:spcAft>
                <a:spcPts val="200"/>
              </a:spcAft>
            </a:pPr>
            <a:r>
              <a:rPr lang="el-GR" sz="2800" i="1" dirty="0">
                <a:solidFill>
                  <a:srgbClr val="7030A0"/>
                </a:solidFill>
                <a:latin typeface="Franklin Gothic Book" panose="020B0503020102020204"/>
              </a:rPr>
              <a:t>‘’Πριν χρόνια χρειάστηκε και εγώ να αντιμετωπίσω μία σημαντική απώλεια, όπως και εσύ’’.</a:t>
            </a:r>
          </a:p>
          <a:p>
            <a:pPr algn="just"/>
            <a:endParaRPr lang="el-GR" sz="2800" dirty="0" smtClean="0">
              <a:solidFill>
                <a:prstClr val="black"/>
              </a:solidFill>
            </a:endParaRPr>
          </a:p>
        </p:txBody>
      </p:sp>
    </p:spTree>
    <p:extLst>
      <p:ext uri="{BB962C8B-B14F-4D97-AF65-F5344CB8AC3E}">
        <p14:creationId xmlns:p14="http://schemas.microsoft.com/office/powerpoint/2010/main" val="3811182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670561"/>
            <a:ext cx="11353800" cy="4462760"/>
          </a:xfrm>
          <a:prstGeom prst="rect">
            <a:avLst/>
          </a:prstGeom>
          <a:noFill/>
        </p:spPr>
        <p:txBody>
          <a:bodyPr wrap="square" rtlCol="0">
            <a:spAutoFit/>
          </a:bodyPr>
          <a:lstStyle/>
          <a:p>
            <a:pPr algn="just"/>
            <a:r>
              <a:rPr lang="el-GR" sz="3200" b="1" u="sng" dirty="0" err="1" smtClean="0">
                <a:solidFill>
                  <a:srgbClr val="92278F">
                    <a:lumMod val="75000"/>
                  </a:srgbClr>
                </a:solidFill>
              </a:rPr>
              <a:t>Ασυνειδητή</a:t>
            </a:r>
            <a:r>
              <a:rPr lang="el-GR" sz="3200" b="1" u="sng" dirty="0" smtClean="0">
                <a:solidFill>
                  <a:srgbClr val="92278F">
                    <a:lumMod val="75000"/>
                  </a:srgbClr>
                </a:solidFill>
              </a:rPr>
              <a:t> </a:t>
            </a:r>
            <a:r>
              <a:rPr lang="el-GR" sz="3200" b="1" u="sng" dirty="0" err="1" smtClean="0">
                <a:solidFill>
                  <a:srgbClr val="92278F">
                    <a:lumMod val="75000"/>
                  </a:srgbClr>
                </a:solidFill>
              </a:rPr>
              <a:t>Αυτοαποκάλυψη</a:t>
            </a:r>
            <a:r>
              <a:rPr lang="el-GR" sz="2800" dirty="0" smtClean="0">
                <a:solidFill>
                  <a:prstClr val="black"/>
                </a:solidFill>
              </a:rPr>
              <a:t>: </a:t>
            </a:r>
          </a:p>
          <a:p>
            <a:pPr algn="just"/>
            <a:endParaRPr lang="el-GR" sz="2800" dirty="0">
              <a:solidFill>
                <a:prstClr val="black"/>
              </a:solidFill>
            </a:endParaRPr>
          </a:p>
          <a:p>
            <a:pPr algn="just">
              <a:buClr>
                <a:srgbClr val="FFC000"/>
              </a:buClr>
            </a:pPr>
            <a:r>
              <a:rPr lang="el-GR" sz="2800" dirty="0"/>
              <a:t>Η </a:t>
            </a:r>
            <a:r>
              <a:rPr lang="el-GR" sz="2800" dirty="0" err="1"/>
              <a:t>αυτοαποκάλυψη</a:t>
            </a:r>
            <a:r>
              <a:rPr lang="el-GR" sz="2800" dirty="0"/>
              <a:t> μπορεί να συμβαίνει </a:t>
            </a:r>
            <a:r>
              <a:rPr lang="el-GR" sz="2800" u="sng" dirty="0">
                <a:solidFill>
                  <a:schemeClr val="accent6">
                    <a:lumMod val="75000"/>
                  </a:schemeClr>
                </a:solidFill>
              </a:rPr>
              <a:t>ασυνείδητα</a:t>
            </a:r>
            <a:r>
              <a:rPr lang="el-GR" sz="2800" dirty="0"/>
              <a:t>, </a:t>
            </a:r>
            <a:r>
              <a:rPr lang="el-GR" sz="2800" u="sng" dirty="0">
                <a:solidFill>
                  <a:schemeClr val="accent6">
                    <a:lumMod val="75000"/>
                  </a:schemeClr>
                </a:solidFill>
              </a:rPr>
              <a:t>τυχαία</a:t>
            </a:r>
            <a:r>
              <a:rPr lang="el-GR" sz="2800" dirty="0"/>
              <a:t> και </a:t>
            </a:r>
            <a:r>
              <a:rPr lang="el-GR" sz="2800" u="sng" dirty="0">
                <a:solidFill>
                  <a:schemeClr val="accent6">
                    <a:lumMod val="75000"/>
                  </a:schemeClr>
                </a:solidFill>
              </a:rPr>
              <a:t>απρογραμμάτιστα</a:t>
            </a:r>
            <a:r>
              <a:rPr lang="el-GR" sz="2800" dirty="0"/>
              <a:t>. Είναι οι περιπτώσεις εκείνες που αρκετές πληροφορίες μεταφέρονται στον εξυπηρετούμενο χωρίς να μεσολαβήσει εμπρόθετη ενέργεια του ΚΛ. Αυτό μπορεί να προκύψει σε μία τυχαία εκτός γραφείου συνάντηση, σε μία εξωτερική συνθήκη ή από κάποια σύμπτωση. Για παράδειγμα να συναντήσει ο ΚΛ έναν εξυπηρετούμενο εκτός πλαισίου, σε μία κοινωνική εκδήλωση, σε μία κοινή δραστηριότητα, σ’ έναν χώρο διασκέδασης. </a:t>
            </a:r>
          </a:p>
        </p:txBody>
      </p:sp>
    </p:spTree>
    <p:extLst>
      <p:ext uri="{BB962C8B-B14F-4D97-AF65-F5344CB8AC3E}">
        <p14:creationId xmlns:p14="http://schemas.microsoft.com/office/powerpoint/2010/main" val="18386564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670561"/>
            <a:ext cx="11353800" cy="3600986"/>
          </a:xfrm>
          <a:prstGeom prst="rect">
            <a:avLst/>
          </a:prstGeom>
          <a:noFill/>
        </p:spPr>
        <p:txBody>
          <a:bodyPr wrap="square" rtlCol="0">
            <a:spAutoFit/>
          </a:bodyPr>
          <a:lstStyle/>
          <a:p>
            <a:pPr algn="just"/>
            <a:r>
              <a:rPr lang="el-GR" sz="3200" b="1" u="sng" dirty="0" smtClean="0">
                <a:solidFill>
                  <a:srgbClr val="92278F">
                    <a:lumMod val="75000"/>
                  </a:srgbClr>
                </a:solidFill>
              </a:rPr>
              <a:t>Αναπόφευκτη </a:t>
            </a:r>
            <a:r>
              <a:rPr lang="el-GR" sz="3200" b="1" u="sng" dirty="0" err="1" smtClean="0">
                <a:solidFill>
                  <a:srgbClr val="92278F">
                    <a:lumMod val="75000"/>
                  </a:srgbClr>
                </a:solidFill>
              </a:rPr>
              <a:t>Αυτοαποκάλυψη</a:t>
            </a:r>
            <a:r>
              <a:rPr lang="el-GR" sz="2800" dirty="0" smtClean="0">
                <a:solidFill>
                  <a:prstClr val="black"/>
                </a:solidFill>
              </a:rPr>
              <a:t>: </a:t>
            </a:r>
          </a:p>
          <a:p>
            <a:pPr algn="just"/>
            <a:endParaRPr lang="el-GR" sz="2800" dirty="0">
              <a:solidFill>
                <a:prstClr val="black"/>
              </a:solidFill>
            </a:endParaRPr>
          </a:p>
          <a:p>
            <a:pPr algn="just">
              <a:buClr>
                <a:srgbClr val="FFC000"/>
              </a:buClr>
            </a:pPr>
            <a:r>
              <a:rPr lang="el-GR" sz="2800" dirty="0"/>
              <a:t>Μπορεί να προκύψει από στοιχεία που αφορούν στον επαγγελματία, τα οποία γίνονται φανερά από την ίδια του την εξωτερική εμφάνιση, π.χ. επιλογές στο ντύσιμο &amp; το στυλ (κοσμήματα/αξεσουάρ και μπορεί να προσδίδουν στοιχεία της προσωπικής ζωής όπως η βέρα ή ο σταυρός). </a:t>
            </a:r>
          </a:p>
          <a:p>
            <a:pPr algn="just">
              <a:buClr>
                <a:srgbClr val="FFC000"/>
              </a:buClr>
            </a:pPr>
            <a:r>
              <a:rPr lang="el-GR" sz="2800" dirty="0"/>
              <a:t>Το να αποφύγει κανείς όλες τις μορφές </a:t>
            </a:r>
            <a:r>
              <a:rPr lang="el-GR" sz="2800" dirty="0" err="1"/>
              <a:t>αυτοαποκάλυψης</a:t>
            </a:r>
            <a:r>
              <a:rPr lang="el-GR" sz="2800" dirty="0"/>
              <a:t> είναι πρακτικά αδύνατον. </a:t>
            </a:r>
          </a:p>
        </p:txBody>
      </p:sp>
    </p:spTree>
    <p:extLst>
      <p:ext uri="{BB962C8B-B14F-4D97-AF65-F5344CB8AC3E}">
        <p14:creationId xmlns:p14="http://schemas.microsoft.com/office/powerpoint/2010/main" val="1343998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DE6A6A2B-6753-F934-9BF5-C51DC382B75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C0D631E9-64B0-46E0-F164-E66C61BAB7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a:extLst>
              <a:ext uri="{FF2B5EF4-FFF2-40B4-BE49-F238E27FC236}">
                <a16:creationId xmlns:a16="http://schemas.microsoft.com/office/drawing/2014/main" xmlns="" id="{89FD11BD-A71A-9F17-44D5-0CE1F49D2BB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Τίτλος 1">
            <a:extLst>
              <a:ext uri="{FF2B5EF4-FFF2-40B4-BE49-F238E27FC236}">
                <a16:creationId xmlns:a16="http://schemas.microsoft.com/office/drawing/2014/main" xmlns="" id="{1583C9A8-35ED-C1D8-93A8-BAE2EAABD10E}"/>
              </a:ext>
            </a:extLst>
          </p:cNvPr>
          <p:cNvSpPr>
            <a:spLocks noGrp="1"/>
          </p:cNvSpPr>
          <p:nvPr>
            <p:ph type="title"/>
          </p:nvPr>
        </p:nvSpPr>
        <p:spPr>
          <a:xfrm>
            <a:off x="441009" y="873457"/>
            <a:ext cx="3273042" cy="5222543"/>
          </a:xfrm>
        </p:spPr>
        <p:txBody>
          <a:bodyPr>
            <a:normAutofit/>
          </a:bodyPr>
          <a:lstStyle/>
          <a:p>
            <a:pPr algn="ctr"/>
            <a:r>
              <a:rPr lang="el-GR" sz="3000" b="1" dirty="0" smtClean="0">
                <a:solidFill>
                  <a:srgbClr val="FFFFFF"/>
                </a:solidFill>
              </a:rPr>
              <a:t>Ορισμός Συνέντευξης</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003F7C1F-0961-2CA4-083A-C749A21E63AA}"/>
              </a:ext>
            </a:extLst>
          </p:cNvPr>
          <p:cNvSpPr>
            <a:spLocks noGrp="1"/>
          </p:cNvSpPr>
          <p:nvPr>
            <p:ph idx="1"/>
          </p:nvPr>
        </p:nvSpPr>
        <p:spPr>
          <a:xfrm>
            <a:off x="4522839" y="353961"/>
            <a:ext cx="7344696" cy="6253316"/>
          </a:xfrm>
        </p:spPr>
        <p:txBody>
          <a:bodyPr anchor="ctr">
            <a:normAutofit/>
          </a:bodyPr>
          <a:lstStyle/>
          <a:p>
            <a:r>
              <a:rPr lang="el-GR" sz="2400" dirty="0" smtClean="0">
                <a:solidFill>
                  <a:schemeClr val="tx1"/>
                </a:solidFill>
              </a:rPr>
              <a:t>Είναι το σημαντικότερο εργαλείο παροχής κοινωνικών υπηρεσιών στην κοινωνική εργασία. </a:t>
            </a:r>
          </a:p>
          <a:p>
            <a:r>
              <a:rPr lang="el-GR" sz="2400" dirty="0" smtClean="0">
                <a:solidFill>
                  <a:schemeClr val="tx1"/>
                </a:solidFill>
              </a:rPr>
              <a:t>Είναι η βασική μέθοδος διαγνωστικής εκτίμησης και παρέμβασης για τον Κ.Λ. </a:t>
            </a:r>
            <a:endParaRPr lang="el-GR" sz="2400" dirty="0">
              <a:solidFill>
                <a:schemeClr val="tx1"/>
              </a:solidFill>
            </a:endParaRPr>
          </a:p>
        </p:txBody>
      </p:sp>
    </p:spTree>
    <p:extLst>
      <p:ext uri="{BB962C8B-B14F-4D97-AF65-F5344CB8AC3E}">
        <p14:creationId xmlns:p14="http://schemas.microsoft.com/office/powerpoint/2010/main" val="20853060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670561"/>
            <a:ext cx="11353800" cy="3170099"/>
          </a:xfrm>
          <a:prstGeom prst="rect">
            <a:avLst/>
          </a:prstGeom>
          <a:noFill/>
        </p:spPr>
        <p:txBody>
          <a:bodyPr wrap="square" rtlCol="0">
            <a:spAutoFit/>
          </a:bodyPr>
          <a:lstStyle/>
          <a:p>
            <a:pPr algn="just"/>
            <a:r>
              <a:rPr lang="el-GR" sz="3200" b="1" u="sng" dirty="0" smtClean="0">
                <a:solidFill>
                  <a:srgbClr val="92278F">
                    <a:lumMod val="75000"/>
                  </a:srgbClr>
                </a:solidFill>
              </a:rPr>
              <a:t>Αναπόφευκτη </a:t>
            </a:r>
            <a:r>
              <a:rPr lang="el-GR" sz="3200" b="1" u="sng" dirty="0" err="1" smtClean="0">
                <a:solidFill>
                  <a:srgbClr val="92278F">
                    <a:lumMod val="75000"/>
                  </a:srgbClr>
                </a:solidFill>
              </a:rPr>
              <a:t>Αυτοαποκάλυψη</a:t>
            </a:r>
            <a:r>
              <a:rPr lang="el-GR" sz="2800" dirty="0" smtClean="0">
                <a:solidFill>
                  <a:prstClr val="black"/>
                </a:solidFill>
              </a:rPr>
              <a:t>: </a:t>
            </a:r>
          </a:p>
          <a:p>
            <a:pPr algn="just"/>
            <a:endParaRPr lang="el-GR" sz="2800" dirty="0">
              <a:solidFill>
                <a:prstClr val="black"/>
              </a:solidFill>
            </a:endParaRPr>
          </a:p>
          <a:p>
            <a:pPr algn="just"/>
            <a:r>
              <a:rPr lang="el-GR" sz="2800" dirty="0"/>
              <a:t>Για παράδειγμα, ένα καταφατικό νεύμα ή ένα χαμόγελο όταν ο εξυπηρετούμενος περιγράφει τις απόψεις του ή όταν σχολιάζει ένα δημόσιο πρόσωπο, μία πολιτική πεποίθηση… μπορεί να λειτουργήσουν πολύ αποκαλυπτικά ότι ο επαγγελματίας δείχνει να συμφωνεί, να υιοθετεί ή να κατανοεί σε βάθος τις απόψεις αυτές.</a:t>
            </a:r>
          </a:p>
        </p:txBody>
      </p:sp>
    </p:spTree>
    <p:extLst>
      <p:ext uri="{BB962C8B-B14F-4D97-AF65-F5344CB8AC3E}">
        <p14:creationId xmlns:p14="http://schemas.microsoft.com/office/powerpoint/2010/main" val="1774773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670561"/>
            <a:ext cx="11353800" cy="2739211"/>
          </a:xfrm>
          <a:prstGeom prst="rect">
            <a:avLst/>
          </a:prstGeom>
          <a:noFill/>
        </p:spPr>
        <p:txBody>
          <a:bodyPr wrap="square" rtlCol="0">
            <a:spAutoFit/>
          </a:bodyPr>
          <a:lstStyle/>
          <a:p>
            <a:pPr algn="just"/>
            <a:r>
              <a:rPr lang="el-GR" sz="3200" b="1" u="sng" dirty="0" err="1" smtClean="0">
                <a:solidFill>
                  <a:srgbClr val="92278F">
                    <a:lumMod val="75000"/>
                  </a:srgbClr>
                </a:solidFill>
              </a:rPr>
              <a:t>Αυτοαποκάλυψη</a:t>
            </a:r>
            <a:r>
              <a:rPr lang="el-GR" sz="3200" b="1" u="sng" dirty="0" smtClean="0">
                <a:solidFill>
                  <a:srgbClr val="92278F">
                    <a:lumMod val="75000"/>
                  </a:srgbClr>
                </a:solidFill>
              </a:rPr>
              <a:t> από πρωτοβουλία του εξυπηρετούμενου</a:t>
            </a:r>
            <a:r>
              <a:rPr lang="el-GR" sz="2800" dirty="0" smtClean="0">
                <a:solidFill>
                  <a:prstClr val="black"/>
                </a:solidFill>
              </a:rPr>
              <a:t>: </a:t>
            </a:r>
          </a:p>
          <a:p>
            <a:pPr algn="just"/>
            <a:endParaRPr lang="el-GR" sz="2800" dirty="0">
              <a:solidFill>
                <a:prstClr val="black"/>
              </a:solidFill>
            </a:endParaRPr>
          </a:p>
          <a:p>
            <a:pPr algn="just">
              <a:buClr>
                <a:srgbClr val="FFC000"/>
              </a:buClr>
            </a:pPr>
            <a:r>
              <a:rPr lang="el-GR" sz="2800" dirty="0"/>
              <a:t>Ο εξυπηρετούμενος, συχνά μπαίνει στη διαδικασία να αναζητεί πληροφορίες για να γνωρίσει πληροφορίες για τον ΚΛ με σκοπό να γνωρίσει καλύτερα τον άνθρωπο στον οποίο εμπιστεύεται την ιστορία του κι αυτό ειδικά στην εποχή της τεχνολογίας μπορεί να γίνει πολύ εύκολα. </a:t>
            </a:r>
          </a:p>
        </p:txBody>
      </p:sp>
    </p:spTree>
    <p:extLst>
      <p:ext uri="{BB962C8B-B14F-4D97-AF65-F5344CB8AC3E}">
        <p14:creationId xmlns:p14="http://schemas.microsoft.com/office/powerpoint/2010/main" val="27794798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670561"/>
            <a:ext cx="11353800" cy="4832092"/>
          </a:xfrm>
          <a:prstGeom prst="rect">
            <a:avLst/>
          </a:prstGeom>
          <a:noFill/>
        </p:spPr>
        <p:txBody>
          <a:bodyPr wrap="square" rtlCol="0">
            <a:spAutoFit/>
          </a:bodyPr>
          <a:lstStyle/>
          <a:p>
            <a:pPr algn="just"/>
            <a:r>
              <a:rPr lang="el-GR" sz="2800"/>
              <a:t>Το είδος και η έκταση της αυτοαποκάλυψης καθορίζεται σε μεγάλο βαθμό από τον θεωρητικό προσανατολισμό του ΚΛ. Για παράδειγμα, στην ψυχαναλυτική προσέγγιση καθοριστικό ρόλο έχει η ουδετερότητα &amp; η εγκράτεια. Από την άλλη πλευρά, λιγότερο αυστηρά είναι τα όρια στην προσωποκεντρική προσέγγιση, για την οποία η αυθεντικότητα και η γνησιότητα του επαγγελματία κρίνονται ως αναγκαίες για τη συμβουλευτική σχέση ώστε να προαχθεί η εμπιστοσύνη, η ειλικρίνεια, η αυτογνωσία και η αλλαγή. </a:t>
            </a:r>
          </a:p>
          <a:p>
            <a:pPr algn="just"/>
            <a:r>
              <a:rPr lang="el-GR" sz="2800"/>
              <a:t>Στη γνωσιακή – συμπεριφορική προσέγγιση η αυτοαποκάλυψη αποτελεί χρήσιμη παρέμβαση που ενθαρρύνει τη θεραπευτική συμμαχία &amp; τη δημιουργία μιας ειλικρινούς σχέσης για την επίτευξη της αλλαγής. </a:t>
            </a:r>
            <a:endParaRPr lang="el-GR" sz="2800" dirty="0"/>
          </a:p>
        </p:txBody>
      </p:sp>
    </p:spTree>
    <p:extLst>
      <p:ext uri="{BB962C8B-B14F-4D97-AF65-F5344CB8AC3E}">
        <p14:creationId xmlns:p14="http://schemas.microsoft.com/office/powerpoint/2010/main" val="4990932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65860" y="365760"/>
            <a:ext cx="9875520" cy="533400"/>
          </a:xfrm>
        </p:spPr>
        <p:txBody>
          <a:bodyPr>
            <a:normAutofit/>
          </a:bodyPr>
          <a:lstStyle/>
          <a:p>
            <a:pPr algn="ctr"/>
            <a:r>
              <a:rPr lang="el-GR" sz="2800" dirty="0"/>
              <a:t>Κ</a:t>
            </a:r>
            <a:r>
              <a:rPr lang="en-US" sz="2800" dirty="0"/>
              <a:t>ί</a:t>
            </a:r>
            <a:r>
              <a:rPr lang="el-GR" sz="2800" dirty="0" err="1"/>
              <a:t>νδυνοι</a:t>
            </a:r>
            <a:r>
              <a:rPr lang="el-GR" sz="2800" dirty="0"/>
              <a:t> της </a:t>
            </a:r>
            <a:r>
              <a:rPr lang="el-GR" sz="2800" dirty="0" err="1"/>
              <a:t>αυτοαποκάλυψης</a:t>
            </a:r>
            <a:endParaRPr lang="el-GR" sz="2800" dirty="0"/>
          </a:p>
        </p:txBody>
      </p:sp>
      <p:sp>
        <p:nvSpPr>
          <p:cNvPr id="3" name="TextBox 2"/>
          <p:cNvSpPr txBox="1"/>
          <p:nvPr/>
        </p:nvSpPr>
        <p:spPr>
          <a:xfrm>
            <a:off x="518160" y="1203960"/>
            <a:ext cx="11170920" cy="5027530"/>
          </a:xfrm>
          <a:prstGeom prst="rect">
            <a:avLst/>
          </a:prstGeom>
          <a:noFill/>
        </p:spPr>
        <p:txBody>
          <a:bodyPr wrap="square" rtlCol="0">
            <a:spAutoFit/>
          </a:bodyPr>
          <a:lstStyle/>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Ο εξυπηρετούμενος να θεωρήσει ότι ο ΚΛ δεν είναι αρκετά έμπειρος ή υπεύθυνος επαγγελματίας.</a:t>
            </a:r>
          </a:p>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Να δημιουργηθεί η εντύπωση στον εξυπηρετούμενο ότι ο ΚΛ δίνει προτεραιότητα στις δικές του ανάγκες &amp; συμφέροντα.</a:t>
            </a:r>
          </a:p>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Να υπάρξει σύγχυση των ορίων μεταξύ φιλικής και επαγγελματικής σχέσης και ο εξυπηρετούμενος να λάβει το λάθος μήνυμα ότι ο ΚΛ είναι περισσότερο φίλος παρά αμερόληπτος ειδικός. </a:t>
            </a:r>
          </a:p>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Να προκληθεί αρνητικά το σύστημα αξιών του εξυπηρετούμενου &amp; να κλονιστεί η σχέση εμπιστοσύνης και σεβασμού μεταξύ εκείνου και του ΚΛ</a:t>
            </a:r>
          </a:p>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Να αντιστραφούν οι ρόλου ΚΛ και εξυπηρετούμενου</a:t>
            </a:r>
          </a:p>
          <a:p>
            <a:pPr marL="384048" lvl="0" indent="-384048" algn="just" defTabSz="914400">
              <a:lnSpc>
                <a:spcPct val="94000"/>
              </a:lnSpc>
              <a:spcBef>
                <a:spcPts val="1000"/>
              </a:spcBef>
              <a:spcAft>
                <a:spcPts val="200"/>
              </a:spcAft>
              <a:buClr>
                <a:srgbClr val="7030A0"/>
              </a:buClr>
              <a:buFont typeface="Wingdings" pitchFamily="2" charset="2"/>
              <a:buChar char="Ø"/>
            </a:pPr>
            <a:r>
              <a:rPr lang="el-GR" sz="2400" dirty="0">
                <a:solidFill>
                  <a:srgbClr val="191B0E"/>
                </a:solidFill>
                <a:latin typeface="Franklin Gothic Book" panose="020B0503020102020204"/>
              </a:rPr>
              <a:t>Η </a:t>
            </a:r>
            <a:r>
              <a:rPr lang="el-GR" sz="2400" dirty="0" err="1">
                <a:solidFill>
                  <a:srgbClr val="191B0E"/>
                </a:solidFill>
                <a:latin typeface="Franklin Gothic Book" panose="020B0503020102020204"/>
              </a:rPr>
              <a:t>αυτοαποκάλυψη</a:t>
            </a:r>
            <a:r>
              <a:rPr lang="el-GR" sz="2400" dirty="0">
                <a:solidFill>
                  <a:srgbClr val="191B0E"/>
                </a:solidFill>
                <a:latin typeface="Franklin Gothic Book" panose="020B0503020102020204"/>
              </a:rPr>
              <a:t> να είναι τόσο ακραία που εξυπηρετούμενος να μην είναι σε θέση να την διαχειριστεί συναισθηματικά. </a:t>
            </a:r>
          </a:p>
        </p:txBody>
      </p:sp>
    </p:spTree>
    <p:extLst>
      <p:ext uri="{BB962C8B-B14F-4D97-AF65-F5344CB8AC3E}">
        <p14:creationId xmlns:p14="http://schemas.microsoft.com/office/powerpoint/2010/main" val="38792943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65860" y="365760"/>
            <a:ext cx="9875520" cy="533400"/>
          </a:xfrm>
        </p:spPr>
        <p:txBody>
          <a:bodyPr>
            <a:normAutofit/>
          </a:bodyPr>
          <a:lstStyle/>
          <a:p>
            <a:pPr algn="ctr"/>
            <a:r>
              <a:rPr lang="el-GR" sz="2800" dirty="0"/>
              <a:t>Μπορεί η </a:t>
            </a:r>
            <a:r>
              <a:rPr lang="el-GR" sz="2800" dirty="0" err="1"/>
              <a:t>αυτοαποκάλυψη</a:t>
            </a:r>
            <a:r>
              <a:rPr lang="el-GR" sz="2800" dirty="0"/>
              <a:t> να έχει οφέλη ή συνιστά μόνο ρίσκο;</a:t>
            </a:r>
          </a:p>
        </p:txBody>
      </p:sp>
      <p:sp>
        <p:nvSpPr>
          <p:cNvPr id="3" name="TextBox 2"/>
          <p:cNvSpPr txBox="1"/>
          <p:nvPr/>
        </p:nvSpPr>
        <p:spPr>
          <a:xfrm>
            <a:off x="518160" y="1203960"/>
            <a:ext cx="11170920" cy="5260671"/>
          </a:xfrm>
          <a:prstGeom prst="rect">
            <a:avLst/>
          </a:prstGeom>
          <a:noFill/>
        </p:spPr>
        <p:txBody>
          <a:bodyPr wrap="square" rtlCol="0">
            <a:spAutoFit/>
          </a:bodyPr>
          <a:lstStyle/>
          <a:p>
            <a:pPr marL="384048" lvl="0" indent="-384048" algn="just" defTabSz="914400">
              <a:lnSpc>
                <a:spcPct val="94000"/>
              </a:lnSpc>
              <a:spcBef>
                <a:spcPts val="1000"/>
              </a:spcBef>
              <a:spcAft>
                <a:spcPts val="200"/>
              </a:spcAft>
              <a:buFont typeface="Franklin Gothic Book" panose="020B0503020102020204" pitchFamily="34" charset="0"/>
              <a:buChar char="■"/>
            </a:pPr>
            <a:r>
              <a:rPr lang="el-GR" sz="2800" dirty="0">
                <a:solidFill>
                  <a:srgbClr val="191B0E"/>
                </a:solidFill>
                <a:latin typeface="Franklin Gothic Book" panose="020B0503020102020204"/>
              </a:rPr>
              <a:t>«Σπάσιμο πάγου». Να δημιουργήσει στον εξυπηρετούμενο την αίσθηση ότι ο ΚΛ, αν και ξένος, συμπορεύεται και τον ακολουθεί στις δυσκολίες του με </a:t>
            </a:r>
            <a:r>
              <a:rPr lang="el-GR" sz="2800" dirty="0" err="1">
                <a:solidFill>
                  <a:srgbClr val="191B0E"/>
                </a:solidFill>
                <a:latin typeface="Franklin Gothic Book" panose="020B0503020102020204"/>
              </a:rPr>
              <a:t>ενσυναίσθηση</a:t>
            </a:r>
            <a:r>
              <a:rPr lang="el-GR" sz="2800" dirty="0">
                <a:solidFill>
                  <a:srgbClr val="191B0E"/>
                </a:solidFill>
                <a:latin typeface="Franklin Gothic Book" panose="020B0503020102020204"/>
              </a:rPr>
              <a:t>, κάτι που λειτουργεί θετικά στο χτίσιμο μιας σχέσης εμπιστοσύνης</a:t>
            </a:r>
          </a:p>
          <a:p>
            <a:pPr marL="384048" lvl="0" indent="-384048" algn="just" defTabSz="914400">
              <a:lnSpc>
                <a:spcPct val="94000"/>
              </a:lnSpc>
              <a:spcBef>
                <a:spcPts val="1000"/>
              </a:spcBef>
              <a:spcAft>
                <a:spcPts val="200"/>
              </a:spcAft>
              <a:buFont typeface="Franklin Gothic Book" panose="020B0503020102020204" pitchFamily="34" charset="0"/>
              <a:buChar char="■"/>
            </a:pPr>
            <a:r>
              <a:rPr lang="el-GR" sz="2800" dirty="0">
                <a:solidFill>
                  <a:srgbClr val="191B0E"/>
                </a:solidFill>
                <a:latin typeface="Franklin Gothic Book" panose="020B0503020102020204"/>
              </a:rPr>
              <a:t>Το μοίρασμα προσωπικών πληροφοριών μπορεί να «καθησυχάζει» τον εξυπηρετούμενο ότι ο ΚΛ, πίσω από την αυθεντία, τα πτυχία </a:t>
            </a:r>
            <a:r>
              <a:rPr lang="el-GR" sz="2800" dirty="0" err="1">
                <a:solidFill>
                  <a:srgbClr val="191B0E"/>
                </a:solidFill>
                <a:latin typeface="Franklin Gothic Book" panose="020B0503020102020204"/>
              </a:rPr>
              <a:t>κλπ</a:t>
            </a:r>
            <a:r>
              <a:rPr lang="el-GR" sz="2800" dirty="0">
                <a:solidFill>
                  <a:srgbClr val="191B0E"/>
                </a:solidFill>
                <a:latin typeface="Franklin Gothic Book" panose="020B0503020102020204"/>
              </a:rPr>
              <a:t>, έχει μία προσιτή &amp; ανθρώπινη πλευρά και αυτό λειτουργεί κατευναστικά ως προς το αίσθημα της διαφοράς εξουσίας μεταξύ τους. </a:t>
            </a:r>
          </a:p>
          <a:p>
            <a:pPr marL="384048" lvl="0" indent="-384048" algn="just" defTabSz="914400">
              <a:lnSpc>
                <a:spcPct val="94000"/>
              </a:lnSpc>
              <a:spcBef>
                <a:spcPts val="1000"/>
              </a:spcBef>
              <a:spcAft>
                <a:spcPts val="200"/>
              </a:spcAft>
              <a:buFont typeface="Franklin Gothic Book" panose="020B0503020102020204" pitchFamily="34" charset="0"/>
              <a:buChar char="■"/>
            </a:pPr>
            <a:r>
              <a:rPr lang="el-GR" sz="2800" dirty="0">
                <a:solidFill>
                  <a:srgbClr val="191B0E"/>
                </a:solidFill>
                <a:latin typeface="Franklin Gothic Book" panose="020B0503020102020204"/>
              </a:rPr>
              <a:t>Η κατάλληλη </a:t>
            </a:r>
            <a:r>
              <a:rPr lang="el-GR" sz="2800" dirty="0" err="1">
                <a:solidFill>
                  <a:srgbClr val="191B0E"/>
                </a:solidFill>
                <a:latin typeface="Franklin Gothic Book" panose="020B0503020102020204"/>
              </a:rPr>
              <a:t>αυτοαποκάλυψη</a:t>
            </a:r>
            <a:r>
              <a:rPr lang="el-GR" sz="2800" dirty="0">
                <a:solidFill>
                  <a:srgbClr val="191B0E"/>
                </a:solidFill>
                <a:latin typeface="Franklin Gothic Book" panose="020B0503020102020204"/>
              </a:rPr>
              <a:t> μπορεί να έχει μία σειρά από οφέλη, τόσο για την ίδια τη συμβουλευτική σχέση, όσο και για την προσωπική εξέλιξη του εξυπηρετούμενου, μέσα από τη μείωση του άγχους και τη </a:t>
            </a:r>
            <a:r>
              <a:rPr lang="el-GR" sz="2800" dirty="0" err="1">
                <a:solidFill>
                  <a:srgbClr val="191B0E"/>
                </a:solidFill>
                <a:latin typeface="Franklin Gothic Book" panose="020B0503020102020204"/>
              </a:rPr>
              <a:t>φυσιολογικοποίηση</a:t>
            </a:r>
            <a:r>
              <a:rPr lang="el-GR" sz="2800" dirty="0">
                <a:solidFill>
                  <a:srgbClr val="191B0E"/>
                </a:solidFill>
                <a:latin typeface="Franklin Gothic Book" panose="020B0503020102020204"/>
              </a:rPr>
              <a:t> των δυσκολιών του</a:t>
            </a:r>
            <a:endParaRPr lang="el-GR" sz="2400" dirty="0">
              <a:solidFill>
                <a:srgbClr val="191B0E"/>
              </a:solidFill>
              <a:latin typeface="Franklin Gothic Book" panose="020B0503020102020204"/>
            </a:endParaRPr>
          </a:p>
        </p:txBody>
      </p:sp>
    </p:spTree>
    <p:extLst>
      <p:ext uri="{BB962C8B-B14F-4D97-AF65-F5344CB8AC3E}">
        <p14:creationId xmlns:p14="http://schemas.microsoft.com/office/powerpoint/2010/main" val="9659545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65860" y="365760"/>
            <a:ext cx="9875520" cy="533400"/>
          </a:xfrm>
        </p:spPr>
        <p:txBody>
          <a:bodyPr>
            <a:normAutofit/>
          </a:bodyPr>
          <a:lstStyle/>
          <a:p>
            <a:pPr algn="ctr"/>
            <a:r>
              <a:rPr lang="el-GR" sz="2800" dirty="0"/>
              <a:t>Μπορεί η </a:t>
            </a:r>
            <a:r>
              <a:rPr lang="el-GR" sz="2800" dirty="0" err="1"/>
              <a:t>αυτοαποκάλυψη</a:t>
            </a:r>
            <a:r>
              <a:rPr lang="el-GR" sz="2800" dirty="0"/>
              <a:t> να έχει οφέλη ή συνιστά μόνο ρίσκο;</a:t>
            </a:r>
          </a:p>
        </p:txBody>
      </p:sp>
      <p:sp>
        <p:nvSpPr>
          <p:cNvPr id="3" name="TextBox 2"/>
          <p:cNvSpPr txBox="1"/>
          <p:nvPr/>
        </p:nvSpPr>
        <p:spPr>
          <a:xfrm>
            <a:off x="518160" y="1203960"/>
            <a:ext cx="11170920" cy="4832092"/>
          </a:xfrm>
          <a:prstGeom prst="rect">
            <a:avLst/>
          </a:prstGeom>
          <a:noFill/>
        </p:spPr>
        <p:txBody>
          <a:bodyPr wrap="square" rtlCol="0">
            <a:spAutoFit/>
          </a:bodyPr>
          <a:lstStyle/>
          <a:p>
            <a:pPr algn="just"/>
            <a:r>
              <a:rPr lang="en-US" sz="2800" dirty="0"/>
              <a:t>Έ</a:t>
            </a:r>
            <a:r>
              <a:rPr lang="el-GR" sz="2800" dirty="0" err="1"/>
              <a:t>ρευνες</a:t>
            </a:r>
            <a:r>
              <a:rPr lang="el-GR" sz="2800" dirty="0"/>
              <a:t> πιστοποιούν ότι η </a:t>
            </a:r>
            <a:r>
              <a:rPr lang="el-GR" sz="2800" dirty="0" err="1"/>
              <a:t>αυτοαποκάλυψη</a:t>
            </a:r>
            <a:r>
              <a:rPr lang="el-GR" sz="2800" dirty="0"/>
              <a:t> ενός προσωπικού βιώματος του ΚΛ παρόμοιου με αυτό του εξυπηρετούμενου, μπορεί να θεωρηθεί ως δείγμα υψηλής </a:t>
            </a:r>
            <a:r>
              <a:rPr lang="el-GR" sz="2800" dirty="0" err="1"/>
              <a:t>ενσυναίσθησης</a:t>
            </a:r>
            <a:r>
              <a:rPr lang="el-GR" sz="2800" dirty="0"/>
              <a:t> και να προωθεί την εμπιστοσύνη στη σχέση μεταξύ τους (</a:t>
            </a:r>
            <a:r>
              <a:rPr lang="en-US" sz="2800" dirty="0"/>
              <a:t>McCormick, </a:t>
            </a:r>
            <a:r>
              <a:rPr lang="en-US" sz="2800" dirty="0" err="1"/>
              <a:t>Pomerantz</a:t>
            </a:r>
            <a:r>
              <a:rPr lang="en-US" sz="2800" dirty="0"/>
              <a:t> &amp; </a:t>
            </a:r>
            <a:r>
              <a:rPr lang="en-US" sz="2800" dirty="0" err="1"/>
              <a:t>Segrist</a:t>
            </a:r>
            <a:r>
              <a:rPr lang="en-US" sz="2800" dirty="0"/>
              <a:t>, 2018). </a:t>
            </a:r>
            <a:r>
              <a:rPr lang="el-GR" sz="2800" dirty="0"/>
              <a:t>Για να είναι όμως αποτελεσματική θα πρέπει να αποτελεί μία πολύ προσεκτική και ενσυνείδητη επιλογή. </a:t>
            </a:r>
          </a:p>
          <a:p>
            <a:pPr algn="just"/>
            <a:r>
              <a:rPr lang="el-GR" sz="2800" dirty="0"/>
              <a:t>Αν επιλέξουμε να μοιραστούμε με τον εξυπηρετούμενο βίωμα πρέπει να είμαστε ακριβείς, επιλεκτικοί και φειδωλοί και να αναφερόμαστε σε ένα παρελθοντικό βίωμα και όχι σε ένα βίωμα του παρόντος, καθώς έτσι διασφαλίζεται μία απαραίτητη συναισθηματική απόσταση μεταξύ της δικής μας εμπειρίας και αυτής του εξυπηρετούμενου. </a:t>
            </a:r>
          </a:p>
        </p:txBody>
      </p:sp>
    </p:spTree>
    <p:extLst>
      <p:ext uri="{BB962C8B-B14F-4D97-AF65-F5344CB8AC3E}">
        <p14:creationId xmlns:p14="http://schemas.microsoft.com/office/powerpoint/2010/main" val="31064488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 y="441961"/>
            <a:ext cx="11353800" cy="3170099"/>
          </a:xfrm>
          <a:prstGeom prst="rect">
            <a:avLst/>
          </a:prstGeom>
          <a:noFill/>
        </p:spPr>
        <p:txBody>
          <a:bodyPr wrap="square" rtlCol="0">
            <a:spAutoFit/>
          </a:bodyPr>
          <a:lstStyle/>
          <a:p>
            <a:pPr algn="just"/>
            <a:r>
              <a:rPr lang="el-GR" sz="3200" b="1" u="sng" dirty="0" smtClean="0">
                <a:solidFill>
                  <a:srgbClr val="92278F">
                    <a:lumMod val="75000"/>
                  </a:srgbClr>
                </a:solidFill>
              </a:rPr>
              <a:t>Σταδιακή </a:t>
            </a:r>
            <a:r>
              <a:rPr lang="el-GR" sz="3200" b="1" u="sng" dirty="0" err="1" smtClean="0">
                <a:solidFill>
                  <a:srgbClr val="92278F">
                    <a:lumMod val="75000"/>
                  </a:srgbClr>
                </a:solidFill>
              </a:rPr>
              <a:t>αποεπένδυση</a:t>
            </a:r>
            <a:r>
              <a:rPr lang="el-GR" sz="3200" b="1" u="sng" dirty="0" smtClean="0">
                <a:solidFill>
                  <a:srgbClr val="92278F">
                    <a:lumMod val="75000"/>
                  </a:srgbClr>
                </a:solidFill>
              </a:rPr>
              <a:t> του Κ.Λ. από τον ρόλο του</a:t>
            </a:r>
            <a:endParaRPr lang="el-GR" sz="2800" dirty="0" smtClean="0">
              <a:solidFill>
                <a:prstClr val="black"/>
              </a:solidFill>
            </a:endParaRPr>
          </a:p>
          <a:p>
            <a:pPr algn="just"/>
            <a:r>
              <a:rPr lang="el-GR" sz="2800" dirty="0" smtClean="0">
                <a:solidFill>
                  <a:prstClr val="black"/>
                </a:solidFill>
              </a:rPr>
              <a:t>Στο τέλος της συνεργασίας ο Κ.Λ. σταδιακά </a:t>
            </a:r>
            <a:r>
              <a:rPr lang="el-GR" sz="2800" dirty="0" err="1" smtClean="0">
                <a:solidFill>
                  <a:prstClr val="black"/>
                </a:solidFill>
              </a:rPr>
              <a:t>αποεπενδύεται</a:t>
            </a:r>
            <a:r>
              <a:rPr lang="el-GR" sz="2800" dirty="0" smtClean="0">
                <a:solidFill>
                  <a:prstClr val="black"/>
                </a:solidFill>
              </a:rPr>
              <a:t> του ρόλου του και προετοιμάζει το άτομο για τη φάση της περάτωσης που ακολουθεί. Η </a:t>
            </a:r>
            <a:r>
              <a:rPr lang="el-GR" sz="2800" dirty="0" err="1" smtClean="0">
                <a:solidFill>
                  <a:prstClr val="black"/>
                </a:solidFill>
              </a:rPr>
              <a:t>αποεπένδυση</a:t>
            </a:r>
            <a:r>
              <a:rPr lang="el-GR" sz="2800" dirty="0" smtClean="0">
                <a:solidFill>
                  <a:prstClr val="black"/>
                </a:solidFill>
              </a:rPr>
              <a:t> του ρόλου πρέπει να είναι συντονισμένη με παράλληλη </a:t>
            </a:r>
            <a:r>
              <a:rPr lang="el-GR" sz="2800" dirty="0" err="1" smtClean="0">
                <a:solidFill>
                  <a:prstClr val="black"/>
                </a:solidFill>
              </a:rPr>
              <a:t>αποεπένδυση</a:t>
            </a:r>
            <a:r>
              <a:rPr lang="el-GR" sz="2800" dirty="0" smtClean="0">
                <a:solidFill>
                  <a:prstClr val="black"/>
                </a:solidFill>
              </a:rPr>
              <a:t> του ρόλου του εξυπηρετούμενου. Σε αντίθετη περίπτωση το άτομο θα αισθάνεται είτε ότι εγκαταλείπεται, είτε ότι φορτίζεται υπερβολικά από τη συνεχιζόμενη παρουσία του.  </a:t>
            </a:r>
            <a:endParaRPr lang="el-GR" sz="2400" dirty="0">
              <a:solidFill>
                <a:prstClr val="black"/>
              </a:solidFill>
            </a:endParaRPr>
          </a:p>
        </p:txBody>
      </p:sp>
    </p:spTree>
    <p:extLst>
      <p:ext uri="{BB962C8B-B14F-4D97-AF65-F5344CB8AC3E}">
        <p14:creationId xmlns:p14="http://schemas.microsoft.com/office/powerpoint/2010/main" val="144361668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BFBEC00-3EF9-16C1-496C-D4A5FFF0042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67690F7D-4AE5-8614-089B-2231997FCE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0" name="Rectangle 9">
            <a:extLst>
              <a:ext uri="{FF2B5EF4-FFF2-40B4-BE49-F238E27FC236}">
                <a16:creationId xmlns:a16="http://schemas.microsoft.com/office/drawing/2014/main" xmlns="" id="{CEA250F1-5DC2-5340-ED33-A92A727393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55058" cy="6858000"/>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Τίτλος 1">
            <a:extLst>
              <a:ext uri="{FF2B5EF4-FFF2-40B4-BE49-F238E27FC236}">
                <a16:creationId xmlns:a16="http://schemas.microsoft.com/office/drawing/2014/main" xmlns="" id="{8CF07A5C-15B6-C894-845B-B002DBE16352}"/>
              </a:ext>
            </a:extLst>
          </p:cNvPr>
          <p:cNvSpPr>
            <a:spLocks noGrp="1"/>
          </p:cNvSpPr>
          <p:nvPr>
            <p:ph type="title"/>
          </p:nvPr>
        </p:nvSpPr>
        <p:spPr>
          <a:xfrm>
            <a:off x="114642" y="817728"/>
            <a:ext cx="3273042" cy="5222543"/>
          </a:xfrm>
        </p:spPr>
        <p:txBody>
          <a:bodyPr>
            <a:normAutofit/>
          </a:bodyPr>
          <a:lstStyle/>
          <a:p>
            <a:pPr algn="ctr"/>
            <a:r>
              <a:rPr lang="el-GR" sz="3000" b="1" dirty="0" smtClean="0">
                <a:solidFill>
                  <a:srgbClr val="FFFFFF"/>
                </a:solidFill>
              </a:rPr>
              <a:t>3. Η φάση της περάτωσης της συνέντευξης: </a:t>
            </a:r>
            <a:endParaRPr lang="el-GR" sz="3000" b="1" dirty="0">
              <a:solidFill>
                <a:srgbClr val="FFFFFF"/>
              </a:solidFill>
            </a:endParaRPr>
          </a:p>
        </p:txBody>
      </p:sp>
      <p:sp>
        <p:nvSpPr>
          <p:cNvPr id="3" name="Θέση περιεχομένου 2">
            <a:extLst>
              <a:ext uri="{FF2B5EF4-FFF2-40B4-BE49-F238E27FC236}">
                <a16:creationId xmlns:a16="http://schemas.microsoft.com/office/drawing/2014/main" xmlns="" id="{6325E9B7-583B-BD4F-8AB3-EA05C04B57B3}"/>
              </a:ext>
            </a:extLst>
          </p:cNvPr>
          <p:cNvSpPr>
            <a:spLocks noGrp="1"/>
          </p:cNvSpPr>
          <p:nvPr>
            <p:ph idx="1"/>
          </p:nvPr>
        </p:nvSpPr>
        <p:spPr>
          <a:xfrm>
            <a:off x="3502325" y="1069675"/>
            <a:ext cx="8479766" cy="5537601"/>
          </a:xfrm>
        </p:spPr>
        <p:txBody>
          <a:bodyPr anchor="ctr">
            <a:normAutofit lnSpcReduction="10000"/>
          </a:bodyPr>
          <a:lstStyle/>
          <a:p>
            <a:pPr algn="just"/>
            <a:r>
              <a:rPr lang="el-GR" sz="2400" dirty="0" smtClean="0">
                <a:solidFill>
                  <a:schemeClr val="bg1"/>
                </a:solidFill>
              </a:rPr>
              <a:t>Το τέλος της συνέντευξης δεν σημαίνει και διακοπή της συνεργασίας &amp; της βοηθητικής σχέσης. Το άτομο θα πρέπει να προετοιμάζεται σταδιακά για την περάτωση της συνέντευξης. </a:t>
            </a:r>
          </a:p>
          <a:p>
            <a:pPr algn="just"/>
            <a:r>
              <a:rPr lang="el-GR" sz="2400" dirty="0" smtClean="0">
                <a:solidFill>
                  <a:schemeClr val="bg1"/>
                </a:solidFill>
              </a:rPr>
              <a:t>Ο Κ.Λ. ρυθμίζει τη ροή της συνέντευξης έτσι ώστε το υλικό  έντονα συναισθηματικά φορτισμένο ή συμπυκνωμένο πληροφοριακά να εκφράζεται κατά την ενδιάμεση φάση της συνέντευξης προκειμένου να υπάρχει χρόνος για την επεξεργασία των συναισθημάτων. </a:t>
            </a:r>
          </a:p>
          <a:p>
            <a:pPr algn="just"/>
            <a:r>
              <a:rPr lang="el-GR" sz="2400" dirty="0" smtClean="0">
                <a:solidFill>
                  <a:schemeClr val="bg1"/>
                </a:solidFill>
              </a:rPr>
              <a:t>Προς το τέλος της συνέντευξης γίνεται αποφόρτιση συναισθημάτων, διεργασία εκτόνωσης, αποκλιμάκωση συναισθημάτων με παράλληλη στήριξη. </a:t>
            </a:r>
          </a:p>
          <a:p>
            <a:pPr algn="just"/>
            <a:r>
              <a:rPr lang="el-GR" sz="2400" dirty="0" smtClean="0">
                <a:solidFill>
                  <a:schemeClr val="bg1"/>
                </a:solidFill>
              </a:rPr>
              <a:t>Ανεξάρτητα από το είδος και τη σοβαρότητα των προβλημάτων η φάση της περάτωσης θα δώσει την ευκαιρία στο άτομο να ηρεμήσει και να αποχωρήσει με κάποια σιγουριά και επιβεβαίωση για συνέχιση τω συναντήσεων εφόσον το επιθυμεί. </a:t>
            </a:r>
          </a:p>
          <a:p>
            <a:endParaRPr lang="el-GR" sz="2400" dirty="0" smtClean="0">
              <a:solidFill>
                <a:schemeClr val="tx1"/>
              </a:solidFill>
            </a:endParaRPr>
          </a:p>
          <a:p>
            <a:endParaRPr lang="el-GR" sz="2400" dirty="0">
              <a:solidFill>
                <a:schemeClr val="tx1"/>
              </a:solidFill>
            </a:endParaRPr>
          </a:p>
        </p:txBody>
      </p:sp>
    </p:spTree>
    <p:extLst>
      <p:ext uri="{BB962C8B-B14F-4D97-AF65-F5344CB8AC3E}">
        <p14:creationId xmlns:p14="http://schemas.microsoft.com/office/powerpoint/2010/main" val="2764027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91552DB-7442-6ECF-D57B-DC180D87FA0C}"/>
              </a:ext>
            </a:extLst>
          </p:cNvPr>
          <p:cNvSpPr>
            <a:spLocks noGrp="1"/>
          </p:cNvSpPr>
          <p:nvPr>
            <p:ph type="title"/>
          </p:nvPr>
        </p:nvSpPr>
        <p:spPr>
          <a:xfrm>
            <a:off x="653145" y="609599"/>
            <a:ext cx="3364378" cy="5606143"/>
          </a:xfrm>
        </p:spPr>
        <p:txBody>
          <a:bodyPr>
            <a:normAutofit/>
          </a:bodyPr>
          <a:lstStyle/>
          <a:p>
            <a:pPr algn="ctr"/>
            <a:r>
              <a:rPr lang="el-GR" sz="4000" b="1" dirty="0" smtClean="0"/>
              <a:t>Σκοποί της συνέντευξης</a:t>
            </a:r>
            <a:endParaRPr lang="el-GR" sz="4000" b="1" dirty="0"/>
          </a:p>
        </p:txBody>
      </p:sp>
      <p:graphicFrame>
        <p:nvGraphicFramePr>
          <p:cNvPr id="5" name="Θέση περιεχομένου 2">
            <a:extLst>
              <a:ext uri="{FF2B5EF4-FFF2-40B4-BE49-F238E27FC236}">
                <a16:creationId xmlns:a16="http://schemas.microsoft.com/office/drawing/2014/main" xmlns="" id="{E53B200B-C3FE-354B-0187-C59F8468C365}"/>
              </a:ext>
            </a:extLst>
          </p:cNvPr>
          <p:cNvGraphicFramePr>
            <a:graphicFrameLocks noGrp="1"/>
          </p:cNvGraphicFramePr>
          <p:nvPr>
            <p:ph idx="1"/>
            <p:extLst>
              <p:ext uri="{D42A27DB-BD31-4B8C-83A1-F6EECF244321}">
                <p14:modId xmlns:p14="http://schemas.microsoft.com/office/powerpoint/2010/main" val="157626197"/>
              </p:ext>
            </p:extLst>
          </p:nvPr>
        </p:nvGraphicFramePr>
        <p:xfrm>
          <a:off x="3870960" y="609600"/>
          <a:ext cx="7475467" cy="5852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960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94F8BA7-E162-3CBE-FC46-C70CC42C0CE5}"/>
              </a:ext>
            </a:extLst>
          </p:cNvPr>
          <p:cNvSpPr>
            <a:spLocks noGrp="1"/>
          </p:cNvSpPr>
          <p:nvPr>
            <p:ph type="title"/>
          </p:nvPr>
        </p:nvSpPr>
        <p:spPr/>
        <p:txBody>
          <a:bodyPr>
            <a:normAutofit/>
          </a:bodyPr>
          <a:lstStyle/>
          <a:p>
            <a:pPr algn="ctr"/>
            <a:r>
              <a:rPr lang="el-GR" sz="4000" b="1" dirty="0" smtClean="0"/>
              <a:t>Ανάλογα με τον σκοπό της συνέντευξης καθορίζεται και το είδος της</a:t>
            </a:r>
            <a:endParaRPr lang="el-GR" sz="4000" b="1" dirty="0"/>
          </a:p>
        </p:txBody>
      </p:sp>
      <p:sp>
        <p:nvSpPr>
          <p:cNvPr id="3" name="Θέση περιεχομένου 2">
            <a:extLst>
              <a:ext uri="{FF2B5EF4-FFF2-40B4-BE49-F238E27FC236}">
                <a16:creationId xmlns:a16="http://schemas.microsoft.com/office/drawing/2014/main" xmlns="" id="{A77E147C-B9D9-9E82-C8CB-A0A72C34B8B5}"/>
              </a:ext>
            </a:extLst>
          </p:cNvPr>
          <p:cNvSpPr>
            <a:spLocks noGrp="1"/>
          </p:cNvSpPr>
          <p:nvPr>
            <p:ph idx="1"/>
          </p:nvPr>
        </p:nvSpPr>
        <p:spPr/>
        <p:txBody>
          <a:bodyPr/>
          <a:lstStyle/>
          <a:p>
            <a:r>
              <a:rPr lang="el-GR" sz="3600" b="1" dirty="0"/>
              <a:t>1) </a:t>
            </a:r>
            <a:r>
              <a:rPr lang="el-GR" sz="3600" b="1" dirty="0" smtClean="0"/>
              <a:t>Πληροφοριακή συνέντευξη ή συνέντευξη κοινωνικής μελέτης</a:t>
            </a:r>
            <a:endParaRPr lang="el-GR" sz="3600" b="1" dirty="0"/>
          </a:p>
          <a:p>
            <a:pPr>
              <a:buFont typeface="Wingdings" panose="05000000000000000000" pitchFamily="2" charset="2"/>
              <a:buChar char="ü"/>
            </a:pPr>
            <a:endParaRPr lang="el-GR" sz="2400" dirty="0"/>
          </a:p>
          <a:p>
            <a:pPr>
              <a:buFont typeface="Wingdings" panose="05000000000000000000" pitchFamily="2" charset="2"/>
              <a:buChar char="ü"/>
            </a:pPr>
            <a:r>
              <a:rPr lang="el-GR" sz="2400" dirty="0" smtClean="0"/>
              <a:t>Αποσκοπεί στη συγκέντρωση πληροφοριακού υλικού για το άτομο.</a:t>
            </a:r>
          </a:p>
          <a:p>
            <a:pPr>
              <a:buFont typeface="Wingdings" panose="05000000000000000000" pitchFamily="2" charset="2"/>
              <a:buChar char="ü"/>
            </a:pPr>
            <a:r>
              <a:rPr lang="el-GR" sz="2400" dirty="0" smtClean="0"/>
              <a:t>Αποβλέπει σε πληροφορίες σχετικά με το είδος της βοήθειας που μπορεί να παρέχει η υπηρεσία. </a:t>
            </a:r>
            <a:endParaRPr lang="el-GR" sz="2400" dirty="0"/>
          </a:p>
        </p:txBody>
      </p:sp>
    </p:spTree>
    <p:extLst>
      <p:ext uri="{BB962C8B-B14F-4D97-AF65-F5344CB8AC3E}">
        <p14:creationId xmlns:p14="http://schemas.microsoft.com/office/powerpoint/2010/main" val="1317517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77E147C-B9D9-9E82-C8CB-A0A72C34B8B5}"/>
              </a:ext>
            </a:extLst>
          </p:cNvPr>
          <p:cNvSpPr>
            <a:spLocks noGrp="1"/>
          </p:cNvSpPr>
          <p:nvPr>
            <p:ph idx="1"/>
          </p:nvPr>
        </p:nvSpPr>
        <p:spPr>
          <a:xfrm>
            <a:off x="822960" y="670560"/>
            <a:ext cx="10192911" cy="5425440"/>
          </a:xfrm>
        </p:spPr>
        <p:txBody>
          <a:bodyPr/>
          <a:lstStyle/>
          <a:p>
            <a:r>
              <a:rPr lang="el-GR" sz="3600" b="1" dirty="0" smtClean="0"/>
              <a:t>2) Συνέντευξη εκτίμησης</a:t>
            </a:r>
            <a:endParaRPr lang="el-GR" sz="3600" b="1" dirty="0"/>
          </a:p>
          <a:p>
            <a:pPr>
              <a:buFont typeface="Wingdings" panose="05000000000000000000" pitchFamily="2" charset="2"/>
              <a:buChar char="ü"/>
            </a:pPr>
            <a:endParaRPr lang="el-GR" sz="2400" dirty="0"/>
          </a:p>
          <a:p>
            <a:pPr algn="just">
              <a:buFont typeface="Wingdings" panose="05000000000000000000" pitchFamily="2" charset="2"/>
              <a:buChar char="ü"/>
            </a:pPr>
            <a:r>
              <a:rPr lang="el-GR" sz="2400" dirty="0" smtClean="0"/>
              <a:t>Οι πληροφορίες που συγκεντρώνονται καθώς και η συνολική διεργασία, καθορίζονται από το είδος του αιτήματος και το είδος των παροχών της υπηρεσίας.</a:t>
            </a:r>
          </a:p>
          <a:p>
            <a:pPr algn="just">
              <a:buFont typeface="Wingdings" panose="05000000000000000000" pitchFamily="2" charset="2"/>
              <a:buChar char="ü"/>
            </a:pPr>
            <a:r>
              <a:rPr lang="el-GR" sz="2400" dirty="0" smtClean="0"/>
              <a:t>Έχει δική της ξεχωριστή δυναμική, τεχνικές και δεξιότητες.</a:t>
            </a:r>
          </a:p>
          <a:p>
            <a:pPr marL="45720" indent="0" algn="just">
              <a:buNone/>
            </a:pPr>
            <a:endParaRPr lang="el-GR" sz="2400" dirty="0"/>
          </a:p>
        </p:txBody>
      </p:sp>
    </p:spTree>
    <p:extLst>
      <p:ext uri="{BB962C8B-B14F-4D97-AF65-F5344CB8AC3E}">
        <p14:creationId xmlns:p14="http://schemas.microsoft.com/office/powerpoint/2010/main" val="2287605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77E147C-B9D9-9E82-C8CB-A0A72C34B8B5}"/>
              </a:ext>
            </a:extLst>
          </p:cNvPr>
          <p:cNvSpPr>
            <a:spLocks noGrp="1"/>
          </p:cNvSpPr>
          <p:nvPr>
            <p:ph idx="1"/>
          </p:nvPr>
        </p:nvSpPr>
        <p:spPr>
          <a:xfrm>
            <a:off x="822960" y="670560"/>
            <a:ext cx="10192911" cy="5425440"/>
          </a:xfrm>
        </p:spPr>
        <p:txBody>
          <a:bodyPr/>
          <a:lstStyle/>
          <a:p>
            <a:r>
              <a:rPr lang="el-GR" sz="3600" b="1" dirty="0" smtClean="0"/>
              <a:t>3) Συνέντευξη παρέμβασης</a:t>
            </a:r>
            <a:endParaRPr lang="el-GR" sz="3600" b="1" dirty="0"/>
          </a:p>
          <a:p>
            <a:pPr>
              <a:buFont typeface="Wingdings" panose="05000000000000000000" pitchFamily="2" charset="2"/>
              <a:buChar char="ü"/>
            </a:pPr>
            <a:endParaRPr lang="el-GR" sz="2400" dirty="0"/>
          </a:p>
          <a:p>
            <a:pPr algn="just">
              <a:buFont typeface="Wingdings" panose="05000000000000000000" pitchFamily="2" charset="2"/>
              <a:buChar char="ü"/>
            </a:pPr>
            <a:r>
              <a:rPr lang="el-GR" sz="2400" dirty="0" smtClean="0"/>
              <a:t>Αναφέρεται στις τεχνικές και δεξιότητες του κοινωνικού λειτουργού που σκοπό έχουν τη βελτίωση της λειτουργικότητας του ατόμου ή και την αλλαγή στη στάση και τη συμπεριφορά του σε σχέση με το πρόβλημα και το περιβάλλον του. </a:t>
            </a:r>
          </a:p>
          <a:p>
            <a:pPr algn="just">
              <a:buFont typeface="Wingdings" panose="05000000000000000000" pitchFamily="2" charset="2"/>
              <a:buChar char="ü"/>
            </a:pPr>
            <a:r>
              <a:rPr lang="el-GR" sz="2400" dirty="0" smtClean="0"/>
              <a:t>Συνεντεύξεις παρέμβασης μπορεί να είναι η συνεργασία του Κ.Λ. π.χ. με τον εργοδότη του ατόμου που νοσηλεύτηκε σε ψυχιατρικό νοσοκομείο.</a:t>
            </a:r>
          </a:p>
          <a:p>
            <a:pPr marL="45720" indent="0" algn="just">
              <a:buNone/>
            </a:pPr>
            <a:endParaRPr lang="el-GR" sz="2400" dirty="0" smtClean="0"/>
          </a:p>
          <a:p>
            <a:pPr marL="45720" indent="0" algn="just">
              <a:buNone/>
            </a:pPr>
            <a:endParaRPr lang="el-GR" sz="2400" dirty="0"/>
          </a:p>
        </p:txBody>
      </p:sp>
    </p:spTree>
    <p:extLst>
      <p:ext uri="{BB962C8B-B14F-4D97-AF65-F5344CB8AC3E}">
        <p14:creationId xmlns:p14="http://schemas.microsoft.com/office/powerpoint/2010/main" val="584826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40351" y="396240"/>
            <a:ext cx="9875520" cy="807720"/>
          </a:xfrm>
        </p:spPr>
        <p:txBody>
          <a:bodyPr>
            <a:normAutofit/>
          </a:bodyPr>
          <a:lstStyle/>
          <a:p>
            <a:pPr algn="ctr"/>
            <a:r>
              <a:rPr lang="el-GR" sz="3600" dirty="0" smtClean="0"/>
              <a:t>Διαφορά συνέντευξης στην Κ.Ε. από τη συζήτηση</a:t>
            </a:r>
            <a:endParaRPr lang="el-GR" sz="3600" dirty="0"/>
          </a:p>
        </p:txBody>
      </p:sp>
      <p:sp>
        <p:nvSpPr>
          <p:cNvPr id="3" name="Θέση περιεχομένου 2"/>
          <p:cNvSpPr>
            <a:spLocks noGrp="1"/>
          </p:cNvSpPr>
          <p:nvPr>
            <p:ph idx="1"/>
          </p:nvPr>
        </p:nvSpPr>
        <p:spPr>
          <a:xfrm>
            <a:off x="426720" y="1386840"/>
            <a:ext cx="11213991" cy="5059680"/>
          </a:xfrm>
        </p:spPr>
        <p:txBody>
          <a:bodyPr>
            <a:normAutofit/>
          </a:bodyPr>
          <a:lstStyle/>
          <a:p>
            <a:pPr marL="45720" indent="0">
              <a:buNone/>
            </a:pPr>
            <a:r>
              <a:rPr lang="el-GR" sz="2400" b="1" dirty="0" smtClean="0"/>
              <a:t>Κύριο χαρακτηριστικό της συνέντευξης:</a:t>
            </a:r>
          </a:p>
          <a:p>
            <a:pPr marL="45720" indent="0">
              <a:buNone/>
            </a:pPr>
            <a:r>
              <a:rPr lang="el-GR" sz="2400" dirty="0" smtClean="0"/>
              <a:t>Ο συνειδητά επιλεγμένος σκοπός της, στο πλαίσιο της επαγγελματικής σχέσης από το οποίο απορρέουν οι εξής ιδιότητες:</a:t>
            </a:r>
          </a:p>
          <a:p>
            <a:pPr>
              <a:buFontTx/>
              <a:buChar char="-"/>
            </a:pPr>
            <a:r>
              <a:rPr lang="el-GR" sz="2400" dirty="0" smtClean="0"/>
              <a:t>Περιεχόμενο- μια θεματική ενότητα με συνέχεια</a:t>
            </a:r>
          </a:p>
          <a:p>
            <a:pPr>
              <a:buFontTx/>
              <a:buChar char="-"/>
            </a:pPr>
            <a:r>
              <a:rPr lang="el-GR" sz="2400" dirty="0" smtClean="0"/>
              <a:t>Οι διαφοροποιημένοι ρόλοι σε κάθε συνέντευξη</a:t>
            </a:r>
          </a:p>
          <a:p>
            <a:pPr>
              <a:buFontTx/>
              <a:buChar char="-"/>
            </a:pPr>
            <a:r>
              <a:rPr lang="el-GR" sz="2400" dirty="0" smtClean="0"/>
              <a:t>Η δομή και τα χαρακτηριστικά της συνέντευξης υποδηλώνουν την επαγγελματική σχέση μεταξύ Κ.Λ. και εξυπηρετούμενου</a:t>
            </a:r>
          </a:p>
          <a:p>
            <a:pPr>
              <a:buFontTx/>
              <a:buChar char="-"/>
            </a:pPr>
            <a:r>
              <a:rPr lang="el-GR" sz="2400" dirty="0" smtClean="0"/>
              <a:t>Κάθε συνέντευξη έχει συγκεκριμένα χρονικά όρια. Ακόμα και η σιωπή του ατόμου αποτελεί μέρος της συνέντευξης</a:t>
            </a:r>
          </a:p>
          <a:p>
            <a:pPr>
              <a:buFontTx/>
              <a:buChar char="-"/>
            </a:pPr>
            <a:r>
              <a:rPr lang="el-GR" sz="2400" dirty="0" smtClean="0"/>
              <a:t>Δομείται από το χρόνο, τον χώρο και τη διάρκεια</a:t>
            </a:r>
          </a:p>
          <a:p>
            <a:pPr>
              <a:buFontTx/>
              <a:buChar char="-"/>
            </a:pPr>
            <a:r>
              <a:rPr lang="el-GR" sz="2400" dirty="0" smtClean="0"/>
              <a:t>Πραγματοποιείται κυρίως σε κοινωνικές υπηρεσίες</a:t>
            </a:r>
            <a:endParaRPr lang="el-GR" sz="2400" dirty="0"/>
          </a:p>
        </p:txBody>
      </p:sp>
    </p:spTree>
    <p:extLst>
      <p:ext uri="{BB962C8B-B14F-4D97-AF65-F5344CB8AC3E}">
        <p14:creationId xmlns:p14="http://schemas.microsoft.com/office/powerpoint/2010/main" val="1077533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FD20331-5F8C-2B67-18D6-61D92FD942E4}"/>
              </a:ext>
            </a:extLst>
          </p:cNvPr>
          <p:cNvSpPr>
            <a:spLocks noGrp="1"/>
          </p:cNvSpPr>
          <p:nvPr>
            <p:ph type="title"/>
          </p:nvPr>
        </p:nvSpPr>
        <p:spPr>
          <a:xfrm>
            <a:off x="1188720" y="320040"/>
            <a:ext cx="9875520" cy="1356360"/>
          </a:xfrm>
        </p:spPr>
        <p:txBody>
          <a:bodyPr>
            <a:normAutofit/>
          </a:bodyPr>
          <a:lstStyle/>
          <a:p>
            <a:pPr algn="ctr"/>
            <a:r>
              <a:rPr lang="el-GR" sz="4000" b="1" dirty="0" smtClean="0"/>
              <a:t>Φάσεις της συνέντευξης- δεξιότητες Κ.Λ.</a:t>
            </a:r>
            <a:endParaRPr lang="el-GR" sz="4000" b="1" dirty="0"/>
          </a:p>
        </p:txBody>
      </p:sp>
      <p:graphicFrame>
        <p:nvGraphicFramePr>
          <p:cNvPr id="5" name="Θέση περιεχομένου 2">
            <a:extLst>
              <a:ext uri="{FF2B5EF4-FFF2-40B4-BE49-F238E27FC236}">
                <a16:creationId xmlns:a16="http://schemas.microsoft.com/office/drawing/2014/main" xmlns="" id="{C260E720-A493-6764-DFC8-26208C5AB28E}"/>
              </a:ext>
            </a:extLst>
          </p:cNvPr>
          <p:cNvGraphicFramePr>
            <a:graphicFrameLocks noGrp="1"/>
          </p:cNvGraphicFramePr>
          <p:nvPr>
            <p:ph idx="1"/>
            <p:extLst>
              <p:ext uri="{D42A27DB-BD31-4B8C-83A1-F6EECF244321}">
                <p14:modId xmlns:p14="http://schemas.microsoft.com/office/powerpoint/2010/main" val="2618484910"/>
              </p:ext>
            </p:extLst>
          </p:nvPr>
        </p:nvGraphicFramePr>
        <p:xfrm>
          <a:off x="983226" y="1327355"/>
          <a:ext cx="10032437" cy="47686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210610"/>
      </p:ext>
    </p:extLst>
  </p:cSld>
  <p:clrMapOvr>
    <a:masterClrMapping/>
  </p:clrMapOvr>
</p:sld>
</file>

<file path=ppt/theme/theme1.xml><?xml version="1.0" encoding="utf-8"?>
<a:theme xmlns:a="http://schemas.openxmlformats.org/drawingml/2006/main" name="Βάση">
  <a:themeElements>
    <a:clrScheme name="Προσαρμοσμένο 1">
      <a:dk1>
        <a:sysClr val="windowText" lastClr="000000"/>
      </a:dk1>
      <a:lt1>
        <a:sysClr val="window" lastClr="FFFFFF"/>
      </a:lt1>
      <a:dk2>
        <a:srgbClr val="632E62"/>
      </a:dk2>
      <a:lt2>
        <a:srgbClr val="EAE5EB"/>
      </a:lt2>
      <a:accent1>
        <a:srgbClr val="92278F"/>
      </a:accent1>
      <a:accent2>
        <a:srgbClr val="AC9DE8"/>
      </a:accent2>
      <a:accent3>
        <a:srgbClr val="755DD9"/>
      </a:accent3>
      <a:accent4>
        <a:srgbClr val="665EB8"/>
      </a:accent4>
      <a:accent5>
        <a:srgbClr val="45A5ED"/>
      </a:accent5>
      <a:accent6>
        <a:srgbClr val="5982DB"/>
      </a:accent6>
      <a:hlink>
        <a:srgbClr val="0066FF"/>
      </a:hlink>
      <a:folHlink>
        <a:srgbClr val="666699"/>
      </a:folHlink>
    </a:clrScheme>
    <a:fontScheme name="Βάση">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Βάση">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Βάση</Template>
  <TotalTime>663</TotalTime>
  <Words>2716</Words>
  <Application>Microsoft Office PowerPoint</Application>
  <PresentationFormat>Ευρεία οθόνη</PresentationFormat>
  <Paragraphs>166</Paragraphs>
  <Slides>37</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37</vt:i4>
      </vt:variant>
    </vt:vector>
  </HeadingPairs>
  <TitlesOfParts>
    <vt:vector size="44" baseType="lpstr">
      <vt:lpstr>Arial</vt:lpstr>
      <vt:lpstr>Calibri</vt:lpstr>
      <vt:lpstr>Corbel</vt:lpstr>
      <vt:lpstr>Franklin Gothic Book</vt:lpstr>
      <vt:lpstr>Times New Roman</vt:lpstr>
      <vt:lpstr>Wingdings</vt:lpstr>
      <vt:lpstr>Βάση</vt:lpstr>
      <vt:lpstr>Η συνεντευξη στην κοινωνικη εργασια</vt:lpstr>
      <vt:lpstr>Συνέντευξη στην Κοινωνική Εργασία</vt:lpstr>
      <vt:lpstr>Ορισμός Συνέντευξης</vt:lpstr>
      <vt:lpstr>Σκοποί της συνέντευξης</vt:lpstr>
      <vt:lpstr>Ανάλογα με τον σκοπό της συνέντευξης καθορίζεται και το είδος της</vt:lpstr>
      <vt:lpstr>Παρουσίαση του PowerPoint</vt:lpstr>
      <vt:lpstr>Παρουσίαση του PowerPoint</vt:lpstr>
      <vt:lpstr>Διαφορά συνέντευξης στην Κ.Ε. από τη συζήτηση</vt:lpstr>
      <vt:lpstr>Φάσεις της συνέντευξης- δεξιότητες Κ.Λ.</vt:lpstr>
      <vt:lpstr>1. Αρχική φάση της συνέντευξης επηρεάζεται από: </vt:lpstr>
      <vt:lpstr>Δεξιότητες Κ.Λ. στην πρώτη φάση της συνέντευξης: </vt:lpstr>
      <vt:lpstr>Παρουσίαση του PowerPoint</vt:lpstr>
      <vt:lpstr>2. Ενδιάμεση φάση της συνέντευξης: </vt:lpstr>
      <vt:lpstr>Δεξιότητες Κ.Λ. στην δεύτερη φάση της συνέντευξης: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Τα είδη της αυτοαποκάλυψης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Κίνδυνοι της αυτοαποκάλυψης</vt:lpstr>
      <vt:lpstr>Μπορεί η αυτοαποκάλυψη να έχει οφέλη ή συνιστά μόνο ρίσκο;</vt:lpstr>
      <vt:lpstr>Μπορεί η αυτοαποκάλυψη να έχει οφέλη ή συνιστά μόνο ρίσκο;</vt:lpstr>
      <vt:lpstr>Παρουσίαση του PowerPoint</vt:lpstr>
      <vt:lpstr>3. Η φάση της περάτωσης της συνέντευξης: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Μορφες αξιολογησης και προκλησεις</dc:title>
  <dc:creator>Κριτής</dc:creator>
  <cp:lastModifiedBy>Όλγα Κατσιάνη</cp:lastModifiedBy>
  <cp:revision>35</cp:revision>
  <dcterms:created xsi:type="dcterms:W3CDTF">2025-05-08T19:04:45Z</dcterms:created>
  <dcterms:modified xsi:type="dcterms:W3CDTF">2026-04-24T14:53:22Z</dcterms:modified>
</cp:coreProperties>
</file>