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6858000" cx="9144000"/>
  <p:notesSz cx="6858000" cy="9144000"/>
  <p:embeddedFontLst>
    <p:embeddedFont>
      <p:font typeface="Garamond"/>
      <p:regular r:id="rId31"/>
      <p:bold r:id="rId32"/>
      <p:italic r:id="rId33"/>
      <p:boldItalic r:id="rId34"/>
    </p:embeddedFont>
    <p:embeddedFont>
      <p:font typeface="Book Antiqua"/>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9" roundtripDataSignature="AMtx7mjBMlbEEM+w5ssbvcsIBI/bKY2p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DDC02E1-0846-4218-83F0-204FA211CE97}">
  <a:tblStyle styleId="{ADDC02E1-0846-4218-83F0-204FA211CE9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6EF"/>
          </a:solidFill>
        </a:fill>
      </a:tcStyle>
    </a:wholeTbl>
    <a:band1H>
      <a:tcTxStyle/>
      <a:tcStyle>
        <a:fill>
          <a:solidFill>
            <a:srgbClr val="CAECDD"/>
          </a:solidFill>
        </a:fill>
      </a:tcStyle>
    </a:band1H>
    <a:band2H>
      <a:tcTxStyle/>
    </a:band2H>
    <a:band1V>
      <a:tcTxStyle/>
      <a:tcStyle>
        <a:fill>
          <a:solidFill>
            <a:srgbClr val="CAECD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Garamond-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Garamond-italic.fntdata"/><Relationship Id="rId10" Type="http://schemas.openxmlformats.org/officeDocument/2006/relationships/slide" Target="slides/slide3.xml"/><Relationship Id="rId32" Type="http://schemas.openxmlformats.org/officeDocument/2006/relationships/font" Target="fonts/Garamond-bold.fntdata"/><Relationship Id="rId13" Type="http://schemas.openxmlformats.org/officeDocument/2006/relationships/slide" Target="slides/slide6.xml"/><Relationship Id="rId35" Type="http://schemas.openxmlformats.org/officeDocument/2006/relationships/font" Target="fonts/BookAntiqua-regular.fntdata"/><Relationship Id="rId12" Type="http://schemas.openxmlformats.org/officeDocument/2006/relationships/slide" Target="slides/slide5.xml"/><Relationship Id="rId34" Type="http://schemas.openxmlformats.org/officeDocument/2006/relationships/font" Target="fonts/Garamond-boldItalic.fntdata"/><Relationship Id="rId15" Type="http://schemas.openxmlformats.org/officeDocument/2006/relationships/slide" Target="slides/slide8.xml"/><Relationship Id="rId37" Type="http://schemas.openxmlformats.org/officeDocument/2006/relationships/font" Target="fonts/BookAntiqua-italic.fntdata"/><Relationship Id="rId14" Type="http://schemas.openxmlformats.org/officeDocument/2006/relationships/slide" Target="slides/slide7.xml"/><Relationship Id="rId36" Type="http://schemas.openxmlformats.org/officeDocument/2006/relationships/font" Target="fonts/BookAntiqua-bold.fntdata"/><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BookAntiqua-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 name="Google Shape;5;n"/>
          <p:cNvSpPr/>
          <p:nvPr>
            <p:ph idx="2" type="sldImg"/>
          </p:nvPr>
        </p:nvSpPr>
        <p:spPr>
          <a:xfrm>
            <a:off x="1371600" y="763588"/>
            <a:ext cx="5024438" cy="3767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 name="Google Shape;6;n"/>
          <p:cNvSpPr txBox="1"/>
          <p:nvPr>
            <p:ph idx="1" type="body"/>
          </p:nvPr>
        </p:nvSpPr>
        <p:spPr>
          <a:xfrm>
            <a:off x="777875" y="4776788"/>
            <a:ext cx="6213475" cy="45212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3" type="hdr"/>
          </p:nvPr>
        </p:nvSpPr>
        <p:spPr>
          <a:xfrm>
            <a:off x="0" y="0"/>
            <a:ext cx="3368675" cy="498475"/>
          </a:xfrm>
          <a:prstGeom prst="rect">
            <a:avLst/>
          </a:prstGeom>
          <a:noFill/>
          <a:ln>
            <a:noFill/>
          </a:ln>
        </p:spPr>
        <p:txBody>
          <a:bodyPr anchorCtr="0" anchor="t" bIns="0" lIns="0" spcFirstLastPara="1" rIns="0" wrap="square" tIns="0">
            <a:noAutofit/>
          </a:bodyPr>
          <a:lstStyle>
            <a:lvl1pPr lvl="0" marR="0" rtl="0" algn="l">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8" name="Google Shape;8;n"/>
          <p:cNvSpPr txBox="1"/>
          <p:nvPr>
            <p:ph idx="10" type="dt"/>
          </p:nvPr>
        </p:nvSpPr>
        <p:spPr>
          <a:xfrm>
            <a:off x="4398963" y="0"/>
            <a:ext cx="3368675" cy="498475"/>
          </a:xfrm>
          <a:prstGeom prst="rect">
            <a:avLst/>
          </a:prstGeom>
          <a:noFill/>
          <a:ln>
            <a:noFill/>
          </a:ln>
        </p:spPr>
        <p:txBody>
          <a:bodyPr anchorCtr="0" anchor="t" bIns="0" lIns="0" spcFirstLastPara="1" rIns="0" wrap="square" tIns="0">
            <a:noAutofit/>
          </a:bodyPr>
          <a:lstStyle>
            <a:lvl1pPr lvl="0" marR="0" rtl="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9" name="Google Shape;9;n"/>
          <p:cNvSpPr txBox="1"/>
          <p:nvPr>
            <p:ph idx="11" type="ftr"/>
          </p:nvPr>
        </p:nvSpPr>
        <p:spPr>
          <a:xfrm>
            <a:off x="0" y="9555163"/>
            <a:ext cx="3368675" cy="498475"/>
          </a:xfrm>
          <a:prstGeom prst="rect">
            <a:avLst/>
          </a:prstGeom>
          <a:noFill/>
          <a:ln>
            <a:noFill/>
          </a:ln>
        </p:spPr>
        <p:txBody>
          <a:bodyPr anchorCtr="0" anchor="b" bIns="0" lIns="0" spcFirstLastPara="1" rIns="0" wrap="square" tIns="0">
            <a:noAutofit/>
          </a:bodyPr>
          <a:lstStyle>
            <a:lvl1pPr lvl="0" marR="0" rtl="0" algn="l">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0" name="Google Shape;10;n"/>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143" name="Google Shape;143;p1: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144" name="Google Shape;14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5" name="Google Shape;145;p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9dfcd1b184_0_34: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354" name="Google Shape;354;g29dfcd1b184_0_34: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55" name="Google Shape;355;g29dfcd1b184_0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56" name="Google Shape;356;g29dfcd1b184_0_34: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9dfcd1b184_0_51: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378" name="Google Shape;378;g29dfcd1b184_0_51: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79" name="Google Shape;379;g29dfcd1b184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80" name="Google Shape;380;g29dfcd1b184_0_5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9dfcd1b184_0_68: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402" name="Google Shape;402;g29dfcd1b184_0_68: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03" name="Google Shape;403;g29dfcd1b184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04" name="Google Shape;404;g29dfcd1b184_0_68: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426" name="Google Shape;426;p3: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27" name="Google Shape;42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28" name="Google Shape;428;p3: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9dfcd1b184_0_85: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451" name="Google Shape;451;g29dfcd1b184_0_85: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52" name="Google Shape;452;g29dfcd1b184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53" name="Google Shape;453;g29dfcd1b184_0_85: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9dfcd1b184_0_102: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478" name="Google Shape;478;g29dfcd1b184_0_102: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79" name="Google Shape;479;g29dfcd1b184_0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80" name="Google Shape;480;g29dfcd1b184_0_102: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9dfcd1b184_0_119: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504" name="Google Shape;504;g29dfcd1b184_0_119: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505" name="Google Shape;505;g29dfcd1b184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06" name="Google Shape;506;g29dfcd1b184_0_119: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9dfcd1b184_0_136: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528" name="Google Shape;528;g29dfcd1b184_0_136: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529" name="Google Shape;529;g29dfcd1b184_0_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30" name="Google Shape;530;g29dfcd1b184_0_136: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552" name="Google Shape;552;p4: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553" name="Google Shape;55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54" name="Google Shape;554;p4: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5: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576" name="Google Shape;576;p5: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577" name="Google Shape;57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78" name="Google Shape;578;p5: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153" name="Google Shape;153;p2: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154" name="Google Shape;15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55" name="Google Shape;155;p2: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6: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600" name="Google Shape;600;p6: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601" name="Google Shape;60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02" name="Google Shape;602;p6: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7: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624" name="Google Shape;624;p7: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625" name="Google Shape;62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26" name="Google Shape;626;p7: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8: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650" name="Google Shape;650;p8: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651" name="Google Shape;65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52" name="Google Shape;652;p8: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9: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674" name="Google Shape;674;p9: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675" name="Google Shape;67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76" name="Google Shape;676;p9: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92a9acef56_0_4: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180" name="Google Shape;180;g292a9acef56_0_4: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181" name="Google Shape;181;g292a9acef56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82" name="Google Shape;182;g292a9acef56_0_4: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9df07c3fae_0_18: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206" name="Google Shape;206;g29df07c3fae_0_18: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07" name="Google Shape;207;g29df07c3fae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08" name="Google Shape;208;g29df07c3fae_0_18: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9dfcd1b184_0_0: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230" name="Google Shape;230;g29dfcd1b184_0_0: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31" name="Google Shape;231;g29dfcd1b18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32" name="Google Shape;232;g29dfcd1b184_0_0: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92a9acef56_0_23: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254" name="Google Shape;254;g292a9acef56_0_23: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55" name="Google Shape;255;g292a9acef56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56" name="Google Shape;256;g292a9acef56_0_23: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92a9acef56_0_42: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279" name="Google Shape;279;g292a9acef56_0_42: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80" name="Google Shape;280;g292a9acef56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81" name="Google Shape;281;g292a9acef56_0_42: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9df07c3fae_0_0: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306" name="Google Shape;306;g29df07c3fae_0_0: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07" name="Google Shape;307;g29df07c3fa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08" name="Google Shape;308;g29df07c3fae_0_0: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9dfcd1b184_0_17:notes"/>
          <p:cNvSpPr txBox="1"/>
          <p:nvPr>
            <p:ph idx="12" type="sldNum"/>
          </p:nvPr>
        </p:nvSpPr>
        <p:spPr>
          <a:xfrm>
            <a:off x="4398963" y="9555163"/>
            <a:ext cx="3368675" cy="498475"/>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en-US"/>
              <a:t>‹#›</a:t>
            </a:fld>
            <a:endParaRPr/>
          </a:p>
        </p:txBody>
      </p:sp>
      <p:sp>
        <p:nvSpPr>
          <p:cNvPr id="330" name="Google Shape;330;g29dfcd1b184_0_17:notes"/>
          <p:cNvSpPr txBox="1"/>
          <p:nvPr/>
        </p:nvSpPr>
        <p:spPr>
          <a:xfrm>
            <a:off x="3884613" y="8685213"/>
            <a:ext cx="2959100" cy="444500"/>
          </a:xfrm>
          <a:prstGeom prst="rect">
            <a:avLst/>
          </a:prstGeom>
          <a:noFill/>
          <a:ln>
            <a:noFill/>
          </a:ln>
        </p:spPr>
        <p:txBody>
          <a:bodyPr anchorCtr="0" anchor="b" bIns="46800" lIns="90000" spcFirstLastPara="1" rIns="90000" wrap="square" tIns="46800">
            <a:noAutofit/>
          </a:bodyPr>
          <a:lstStyle/>
          <a:p>
            <a:pPr indent="-200025" lvl="0" marL="21590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31" name="Google Shape;331;g29dfcd1b184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32" name="Google Shape;332;g29dfcd1b184_0_17: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p35"/>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46"/>
          <p:cNvSpPr txBox="1"/>
          <p:nvPr>
            <p:ph type="title"/>
          </p:nvPr>
        </p:nvSpPr>
        <p:spPr>
          <a:xfrm>
            <a:off x="457200" y="273050"/>
            <a:ext cx="8224838" cy="1139825"/>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72" name="Google Shape;72;p46"/>
          <p:cNvSpPr txBox="1"/>
          <p:nvPr>
            <p:ph idx="1" type="body"/>
          </p:nvPr>
        </p:nvSpPr>
        <p:spPr>
          <a:xfrm rot="5400000">
            <a:off x="2309019" y="-246856"/>
            <a:ext cx="4521200" cy="8224838"/>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6"/>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7"/>
          <p:cNvSpPr txBox="1"/>
          <p:nvPr>
            <p:ph type="title"/>
          </p:nvPr>
        </p:nvSpPr>
        <p:spPr>
          <a:xfrm rot="5400000">
            <a:off x="4727575" y="2171700"/>
            <a:ext cx="5853113" cy="2055813"/>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76" name="Google Shape;76;p47"/>
          <p:cNvSpPr txBox="1"/>
          <p:nvPr>
            <p:ph idx="1" type="body"/>
          </p:nvPr>
        </p:nvSpPr>
        <p:spPr>
          <a:xfrm rot="5400000">
            <a:off x="538956" y="191294"/>
            <a:ext cx="5853113" cy="6016625"/>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7"/>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37"/>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48"/>
          <p:cNvSpPr txBox="1"/>
          <p:nvPr>
            <p:ph type="ctrTitle"/>
          </p:nvPr>
        </p:nvSpPr>
        <p:spPr>
          <a:xfrm>
            <a:off x="1143000" y="1122363"/>
            <a:ext cx="6858000" cy="2387600"/>
          </a:xfrm>
          <a:prstGeom prst="rect">
            <a:avLst/>
          </a:prstGeom>
          <a:noFill/>
          <a:ln>
            <a:noFill/>
          </a:ln>
        </p:spPr>
        <p:txBody>
          <a:bodyPr anchorCtr="0" anchor="b" bIns="0" lIns="0" spcFirstLastPara="1" rIns="0" wrap="square" tIns="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98" name="Google Shape;98;p48"/>
          <p:cNvSpPr txBox="1"/>
          <p:nvPr>
            <p:ph idx="1" type="subTitle"/>
          </p:nvPr>
        </p:nvSpPr>
        <p:spPr>
          <a:xfrm>
            <a:off x="1143000" y="3602038"/>
            <a:ext cx="6858000" cy="1655762"/>
          </a:xfrm>
          <a:prstGeom prst="rect">
            <a:avLst/>
          </a:prstGeom>
          <a:noFill/>
          <a:ln>
            <a:noFill/>
          </a:ln>
        </p:spPr>
        <p:txBody>
          <a:bodyPr anchorCtr="0" anchor="t" bIns="0" lIns="0" spcFirstLastPara="1" rIns="0" wrap="square" tIns="12225">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48"/>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49"/>
          <p:cNvSpPr txBox="1"/>
          <p:nvPr>
            <p:ph type="title"/>
          </p:nvPr>
        </p:nvSpPr>
        <p:spPr>
          <a:xfrm>
            <a:off x="457200" y="273050"/>
            <a:ext cx="8224838" cy="1139825"/>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02" name="Google Shape;102;p49"/>
          <p:cNvSpPr txBox="1"/>
          <p:nvPr>
            <p:ph idx="1" type="body"/>
          </p:nvPr>
        </p:nvSpPr>
        <p:spPr>
          <a:xfrm>
            <a:off x="457200" y="1604963"/>
            <a:ext cx="8224838" cy="4521200"/>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49"/>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50"/>
          <p:cNvSpPr txBox="1"/>
          <p:nvPr>
            <p:ph type="title"/>
          </p:nvPr>
        </p:nvSpPr>
        <p:spPr>
          <a:xfrm>
            <a:off x="623888" y="1709738"/>
            <a:ext cx="7886700" cy="2852737"/>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06" name="Google Shape;106;p50"/>
          <p:cNvSpPr txBox="1"/>
          <p:nvPr>
            <p:ph idx="1" type="body"/>
          </p:nvPr>
        </p:nvSpPr>
        <p:spPr>
          <a:xfrm>
            <a:off x="623888" y="4589463"/>
            <a:ext cx="7886700" cy="1500187"/>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2400"/>
              <a:buNone/>
              <a:defRPr sz="2400"/>
            </a:lvl1pPr>
            <a:lvl2pPr indent="-228600" lvl="1" marL="914400" algn="l">
              <a:lnSpc>
                <a:spcPct val="93000"/>
              </a:lnSpc>
              <a:spcBef>
                <a:spcPts val="1425"/>
              </a:spcBef>
              <a:spcAft>
                <a:spcPts val="0"/>
              </a:spcAft>
              <a:buSzPts val="2000"/>
              <a:buNone/>
              <a:defRPr sz="2000"/>
            </a:lvl2pPr>
            <a:lvl3pPr indent="-228600" lvl="2" marL="1371600" algn="l">
              <a:lnSpc>
                <a:spcPct val="93000"/>
              </a:lnSpc>
              <a:spcBef>
                <a:spcPts val="1138"/>
              </a:spcBef>
              <a:spcAft>
                <a:spcPts val="0"/>
              </a:spcAft>
              <a:buSzPts val="1800"/>
              <a:buNone/>
              <a:defRPr sz="1800"/>
            </a:lvl3pPr>
            <a:lvl4pPr indent="-228600" lvl="3" marL="1828800" algn="l">
              <a:lnSpc>
                <a:spcPct val="93000"/>
              </a:lnSpc>
              <a:spcBef>
                <a:spcPts val="850"/>
              </a:spcBef>
              <a:spcAft>
                <a:spcPts val="0"/>
              </a:spcAft>
              <a:buSzPts val="1600"/>
              <a:buNone/>
              <a:defRPr sz="1600"/>
            </a:lvl4pPr>
            <a:lvl5pPr indent="-228600" lvl="4" marL="2286000" algn="l">
              <a:lnSpc>
                <a:spcPct val="93000"/>
              </a:lnSpc>
              <a:spcBef>
                <a:spcPts val="575"/>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107" name="Google Shape;107;p50"/>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51"/>
          <p:cNvSpPr txBox="1"/>
          <p:nvPr>
            <p:ph type="title"/>
          </p:nvPr>
        </p:nvSpPr>
        <p:spPr>
          <a:xfrm>
            <a:off x="457200" y="273050"/>
            <a:ext cx="8224838" cy="1139825"/>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10" name="Google Shape;110;p51"/>
          <p:cNvSpPr txBox="1"/>
          <p:nvPr>
            <p:ph idx="1" type="body"/>
          </p:nvPr>
        </p:nvSpPr>
        <p:spPr>
          <a:xfrm>
            <a:off x="457200" y="1604963"/>
            <a:ext cx="4035425" cy="4521200"/>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51"/>
          <p:cNvSpPr txBox="1"/>
          <p:nvPr>
            <p:ph idx="2" type="body"/>
          </p:nvPr>
        </p:nvSpPr>
        <p:spPr>
          <a:xfrm>
            <a:off x="4645025" y="1604963"/>
            <a:ext cx="4037013" cy="4521200"/>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51"/>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p52"/>
          <p:cNvSpPr txBox="1"/>
          <p:nvPr>
            <p:ph type="title"/>
          </p:nvPr>
        </p:nvSpPr>
        <p:spPr>
          <a:xfrm>
            <a:off x="630238" y="365125"/>
            <a:ext cx="7886700" cy="1325563"/>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15" name="Google Shape;115;p52"/>
          <p:cNvSpPr txBox="1"/>
          <p:nvPr>
            <p:ph idx="1" type="body"/>
          </p:nvPr>
        </p:nvSpPr>
        <p:spPr>
          <a:xfrm>
            <a:off x="630238" y="1681163"/>
            <a:ext cx="3868737" cy="823912"/>
          </a:xfrm>
          <a:prstGeom prst="rect">
            <a:avLst/>
          </a:prstGeom>
          <a:noFill/>
          <a:ln>
            <a:noFill/>
          </a:ln>
        </p:spPr>
        <p:txBody>
          <a:bodyPr anchorCtr="0" anchor="b" bIns="0" lIns="0" spcFirstLastPara="1" rIns="0" wrap="square" tIns="12225">
            <a:noAutofit/>
          </a:bodyPr>
          <a:lstStyle>
            <a:lvl1pPr indent="-228600" lvl="0" marL="457200" algn="l">
              <a:lnSpc>
                <a:spcPct val="93000"/>
              </a:lnSpc>
              <a:spcBef>
                <a:spcPts val="0"/>
              </a:spcBef>
              <a:spcAft>
                <a:spcPts val="0"/>
              </a:spcAft>
              <a:buSzPts val="2400"/>
              <a:buNone/>
              <a:defRPr b="1" sz="2400"/>
            </a:lvl1pPr>
            <a:lvl2pPr indent="-228600" lvl="1" marL="914400" algn="l">
              <a:lnSpc>
                <a:spcPct val="93000"/>
              </a:lnSpc>
              <a:spcBef>
                <a:spcPts val="1425"/>
              </a:spcBef>
              <a:spcAft>
                <a:spcPts val="0"/>
              </a:spcAft>
              <a:buSzPts val="2000"/>
              <a:buNone/>
              <a:defRPr b="1" sz="2000"/>
            </a:lvl2pPr>
            <a:lvl3pPr indent="-228600" lvl="2" marL="1371600" algn="l">
              <a:lnSpc>
                <a:spcPct val="93000"/>
              </a:lnSpc>
              <a:spcBef>
                <a:spcPts val="1138"/>
              </a:spcBef>
              <a:spcAft>
                <a:spcPts val="0"/>
              </a:spcAft>
              <a:buSzPts val="1800"/>
              <a:buNone/>
              <a:defRPr b="1" sz="1800"/>
            </a:lvl3pPr>
            <a:lvl4pPr indent="-228600" lvl="3" marL="1828800" algn="l">
              <a:lnSpc>
                <a:spcPct val="93000"/>
              </a:lnSpc>
              <a:spcBef>
                <a:spcPts val="850"/>
              </a:spcBef>
              <a:spcAft>
                <a:spcPts val="0"/>
              </a:spcAft>
              <a:buSzPts val="1600"/>
              <a:buNone/>
              <a:defRPr b="1" sz="1600"/>
            </a:lvl4pPr>
            <a:lvl5pPr indent="-228600" lvl="4" marL="2286000" algn="l">
              <a:lnSpc>
                <a:spcPct val="93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52"/>
          <p:cNvSpPr txBox="1"/>
          <p:nvPr>
            <p:ph idx="2" type="body"/>
          </p:nvPr>
        </p:nvSpPr>
        <p:spPr>
          <a:xfrm>
            <a:off x="630238" y="2505075"/>
            <a:ext cx="3868737" cy="3684588"/>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52"/>
          <p:cNvSpPr txBox="1"/>
          <p:nvPr>
            <p:ph idx="3" type="body"/>
          </p:nvPr>
        </p:nvSpPr>
        <p:spPr>
          <a:xfrm>
            <a:off x="4629150" y="1681163"/>
            <a:ext cx="3887788" cy="823912"/>
          </a:xfrm>
          <a:prstGeom prst="rect">
            <a:avLst/>
          </a:prstGeom>
          <a:noFill/>
          <a:ln>
            <a:noFill/>
          </a:ln>
        </p:spPr>
        <p:txBody>
          <a:bodyPr anchorCtr="0" anchor="b" bIns="0" lIns="0" spcFirstLastPara="1" rIns="0" wrap="square" tIns="12225">
            <a:noAutofit/>
          </a:bodyPr>
          <a:lstStyle>
            <a:lvl1pPr indent="-228600" lvl="0" marL="457200" algn="l">
              <a:lnSpc>
                <a:spcPct val="93000"/>
              </a:lnSpc>
              <a:spcBef>
                <a:spcPts val="0"/>
              </a:spcBef>
              <a:spcAft>
                <a:spcPts val="0"/>
              </a:spcAft>
              <a:buSzPts val="2400"/>
              <a:buNone/>
              <a:defRPr b="1" sz="2400"/>
            </a:lvl1pPr>
            <a:lvl2pPr indent="-228600" lvl="1" marL="914400" algn="l">
              <a:lnSpc>
                <a:spcPct val="93000"/>
              </a:lnSpc>
              <a:spcBef>
                <a:spcPts val="1425"/>
              </a:spcBef>
              <a:spcAft>
                <a:spcPts val="0"/>
              </a:spcAft>
              <a:buSzPts val="2000"/>
              <a:buNone/>
              <a:defRPr b="1" sz="2000"/>
            </a:lvl2pPr>
            <a:lvl3pPr indent="-228600" lvl="2" marL="1371600" algn="l">
              <a:lnSpc>
                <a:spcPct val="93000"/>
              </a:lnSpc>
              <a:spcBef>
                <a:spcPts val="1138"/>
              </a:spcBef>
              <a:spcAft>
                <a:spcPts val="0"/>
              </a:spcAft>
              <a:buSzPts val="1800"/>
              <a:buNone/>
              <a:defRPr b="1" sz="1800"/>
            </a:lvl3pPr>
            <a:lvl4pPr indent="-228600" lvl="3" marL="1828800" algn="l">
              <a:lnSpc>
                <a:spcPct val="93000"/>
              </a:lnSpc>
              <a:spcBef>
                <a:spcPts val="850"/>
              </a:spcBef>
              <a:spcAft>
                <a:spcPts val="0"/>
              </a:spcAft>
              <a:buSzPts val="1600"/>
              <a:buNone/>
              <a:defRPr b="1" sz="1600"/>
            </a:lvl4pPr>
            <a:lvl5pPr indent="-228600" lvl="4" marL="2286000" algn="l">
              <a:lnSpc>
                <a:spcPct val="93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52"/>
          <p:cNvSpPr txBox="1"/>
          <p:nvPr>
            <p:ph idx="4" type="body"/>
          </p:nvPr>
        </p:nvSpPr>
        <p:spPr>
          <a:xfrm>
            <a:off x="4629150" y="2505075"/>
            <a:ext cx="3887788" cy="3684588"/>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52"/>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53"/>
          <p:cNvSpPr txBox="1"/>
          <p:nvPr>
            <p:ph type="title"/>
          </p:nvPr>
        </p:nvSpPr>
        <p:spPr>
          <a:xfrm>
            <a:off x="457200" y="273050"/>
            <a:ext cx="8224838" cy="1139825"/>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22" name="Google Shape;122;p53"/>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3" name="Shape 123"/>
        <p:cNvGrpSpPr/>
        <p:nvPr/>
      </p:nvGrpSpPr>
      <p:grpSpPr>
        <a:xfrm>
          <a:off x="0" y="0"/>
          <a:ext cx="0" cy="0"/>
          <a:chOff x="0" y="0"/>
          <a:chExt cx="0" cy="0"/>
        </a:xfrm>
      </p:grpSpPr>
      <p:sp>
        <p:nvSpPr>
          <p:cNvPr id="124" name="Google Shape;124;p54"/>
          <p:cNvSpPr txBox="1"/>
          <p:nvPr>
            <p:ph type="title"/>
          </p:nvPr>
        </p:nvSpPr>
        <p:spPr>
          <a:xfrm>
            <a:off x="630238" y="457200"/>
            <a:ext cx="2949575" cy="1600200"/>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25" name="Google Shape;125;p54"/>
          <p:cNvSpPr txBox="1"/>
          <p:nvPr>
            <p:ph idx="1" type="body"/>
          </p:nvPr>
        </p:nvSpPr>
        <p:spPr>
          <a:xfrm>
            <a:off x="3887788" y="987425"/>
            <a:ext cx="4629150" cy="4873625"/>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sz="3200"/>
            </a:lvl1pPr>
            <a:lvl2pPr indent="-228600" lvl="1" marL="914400" algn="l">
              <a:lnSpc>
                <a:spcPct val="93000"/>
              </a:lnSpc>
              <a:spcBef>
                <a:spcPts val="1425"/>
              </a:spcBef>
              <a:spcAft>
                <a:spcPts val="0"/>
              </a:spcAft>
              <a:buSzPts val="1400"/>
              <a:buNone/>
              <a:defRPr sz="2800"/>
            </a:lvl2pPr>
            <a:lvl3pPr indent="-228600" lvl="2" marL="1371600" algn="l">
              <a:lnSpc>
                <a:spcPct val="93000"/>
              </a:lnSpc>
              <a:spcBef>
                <a:spcPts val="1138"/>
              </a:spcBef>
              <a:spcAft>
                <a:spcPts val="0"/>
              </a:spcAft>
              <a:buSzPts val="1400"/>
              <a:buNone/>
              <a:defRPr sz="2400"/>
            </a:lvl3pPr>
            <a:lvl4pPr indent="-228600" lvl="3" marL="1828800" algn="l">
              <a:lnSpc>
                <a:spcPct val="93000"/>
              </a:lnSpc>
              <a:spcBef>
                <a:spcPts val="850"/>
              </a:spcBef>
              <a:spcAft>
                <a:spcPts val="0"/>
              </a:spcAft>
              <a:buSzPts val="1400"/>
              <a:buNone/>
              <a:defRPr sz="2000"/>
            </a:lvl4pPr>
            <a:lvl5pPr indent="-228600" lvl="4" marL="2286000" algn="l">
              <a:lnSpc>
                <a:spcPct val="93000"/>
              </a:lnSpc>
              <a:spcBef>
                <a:spcPts val="575"/>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6" name="Google Shape;126;p54"/>
          <p:cNvSpPr txBox="1"/>
          <p:nvPr>
            <p:ph idx="2" type="body"/>
          </p:nvPr>
        </p:nvSpPr>
        <p:spPr>
          <a:xfrm>
            <a:off x="630238" y="2057400"/>
            <a:ext cx="2949575" cy="3811588"/>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600"/>
              <a:buNone/>
              <a:defRPr sz="1600"/>
            </a:lvl1pPr>
            <a:lvl2pPr indent="-228600" lvl="1" marL="914400" algn="l">
              <a:lnSpc>
                <a:spcPct val="93000"/>
              </a:lnSpc>
              <a:spcBef>
                <a:spcPts val="1425"/>
              </a:spcBef>
              <a:spcAft>
                <a:spcPts val="0"/>
              </a:spcAft>
              <a:buSzPts val="1400"/>
              <a:buNone/>
              <a:defRPr sz="1400"/>
            </a:lvl2pPr>
            <a:lvl3pPr indent="-228600" lvl="2" marL="1371600" algn="l">
              <a:lnSpc>
                <a:spcPct val="93000"/>
              </a:lnSpc>
              <a:spcBef>
                <a:spcPts val="1138"/>
              </a:spcBef>
              <a:spcAft>
                <a:spcPts val="0"/>
              </a:spcAft>
              <a:buSzPts val="1200"/>
              <a:buNone/>
              <a:defRPr sz="1200"/>
            </a:lvl3pPr>
            <a:lvl4pPr indent="-228600" lvl="3" marL="1828800" algn="l">
              <a:lnSpc>
                <a:spcPct val="93000"/>
              </a:lnSpc>
              <a:spcBef>
                <a:spcPts val="850"/>
              </a:spcBef>
              <a:spcAft>
                <a:spcPts val="0"/>
              </a:spcAft>
              <a:buSzPts val="1000"/>
              <a:buNone/>
              <a:defRPr sz="1000"/>
            </a:lvl4pPr>
            <a:lvl5pPr indent="-228600" lvl="4" marL="2286000" algn="l">
              <a:lnSpc>
                <a:spcPct val="93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7" name="Google Shape;127;p54"/>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38"/>
          <p:cNvSpPr txBox="1"/>
          <p:nvPr>
            <p:ph type="ctrTitle"/>
          </p:nvPr>
        </p:nvSpPr>
        <p:spPr>
          <a:xfrm>
            <a:off x="1143000" y="1122363"/>
            <a:ext cx="6858000" cy="2387600"/>
          </a:xfrm>
          <a:prstGeom prst="rect">
            <a:avLst/>
          </a:prstGeom>
          <a:noFill/>
          <a:ln>
            <a:noFill/>
          </a:ln>
        </p:spPr>
        <p:txBody>
          <a:bodyPr anchorCtr="0" anchor="b" bIns="0" lIns="0" spcFirstLastPara="1" rIns="0" wrap="square" tIns="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5" name="Google Shape;35;p38"/>
          <p:cNvSpPr txBox="1"/>
          <p:nvPr>
            <p:ph idx="1" type="subTitle"/>
          </p:nvPr>
        </p:nvSpPr>
        <p:spPr>
          <a:xfrm>
            <a:off x="1143000" y="3602038"/>
            <a:ext cx="6858000" cy="1655762"/>
          </a:xfrm>
          <a:prstGeom prst="rect">
            <a:avLst/>
          </a:prstGeom>
          <a:noFill/>
          <a:ln>
            <a:noFill/>
          </a:ln>
        </p:spPr>
        <p:txBody>
          <a:bodyPr anchorCtr="0" anchor="t" bIns="0" lIns="0" spcFirstLastPara="1" rIns="0" wrap="square" tIns="12225">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38"/>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8" name="Shape 128"/>
        <p:cNvGrpSpPr/>
        <p:nvPr/>
      </p:nvGrpSpPr>
      <p:grpSpPr>
        <a:xfrm>
          <a:off x="0" y="0"/>
          <a:ext cx="0" cy="0"/>
          <a:chOff x="0" y="0"/>
          <a:chExt cx="0" cy="0"/>
        </a:xfrm>
      </p:grpSpPr>
      <p:sp>
        <p:nvSpPr>
          <p:cNvPr id="129" name="Google Shape;129;p55"/>
          <p:cNvSpPr txBox="1"/>
          <p:nvPr>
            <p:ph type="title"/>
          </p:nvPr>
        </p:nvSpPr>
        <p:spPr>
          <a:xfrm>
            <a:off x="630238" y="457200"/>
            <a:ext cx="2949575" cy="1600200"/>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30" name="Google Shape;130;p55"/>
          <p:cNvSpPr/>
          <p:nvPr>
            <p:ph idx="2" type="pic"/>
          </p:nvPr>
        </p:nvSpPr>
        <p:spPr>
          <a:xfrm>
            <a:off x="3887788" y="987425"/>
            <a:ext cx="4629150" cy="4873625"/>
          </a:xfrm>
          <a:prstGeom prst="rect">
            <a:avLst/>
          </a:prstGeom>
          <a:noFill/>
          <a:ln>
            <a:noFill/>
          </a:ln>
        </p:spPr>
      </p:sp>
      <p:sp>
        <p:nvSpPr>
          <p:cNvPr id="131" name="Google Shape;131;p55"/>
          <p:cNvSpPr txBox="1"/>
          <p:nvPr>
            <p:ph idx="1" type="body"/>
          </p:nvPr>
        </p:nvSpPr>
        <p:spPr>
          <a:xfrm>
            <a:off x="630238" y="2057400"/>
            <a:ext cx="2949575" cy="3811588"/>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600"/>
              <a:buNone/>
              <a:defRPr sz="1600"/>
            </a:lvl1pPr>
            <a:lvl2pPr indent="-228600" lvl="1" marL="914400" algn="l">
              <a:lnSpc>
                <a:spcPct val="93000"/>
              </a:lnSpc>
              <a:spcBef>
                <a:spcPts val="1425"/>
              </a:spcBef>
              <a:spcAft>
                <a:spcPts val="0"/>
              </a:spcAft>
              <a:buSzPts val="1400"/>
              <a:buNone/>
              <a:defRPr sz="1400"/>
            </a:lvl2pPr>
            <a:lvl3pPr indent="-228600" lvl="2" marL="1371600" algn="l">
              <a:lnSpc>
                <a:spcPct val="93000"/>
              </a:lnSpc>
              <a:spcBef>
                <a:spcPts val="1138"/>
              </a:spcBef>
              <a:spcAft>
                <a:spcPts val="0"/>
              </a:spcAft>
              <a:buSzPts val="1200"/>
              <a:buNone/>
              <a:defRPr sz="1200"/>
            </a:lvl3pPr>
            <a:lvl4pPr indent="-228600" lvl="3" marL="1828800" algn="l">
              <a:lnSpc>
                <a:spcPct val="93000"/>
              </a:lnSpc>
              <a:spcBef>
                <a:spcPts val="850"/>
              </a:spcBef>
              <a:spcAft>
                <a:spcPts val="0"/>
              </a:spcAft>
              <a:buSzPts val="1000"/>
              <a:buNone/>
              <a:defRPr sz="1000"/>
            </a:lvl4pPr>
            <a:lvl5pPr indent="-228600" lvl="4" marL="2286000" algn="l">
              <a:lnSpc>
                <a:spcPct val="93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2" name="Google Shape;132;p55"/>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3" name="Shape 133"/>
        <p:cNvGrpSpPr/>
        <p:nvPr/>
      </p:nvGrpSpPr>
      <p:grpSpPr>
        <a:xfrm>
          <a:off x="0" y="0"/>
          <a:ext cx="0" cy="0"/>
          <a:chOff x="0" y="0"/>
          <a:chExt cx="0" cy="0"/>
        </a:xfrm>
      </p:grpSpPr>
      <p:sp>
        <p:nvSpPr>
          <p:cNvPr id="134" name="Google Shape;134;p56"/>
          <p:cNvSpPr txBox="1"/>
          <p:nvPr>
            <p:ph type="title"/>
          </p:nvPr>
        </p:nvSpPr>
        <p:spPr>
          <a:xfrm>
            <a:off x="457200" y="273050"/>
            <a:ext cx="8224838" cy="1139825"/>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35" name="Google Shape;135;p56"/>
          <p:cNvSpPr txBox="1"/>
          <p:nvPr>
            <p:ph idx="1" type="body"/>
          </p:nvPr>
        </p:nvSpPr>
        <p:spPr>
          <a:xfrm rot="5400000">
            <a:off x="2309019" y="-246856"/>
            <a:ext cx="4521200" cy="8224838"/>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56"/>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57"/>
          <p:cNvSpPr txBox="1"/>
          <p:nvPr>
            <p:ph type="title"/>
          </p:nvPr>
        </p:nvSpPr>
        <p:spPr>
          <a:xfrm rot="5400000">
            <a:off x="4727575" y="2171700"/>
            <a:ext cx="5853113" cy="2055813"/>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39" name="Google Shape;139;p57"/>
          <p:cNvSpPr txBox="1"/>
          <p:nvPr>
            <p:ph idx="1" type="body"/>
          </p:nvPr>
        </p:nvSpPr>
        <p:spPr>
          <a:xfrm rot="5400000">
            <a:off x="538956" y="191294"/>
            <a:ext cx="5853113" cy="6016625"/>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57"/>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39"/>
          <p:cNvSpPr txBox="1"/>
          <p:nvPr>
            <p:ph type="title"/>
          </p:nvPr>
        </p:nvSpPr>
        <p:spPr>
          <a:xfrm>
            <a:off x="457200" y="273050"/>
            <a:ext cx="8224838" cy="1139825"/>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9" name="Google Shape;39;p39"/>
          <p:cNvSpPr txBox="1"/>
          <p:nvPr>
            <p:ph idx="1" type="body"/>
          </p:nvPr>
        </p:nvSpPr>
        <p:spPr>
          <a:xfrm>
            <a:off x="457200" y="1604963"/>
            <a:ext cx="8224838" cy="4521200"/>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40"/>
          <p:cNvSpPr txBox="1"/>
          <p:nvPr>
            <p:ph type="title"/>
          </p:nvPr>
        </p:nvSpPr>
        <p:spPr>
          <a:xfrm>
            <a:off x="623888" y="1709738"/>
            <a:ext cx="7886700" cy="2852737"/>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3" name="Google Shape;43;p40"/>
          <p:cNvSpPr txBox="1"/>
          <p:nvPr>
            <p:ph idx="1" type="body"/>
          </p:nvPr>
        </p:nvSpPr>
        <p:spPr>
          <a:xfrm>
            <a:off x="623888" y="4589463"/>
            <a:ext cx="7886700" cy="1500187"/>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2400"/>
              <a:buNone/>
              <a:defRPr sz="2400"/>
            </a:lvl1pPr>
            <a:lvl2pPr indent="-228600" lvl="1" marL="914400" algn="l">
              <a:lnSpc>
                <a:spcPct val="93000"/>
              </a:lnSpc>
              <a:spcBef>
                <a:spcPts val="1425"/>
              </a:spcBef>
              <a:spcAft>
                <a:spcPts val="0"/>
              </a:spcAft>
              <a:buSzPts val="2000"/>
              <a:buNone/>
              <a:defRPr sz="2000"/>
            </a:lvl2pPr>
            <a:lvl3pPr indent="-228600" lvl="2" marL="1371600" algn="l">
              <a:lnSpc>
                <a:spcPct val="93000"/>
              </a:lnSpc>
              <a:spcBef>
                <a:spcPts val="1138"/>
              </a:spcBef>
              <a:spcAft>
                <a:spcPts val="0"/>
              </a:spcAft>
              <a:buSzPts val="1800"/>
              <a:buNone/>
              <a:defRPr sz="1800"/>
            </a:lvl3pPr>
            <a:lvl4pPr indent="-228600" lvl="3" marL="1828800" algn="l">
              <a:lnSpc>
                <a:spcPct val="93000"/>
              </a:lnSpc>
              <a:spcBef>
                <a:spcPts val="850"/>
              </a:spcBef>
              <a:spcAft>
                <a:spcPts val="0"/>
              </a:spcAft>
              <a:buSzPts val="1600"/>
              <a:buNone/>
              <a:defRPr sz="1600"/>
            </a:lvl4pPr>
            <a:lvl5pPr indent="-228600" lvl="4" marL="2286000" algn="l">
              <a:lnSpc>
                <a:spcPct val="93000"/>
              </a:lnSpc>
              <a:spcBef>
                <a:spcPts val="575"/>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44" name="Google Shape;44;p40"/>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41"/>
          <p:cNvSpPr txBox="1"/>
          <p:nvPr>
            <p:ph type="title"/>
          </p:nvPr>
        </p:nvSpPr>
        <p:spPr>
          <a:xfrm>
            <a:off x="457200" y="273050"/>
            <a:ext cx="8224838" cy="1139825"/>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7" name="Google Shape;47;p41"/>
          <p:cNvSpPr txBox="1"/>
          <p:nvPr>
            <p:ph idx="1" type="body"/>
          </p:nvPr>
        </p:nvSpPr>
        <p:spPr>
          <a:xfrm>
            <a:off x="457200" y="1604963"/>
            <a:ext cx="4035425" cy="4521200"/>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1"/>
          <p:cNvSpPr txBox="1"/>
          <p:nvPr>
            <p:ph idx="2" type="body"/>
          </p:nvPr>
        </p:nvSpPr>
        <p:spPr>
          <a:xfrm>
            <a:off x="4645025" y="1604963"/>
            <a:ext cx="4037013" cy="4521200"/>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41"/>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42"/>
          <p:cNvSpPr txBox="1"/>
          <p:nvPr>
            <p:ph type="title"/>
          </p:nvPr>
        </p:nvSpPr>
        <p:spPr>
          <a:xfrm>
            <a:off x="630238" y="365125"/>
            <a:ext cx="7886700" cy="1325563"/>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52" name="Google Shape;52;p42"/>
          <p:cNvSpPr txBox="1"/>
          <p:nvPr>
            <p:ph idx="1" type="body"/>
          </p:nvPr>
        </p:nvSpPr>
        <p:spPr>
          <a:xfrm>
            <a:off x="630238" y="1681163"/>
            <a:ext cx="3868737" cy="823912"/>
          </a:xfrm>
          <a:prstGeom prst="rect">
            <a:avLst/>
          </a:prstGeom>
          <a:noFill/>
          <a:ln>
            <a:noFill/>
          </a:ln>
        </p:spPr>
        <p:txBody>
          <a:bodyPr anchorCtr="0" anchor="b" bIns="0" lIns="0" spcFirstLastPara="1" rIns="0" wrap="square" tIns="12225">
            <a:noAutofit/>
          </a:bodyPr>
          <a:lstStyle>
            <a:lvl1pPr indent="-228600" lvl="0" marL="457200" algn="l">
              <a:lnSpc>
                <a:spcPct val="93000"/>
              </a:lnSpc>
              <a:spcBef>
                <a:spcPts val="0"/>
              </a:spcBef>
              <a:spcAft>
                <a:spcPts val="0"/>
              </a:spcAft>
              <a:buSzPts val="2400"/>
              <a:buNone/>
              <a:defRPr b="1" sz="2400"/>
            </a:lvl1pPr>
            <a:lvl2pPr indent="-228600" lvl="1" marL="914400" algn="l">
              <a:lnSpc>
                <a:spcPct val="93000"/>
              </a:lnSpc>
              <a:spcBef>
                <a:spcPts val="1425"/>
              </a:spcBef>
              <a:spcAft>
                <a:spcPts val="0"/>
              </a:spcAft>
              <a:buSzPts val="2000"/>
              <a:buNone/>
              <a:defRPr b="1" sz="2000"/>
            </a:lvl2pPr>
            <a:lvl3pPr indent="-228600" lvl="2" marL="1371600" algn="l">
              <a:lnSpc>
                <a:spcPct val="93000"/>
              </a:lnSpc>
              <a:spcBef>
                <a:spcPts val="1138"/>
              </a:spcBef>
              <a:spcAft>
                <a:spcPts val="0"/>
              </a:spcAft>
              <a:buSzPts val="1800"/>
              <a:buNone/>
              <a:defRPr b="1" sz="1800"/>
            </a:lvl3pPr>
            <a:lvl4pPr indent="-228600" lvl="3" marL="1828800" algn="l">
              <a:lnSpc>
                <a:spcPct val="93000"/>
              </a:lnSpc>
              <a:spcBef>
                <a:spcPts val="850"/>
              </a:spcBef>
              <a:spcAft>
                <a:spcPts val="0"/>
              </a:spcAft>
              <a:buSzPts val="1600"/>
              <a:buNone/>
              <a:defRPr b="1" sz="1600"/>
            </a:lvl4pPr>
            <a:lvl5pPr indent="-228600" lvl="4" marL="2286000" algn="l">
              <a:lnSpc>
                <a:spcPct val="93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42"/>
          <p:cNvSpPr txBox="1"/>
          <p:nvPr>
            <p:ph idx="2" type="body"/>
          </p:nvPr>
        </p:nvSpPr>
        <p:spPr>
          <a:xfrm>
            <a:off x="630238" y="2505075"/>
            <a:ext cx="3868737" cy="3684588"/>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42"/>
          <p:cNvSpPr txBox="1"/>
          <p:nvPr>
            <p:ph idx="3" type="body"/>
          </p:nvPr>
        </p:nvSpPr>
        <p:spPr>
          <a:xfrm>
            <a:off x="4629150" y="1681163"/>
            <a:ext cx="3887788" cy="823912"/>
          </a:xfrm>
          <a:prstGeom prst="rect">
            <a:avLst/>
          </a:prstGeom>
          <a:noFill/>
          <a:ln>
            <a:noFill/>
          </a:ln>
        </p:spPr>
        <p:txBody>
          <a:bodyPr anchorCtr="0" anchor="b" bIns="0" lIns="0" spcFirstLastPara="1" rIns="0" wrap="square" tIns="12225">
            <a:noAutofit/>
          </a:bodyPr>
          <a:lstStyle>
            <a:lvl1pPr indent="-228600" lvl="0" marL="457200" algn="l">
              <a:lnSpc>
                <a:spcPct val="93000"/>
              </a:lnSpc>
              <a:spcBef>
                <a:spcPts val="0"/>
              </a:spcBef>
              <a:spcAft>
                <a:spcPts val="0"/>
              </a:spcAft>
              <a:buSzPts val="2400"/>
              <a:buNone/>
              <a:defRPr b="1" sz="2400"/>
            </a:lvl1pPr>
            <a:lvl2pPr indent="-228600" lvl="1" marL="914400" algn="l">
              <a:lnSpc>
                <a:spcPct val="93000"/>
              </a:lnSpc>
              <a:spcBef>
                <a:spcPts val="1425"/>
              </a:spcBef>
              <a:spcAft>
                <a:spcPts val="0"/>
              </a:spcAft>
              <a:buSzPts val="2000"/>
              <a:buNone/>
              <a:defRPr b="1" sz="2000"/>
            </a:lvl2pPr>
            <a:lvl3pPr indent="-228600" lvl="2" marL="1371600" algn="l">
              <a:lnSpc>
                <a:spcPct val="93000"/>
              </a:lnSpc>
              <a:spcBef>
                <a:spcPts val="1138"/>
              </a:spcBef>
              <a:spcAft>
                <a:spcPts val="0"/>
              </a:spcAft>
              <a:buSzPts val="1800"/>
              <a:buNone/>
              <a:defRPr b="1" sz="1800"/>
            </a:lvl3pPr>
            <a:lvl4pPr indent="-228600" lvl="3" marL="1828800" algn="l">
              <a:lnSpc>
                <a:spcPct val="93000"/>
              </a:lnSpc>
              <a:spcBef>
                <a:spcPts val="850"/>
              </a:spcBef>
              <a:spcAft>
                <a:spcPts val="0"/>
              </a:spcAft>
              <a:buSzPts val="1600"/>
              <a:buNone/>
              <a:defRPr b="1" sz="1600"/>
            </a:lvl4pPr>
            <a:lvl5pPr indent="-228600" lvl="4" marL="2286000" algn="l">
              <a:lnSpc>
                <a:spcPct val="93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42"/>
          <p:cNvSpPr txBox="1"/>
          <p:nvPr>
            <p:ph idx="4" type="body"/>
          </p:nvPr>
        </p:nvSpPr>
        <p:spPr>
          <a:xfrm>
            <a:off x="4629150" y="2505075"/>
            <a:ext cx="3887788" cy="3684588"/>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42"/>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43"/>
          <p:cNvSpPr txBox="1"/>
          <p:nvPr>
            <p:ph type="title"/>
          </p:nvPr>
        </p:nvSpPr>
        <p:spPr>
          <a:xfrm>
            <a:off x="457200" y="273050"/>
            <a:ext cx="8224838" cy="1139825"/>
          </a:xfrm>
          <a:prstGeom prst="rect">
            <a:avLst/>
          </a:prstGeom>
          <a:noFill/>
          <a:ln>
            <a:noFill/>
          </a:ln>
        </p:spPr>
        <p:txBody>
          <a:bodyPr anchorCtr="0" anchor="ctr"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59" name="Google Shape;59;p43"/>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44"/>
          <p:cNvSpPr txBox="1"/>
          <p:nvPr>
            <p:ph type="title"/>
          </p:nvPr>
        </p:nvSpPr>
        <p:spPr>
          <a:xfrm>
            <a:off x="630238" y="457200"/>
            <a:ext cx="2949575" cy="1600200"/>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62" name="Google Shape;62;p44"/>
          <p:cNvSpPr txBox="1"/>
          <p:nvPr>
            <p:ph idx="1" type="body"/>
          </p:nvPr>
        </p:nvSpPr>
        <p:spPr>
          <a:xfrm>
            <a:off x="3887788" y="987425"/>
            <a:ext cx="4629150" cy="4873625"/>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sz="3200"/>
            </a:lvl1pPr>
            <a:lvl2pPr indent="-228600" lvl="1" marL="914400" algn="l">
              <a:lnSpc>
                <a:spcPct val="93000"/>
              </a:lnSpc>
              <a:spcBef>
                <a:spcPts val="1425"/>
              </a:spcBef>
              <a:spcAft>
                <a:spcPts val="0"/>
              </a:spcAft>
              <a:buSzPts val="1400"/>
              <a:buNone/>
              <a:defRPr sz="2800"/>
            </a:lvl2pPr>
            <a:lvl3pPr indent="-228600" lvl="2" marL="1371600" algn="l">
              <a:lnSpc>
                <a:spcPct val="93000"/>
              </a:lnSpc>
              <a:spcBef>
                <a:spcPts val="1138"/>
              </a:spcBef>
              <a:spcAft>
                <a:spcPts val="0"/>
              </a:spcAft>
              <a:buSzPts val="1400"/>
              <a:buNone/>
              <a:defRPr sz="2400"/>
            </a:lvl3pPr>
            <a:lvl4pPr indent="-228600" lvl="3" marL="1828800" algn="l">
              <a:lnSpc>
                <a:spcPct val="93000"/>
              </a:lnSpc>
              <a:spcBef>
                <a:spcPts val="850"/>
              </a:spcBef>
              <a:spcAft>
                <a:spcPts val="0"/>
              </a:spcAft>
              <a:buSzPts val="1400"/>
              <a:buNone/>
              <a:defRPr sz="2000"/>
            </a:lvl4pPr>
            <a:lvl5pPr indent="-228600" lvl="4" marL="2286000" algn="l">
              <a:lnSpc>
                <a:spcPct val="93000"/>
              </a:lnSpc>
              <a:spcBef>
                <a:spcPts val="575"/>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44"/>
          <p:cNvSpPr txBox="1"/>
          <p:nvPr>
            <p:ph idx="2" type="body"/>
          </p:nvPr>
        </p:nvSpPr>
        <p:spPr>
          <a:xfrm>
            <a:off x="630238" y="2057400"/>
            <a:ext cx="2949575" cy="3811588"/>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600"/>
              <a:buNone/>
              <a:defRPr sz="1600"/>
            </a:lvl1pPr>
            <a:lvl2pPr indent="-228600" lvl="1" marL="914400" algn="l">
              <a:lnSpc>
                <a:spcPct val="93000"/>
              </a:lnSpc>
              <a:spcBef>
                <a:spcPts val="1425"/>
              </a:spcBef>
              <a:spcAft>
                <a:spcPts val="0"/>
              </a:spcAft>
              <a:buSzPts val="1400"/>
              <a:buNone/>
              <a:defRPr sz="1400"/>
            </a:lvl2pPr>
            <a:lvl3pPr indent="-228600" lvl="2" marL="1371600" algn="l">
              <a:lnSpc>
                <a:spcPct val="93000"/>
              </a:lnSpc>
              <a:spcBef>
                <a:spcPts val="1138"/>
              </a:spcBef>
              <a:spcAft>
                <a:spcPts val="0"/>
              </a:spcAft>
              <a:buSzPts val="1200"/>
              <a:buNone/>
              <a:defRPr sz="1200"/>
            </a:lvl3pPr>
            <a:lvl4pPr indent="-228600" lvl="3" marL="1828800" algn="l">
              <a:lnSpc>
                <a:spcPct val="93000"/>
              </a:lnSpc>
              <a:spcBef>
                <a:spcPts val="850"/>
              </a:spcBef>
              <a:spcAft>
                <a:spcPts val="0"/>
              </a:spcAft>
              <a:buSzPts val="1000"/>
              <a:buNone/>
              <a:defRPr sz="1000"/>
            </a:lvl4pPr>
            <a:lvl5pPr indent="-228600" lvl="4" marL="2286000" algn="l">
              <a:lnSpc>
                <a:spcPct val="93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44"/>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5"/>
          <p:cNvSpPr txBox="1"/>
          <p:nvPr>
            <p:ph type="title"/>
          </p:nvPr>
        </p:nvSpPr>
        <p:spPr>
          <a:xfrm>
            <a:off x="630238" y="457200"/>
            <a:ext cx="2949575" cy="1600200"/>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67" name="Google Shape;67;p45"/>
          <p:cNvSpPr/>
          <p:nvPr>
            <p:ph idx="2" type="pic"/>
          </p:nvPr>
        </p:nvSpPr>
        <p:spPr>
          <a:xfrm>
            <a:off x="3887788" y="987425"/>
            <a:ext cx="4629150" cy="4873625"/>
          </a:xfrm>
          <a:prstGeom prst="rect">
            <a:avLst/>
          </a:prstGeom>
          <a:noFill/>
          <a:ln>
            <a:noFill/>
          </a:ln>
        </p:spPr>
      </p:sp>
      <p:sp>
        <p:nvSpPr>
          <p:cNvPr id="68" name="Google Shape;68;p45"/>
          <p:cNvSpPr txBox="1"/>
          <p:nvPr>
            <p:ph idx="1" type="body"/>
          </p:nvPr>
        </p:nvSpPr>
        <p:spPr>
          <a:xfrm>
            <a:off x="630238" y="2057400"/>
            <a:ext cx="2949575" cy="3811588"/>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600"/>
              <a:buNone/>
              <a:defRPr sz="1600"/>
            </a:lvl1pPr>
            <a:lvl2pPr indent="-228600" lvl="1" marL="914400" algn="l">
              <a:lnSpc>
                <a:spcPct val="93000"/>
              </a:lnSpc>
              <a:spcBef>
                <a:spcPts val="1425"/>
              </a:spcBef>
              <a:spcAft>
                <a:spcPts val="0"/>
              </a:spcAft>
              <a:buSzPts val="1400"/>
              <a:buNone/>
              <a:defRPr sz="1400"/>
            </a:lvl2pPr>
            <a:lvl3pPr indent="-228600" lvl="2" marL="1371600" algn="l">
              <a:lnSpc>
                <a:spcPct val="93000"/>
              </a:lnSpc>
              <a:spcBef>
                <a:spcPts val="1138"/>
              </a:spcBef>
              <a:spcAft>
                <a:spcPts val="0"/>
              </a:spcAft>
              <a:buSzPts val="1200"/>
              <a:buNone/>
              <a:defRPr sz="1200"/>
            </a:lvl3pPr>
            <a:lvl4pPr indent="-228600" lvl="3" marL="1828800" algn="l">
              <a:lnSpc>
                <a:spcPct val="93000"/>
              </a:lnSpc>
              <a:spcBef>
                <a:spcPts val="850"/>
              </a:spcBef>
              <a:spcAft>
                <a:spcPts val="0"/>
              </a:spcAft>
              <a:buSzPts val="1000"/>
              <a:buNone/>
              <a:defRPr sz="1000"/>
            </a:lvl4pPr>
            <a:lvl5pPr indent="-228600" lvl="4" marL="2286000" algn="l">
              <a:lnSpc>
                <a:spcPct val="93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5"/>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 name="Shape 11"/>
        <p:cNvGrpSpPr/>
        <p:nvPr/>
      </p:nvGrpSpPr>
      <p:grpSpPr>
        <a:xfrm>
          <a:off x="0" y="0"/>
          <a:ext cx="0" cy="0"/>
          <a:chOff x="0" y="0"/>
          <a:chExt cx="0" cy="0"/>
        </a:xfrm>
      </p:grpSpPr>
      <p:grpSp>
        <p:nvGrpSpPr>
          <p:cNvPr id="12" name="Google Shape;12;p34"/>
          <p:cNvGrpSpPr/>
          <p:nvPr/>
        </p:nvGrpSpPr>
        <p:grpSpPr>
          <a:xfrm>
            <a:off x="0" y="0"/>
            <a:ext cx="9126538" cy="6840538"/>
            <a:chOff x="0" y="0"/>
            <a:chExt cx="5749" cy="4309"/>
          </a:xfrm>
        </p:grpSpPr>
        <p:sp>
          <p:nvSpPr>
            <p:cNvPr id="13" name="Google Shape;13;p34"/>
            <p:cNvSpPr/>
            <p:nvPr/>
          </p:nvSpPr>
          <p:spPr>
            <a:xfrm>
              <a:off x="0" y="0"/>
              <a:ext cx="2197" cy="4309"/>
            </a:xfrm>
            <a:prstGeom prst="rect">
              <a:avLst/>
            </a:prstGeom>
            <a:gradFill>
              <a:gsLst>
                <a:gs pos="0">
                  <a:srgbClr val="CCCCE6"/>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 name="Google Shape;14;p34"/>
            <p:cNvSpPr/>
            <p:nvPr/>
          </p:nvSpPr>
          <p:spPr>
            <a:xfrm>
              <a:off x="1081" y="1065"/>
              <a:ext cx="4668" cy="1585"/>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5" name="Google Shape;15;p34"/>
            <p:cNvGrpSpPr/>
            <p:nvPr/>
          </p:nvGrpSpPr>
          <p:grpSpPr>
            <a:xfrm>
              <a:off x="0" y="672"/>
              <a:ext cx="1795" cy="1978"/>
              <a:chOff x="0" y="672"/>
              <a:chExt cx="1795" cy="1978"/>
            </a:xfrm>
          </p:grpSpPr>
          <p:sp>
            <p:nvSpPr>
              <p:cNvPr id="16" name="Google Shape;16;p34"/>
              <p:cNvSpPr/>
              <p:nvPr/>
            </p:nvSpPr>
            <p:spPr>
              <a:xfrm>
                <a:off x="361" y="2257"/>
                <a:ext cx="352" cy="393"/>
              </a:xfrm>
              <a:prstGeom prst="rect">
                <a:avLst/>
              </a:prstGeom>
              <a:solidFill>
                <a:srgbClr val="9999CC"/>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34"/>
              <p:cNvSpPr/>
              <p:nvPr/>
            </p:nvSpPr>
            <p:spPr>
              <a:xfrm>
                <a:off x="1081" y="1065"/>
                <a:ext cx="351" cy="394"/>
              </a:xfrm>
              <a:prstGeom prst="rect">
                <a:avLst/>
              </a:prstGeom>
              <a:solidFill>
                <a:srgbClr val="CCCCE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34"/>
              <p:cNvSpPr/>
              <p:nvPr/>
            </p:nvSpPr>
            <p:spPr>
              <a:xfrm>
                <a:off x="1437" y="672"/>
                <a:ext cx="358" cy="389"/>
              </a:xfrm>
              <a:prstGeom prst="rect">
                <a:avLst/>
              </a:prstGeom>
              <a:solidFill>
                <a:srgbClr val="CCCCE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34"/>
              <p:cNvSpPr/>
              <p:nvPr/>
            </p:nvSpPr>
            <p:spPr>
              <a:xfrm>
                <a:off x="719" y="2257"/>
                <a:ext cx="357" cy="393"/>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 name="Google Shape;20;p34"/>
              <p:cNvSpPr/>
              <p:nvPr/>
            </p:nvSpPr>
            <p:spPr>
              <a:xfrm>
                <a:off x="1437" y="1065"/>
                <a:ext cx="358" cy="394"/>
              </a:xfrm>
              <a:prstGeom prst="rect">
                <a:avLst/>
              </a:prstGeom>
              <a:solidFill>
                <a:srgbClr val="9999CC"/>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 name="Google Shape;21;p34"/>
              <p:cNvSpPr/>
              <p:nvPr/>
            </p:nvSpPr>
            <p:spPr>
              <a:xfrm>
                <a:off x="719" y="1464"/>
                <a:ext cx="357" cy="388"/>
              </a:xfrm>
              <a:prstGeom prst="rect">
                <a:avLst/>
              </a:prstGeom>
              <a:solidFill>
                <a:srgbClr val="CCCCE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 name="Google Shape;22;p34"/>
              <p:cNvSpPr/>
              <p:nvPr/>
            </p:nvSpPr>
            <p:spPr>
              <a:xfrm>
                <a:off x="0" y="1464"/>
                <a:ext cx="356" cy="38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34"/>
              <p:cNvSpPr/>
              <p:nvPr/>
            </p:nvSpPr>
            <p:spPr>
              <a:xfrm>
                <a:off x="1081" y="1464"/>
                <a:ext cx="351" cy="388"/>
              </a:xfrm>
              <a:prstGeom prst="rect">
                <a:avLst/>
              </a:prstGeom>
              <a:solidFill>
                <a:srgbClr val="9999CC"/>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34"/>
              <p:cNvSpPr/>
              <p:nvPr/>
            </p:nvSpPr>
            <p:spPr>
              <a:xfrm>
                <a:off x="361" y="1857"/>
                <a:ext cx="352" cy="395"/>
              </a:xfrm>
              <a:prstGeom prst="rect">
                <a:avLst/>
              </a:prstGeom>
              <a:solidFill>
                <a:srgbClr val="CCCCE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 name="Google Shape;25;p34"/>
              <p:cNvSpPr/>
              <p:nvPr/>
            </p:nvSpPr>
            <p:spPr>
              <a:xfrm>
                <a:off x="719" y="1857"/>
                <a:ext cx="357" cy="395"/>
              </a:xfrm>
              <a:prstGeom prst="rect">
                <a:avLst/>
              </a:prstGeom>
              <a:solidFill>
                <a:srgbClr val="9999CC"/>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sp>
        <p:nvSpPr>
          <p:cNvPr id="26" name="Google Shape;26;p34"/>
          <p:cNvSpPr/>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 name="Google Shape;27;p34"/>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 name="Google Shape;28;p34"/>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rtl="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rtl="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rtl="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rtl="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rtl="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rtl="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rtl="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rtl="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rtl="0" algn="l">
              <a:lnSpc>
                <a:spcPct val="93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9" name="Google Shape;29;p34"/>
          <p:cNvSpPr txBox="1"/>
          <p:nvPr>
            <p:ph type="title"/>
          </p:nvPr>
        </p:nvSpPr>
        <p:spPr>
          <a:xfrm>
            <a:off x="457200" y="273050"/>
            <a:ext cx="8224838" cy="1139825"/>
          </a:xfrm>
          <a:prstGeom prst="rect">
            <a:avLst/>
          </a:prstGeom>
          <a:noFill/>
          <a:ln>
            <a:noFill/>
          </a:ln>
        </p:spPr>
        <p:txBody>
          <a:bodyPr anchorCtr="0" anchor="ctr" bIns="0" lIns="0" spcFirstLastPara="1" rIns="0" wrap="square" tIns="0">
            <a:noAutofit/>
          </a:bodyPr>
          <a:lstStyle>
            <a:lvl1pPr lvl="0"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34"/>
          <p:cNvSpPr txBox="1"/>
          <p:nvPr>
            <p:ph idx="1" type="body"/>
          </p:nvPr>
        </p:nvSpPr>
        <p:spPr>
          <a:xfrm>
            <a:off x="457200" y="1604963"/>
            <a:ext cx="8224838" cy="4521200"/>
          </a:xfrm>
          <a:prstGeom prst="rect">
            <a:avLst/>
          </a:prstGeom>
          <a:noFill/>
          <a:ln>
            <a:noFill/>
          </a:ln>
        </p:spPr>
        <p:txBody>
          <a:bodyPr anchorCtr="0" anchor="t" bIns="0" lIns="0" spcFirstLastPara="1" rIns="0" wrap="square" tIns="12225">
            <a:noAutofit/>
          </a:bodyPr>
          <a:lstStyle>
            <a:lvl1pPr indent="-228600" lvl="0" marL="457200"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93000"/>
              </a:lnSpc>
              <a:spcBef>
                <a:spcPts val="1425"/>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93000"/>
              </a:lnSpc>
              <a:spcBef>
                <a:spcPts val="1138"/>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93000"/>
              </a:lnSpc>
              <a:spcBef>
                <a:spcPts val="85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93000"/>
              </a:lnSpc>
              <a:spcBef>
                <a:spcPts val="575"/>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36"/>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80" name="Google Shape;80;p36"/>
          <p:cNvGrpSpPr/>
          <p:nvPr/>
        </p:nvGrpSpPr>
        <p:grpSpPr>
          <a:xfrm>
            <a:off x="0" y="0"/>
            <a:ext cx="9126538" cy="528638"/>
            <a:chOff x="0" y="0"/>
            <a:chExt cx="5749" cy="333"/>
          </a:xfrm>
        </p:grpSpPr>
        <p:sp>
          <p:nvSpPr>
            <p:cNvPr id="81" name="Google Shape;81;p36"/>
            <p:cNvSpPr/>
            <p:nvPr/>
          </p:nvSpPr>
          <p:spPr>
            <a:xfrm>
              <a:off x="0" y="0"/>
              <a:ext cx="169" cy="325"/>
            </a:xfrm>
            <a:prstGeom prst="rect">
              <a:avLst/>
            </a:prstGeom>
            <a:gradFill>
              <a:gsLst>
                <a:gs pos="0">
                  <a:srgbClr val="CCCCE6"/>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2" name="Google Shape;82;p36"/>
            <p:cNvSpPr/>
            <p:nvPr/>
          </p:nvSpPr>
          <p:spPr>
            <a:xfrm>
              <a:off x="260" y="85"/>
              <a:ext cx="5489" cy="162"/>
            </a:xfrm>
            <a:prstGeom prst="rect">
              <a:avLst/>
            </a:prstGeom>
            <a:gradFill>
              <a:gsLst>
                <a:gs pos="0">
                  <a:srgbClr val="00007D"/>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3" name="Google Shape;83;p36"/>
            <p:cNvSpPr/>
            <p:nvPr/>
          </p:nvSpPr>
          <p:spPr>
            <a:xfrm>
              <a:off x="258" y="85"/>
              <a:ext cx="76" cy="78"/>
            </a:xfrm>
            <a:prstGeom prst="rect">
              <a:avLst/>
            </a:prstGeom>
            <a:solidFill>
              <a:srgbClr val="CCCCE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4" name="Google Shape;84;p36"/>
            <p:cNvSpPr/>
            <p:nvPr/>
          </p:nvSpPr>
          <p:spPr>
            <a:xfrm>
              <a:off x="345" y="0"/>
              <a:ext cx="77" cy="76"/>
            </a:xfrm>
            <a:prstGeom prst="rect">
              <a:avLst/>
            </a:prstGeom>
            <a:solidFill>
              <a:srgbClr val="CCCCE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5" name="Google Shape;85;p36"/>
            <p:cNvSpPr/>
            <p:nvPr/>
          </p:nvSpPr>
          <p:spPr>
            <a:xfrm>
              <a:off x="345" y="85"/>
              <a:ext cx="77" cy="78"/>
            </a:xfrm>
            <a:prstGeom prst="rect">
              <a:avLst/>
            </a:prstGeom>
            <a:solidFill>
              <a:srgbClr val="9999CC"/>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6" name="Google Shape;86;p36"/>
            <p:cNvSpPr/>
            <p:nvPr/>
          </p:nvSpPr>
          <p:spPr>
            <a:xfrm>
              <a:off x="173" y="173"/>
              <a:ext cx="75" cy="76"/>
            </a:xfrm>
            <a:prstGeom prst="rect">
              <a:avLst/>
            </a:prstGeom>
            <a:solidFill>
              <a:srgbClr val="CCCCE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 name="Google Shape;87;p36"/>
            <p:cNvSpPr/>
            <p:nvPr/>
          </p:nvSpPr>
          <p:spPr>
            <a:xfrm>
              <a:off x="83" y="86"/>
              <a:ext cx="78"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8" name="Google Shape;88;p36"/>
            <p:cNvSpPr/>
            <p:nvPr/>
          </p:nvSpPr>
          <p:spPr>
            <a:xfrm>
              <a:off x="258" y="171"/>
              <a:ext cx="76" cy="76"/>
            </a:xfrm>
            <a:prstGeom prst="rect">
              <a:avLst/>
            </a:prstGeom>
            <a:solidFill>
              <a:srgbClr val="9999CC"/>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9" name="Google Shape;89;p36"/>
            <p:cNvSpPr/>
            <p:nvPr/>
          </p:nvSpPr>
          <p:spPr>
            <a:xfrm>
              <a:off x="173" y="258"/>
              <a:ext cx="75" cy="75"/>
            </a:xfrm>
            <a:prstGeom prst="rect">
              <a:avLst/>
            </a:prstGeom>
            <a:solidFill>
              <a:srgbClr val="9999CC"/>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90" name="Google Shape;90;p36"/>
          <p:cNvSpPr/>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1" name="Google Shape;91;p36"/>
          <p:cNvSpPr txBox="1"/>
          <p:nvPr>
            <p:ph idx="12" type="sldNum"/>
          </p:nvPr>
        </p:nvSpPr>
        <p:spPr>
          <a:xfrm>
            <a:off x="6553200" y="6248400"/>
            <a:ext cx="2116138" cy="439738"/>
          </a:xfrm>
          <a:prstGeom prst="rect">
            <a:avLst/>
          </a:prstGeom>
          <a:noFill/>
          <a:ln>
            <a:noFill/>
          </a:ln>
        </p:spPr>
        <p:txBody>
          <a:bodyPr anchorCtr="0" anchor="b" bIns="46800" lIns="90000" spcFirstLastPara="1" rIns="90000" wrap="square" tIns="46800">
            <a:noAutofit/>
          </a:bodyPr>
          <a:lstStyle>
            <a:lvl1pPr indent="0" lvl="0"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Times New Roman"/>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2" name="Google Shape;92;p36"/>
          <p:cNvSpPr txBox="1"/>
          <p:nvPr>
            <p:ph type="title"/>
          </p:nvPr>
        </p:nvSpPr>
        <p:spPr>
          <a:xfrm>
            <a:off x="457200" y="273050"/>
            <a:ext cx="8224838" cy="1139825"/>
          </a:xfrm>
          <a:prstGeom prst="rect">
            <a:avLst/>
          </a:prstGeom>
          <a:noFill/>
          <a:ln>
            <a:noFill/>
          </a:ln>
        </p:spPr>
        <p:txBody>
          <a:bodyPr anchorCtr="0" anchor="ctr" bIns="0" lIns="0" spcFirstLastPara="1" rIns="0" wrap="square" tIns="0">
            <a:noAutofit/>
          </a:bodyPr>
          <a:lstStyle>
            <a:lvl1pPr lvl="0"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36"/>
          <p:cNvSpPr txBox="1"/>
          <p:nvPr>
            <p:ph idx="1" type="body"/>
          </p:nvPr>
        </p:nvSpPr>
        <p:spPr>
          <a:xfrm>
            <a:off x="457200" y="1604963"/>
            <a:ext cx="8224838" cy="4521200"/>
          </a:xfrm>
          <a:prstGeom prst="rect">
            <a:avLst/>
          </a:prstGeom>
          <a:noFill/>
          <a:ln>
            <a:noFill/>
          </a:ln>
        </p:spPr>
        <p:txBody>
          <a:bodyPr anchorCtr="0" anchor="t" bIns="0" lIns="0" spcFirstLastPara="1" rIns="0" wrap="square" tIns="12225">
            <a:noAutofit/>
          </a:bodyPr>
          <a:lstStyle>
            <a:lvl1pPr indent="-228600" lvl="0" marL="457200"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93000"/>
              </a:lnSpc>
              <a:spcBef>
                <a:spcPts val="1425"/>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93000"/>
              </a:lnSpc>
              <a:spcBef>
                <a:spcPts val="1138"/>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93000"/>
              </a:lnSpc>
              <a:spcBef>
                <a:spcPts val="85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93000"/>
              </a:lnSpc>
              <a:spcBef>
                <a:spcPts val="575"/>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hyperlink" Target="https://commons.wikimedia.org/wiki/File:German_Political_System.sv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6" name="Shape 146"/>
        <p:cNvGrpSpPr/>
        <p:nvPr/>
      </p:nvGrpSpPr>
      <p:grpSpPr>
        <a:xfrm>
          <a:off x="0" y="0"/>
          <a:ext cx="0" cy="0"/>
          <a:chOff x="0" y="0"/>
          <a:chExt cx="0" cy="0"/>
        </a:xfrm>
      </p:grpSpPr>
      <p:sp>
        <p:nvSpPr>
          <p:cNvPr id="147" name="Google Shape;147;p1"/>
          <p:cNvSpPr/>
          <p:nvPr/>
        </p:nvSpPr>
        <p:spPr>
          <a:xfrm>
            <a:off x="2339975" y="1828800"/>
            <a:ext cx="6651625" cy="2209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Times New Roman"/>
              <a:buNone/>
            </a:pPr>
            <a:r>
              <a:rPr b="1" i="0" lang="en-US" sz="3200" u="none" cap="none" strike="noStrike">
                <a:solidFill>
                  <a:schemeClr val="lt1"/>
                </a:solidFill>
                <a:latin typeface="Book Antiqua"/>
                <a:ea typeface="Book Antiqua"/>
                <a:cs typeface="Book Antiqua"/>
                <a:sym typeface="Book Antiqua"/>
              </a:rPr>
              <a:t>6ο μάθημα- Γαλλία και Γερμανία- Ευρωπαϊκά Πολιτικά Συστήματα. 6.12.2023</a:t>
            </a:r>
            <a:endParaRPr b="0" i="0" sz="1400" u="none" cap="none" strike="noStrike">
              <a:solidFill>
                <a:schemeClr val="lt1"/>
              </a:solidFill>
              <a:latin typeface="Arial"/>
              <a:ea typeface="Arial"/>
              <a:cs typeface="Arial"/>
              <a:sym typeface="Arial"/>
            </a:endParaRPr>
          </a:p>
        </p:txBody>
      </p:sp>
      <p:sp>
        <p:nvSpPr>
          <p:cNvPr id="148" name="Google Shape;148;p1"/>
          <p:cNvSpPr/>
          <p:nvPr/>
        </p:nvSpPr>
        <p:spPr>
          <a:xfrm>
            <a:off x="1043000" y="4581525"/>
            <a:ext cx="7812000" cy="2209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600"/>
              </a:spcBef>
              <a:spcAft>
                <a:spcPts val="0"/>
              </a:spcAft>
              <a:buClr>
                <a:srgbClr val="000000"/>
              </a:buClr>
              <a:buSzPts val="2400"/>
              <a:buFont typeface="Times New Roman"/>
              <a:buNone/>
            </a:pPr>
            <a:r>
              <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Clr>
                <a:schemeClr val="dk1"/>
              </a:buClr>
              <a:buSzPts val="2400"/>
              <a:buFont typeface="Arial"/>
              <a:buNone/>
            </a:pPr>
            <a:r>
              <a:rPr b="1" i="0" lang="en-US" sz="2400" u="none" cap="none" strike="noStrike">
                <a:solidFill>
                  <a:schemeClr val="dk1"/>
                </a:solidFill>
                <a:latin typeface="Garamond"/>
                <a:ea typeface="Garamond"/>
                <a:cs typeface="Garamond"/>
                <a:sym typeface="Garamond"/>
              </a:rPr>
              <a:t>Δρ. Παναγιώτης ΠΑΣΧΑΛΙΔΗΣ</a:t>
            </a:r>
            <a:endParaRPr b="1" i="0" sz="2400" u="none" cap="none" strike="noStrike">
              <a:solidFill>
                <a:schemeClr val="dk1"/>
              </a:solidFill>
              <a:latin typeface="Garamond"/>
              <a:ea typeface="Garamond"/>
              <a:cs typeface="Garamond"/>
              <a:sym typeface="Garamond"/>
            </a:endParaRPr>
          </a:p>
          <a:p>
            <a:pPr indent="0" lvl="0" marL="0" marR="0" rtl="0" algn="ctr">
              <a:lnSpc>
                <a:spcPct val="80000"/>
              </a:lnSpc>
              <a:spcBef>
                <a:spcPts val="0"/>
              </a:spcBef>
              <a:spcAft>
                <a:spcPts val="0"/>
              </a:spcAft>
              <a:buClr>
                <a:schemeClr val="dk1"/>
              </a:buClr>
              <a:buSzPts val="2400"/>
              <a:buFont typeface="Arial"/>
              <a:buNone/>
            </a:pPr>
            <a:r>
              <a:t/>
            </a:r>
            <a:endParaRPr b="1" i="0" sz="2400" u="none" cap="none" strike="noStrike">
              <a:solidFill>
                <a:schemeClr val="dk1"/>
              </a:solidFill>
              <a:latin typeface="Garamond"/>
              <a:ea typeface="Garamond"/>
              <a:cs typeface="Garamond"/>
              <a:sym typeface="Garamond"/>
            </a:endParaRPr>
          </a:p>
          <a:p>
            <a:pPr indent="0" lvl="0" marL="0" marR="0" rtl="0" algn="ctr">
              <a:lnSpc>
                <a:spcPct val="80000"/>
              </a:lnSpc>
              <a:spcBef>
                <a:spcPts val="500"/>
              </a:spcBef>
              <a:spcAft>
                <a:spcPts val="0"/>
              </a:spcAft>
              <a:buClr>
                <a:schemeClr val="dk1"/>
              </a:buClr>
              <a:buSzPts val="2000"/>
              <a:buFont typeface="Times New Roman"/>
              <a:buNone/>
            </a:pPr>
            <a:r>
              <a:rPr b="1" i="0" lang="en-US" sz="2000" u="none" cap="none" strike="noStrike">
                <a:solidFill>
                  <a:schemeClr val="dk1"/>
                </a:solidFill>
                <a:latin typeface="Garamond"/>
                <a:ea typeface="Garamond"/>
                <a:cs typeface="Garamond"/>
                <a:sym typeface="Garamond"/>
              </a:rPr>
              <a:t>Τμήμα Πολιτικής Επιστήμης</a:t>
            </a:r>
            <a:endParaRPr b="0" i="0" sz="1400" u="none" cap="none" strike="noStrike">
              <a:solidFill>
                <a:schemeClr val="dk1"/>
              </a:solidFill>
              <a:latin typeface="Arial"/>
              <a:ea typeface="Arial"/>
              <a:cs typeface="Arial"/>
              <a:sym typeface="Arial"/>
            </a:endParaRPr>
          </a:p>
          <a:p>
            <a:pPr indent="0" lvl="0" marL="0" marR="0" rtl="0" algn="ctr">
              <a:lnSpc>
                <a:spcPct val="80000"/>
              </a:lnSpc>
              <a:spcBef>
                <a:spcPts val="425"/>
              </a:spcBef>
              <a:spcAft>
                <a:spcPts val="0"/>
              </a:spcAft>
              <a:buClr>
                <a:schemeClr val="dk1"/>
              </a:buClr>
              <a:buSzPts val="2000"/>
              <a:buFont typeface="Times New Roman"/>
              <a:buNone/>
            </a:pPr>
            <a:r>
              <a:rPr b="1" i="0" lang="en-US" sz="2000" u="none" cap="none" strike="noStrike">
                <a:solidFill>
                  <a:schemeClr val="dk1"/>
                </a:solidFill>
                <a:latin typeface="Garamond"/>
                <a:ea typeface="Garamond"/>
                <a:cs typeface="Garamond"/>
                <a:sym typeface="Garamond"/>
              </a:rPr>
              <a:t>Κομοτηνή, Δημοκρίτειο Πανεπιστήμιο Θράκης</a:t>
            </a:r>
            <a:endParaRPr b="0" i="0" sz="1400" u="none" cap="none" strike="noStrike">
              <a:solidFill>
                <a:schemeClr val="dk1"/>
              </a:solidFill>
              <a:latin typeface="Arial"/>
              <a:ea typeface="Arial"/>
              <a:cs typeface="Arial"/>
              <a:sym typeface="Arial"/>
            </a:endParaRPr>
          </a:p>
          <a:p>
            <a:pPr indent="0" lvl="0" marL="0" marR="0" rtl="0" algn="ctr">
              <a:lnSpc>
                <a:spcPct val="80000"/>
              </a:lnSpc>
              <a:spcBef>
                <a:spcPts val="425"/>
              </a:spcBef>
              <a:spcAft>
                <a:spcPts val="0"/>
              </a:spcAft>
              <a:buClr>
                <a:schemeClr val="dk1"/>
              </a:buClr>
              <a:buSzPts val="1700"/>
              <a:buFont typeface="Times New Roman"/>
              <a:buNone/>
            </a:pPr>
            <a:r>
              <a:rPr b="1" i="0" lang="en-US" sz="1700" u="none" cap="none" strike="noStrike">
                <a:solidFill>
                  <a:schemeClr val="dk1"/>
                </a:solidFill>
                <a:latin typeface="Garamond"/>
                <a:ea typeface="Garamond"/>
                <a:cs typeface="Garamond"/>
                <a:sym typeface="Garamond"/>
              </a:rPr>
              <a:t>Email: panagiotispaschalidis314@gmail.com</a:t>
            </a:r>
            <a:endParaRPr b="0" i="0" sz="1400" u="none" cap="none" strike="noStrike">
              <a:solidFill>
                <a:schemeClr val="dk1"/>
              </a:solidFill>
              <a:latin typeface="Arial"/>
              <a:ea typeface="Arial"/>
              <a:cs typeface="Arial"/>
              <a:sym typeface="Arial"/>
            </a:endParaRPr>
          </a:p>
          <a:p>
            <a:pPr indent="0" lvl="0" marL="0" marR="0" rtl="0" algn="ctr">
              <a:lnSpc>
                <a:spcPct val="80000"/>
              </a:lnSpc>
              <a:spcBef>
                <a:spcPts val="425"/>
              </a:spcBef>
              <a:spcAft>
                <a:spcPts val="0"/>
              </a:spcAft>
              <a:buClr>
                <a:schemeClr val="dk1"/>
              </a:buClr>
              <a:buSzPts val="1700"/>
              <a:buFont typeface="Times New Roman"/>
              <a:buNone/>
            </a:pPr>
            <a:r>
              <a:rPr b="1" i="0" lang="en-US" sz="1700" u="none" cap="none" strike="noStrike">
                <a:solidFill>
                  <a:schemeClr val="dk1"/>
                </a:solidFill>
                <a:latin typeface="Garamond"/>
                <a:ea typeface="Garamond"/>
                <a:cs typeface="Garamond"/>
                <a:sym typeface="Garamond"/>
              </a:rPr>
              <a:t>Τηλέφωνο Επικοινωνίας: 6981005323</a:t>
            </a:r>
            <a:endParaRPr b="1" i="0" sz="2000" u="none" cap="none" strike="noStrike">
              <a:solidFill>
                <a:srgbClr val="000000"/>
              </a:solidFill>
              <a:latin typeface="Garamond"/>
              <a:ea typeface="Garamond"/>
              <a:cs typeface="Garamond"/>
              <a:sym typeface="Garamond"/>
            </a:endParaRPr>
          </a:p>
        </p:txBody>
      </p:sp>
      <p:pic>
        <p:nvPicPr>
          <p:cNvPr id="149" name="Google Shape;149;p1"/>
          <p:cNvPicPr preferRelativeResize="0"/>
          <p:nvPr/>
        </p:nvPicPr>
        <p:blipFill rotWithShape="1">
          <a:blip r:embed="rId3">
            <a:alphaModFix/>
          </a:blip>
          <a:srcRect b="0" l="0" r="0" t="0"/>
          <a:stretch/>
        </p:blipFill>
        <p:spPr>
          <a:xfrm>
            <a:off x="4920800" y="0"/>
            <a:ext cx="2035175" cy="1565475"/>
          </a:xfrm>
          <a:prstGeom prst="rect">
            <a:avLst/>
          </a:prstGeom>
          <a:noFill/>
          <a:ln>
            <a:noFill/>
          </a:ln>
        </p:spPr>
      </p:pic>
      <p:pic>
        <p:nvPicPr>
          <p:cNvPr id="150" name="Google Shape;150;p1"/>
          <p:cNvPicPr preferRelativeResize="0"/>
          <p:nvPr/>
        </p:nvPicPr>
        <p:blipFill rotWithShape="1">
          <a:blip r:embed="rId4">
            <a:alphaModFix/>
          </a:blip>
          <a:srcRect b="0" l="0" r="0" t="0"/>
          <a:stretch/>
        </p:blipFill>
        <p:spPr>
          <a:xfrm>
            <a:off x="7005600" y="0"/>
            <a:ext cx="2138400" cy="1664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7" name="Shape 357"/>
        <p:cNvGrpSpPr/>
        <p:nvPr/>
      </p:nvGrpSpPr>
      <p:grpSpPr>
        <a:xfrm>
          <a:off x="0" y="0"/>
          <a:ext cx="0" cy="0"/>
          <a:chOff x="0" y="0"/>
          <a:chExt cx="0" cy="0"/>
        </a:xfrm>
      </p:grpSpPr>
      <p:sp>
        <p:nvSpPr>
          <p:cNvPr id="358" name="Google Shape;358;g29dfcd1b184_0_34"/>
          <p:cNvSpPr/>
          <p:nvPr/>
        </p:nvSpPr>
        <p:spPr>
          <a:xfrm>
            <a:off x="250800" y="1210775"/>
            <a:ext cx="8893200" cy="5647225"/>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Γαλλίας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Το φαινόμενο της συγκατοίκησης (cohabitation):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Στην περίπτωση αυτή, το γαλλικό Σύνταγμα δίνει μάλλον την πρωτοβουλία και το πλεονέκτημα στο κοινοβούλιο και τον πρωθυπουργό καθώς είναι αυτός που έχει την ευθύνη για την κυβέρνηση και την εθνική άμυνα.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Ο πρόεδρος έχει μάλλον έναν δευτερεύοντα ρόλο καθώς οφείλει να ορίσει πρωθυπουργό αυτόν που έχει την εμπιστοσύνη (πλειοψηφία του κοινοβουλίου). Όταν αυτή η δυνατότητα δεν υπάρχει τότε μπορούμε να έχουμε και κυβέρνηση μειοψηφίας (όπως σήμερα).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Ο πρόεδρος είναι τυπικά ο προϊστάμενος των υπουργών αλλά δεν έχει επιρροή στο έργο τους. Οφείλει μάλιστα να συμφωνεί με τις αποφάσεις τους.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Μόνο σε περίπτωση έκτακτης ανάγκης (εδαφική ακεραιότητα χώρας) μπορεί να κάνει χρήση πρόσθετων εξουσιών.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359" name="Google Shape;359;g29dfcd1b184_0_34"/>
          <p:cNvGrpSpPr/>
          <p:nvPr/>
        </p:nvGrpSpPr>
        <p:grpSpPr>
          <a:xfrm>
            <a:off x="0" y="0"/>
            <a:ext cx="9126538" cy="528638"/>
            <a:chOff x="0" y="0"/>
            <a:chExt cx="5749" cy="333"/>
          </a:xfrm>
        </p:grpSpPr>
        <p:sp>
          <p:nvSpPr>
            <p:cNvPr id="360" name="Google Shape;360;g29dfcd1b184_0_34"/>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1" name="Google Shape;361;g29dfcd1b184_0_34"/>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2" name="Google Shape;362;g29dfcd1b184_0_34"/>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3" name="Google Shape;363;g29dfcd1b184_0_34"/>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4" name="Google Shape;364;g29dfcd1b184_0_34"/>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5" name="Google Shape;365;g29dfcd1b184_0_34"/>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6" name="Google Shape;366;g29dfcd1b184_0_34"/>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7" name="Google Shape;367;g29dfcd1b184_0_34"/>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8" name="Google Shape;368;g29dfcd1b184_0_34"/>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69" name="Google Shape;369;g29dfcd1b184_0_34"/>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70" name="Google Shape;370;g29dfcd1b184_0_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71" name="Google Shape;371;g29dfcd1b184_0_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72" name="Google Shape;372;g29dfcd1b184_0_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73" name="Google Shape;373;g29dfcd1b184_0_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74" name="Google Shape;374;g29dfcd1b184_0_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75" name="Google Shape;375;g29dfcd1b184_0_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1" name="Shape 381"/>
        <p:cNvGrpSpPr/>
        <p:nvPr/>
      </p:nvGrpSpPr>
      <p:grpSpPr>
        <a:xfrm>
          <a:off x="0" y="0"/>
          <a:ext cx="0" cy="0"/>
          <a:chOff x="0" y="0"/>
          <a:chExt cx="0" cy="0"/>
        </a:xfrm>
      </p:grpSpPr>
      <p:sp>
        <p:nvSpPr>
          <p:cNvPr id="382" name="Google Shape;382;g29dfcd1b184_0_51"/>
          <p:cNvSpPr/>
          <p:nvPr/>
        </p:nvSpPr>
        <p:spPr>
          <a:xfrm>
            <a:off x="250800" y="1210775"/>
            <a:ext cx="8893200" cy="5647225"/>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Γαλλίας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Το φαινόμενο της συγκατοίκησης (cohabitation):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Αυτή η έμφαση και προτεραιότητα στις εξουσίες του πρωθυπουργού οδήγησε πολλούς ειδικούς του γαλλικού πολιτικού συστήματος να διαπιστώσουν πως στην συγκατοίκηση ο πρόεδρος λειτουργεί μάλλον σαν αρχηγός της αντιπολίτευσης. Η μόνη απόλυτη εξουσία του προέδρου στη συγκατοίκηση είναι η διάλυση του κοινοβουλίου και η πρόκληση βουλευτικών εκλογών. Είναι μια εξουσία που όμως σπάνια έχουν εφαρμόσει κατ’εξακολούθηση οι πρόεδροι στην περίπτωση της συγκατοίκησης.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Γενικότερα, η πιο δύσκολη περίοδος συγκατοίκησης ήταν στην περίοδο του 1980 και είχε σα συνέπεια την παράλυση του νομοθετικού έργου καθώς ο πρόεδρος βρισκόταν σε διαρκή διαφωνία με τον πρωθυπουργό και την κυβέρνηση. Αντίστοιχα δύσκολη μοιάζει να είναι και η τωρινή κατάσταση όπου έχουμε πρωθυπουργό μειοψηφίας.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383" name="Google Shape;383;g29dfcd1b184_0_51"/>
          <p:cNvGrpSpPr/>
          <p:nvPr/>
        </p:nvGrpSpPr>
        <p:grpSpPr>
          <a:xfrm>
            <a:off x="0" y="0"/>
            <a:ext cx="9126538" cy="528638"/>
            <a:chOff x="0" y="0"/>
            <a:chExt cx="5749" cy="333"/>
          </a:xfrm>
        </p:grpSpPr>
        <p:sp>
          <p:nvSpPr>
            <p:cNvPr id="384" name="Google Shape;384;g29dfcd1b184_0_51"/>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5" name="Google Shape;385;g29dfcd1b184_0_51"/>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6" name="Google Shape;386;g29dfcd1b184_0_51"/>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7" name="Google Shape;387;g29dfcd1b184_0_51"/>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8" name="Google Shape;388;g29dfcd1b184_0_51"/>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9" name="Google Shape;389;g29dfcd1b184_0_51"/>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0" name="Google Shape;390;g29dfcd1b184_0_51"/>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1" name="Google Shape;391;g29dfcd1b184_0_51"/>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2" name="Google Shape;392;g29dfcd1b184_0_51"/>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93" name="Google Shape;393;g29dfcd1b184_0_51"/>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94" name="Google Shape;394;g29dfcd1b184_0_5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95" name="Google Shape;395;g29dfcd1b184_0_5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96" name="Google Shape;396;g29dfcd1b184_0_5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97" name="Google Shape;397;g29dfcd1b184_0_5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98" name="Google Shape;398;g29dfcd1b184_0_5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99" name="Google Shape;399;g29dfcd1b184_0_5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5" name="Shape 405"/>
        <p:cNvGrpSpPr/>
        <p:nvPr/>
      </p:nvGrpSpPr>
      <p:grpSpPr>
        <a:xfrm>
          <a:off x="0" y="0"/>
          <a:ext cx="0" cy="0"/>
          <a:chOff x="0" y="0"/>
          <a:chExt cx="0" cy="0"/>
        </a:xfrm>
      </p:grpSpPr>
      <p:sp>
        <p:nvSpPr>
          <p:cNvPr id="406" name="Google Shape;406;g29dfcd1b184_0_68"/>
          <p:cNvSpPr/>
          <p:nvPr/>
        </p:nvSpPr>
        <p:spPr>
          <a:xfrm>
            <a:off x="250800" y="1210775"/>
            <a:ext cx="8893200" cy="5647225"/>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Γαλλίας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Η κρίση του γαλλικού πολιτικού συστήματος με επίκεντρο τον ρόλο του προέδρου?</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Οι μεγάλες εξουσίες του προέδρου είναι κληρονομιά μιας άλλης εποχής όπου υπήρχε μεγαλύτερη πίστη στην κάθετη άσκηση εξουσίας (top- down, elites vs. people).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Πλέον, σε όλες τις μεγάλες κινητοποιήσεις και αντιδράσεις (π.χ. τα κίτρινα γιλέκα) ένα από τα βασικά συνθήματα είναι και η απόρριψη της Ε’ Δημοκρατίας.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Στον αρχικό σχεδιασμό της Ε’ Δημοκρατίας, ο πρόεδρος διαχωρίστηκε ως ένα βαθμό από την κυβέρνηση ώστε να προστατευτεί το κύρος του και η αποδοχή του από την κοινωνία. Ωστόσο, αυτό είναι κάτι μάλλον αδύνατο στην ψηφιακή εποχή. Ο πρόεδρος δεν μπορεί να ‘προστατευτεί’ από τη λαϊκή δυσαρέσκεια. Πρέπει να δράσει.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Παρά τις αδυναμίες της, η Ε’ Δημοκρατία αποδείχτηκε αρκετά σταθερή. Χρειάζεται όμως γενναίες μεταρρυθμίσεις. Η επιλογή είναι η ροπή προς ένα πρωθυπουργοκεντρικό μοντέλο με ενίσχυση κυβέρνησης και κοινοβουλίου.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407" name="Google Shape;407;g29dfcd1b184_0_68"/>
          <p:cNvGrpSpPr/>
          <p:nvPr/>
        </p:nvGrpSpPr>
        <p:grpSpPr>
          <a:xfrm>
            <a:off x="0" y="0"/>
            <a:ext cx="9126538" cy="528638"/>
            <a:chOff x="0" y="0"/>
            <a:chExt cx="5749" cy="333"/>
          </a:xfrm>
        </p:grpSpPr>
        <p:sp>
          <p:nvSpPr>
            <p:cNvPr id="408" name="Google Shape;408;g29dfcd1b184_0_68"/>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9" name="Google Shape;409;g29dfcd1b184_0_68"/>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0" name="Google Shape;410;g29dfcd1b184_0_68"/>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1" name="Google Shape;411;g29dfcd1b184_0_68"/>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2" name="Google Shape;412;g29dfcd1b184_0_68"/>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3" name="Google Shape;413;g29dfcd1b184_0_68"/>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4" name="Google Shape;414;g29dfcd1b184_0_68"/>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5" name="Google Shape;415;g29dfcd1b184_0_68"/>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6" name="Google Shape;416;g29dfcd1b184_0_68"/>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417" name="Google Shape;417;g29dfcd1b184_0_68"/>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18" name="Google Shape;418;g29dfcd1b184_0_6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19" name="Google Shape;419;g29dfcd1b184_0_6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20" name="Google Shape;420;g29dfcd1b184_0_6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21" name="Google Shape;421;g29dfcd1b184_0_6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22" name="Google Shape;422;g29dfcd1b184_0_6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23" name="Google Shape;423;g29dfcd1b184_0_6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9" name="Shape 429"/>
        <p:cNvGrpSpPr/>
        <p:nvPr/>
      </p:nvGrpSpPr>
      <p:grpSpPr>
        <a:xfrm>
          <a:off x="0" y="0"/>
          <a:ext cx="0" cy="0"/>
          <a:chOff x="0" y="0"/>
          <a:chExt cx="0" cy="0"/>
        </a:xfrm>
      </p:grpSpPr>
      <p:sp>
        <p:nvSpPr>
          <p:cNvPr id="430" name="Google Shape;430;p3"/>
          <p:cNvSpPr/>
          <p:nvPr/>
        </p:nvSpPr>
        <p:spPr>
          <a:xfrm>
            <a:off x="250800" y="1210775"/>
            <a:ext cx="8893200" cy="5647225"/>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Γαλλίας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Η κρίση του γαλλικού πολιτικού συστήματος με επίκεντρο τον ρόλο του προέδρου?</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431" name="Google Shape;431;p3"/>
          <p:cNvGrpSpPr/>
          <p:nvPr/>
        </p:nvGrpSpPr>
        <p:grpSpPr>
          <a:xfrm>
            <a:off x="0" y="0"/>
            <a:ext cx="9126538" cy="528638"/>
            <a:chOff x="0" y="0"/>
            <a:chExt cx="5749" cy="333"/>
          </a:xfrm>
        </p:grpSpPr>
        <p:sp>
          <p:nvSpPr>
            <p:cNvPr id="432" name="Google Shape;432;p3"/>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3" name="Google Shape;433;p3"/>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4" name="Google Shape;434;p3"/>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5" name="Google Shape;435;p3"/>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6" name="Google Shape;436;p3"/>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7" name="Google Shape;437;p3"/>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8" name="Google Shape;438;p3"/>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9" name="Google Shape;439;p3"/>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0" name="Google Shape;440;p3"/>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441" name="Google Shape;441;p3"/>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42" name="Google Shape;442;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43" name="Google Shape;443;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44" name="Google Shape;444;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45" name="Google Shape;445;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46" name="Google Shape;446;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47" name="Google Shape;447;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https://www.brinknews.com/wp-content/uploads/2022/06/125537769_french_election-nc-2x-1600x0-c-default.jpeg" id="448" name="Google Shape;448;p3"/>
          <p:cNvPicPr preferRelativeResize="0"/>
          <p:nvPr/>
        </p:nvPicPr>
        <p:blipFill rotWithShape="1">
          <a:blip r:embed="rId3">
            <a:alphaModFix/>
          </a:blip>
          <a:srcRect b="0" l="0" r="0" t="0"/>
          <a:stretch/>
        </p:blipFill>
        <p:spPr>
          <a:xfrm>
            <a:off x="436743" y="2471057"/>
            <a:ext cx="5604827" cy="42683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4" name="Shape 454"/>
        <p:cNvGrpSpPr/>
        <p:nvPr/>
      </p:nvGrpSpPr>
      <p:grpSpPr>
        <a:xfrm>
          <a:off x="0" y="0"/>
          <a:ext cx="0" cy="0"/>
          <a:chOff x="0" y="0"/>
          <a:chExt cx="0" cy="0"/>
        </a:xfrm>
      </p:grpSpPr>
      <p:sp>
        <p:nvSpPr>
          <p:cNvPr id="455" name="Google Shape;455;g29dfcd1b184_0_85"/>
          <p:cNvSpPr/>
          <p:nvPr/>
        </p:nvSpPr>
        <p:spPr>
          <a:xfrm>
            <a:off x="130629" y="1210775"/>
            <a:ext cx="8850085" cy="5483939"/>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Γερμανίας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456" name="Google Shape;456;g29dfcd1b184_0_85"/>
          <p:cNvGrpSpPr/>
          <p:nvPr/>
        </p:nvGrpSpPr>
        <p:grpSpPr>
          <a:xfrm>
            <a:off x="0" y="0"/>
            <a:ext cx="9126538" cy="528638"/>
            <a:chOff x="0" y="0"/>
            <a:chExt cx="5749" cy="333"/>
          </a:xfrm>
        </p:grpSpPr>
        <p:sp>
          <p:nvSpPr>
            <p:cNvPr id="457" name="Google Shape;457;g29dfcd1b184_0_85"/>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8" name="Google Shape;458;g29dfcd1b184_0_85"/>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9" name="Google Shape;459;g29dfcd1b184_0_85"/>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0" name="Google Shape;460;g29dfcd1b184_0_85"/>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1" name="Google Shape;461;g29dfcd1b184_0_85"/>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2" name="Google Shape;462;g29dfcd1b184_0_85"/>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3" name="Google Shape;463;g29dfcd1b184_0_85"/>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4" name="Google Shape;464;g29dfcd1b184_0_85"/>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5" name="Google Shape;465;g29dfcd1b184_0_85"/>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466" name="Google Shape;466;g29dfcd1b184_0_85"/>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67" name="Google Shape;467;g29dfcd1b184_0_8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68" name="Google Shape;468;g29dfcd1b184_0_8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69" name="Google Shape;469;g29dfcd1b184_0_8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70" name="Google Shape;470;g29dfcd1b184_0_8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71" name="Google Shape;471;g29dfcd1b184_0_8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72" name="Google Shape;472;g29dfcd1b184_0_8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https://www.worldometers.info/img/maps/germany_political_map.gif" id="473" name="Google Shape;473;g29dfcd1b184_0_85"/>
          <p:cNvPicPr preferRelativeResize="0"/>
          <p:nvPr/>
        </p:nvPicPr>
        <p:blipFill rotWithShape="1">
          <a:blip r:embed="rId3">
            <a:alphaModFix/>
          </a:blip>
          <a:srcRect b="0" l="0" r="0" t="0"/>
          <a:stretch/>
        </p:blipFill>
        <p:spPr>
          <a:xfrm>
            <a:off x="332788" y="1861005"/>
            <a:ext cx="3314379" cy="4692196"/>
          </a:xfrm>
          <a:prstGeom prst="rect">
            <a:avLst/>
          </a:prstGeom>
          <a:noFill/>
          <a:ln>
            <a:noFill/>
          </a:ln>
        </p:spPr>
      </p:pic>
      <p:sp>
        <p:nvSpPr>
          <p:cNvPr id="474" name="Google Shape;474;g29dfcd1b184_0_85"/>
          <p:cNvSpPr txBox="1"/>
          <p:nvPr/>
        </p:nvSpPr>
        <p:spPr>
          <a:xfrm>
            <a:off x="4223657" y="1436914"/>
            <a:ext cx="4680857" cy="46166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Βασικά στοιχεία για τη χώρα: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(Source: EU)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Πληθυσμός: 83,2 εκ.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Πρωτεύουσα: Βερολίνο</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Επίσημη γλώσσα στην Ε.Ε.: γερμανικά</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Μέλος της Ε.Ε. από το 1958</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Συμμετοχή στο ευρώ από το 1999</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Συμμετοχή στη ζώνη Σένγκεν από το 1995</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Διοικητική οργάνωση: ομοσπονδιακό κράτος με 16 κρατίδια (με δικό τους σύνταγμα) και με αρκετή αυτονομία (3 κρατίδια πόλεις: Βρέμη, Βερολίνο, Αμβούργο)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Εκπροσωπείται από 96 βουλευτές στο Ευρωπαϊκό κοινοβούλιο</a:t>
            </a:r>
            <a:endParaRPr/>
          </a:p>
        </p:txBody>
      </p:sp>
      <p:sp>
        <p:nvSpPr>
          <p:cNvPr id="475" name="Google Shape;475;g29dfcd1b184_0_85"/>
          <p:cNvSpPr txBox="1"/>
          <p:nvPr/>
        </p:nvSpPr>
        <p:spPr>
          <a:xfrm>
            <a:off x="3755572" y="6008915"/>
            <a:ext cx="48768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Πολιτικός χάρτης Γερμανίας: https://www.worldometers.info/maps/france-political-map/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81" name="Shape 481"/>
        <p:cNvGrpSpPr/>
        <p:nvPr/>
      </p:nvGrpSpPr>
      <p:grpSpPr>
        <a:xfrm>
          <a:off x="0" y="0"/>
          <a:ext cx="0" cy="0"/>
          <a:chOff x="0" y="0"/>
          <a:chExt cx="0" cy="0"/>
        </a:xfrm>
      </p:grpSpPr>
      <p:sp>
        <p:nvSpPr>
          <p:cNvPr id="482" name="Google Shape;482;g29dfcd1b184_0_102"/>
          <p:cNvSpPr/>
          <p:nvPr/>
        </p:nvSpPr>
        <p:spPr>
          <a:xfrm>
            <a:off x="293915" y="1374061"/>
            <a:ext cx="8850085" cy="5483939"/>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Γερμανίας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483" name="Google Shape;483;g29dfcd1b184_0_102"/>
          <p:cNvGrpSpPr/>
          <p:nvPr/>
        </p:nvGrpSpPr>
        <p:grpSpPr>
          <a:xfrm>
            <a:off x="0" y="0"/>
            <a:ext cx="9126538" cy="528638"/>
            <a:chOff x="0" y="0"/>
            <a:chExt cx="5749" cy="333"/>
          </a:xfrm>
        </p:grpSpPr>
        <p:sp>
          <p:nvSpPr>
            <p:cNvPr id="484" name="Google Shape;484;g29dfcd1b184_0_102"/>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5" name="Google Shape;485;g29dfcd1b184_0_102"/>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6" name="Google Shape;486;g29dfcd1b184_0_102"/>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7" name="Google Shape;487;g29dfcd1b184_0_102"/>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8" name="Google Shape;488;g29dfcd1b184_0_102"/>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9" name="Google Shape;489;g29dfcd1b184_0_102"/>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0" name="Google Shape;490;g29dfcd1b184_0_102"/>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1" name="Google Shape;491;g29dfcd1b184_0_102"/>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2" name="Google Shape;492;g29dfcd1b184_0_102"/>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493" name="Google Shape;493;g29dfcd1b184_0_102"/>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94" name="Google Shape;494;g29dfcd1b184_0_10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95" name="Google Shape;495;g29dfcd1b184_0_10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96" name="Google Shape;496;g29dfcd1b184_0_10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97" name="Google Shape;497;g29dfcd1b184_0_10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98" name="Google Shape;498;g29dfcd1b184_0_10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499" name="Google Shape;499;g29dfcd1b184_0_10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00" name="Google Shape;500;g29dfcd1b184_0_102"/>
          <p:cNvPicPr preferRelativeResize="0"/>
          <p:nvPr/>
        </p:nvPicPr>
        <p:blipFill rotWithShape="1">
          <a:blip r:embed="rId3">
            <a:alphaModFix/>
          </a:blip>
          <a:srcRect b="0" l="0" r="0" t="0"/>
          <a:stretch/>
        </p:blipFill>
        <p:spPr>
          <a:xfrm>
            <a:off x="402770" y="1976555"/>
            <a:ext cx="4256315" cy="4718159"/>
          </a:xfrm>
          <a:prstGeom prst="rect">
            <a:avLst/>
          </a:prstGeom>
          <a:noFill/>
          <a:ln>
            <a:noFill/>
          </a:ln>
        </p:spPr>
      </p:pic>
      <p:sp>
        <p:nvSpPr>
          <p:cNvPr id="501" name="Google Shape;501;g29dfcd1b184_0_102"/>
          <p:cNvSpPr txBox="1"/>
          <p:nvPr/>
        </p:nvSpPr>
        <p:spPr>
          <a:xfrm>
            <a:off x="5061857" y="2253342"/>
            <a:ext cx="3875314" cy="37548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Γερμανία: η οικονομική ατμομηχανή της Ευρώπης και της Ε.Ε.</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Από εμπορικής πλευράς, κυριαρχούν οι βιομηχανίες (20%).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Το εμπόριο με χώρες της Ε.Ε. αποτελεί περίπου το 53% του ισοζυγίου της ενώ με τη Γαλλία αντιστοιχεί το 8% (9% με ΗΠΑ και 8% με Κίνα)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Από την άποψη των εισαγωγών το 64% προέρχεται από χώρες της Ε.Ε. (6% με Γαλλία, 14% με Ολλανδία)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7" name="Shape 507"/>
        <p:cNvGrpSpPr/>
        <p:nvPr/>
      </p:nvGrpSpPr>
      <p:grpSpPr>
        <a:xfrm>
          <a:off x="0" y="0"/>
          <a:ext cx="0" cy="0"/>
          <a:chOff x="0" y="0"/>
          <a:chExt cx="0" cy="0"/>
        </a:xfrm>
      </p:grpSpPr>
      <p:sp>
        <p:nvSpPr>
          <p:cNvPr id="508" name="Google Shape;508;g29dfcd1b184_0_119"/>
          <p:cNvSpPr/>
          <p:nvPr/>
        </p:nvSpPr>
        <p:spPr>
          <a:xfrm>
            <a:off x="293915" y="1374061"/>
            <a:ext cx="8850085" cy="5483939"/>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Γερμανίας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Ορόσημα της γερμανικής πολιτικής ιστορίας</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17</a:t>
            </a:r>
            <a:r>
              <a:rPr b="1" baseline="30000" i="0" lang="en-US" sz="1600" u="none" cap="none" strike="noStrike">
                <a:solidFill>
                  <a:srgbClr val="000000"/>
                </a:solidFill>
                <a:latin typeface="Arial"/>
                <a:ea typeface="Arial"/>
                <a:cs typeface="Arial"/>
                <a:sym typeface="Arial"/>
              </a:rPr>
              <a:t>ος</a:t>
            </a:r>
            <a:r>
              <a:rPr b="1" i="0" lang="en-US" sz="1600" u="none" cap="none" strike="noStrike">
                <a:solidFill>
                  <a:srgbClr val="000000"/>
                </a:solidFill>
                <a:latin typeface="Arial"/>
                <a:ea typeface="Arial"/>
                <a:cs typeface="Arial"/>
                <a:sym typeface="Arial"/>
              </a:rPr>
              <a:t>- 18</a:t>
            </a:r>
            <a:r>
              <a:rPr b="1" baseline="30000" i="0" lang="en-US" sz="1600" u="none" cap="none" strike="noStrike">
                <a:solidFill>
                  <a:srgbClr val="000000"/>
                </a:solidFill>
                <a:latin typeface="Arial"/>
                <a:ea typeface="Arial"/>
                <a:cs typeface="Arial"/>
                <a:sym typeface="Arial"/>
              </a:rPr>
              <a:t>ος</a:t>
            </a:r>
            <a:r>
              <a:rPr b="1" i="0" lang="en-US" sz="1600" u="none" cap="none" strike="noStrike">
                <a:solidFill>
                  <a:srgbClr val="000000"/>
                </a:solidFill>
                <a:latin typeface="Arial"/>
                <a:ea typeface="Arial"/>
                <a:cs typeface="Arial"/>
                <a:sym typeface="Arial"/>
              </a:rPr>
              <a:t> αι: ο χώρος της σημερινής Γερμανίας είναι πολυδιασπασμένος σε μικρά κρατίδια που έχουν εξασφαλίσει μια σχετική αυτονομία απέναντι στην αυτοκρατορία των Αψβούργων (Συνθήκη Βεστφαλίας- 1648)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1806-1813: Ναπολεόντειοι πόλεμοι</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1871: πρώτη ενοποίηση του γερμανικού χώρου υπό τον Βίσμαρκ (γερμανική αυτοκρατορία (εδαφική εξάπλωση, σύνταγμα, εκλεγμένο κοινοβούλιο αλλά με αυταρχισμό)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1914-1918 (Α’ Παγκόσμιος Πόλεμος, ήττα Γερμανίας, ταπεινωτική συνθήκη Βερσαλλιών, 1919)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1933- Ο Χίτλερ γίνεται καγκελάριος, ίδρυση Γ’ Ράιχ το 1934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509" name="Google Shape;509;g29dfcd1b184_0_119"/>
          <p:cNvGrpSpPr/>
          <p:nvPr/>
        </p:nvGrpSpPr>
        <p:grpSpPr>
          <a:xfrm>
            <a:off x="0" y="0"/>
            <a:ext cx="9126538" cy="528638"/>
            <a:chOff x="0" y="0"/>
            <a:chExt cx="5749" cy="333"/>
          </a:xfrm>
        </p:grpSpPr>
        <p:sp>
          <p:nvSpPr>
            <p:cNvPr id="510" name="Google Shape;510;g29dfcd1b184_0_119"/>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1" name="Google Shape;511;g29dfcd1b184_0_119"/>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2" name="Google Shape;512;g29dfcd1b184_0_119"/>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3" name="Google Shape;513;g29dfcd1b184_0_119"/>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4" name="Google Shape;514;g29dfcd1b184_0_119"/>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5" name="Google Shape;515;g29dfcd1b184_0_119"/>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6" name="Google Shape;516;g29dfcd1b184_0_119"/>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7" name="Google Shape;517;g29dfcd1b184_0_119"/>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8" name="Google Shape;518;g29dfcd1b184_0_119"/>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519" name="Google Shape;519;g29dfcd1b184_0_119"/>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20" name="Google Shape;520;g29dfcd1b184_0_1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21" name="Google Shape;521;g29dfcd1b184_0_1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22" name="Google Shape;522;g29dfcd1b184_0_1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23" name="Google Shape;523;g29dfcd1b184_0_1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24" name="Google Shape;524;g29dfcd1b184_0_1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25" name="Google Shape;525;g29dfcd1b184_0_1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1" name="Shape 531"/>
        <p:cNvGrpSpPr/>
        <p:nvPr/>
      </p:nvGrpSpPr>
      <p:grpSpPr>
        <a:xfrm>
          <a:off x="0" y="0"/>
          <a:ext cx="0" cy="0"/>
          <a:chOff x="0" y="0"/>
          <a:chExt cx="0" cy="0"/>
        </a:xfrm>
      </p:grpSpPr>
      <p:sp>
        <p:nvSpPr>
          <p:cNvPr id="532" name="Google Shape;532;g29dfcd1b184_0_136"/>
          <p:cNvSpPr/>
          <p:nvPr/>
        </p:nvSpPr>
        <p:spPr>
          <a:xfrm>
            <a:off x="293915" y="1374061"/>
            <a:ext cx="8850085" cy="5483939"/>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Γερμανίας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Ορόσημα της γερμανικής πολιτικής ιστορίας</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1939- 1945- Β’ Παγκόσμιος Πόλεμος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1945- 1991 (Ψυχρός Πόλεμος, 1949- 1991: διαίρεση χώρας σε Δυτική και Ανατολική Γερμανία (κομμουνιστική)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1957 Η Δυτική Γερμανία εισέρχεται στην ΕΟΚ – γνωρίζει μεγάλη οικονομική ανάπτυξη</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1989- τέλος διαίρεσης, 1991, επανένωση δύο Γερμανιών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2005 – πρώτη γυναίκα καγκελάριος η Άνγκελα Μέρκελ</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533" name="Google Shape;533;g29dfcd1b184_0_136"/>
          <p:cNvGrpSpPr/>
          <p:nvPr/>
        </p:nvGrpSpPr>
        <p:grpSpPr>
          <a:xfrm>
            <a:off x="0" y="0"/>
            <a:ext cx="9126538" cy="528638"/>
            <a:chOff x="0" y="0"/>
            <a:chExt cx="5749" cy="333"/>
          </a:xfrm>
        </p:grpSpPr>
        <p:sp>
          <p:nvSpPr>
            <p:cNvPr id="534" name="Google Shape;534;g29dfcd1b184_0_136"/>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5" name="Google Shape;535;g29dfcd1b184_0_136"/>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6" name="Google Shape;536;g29dfcd1b184_0_136"/>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7" name="Google Shape;537;g29dfcd1b184_0_136"/>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8" name="Google Shape;538;g29dfcd1b184_0_136"/>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9" name="Google Shape;539;g29dfcd1b184_0_136"/>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0" name="Google Shape;540;g29dfcd1b184_0_136"/>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1" name="Google Shape;541;g29dfcd1b184_0_136"/>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2" name="Google Shape;542;g29dfcd1b184_0_136"/>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543" name="Google Shape;543;g29dfcd1b184_0_136"/>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44" name="Google Shape;544;g29dfcd1b184_0_13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45" name="Google Shape;545;g29dfcd1b184_0_13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46" name="Google Shape;546;g29dfcd1b184_0_13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47" name="Google Shape;547;g29dfcd1b184_0_13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48" name="Google Shape;548;g29dfcd1b184_0_13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49" name="Google Shape;549;g29dfcd1b184_0_13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5" name="Shape 555"/>
        <p:cNvGrpSpPr/>
        <p:nvPr/>
      </p:nvGrpSpPr>
      <p:grpSpPr>
        <a:xfrm>
          <a:off x="0" y="0"/>
          <a:ext cx="0" cy="0"/>
          <a:chOff x="0" y="0"/>
          <a:chExt cx="0" cy="0"/>
        </a:xfrm>
      </p:grpSpPr>
      <p:sp>
        <p:nvSpPr>
          <p:cNvPr id="556" name="Google Shape;556;p4"/>
          <p:cNvSpPr/>
          <p:nvPr/>
        </p:nvSpPr>
        <p:spPr>
          <a:xfrm>
            <a:off x="293915" y="1374061"/>
            <a:ext cx="8850085" cy="5483939"/>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Γερμανίας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Από το ιστορικό πλαίσιο της Γερμανίας, υπάρχουν δύο κρίσιμα στοιχεία που πρέπει να ξεχωρίσουμε στην προσπάθεια να κατανοήσουμε το πολιτικό της σύστημα.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Το πρώτο είναι ο ομοσπονδιακός της χαρακτήρας (η ένωση μιας μεγάλης ομάδας κρατιδίων) που αντικατοπτρίζει την ιστορική εξέλιξη του γερμανικού χώρου. Είναι μια ιδιαίτερη φυσιογνωμία που συνεχίζει να αποτελεί μέρος της σύγχρονης γερμανικής ταυτότητας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Η τραυματική εμπειρία της Δημοκρατίας της Βαϊμάρης (1918- 1933) που όντως ήταν μια κοινοβουλευτική δημοκρατία με επικεφαλής τον πρόεδρο και υπεύθυνο για την κυβέρνηση τον καγκελάριο. Η Δημοκρατία της Βαϊμάρης καταλύθηκε από τον Χίτλερ και το μεταπολεμικό γερμανικό πολιτικό σύστημα οικοδομήθηκε με τρόπο που να εξασφαλίζει πως η δημοκρατία θα είναι πιο ανθεκτική σε αντίστοιχους κινδύνους στο μέλλον.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557" name="Google Shape;557;p4"/>
          <p:cNvGrpSpPr/>
          <p:nvPr/>
        </p:nvGrpSpPr>
        <p:grpSpPr>
          <a:xfrm>
            <a:off x="0" y="0"/>
            <a:ext cx="9126538" cy="528638"/>
            <a:chOff x="0" y="0"/>
            <a:chExt cx="5749" cy="333"/>
          </a:xfrm>
        </p:grpSpPr>
        <p:sp>
          <p:nvSpPr>
            <p:cNvPr id="558" name="Google Shape;558;p4"/>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9" name="Google Shape;559;p4"/>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0" name="Google Shape;560;p4"/>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1" name="Google Shape;561;p4"/>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2" name="Google Shape;562;p4"/>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3" name="Google Shape;563;p4"/>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4" name="Google Shape;564;p4"/>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5" name="Google Shape;565;p4"/>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6" name="Google Shape;566;p4"/>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567" name="Google Shape;567;p4"/>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68" name="Google Shape;568;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69" name="Google Shape;569;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70" name="Google Shape;570;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71" name="Google Shape;571;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72" name="Google Shape;572;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73" name="Google Shape;573;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79" name="Shape 579"/>
        <p:cNvGrpSpPr/>
        <p:nvPr/>
      </p:nvGrpSpPr>
      <p:grpSpPr>
        <a:xfrm>
          <a:off x="0" y="0"/>
          <a:ext cx="0" cy="0"/>
          <a:chOff x="0" y="0"/>
          <a:chExt cx="0" cy="0"/>
        </a:xfrm>
      </p:grpSpPr>
      <p:sp>
        <p:nvSpPr>
          <p:cNvPr id="580" name="Google Shape;580;p5"/>
          <p:cNvSpPr/>
          <p:nvPr/>
        </p:nvSpPr>
        <p:spPr>
          <a:xfrm>
            <a:off x="293915" y="1374061"/>
            <a:ext cx="8850085" cy="5483939"/>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Γερμανίας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Βεβαίως και η περίοδος του Ψυχρού πολέμου χαρακτηρίστηκε και αυτή από το τραύμα της διαίρεσης ανάμεσα σε Δυτική και Ανατολική Γερμανία.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Μια από τις εγγυήσεις ότι η δημοκρατία θα είναι πιο ανθεκτική υπήρξε το Σύνταγμα της Βόννης του 1949, ο οποίος έδινε πολύ μεγάλη έμφαση στα ατομικά δικαιώματα και τις ελευθερίες αλλά και στον ρόλο του κράτους για την προστασία τους.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Επίσης, υπήρχε η πρόβλεψη για έναν πολύ ισχυρό καγκελάριο, μια </a:t>
            </a:r>
            <a:r>
              <a:rPr b="1" i="0" lang="en-US" sz="1600" u="sng" cap="none" strike="noStrike">
                <a:solidFill>
                  <a:srgbClr val="000000"/>
                </a:solidFill>
                <a:latin typeface="Arial"/>
                <a:ea typeface="Arial"/>
                <a:cs typeface="Arial"/>
                <a:sym typeface="Arial"/>
              </a:rPr>
              <a:t>πολύ ισχυρή ομοσπονδιακή εκπροσώπηση και κοινοβούλιο, ένα πολύ ισχυρό ομοσπονδιακό δικαστήριο αλλά έναν μάλλον αδύναμο ομοσπονδιακό πρόεδρο.</a:t>
            </a:r>
            <a:r>
              <a:rPr b="1" i="0" lang="en-US" sz="1600" u="none" cap="none" strike="noStrike">
                <a:solidFill>
                  <a:srgbClr val="000000"/>
                </a:solidFill>
                <a:latin typeface="Arial"/>
                <a:ea typeface="Arial"/>
                <a:cs typeface="Arial"/>
                <a:sym typeface="Arial"/>
              </a:rPr>
              <a:t>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Ειδικότερα, στο κοινοβούλιο ανατέθηκε η επεξεργασία και ψήφιση νόμων για την προστασία των δικαιωμάτων των πολιτών και ιδιαίτερα των γυναικών. Είναι ακριβώς με βάση αυτό το συνταγματικό πλαίσιο που προχώρησε και η επανένωση των δύο Γερμανιών.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581" name="Google Shape;581;p5"/>
          <p:cNvGrpSpPr/>
          <p:nvPr/>
        </p:nvGrpSpPr>
        <p:grpSpPr>
          <a:xfrm>
            <a:off x="0" y="0"/>
            <a:ext cx="9126538" cy="528638"/>
            <a:chOff x="0" y="0"/>
            <a:chExt cx="5749" cy="333"/>
          </a:xfrm>
        </p:grpSpPr>
        <p:sp>
          <p:nvSpPr>
            <p:cNvPr id="582" name="Google Shape;582;p5"/>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3" name="Google Shape;583;p5"/>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4" name="Google Shape;584;p5"/>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5" name="Google Shape;585;p5"/>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6" name="Google Shape;586;p5"/>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7" name="Google Shape;587;p5"/>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8" name="Google Shape;588;p5"/>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9" name="Google Shape;589;p5"/>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0" name="Google Shape;590;p5"/>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591" name="Google Shape;591;p5"/>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92" name="Google Shape;592;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93" name="Google Shape;593;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94" name="Google Shape;594;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95" name="Google Shape;595;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96" name="Google Shape;596;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597" name="Google Shape;597;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6" name="Shape 156"/>
        <p:cNvGrpSpPr/>
        <p:nvPr/>
      </p:nvGrpSpPr>
      <p:grpSpPr>
        <a:xfrm>
          <a:off x="0" y="0"/>
          <a:ext cx="0" cy="0"/>
          <a:chOff x="0" y="0"/>
          <a:chExt cx="0" cy="0"/>
        </a:xfrm>
      </p:grpSpPr>
      <p:sp>
        <p:nvSpPr>
          <p:cNvPr id="157" name="Google Shape;157;p2"/>
          <p:cNvSpPr/>
          <p:nvPr/>
        </p:nvSpPr>
        <p:spPr>
          <a:xfrm>
            <a:off x="250800" y="1210775"/>
            <a:ext cx="8893200" cy="5647225"/>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Γαλλίας</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158" name="Google Shape;158;p2"/>
          <p:cNvGrpSpPr/>
          <p:nvPr/>
        </p:nvGrpSpPr>
        <p:grpSpPr>
          <a:xfrm>
            <a:off x="0" y="0"/>
            <a:ext cx="9126538" cy="528638"/>
            <a:chOff x="0" y="0"/>
            <a:chExt cx="5749" cy="333"/>
          </a:xfrm>
        </p:grpSpPr>
        <p:sp>
          <p:nvSpPr>
            <p:cNvPr id="159" name="Google Shape;159;p2"/>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0" name="Google Shape;160;p2"/>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1" name="Google Shape;161;p2"/>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2" name="Google Shape;162;p2"/>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3" name="Google Shape;163;p2"/>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4" name="Google Shape;164;p2"/>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5" name="Google Shape;165;p2"/>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6" name="Google Shape;166;p2"/>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7" name="Google Shape;167;p2"/>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68" name="Google Shape;168;p2"/>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169" name="Google Shape;169;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170" name="Google Shape;170;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171" name="Google Shape;171;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172" name="Google Shape;172;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173" name="Google Shape;173;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174" name="Google Shape;174;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C:\Users\User\Desktop\france_political_map.gif" id="175" name="Google Shape;175;p2"/>
          <p:cNvPicPr preferRelativeResize="0"/>
          <p:nvPr/>
        </p:nvPicPr>
        <p:blipFill rotWithShape="1">
          <a:blip r:embed="rId3">
            <a:alphaModFix/>
          </a:blip>
          <a:srcRect b="0" l="0" r="0" t="0"/>
          <a:stretch/>
        </p:blipFill>
        <p:spPr>
          <a:xfrm>
            <a:off x="211365" y="1894114"/>
            <a:ext cx="4295321" cy="4778829"/>
          </a:xfrm>
          <a:prstGeom prst="rect">
            <a:avLst/>
          </a:prstGeom>
          <a:noFill/>
          <a:ln>
            <a:noFill/>
          </a:ln>
        </p:spPr>
      </p:pic>
      <p:sp>
        <p:nvSpPr>
          <p:cNvPr id="176" name="Google Shape;176;p2"/>
          <p:cNvSpPr txBox="1"/>
          <p:nvPr/>
        </p:nvSpPr>
        <p:spPr>
          <a:xfrm>
            <a:off x="4833257" y="6041571"/>
            <a:ext cx="4093029"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Πολιτικός χάρτης Γαλλίας: https://www.worldometers.info/maps/france-political-map/</a:t>
            </a:r>
            <a:endParaRPr b="0" i="0" sz="1400" u="none" cap="none" strike="noStrike">
              <a:solidFill>
                <a:srgbClr val="000000"/>
              </a:solidFill>
              <a:latin typeface="Arial"/>
              <a:ea typeface="Arial"/>
              <a:cs typeface="Arial"/>
              <a:sym typeface="Arial"/>
            </a:endParaRPr>
          </a:p>
        </p:txBody>
      </p:sp>
      <p:sp>
        <p:nvSpPr>
          <p:cNvPr id="177" name="Google Shape;177;p2"/>
          <p:cNvSpPr txBox="1"/>
          <p:nvPr/>
        </p:nvSpPr>
        <p:spPr>
          <a:xfrm>
            <a:off x="4855029" y="1436914"/>
            <a:ext cx="4049400" cy="483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Βασικά στοιχεία για τη χώρα: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(Source: EU)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.Ε. από το 1958</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Συμμετοχή στο ευρώ από το 1999</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Συμμετοχή στη ζώνη Σένγκεν από το 1995</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Διοικητική οργάνωση: 18 περιφέρειες (13 μητροπολιτικές και 5 υπερπόντιες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Εκπροσωπείται από 79 βουλευτές στο Ευρωπαϊκό κοινοβούλιο</a:t>
            </a:r>
            <a:r>
              <a:rPr lang="en-US"/>
              <a:t>Πληθυσμός: 67,8 εκ.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Πρωτεύουσα: Παρίσι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Επίσημη γλώσσα στην Ε.Ε.: γαλλικά</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Μέλος της Ε</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03" name="Shape 603"/>
        <p:cNvGrpSpPr/>
        <p:nvPr/>
      </p:nvGrpSpPr>
      <p:grpSpPr>
        <a:xfrm>
          <a:off x="0" y="0"/>
          <a:ext cx="0" cy="0"/>
          <a:chOff x="0" y="0"/>
          <a:chExt cx="0" cy="0"/>
        </a:xfrm>
      </p:grpSpPr>
      <p:sp>
        <p:nvSpPr>
          <p:cNvPr id="604" name="Google Shape;604;p6"/>
          <p:cNvSpPr/>
          <p:nvPr/>
        </p:nvSpPr>
        <p:spPr>
          <a:xfrm>
            <a:off x="293915" y="1374061"/>
            <a:ext cx="8850085" cy="5483939"/>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Γερμανίας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Βασικά στοιχεία του γερμανικού πολιτικού συστήματος (ομοσπονδιακή προεδρευόμενη κοινοβουλευτική δημοκρατία)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Ι) Εκτελεστική εξουσία: ομοσπονδιακό επίπεδο- ο πρόεδρος της Δημοκρατίας (εκλογή από τη Βουλή), ο καγκελάριος (εκλογή από τους πολίτες) και η κυβέρνηση</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Ιι) Νομοθετική εξουσία: ομοσπονδιακό επίπεδο- η ομοσπονδιακή Βουλή (εκλογή από τους πολίτες)  και το ομοσπονδιακό συμβούλιο (ορισμός μελών από τα ομοσπονδιακά κράτη)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Ιιι) Δικαστική εξουσία: το ομοσπονδιακό δικαστήριο</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605" name="Google Shape;605;p6"/>
          <p:cNvGrpSpPr/>
          <p:nvPr/>
        </p:nvGrpSpPr>
        <p:grpSpPr>
          <a:xfrm>
            <a:off x="0" y="0"/>
            <a:ext cx="9126538" cy="528638"/>
            <a:chOff x="0" y="0"/>
            <a:chExt cx="5749" cy="333"/>
          </a:xfrm>
        </p:grpSpPr>
        <p:sp>
          <p:nvSpPr>
            <p:cNvPr id="606" name="Google Shape;606;p6"/>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7" name="Google Shape;607;p6"/>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8" name="Google Shape;608;p6"/>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9" name="Google Shape;609;p6"/>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0" name="Google Shape;610;p6"/>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1" name="Google Shape;611;p6"/>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2" name="Google Shape;612;p6"/>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3" name="Google Shape;613;p6"/>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4" name="Google Shape;614;p6"/>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615" name="Google Shape;615;p6"/>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16" name="Google Shape;616;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17" name="Google Shape;617;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18" name="Google Shape;618;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19" name="Google Shape;619;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20" name="Google Shape;620;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21" name="Google Shape;621;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27" name="Shape 627"/>
        <p:cNvGrpSpPr/>
        <p:nvPr/>
      </p:nvGrpSpPr>
      <p:grpSpPr>
        <a:xfrm>
          <a:off x="0" y="0"/>
          <a:ext cx="0" cy="0"/>
          <a:chOff x="0" y="0"/>
          <a:chExt cx="0" cy="0"/>
        </a:xfrm>
      </p:grpSpPr>
      <p:sp>
        <p:nvSpPr>
          <p:cNvPr id="628" name="Google Shape;628;p7"/>
          <p:cNvSpPr/>
          <p:nvPr/>
        </p:nvSpPr>
        <p:spPr>
          <a:xfrm>
            <a:off x="293915" y="1374061"/>
            <a:ext cx="8850085" cy="5483939"/>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Γερμανίας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629" name="Google Shape;629;p7"/>
          <p:cNvGrpSpPr/>
          <p:nvPr/>
        </p:nvGrpSpPr>
        <p:grpSpPr>
          <a:xfrm>
            <a:off x="0" y="0"/>
            <a:ext cx="9126538" cy="528638"/>
            <a:chOff x="0" y="0"/>
            <a:chExt cx="5749" cy="333"/>
          </a:xfrm>
        </p:grpSpPr>
        <p:sp>
          <p:nvSpPr>
            <p:cNvPr id="630" name="Google Shape;630;p7"/>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1" name="Google Shape;631;p7"/>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2" name="Google Shape;632;p7"/>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3" name="Google Shape;633;p7"/>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4" name="Google Shape;634;p7"/>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5" name="Google Shape;635;p7"/>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6" name="Google Shape;636;p7"/>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7" name="Google Shape;637;p7"/>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8" name="Google Shape;638;p7"/>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639" name="Google Shape;639;p7"/>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40" name="Google Shape;640;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41" name="Google Shape;641;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42" name="Google Shape;642;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43" name="Google Shape;643;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44" name="Google Shape;644;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45" name="Google Shape;645;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File:German Political System.svg" id="646" name="Google Shape;646;p7"/>
          <p:cNvPicPr preferRelativeResize="0"/>
          <p:nvPr/>
        </p:nvPicPr>
        <p:blipFill rotWithShape="1">
          <a:blip r:embed="rId3">
            <a:alphaModFix/>
          </a:blip>
          <a:srcRect b="0" l="0" r="0" t="0"/>
          <a:stretch/>
        </p:blipFill>
        <p:spPr>
          <a:xfrm>
            <a:off x="413657" y="2155370"/>
            <a:ext cx="4444546" cy="4570413"/>
          </a:xfrm>
          <a:prstGeom prst="rect">
            <a:avLst/>
          </a:prstGeom>
          <a:noFill/>
          <a:ln>
            <a:noFill/>
          </a:ln>
        </p:spPr>
      </p:pic>
      <p:sp>
        <p:nvSpPr>
          <p:cNvPr id="647" name="Google Shape;647;p7"/>
          <p:cNvSpPr txBox="1"/>
          <p:nvPr/>
        </p:nvSpPr>
        <p:spPr>
          <a:xfrm>
            <a:off x="5007429" y="1654629"/>
            <a:ext cx="3766457" cy="5693866"/>
          </a:xfrm>
          <a:prstGeom prst="rect">
            <a:avLst/>
          </a:prstGeom>
          <a:noFill/>
          <a:ln>
            <a:noFill/>
          </a:ln>
        </p:spPr>
        <p:txBody>
          <a:bodyPr anchorCtr="0" anchor="t" bIns="45700" lIns="91425" spcFirstLastPara="1" rIns="91425" wrap="square" tIns="45700">
            <a:sp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O ομοσπονδιακός πρόεδρος έχει έναν συμβολικό ρόλο (εκλέγεται από τα νομοθετικά σώματα με πλειοψηφία 50%). Ορίζει ως πρωθυπουργό τον πρόεδρο του κόμματος που έχει την πλειοψηφία στο κοινοβούλιο</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Ο ομοσπονδιακός καγκελάριος ορίζει την κυβέρνηση και έχει τη νομοθετική πρωτοβουλία</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 Η ομοσπονδιακή βουλή έχει 620 μέλη και το ομοσπονδιακό συμβούλιο έχει 69 μέλη</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Η ομοσπονδιακή νομοθεσία διαμορφώνεται από την ομοσπονδιακή βουλή. Ωστόσο, και το ομοσπονδιακό συμβούλιο έχει δυνατότητες βέτο ειδικά σε ότι αφορά νομοθεσίες που επηρεάζουν τα κρατίδια με ειδικό τρόπο.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(πηγή σχεδιαγράμματος: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https://commons.wikimedia.org/wiki/File:German_Political_System.svg</a:t>
            </a: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53" name="Shape 653"/>
        <p:cNvGrpSpPr/>
        <p:nvPr/>
      </p:nvGrpSpPr>
      <p:grpSpPr>
        <a:xfrm>
          <a:off x="0" y="0"/>
          <a:ext cx="0" cy="0"/>
          <a:chOff x="0" y="0"/>
          <a:chExt cx="0" cy="0"/>
        </a:xfrm>
      </p:grpSpPr>
      <p:sp>
        <p:nvSpPr>
          <p:cNvPr id="654" name="Google Shape;654;p8"/>
          <p:cNvSpPr/>
          <p:nvPr/>
        </p:nvSpPr>
        <p:spPr>
          <a:xfrm>
            <a:off x="293915" y="1374061"/>
            <a:ext cx="8850085" cy="5483939"/>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Γερμανίας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Μια γενική αποτίμηση της λειτουργίας του γερμανικού πολιτικού συστήματος</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Σε αντίθεση με τις περιόδους πριν τον Β’ Παγκόσμιο Πόλεμο, η Γερμανία του Ψυχρού Πολέμου και η ενωμένη Γερμανία μετά το τέλος του Ψυχρού Πολέμου αποδείχτηκε μια πολύ ανθεκτική χώρα (resilient).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Αυτό το απέδειξε με την σταθερή υποστήριξη στην ευρωπαϊκή ολοκλήρωση, με την υποστήριξη και την απορρόφηση του σοκ της επανένωσης, με τη διαχείριση της κρίσης της ευρωζώνης και του προσφυγικού/ μεταναστευτικού ζητήματος.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Οι παράγοντες που επέτρεψαν μια τέτοια εξέλιξη δεν είναι μόνο οικονομικοί αλλά και πολιτικοί. Είναι η δυνατότητα του πολιτικού της συστήματος να επιδιώκει συναινέσεις και να αμύνεται σε κάθε ομάδα ή ιδεολογία που απειλεί τη δημοκρατία. (Γι’αυτό υπάρχει και το όριο του 5% για την είσοδο ενός κόμματος στο κοινοβούλιο)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655" name="Google Shape;655;p8"/>
          <p:cNvGrpSpPr/>
          <p:nvPr/>
        </p:nvGrpSpPr>
        <p:grpSpPr>
          <a:xfrm>
            <a:off x="0" y="0"/>
            <a:ext cx="9126538" cy="528638"/>
            <a:chOff x="0" y="0"/>
            <a:chExt cx="5749" cy="333"/>
          </a:xfrm>
        </p:grpSpPr>
        <p:sp>
          <p:nvSpPr>
            <p:cNvPr id="656" name="Google Shape;656;p8"/>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57" name="Google Shape;657;p8"/>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58" name="Google Shape;658;p8"/>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59" name="Google Shape;659;p8"/>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0" name="Google Shape;660;p8"/>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1" name="Google Shape;661;p8"/>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2" name="Google Shape;662;p8"/>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3" name="Google Shape;663;p8"/>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4" name="Google Shape;664;p8"/>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665" name="Google Shape;665;p8"/>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66" name="Google Shape;666;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67" name="Google Shape;667;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68" name="Google Shape;668;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69" name="Google Shape;669;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70" name="Google Shape;670;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71" name="Google Shape;671;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77" name="Shape 677"/>
        <p:cNvGrpSpPr/>
        <p:nvPr/>
      </p:nvGrpSpPr>
      <p:grpSpPr>
        <a:xfrm>
          <a:off x="0" y="0"/>
          <a:ext cx="0" cy="0"/>
          <a:chOff x="0" y="0"/>
          <a:chExt cx="0" cy="0"/>
        </a:xfrm>
      </p:grpSpPr>
      <p:sp>
        <p:nvSpPr>
          <p:cNvPr id="678" name="Google Shape;678;p9"/>
          <p:cNvSpPr/>
          <p:nvPr/>
        </p:nvSpPr>
        <p:spPr>
          <a:xfrm>
            <a:off x="293915" y="1374061"/>
            <a:ext cx="8850085" cy="5483939"/>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Γερμανίας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Μια γενική αποτίμηση της λειτουργίας του γερμανικού πολιτικού συστήματος</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Σε πιο πρόσφατες περιόδους, το γερμανικό κομματικό σύστημα χαρακτηρίζεται και αυτό από υψηλά επίπεδα λαϊκισμού και ακραίας ιδεολογίας από τα δεξιά (π.χ. AfD) με επίκεντρο ζητήματα όπως το μεταναστευτικό ή η οικονομία. </a:t>
            </a:r>
            <a:endParaRPr/>
          </a:p>
          <a:p>
            <a:pPr indent="-342900" lvl="0" marL="342900" marR="0" rtl="0" algn="just">
              <a:lnSpc>
                <a:spcPct val="115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None/>
            </a:pPr>
            <a:r>
              <a:rPr b="1" i="0" lang="en-US"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679" name="Google Shape;679;p9"/>
          <p:cNvGrpSpPr/>
          <p:nvPr/>
        </p:nvGrpSpPr>
        <p:grpSpPr>
          <a:xfrm>
            <a:off x="0" y="0"/>
            <a:ext cx="9126538" cy="528638"/>
            <a:chOff x="0" y="0"/>
            <a:chExt cx="5749" cy="333"/>
          </a:xfrm>
        </p:grpSpPr>
        <p:sp>
          <p:nvSpPr>
            <p:cNvPr id="680" name="Google Shape;680;p9"/>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1" name="Google Shape;681;p9"/>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2" name="Google Shape;682;p9"/>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3" name="Google Shape;683;p9"/>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4" name="Google Shape;684;p9"/>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5" name="Google Shape;685;p9"/>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6" name="Google Shape;686;p9"/>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7" name="Google Shape;687;p9"/>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8" name="Google Shape;688;p9"/>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689" name="Google Shape;689;p9"/>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90" name="Google Shape;690;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91" name="Google Shape;691;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92" name="Google Shape;692;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93" name="Google Shape;693;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94" name="Google Shape;694;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695" name="Google Shape;695;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Size of parliamentary parties in the current Bundestag" id="696" name="Google Shape;696;p9"/>
          <p:cNvPicPr preferRelativeResize="0"/>
          <p:nvPr/>
        </p:nvPicPr>
        <p:blipFill rotWithShape="1">
          <a:blip r:embed="rId3">
            <a:alphaModFix/>
          </a:blip>
          <a:srcRect b="0" l="0" r="0" t="0"/>
          <a:stretch/>
        </p:blipFill>
        <p:spPr>
          <a:xfrm>
            <a:off x="765175" y="3701143"/>
            <a:ext cx="7315200" cy="31568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3" name="Shape 183"/>
        <p:cNvGrpSpPr/>
        <p:nvPr/>
      </p:nvGrpSpPr>
      <p:grpSpPr>
        <a:xfrm>
          <a:off x="0" y="0"/>
          <a:ext cx="0" cy="0"/>
          <a:chOff x="0" y="0"/>
          <a:chExt cx="0" cy="0"/>
        </a:xfrm>
      </p:grpSpPr>
      <p:sp>
        <p:nvSpPr>
          <p:cNvPr id="184" name="Google Shape;184;g292a9acef56_0_4"/>
          <p:cNvSpPr/>
          <p:nvPr/>
        </p:nvSpPr>
        <p:spPr>
          <a:xfrm>
            <a:off x="250800" y="1210775"/>
            <a:ext cx="8893200" cy="5647225"/>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Γαλλίας</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185" name="Google Shape;185;g292a9acef56_0_4"/>
          <p:cNvGrpSpPr/>
          <p:nvPr/>
        </p:nvGrpSpPr>
        <p:grpSpPr>
          <a:xfrm>
            <a:off x="0" y="0"/>
            <a:ext cx="9126538" cy="528638"/>
            <a:chOff x="0" y="0"/>
            <a:chExt cx="5749" cy="333"/>
          </a:xfrm>
        </p:grpSpPr>
        <p:sp>
          <p:nvSpPr>
            <p:cNvPr id="186" name="Google Shape;186;g292a9acef56_0_4"/>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7" name="Google Shape;187;g292a9acef56_0_4"/>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8" name="Google Shape;188;g292a9acef56_0_4"/>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9" name="Google Shape;189;g292a9acef56_0_4"/>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0" name="Google Shape;190;g292a9acef56_0_4"/>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1" name="Google Shape;191;g292a9acef56_0_4"/>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2" name="Google Shape;192;g292a9acef56_0_4"/>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3" name="Google Shape;193;g292a9acef56_0_4"/>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4" name="Google Shape;194;g292a9acef56_0_4"/>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95" name="Google Shape;195;g292a9acef56_0_4"/>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196" name="Google Shape;196;g292a9acef56_0_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197" name="Google Shape;197;g292a9acef56_0_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198" name="Google Shape;198;g292a9acef56_0_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199" name="Google Shape;199;g292a9acef56_0_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00" name="Google Shape;200;g292a9acef56_0_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01" name="Google Shape;201;g292a9acef56_0_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Milos Makes Maps on X: &quot;My map shows European railway ..." id="202" name="Google Shape;202;g292a9acef56_0_4"/>
          <p:cNvPicPr preferRelativeResize="0"/>
          <p:nvPr/>
        </p:nvPicPr>
        <p:blipFill rotWithShape="1">
          <a:blip r:embed="rId3">
            <a:alphaModFix/>
          </a:blip>
          <a:srcRect b="0" l="0" r="0" t="0"/>
          <a:stretch/>
        </p:blipFill>
        <p:spPr>
          <a:xfrm>
            <a:off x="195944" y="1905000"/>
            <a:ext cx="5083628" cy="4778829"/>
          </a:xfrm>
          <a:prstGeom prst="rect">
            <a:avLst/>
          </a:prstGeom>
          <a:noFill/>
          <a:ln>
            <a:noFill/>
          </a:ln>
        </p:spPr>
      </p:pic>
      <p:sp>
        <p:nvSpPr>
          <p:cNvPr id="203" name="Google Shape;203;g292a9acef56_0_4"/>
          <p:cNvSpPr txBox="1"/>
          <p:nvPr/>
        </p:nvSpPr>
        <p:spPr>
          <a:xfrm>
            <a:off x="5638799" y="2253342"/>
            <a:ext cx="3298372"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Γαλλία: μια χώρα που βρίσκεται στο επίκεντρο όχι μόνο της πολιτικής αλλά και της οικονομικής εξέλιξης της Ευρώπης και της Ε.Ε.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Από εμπορικής πλευράς το 54% των εμπορικών συναλλαγών της Γαλλίας πραγματοποιείται με χώρες της Ε.Ε. (το 15% με τη Γερμανία)</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Αντίστοιχες είναι και οι εισαγωγές της</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Μια από τις τεχνολογίες αιχμής που εξάγει είναι και η αμυντική βιομηχανία</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9" name="Shape 209"/>
        <p:cNvGrpSpPr/>
        <p:nvPr/>
      </p:nvGrpSpPr>
      <p:grpSpPr>
        <a:xfrm>
          <a:off x="0" y="0"/>
          <a:ext cx="0" cy="0"/>
          <a:chOff x="0" y="0"/>
          <a:chExt cx="0" cy="0"/>
        </a:xfrm>
      </p:grpSpPr>
      <p:sp>
        <p:nvSpPr>
          <p:cNvPr id="210" name="Google Shape;210;g29df07c3fae_0_18"/>
          <p:cNvSpPr/>
          <p:nvPr/>
        </p:nvSpPr>
        <p:spPr>
          <a:xfrm>
            <a:off x="250800" y="1210775"/>
            <a:ext cx="8893200" cy="5647225"/>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Γαλλίας</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Ορόσημα της γαλλικής πολιτικής ιστορίας</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Μέχρι το 1789, το πολιτικό σύστημα βασιζόταν στο μοντέλο της απόλυτης μοναρχίας</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Η επανάσταση του 1789 εγκαθιδρύει για πρώτη φορά τη συνταγματική μοναρχία. Ήταν όμως βραχύβια (1789-1792)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Η Ά Δημοκρατία εγκαθιδρύεται το 1792 και διαρκεί μέχρι το 1804</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Από το 1804 μέχρι το 1815 έχουμε την πρώτη Αυτοκρατορία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Από το 1814 μέχρι το 1848 έχουμε ξανά μοναρχία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Η Β’ Δημοκρατία διαρκεί από το 1848 μέχρι το 1852</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211" name="Google Shape;211;g29df07c3fae_0_18"/>
          <p:cNvGrpSpPr/>
          <p:nvPr/>
        </p:nvGrpSpPr>
        <p:grpSpPr>
          <a:xfrm>
            <a:off x="0" y="0"/>
            <a:ext cx="9126538" cy="528638"/>
            <a:chOff x="0" y="0"/>
            <a:chExt cx="5749" cy="333"/>
          </a:xfrm>
        </p:grpSpPr>
        <p:sp>
          <p:nvSpPr>
            <p:cNvPr id="212" name="Google Shape;212;g29df07c3fae_0_18"/>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3" name="Google Shape;213;g29df07c3fae_0_18"/>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4" name="Google Shape;214;g29df07c3fae_0_18"/>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5" name="Google Shape;215;g29df07c3fae_0_18"/>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6" name="Google Shape;216;g29df07c3fae_0_18"/>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7" name="Google Shape;217;g29df07c3fae_0_18"/>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8" name="Google Shape;218;g29df07c3fae_0_18"/>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9" name="Google Shape;219;g29df07c3fae_0_18"/>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0" name="Google Shape;220;g29df07c3fae_0_18"/>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21" name="Google Shape;221;g29df07c3fae_0_18"/>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22" name="Google Shape;222;g29df07c3fae_0_1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23" name="Google Shape;223;g29df07c3fae_0_1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24" name="Google Shape;224;g29df07c3fae_0_1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25" name="Google Shape;225;g29df07c3fae_0_1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26" name="Google Shape;226;g29df07c3fae_0_1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27" name="Google Shape;227;g29df07c3fae_0_1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3" name="Shape 233"/>
        <p:cNvGrpSpPr/>
        <p:nvPr/>
      </p:nvGrpSpPr>
      <p:grpSpPr>
        <a:xfrm>
          <a:off x="0" y="0"/>
          <a:ext cx="0" cy="0"/>
          <a:chOff x="0" y="0"/>
          <a:chExt cx="0" cy="0"/>
        </a:xfrm>
      </p:grpSpPr>
      <p:sp>
        <p:nvSpPr>
          <p:cNvPr id="234" name="Google Shape;234;g29dfcd1b184_0_0"/>
          <p:cNvSpPr/>
          <p:nvPr/>
        </p:nvSpPr>
        <p:spPr>
          <a:xfrm>
            <a:off x="250800" y="1210775"/>
            <a:ext cx="8893200" cy="5647225"/>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Γαλλίας</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Ορόσημα της γαλλικής πολιτικής ιστορίας</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Από το 1852 μέχρι το 1870 έχουμε τη Β’ Αυτοκρατορία</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Από το 1870 μέχρι το 1940 έχουμε τη Γ’ Δημοκρατία</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Από το 1940 μέχρι το 1944 έχουμε το καθεστώς Vichy</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Από το 1944 μέχρι το 1957 έχουμε τη Δ’ Δημοκρατία</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Από το 1958 μέχρι σήμερα έχουμε την Ε’ Δημοκρατία</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235" name="Google Shape;235;g29dfcd1b184_0_0"/>
          <p:cNvGrpSpPr/>
          <p:nvPr/>
        </p:nvGrpSpPr>
        <p:grpSpPr>
          <a:xfrm>
            <a:off x="0" y="0"/>
            <a:ext cx="9126538" cy="528638"/>
            <a:chOff x="0" y="0"/>
            <a:chExt cx="5749" cy="333"/>
          </a:xfrm>
        </p:grpSpPr>
        <p:sp>
          <p:nvSpPr>
            <p:cNvPr id="236" name="Google Shape;236;g29dfcd1b184_0_0"/>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7" name="Google Shape;237;g29dfcd1b184_0_0"/>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8" name="Google Shape;238;g29dfcd1b184_0_0"/>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9" name="Google Shape;239;g29dfcd1b184_0_0"/>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0" name="Google Shape;240;g29dfcd1b184_0_0"/>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1" name="Google Shape;241;g29dfcd1b184_0_0"/>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2" name="Google Shape;242;g29dfcd1b184_0_0"/>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3" name="Google Shape;243;g29dfcd1b184_0_0"/>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4" name="Google Shape;244;g29dfcd1b184_0_0"/>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45" name="Google Shape;245;g29dfcd1b184_0_0"/>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46" name="Google Shape;246;g29dfcd1b184_0_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47" name="Google Shape;247;g29dfcd1b184_0_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48" name="Google Shape;248;g29dfcd1b184_0_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49" name="Google Shape;249;g29dfcd1b184_0_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50" name="Google Shape;250;g29dfcd1b184_0_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51" name="Google Shape;251;g29dfcd1b184_0_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7" name="Shape 257"/>
        <p:cNvGrpSpPr/>
        <p:nvPr/>
      </p:nvGrpSpPr>
      <p:grpSpPr>
        <a:xfrm>
          <a:off x="0" y="0"/>
          <a:ext cx="0" cy="0"/>
          <a:chOff x="0" y="0"/>
          <a:chExt cx="0" cy="0"/>
        </a:xfrm>
      </p:grpSpPr>
      <p:sp>
        <p:nvSpPr>
          <p:cNvPr id="258" name="Google Shape;258;g292a9acef56_0_23"/>
          <p:cNvSpPr/>
          <p:nvPr/>
        </p:nvSpPr>
        <p:spPr>
          <a:xfrm>
            <a:off x="250800" y="1210775"/>
            <a:ext cx="8893200" cy="5647225"/>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Γαλλίας</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Το γαλλικό πολιτικό σύστημα βασίζεται στην κοινοβουλευτική δημοκρατία αλλά το περιγράφουμε επίσης και ως ημι- προεδρικό καθώς ο πρόεδρος έχει μεγάλη εκτελεστική εξουσία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259" name="Google Shape;259;g292a9acef56_0_23"/>
          <p:cNvGrpSpPr/>
          <p:nvPr/>
        </p:nvGrpSpPr>
        <p:grpSpPr>
          <a:xfrm>
            <a:off x="0" y="0"/>
            <a:ext cx="9126538" cy="528638"/>
            <a:chOff x="0" y="0"/>
            <a:chExt cx="5749" cy="333"/>
          </a:xfrm>
        </p:grpSpPr>
        <p:sp>
          <p:nvSpPr>
            <p:cNvPr id="260" name="Google Shape;260;g292a9acef56_0_23"/>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1" name="Google Shape;261;g292a9acef56_0_23"/>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2" name="Google Shape;262;g292a9acef56_0_23"/>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3" name="Google Shape;263;g292a9acef56_0_23"/>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4" name="Google Shape;264;g292a9acef56_0_23"/>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5" name="Google Shape;265;g292a9acef56_0_23"/>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6" name="Google Shape;266;g292a9acef56_0_23"/>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7" name="Google Shape;267;g292a9acef56_0_23"/>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8" name="Google Shape;268;g292a9acef56_0_23"/>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69" name="Google Shape;269;g292a9acef56_0_23"/>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70" name="Google Shape;270;g292a9acef56_0_2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71" name="Google Shape;271;g292a9acef56_0_2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72" name="Google Shape;272;g292a9acef56_0_2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73" name="Google Shape;273;g292a9acef56_0_2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74" name="Google Shape;274;g292a9acef56_0_2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75" name="Google Shape;275;g292a9acef56_0_2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aphicFrame>
        <p:nvGraphicFramePr>
          <p:cNvPr id="276" name="Google Shape;276;g292a9acef56_0_23"/>
          <p:cNvGraphicFramePr/>
          <p:nvPr/>
        </p:nvGraphicFramePr>
        <p:xfrm>
          <a:off x="348341" y="2866569"/>
          <a:ext cx="3000000" cy="3000000"/>
        </p:xfrm>
        <a:graphic>
          <a:graphicData uri="http://schemas.openxmlformats.org/drawingml/2006/table">
            <a:tbl>
              <a:tblPr bandRow="1" firstRow="1">
                <a:noFill/>
                <a:tableStyleId>{ADDC02E1-0846-4218-83F0-204FA211CE97}</a:tableStyleId>
              </a:tblPr>
              <a:tblGrid>
                <a:gridCol w="4098475"/>
                <a:gridCol w="4098475"/>
              </a:tblGrid>
              <a:tr h="518900">
                <a:tc>
                  <a:txBody>
                    <a:bodyPr/>
                    <a:lstStyle/>
                    <a:p>
                      <a:pPr indent="0" lvl="0" marL="0" marR="0" rtl="0" algn="l">
                        <a:lnSpc>
                          <a:spcPct val="100000"/>
                        </a:lnSpc>
                        <a:spcBef>
                          <a:spcPts val="0"/>
                        </a:spcBef>
                        <a:spcAft>
                          <a:spcPts val="0"/>
                        </a:spcAft>
                        <a:buNone/>
                      </a:pPr>
                      <a:r>
                        <a:rPr lang="en-US" sz="1400" u="none" cap="none" strike="noStrike"/>
                        <a:t>  Πρόεδροι της Γαλλίας από το 1958 (Ε΄Γαλλική δημοκρατία)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Πρωθυπουργοί της κυβέρνησης από το 1958 (ανα</a:t>
                      </a:r>
                      <a:r>
                        <a:rPr lang="en-US" sz="1400" u="none" cap="none" strike="noStrike"/>
                        <a:t> πρόεδρο) </a:t>
                      </a:r>
                      <a:endParaRPr sz="1400" u="none" cap="none" strike="noStrike"/>
                    </a:p>
                  </a:txBody>
                  <a:tcPr marT="45725" marB="45725" marR="91450" marL="91450"/>
                </a:tc>
              </a:tr>
              <a:tr h="1641925">
                <a:tc>
                  <a:txBody>
                    <a:bodyPr/>
                    <a:lstStyle/>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Charles de Gaulle (1959-1969)</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Georges Pompidou (1969-1974) </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Valery Giscard</a:t>
                      </a:r>
                      <a:r>
                        <a:rPr lang="en-US" sz="1400" u="none" cap="none" strike="noStrike"/>
                        <a:t> D’Estaing (1974-1981)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Francois Mitterrand</a:t>
                      </a:r>
                      <a:r>
                        <a:rPr lang="en-US" sz="1400" u="none" cap="none" strike="noStrike"/>
                        <a:t> (1981- 1995) </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Jacques Chirac (1995- 2007) </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Nicolas Sarkozy (2007- 2012) </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Francois Hollande (2012-2017)</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Emmanuel Macron (2017-σήμερα) </a:t>
                      </a:r>
                      <a:endParaRPr sz="1400" u="none" cap="none" strike="noStrike"/>
                    </a:p>
                  </a:txBody>
                  <a:tcPr marT="45725" marB="45725" marR="91450" marL="91450"/>
                </a:tc>
                <a:tc>
                  <a:txBody>
                    <a:bodyPr/>
                    <a:lstStyle/>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3 (De Gaulle)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3 (Pompidou)</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 2</a:t>
                      </a:r>
                      <a:r>
                        <a:rPr lang="en-US" sz="1400" u="none" cap="none" strike="noStrike"/>
                        <a:t> (D’Estaign)</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7 (Mitterrand) </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4 (Chirac) </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1 (Sarkozy)</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3 (Hollande)</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88900" lvl="0" marL="0" marR="0" rtl="0" algn="l">
                        <a:lnSpc>
                          <a:spcPct val="100000"/>
                        </a:lnSpc>
                        <a:spcBef>
                          <a:spcPts val="0"/>
                        </a:spcBef>
                        <a:spcAft>
                          <a:spcPts val="0"/>
                        </a:spcAft>
                        <a:buClr>
                          <a:srgbClr val="000000"/>
                        </a:buClr>
                        <a:buSzPts val="1400"/>
                        <a:buFont typeface="Arial"/>
                        <a:buChar char="-"/>
                      </a:pPr>
                      <a:r>
                        <a:rPr lang="en-US" sz="1400" u="none" cap="none" strike="noStrike"/>
                        <a:t>3 (Macron) </a:t>
                      </a:r>
                      <a:endParaRPr sz="1400" u="none" cap="none" strike="noStrike"/>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2" name="Shape 282"/>
        <p:cNvGrpSpPr/>
        <p:nvPr/>
      </p:nvGrpSpPr>
      <p:grpSpPr>
        <a:xfrm>
          <a:off x="0" y="0"/>
          <a:ext cx="0" cy="0"/>
          <a:chOff x="0" y="0"/>
          <a:chExt cx="0" cy="0"/>
        </a:xfrm>
      </p:grpSpPr>
      <p:sp>
        <p:nvSpPr>
          <p:cNvPr id="283" name="Google Shape;283;g292a9acef56_0_42"/>
          <p:cNvSpPr/>
          <p:nvPr/>
        </p:nvSpPr>
        <p:spPr>
          <a:xfrm>
            <a:off x="250800" y="1210775"/>
            <a:ext cx="8893200" cy="5647225"/>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Γαλλίας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δομή του γαλλικού πολιτικού συστήματος με βάση το Σύνταγμα του 1958</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(Ημι-προεδρική κοινοβουλευτική δημοκρατία)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284" name="Google Shape;284;g292a9acef56_0_42"/>
          <p:cNvGrpSpPr/>
          <p:nvPr/>
        </p:nvGrpSpPr>
        <p:grpSpPr>
          <a:xfrm>
            <a:off x="0" y="0"/>
            <a:ext cx="9126538" cy="528638"/>
            <a:chOff x="0" y="0"/>
            <a:chExt cx="5749" cy="333"/>
          </a:xfrm>
        </p:grpSpPr>
        <p:sp>
          <p:nvSpPr>
            <p:cNvPr id="285" name="Google Shape;285;g292a9acef56_0_42"/>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6" name="Google Shape;286;g292a9acef56_0_42"/>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7" name="Google Shape;287;g292a9acef56_0_42"/>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8" name="Google Shape;288;g292a9acef56_0_42"/>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9" name="Google Shape;289;g292a9acef56_0_42"/>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0" name="Google Shape;290;g292a9acef56_0_42"/>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1" name="Google Shape;291;g292a9acef56_0_42"/>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2" name="Google Shape;292;g292a9acef56_0_42"/>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3" name="Google Shape;293;g292a9acef56_0_42"/>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94" name="Google Shape;294;g292a9acef56_0_42"/>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95" name="Google Shape;295;g292a9acef56_0_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96" name="Google Shape;296;g292a9acef56_0_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97" name="Google Shape;297;g292a9acef56_0_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98" name="Google Shape;298;g292a9acef56_0_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299" name="Google Shape;299;g292a9acef56_0_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00" name="Google Shape;300;g292a9acef56_0_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g292a9acef56_0_42"/>
          <p:cNvSpPr txBox="1"/>
          <p:nvPr/>
        </p:nvSpPr>
        <p:spPr>
          <a:xfrm>
            <a:off x="413657" y="2329544"/>
            <a:ext cx="8479971" cy="203132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Εκτελεστική εξουσία: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Πρόεδρος της Δημοκρατίας με δικαίωμα να ορίσει τον Πρωθυπουργό, ο οποίος με τη σειρά του και σε συμφωνία με τον πρόεδρο σχηματίζει την κυβέρνηση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Ο Πρόεδρος της Δημοκρατίας εκλέγεται με άμεση εκλογή από τους πολίτες με θητεία 5 ετών</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Ο Πρόεδρος μπορεί να οργανώσει δημοψήφισμα και να διαλύσει το κοινοβούλιο προκαλώντας εκλογές</a:t>
            </a:r>
            <a:endParaRPr b="1" i="0" sz="1400" u="none" cap="none" strike="noStrike">
              <a:solidFill>
                <a:srgbClr val="000000"/>
              </a:solidFill>
              <a:latin typeface="Arial"/>
              <a:ea typeface="Arial"/>
              <a:cs typeface="Arial"/>
              <a:sym typeface="Arial"/>
            </a:endParaRPr>
          </a:p>
        </p:txBody>
      </p:sp>
      <p:sp>
        <p:nvSpPr>
          <p:cNvPr id="302" name="Google Shape;302;g292a9acef56_0_42"/>
          <p:cNvSpPr txBox="1"/>
          <p:nvPr/>
        </p:nvSpPr>
        <p:spPr>
          <a:xfrm>
            <a:off x="381000" y="4408715"/>
            <a:ext cx="8479971" cy="1600438"/>
          </a:xfrm>
          <a:prstGeom prst="rect">
            <a:avLst/>
          </a:prstGeom>
          <a:solidFill>
            <a:srgbClr val="84FFE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Νομοθετική εξουσία: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Το κοινοβούλιο (577 βουλευτές με θητεία 5 ετών με απευθείας εκλογή από τους πολίτες) το οποίο ψηφίζει τους νόμους και μπορεί να αναιρέσει νόμους ή να απορρίψει νόμους της κυβέρνησης</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Η γερουσία (321 γερουσιαστές που εκλέγονται με έμμεση εκλογή για θητεία 6 ετών) που επίσης συζητά και ψηφίζει νόμους</a:t>
            </a:r>
            <a:endParaRPr/>
          </a:p>
        </p:txBody>
      </p:sp>
      <p:sp>
        <p:nvSpPr>
          <p:cNvPr id="303" name="Google Shape;303;g292a9acef56_0_42"/>
          <p:cNvSpPr txBox="1"/>
          <p:nvPr/>
        </p:nvSpPr>
        <p:spPr>
          <a:xfrm>
            <a:off x="478971" y="6204857"/>
            <a:ext cx="8392886" cy="523220"/>
          </a:xfrm>
          <a:prstGeom prst="rect">
            <a:avLst/>
          </a:prstGeom>
          <a:solidFill>
            <a:srgbClr val="92D050"/>
          </a:solid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Η δικαστική εξουσία με βασική αναφορά το Συνταγματικό Συμβούλιο που εξετάζει τη συμβατότητα των νόμων με το Σύνταγμα</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9" name="Shape 309"/>
        <p:cNvGrpSpPr/>
        <p:nvPr/>
      </p:nvGrpSpPr>
      <p:grpSpPr>
        <a:xfrm>
          <a:off x="0" y="0"/>
          <a:ext cx="0" cy="0"/>
          <a:chOff x="0" y="0"/>
          <a:chExt cx="0" cy="0"/>
        </a:xfrm>
      </p:grpSpPr>
      <p:sp>
        <p:nvSpPr>
          <p:cNvPr id="310" name="Google Shape;310;g29df07c3fae_0_0"/>
          <p:cNvSpPr/>
          <p:nvPr/>
        </p:nvSpPr>
        <p:spPr>
          <a:xfrm>
            <a:off x="250800" y="1210775"/>
            <a:ext cx="8893200" cy="5647225"/>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Γαλλίας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δομή του γαλλικού πολιτικού συστήματος με βάση το Σύνταγμα του 1958</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Η Ε’ Δημοκρατία (1958 μέχρι σήμερα) σημαδεύτηκε από την προσωπικότητα του στρατηγού De Gaulle που υπήρξε και ο πρώτος πρόεδρος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Ο βασικός του στόχος ήταν να αποφύγει τα προβλήματα των προηγούμενων Δημοκρατιών. Γι’αυτό ακριβώς και σχεδιάστηκε γύρω από έναν ισχυρό πρόεδρο.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Ο πρόεδρος πέρα από την εξουσία να ορίζει τον πρωθυπουργό, να οργανώνει δημοψηφίσματα και να μπορεί να διαλύει το κοινοβούλιο (1 φορά τον χρόνο), είναι επίσης ο αρχηγός του κράτους, ο αρχηγός των ενόπλων δυνάμεων, ο επικεφαλής της διπλωματίας και γενικά ο εγγυητής της λειτουργίας του πολιτεύματος., ενώ μπορεί να αποδώσει και χάρη.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Επίσης, εγγυάται τη διάκριση των εξουσιών, την εδαφική ακεραιότητα της χώρας και την τήρηση των συνθηκών και των νόμων.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311" name="Google Shape;311;g29df07c3fae_0_0"/>
          <p:cNvGrpSpPr/>
          <p:nvPr/>
        </p:nvGrpSpPr>
        <p:grpSpPr>
          <a:xfrm>
            <a:off x="0" y="0"/>
            <a:ext cx="9126538" cy="528638"/>
            <a:chOff x="0" y="0"/>
            <a:chExt cx="5749" cy="333"/>
          </a:xfrm>
        </p:grpSpPr>
        <p:sp>
          <p:nvSpPr>
            <p:cNvPr id="312" name="Google Shape;312;g29df07c3fae_0_0"/>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3" name="Google Shape;313;g29df07c3fae_0_0"/>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4" name="Google Shape;314;g29df07c3fae_0_0"/>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5" name="Google Shape;315;g29df07c3fae_0_0"/>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6" name="Google Shape;316;g29df07c3fae_0_0"/>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7" name="Google Shape;317;g29df07c3fae_0_0"/>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8" name="Google Shape;318;g29df07c3fae_0_0"/>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9" name="Google Shape;319;g29df07c3fae_0_0"/>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0" name="Google Shape;320;g29df07c3fae_0_0"/>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21" name="Google Shape;321;g29df07c3fae_0_0"/>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22" name="Google Shape;322;g29df07c3fae_0_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23" name="Google Shape;323;g29df07c3fae_0_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24" name="Google Shape;324;g29df07c3fae_0_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25" name="Google Shape;325;g29df07c3fae_0_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26" name="Google Shape;326;g29df07c3fae_0_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27" name="Google Shape;327;g29df07c3fae_0_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3" name="Shape 333"/>
        <p:cNvGrpSpPr/>
        <p:nvPr/>
      </p:nvGrpSpPr>
      <p:grpSpPr>
        <a:xfrm>
          <a:off x="0" y="0"/>
          <a:ext cx="0" cy="0"/>
          <a:chOff x="0" y="0"/>
          <a:chExt cx="0" cy="0"/>
        </a:xfrm>
      </p:grpSpPr>
      <p:sp>
        <p:nvSpPr>
          <p:cNvPr id="334" name="Google Shape;334;g29dfcd1b184_0_17"/>
          <p:cNvSpPr/>
          <p:nvPr/>
        </p:nvSpPr>
        <p:spPr>
          <a:xfrm>
            <a:off x="250800" y="1210775"/>
            <a:ext cx="8893200" cy="5647225"/>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Μέρος Α. </a:t>
            </a:r>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Η περίπτωση της Γαλλίας</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Το φαινόμενο της συγκατοίκησης (cohabitation):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 Στα πλαίσια της Ε’ Δημοκρατίας, τις περισσότερες φορές, ο πρωθυπουργός προερχόταν από το κόμμα από το οποίο προέρχεται και ο πρόεδρος.  Αυτό ήταν ως ένα σημείο και επακόλουθο του γεγονότος ότι οι βουλευτικές εκλογές έπονται των προεδρικών και επομένως επιβεβαιώνεται η αποδοχή του προέδρου και του κόμματός του.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Arial"/>
                <a:ea typeface="Arial"/>
                <a:cs typeface="Arial"/>
                <a:sym typeface="Arial"/>
              </a:rPr>
              <a:t>Ωστόσο, έχουν υπάρξει 3 περιπτώσεις όπου ο πρόεδρος έπρεπε να μοιραστεί την εκτελεστική εξουσία με έναν πρωθυπουργό από άλλο κόμμα: </a:t>
            </a:r>
            <a:endParaRPr/>
          </a:p>
          <a:p>
            <a:pPr indent="-2413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400050" lvl="0" marL="400050" marR="0" rtl="0" algn="just">
              <a:lnSpc>
                <a:spcPct val="115000"/>
              </a:lnSpc>
              <a:spcBef>
                <a:spcPts val="0"/>
              </a:spcBef>
              <a:spcAft>
                <a:spcPts val="0"/>
              </a:spcAft>
              <a:buClr>
                <a:srgbClr val="000000"/>
              </a:buClr>
              <a:buSzPts val="1600"/>
              <a:buFont typeface="Arial"/>
              <a:buAutoNum type="romanLcParenR"/>
            </a:pPr>
            <a:r>
              <a:rPr b="1" i="0" lang="en-US" sz="1600" u="none" cap="none" strike="noStrike">
                <a:solidFill>
                  <a:srgbClr val="000000"/>
                </a:solidFill>
                <a:latin typeface="Arial"/>
                <a:ea typeface="Arial"/>
                <a:cs typeface="Arial"/>
                <a:sym typeface="Arial"/>
              </a:rPr>
              <a:t>1986-1988 (Πρόεδρος ο σοσιαλιστής Mitterrand και πρωθυπουργός ο συντηρητικός Chirac</a:t>
            </a:r>
            <a:endParaRPr/>
          </a:p>
          <a:p>
            <a:pPr indent="-400050" lvl="0" marL="400050" marR="0" rtl="0" algn="just">
              <a:lnSpc>
                <a:spcPct val="115000"/>
              </a:lnSpc>
              <a:spcBef>
                <a:spcPts val="0"/>
              </a:spcBef>
              <a:spcAft>
                <a:spcPts val="0"/>
              </a:spcAft>
              <a:buClr>
                <a:srgbClr val="000000"/>
              </a:buClr>
              <a:buSzPts val="1600"/>
              <a:buFont typeface="Arial"/>
              <a:buAutoNum type="romanLcParenR"/>
            </a:pPr>
            <a:r>
              <a:rPr b="1" i="0" lang="en-US" sz="1600" u="none" cap="none" strike="noStrike">
                <a:solidFill>
                  <a:srgbClr val="000000"/>
                </a:solidFill>
                <a:latin typeface="Arial"/>
                <a:ea typeface="Arial"/>
                <a:cs typeface="Arial"/>
                <a:sym typeface="Arial"/>
              </a:rPr>
              <a:t>1993-1995 (Πρόεδρος ο σοσιαλιστής Mitterrand και πρωθυπουργός ο συντηρητικός Balladur)</a:t>
            </a:r>
            <a:endParaRPr/>
          </a:p>
          <a:p>
            <a:pPr indent="-400050" lvl="0" marL="400050" marR="0" rtl="0" algn="just">
              <a:lnSpc>
                <a:spcPct val="115000"/>
              </a:lnSpc>
              <a:spcBef>
                <a:spcPts val="0"/>
              </a:spcBef>
              <a:spcAft>
                <a:spcPts val="0"/>
              </a:spcAft>
              <a:buClr>
                <a:srgbClr val="000000"/>
              </a:buClr>
              <a:buSzPts val="1600"/>
              <a:buFont typeface="Arial"/>
              <a:buAutoNum type="romanLcParenR"/>
            </a:pPr>
            <a:r>
              <a:rPr b="1" i="0" lang="en-US" sz="1600" u="none" cap="none" strike="noStrike">
                <a:solidFill>
                  <a:srgbClr val="000000"/>
                </a:solidFill>
                <a:latin typeface="Arial"/>
                <a:ea typeface="Arial"/>
                <a:cs typeface="Arial"/>
                <a:sym typeface="Arial"/>
              </a:rPr>
              <a:t>1997-2002 (Πρόεδρος ο συντηρητικός Chirac και πρωθυπουργός ο σοσιαλιστής Jospin)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grpSp>
        <p:nvGrpSpPr>
          <p:cNvPr id="335" name="Google Shape;335;g29dfcd1b184_0_17"/>
          <p:cNvGrpSpPr/>
          <p:nvPr/>
        </p:nvGrpSpPr>
        <p:grpSpPr>
          <a:xfrm>
            <a:off x="0" y="0"/>
            <a:ext cx="9126538" cy="528638"/>
            <a:chOff x="0" y="0"/>
            <a:chExt cx="5749" cy="333"/>
          </a:xfrm>
        </p:grpSpPr>
        <p:sp>
          <p:nvSpPr>
            <p:cNvPr id="336" name="Google Shape;336;g29dfcd1b184_0_17"/>
            <p:cNvSpPr/>
            <p:nvPr/>
          </p:nvSpPr>
          <p:spPr>
            <a:xfrm>
              <a:off x="0" y="0"/>
              <a:ext cx="169" cy="325"/>
            </a:xfrm>
            <a:prstGeom prst="rect">
              <a:avLst/>
            </a:prstGeom>
            <a:gradFill>
              <a:gsLst>
                <a:gs pos="0">
                  <a:srgbClr val="8EC000"/>
                </a:gs>
                <a:gs pos="100000">
                  <a:srgbClr val="FFFFFF"/>
                </a:gs>
              </a:gsLst>
              <a:lin ang="0" scaled="0"/>
            </a:gra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7" name="Google Shape;337;g29dfcd1b184_0_17"/>
            <p:cNvSpPr/>
            <p:nvPr/>
          </p:nvSpPr>
          <p:spPr>
            <a:xfrm>
              <a:off x="260" y="85"/>
              <a:ext cx="5489" cy="162"/>
            </a:xfrm>
            <a:prstGeom prst="rect">
              <a:avLst/>
            </a:prstGeom>
            <a:solidFill>
              <a:srgbClr val="DDDDDD">
                <a:alpha val="73725"/>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8" name="Google Shape;338;g29dfcd1b184_0_17"/>
            <p:cNvSpPr/>
            <p:nvPr/>
          </p:nvSpPr>
          <p:spPr>
            <a:xfrm>
              <a:off x="258" y="85"/>
              <a:ext cx="76" cy="78"/>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9" name="Google Shape;339;g29dfcd1b184_0_17"/>
            <p:cNvSpPr/>
            <p:nvPr/>
          </p:nvSpPr>
          <p:spPr>
            <a:xfrm>
              <a:off x="345" y="0"/>
              <a:ext cx="77"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0" name="Google Shape;340;g29dfcd1b184_0_17"/>
            <p:cNvSpPr/>
            <p:nvPr/>
          </p:nvSpPr>
          <p:spPr>
            <a:xfrm>
              <a:off x="345" y="85"/>
              <a:ext cx="77" cy="78"/>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1" name="Google Shape;341;g29dfcd1b184_0_17"/>
            <p:cNvSpPr/>
            <p:nvPr/>
          </p:nvSpPr>
          <p:spPr>
            <a:xfrm>
              <a:off x="173" y="173"/>
              <a:ext cx="75" cy="76"/>
            </a:xfrm>
            <a:prstGeom prst="rect">
              <a:avLst/>
            </a:prstGeom>
            <a:solidFill>
              <a:srgbClr val="00007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2" name="Google Shape;342;g29dfcd1b184_0_17"/>
            <p:cNvSpPr/>
            <p:nvPr/>
          </p:nvSpPr>
          <p:spPr>
            <a:xfrm>
              <a:off x="83" y="86"/>
              <a:ext cx="78" cy="76"/>
            </a:xfrm>
            <a:prstGeom prst="rect">
              <a:avLst/>
            </a:prstGeom>
            <a:solidFill>
              <a:srgbClr val="96969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3" name="Google Shape;343;g29dfcd1b184_0_17"/>
            <p:cNvSpPr/>
            <p:nvPr/>
          </p:nvSpPr>
          <p:spPr>
            <a:xfrm>
              <a:off x="258" y="171"/>
              <a:ext cx="76" cy="76"/>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4" name="Google Shape;344;g29dfcd1b184_0_17"/>
            <p:cNvSpPr/>
            <p:nvPr/>
          </p:nvSpPr>
          <p:spPr>
            <a:xfrm>
              <a:off x="173" y="258"/>
              <a:ext cx="75" cy="75"/>
            </a:xfrm>
            <a:prstGeom prst="rect">
              <a:avLst/>
            </a:prstGeom>
            <a:solidFill>
              <a:srgbClr val="99CC00"/>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45" name="Google Shape;345;g29dfcd1b184_0_17"/>
          <p:cNvSpPr/>
          <p:nvPr/>
        </p:nvSpPr>
        <p:spPr>
          <a:xfrm>
            <a:off x="755650" y="546100"/>
            <a:ext cx="7416900" cy="528600"/>
          </a:xfrm>
          <a:prstGeom prst="rect">
            <a:avLst/>
          </a:prstGeom>
          <a:solidFill>
            <a:srgbClr val="B2B2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1800" u="none" cap="none" strike="noStrike">
                <a:solidFill>
                  <a:schemeClr val="dk1"/>
                </a:solidFill>
                <a:latin typeface="Book Antiqua"/>
                <a:ea typeface="Book Antiqua"/>
                <a:cs typeface="Book Antiqua"/>
                <a:sym typeface="Book Antiqua"/>
              </a:rPr>
              <a:t>6ο μάθημα Ευρωπαϊκά Πολιτικά Συστήματα</a:t>
            </a:r>
            <a:endParaRPr b="0" i="0" sz="1800" u="none" cap="none" strike="noStrike">
              <a:solidFill>
                <a:schemeClr val="dk1"/>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46" name="Google Shape;346;g29dfcd1b184_0_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47" name="Google Shape;347;g29dfcd1b184_0_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48" name="Google Shape;348;g29dfcd1b184_0_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49" name="Google Shape;349;g29dfcd1b184_0_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50" name="Google Shape;350;g29dfcd1b184_0_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id="351" name="Google Shape;351;g29dfcd1b184_0_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cp:coreProperties>
</file>