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30"/>
  </p:notesMasterIdLst>
  <p:sldIdLst>
    <p:sldId id="256" r:id="rId3"/>
    <p:sldId id="277" r:id="rId4"/>
    <p:sldId id="282" r:id="rId5"/>
    <p:sldId id="278" r:id="rId6"/>
    <p:sldId id="279" r:id="rId7"/>
    <p:sldId id="280" r:id="rId8"/>
    <p:sldId id="281" r:id="rId9"/>
    <p:sldId id="257" r:id="rId10"/>
    <p:sldId id="258" r:id="rId11"/>
    <p:sldId id="259" r:id="rId12"/>
    <p:sldId id="260" r:id="rId13"/>
    <p:sldId id="261" r:id="rId14"/>
    <p:sldId id="262" r:id="rId15"/>
    <p:sldId id="263" r:id="rId16"/>
    <p:sldId id="265" r:id="rId17"/>
    <p:sldId id="266" r:id="rId18"/>
    <p:sldId id="267" r:id="rId19"/>
    <p:sldId id="268" r:id="rId20"/>
    <p:sldId id="269" r:id="rId21"/>
    <p:sldId id="264" r:id="rId22"/>
    <p:sldId id="270" r:id="rId23"/>
    <p:sldId id="271" r:id="rId24"/>
    <p:sldId id="272" r:id="rId25"/>
    <p:sldId id="273" r:id="rId26"/>
    <p:sldId id="274" r:id="rId27"/>
    <p:sldId id="275" r:id="rId28"/>
    <p:sldId id="276" r:id="rId29"/>
  </p:sldIdLst>
  <p:sldSz cx="9144000" cy="6858000" type="screen4x3"/>
  <p:notesSz cx="6858000" cy="9144000"/>
  <p:embeddedFontLst>
    <p:embeddedFont>
      <p:font typeface="Book Antiqua" pitchFamily="18" charset="0"/>
      <p:regular r:id="rId31"/>
      <p:bold r:id="rId32"/>
      <p:italic r:id="rId33"/>
      <p:boldItalic r:id="rId34"/>
    </p:embeddedFont>
    <p:embeddedFont>
      <p:font typeface="Garamond" pitchFamily="18" charset="0"/>
      <p:regular r:id="rId35"/>
      <p:bold r:id="rId36"/>
      <p: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15:guide id="1" orient="horz" pos="2160">
          <p15:clr>
            <a:srgbClr val="A4A3A4"/>
          </p15:clr>
        </p15:guide>
        <p15:guide id="2" pos="2880">
          <p15:clr>
            <a:srgbClr val="A4A3A4"/>
          </p15:clr>
        </p15:guide>
      </p15:sldGuideLst>
    </p:ext>
    <p:ext uri="{2D200454-40CA-4A62-9FC3-DE9A4176ACB9}">
      <p15:notes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15:guide id="1" orient="horz" pos="2880">
          <p15:clr>
            <a:srgbClr val="A4A3A4"/>
          </p15:clr>
        </p15:guide>
        <p15:guide id="2" pos="2160">
          <p15:clr>
            <a:srgbClr val="A4A3A4"/>
          </p15:clr>
        </p15:guide>
      </p15:notes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3" roundtripDataSignature="AMtx7mhKfFjXQFtHYi2ePvOJ8r/Ub+r8Uw=="/>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2C563EAC-EB06-42A2-BDA6-1D2D5EE5BB80}">
  <a:tblStyle styleId="{2C563EAC-EB06-42A2-BDA6-1D2D5EE5BB8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420" autoAdjust="0"/>
    <p:restoredTop sz="94660"/>
  </p:normalViewPr>
  <p:slideViewPr>
    <p:cSldViewPr snapToGrid="0">
      <p:cViewPr>
        <p:scale>
          <a:sx n="60" d="100"/>
          <a:sy n="60" d="100"/>
        </p:scale>
        <p:origin x="-2155" y="-581"/>
      </p:cViewPr>
      <p:guideLst>
        <p:guide orient="horz" pos="2160"/>
        <p:guide pos="2880"/>
      </p:guideLst>
    </p:cSldViewPr>
  </p:slideViewPr>
  <p:notesTextViewPr>
    <p:cViewPr>
      <p:scale>
        <a:sx n="100" d="100"/>
        <a:sy n="100" d="100"/>
      </p:scale>
      <p:origin x="0" y="0"/>
    </p:cViewPr>
  </p:notesTextViewPr>
  <p:notesViewPr>
    <p:cSldViewPr snapToGrid="0">
      <p:cViewPr varScale="1">
        <p:scale>
          <a:sx n="62" d="100"/>
          <a:sy n="62" d="100"/>
        </p:scale>
        <p:origin x="-1286" y="-8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4.fntdata"/><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3.fntdata"/><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2.fntdata"/><Relationship Id="rId37" Type="http://schemas.openxmlformats.org/officeDocument/2006/relationships/font" Target="fonts/font7.fntdata"/><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6.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fntdata"/><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font" Target="fonts/font5.fntdata"/><Relationship Id="rId43"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
        <p:cNvGrpSpPr/>
        <p:nvPr/>
      </p:nvGrpSpPr>
      <p:grpSpPr>
        <a:xfrm>
          <a:off x="0" y="0"/>
          <a:ext cx="0" cy="0"/>
          <a:chOff x="0" y="0"/>
          <a:chExt cx="0" cy="0"/>
        </a:xfrm>
      </p:grpSpPr>
      <p:sp>
        <p:nvSpPr>
          <p:cNvPr id="3" name="Google Shape;3;n"/>
          <p:cNvSpPr/>
          <p:nvPr/>
        </p:nvSpPr>
        <p:spPr>
          <a:xfrm>
            <a:off x="0" y="0"/>
            <a:ext cx="6858000" cy="9144000"/>
          </a:xfrm>
          <a:prstGeom prst="roundRect">
            <a:avLst>
              <a:gd name="adj" fmla="val 23"/>
            </a:avLst>
          </a:prstGeom>
          <a:solidFill>
            <a:srgbClr val="FFFFFF"/>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 name="Google Shape;4;n"/>
          <p:cNvSpPr/>
          <p:nvPr/>
        </p:nvSpPr>
        <p:spPr>
          <a:xfrm>
            <a:off x="0" y="0"/>
            <a:ext cx="6858000" cy="9144000"/>
          </a:xfrm>
          <a:prstGeom prst="roundRect">
            <a:avLst>
              <a:gd name="adj" fmla="val 23"/>
            </a:avLst>
          </a:prstGeom>
          <a:solidFill>
            <a:srgbClr val="FFFFFF"/>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 name="Google Shape;5;n"/>
          <p:cNvSpPr>
            <a:spLocks noGrp="1" noRot="1" noChangeAspect="1"/>
          </p:cNvSpPr>
          <p:nvPr>
            <p:ph type="sldImg" idx="2"/>
          </p:nvPr>
        </p:nvSpPr>
        <p:spPr>
          <a:xfrm>
            <a:off x="1371600" y="763588"/>
            <a:ext cx="5024438" cy="376713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 name="Google Shape;6;n"/>
          <p:cNvSpPr txBox="1">
            <a:spLocks noGrp="1"/>
          </p:cNvSpPr>
          <p:nvPr>
            <p:ph type="body" idx="1"/>
          </p:nvPr>
        </p:nvSpPr>
        <p:spPr>
          <a:xfrm>
            <a:off x="777875" y="4776788"/>
            <a:ext cx="6213475" cy="45212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rgbClr val="000000"/>
                </a:solidFill>
                <a:latin typeface="Times New Roman"/>
                <a:ea typeface="Times New Roman"/>
                <a:cs typeface="Times New Roman"/>
                <a:sym typeface="Times New Roman"/>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rgbClr val="000000"/>
                </a:solidFill>
                <a:latin typeface="Times New Roman"/>
                <a:ea typeface="Times New Roman"/>
                <a:cs typeface="Times New Roman"/>
                <a:sym typeface="Times New Roman"/>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rgbClr val="000000"/>
                </a:solidFill>
                <a:latin typeface="Times New Roman"/>
                <a:ea typeface="Times New Roman"/>
                <a:cs typeface="Times New Roman"/>
                <a:sym typeface="Times New Roman"/>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rgbClr val="000000"/>
                </a:solidFill>
                <a:latin typeface="Times New Roman"/>
                <a:ea typeface="Times New Roman"/>
                <a:cs typeface="Times New Roman"/>
                <a:sym typeface="Times New Roman"/>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rgbClr val="000000"/>
                </a:solidFill>
                <a:latin typeface="Times New Roman"/>
                <a:ea typeface="Times New Roman"/>
                <a:cs typeface="Times New Roman"/>
                <a:sym typeface="Times New Roman"/>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hdr" idx="3"/>
          </p:nvPr>
        </p:nvSpPr>
        <p:spPr>
          <a:xfrm>
            <a:off x="0" y="0"/>
            <a:ext cx="3368675" cy="498475"/>
          </a:xfrm>
          <a:prstGeom prst="rect">
            <a:avLst/>
          </a:prstGeom>
          <a:noFill/>
          <a:ln>
            <a:noFill/>
          </a:ln>
        </p:spPr>
        <p:txBody>
          <a:bodyPr spcFirstLastPara="1" wrap="square" lIns="0" tIns="0" rIns="0" bIns="0" anchor="t" anchorCtr="0">
            <a:noAutofit/>
          </a:bodyPr>
          <a:lstStyle>
            <a:lvl1pPr marR="0" lvl="0" algn="l" rtl="0">
              <a:lnSpc>
                <a:spcPct val="95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1pPr>
            <a:lvl2pPr marR="0" lvl="1" algn="l" rtl="0">
              <a:lnSpc>
                <a:spcPct val="93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2pPr>
            <a:lvl3pPr marR="0" lvl="2" algn="l" rtl="0">
              <a:lnSpc>
                <a:spcPct val="93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3pPr>
            <a:lvl4pPr marR="0" lvl="3" algn="l" rtl="0">
              <a:lnSpc>
                <a:spcPct val="93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4pPr>
            <a:lvl5pPr marR="0" lvl="4" algn="l" rtl="0">
              <a:lnSpc>
                <a:spcPct val="93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9pPr>
          </a:lstStyle>
          <a:p>
            <a:endParaRPr/>
          </a:p>
        </p:txBody>
      </p:sp>
      <p:sp>
        <p:nvSpPr>
          <p:cNvPr id="8" name="Google Shape;8;n"/>
          <p:cNvSpPr txBox="1">
            <a:spLocks noGrp="1"/>
          </p:cNvSpPr>
          <p:nvPr>
            <p:ph type="dt" idx="10"/>
          </p:nvPr>
        </p:nvSpPr>
        <p:spPr>
          <a:xfrm>
            <a:off x="4398963" y="0"/>
            <a:ext cx="3368675" cy="498475"/>
          </a:xfrm>
          <a:prstGeom prst="rect">
            <a:avLst/>
          </a:prstGeom>
          <a:noFill/>
          <a:ln>
            <a:noFill/>
          </a:ln>
        </p:spPr>
        <p:txBody>
          <a:bodyPr spcFirstLastPara="1" wrap="square" lIns="0" tIns="0" rIns="0" bIns="0" anchor="t" anchorCtr="0">
            <a:noAutofit/>
          </a:bodyPr>
          <a:lstStyle>
            <a:lvl1pPr marR="0" lvl="0" algn="r" rtl="0">
              <a:lnSpc>
                <a:spcPct val="95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1pPr>
            <a:lvl2pPr marR="0" lvl="1" algn="l" rtl="0">
              <a:lnSpc>
                <a:spcPct val="93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2pPr>
            <a:lvl3pPr marR="0" lvl="2" algn="l" rtl="0">
              <a:lnSpc>
                <a:spcPct val="93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3pPr>
            <a:lvl4pPr marR="0" lvl="3" algn="l" rtl="0">
              <a:lnSpc>
                <a:spcPct val="93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4pPr>
            <a:lvl5pPr marR="0" lvl="4" algn="l" rtl="0">
              <a:lnSpc>
                <a:spcPct val="93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9pPr>
          </a:lstStyle>
          <a:p>
            <a:endParaRPr/>
          </a:p>
        </p:txBody>
      </p:sp>
      <p:sp>
        <p:nvSpPr>
          <p:cNvPr id="9" name="Google Shape;9;n"/>
          <p:cNvSpPr txBox="1">
            <a:spLocks noGrp="1"/>
          </p:cNvSpPr>
          <p:nvPr>
            <p:ph type="ftr" idx="11"/>
          </p:nvPr>
        </p:nvSpPr>
        <p:spPr>
          <a:xfrm>
            <a:off x="0" y="9555163"/>
            <a:ext cx="3368675" cy="498475"/>
          </a:xfrm>
          <a:prstGeom prst="rect">
            <a:avLst/>
          </a:prstGeom>
          <a:noFill/>
          <a:ln>
            <a:noFill/>
          </a:ln>
        </p:spPr>
        <p:txBody>
          <a:bodyPr spcFirstLastPara="1" wrap="square" lIns="0" tIns="0" rIns="0" bIns="0" anchor="b" anchorCtr="0">
            <a:noAutofit/>
          </a:bodyPr>
          <a:lstStyle>
            <a:lvl1pPr marR="0" lvl="0" algn="l" rtl="0">
              <a:lnSpc>
                <a:spcPct val="95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1pPr>
            <a:lvl2pPr marR="0" lvl="1" algn="l" rtl="0">
              <a:lnSpc>
                <a:spcPct val="93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2pPr>
            <a:lvl3pPr marR="0" lvl="2" algn="l" rtl="0">
              <a:lnSpc>
                <a:spcPct val="93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3pPr>
            <a:lvl4pPr marR="0" lvl="3" algn="l" rtl="0">
              <a:lnSpc>
                <a:spcPct val="93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4pPr>
            <a:lvl5pPr marR="0" lvl="4" algn="l" rtl="0">
              <a:lnSpc>
                <a:spcPct val="93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9pPr>
          </a:lstStyle>
          <a:p>
            <a:endParaRPr/>
          </a:p>
        </p:txBody>
      </p:sp>
      <p:sp>
        <p:nvSpPr>
          <p:cNvPr id="10" name="Google Shape;10;n"/>
          <p:cNvSpPr txBox="1">
            <a:spLocks noGrp="1"/>
          </p:cNvSpPr>
          <p:nvPr>
            <p:ph type="sldNum" idx="12"/>
          </p:nvPr>
        </p:nvSpPr>
        <p:spPr>
          <a:xfrm>
            <a:off x="4398963" y="9555163"/>
            <a:ext cx="3368675" cy="498475"/>
          </a:xfrm>
          <a:prstGeom prst="rect">
            <a:avLst/>
          </a:prstGeom>
          <a:noFill/>
          <a:ln>
            <a:noFill/>
          </a:ln>
        </p:spPr>
        <p:txBody>
          <a:bodyPr spcFirstLastPara="1" wrap="square" lIns="0" tIns="0" rIns="0" bIns="0" anchor="b" anchorCtr="0">
            <a:noAutofit/>
          </a:bodyPr>
          <a:lstStyle/>
          <a:p>
            <a:pPr marL="0" marR="0" lvl="0" indent="0" algn="r" rtl="0">
              <a:lnSpc>
                <a:spcPct val="95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0" marR="0" lvl="0" indent="0" algn="r" rtl="0">
                <a:lnSpc>
                  <a:spcPct val="95000"/>
                </a:lnSpc>
                <a:spcBef>
                  <a:spcPts val="0"/>
                </a:spcBef>
                <a:spcAft>
                  <a:spcPts val="0"/>
                </a:spcAft>
                <a:buClr>
                  <a:srgbClr val="000000"/>
                </a:buClr>
                <a:buSzPts val="1400"/>
                <a:buFont typeface="Times New Roman"/>
                <a:buNone/>
              </a:pPr>
              <a:t>‹#›</a:t>
            </a:fld>
            <a:endParaRPr sz="1400" b="0" i="0" u="none" strike="noStrike" cap="none">
              <a:solidFill>
                <a:srgbClr val="000000"/>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notes"/>
          <p:cNvSpPr txBox="1">
            <a:spLocks noGrp="1"/>
          </p:cNvSpPr>
          <p:nvPr>
            <p:ph type="sldNum" idx="12"/>
          </p:nvPr>
        </p:nvSpPr>
        <p:spPr>
          <a:xfrm>
            <a:off x="4398963" y="9555163"/>
            <a:ext cx="3368675" cy="498475"/>
          </a:xfrm>
          <a:prstGeom prst="rect">
            <a:avLst/>
          </a:prstGeom>
          <a:noFill/>
          <a:ln>
            <a:noFill/>
          </a:ln>
        </p:spPr>
        <p:txBody>
          <a:bodyPr spcFirstLastPara="1" wrap="square" lIns="0" tIns="0" rIns="0" bIns="0" anchor="b" anchorCtr="0">
            <a:noAutofit/>
          </a:bodyPr>
          <a:lstStyle/>
          <a:p>
            <a:pPr marL="0" lvl="0" indent="0" algn="r" rtl="0">
              <a:lnSpc>
                <a:spcPct val="95000"/>
              </a:lnSpc>
              <a:spcBef>
                <a:spcPts val="0"/>
              </a:spcBef>
              <a:spcAft>
                <a:spcPts val="0"/>
              </a:spcAft>
              <a:buClr>
                <a:srgbClr val="000000"/>
              </a:buClr>
              <a:buSzPts val="1400"/>
              <a:buFont typeface="Times New Roman"/>
              <a:buNone/>
            </a:pPr>
            <a:fld id="{00000000-1234-1234-1234-123412341234}" type="slidenum">
              <a:rPr lang="en-US"/>
              <a:pPr marL="0" lvl="0" indent="0" algn="r" rtl="0">
                <a:lnSpc>
                  <a:spcPct val="95000"/>
                </a:lnSpc>
                <a:spcBef>
                  <a:spcPts val="0"/>
                </a:spcBef>
                <a:spcAft>
                  <a:spcPts val="0"/>
                </a:spcAft>
                <a:buClr>
                  <a:srgbClr val="000000"/>
                </a:buClr>
                <a:buSzPts val="1400"/>
                <a:buFont typeface="Times New Roman"/>
                <a:buNone/>
              </a:pPr>
              <a:t>1</a:t>
            </a:fld>
            <a:endParaRPr/>
          </a:p>
        </p:txBody>
      </p:sp>
      <p:sp>
        <p:nvSpPr>
          <p:cNvPr id="143" name="Google Shape;143;p1:notes"/>
          <p:cNvSpPr txBox="1"/>
          <p:nvPr/>
        </p:nvSpPr>
        <p:spPr>
          <a:xfrm>
            <a:off x="3884613" y="8685213"/>
            <a:ext cx="2959100" cy="444500"/>
          </a:xfrm>
          <a:prstGeom prst="rect">
            <a:avLst/>
          </a:prstGeom>
          <a:noFill/>
          <a:ln>
            <a:noFill/>
          </a:ln>
        </p:spPr>
        <p:txBody>
          <a:bodyPr spcFirstLastPara="1" wrap="square" lIns="90000" tIns="46800" rIns="90000" bIns="46800" anchor="b" anchorCtr="0">
            <a:noAutofit/>
          </a:bodyPr>
          <a:lstStyle/>
          <a:p>
            <a:pPr marL="215900" marR="0" lvl="0" indent="-200025"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215900" marR="0" lvl="0" indent="-200025" algn="r" rtl="0">
                <a:lnSpc>
                  <a:spcPct val="100000"/>
                </a:lnSpc>
                <a:spcBef>
                  <a:spcPts val="0"/>
                </a:spcBef>
                <a:spcAft>
                  <a:spcPts val="0"/>
                </a:spcAft>
                <a:buClr>
                  <a:srgbClr val="000000"/>
                </a:buClr>
                <a:buSzPts val="1400"/>
                <a:buFont typeface="Times New Roman"/>
                <a:buNone/>
              </a:pPr>
              <a:t>1</a:t>
            </a:fld>
            <a:endParaRPr sz="1400" b="0" i="0" u="none" strike="noStrike" cap="none">
              <a:solidFill>
                <a:srgbClr val="000000"/>
              </a:solidFill>
              <a:latin typeface="Times New Roman"/>
              <a:ea typeface="Times New Roman"/>
              <a:cs typeface="Times New Roman"/>
              <a:sym typeface="Times New Roman"/>
            </a:endParaRPr>
          </a:p>
        </p:txBody>
      </p:sp>
      <p:sp>
        <p:nvSpPr>
          <p:cNvPr id="144" name="Google Shape;144;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45" name="Google Shape;145;p1: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92a9acef56_0_4:notes"/>
          <p:cNvSpPr txBox="1">
            <a:spLocks noGrp="1"/>
          </p:cNvSpPr>
          <p:nvPr>
            <p:ph type="sldNum" idx="12"/>
          </p:nvPr>
        </p:nvSpPr>
        <p:spPr>
          <a:xfrm>
            <a:off x="4398963" y="9555163"/>
            <a:ext cx="3368700" cy="498600"/>
          </a:xfrm>
          <a:prstGeom prst="rect">
            <a:avLst/>
          </a:prstGeom>
          <a:noFill/>
          <a:ln>
            <a:noFill/>
          </a:ln>
        </p:spPr>
        <p:txBody>
          <a:bodyPr spcFirstLastPara="1" wrap="square" lIns="0" tIns="0" rIns="0" bIns="0" anchor="b" anchorCtr="0">
            <a:noAutofit/>
          </a:bodyPr>
          <a:lstStyle/>
          <a:p>
            <a:pPr marL="0" lvl="0" indent="0" algn="r" rtl="0">
              <a:lnSpc>
                <a:spcPct val="95000"/>
              </a:lnSpc>
              <a:spcBef>
                <a:spcPts val="0"/>
              </a:spcBef>
              <a:spcAft>
                <a:spcPts val="0"/>
              </a:spcAft>
              <a:buClr>
                <a:srgbClr val="000000"/>
              </a:buClr>
              <a:buSzPts val="1400"/>
              <a:buFont typeface="Times New Roman"/>
              <a:buNone/>
            </a:pPr>
            <a:fld id="{00000000-1234-1234-1234-123412341234}" type="slidenum">
              <a:rPr lang="en-US"/>
              <a:pPr marL="0" lvl="0" indent="0" algn="r" rtl="0">
                <a:lnSpc>
                  <a:spcPct val="95000"/>
                </a:lnSpc>
                <a:spcBef>
                  <a:spcPts val="0"/>
                </a:spcBef>
                <a:spcAft>
                  <a:spcPts val="0"/>
                </a:spcAft>
                <a:buClr>
                  <a:srgbClr val="000000"/>
                </a:buClr>
                <a:buSzPts val="1400"/>
                <a:buFont typeface="Times New Roman"/>
                <a:buNone/>
              </a:pPr>
              <a:t>10</a:t>
            </a:fld>
            <a:endParaRPr/>
          </a:p>
        </p:txBody>
      </p:sp>
      <p:sp>
        <p:nvSpPr>
          <p:cNvPr id="153" name="Google Shape;153;g292a9acef56_0_4:notes"/>
          <p:cNvSpPr txBox="1"/>
          <p:nvPr/>
        </p:nvSpPr>
        <p:spPr>
          <a:xfrm>
            <a:off x="3884613" y="8685213"/>
            <a:ext cx="2959200" cy="444600"/>
          </a:xfrm>
          <a:prstGeom prst="rect">
            <a:avLst/>
          </a:prstGeom>
          <a:noFill/>
          <a:ln>
            <a:noFill/>
          </a:ln>
        </p:spPr>
        <p:txBody>
          <a:bodyPr spcFirstLastPara="1" wrap="square" lIns="90000" tIns="46800" rIns="90000" bIns="46800" anchor="b" anchorCtr="0">
            <a:noAutofit/>
          </a:bodyPr>
          <a:lstStyle/>
          <a:p>
            <a:pPr marL="215900" marR="0" lvl="0" indent="-200025"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215900" marR="0" lvl="0" indent="-200025" algn="r" rtl="0">
                <a:lnSpc>
                  <a:spcPct val="100000"/>
                </a:lnSpc>
                <a:spcBef>
                  <a:spcPts val="0"/>
                </a:spcBef>
                <a:spcAft>
                  <a:spcPts val="0"/>
                </a:spcAft>
                <a:buClr>
                  <a:srgbClr val="000000"/>
                </a:buClr>
                <a:buSzPts val="1400"/>
                <a:buFont typeface="Times New Roman"/>
                <a:buNone/>
              </a:pPr>
              <a:t>10</a:t>
            </a:fld>
            <a:endParaRPr sz="1400" b="0" i="0" u="none" strike="noStrike" cap="none">
              <a:solidFill>
                <a:srgbClr val="000000"/>
              </a:solidFill>
              <a:latin typeface="Times New Roman"/>
              <a:ea typeface="Times New Roman"/>
              <a:cs typeface="Times New Roman"/>
              <a:sym typeface="Times New Roman"/>
            </a:endParaRPr>
          </a:p>
        </p:txBody>
      </p:sp>
      <p:sp>
        <p:nvSpPr>
          <p:cNvPr id="154" name="Google Shape;154;g292a9acef56_0_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55" name="Google Shape;155;g292a9acef56_0_4: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92a9acef56_0_4:notes"/>
          <p:cNvSpPr txBox="1">
            <a:spLocks noGrp="1"/>
          </p:cNvSpPr>
          <p:nvPr>
            <p:ph type="sldNum" idx="12"/>
          </p:nvPr>
        </p:nvSpPr>
        <p:spPr>
          <a:xfrm>
            <a:off x="4398963" y="9555163"/>
            <a:ext cx="3368700" cy="498600"/>
          </a:xfrm>
          <a:prstGeom prst="rect">
            <a:avLst/>
          </a:prstGeom>
          <a:noFill/>
          <a:ln>
            <a:noFill/>
          </a:ln>
        </p:spPr>
        <p:txBody>
          <a:bodyPr spcFirstLastPara="1" wrap="square" lIns="0" tIns="0" rIns="0" bIns="0" anchor="b" anchorCtr="0">
            <a:noAutofit/>
          </a:bodyPr>
          <a:lstStyle/>
          <a:p>
            <a:pPr marL="0" lvl="0" indent="0" algn="r" rtl="0">
              <a:lnSpc>
                <a:spcPct val="95000"/>
              </a:lnSpc>
              <a:spcBef>
                <a:spcPts val="0"/>
              </a:spcBef>
              <a:spcAft>
                <a:spcPts val="0"/>
              </a:spcAft>
              <a:buClr>
                <a:srgbClr val="000000"/>
              </a:buClr>
              <a:buSzPts val="1400"/>
              <a:buFont typeface="Times New Roman"/>
              <a:buNone/>
            </a:pPr>
            <a:fld id="{00000000-1234-1234-1234-123412341234}" type="slidenum">
              <a:rPr lang="en-US"/>
              <a:pPr marL="0" lvl="0" indent="0" algn="r" rtl="0">
                <a:lnSpc>
                  <a:spcPct val="95000"/>
                </a:lnSpc>
                <a:spcBef>
                  <a:spcPts val="0"/>
                </a:spcBef>
                <a:spcAft>
                  <a:spcPts val="0"/>
                </a:spcAft>
                <a:buClr>
                  <a:srgbClr val="000000"/>
                </a:buClr>
                <a:buSzPts val="1400"/>
                <a:buFont typeface="Times New Roman"/>
                <a:buNone/>
              </a:pPr>
              <a:t>11</a:t>
            </a:fld>
            <a:endParaRPr/>
          </a:p>
        </p:txBody>
      </p:sp>
      <p:sp>
        <p:nvSpPr>
          <p:cNvPr id="153" name="Google Shape;153;g292a9acef56_0_4:notes"/>
          <p:cNvSpPr txBox="1"/>
          <p:nvPr/>
        </p:nvSpPr>
        <p:spPr>
          <a:xfrm>
            <a:off x="3884613" y="8685213"/>
            <a:ext cx="2959200" cy="444600"/>
          </a:xfrm>
          <a:prstGeom prst="rect">
            <a:avLst/>
          </a:prstGeom>
          <a:noFill/>
          <a:ln>
            <a:noFill/>
          </a:ln>
        </p:spPr>
        <p:txBody>
          <a:bodyPr spcFirstLastPara="1" wrap="square" lIns="90000" tIns="46800" rIns="90000" bIns="46800" anchor="b" anchorCtr="0">
            <a:noAutofit/>
          </a:bodyPr>
          <a:lstStyle/>
          <a:p>
            <a:pPr marL="215900" marR="0" lvl="0" indent="-200025"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215900" marR="0" lvl="0" indent="-200025" algn="r" rtl="0">
                <a:lnSpc>
                  <a:spcPct val="100000"/>
                </a:lnSpc>
                <a:spcBef>
                  <a:spcPts val="0"/>
                </a:spcBef>
                <a:spcAft>
                  <a:spcPts val="0"/>
                </a:spcAft>
                <a:buClr>
                  <a:srgbClr val="000000"/>
                </a:buClr>
                <a:buSzPts val="1400"/>
                <a:buFont typeface="Times New Roman"/>
                <a:buNone/>
              </a:pPr>
              <a:t>11</a:t>
            </a:fld>
            <a:endParaRPr sz="1400" b="0" i="0" u="none" strike="noStrike" cap="none">
              <a:solidFill>
                <a:srgbClr val="000000"/>
              </a:solidFill>
              <a:latin typeface="Times New Roman"/>
              <a:ea typeface="Times New Roman"/>
              <a:cs typeface="Times New Roman"/>
              <a:sym typeface="Times New Roman"/>
            </a:endParaRPr>
          </a:p>
        </p:txBody>
      </p:sp>
      <p:sp>
        <p:nvSpPr>
          <p:cNvPr id="154" name="Google Shape;154;g292a9acef56_0_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55" name="Google Shape;155;g292a9acef56_0_4: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92a9acef56_0_4:notes"/>
          <p:cNvSpPr txBox="1">
            <a:spLocks noGrp="1"/>
          </p:cNvSpPr>
          <p:nvPr>
            <p:ph type="sldNum" idx="12"/>
          </p:nvPr>
        </p:nvSpPr>
        <p:spPr>
          <a:xfrm>
            <a:off x="4398963" y="9555163"/>
            <a:ext cx="3368700" cy="498600"/>
          </a:xfrm>
          <a:prstGeom prst="rect">
            <a:avLst/>
          </a:prstGeom>
          <a:noFill/>
          <a:ln>
            <a:noFill/>
          </a:ln>
        </p:spPr>
        <p:txBody>
          <a:bodyPr spcFirstLastPara="1" wrap="square" lIns="0" tIns="0" rIns="0" bIns="0" anchor="b" anchorCtr="0">
            <a:noAutofit/>
          </a:bodyPr>
          <a:lstStyle/>
          <a:p>
            <a:pPr marL="0" lvl="0" indent="0" algn="r" rtl="0">
              <a:lnSpc>
                <a:spcPct val="95000"/>
              </a:lnSpc>
              <a:spcBef>
                <a:spcPts val="0"/>
              </a:spcBef>
              <a:spcAft>
                <a:spcPts val="0"/>
              </a:spcAft>
              <a:buClr>
                <a:srgbClr val="000000"/>
              </a:buClr>
              <a:buSzPts val="1400"/>
              <a:buFont typeface="Times New Roman"/>
              <a:buNone/>
            </a:pPr>
            <a:fld id="{00000000-1234-1234-1234-123412341234}" type="slidenum">
              <a:rPr lang="en-US"/>
              <a:pPr marL="0" lvl="0" indent="0" algn="r" rtl="0">
                <a:lnSpc>
                  <a:spcPct val="95000"/>
                </a:lnSpc>
                <a:spcBef>
                  <a:spcPts val="0"/>
                </a:spcBef>
                <a:spcAft>
                  <a:spcPts val="0"/>
                </a:spcAft>
                <a:buClr>
                  <a:srgbClr val="000000"/>
                </a:buClr>
                <a:buSzPts val="1400"/>
                <a:buFont typeface="Times New Roman"/>
                <a:buNone/>
              </a:pPr>
              <a:t>12</a:t>
            </a:fld>
            <a:endParaRPr/>
          </a:p>
        </p:txBody>
      </p:sp>
      <p:sp>
        <p:nvSpPr>
          <p:cNvPr id="153" name="Google Shape;153;g292a9acef56_0_4:notes"/>
          <p:cNvSpPr txBox="1"/>
          <p:nvPr/>
        </p:nvSpPr>
        <p:spPr>
          <a:xfrm>
            <a:off x="3884613" y="8685213"/>
            <a:ext cx="2959200" cy="444600"/>
          </a:xfrm>
          <a:prstGeom prst="rect">
            <a:avLst/>
          </a:prstGeom>
          <a:noFill/>
          <a:ln>
            <a:noFill/>
          </a:ln>
        </p:spPr>
        <p:txBody>
          <a:bodyPr spcFirstLastPara="1" wrap="square" lIns="90000" tIns="46800" rIns="90000" bIns="46800" anchor="b" anchorCtr="0">
            <a:noAutofit/>
          </a:bodyPr>
          <a:lstStyle/>
          <a:p>
            <a:pPr marL="215900" marR="0" lvl="0" indent="-200025"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215900" marR="0" lvl="0" indent="-200025" algn="r" rtl="0">
                <a:lnSpc>
                  <a:spcPct val="100000"/>
                </a:lnSpc>
                <a:spcBef>
                  <a:spcPts val="0"/>
                </a:spcBef>
                <a:spcAft>
                  <a:spcPts val="0"/>
                </a:spcAft>
                <a:buClr>
                  <a:srgbClr val="000000"/>
                </a:buClr>
                <a:buSzPts val="1400"/>
                <a:buFont typeface="Times New Roman"/>
                <a:buNone/>
              </a:pPr>
              <a:t>12</a:t>
            </a:fld>
            <a:endParaRPr sz="1400" b="0" i="0" u="none" strike="noStrike" cap="none">
              <a:solidFill>
                <a:srgbClr val="000000"/>
              </a:solidFill>
              <a:latin typeface="Times New Roman"/>
              <a:ea typeface="Times New Roman"/>
              <a:cs typeface="Times New Roman"/>
              <a:sym typeface="Times New Roman"/>
            </a:endParaRPr>
          </a:p>
        </p:txBody>
      </p:sp>
      <p:sp>
        <p:nvSpPr>
          <p:cNvPr id="154" name="Google Shape;154;g292a9acef56_0_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55" name="Google Shape;155;g292a9acef56_0_4: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92a9acef56_0_4:notes"/>
          <p:cNvSpPr txBox="1">
            <a:spLocks noGrp="1"/>
          </p:cNvSpPr>
          <p:nvPr>
            <p:ph type="sldNum" idx="12"/>
          </p:nvPr>
        </p:nvSpPr>
        <p:spPr>
          <a:xfrm>
            <a:off x="4398963" y="9555163"/>
            <a:ext cx="3368700" cy="498600"/>
          </a:xfrm>
          <a:prstGeom prst="rect">
            <a:avLst/>
          </a:prstGeom>
          <a:noFill/>
          <a:ln>
            <a:noFill/>
          </a:ln>
        </p:spPr>
        <p:txBody>
          <a:bodyPr spcFirstLastPara="1" wrap="square" lIns="0" tIns="0" rIns="0" bIns="0" anchor="b" anchorCtr="0">
            <a:noAutofit/>
          </a:bodyPr>
          <a:lstStyle/>
          <a:p>
            <a:pPr marL="0" lvl="0" indent="0" algn="r" rtl="0">
              <a:lnSpc>
                <a:spcPct val="95000"/>
              </a:lnSpc>
              <a:spcBef>
                <a:spcPts val="0"/>
              </a:spcBef>
              <a:spcAft>
                <a:spcPts val="0"/>
              </a:spcAft>
              <a:buClr>
                <a:srgbClr val="000000"/>
              </a:buClr>
              <a:buSzPts val="1400"/>
              <a:buFont typeface="Times New Roman"/>
              <a:buNone/>
            </a:pPr>
            <a:fld id="{00000000-1234-1234-1234-123412341234}" type="slidenum">
              <a:rPr lang="en-US"/>
              <a:pPr marL="0" lvl="0" indent="0" algn="r" rtl="0">
                <a:lnSpc>
                  <a:spcPct val="95000"/>
                </a:lnSpc>
                <a:spcBef>
                  <a:spcPts val="0"/>
                </a:spcBef>
                <a:spcAft>
                  <a:spcPts val="0"/>
                </a:spcAft>
                <a:buClr>
                  <a:srgbClr val="000000"/>
                </a:buClr>
                <a:buSzPts val="1400"/>
                <a:buFont typeface="Times New Roman"/>
                <a:buNone/>
              </a:pPr>
              <a:t>13</a:t>
            </a:fld>
            <a:endParaRPr/>
          </a:p>
        </p:txBody>
      </p:sp>
      <p:sp>
        <p:nvSpPr>
          <p:cNvPr id="153" name="Google Shape;153;g292a9acef56_0_4:notes"/>
          <p:cNvSpPr txBox="1"/>
          <p:nvPr/>
        </p:nvSpPr>
        <p:spPr>
          <a:xfrm>
            <a:off x="3884613" y="8685213"/>
            <a:ext cx="2959200" cy="444600"/>
          </a:xfrm>
          <a:prstGeom prst="rect">
            <a:avLst/>
          </a:prstGeom>
          <a:noFill/>
          <a:ln>
            <a:noFill/>
          </a:ln>
        </p:spPr>
        <p:txBody>
          <a:bodyPr spcFirstLastPara="1" wrap="square" lIns="90000" tIns="46800" rIns="90000" bIns="46800" anchor="b" anchorCtr="0">
            <a:noAutofit/>
          </a:bodyPr>
          <a:lstStyle/>
          <a:p>
            <a:pPr marL="215900" marR="0" lvl="0" indent="-200025"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215900" marR="0" lvl="0" indent="-200025" algn="r" rtl="0">
                <a:lnSpc>
                  <a:spcPct val="100000"/>
                </a:lnSpc>
                <a:spcBef>
                  <a:spcPts val="0"/>
                </a:spcBef>
                <a:spcAft>
                  <a:spcPts val="0"/>
                </a:spcAft>
                <a:buClr>
                  <a:srgbClr val="000000"/>
                </a:buClr>
                <a:buSzPts val="1400"/>
                <a:buFont typeface="Times New Roman"/>
                <a:buNone/>
              </a:pPr>
              <a:t>13</a:t>
            </a:fld>
            <a:endParaRPr sz="1400" b="0" i="0" u="none" strike="noStrike" cap="none">
              <a:solidFill>
                <a:srgbClr val="000000"/>
              </a:solidFill>
              <a:latin typeface="Times New Roman"/>
              <a:ea typeface="Times New Roman"/>
              <a:cs typeface="Times New Roman"/>
              <a:sym typeface="Times New Roman"/>
            </a:endParaRPr>
          </a:p>
        </p:txBody>
      </p:sp>
      <p:sp>
        <p:nvSpPr>
          <p:cNvPr id="154" name="Google Shape;154;g292a9acef56_0_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55" name="Google Shape;155;g292a9acef56_0_4: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92a9acef56_0_4:notes"/>
          <p:cNvSpPr txBox="1">
            <a:spLocks noGrp="1"/>
          </p:cNvSpPr>
          <p:nvPr>
            <p:ph type="sldNum" idx="12"/>
          </p:nvPr>
        </p:nvSpPr>
        <p:spPr>
          <a:xfrm>
            <a:off x="4398963" y="9555163"/>
            <a:ext cx="3368700" cy="498600"/>
          </a:xfrm>
          <a:prstGeom prst="rect">
            <a:avLst/>
          </a:prstGeom>
          <a:noFill/>
          <a:ln>
            <a:noFill/>
          </a:ln>
        </p:spPr>
        <p:txBody>
          <a:bodyPr spcFirstLastPara="1" wrap="square" lIns="0" tIns="0" rIns="0" bIns="0" anchor="b" anchorCtr="0">
            <a:noAutofit/>
          </a:bodyPr>
          <a:lstStyle/>
          <a:p>
            <a:pPr marL="0" lvl="0" indent="0" algn="r" rtl="0">
              <a:lnSpc>
                <a:spcPct val="95000"/>
              </a:lnSpc>
              <a:spcBef>
                <a:spcPts val="0"/>
              </a:spcBef>
              <a:spcAft>
                <a:spcPts val="0"/>
              </a:spcAft>
              <a:buClr>
                <a:srgbClr val="000000"/>
              </a:buClr>
              <a:buSzPts val="1400"/>
              <a:buFont typeface="Times New Roman"/>
              <a:buNone/>
            </a:pPr>
            <a:fld id="{00000000-1234-1234-1234-123412341234}" type="slidenum">
              <a:rPr lang="en-US"/>
              <a:pPr marL="0" lvl="0" indent="0" algn="r" rtl="0">
                <a:lnSpc>
                  <a:spcPct val="95000"/>
                </a:lnSpc>
                <a:spcBef>
                  <a:spcPts val="0"/>
                </a:spcBef>
                <a:spcAft>
                  <a:spcPts val="0"/>
                </a:spcAft>
                <a:buClr>
                  <a:srgbClr val="000000"/>
                </a:buClr>
                <a:buSzPts val="1400"/>
                <a:buFont typeface="Times New Roman"/>
                <a:buNone/>
              </a:pPr>
              <a:t>14</a:t>
            </a:fld>
            <a:endParaRPr/>
          </a:p>
        </p:txBody>
      </p:sp>
      <p:sp>
        <p:nvSpPr>
          <p:cNvPr id="153" name="Google Shape;153;g292a9acef56_0_4:notes"/>
          <p:cNvSpPr txBox="1"/>
          <p:nvPr/>
        </p:nvSpPr>
        <p:spPr>
          <a:xfrm>
            <a:off x="3884613" y="8685213"/>
            <a:ext cx="2959200" cy="444600"/>
          </a:xfrm>
          <a:prstGeom prst="rect">
            <a:avLst/>
          </a:prstGeom>
          <a:noFill/>
          <a:ln>
            <a:noFill/>
          </a:ln>
        </p:spPr>
        <p:txBody>
          <a:bodyPr spcFirstLastPara="1" wrap="square" lIns="90000" tIns="46800" rIns="90000" bIns="46800" anchor="b" anchorCtr="0">
            <a:noAutofit/>
          </a:bodyPr>
          <a:lstStyle/>
          <a:p>
            <a:pPr marL="215900" marR="0" lvl="0" indent="-200025"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215900" marR="0" lvl="0" indent="-200025" algn="r" rtl="0">
                <a:lnSpc>
                  <a:spcPct val="100000"/>
                </a:lnSpc>
                <a:spcBef>
                  <a:spcPts val="0"/>
                </a:spcBef>
                <a:spcAft>
                  <a:spcPts val="0"/>
                </a:spcAft>
                <a:buClr>
                  <a:srgbClr val="000000"/>
                </a:buClr>
                <a:buSzPts val="1400"/>
                <a:buFont typeface="Times New Roman"/>
                <a:buNone/>
              </a:pPr>
              <a:t>14</a:t>
            </a:fld>
            <a:endParaRPr sz="1400" b="0" i="0" u="none" strike="noStrike" cap="none">
              <a:solidFill>
                <a:srgbClr val="000000"/>
              </a:solidFill>
              <a:latin typeface="Times New Roman"/>
              <a:ea typeface="Times New Roman"/>
              <a:cs typeface="Times New Roman"/>
              <a:sym typeface="Times New Roman"/>
            </a:endParaRPr>
          </a:p>
        </p:txBody>
      </p:sp>
      <p:sp>
        <p:nvSpPr>
          <p:cNvPr id="154" name="Google Shape;154;g292a9acef56_0_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55" name="Google Shape;155;g292a9acef56_0_4: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92a9acef56_0_4:notes"/>
          <p:cNvSpPr txBox="1">
            <a:spLocks noGrp="1"/>
          </p:cNvSpPr>
          <p:nvPr>
            <p:ph type="sldNum" idx="12"/>
          </p:nvPr>
        </p:nvSpPr>
        <p:spPr>
          <a:xfrm>
            <a:off x="4398963" y="9555163"/>
            <a:ext cx="3368700" cy="498600"/>
          </a:xfrm>
          <a:prstGeom prst="rect">
            <a:avLst/>
          </a:prstGeom>
          <a:noFill/>
          <a:ln>
            <a:noFill/>
          </a:ln>
        </p:spPr>
        <p:txBody>
          <a:bodyPr spcFirstLastPara="1" wrap="square" lIns="0" tIns="0" rIns="0" bIns="0" anchor="b" anchorCtr="0">
            <a:noAutofit/>
          </a:bodyPr>
          <a:lstStyle/>
          <a:p>
            <a:pPr marL="0" lvl="0" indent="0" algn="r" rtl="0">
              <a:lnSpc>
                <a:spcPct val="95000"/>
              </a:lnSpc>
              <a:spcBef>
                <a:spcPts val="0"/>
              </a:spcBef>
              <a:spcAft>
                <a:spcPts val="0"/>
              </a:spcAft>
              <a:buClr>
                <a:srgbClr val="000000"/>
              </a:buClr>
              <a:buSzPts val="1400"/>
              <a:buFont typeface="Times New Roman"/>
              <a:buNone/>
            </a:pPr>
            <a:fld id="{00000000-1234-1234-1234-123412341234}" type="slidenum">
              <a:rPr lang="en-US"/>
              <a:pPr marL="0" lvl="0" indent="0" algn="r" rtl="0">
                <a:lnSpc>
                  <a:spcPct val="95000"/>
                </a:lnSpc>
                <a:spcBef>
                  <a:spcPts val="0"/>
                </a:spcBef>
                <a:spcAft>
                  <a:spcPts val="0"/>
                </a:spcAft>
                <a:buClr>
                  <a:srgbClr val="000000"/>
                </a:buClr>
                <a:buSzPts val="1400"/>
                <a:buFont typeface="Times New Roman"/>
                <a:buNone/>
              </a:pPr>
              <a:t>15</a:t>
            </a:fld>
            <a:endParaRPr/>
          </a:p>
        </p:txBody>
      </p:sp>
      <p:sp>
        <p:nvSpPr>
          <p:cNvPr id="153" name="Google Shape;153;g292a9acef56_0_4:notes"/>
          <p:cNvSpPr txBox="1"/>
          <p:nvPr/>
        </p:nvSpPr>
        <p:spPr>
          <a:xfrm>
            <a:off x="3884613" y="8685213"/>
            <a:ext cx="2959200" cy="444600"/>
          </a:xfrm>
          <a:prstGeom prst="rect">
            <a:avLst/>
          </a:prstGeom>
          <a:noFill/>
          <a:ln>
            <a:noFill/>
          </a:ln>
        </p:spPr>
        <p:txBody>
          <a:bodyPr spcFirstLastPara="1" wrap="square" lIns="90000" tIns="46800" rIns="90000" bIns="46800" anchor="b" anchorCtr="0">
            <a:noAutofit/>
          </a:bodyPr>
          <a:lstStyle/>
          <a:p>
            <a:pPr marL="215900" marR="0" lvl="0" indent="-200025"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215900" marR="0" lvl="0" indent="-200025" algn="r" rtl="0">
                <a:lnSpc>
                  <a:spcPct val="100000"/>
                </a:lnSpc>
                <a:spcBef>
                  <a:spcPts val="0"/>
                </a:spcBef>
                <a:spcAft>
                  <a:spcPts val="0"/>
                </a:spcAft>
                <a:buClr>
                  <a:srgbClr val="000000"/>
                </a:buClr>
                <a:buSzPts val="1400"/>
                <a:buFont typeface="Times New Roman"/>
                <a:buNone/>
              </a:pPr>
              <a:t>15</a:t>
            </a:fld>
            <a:endParaRPr sz="1400" b="0" i="0" u="none" strike="noStrike" cap="none">
              <a:solidFill>
                <a:srgbClr val="000000"/>
              </a:solidFill>
              <a:latin typeface="Times New Roman"/>
              <a:ea typeface="Times New Roman"/>
              <a:cs typeface="Times New Roman"/>
              <a:sym typeface="Times New Roman"/>
            </a:endParaRPr>
          </a:p>
        </p:txBody>
      </p:sp>
      <p:sp>
        <p:nvSpPr>
          <p:cNvPr id="154" name="Google Shape;154;g292a9acef56_0_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55" name="Google Shape;155;g292a9acef56_0_4: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92a9acef56_0_4:notes"/>
          <p:cNvSpPr txBox="1">
            <a:spLocks noGrp="1"/>
          </p:cNvSpPr>
          <p:nvPr>
            <p:ph type="sldNum" idx="12"/>
          </p:nvPr>
        </p:nvSpPr>
        <p:spPr>
          <a:xfrm>
            <a:off x="4398963" y="9555163"/>
            <a:ext cx="3368700" cy="498600"/>
          </a:xfrm>
          <a:prstGeom prst="rect">
            <a:avLst/>
          </a:prstGeom>
          <a:noFill/>
          <a:ln>
            <a:noFill/>
          </a:ln>
        </p:spPr>
        <p:txBody>
          <a:bodyPr spcFirstLastPara="1" wrap="square" lIns="0" tIns="0" rIns="0" bIns="0" anchor="b" anchorCtr="0">
            <a:noAutofit/>
          </a:bodyPr>
          <a:lstStyle/>
          <a:p>
            <a:pPr marL="0" lvl="0" indent="0" algn="r" rtl="0">
              <a:lnSpc>
                <a:spcPct val="95000"/>
              </a:lnSpc>
              <a:spcBef>
                <a:spcPts val="0"/>
              </a:spcBef>
              <a:spcAft>
                <a:spcPts val="0"/>
              </a:spcAft>
              <a:buClr>
                <a:srgbClr val="000000"/>
              </a:buClr>
              <a:buSzPts val="1400"/>
              <a:buFont typeface="Times New Roman"/>
              <a:buNone/>
            </a:pPr>
            <a:fld id="{00000000-1234-1234-1234-123412341234}" type="slidenum">
              <a:rPr lang="en-US"/>
              <a:pPr marL="0" lvl="0" indent="0" algn="r" rtl="0">
                <a:lnSpc>
                  <a:spcPct val="95000"/>
                </a:lnSpc>
                <a:spcBef>
                  <a:spcPts val="0"/>
                </a:spcBef>
                <a:spcAft>
                  <a:spcPts val="0"/>
                </a:spcAft>
                <a:buClr>
                  <a:srgbClr val="000000"/>
                </a:buClr>
                <a:buSzPts val="1400"/>
                <a:buFont typeface="Times New Roman"/>
                <a:buNone/>
              </a:pPr>
              <a:t>16</a:t>
            </a:fld>
            <a:endParaRPr/>
          </a:p>
        </p:txBody>
      </p:sp>
      <p:sp>
        <p:nvSpPr>
          <p:cNvPr id="153" name="Google Shape;153;g292a9acef56_0_4:notes"/>
          <p:cNvSpPr txBox="1"/>
          <p:nvPr/>
        </p:nvSpPr>
        <p:spPr>
          <a:xfrm>
            <a:off x="3884613" y="8685213"/>
            <a:ext cx="2959200" cy="444600"/>
          </a:xfrm>
          <a:prstGeom prst="rect">
            <a:avLst/>
          </a:prstGeom>
          <a:noFill/>
          <a:ln>
            <a:noFill/>
          </a:ln>
        </p:spPr>
        <p:txBody>
          <a:bodyPr spcFirstLastPara="1" wrap="square" lIns="90000" tIns="46800" rIns="90000" bIns="46800" anchor="b" anchorCtr="0">
            <a:noAutofit/>
          </a:bodyPr>
          <a:lstStyle/>
          <a:p>
            <a:pPr marL="215900" marR="0" lvl="0" indent="-200025"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215900" marR="0" lvl="0" indent="-200025" algn="r" rtl="0">
                <a:lnSpc>
                  <a:spcPct val="100000"/>
                </a:lnSpc>
                <a:spcBef>
                  <a:spcPts val="0"/>
                </a:spcBef>
                <a:spcAft>
                  <a:spcPts val="0"/>
                </a:spcAft>
                <a:buClr>
                  <a:srgbClr val="000000"/>
                </a:buClr>
                <a:buSzPts val="1400"/>
                <a:buFont typeface="Times New Roman"/>
                <a:buNone/>
              </a:pPr>
              <a:t>16</a:t>
            </a:fld>
            <a:endParaRPr sz="1400" b="0" i="0" u="none" strike="noStrike" cap="none">
              <a:solidFill>
                <a:srgbClr val="000000"/>
              </a:solidFill>
              <a:latin typeface="Times New Roman"/>
              <a:ea typeface="Times New Roman"/>
              <a:cs typeface="Times New Roman"/>
              <a:sym typeface="Times New Roman"/>
            </a:endParaRPr>
          </a:p>
        </p:txBody>
      </p:sp>
      <p:sp>
        <p:nvSpPr>
          <p:cNvPr id="154" name="Google Shape;154;g292a9acef56_0_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55" name="Google Shape;155;g292a9acef56_0_4: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92a9acef56_0_4:notes"/>
          <p:cNvSpPr txBox="1">
            <a:spLocks noGrp="1"/>
          </p:cNvSpPr>
          <p:nvPr>
            <p:ph type="sldNum" idx="12"/>
          </p:nvPr>
        </p:nvSpPr>
        <p:spPr>
          <a:xfrm>
            <a:off x="4398963" y="9555163"/>
            <a:ext cx="3368700" cy="498600"/>
          </a:xfrm>
          <a:prstGeom prst="rect">
            <a:avLst/>
          </a:prstGeom>
          <a:noFill/>
          <a:ln>
            <a:noFill/>
          </a:ln>
        </p:spPr>
        <p:txBody>
          <a:bodyPr spcFirstLastPara="1" wrap="square" lIns="0" tIns="0" rIns="0" bIns="0" anchor="b" anchorCtr="0">
            <a:noAutofit/>
          </a:bodyPr>
          <a:lstStyle/>
          <a:p>
            <a:pPr marL="0" lvl="0" indent="0" algn="r" rtl="0">
              <a:lnSpc>
                <a:spcPct val="95000"/>
              </a:lnSpc>
              <a:spcBef>
                <a:spcPts val="0"/>
              </a:spcBef>
              <a:spcAft>
                <a:spcPts val="0"/>
              </a:spcAft>
              <a:buClr>
                <a:srgbClr val="000000"/>
              </a:buClr>
              <a:buSzPts val="1400"/>
              <a:buFont typeface="Times New Roman"/>
              <a:buNone/>
            </a:pPr>
            <a:fld id="{00000000-1234-1234-1234-123412341234}" type="slidenum">
              <a:rPr lang="en-US"/>
              <a:pPr marL="0" lvl="0" indent="0" algn="r" rtl="0">
                <a:lnSpc>
                  <a:spcPct val="95000"/>
                </a:lnSpc>
                <a:spcBef>
                  <a:spcPts val="0"/>
                </a:spcBef>
                <a:spcAft>
                  <a:spcPts val="0"/>
                </a:spcAft>
                <a:buClr>
                  <a:srgbClr val="000000"/>
                </a:buClr>
                <a:buSzPts val="1400"/>
                <a:buFont typeface="Times New Roman"/>
                <a:buNone/>
              </a:pPr>
              <a:t>17</a:t>
            </a:fld>
            <a:endParaRPr/>
          </a:p>
        </p:txBody>
      </p:sp>
      <p:sp>
        <p:nvSpPr>
          <p:cNvPr id="153" name="Google Shape;153;g292a9acef56_0_4:notes"/>
          <p:cNvSpPr txBox="1"/>
          <p:nvPr/>
        </p:nvSpPr>
        <p:spPr>
          <a:xfrm>
            <a:off x="3884613" y="8685213"/>
            <a:ext cx="2959200" cy="444600"/>
          </a:xfrm>
          <a:prstGeom prst="rect">
            <a:avLst/>
          </a:prstGeom>
          <a:noFill/>
          <a:ln>
            <a:noFill/>
          </a:ln>
        </p:spPr>
        <p:txBody>
          <a:bodyPr spcFirstLastPara="1" wrap="square" lIns="90000" tIns="46800" rIns="90000" bIns="46800" anchor="b" anchorCtr="0">
            <a:noAutofit/>
          </a:bodyPr>
          <a:lstStyle/>
          <a:p>
            <a:pPr marL="215900" marR="0" lvl="0" indent="-200025"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215900" marR="0" lvl="0" indent="-200025" algn="r" rtl="0">
                <a:lnSpc>
                  <a:spcPct val="100000"/>
                </a:lnSpc>
                <a:spcBef>
                  <a:spcPts val="0"/>
                </a:spcBef>
                <a:spcAft>
                  <a:spcPts val="0"/>
                </a:spcAft>
                <a:buClr>
                  <a:srgbClr val="000000"/>
                </a:buClr>
                <a:buSzPts val="1400"/>
                <a:buFont typeface="Times New Roman"/>
                <a:buNone/>
              </a:pPr>
              <a:t>17</a:t>
            </a:fld>
            <a:endParaRPr sz="1400" b="0" i="0" u="none" strike="noStrike" cap="none">
              <a:solidFill>
                <a:srgbClr val="000000"/>
              </a:solidFill>
              <a:latin typeface="Times New Roman"/>
              <a:ea typeface="Times New Roman"/>
              <a:cs typeface="Times New Roman"/>
              <a:sym typeface="Times New Roman"/>
            </a:endParaRPr>
          </a:p>
        </p:txBody>
      </p:sp>
      <p:sp>
        <p:nvSpPr>
          <p:cNvPr id="154" name="Google Shape;154;g292a9acef56_0_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55" name="Google Shape;155;g292a9acef56_0_4: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92a9acef56_0_4:notes"/>
          <p:cNvSpPr txBox="1">
            <a:spLocks noGrp="1"/>
          </p:cNvSpPr>
          <p:nvPr>
            <p:ph type="sldNum" idx="12"/>
          </p:nvPr>
        </p:nvSpPr>
        <p:spPr>
          <a:xfrm>
            <a:off x="4398963" y="9555163"/>
            <a:ext cx="3368700" cy="498600"/>
          </a:xfrm>
          <a:prstGeom prst="rect">
            <a:avLst/>
          </a:prstGeom>
          <a:noFill/>
          <a:ln>
            <a:noFill/>
          </a:ln>
        </p:spPr>
        <p:txBody>
          <a:bodyPr spcFirstLastPara="1" wrap="square" lIns="0" tIns="0" rIns="0" bIns="0" anchor="b" anchorCtr="0">
            <a:noAutofit/>
          </a:bodyPr>
          <a:lstStyle/>
          <a:p>
            <a:pPr marL="0" lvl="0" indent="0" algn="r" rtl="0">
              <a:lnSpc>
                <a:spcPct val="95000"/>
              </a:lnSpc>
              <a:spcBef>
                <a:spcPts val="0"/>
              </a:spcBef>
              <a:spcAft>
                <a:spcPts val="0"/>
              </a:spcAft>
              <a:buClr>
                <a:srgbClr val="000000"/>
              </a:buClr>
              <a:buSzPts val="1400"/>
              <a:buFont typeface="Times New Roman"/>
              <a:buNone/>
            </a:pPr>
            <a:fld id="{00000000-1234-1234-1234-123412341234}" type="slidenum">
              <a:rPr lang="en-US"/>
              <a:pPr marL="0" lvl="0" indent="0" algn="r" rtl="0">
                <a:lnSpc>
                  <a:spcPct val="95000"/>
                </a:lnSpc>
                <a:spcBef>
                  <a:spcPts val="0"/>
                </a:spcBef>
                <a:spcAft>
                  <a:spcPts val="0"/>
                </a:spcAft>
                <a:buClr>
                  <a:srgbClr val="000000"/>
                </a:buClr>
                <a:buSzPts val="1400"/>
                <a:buFont typeface="Times New Roman"/>
                <a:buNone/>
              </a:pPr>
              <a:t>18</a:t>
            </a:fld>
            <a:endParaRPr/>
          </a:p>
        </p:txBody>
      </p:sp>
      <p:sp>
        <p:nvSpPr>
          <p:cNvPr id="153" name="Google Shape;153;g292a9acef56_0_4:notes"/>
          <p:cNvSpPr txBox="1"/>
          <p:nvPr/>
        </p:nvSpPr>
        <p:spPr>
          <a:xfrm>
            <a:off x="3884613" y="8685213"/>
            <a:ext cx="2959200" cy="444600"/>
          </a:xfrm>
          <a:prstGeom prst="rect">
            <a:avLst/>
          </a:prstGeom>
          <a:noFill/>
          <a:ln>
            <a:noFill/>
          </a:ln>
        </p:spPr>
        <p:txBody>
          <a:bodyPr spcFirstLastPara="1" wrap="square" lIns="90000" tIns="46800" rIns="90000" bIns="46800" anchor="b" anchorCtr="0">
            <a:noAutofit/>
          </a:bodyPr>
          <a:lstStyle/>
          <a:p>
            <a:pPr marL="215900" marR="0" lvl="0" indent="-200025"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215900" marR="0" lvl="0" indent="-200025" algn="r" rtl="0">
                <a:lnSpc>
                  <a:spcPct val="100000"/>
                </a:lnSpc>
                <a:spcBef>
                  <a:spcPts val="0"/>
                </a:spcBef>
                <a:spcAft>
                  <a:spcPts val="0"/>
                </a:spcAft>
                <a:buClr>
                  <a:srgbClr val="000000"/>
                </a:buClr>
                <a:buSzPts val="1400"/>
                <a:buFont typeface="Times New Roman"/>
                <a:buNone/>
              </a:pPr>
              <a:t>18</a:t>
            </a:fld>
            <a:endParaRPr sz="1400" b="0" i="0" u="none" strike="noStrike" cap="none">
              <a:solidFill>
                <a:srgbClr val="000000"/>
              </a:solidFill>
              <a:latin typeface="Times New Roman"/>
              <a:ea typeface="Times New Roman"/>
              <a:cs typeface="Times New Roman"/>
              <a:sym typeface="Times New Roman"/>
            </a:endParaRPr>
          </a:p>
        </p:txBody>
      </p:sp>
      <p:sp>
        <p:nvSpPr>
          <p:cNvPr id="154" name="Google Shape;154;g292a9acef56_0_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55" name="Google Shape;155;g292a9acef56_0_4: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92a9acef56_0_4:notes"/>
          <p:cNvSpPr txBox="1">
            <a:spLocks noGrp="1"/>
          </p:cNvSpPr>
          <p:nvPr>
            <p:ph type="sldNum" idx="12"/>
          </p:nvPr>
        </p:nvSpPr>
        <p:spPr>
          <a:xfrm>
            <a:off x="4398963" y="9555163"/>
            <a:ext cx="3368700" cy="498600"/>
          </a:xfrm>
          <a:prstGeom prst="rect">
            <a:avLst/>
          </a:prstGeom>
          <a:noFill/>
          <a:ln>
            <a:noFill/>
          </a:ln>
        </p:spPr>
        <p:txBody>
          <a:bodyPr spcFirstLastPara="1" wrap="square" lIns="0" tIns="0" rIns="0" bIns="0" anchor="b" anchorCtr="0">
            <a:noAutofit/>
          </a:bodyPr>
          <a:lstStyle/>
          <a:p>
            <a:pPr marL="0" lvl="0" indent="0" algn="r" rtl="0">
              <a:lnSpc>
                <a:spcPct val="95000"/>
              </a:lnSpc>
              <a:spcBef>
                <a:spcPts val="0"/>
              </a:spcBef>
              <a:spcAft>
                <a:spcPts val="0"/>
              </a:spcAft>
              <a:buClr>
                <a:srgbClr val="000000"/>
              </a:buClr>
              <a:buSzPts val="1400"/>
              <a:buFont typeface="Times New Roman"/>
              <a:buNone/>
            </a:pPr>
            <a:fld id="{00000000-1234-1234-1234-123412341234}" type="slidenum">
              <a:rPr lang="en-US"/>
              <a:pPr marL="0" lvl="0" indent="0" algn="r" rtl="0">
                <a:lnSpc>
                  <a:spcPct val="95000"/>
                </a:lnSpc>
                <a:spcBef>
                  <a:spcPts val="0"/>
                </a:spcBef>
                <a:spcAft>
                  <a:spcPts val="0"/>
                </a:spcAft>
                <a:buClr>
                  <a:srgbClr val="000000"/>
                </a:buClr>
                <a:buSzPts val="1400"/>
                <a:buFont typeface="Times New Roman"/>
                <a:buNone/>
              </a:pPr>
              <a:t>19</a:t>
            </a:fld>
            <a:endParaRPr/>
          </a:p>
        </p:txBody>
      </p:sp>
      <p:sp>
        <p:nvSpPr>
          <p:cNvPr id="153" name="Google Shape;153;g292a9acef56_0_4:notes"/>
          <p:cNvSpPr txBox="1"/>
          <p:nvPr/>
        </p:nvSpPr>
        <p:spPr>
          <a:xfrm>
            <a:off x="3884613" y="8685213"/>
            <a:ext cx="2959200" cy="444600"/>
          </a:xfrm>
          <a:prstGeom prst="rect">
            <a:avLst/>
          </a:prstGeom>
          <a:noFill/>
          <a:ln>
            <a:noFill/>
          </a:ln>
        </p:spPr>
        <p:txBody>
          <a:bodyPr spcFirstLastPara="1" wrap="square" lIns="90000" tIns="46800" rIns="90000" bIns="46800" anchor="b" anchorCtr="0">
            <a:noAutofit/>
          </a:bodyPr>
          <a:lstStyle/>
          <a:p>
            <a:pPr marL="215900" marR="0" lvl="0" indent="-200025"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215900" marR="0" lvl="0" indent="-200025" algn="r" rtl="0">
                <a:lnSpc>
                  <a:spcPct val="100000"/>
                </a:lnSpc>
                <a:spcBef>
                  <a:spcPts val="0"/>
                </a:spcBef>
                <a:spcAft>
                  <a:spcPts val="0"/>
                </a:spcAft>
                <a:buClr>
                  <a:srgbClr val="000000"/>
                </a:buClr>
                <a:buSzPts val="1400"/>
                <a:buFont typeface="Times New Roman"/>
                <a:buNone/>
              </a:pPr>
              <a:t>19</a:t>
            </a:fld>
            <a:endParaRPr sz="1400" b="0" i="0" u="none" strike="noStrike" cap="none">
              <a:solidFill>
                <a:srgbClr val="000000"/>
              </a:solidFill>
              <a:latin typeface="Times New Roman"/>
              <a:ea typeface="Times New Roman"/>
              <a:cs typeface="Times New Roman"/>
              <a:sym typeface="Times New Roman"/>
            </a:endParaRPr>
          </a:p>
        </p:txBody>
      </p:sp>
      <p:sp>
        <p:nvSpPr>
          <p:cNvPr id="154" name="Google Shape;154;g292a9acef56_0_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55" name="Google Shape;155;g292a9acef56_0_4: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92a9acef56_0_4:notes"/>
          <p:cNvSpPr txBox="1">
            <a:spLocks noGrp="1"/>
          </p:cNvSpPr>
          <p:nvPr>
            <p:ph type="sldNum" idx="12"/>
          </p:nvPr>
        </p:nvSpPr>
        <p:spPr>
          <a:xfrm>
            <a:off x="4398963" y="9555163"/>
            <a:ext cx="3368700" cy="498600"/>
          </a:xfrm>
          <a:prstGeom prst="rect">
            <a:avLst/>
          </a:prstGeom>
          <a:noFill/>
          <a:ln>
            <a:noFill/>
          </a:ln>
        </p:spPr>
        <p:txBody>
          <a:bodyPr spcFirstLastPara="1" wrap="square" lIns="0" tIns="0" rIns="0" bIns="0" anchor="b" anchorCtr="0">
            <a:noAutofit/>
          </a:bodyPr>
          <a:lstStyle/>
          <a:p>
            <a:pPr marL="0" lvl="0" indent="0" algn="r" rtl="0">
              <a:lnSpc>
                <a:spcPct val="95000"/>
              </a:lnSpc>
              <a:spcBef>
                <a:spcPts val="0"/>
              </a:spcBef>
              <a:spcAft>
                <a:spcPts val="0"/>
              </a:spcAft>
              <a:buClr>
                <a:srgbClr val="000000"/>
              </a:buClr>
              <a:buSzPts val="1400"/>
              <a:buFont typeface="Times New Roman"/>
              <a:buNone/>
            </a:pPr>
            <a:fld id="{00000000-1234-1234-1234-123412341234}" type="slidenum">
              <a:rPr lang="en-US"/>
              <a:pPr marL="0" lvl="0" indent="0" algn="r" rtl="0">
                <a:lnSpc>
                  <a:spcPct val="95000"/>
                </a:lnSpc>
                <a:spcBef>
                  <a:spcPts val="0"/>
                </a:spcBef>
                <a:spcAft>
                  <a:spcPts val="0"/>
                </a:spcAft>
                <a:buClr>
                  <a:srgbClr val="000000"/>
                </a:buClr>
                <a:buSzPts val="1400"/>
                <a:buFont typeface="Times New Roman"/>
                <a:buNone/>
              </a:pPr>
              <a:t>2</a:t>
            </a:fld>
            <a:endParaRPr/>
          </a:p>
        </p:txBody>
      </p:sp>
      <p:sp>
        <p:nvSpPr>
          <p:cNvPr id="153" name="Google Shape;153;g292a9acef56_0_4:notes"/>
          <p:cNvSpPr txBox="1"/>
          <p:nvPr/>
        </p:nvSpPr>
        <p:spPr>
          <a:xfrm>
            <a:off x="3884613" y="8685213"/>
            <a:ext cx="2959200" cy="444600"/>
          </a:xfrm>
          <a:prstGeom prst="rect">
            <a:avLst/>
          </a:prstGeom>
          <a:noFill/>
          <a:ln>
            <a:noFill/>
          </a:ln>
        </p:spPr>
        <p:txBody>
          <a:bodyPr spcFirstLastPara="1" wrap="square" lIns="90000" tIns="46800" rIns="90000" bIns="46800" anchor="b" anchorCtr="0">
            <a:noAutofit/>
          </a:bodyPr>
          <a:lstStyle/>
          <a:p>
            <a:pPr marL="215900" marR="0" lvl="0" indent="-200025"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215900" marR="0" lvl="0" indent="-200025" algn="r" rtl="0">
                <a:lnSpc>
                  <a:spcPct val="100000"/>
                </a:lnSpc>
                <a:spcBef>
                  <a:spcPts val="0"/>
                </a:spcBef>
                <a:spcAft>
                  <a:spcPts val="0"/>
                </a:spcAft>
                <a:buClr>
                  <a:srgbClr val="000000"/>
                </a:buClr>
                <a:buSzPts val="1400"/>
                <a:buFont typeface="Times New Roman"/>
                <a:buNone/>
              </a:pPr>
              <a:t>2</a:t>
            </a:fld>
            <a:endParaRPr sz="1400" b="0" i="0" u="none" strike="noStrike" cap="none">
              <a:solidFill>
                <a:srgbClr val="000000"/>
              </a:solidFill>
              <a:latin typeface="Times New Roman"/>
              <a:ea typeface="Times New Roman"/>
              <a:cs typeface="Times New Roman"/>
              <a:sym typeface="Times New Roman"/>
            </a:endParaRPr>
          </a:p>
        </p:txBody>
      </p:sp>
      <p:sp>
        <p:nvSpPr>
          <p:cNvPr id="154" name="Google Shape;154;g292a9acef56_0_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55" name="Google Shape;155;g292a9acef56_0_4: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92a9acef56_0_4:notes"/>
          <p:cNvSpPr txBox="1">
            <a:spLocks noGrp="1"/>
          </p:cNvSpPr>
          <p:nvPr>
            <p:ph type="sldNum" idx="12"/>
          </p:nvPr>
        </p:nvSpPr>
        <p:spPr>
          <a:xfrm>
            <a:off x="4398963" y="9555163"/>
            <a:ext cx="3368700" cy="498600"/>
          </a:xfrm>
          <a:prstGeom prst="rect">
            <a:avLst/>
          </a:prstGeom>
          <a:noFill/>
          <a:ln>
            <a:noFill/>
          </a:ln>
        </p:spPr>
        <p:txBody>
          <a:bodyPr spcFirstLastPara="1" wrap="square" lIns="0" tIns="0" rIns="0" bIns="0" anchor="b" anchorCtr="0">
            <a:noAutofit/>
          </a:bodyPr>
          <a:lstStyle/>
          <a:p>
            <a:pPr marL="0" lvl="0" indent="0" algn="r" rtl="0">
              <a:lnSpc>
                <a:spcPct val="95000"/>
              </a:lnSpc>
              <a:spcBef>
                <a:spcPts val="0"/>
              </a:spcBef>
              <a:spcAft>
                <a:spcPts val="0"/>
              </a:spcAft>
              <a:buClr>
                <a:srgbClr val="000000"/>
              </a:buClr>
              <a:buSzPts val="1400"/>
              <a:buFont typeface="Times New Roman"/>
              <a:buNone/>
            </a:pPr>
            <a:fld id="{00000000-1234-1234-1234-123412341234}" type="slidenum">
              <a:rPr lang="en-US"/>
              <a:pPr marL="0" lvl="0" indent="0" algn="r" rtl="0">
                <a:lnSpc>
                  <a:spcPct val="95000"/>
                </a:lnSpc>
                <a:spcBef>
                  <a:spcPts val="0"/>
                </a:spcBef>
                <a:spcAft>
                  <a:spcPts val="0"/>
                </a:spcAft>
                <a:buClr>
                  <a:srgbClr val="000000"/>
                </a:buClr>
                <a:buSzPts val="1400"/>
                <a:buFont typeface="Times New Roman"/>
                <a:buNone/>
              </a:pPr>
              <a:t>20</a:t>
            </a:fld>
            <a:endParaRPr/>
          </a:p>
        </p:txBody>
      </p:sp>
      <p:sp>
        <p:nvSpPr>
          <p:cNvPr id="153" name="Google Shape;153;g292a9acef56_0_4:notes"/>
          <p:cNvSpPr txBox="1"/>
          <p:nvPr/>
        </p:nvSpPr>
        <p:spPr>
          <a:xfrm>
            <a:off x="3884613" y="8685213"/>
            <a:ext cx="2959200" cy="444600"/>
          </a:xfrm>
          <a:prstGeom prst="rect">
            <a:avLst/>
          </a:prstGeom>
          <a:noFill/>
          <a:ln>
            <a:noFill/>
          </a:ln>
        </p:spPr>
        <p:txBody>
          <a:bodyPr spcFirstLastPara="1" wrap="square" lIns="90000" tIns="46800" rIns="90000" bIns="46800" anchor="b" anchorCtr="0">
            <a:noAutofit/>
          </a:bodyPr>
          <a:lstStyle/>
          <a:p>
            <a:pPr marL="215900" marR="0" lvl="0" indent="-200025"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215900" marR="0" lvl="0" indent="-200025" algn="r" rtl="0">
                <a:lnSpc>
                  <a:spcPct val="100000"/>
                </a:lnSpc>
                <a:spcBef>
                  <a:spcPts val="0"/>
                </a:spcBef>
                <a:spcAft>
                  <a:spcPts val="0"/>
                </a:spcAft>
                <a:buClr>
                  <a:srgbClr val="000000"/>
                </a:buClr>
                <a:buSzPts val="1400"/>
                <a:buFont typeface="Times New Roman"/>
                <a:buNone/>
              </a:pPr>
              <a:t>20</a:t>
            </a:fld>
            <a:endParaRPr sz="1400" b="0" i="0" u="none" strike="noStrike" cap="none">
              <a:solidFill>
                <a:srgbClr val="000000"/>
              </a:solidFill>
              <a:latin typeface="Times New Roman"/>
              <a:ea typeface="Times New Roman"/>
              <a:cs typeface="Times New Roman"/>
              <a:sym typeface="Times New Roman"/>
            </a:endParaRPr>
          </a:p>
        </p:txBody>
      </p:sp>
      <p:sp>
        <p:nvSpPr>
          <p:cNvPr id="154" name="Google Shape;154;g292a9acef56_0_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55" name="Google Shape;155;g292a9acef56_0_4: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92a9acef56_0_4:notes"/>
          <p:cNvSpPr txBox="1">
            <a:spLocks noGrp="1"/>
          </p:cNvSpPr>
          <p:nvPr>
            <p:ph type="sldNum" idx="12"/>
          </p:nvPr>
        </p:nvSpPr>
        <p:spPr>
          <a:xfrm>
            <a:off x="4398963" y="9555163"/>
            <a:ext cx="3368700" cy="498600"/>
          </a:xfrm>
          <a:prstGeom prst="rect">
            <a:avLst/>
          </a:prstGeom>
          <a:noFill/>
          <a:ln>
            <a:noFill/>
          </a:ln>
        </p:spPr>
        <p:txBody>
          <a:bodyPr spcFirstLastPara="1" wrap="square" lIns="0" tIns="0" rIns="0" bIns="0" anchor="b" anchorCtr="0">
            <a:noAutofit/>
          </a:bodyPr>
          <a:lstStyle/>
          <a:p>
            <a:pPr marL="0" lvl="0" indent="0" algn="r" rtl="0">
              <a:lnSpc>
                <a:spcPct val="95000"/>
              </a:lnSpc>
              <a:spcBef>
                <a:spcPts val="0"/>
              </a:spcBef>
              <a:spcAft>
                <a:spcPts val="0"/>
              </a:spcAft>
              <a:buClr>
                <a:srgbClr val="000000"/>
              </a:buClr>
              <a:buSzPts val="1400"/>
              <a:buFont typeface="Times New Roman"/>
              <a:buNone/>
            </a:pPr>
            <a:fld id="{00000000-1234-1234-1234-123412341234}" type="slidenum">
              <a:rPr lang="en-US"/>
              <a:pPr marL="0" lvl="0" indent="0" algn="r" rtl="0">
                <a:lnSpc>
                  <a:spcPct val="95000"/>
                </a:lnSpc>
                <a:spcBef>
                  <a:spcPts val="0"/>
                </a:spcBef>
                <a:spcAft>
                  <a:spcPts val="0"/>
                </a:spcAft>
                <a:buClr>
                  <a:srgbClr val="000000"/>
                </a:buClr>
                <a:buSzPts val="1400"/>
                <a:buFont typeface="Times New Roman"/>
                <a:buNone/>
              </a:pPr>
              <a:t>21</a:t>
            </a:fld>
            <a:endParaRPr/>
          </a:p>
        </p:txBody>
      </p:sp>
      <p:sp>
        <p:nvSpPr>
          <p:cNvPr id="153" name="Google Shape;153;g292a9acef56_0_4:notes"/>
          <p:cNvSpPr txBox="1"/>
          <p:nvPr/>
        </p:nvSpPr>
        <p:spPr>
          <a:xfrm>
            <a:off x="3884613" y="8685213"/>
            <a:ext cx="2959200" cy="444600"/>
          </a:xfrm>
          <a:prstGeom prst="rect">
            <a:avLst/>
          </a:prstGeom>
          <a:noFill/>
          <a:ln>
            <a:noFill/>
          </a:ln>
        </p:spPr>
        <p:txBody>
          <a:bodyPr spcFirstLastPara="1" wrap="square" lIns="90000" tIns="46800" rIns="90000" bIns="46800" anchor="b" anchorCtr="0">
            <a:noAutofit/>
          </a:bodyPr>
          <a:lstStyle/>
          <a:p>
            <a:pPr marL="215900" marR="0" lvl="0" indent="-200025"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215900" marR="0" lvl="0" indent="-200025" algn="r" rtl="0">
                <a:lnSpc>
                  <a:spcPct val="100000"/>
                </a:lnSpc>
                <a:spcBef>
                  <a:spcPts val="0"/>
                </a:spcBef>
                <a:spcAft>
                  <a:spcPts val="0"/>
                </a:spcAft>
                <a:buClr>
                  <a:srgbClr val="000000"/>
                </a:buClr>
                <a:buSzPts val="1400"/>
                <a:buFont typeface="Times New Roman"/>
                <a:buNone/>
              </a:pPr>
              <a:t>21</a:t>
            </a:fld>
            <a:endParaRPr sz="1400" b="0" i="0" u="none" strike="noStrike" cap="none">
              <a:solidFill>
                <a:srgbClr val="000000"/>
              </a:solidFill>
              <a:latin typeface="Times New Roman"/>
              <a:ea typeface="Times New Roman"/>
              <a:cs typeface="Times New Roman"/>
              <a:sym typeface="Times New Roman"/>
            </a:endParaRPr>
          </a:p>
        </p:txBody>
      </p:sp>
      <p:sp>
        <p:nvSpPr>
          <p:cNvPr id="154" name="Google Shape;154;g292a9acef56_0_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55" name="Google Shape;155;g292a9acef56_0_4: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92a9acef56_0_4:notes"/>
          <p:cNvSpPr txBox="1">
            <a:spLocks noGrp="1"/>
          </p:cNvSpPr>
          <p:nvPr>
            <p:ph type="sldNum" idx="12"/>
          </p:nvPr>
        </p:nvSpPr>
        <p:spPr>
          <a:xfrm>
            <a:off x="4398963" y="9555163"/>
            <a:ext cx="3368700" cy="498600"/>
          </a:xfrm>
          <a:prstGeom prst="rect">
            <a:avLst/>
          </a:prstGeom>
          <a:noFill/>
          <a:ln>
            <a:noFill/>
          </a:ln>
        </p:spPr>
        <p:txBody>
          <a:bodyPr spcFirstLastPara="1" wrap="square" lIns="0" tIns="0" rIns="0" bIns="0" anchor="b" anchorCtr="0">
            <a:noAutofit/>
          </a:bodyPr>
          <a:lstStyle/>
          <a:p>
            <a:pPr marL="0" lvl="0" indent="0" algn="r" rtl="0">
              <a:lnSpc>
                <a:spcPct val="95000"/>
              </a:lnSpc>
              <a:spcBef>
                <a:spcPts val="0"/>
              </a:spcBef>
              <a:spcAft>
                <a:spcPts val="0"/>
              </a:spcAft>
              <a:buClr>
                <a:srgbClr val="000000"/>
              </a:buClr>
              <a:buSzPts val="1400"/>
              <a:buFont typeface="Times New Roman"/>
              <a:buNone/>
            </a:pPr>
            <a:fld id="{00000000-1234-1234-1234-123412341234}" type="slidenum">
              <a:rPr lang="en-US"/>
              <a:pPr marL="0" lvl="0" indent="0" algn="r" rtl="0">
                <a:lnSpc>
                  <a:spcPct val="95000"/>
                </a:lnSpc>
                <a:spcBef>
                  <a:spcPts val="0"/>
                </a:spcBef>
                <a:spcAft>
                  <a:spcPts val="0"/>
                </a:spcAft>
                <a:buClr>
                  <a:srgbClr val="000000"/>
                </a:buClr>
                <a:buSzPts val="1400"/>
                <a:buFont typeface="Times New Roman"/>
                <a:buNone/>
              </a:pPr>
              <a:t>22</a:t>
            </a:fld>
            <a:endParaRPr/>
          </a:p>
        </p:txBody>
      </p:sp>
      <p:sp>
        <p:nvSpPr>
          <p:cNvPr id="153" name="Google Shape;153;g292a9acef56_0_4:notes"/>
          <p:cNvSpPr txBox="1"/>
          <p:nvPr/>
        </p:nvSpPr>
        <p:spPr>
          <a:xfrm>
            <a:off x="3884613" y="8685213"/>
            <a:ext cx="2959200" cy="444600"/>
          </a:xfrm>
          <a:prstGeom prst="rect">
            <a:avLst/>
          </a:prstGeom>
          <a:noFill/>
          <a:ln>
            <a:noFill/>
          </a:ln>
        </p:spPr>
        <p:txBody>
          <a:bodyPr spcFirstLastPara="1" wrap="square" lIns="90000" tIns="46800" rIns="90000" bIns="46800" anchor="b" anchorCtr="0">
            <a:noAutofit/>
          </a:bodyPr>
          <a:lstStyle/>
          <a:p>
            <a:pPr marL="215900" marR="0" lvl="0" indent="-200025"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215900" marR="0" lvl="0" indent="-200025" algn="r" rtl="0">
                <a:lnSpc>
                  <a:spcPct val="100000"/>
                </a:lnSpc>
                <a:spcBef>
                  <a:spcPts val="0"/>
                </a:spcBef>
                <a:spcAft>
                  <a:spcPts val="0"/>
                </a:spcAft>
                <a:buClr>
                  <a:srgbClr val="000000"/>
                </a:buClr>
                <a:buSzPts val="1400"/>
                <a:buFont typeface="Times New Roman"/>
                <a:buNone/>
              </a:pPr>
              <a:t>22</a:t>
            </a:fld>
            <a:endParaRPr sz="1400" b="0" i="0" u="none" strike="noStrike" cap="none">
              <a:solidFill>
                <a:srgbClr val="000000"/>
              </a:solidFill>
              <a:latin typeface="Times New Roman"/>
              <a:ea typeface="Times New Roman"/>
              <a:cs typeface="Times New Roman"/>
              <a:sym typeface="Times New Roman"/>
            </a:endParaRPr>
          </a:p>
        </p:txBody>
      </p:sp>
      <p:sp>
        <p:nvSpPr>
          <p:cNvPr id="154" name="Google Shape;154;g292a9acef56_0_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55" name="Google Shape;155;g292a9acef56_0_4: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92a9acef56_0_4:notes"/>
          <p:cNvSpPr txBox="1">
            <a:spLocks noGrp="1"/>
          </p:cNvSpPr>
          <p:nvPr>
            <p:ph type="sldNum" idx="12"/>
          </p:nvPr>
        </p:nvSpPr>
        <p:spPr>
          <a:xfrm>
            <a:off x="4398963" y="9555163"/>
            <a:ext cx="3368700" cy="498600"/>
          </a:xfrm>
          <a:prstGeom prst="rect">
            <a:avLst/>
          </a:prstGeom>
          <a:noFill/>
          <a:ln>
            <a:noFill/>
          </a:ln>
        </p:spPr>
        <p:txBody>
          <a:bodyPr spcFirstLastPara="1" wrap="square" lIns="0" tIns="0" rIns="0" bIns="0" anchor="b" anchorCtr="0">
            <a:noAutofit/>
          </a:bodyPr>
          <a:lstStyle/>
          <a:p>
            <a:pPr marL="0" lvl="0" indent="0" algn="r" rtl="0">
              <a:lnSpc>
                <a:spcPct val="95000"/>
              </a:lnSpc>
              <a:spcBef>
                <a:spcPts val="0"/>
              </a:spcBef>
              <a:spcAft>
                <a:spcPts val="0"/>
              </a:spcAft>
              <a:buClr>
                <a:srgbClr val="000000"/>
              </a:buClr>
              <a:buSzPts val="1400"/>
              <a:buFont typeface="Times New Roman"/>
              <a:buNone/>
            </a:pPr>
            <a:fld id="{00000000-1234-1234-1234-123412341234}" type="slidenum">
              <a:rPr lang="en-US"/>
              <a:pPr marL="0" lvl="0" indent="0" algn="r" rtl="0">
                <a:lnSpc>
                  <a:spcPct val="95000"/>
                </a:lnSpc>
                <a:spcBef>
                  <a:spcPts val="0"/>
                </a:spcBef>
                <a:spcAft>
                  <a:spcPts val="0"/>
                </a:spcAft>
                <a:buClr>
                  <a:srgbClr val="000000"/>
                </a:buClr>
                <a:buSzPts val="1400"/>
                <a:buFont typeface="Times New Roman"/>
                <a:buNone/>
              </a:pPr>
              <a:t>23</a:t>
            </a:fld>
            <a:endParaRPr/>
          </a:p>
        </p:txBody>
      </p:sp>
      <p:sp>
        <p:nvSpPr>
          <p:cNvPr id="153" name="Google Shape;153;g292a9acef56_0_4:notes"/>
          <p:cNvSpPr txBox="1"/>
          <p:nvPr/>
        </p:nvSpPr>
        <p:spPr>
          <a:xfrm>
            <a:off x="3884613" y="8685213"/>
            <a:ext cx="2959200" cy="444600"/>
          </a:xfrm>
          <a:prstGeom prst="rect">
            <a:avLst/>
          </a:prstGeom>
          <a:noFill/>
          <a:ln>
            <a:noFill/>
          </a:ln>
        </p:spPr>
        <p:txBody>
          <a:bodyPr spcFirstLastPara="1" wrap="square" lIns="90000" tIns="46800" rIns="90000" bIns="46800" anchor="b" anchorCtr="0">
            <a:noAutofit/>
          </a:bodyPr>
          <a:lstStyle/>
          <a:p>
            <a:pPr marL="215900" marR="0" lvl="0" indent="-200025"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215900" marR="0" lvl="0" indent="-200025" algn="r" rtl="0">
                <a:lnSpc>
                  <a:spcPct val="100000"/>
                </a:lnSpc>
                <a:spcBef>
                  <a:spcPts val="0"/>
                </a:spcBef>
                <a:spcAft>
                  <a:spcPts val="0"/>
                </a:spcAft>
                <a:buClr>
                  <a:srgbClr val="000000"/>
                </a:buClr>
                <a:buSzPts val="1400"/>
                <a:buFont typeface="Times New Roman"/>
                <a:buNone/>
              </a:pPr>
              <a:t>23</a:t>
            </a:fld>
            <a:endParaRPr sz="1400" b="0" i="0" u="none" strike="noStrike" cap="none">
              <a:solidFill>
                <a:srgbClr val="000000"/>
              </a:solidFill>
              <a:latin typeface="Times New Roman"/>
              <a:ea typeface="Times New Roman"/>
              <a:cs typeface="Times New Roman"/>
              <a:sym typeface="Times New Roman"/>
            </a:endParaRPr>
          </a:p>
        </p:txBody>
      </p:sp>
      <p:sp>
        <p:nvSpPr>
          <p:cNvPr id="154" name="Google Shape;154;g292a9acef56_0_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55" name="Google Shape;155;g292a9acef56_0_4: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92a9acef56_0_4:notes"/>
          <p:cNvSpPr txBox="1">
            <a:spLocks noGrp="1"/>
          </p:cNvSpPr>
          <p:nvPr>
            <p:ph type="sldNum" idx="12"/>
          </p:nvPr>
        </p:nvSpPr>
        <p:spPr>
          <a:xfrm>
            <a:off x="4398963" y="9555163"/>
            <a:ext cx="3368700" cy="498600"/>
          </a:xfrm>
          <a:prstGeom prst="rect">
            <a:avLst/>
          </a:prstGeom>
          <a:noFill/>
          <a:ln>
            <a:noFill/>
          </a:ln>
        </p:spPr>
        <p:txBody>
          <a:bodyPr spcFirstLastPara="1" wrap="square" lIns="0" tIns="0" rIns="0" bIns="0" anchor="b" anchorCtr="0">
            <a:noAutofit/>
          </a:bodyPr>
          <a:lstStyle/>
          <a:p>
            <a:pPr marL="0" lvl="0" indent="0" algn="r" rtl="0">
              <a:lnSpc>
                <a:spcPct val="95000"/>
              </a:lnSpc>
              <a:spcBef>
                <a:spcPts val="0"/>
              </a:spcBef>
              <a:spcAft>
                <a:spcPts val="0"/>
              </a:spcAft>
              <a:buClr>
                <a:srgbClr val="000000"/>
              </a:buClr>
              <a:buSzPts val="1400"/>
              <a:buFont typeface="Times New Roman"/>
              <a:buNone/>
            </a:pPr>
            <a:fld id="{00000000-1234-1234-1234-123412341234}" type="slidenum">
              <a:rPr lang="en-US"/>
              <a:pPr marL="0" lvl="0" indent="0" algn="r" rtl="0">
                <a:lnSpc>
                  <a:spcPct val="95000"/>
                </a:lnSpc>
                <a:spcBef>
                  <a:spcPts val="0"/>
                </a:spcBef>
                <a:spcAft>
                  <a:spcPts val="0"/>
                </a:spcAft>
                <a:buClr>
                  <a:srgbClr val="000000"/>
                </a:buClr>
                <a:buSzPts val="1400"/>
                <a:buFont typeface="Times New Roman"/>
                <a:buNone/>
              </a:pPr>
              <a:t>24</a:t>
            </a:fld>
            <a:endParaRPr/>
          </a:p>
        </p:txBody>
      </p:sp>
      <p:sp>
        <p:nvSpPr>
          <p:cNvPr id="153" name="Google Shape;153;g292a9acef56_0_4:notes"/>
          <p:cNvSpPr txBox="1"/>
          <p:nvPr/>
        </p:nvSpPr>
        <p:spPr>
          <a:xfrm>
            <a:off x="3884613" y="8685213"/>
            <a:ext cx="2959200" cy="444600"/>
          </a:xfrm>
          <a:prstGeom prst="rect">
            <a:avLst/>
          </a:prstGeom>
          <a:noFill/>
          <a:ln>
            <a:noFill/>
          </a:ln>
        </p:spPr>
        <p:txBody>
          <a:bodyPr spcFirstLastPara="1" wrap="square" lIns="90000" tIns="46800" rIns="90000" bIns="46800" anchor="b" anchorCtr="0">
            <a:noAutofit/>
          </a:bodyPr>
          <a:lstStyle/>
          <a:p>
            <a:pPr marL="215900" marR="0" lvl="0" indent="-200025"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215900" marR="0" lvl="0" indent="-200025" algn="r" rtl="0">
                <a:lnSpc>
                  <a:spcPct val="100000"/>
                </a:lnSpc>
                <a:spcBef>
                  <a:spcPts val="0"/>
                </a:spcBef>
                <a:spcAft>
                  <a:spcPts val="0"/>
                </a:spcAft>
                <a:buClr>
                  <a:srgbClr val="000000"/>
                </a:buClr>
                <a:buSzPts val="1400"/>
                <a:buFont typeface="Times New Roman"/>
                <a:buNone/>
              </a:pPr>
              <a:t>24</a:t>
            </a:fld>
            <a:endParaRPr sz="1400" b="0" i="0" u="none" strike="noStrike" cap="none">
              <a:solidFill>
                <a:srgbClr val="000000"/>
              </a:solidFill>
              <a:latin typeface="Times New Roman"/>
              <a:ea typeface="Times New Roman"/>
              <a:cs typeface="Times New Roman"/>
              <a:sym typeface="Times New Roman"/>
            </a:endParaRPr>
          </a:p>
        </p:txBody>
      </p:sp>
      <p:sp>
        <p:nvSpPr>
          <p:cNvPr id="154" name="Google Shape;154;g292a9acef56_0_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55" name="Google Shape;155;g292a9acef56_0_4: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92a9acef56_0_4:notes"/>
          <p:cNvSpPr txBox="1">
            <a:spLocks noGrp="1"/>
          </p:cNvSpPr>
          <p:nvPr>
            <p:ph type="sldNum" idx="12"/>
          </p:nvPr>
        </p:nvSpPr>
        <p:spPr>
          <a:xfrm>
            <a:off x="4398963" y="9555163"/>
            <a:ext cx="3368700" cy="498600"/>
          </a:xfrm>
          <a:prstGeom prst="rect">
            <a:avLst/>
          </a:prstGeom>
          <a:noFill/>
          <a:ln>
            <a:noFill/>
          </a:ln>
        </p:spPr>
        <p:txBody>
          <a:bodyPr spcFirstLastPara="1" wrap="square" lIns="0" tIns="0" rIns="0" bIns="0" anchor="b" anchorCtr="0">
            <a:noAutofit/>
          </a:bodyPr>
          <a:lstStyle/>
          <a:p>
            <a:pPr marL="0" lvl="0" indent="0" algn="r" rtl="0">
              <a:lnSpc>
                <a:spcPct val="95000"/>
              </a:lnSpc>
              <a:spcBef>
                <a:spcPts val="0"/>
              </a:spcBef>
              <a:spcAft>
                <a:spcPts val="0"/>
              </a:spcAft>
              <a:buClr>
                <a:srgbClr val="000000"/>
              </a:buClr>
              <a:buSzPts val="1400"/>
              <a:buFont typeface="Times New Roman"/>
              <a:buNone/>
            </a:pPr>
            <a:fld id="{00000000-1234-1234-1234-123412341234}" type="slidenum">
              <a:rPr lang="en-US"/>
              <a:pPr marL="0" lvl="0" indent="0" algn="r" rtl="0">
                <a:lnSpc>
                  <a:spcPct val="95000"/>
                </a:lnSpc>
                <a:spcBef>
                  <a:spcPts val="0"/>
                </a:spcBef>
                <a:spcAft>
                  <a:spcPts val="0"/>
                </a:spcAft>
                <a:buClr>
                  <a:srgbClr val="000000"/>
                </a:buClr>
                <a:buSzPts val="1400"/>
                <a:buFont typeface="Times New Roman"/>
                <a:buNone/>
              </a:pPr>
              <a:t>25</a:t>
            </a:fld>
            <a:endParaRPr/>
          </a:p>
        </p:txBody>
      </p:sp>
      <p:sp>
        <p:nvSpPr>
          <p:cNvPr id="153" name="Google Shape;153;g292a9acef56_0_4:notes"/>
          <p:cNvSpPr txBox="1"/>
          <p:nvPr/>
        </p:nvSpPr>
        <p:spPr>
          <a:xfrm>
            <a:off x="3884613" y="8685213"/>
            <a:ext cx="2959200" cy="444600"/>
          </a:xfrm>
          <a:prstGeom prst="rect">
            <a:avLst/>
          </a:prstGeom>
          <a:noFill/>
          <a:ln>
            <a:noFill/>
          </a:ln>
        </p:spPr>
        <p:txBody>
          <a:bodyPr spcFirstLastPara="1" wrap="square" lIns="90000" tIns="46800" rIns="90000" bIns="46800" anchor="b" anchorCtr="0">
            <a:noAutofit/>
          </a:bodyPr>
          <a:lstStyle/>
          <a:p>
            <a:pPr marL="215900" marR="0" lvl="0" indent="-200025"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215900" marR="0" lvl="0" indent="-200025" algn="r" rtl="0">
                <a:lnSpc>
                  <a:spcPct val="100000"/>
                </a:lnSpc>
                <a:spcBef>
                  <a:spcPts val="0"/>
                </a:spcBef>
                <a:spcAft>
                  <a:spcPts val="0"/>
                </a:spcAft>
                <a:buClr>
                  <a:srgbClr val="000000"/>
                </a:buClr>
                <a:buSzPts val="1400"/>
                <a:buFont typeface="Times New Roman"/>
                <a:buNone/>
              </a:pPr>
              <a:t>25</a:t>
            </a:fld>
            <a:endParaRPr sz="1400" b="0" i="0" u="none" strike="noStrike" cap="none">
              <a:solidFill>
                <a:srgbClr val="000000"/>
              </a:solidFill>
              <a:latin typeface="Times New Roman"/>
              <a:ea typeface="Times New Roman"/>
              <a:cs typeface="Times New Roman"/>
              <a:sym typeface="Times New Roman"/>
            </a:endParaRPr>
          </a:p>
        </p:txBody>
      </p:sp>
      <p:sp>
        <p:nvSpPr>
          <p:cNvPr id="154" name="Google Shape;154;g292a9acef56_0_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55" name="Google Shape;155;g292a9acef56_0_4: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92a9acef56_0_4:notes"/>
          <p:cNvSpPr txBox="1">
            <a:spLocks noGrp="1"/>
          </p:cNvSpPr>
          <p:nvPr>
            <p:ph type="sldNum" idx="12"/>
          </p:nvPr>
        </p:nvSpPr>
        <p:spPr>
          <a:xfrm>
            <a:off x="4398963" y="9555163"/>
            <a:ext cx="3368700" cy="498600"/>
          </a:xfrm>
          <a:prstGeom prst="rect">
            <a:avLst/>
          </a:prstGeom>
          <a:noFill/>
          <a:ln>
            <a:noFill/>
          </a:ln>
        </p:spPr>
        <p:txBody>
          <a:bodyPr spcFirstLastPara="1" wrap="square" lIns="0" tIns="0" rIns="0" bIns="0" anchor="b" anchorCtr="0">
            <a:noAutofit/>
          </a:bodyPr>
          <a:lstStyle/>
          <a:p>
            <a:pPr marL="0" lvl="0" indent="0" algn="r" rtl="0">
              <a:lnSpc>
                <a:spcPct val="95000"/>
              </a:lnSpc>
              <a:spcBef>
                <a:spcPts val="0"/>
              </a:spcBef>
              <a:spcAft>
                <a:spcPts val="0"/>
              </a:spcAft>
              <a:buClr>
                <a:srgbClr val="000000"/>
              </a:buClr>
              <a:buSzPts val="1400"/>
              <a:buFont typeface="Times New Roman"/>
              <a:buNone/>
            </a:pPr>
            <a:fld id="{00000000-1234-1234-1234-123412341234}" type="slidenum">
              <a:rPr lang="en-US"/>
              <a:pPr marL="0" lvl="0" indent="0" algn="r" rtl="0">
                <a:lnSpc>
                  <a:spcPct val="95000"/>
                </a:lnSpc>
                <a:spcBef>
                  <a:spcPts val="0"/>
                </a:spcBef>
                <a:spcAft>
                  <a:spcPts val="0"/>
                </a:spcAft>
                <a:buClr>
                  <a:srgbClr val="000000"/>
                </a:buClr>
                <a:buSzPts val="1400"/>
                <a:buFont typeface="Times New Roman"/>
                <a:buNone/>
              </a:pPr>
              <a:t>26</a:t>
            </a:fld>
            <a:endParaRPr/>
          </a:p>
        </p:txBody>
      </p:sp>
      <p:sp>
        <p:nvSpPr>
          <p:cNvPr id="153" name="Google Shape;153;g292a9acef56_0_4:notes"/>
          <p:cNvSpPr txBox="1"/>
          <p:nvPr/>
        </p:nvSpPr>
        <p:spPr>
          <a:xfrm>
            <a:off x="3884613" y="8685213"/>
            <a:ext cx="2959200" cy="444600"/>
          </a:xfrm>
          <a:prstGeom prst="rect">
            <a:avLst/>
          </a:prstGeom>
          <a:noFill/>
          <a:ln>
            <a:noFill/>
          </a:ln>
        </p:spPr>
        <p:txBody>
          <a:bodyPr spcFirstLastPara="1" wrap="square" lIns="90000" tIns="46800" rIns="90000" bIns="46800" anchor="b" anchorCtr="0">
            <a:noAutofit/>
          </a:bodyPr>
          <a:lstStyle/>
          <a:p>
            <a:pPr marL="215900" marR="0" lvl="0" indent="-200025"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215900" marR="0" lvl="0" indent="-200025" algn="r" rtl="0">
                <a:lnSpc>
                  <a:spcPct val="100000"/>
                </a:lnSpc>
                <a:spcBef>
                  <a:spcPts val="0"/>
                </a:spcBef>
                <a:spcAft>
                  <a:spcPts val="0"/>
                </a:spcAft>
                <a:buClr>
                  <a:srgbClr val="000000"/>
                </a:buClr>
                <a:buSzPts val="1400"/>
                <a:buFont typeface="Times New Roman"/>
                <a:buNone/>
              </a:pPr>
              <a:t>26</a:t>
            </a:fld>
            <a:endParaRPr sz="1400" b="0" i="0" u="none" strike="noStrike" cap="none">
              <a:solidFill>
                <a:srgbClr val="000000"/>
              </a:solidFill>
              <a:latin typeface="Times New Roman"/>
              <a:ea typeface="Times New Roman"/>
              <a:cs typeface="Times New Roman"/>
              <a:sym typeface="Times New Roman"/>
            </a:endParaRPr>
          </a:p>
        </p:txBody>
      </p:sp>
      <p:sp>
        <p:nvSpPr>
          <p:cNvPr id="154" name="Google Shape;154;g292a9acef56_0_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55" name="Google Shape;155;g292a9acef56_0_4: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92a9acef56_0_4:notes"/>
          <p:cNvSpPr txBox="1">
            <a:spLocks noGrp="1"/>
          </p:cNvSpPr>
          <p:nvPr>
            <p:ph type="sldNum" idx="12"/>
          </p:nvPr>
        </p:nvSpPr>
        <p:spPr>
          <a:xfrm>
            <a:off x="4398963" y="9555163"/>
            <a:ext cx="3368700" cy="498600"/>
          </a:xfrm>
          <a:prstGeom prst="rect">
            <a:avLst/>
          </a:prstGeom>
          <a:noFill/>
          <a:ln>
            <a:noFill/>
          </a:ln>
        </p:spPr>
        <p:txBody>
          <a:bodyPr spcFirstLastPara="1" wrap="square" lIns="0" tIns="0" rIns="0" bIns="0" anchor="b" anchorCtr="0">
            <a:noAutofit/>
          </a:bodyPr>
          <a:lstStyle/>
          <a:p>
            <a:pPr marL="0" lvl="0" indent="0" algn="r" rtl="0">
              <a:lnSpc>
                <a:spcPct val="95000"/>
              </a:lnSpc>
              <a:spcBef>
                <a:spcPts val="0"/>
              </a:spcBef>
              <a:spcAft>
                <a:spcPts val="0"/>
              </a:spcAft>
              <a:buClr>
                <a:srgbClr val="000000"/>
              </a:buClr>
              <a:buSzPts val="1400"/>
              <a:buFont typeface="Times New Roman"/>
              <a:buNone/>
            </a:pPr>
            <a:fld id="{00000000-1234-1234-1234-123412341234}" type="slidenum">
              <a:rPr lang="en-US"/>
              <a:pPr marL="0" lvl="0" indent="0" algn="r" rtl="0">
                <a:lnSpc>
                  <a:spcPct val="95000"/>
                </a:lnSpc>
                <a:spcBef>
                  <a:spcPts val="0"/>
                </a:spcBef>
                <a:spcAft>
                  <a:spcPts val="0"/>
                </a:spcAft>
                <a:buClr>
                  <a:srgbClr val="000000"/>
                </a:buClr>
                <a:buSzPts val="1400"/>
                <a:buFont typeface="Times New Roman"/>
                <a:buNone/>
              </a:pPr>
              <a:t>27</a:t>
            </a:fld>
            <a:endParaRPr/>
          </a:p>
        </p:txBody>
      </p:sp>
      <p:sp>
        <p:nvSpPr>
          <p:cNvPr id="153" name="Google Shape;153;g292a9acef56_0_4:notes"/>
          <p:cNvSpPr txBox="1"/>
          <p:nvPr/>
        </p:nvSpPr>
        <p:spPr>
          <a:xfrm>
            <a:off x="3884613" y="8685213"/>
            <a:ext cx="2959200" cy="444600"/>
          </a:xfrm>
          <a:prstGeom prst="rect">
            <a:avLst/>
          </a:prstGeom>
          <a:noFill/>
          <a:ln>
            <a:noFill/>
          </a:ln>
        </p:spPr>
        <p:txBody>
          <a:bodyPr spcFirstLastPara="1" wrap="square" lIns="90000" tIns="46800" rIns="90000" bIns="46800" anchor="b" anchorCtr="0">
            <a:noAutofit/>
          </a:bodyPr>
          <a:lstStyle/>
          <a:p>
            <a:pPr marL="215900" marR="0" lvl="0" indent="-200025"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215900" marR="0" lvl="0" indent="-200025" algn="r" rtl="0">
                <a:lnSpc>
                  <a:spcPct val="100000"/>
                </a:lnSpc>
                <a:spcBef>
                  <a:spcPts val="0"/>
                </a:spcBef>
                <a:spcAft>
                  <a:spcPts val="0"/>
                </a:spcAft>
                <a:buClr>
                  <a:srgbClr val="000000"/>
                </a:buClr>
                <a:buSzPts val="1400"/>
                <a:buFont typeface="Times New Roman"/>
                <a:buNone/>
              </a:pPr>
              <a:t>27</a:t>
            </a:fld>
            <a:endParaRPr sz="1400" b="0" i="0" u="none" strike="noStrike" cap="none">
              <a:solidFill>
                <a:srgbClr val="000000"/>
              </a:solidFill>
              <a:latin typeface="Times New Roman"/>
              <a:ea typeface="Times New Roman"/>
              <a:cs typeface="Times New Roman"/>
              <a:sym typeface="Times New Roman"/>
            </a:endParaRPr>
          </a:p>
        </p:txBody>
      </p:sp>
      <p:sp>
        <p:nvSpPr>
          <p:cNvPr id="154" name="Google Shape;154;g292a9acef56_0_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55" name="Google Shape;155;g292a9acef56_0_4: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92a9acef56_0_4:notes"/>
          <p:cNvSpPr txBox="1">
            <a:spLocks noGrp="1"/>
          </p:cNvSpPr>
          <p:nvPr>
            <p:ph type="sldNum" idx="12"/>
          </p:nvPr>
        </p:nvSpPr>
        <p:spPr>
          <a:xfrm>
            <a:off x="4398963" y="9555163"/>
            <a:ext cx="3368700" cy="498600"/>
          </a:xfrm>
          <a:prstGeom prst="rect">
            <a:avLst/>
          </a:prstGeom>
          <a:noFill/>
          <a:ln>
            <a:noFill/>
          </a:ln>
        </p:spPr>
        <p:txBody>
          <a:bodyPr spcFirstLastPara="1" wrap="square" lIns="0" tIns="0" rIns="0" bIns="0" anchor="b" anchorCtr="0">
            <a:noAutofit/>
          </a:bodyPr>
          <a:lstStyle/>
          <a:p>
            <a:pPr marL="0" lvl="0" indent="0" algn="r" rtl="0">
              <a:lnSpc>
                <a:spcPct val="95000"/>
              </a:lnSpc>
              <a:spcBef>
                <a:spcPts val="0"/>
              </a:spcBef>
              <a:spcAft>
                <a:spcPts val="0"/>
              </a:spcAft>
              <a:buClr>
                <a:srgbClr val="000000"/>
              </a:buClr>
              <a:buSzPts val="1400"/>
              <a:buFont typeface="Times New Roman"/>
              <a:buNone/>
            </a:pPr>
            <a:fld id="{00000000-1234-1234-1234-123412341234}" type="slidenum">
              <a:rPr lang="en-US"/>
              <a:pPr marL="0" lvl="0" indent="0" algn="r" rtl="0">
                <a:lnSpc>
                  <a:spcPct val="95000"/>
                </a:lnSpc>
                <a:spcBef>
                  <a:spcPts val="0"/>
                </a:spcBef>
                <a:spcAft>
                  <a:spcPts val="0"/>
                </a:spcAft>
                <a:buClr>
                  <a:srgbClr val="000000"/>
                </a:buClr>
                <a:buSzPts val="1400"/>
                <a:buFont typeface="Times New Roman"/>
                <a:buNone/>
              </a:pPr>
              <a:t>3</a:t>
            </a:fld>
            <a:endParaRPr/>
          </a:p>
        </p:txBody>
      </p:sp>
      <p:sp>
        <p:nvSpPr>
          <p:cNvPr id="153" name="Google Shape;153;g292a9acef56_0_4:notes"/>
          <p:cNvSpPr txBox="1"/>
          <p:nvPr/>
        </p:nvSpPr>
        <p:spPr>
          <a:xfrm>
            <a:off x="3884613" y="8685213"/>
            <a:ext cx="2959200" cy="444600"/>
          </a:xfrm>
          <a:prstGeom prst="rect">
            <a:avLst/>
          </a:prstGeom>
          <a:noFill/>
          <a:ln>
            <a:noFill/>
          </a:ln>
        </p:spPr>
        <p:txBody>
          <a:bodyPr spcFirstLastPara="1" wrap="square" lIns="90000" tIns="46800" rIns="90000" bIns="46800" anchor="b" anchorCtr="0">
            <a:noAutofit/>
          </a:bodyPr>
          <a:lstStyle/>
          <a:p>
            <a:pPr marL="215900" marR="0" lvl="0" indent="-200025"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215900" marR="0" lvl="0" indent="-200025" algn="r" rtl="0">
                <a:lnSpc>
                  <a:spcPct val="100000"/>
                </a:lnSpc>
                <a:spcBef>
                  <a:spcPts val="0"/>
                </a:spcBef>
                <a:spcAft>
                  <a:spcPts val="0"/>
                </a:spcAft>
                <a:buClr>
                  <a:srgbClr val="000000"/>
                </a:buClr>
                <a:buSzPts val="1400"/>
                <a:buFont typeface="Times New Roman"/>
                <a:buNone/>
              </a:pPr>
              <a:t>3</a:t>
            </a:fld>
            <a:endParaRPr sz="1400" b="0" i="0" u="none" strike="noStrike" cap="none">
              <a:solidFill>
                <a:srgbClr val="000000"/>
              </a:solidFill>
              <a:latin typeface="Times New Roman"/>
              <a:ea typeface="Times New Roman"/>
              <a:cs typeface="Times New Roman"/>
              <a:sym typeface="Times New Roman"/>
            </a:endParaRPr>
          </a:p>
        </p:txBody>
      </p:sp>
      <p:sp>
        <p:nvSpPr>
          <p:cNvPr id="154" name="Google Shape;154;g292a9acef56_0_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55" name="Google Shape;155;g292a9acef56_0_4: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92a9acef56_0_4:notes"/>
          <p:cNvSpPr txBox="1">
            <a:spLocks noGrp="1"/>
          </p:cNvSpPr>
          <p:nvPr>
            <p:ph type="sldNum" idx="12"/>
          </p:nvPr>
        </p:nvSpPr>
        <p:spPr>
          <a:xfrm>
            <a:off x="4398963" y="9555163"/>
            <a:ext cx="3368700" cy="498600"/>
          </a:xfrm>
          <a:prstGeom prst="rect">
            <a:avLst/>
          </a:prstGeom>
          <a:noFill/>
          <a:ln>
            <a:noFill/>
          </a:ln>
        </p:spPr>
        <p:txBody>
          <a:bodyPr spcFirstLastPara="1" wrap="square" lIns="0" tIns="0" rIns="0" bIns="0" anchor="b" anchorCtr="0">
            <a:noAutofit/>
          </a:bodyPr>
          <a:lstStyle/>
          <a:p>
            <a:pPr marL="0" lvl="0" indent="0" algn="r" rtl="0">
              <a:lnSpc>
                <a:spcPct val="95000"/>
              </a:lnSpc>
              <a:spcBef>
                <a:spcPts val="0"/>
              </a:spcBef>
              <a:spcAft>
                <a:spcPts val="0"/>
              </a:spcAft>
              <a:buClr>
                <a:srgbClr val="000000"/>
              </a:buClr>
              <a:buSzPts val="1400"/>
              <a:buFont typeface="Times New Roman"/>
              <a:buNone/>
            </a:pPr>
            <a:fld id="{00000000-1234-1234-1234-123412341234}" type="slidenum">
              <a:rPr lang="en-US"/>
              <a:pPr marL="0" lvl="0" indent="0" algn="r" rtl="0">
                <a:lnSpc>
                  <a:spcPct val="95000"/>
                </a:lnSpc>
                <a:spcBef>
                  <a:spcPts val="0"/>
                </a:spcBef>
                <a:spcAft>
                  <a:spcPts val="0"/>
                </a:spcAft>
                <a:buClr>
                  <a:srgbClr val="000000"/>
                </a:buClr>
                <a:buSzPts val="1400"/>
                <a:buFont typeface="Times New Roman"/>
                <a:buNone/>
              </a:pPr>
              <a:t>4</a:t>
            </a:fld>
            <a:endParaRPr/>
          </a:p>
        </p:txBody>
      </p:sp>
      <p:sp>
        <p:nvSpPr>
          <p:cNvPr id="153" name="Google Shape;153;g292a9acef56_0_4:notes"/>
          <p:cNvSpPr txBox="1"/>
          <p:nvPr/>
        </p:nvSpPr>
        <p:spPr>
          <a:xfrm>
            <a:off x="3884613" y="8685213"/>
            <a:ext cx="2959200" cy="444600"/>
          </a:xfrm>
          <a:prstGeom prst="rect">
            <a:avLst/>
          </a:prstGeom>
          <a:noFill/>
          <a:ln>
            <a:noFill/>
          </a:ln>
        </p:spPr>
        <p:txBody>
          <a:bodyPr spcFirstLastPara="1" wrap="square" lIns="90000" tIns="46800" rIns="90000" bIns="46800" anchor="b" anchorCtr="0">
            <a:noAutofit/>
          </a:bodyPr>
          <a:lstStyle/>
          <a:p>
            <a:pPr marL="215900" marR="0" lvl="0" indent="-200025"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215900" marR="0" lvl="0" indent="-200025" algn="r" rtl="0">
                <a:lnSpc>
                  <a:spcPct val="100000"/>
                </a:lnSpc>
                <a:spcBef>
                  <a:spcPts val="0"/>
                </a:spcBef>
                <a:spcAft>
                  <a:spcPts val="0"/>
                </a:spcAft>
                <a:buClr>
                  <a:srgbClr val="000000"/>
                </a:buClr>
                <a:buSzPts val="1400"/>
                <a:buFont typeface="Times New Roman"/>
                <a:buNone/>
              </a:pPr>
              <a:t>4</a:t>
            </a:fld>
            <a:endParaRPr sz="1400" b="0" i="0" u="none" strike="noStrike" cap="none">
              <a:solidFill>
                <a:srgbClr val="000000"/>
              </a:solidFill>
              <a:latin typeface="Times New Roman"/>
              <a:ea typeface="Times New Roman"/>
              <a:cs typeface="Times New Roman"/>
              <a:sym typeface="Times New Roman"/>
            </a:endParaRPr>
          </a:p>
        </p:txBody>
      </p:sp>
      <p:sp>
        <p:nvSpPr>
          <p:cNvPr id="154" name="Google Shape;154;g292a9acef56_0_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55" name="Google Shape;155;g292a9acef56_0_4: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92a9acef56_0_4:notes"/>
          <p:cNvSpPr txBox="1">
            <a:spLocks noGrp="1"/>
          </p:cNvSpPr>
          <p:nvPr>
            <p:ph type="sldNum" idx="12"/>
          </p:nvPr>
        </p:nvSpPr>
        <p:spPr>
          <a:xfrm>
            <a:off x="4398963" y="9555163"/>
            <a:ext cx="3368700" cy="498600"/>
          </a:xfrm>
          <a:prstGeom prst="rect">
            <a:avLst/>
          </a:prstGeom>
          <a:noFill/>
          <a:ln>
            <a:noFill/>
          </a:ln>
        </p:spPr>
        <p:txBody>
          <a:bodyPr spcFirstLastPara="1" wrap="square" lIns="0" tIns="0" rIns="0" bIns="0" anchor="b" anchorCtr="0">
            <a:noAutofit/>
          </a:bodyPr>
          <a:lstStyle/>
          <a:p>
            <a:pPr marL="0" lvl="0" indent="0" algn="r" rtl="0">
              <a:lnSpc>
                <a:spcPct val="95000"/>
              </a:lnSpc>
              <a:spcBef>
                <a:spcPts val="0"/>
              </a:spcBef>
              <a:spcAft>
                <a:spcPts val="0"/>
              </a:spcAft>
              <a:buClr>
                <a:srgbClr val="000000"/>
              </a:buClr>
              <a:buSzPts val="1400"/>
              <a:buFont typeface="Times New Roman"/>
              <a:buNone/>
            </a:pPr>
            <a:fld id="{00000000-1234-1234-1234-123412341234}" type="slidenum">
              <a:rPr lang="en-US"/>
              <a:pPr marL="0" lvl="0" indent="0" algn="r" rtl="0">
                <a:lnSpc>
                  <a:spcPct val="95000"/>
                </a:lnSpc>
                <a:spcBef>
                  <a:spcPts val="0"/>
                </a:spcBef>
                <a:spcAft>
                  <a:spcPts val="0"/>
                </a:spcAft>
                <a:buClr>
                  <a:srgbClr val="000000"/>
                </a:buClr>
                <a:buSzPts val="1400"/>
                <a:buFont typeface="Times New Roman"/>
                <a:buNone/>
              </a:pPr>
              <a:t>5</a:t>
            </a:fld>
            <a:endParaRPr/>
          </a:p>
        </p:txBody>
      </p:sp>
      <p:sp>
        <p:nvSpPr>
          <p:cNvPr id="153" name="Google Shape;153;g292a9acef56_0_4:notes"/>
          <p:cNvSpPr txBox="1"/>
          <p:nvPr/>
        </p:nvSpPr>
        <p:spPr>
          <a:xfrm>
            <a:off x="3884613" y="8685213"/>
            <a:ext cx="2959200" cy="444600"/>
          </a:xfrm>
          <a:prstGeom prst="rect">
            <a:avLst/>
          </a:prstGeom>
          <a:noFill/>
          <a:ln>
            <a:noFill/>
          </a:ln>
        </p:spPr>
        <p:txBody>
          <a:bodyPr spcFirstLastPara="1" wrap="square" lIns="90000" tIns="46800" rIns="90000" bIns="46800" anchor="b" anchorCtr="0">
            <a:noAutofit/>
          </a:bodyPr>
          <a:lstStyle/>
          <a:p>
            <a:pPr marL="215900" marR="0" lvl="0" indent="-200025"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215900" marR="0" lvl="0" indent="-200025" algn="r" rtl="0">
                <a:lnSpc>
                  <a:spcPct val="100000"/>
                </a:lnSpc>
                <a:spcBef>
                  <a:spcPts val="0"/>
                </a:spcBef>
                <a:spcAft>
                  <a:spcPts val="0"/>
                </a:spcAft>
                <a:buClr>
                  <a:srgbClr val="000000"/>
                </a:buClr>
                <a:buSzPts val="1400"/>
                <a:buFont typeface="Times New Roman"/>
                <a:buNone/>
              </a:pPr>
              <a:t>5</a:t>
            </a:fld>
            <a:endParaRPr sz="1400" b="0" i="0" u="none" strike="noStrike" cap="none">
              <a:solidFill>
                <a:srgbClr val="000000"/>
              </a:solidFill>
              <a:latin typeface="Times New Roman"/>
              <a:ea typeface="Times New Roman"/>
              <a:cs typeface="Times New Roman"/>
              <a:sym typeface="Times New Roman"/>
            </a:endParaRPr>
          </a:p>
        </p:txBody>
      </p:sp>
      <p:sp>
        <p:nvSpPr>
          <p:cNvPr id="154" name="Google Shape;154;g292a9acef56_0_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55" name="Google Shape;155;g292a9acef56_0_4: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92a9acef56_0_4:notes"/>
          <p:cNvSpPr txBox="1">
            <a:spLocks noGrp="1"/>
          </p:cNvSpPr>
          <p:nvPr>
            <p:ph type="sldNum" idx="12"/>
          </p:nvPr>
        </p:nvSpPr>
        <p:spPr>
          <a:xfrm>
            <a:off x="4398963" y="9555163"/>
            <a:ext cx="3368700" cy="498600"/>
          </a:xfrm>
          <a:prstGeom prst="rect">
            <a:avLst/>
          </a:prstGeom>
          <a:noFill/>
          <a:ln>
            <a:noFill/>
          </a:ln>
        </p:spPr>
        <p:txBody>
          <a:bodyPr spcFirstLastPara="1" wrap="square" lIns="0" tIns="0" rIns="0" bIns="0" anchor="b" anchorCtr="0">
            <a:noAutofit/>
          </a:bodyPr>
          <a:lstStyle/>
          <a:p>
            <a:pPr marL="0" lvl="0" indent="0" algn="r" rtl="0">
              <a:lnSpc>
                <a:spcPct val="95000"/>
              </a:lnSpc>
              <a:spcBef>
                <a:spcPts val="0"/>
              </a:spcBef>
              <a:spcAft>
                <a:spcPts val="0"/>
              </a:spcAft>
              <a:buClr>
                <a:srgbClr val="000000"/>
              </a:buClr>
              <a:buSzPts val="1400"/>
              <a:buFont typeface="Times New Roman"/>
              <a:buNone/>
            </a:pPr>
            <a:fld id="{00000000-1234-1234-1234-123412341234}" type="slidenum">
              <a:rPr lang="en-US"/>
              <a:pPr marL="0" lvl="0" indent="0" algn="r" rtl="0">
                <a:lnSpc>
                  <a:spcPct val="95000"/>
                </a:lnSpc>
                <a:spcBef>
                  <a:spcPts val="0"/>
                </a:spcBef>
                <a:spcAft>
                  <a:spcPts val="0"/>
                </a:spcAft>
                <a:buClr>
                  <a:srgbClr val="000000"/>
                </a:buClr>
                <a:buSzPts val="1400"/>
                <a:buFont typeface="Times New Roman"/>
                <a:buNone/>
              </a:pPr>
              <a:t>6</a:t>
            </a:fld>
            <a:endParaRPr/>
          </a:p>
        </p:txBody>
      </p:sp>
      <p:sp>
        <p:nvSpPr>
          <p:cNvPr id="153" name="Google Shape;153;g292a9acef56_0_4:notes"/>
          <p:cNvSpPr txBox="1"/>
          <p:nvPr/>
        </p:nvSpPr>
        <p:spPr>
          <a:xfrm>
            <a:off x="3884613" y="8685213"/>
            <a:ext cx="2959200" cy="444600"/>
          </a:xfrm>
          <a:prstGeom prst="rect">
            <a:avLst/>
          </a:prstGeom>
          <a:noFill/>
          <a:ln>
            <a:noFill/>
          </a:ln>
        </p:spPr>
        <p:txBody>
          <a:bodyPr spcFirstLastPara="1" wrap="square" lIns="90000" tIns="46800" rIns="90000" bIns="46800" anchor="b" anchorCtr="0">
            <a:noAutofit/>
          </a:bodyPr>
          <a:lstStyle/>
          <a:p>
            <a:pPr marL="215900" marR="0" lvl="0" indent="-200025"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215900" marR="0" lvl="0" indent="-200025" algn="r" rtl="0">
                <a:lnSpc>
                  <a:spcPct val="100000"/>
                </a:lnSpc>
                <a:spcBef>
                  <a:spcPts val="0"/>
                </a:spcBef>
                <a:spcAft>
                  <a:spcPts val="0"/>
                </a:spcAft>
                <a:buClr>
                  <a:srgbClr val="000000"/>
                </a:buClr>
                <a:buSzPts val="1400"/>
                <a:buFont typeface="Times New Roman"/>
                <a:buNone/>
              </a:pPr>
              <a:t>6</a:t>
            </a:fld>
            <a:endParaRPr sz="1400" b="0" i="0" u="none" strike="noStrike" cap="none">
              <a:solidFill>
                <a:srgbClr val="000000"/>
              </a:solidFill>
              <a:latin typeface="Times New Roman"/>
              <a:ea typeface="Times New Roman"/>
              <a:cs typeface="Times New Roman"/>
              <a:sym typeface="Times New Roman"/>
            </a:endParaRPr>
          </a:p>
        </p:txBody>
      </p:sp>
      <p:sp>
        <p:nvSpPr>
          <p:cNvPr id="154" name="Google Shape;154;g292a9acef56_0_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55" name="Google Shape;155;g292a9acef56_0_4: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92a9acef56_0_4:notes"/>
          <p:cNvSpPr txBox="1">
            <a:spLocks noGrp="1"/>
          </p:cNvSpPr>
          <p:nvPr>
            <p:ph type="sldNum" idx="12"/>
          </p:nvPr>
        </p:nvSpPr>
        <p:spPr>
          <a:xfrm>
            <a:off x="4398963" y="9555163"/>
            <a:ext cx="3368700" cy="498600"/>
          </a:xfrm>
          <a:prstGeom prst="rect">
            <a:avLst/>
          </a:prstGeom>
          <a:noFill/>
          <a:ln>
            <a:noFill/>
          </a:ln>
        </p:spPr>
        <p:txBody>
          <a:bodyPr spcFirstLastPara="1" wrap="square" lIns="0" tIns="0" rIns="0" bIns="0" anchor="b" anchorCtr="0">
            <a:noAutofit/>
          </a:bodyPr>
          <a:lstStyle/>
          <a:p>
            <a:pPr marL="0" lvl="0" indent="0" algn="r" rtl="0">
              <a:lnSpc>
                <a:spcPct val="95000"/>
              </a:lnSpc>
              <a:spcBef>
                <a:spcPts val="0"/>
              </a:spcBef>
              <a:spcAft>
                <a:spcPts val="0"/>
              </a:spcAft>
              <a:buClr>
                <a:srgbClr val="000000"/>
              </a:buClr>
              <a:buSzPts val="1400"/>
              <a:buFont typeface="Times New Roman"/>
              <a:buNone/>
            </a:pPr>
            <a:fld id="{00000000-1234-1234-1234-123412341234}" type="slidenum">
              <a:rPr lang="en-US"/>
              <a:pPr marL="0" lvl="0" indent="0" algn="r" rtl="0">
                <a:lnSpc>
                  <a:spcPct val="95000"/>
                </a:lnSpc>
                <a:spcBef>
                  <a:spcPts val="0"/>
                </a:spcBef>
                <a:spcAft>
                  <a:spcPts val="0"/>
                </a:spcAft>
                <a:buClr>
                  <a:srgbClr val="000000"/>
                </a:buClr>
                <a:buSzPts val="1400"/>
                <a:buFont typeface="Times New Roman"/>
                <a:buNone/>
              </a:pPr>
              <a:t>7</a:t>
            </a:fld>
            <a:endParaRPr/>
          </a:p>
        </p:txBody>
      </p:sp>
      <p:sp>
        <p:nvSpPr>
          <p:cNvPr id="153" name="Google Shape;153;g292a9acef56_0_4:notes"/>
          <p:cNvSpPr txBox="1"/>
          <p:nvPr/>
        </p:nvSpPr>
        <p:spPr>
          <a:xfrm>
            <a:off x="3884613" y="8685213"/>
            <a:ext cx="2959200" cy="444600"/>
          </a:xfrm>
          <a:prstGeom prst="rect">
            <a:avLst/>
          </a:prstGeom>
          <a:noFill/>
          <a:ln>
            <a:noFill/>
          </a:ln>
        </p:spPr>
        <p:txBody>
          <a:bodyPr spcFirstLastPara="1" wrap="square" lIns="90000" tIns="46800" rIns="90000" bIns="46800" anchor="b" anchorCtr="0">
            <a:noAutofit/>
          </a:bodyPr>
          <a:lstStyle/>
          <a:p>
            <a:pPr marL="215900" marR="0" lvl="0" indent="-200025"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215900" marR="0" lvl="0" indent="-200025" algn="r" rtl="0">
                <a:lnSpc>
                  <a:spcPct val="100000"/>
                </a:lnSpc>
                <a:spcBef>
                  <a:spcPts val="0"/>
                </a:spcBef>
                <a:spcAft>
                  <a:spcPts val="0"/>
                </a:spcAft>
                <a:buClr>
                  <a:srgbClr val="000000"/>
                </a:buClr>
                <a:buSzPts val="1400"/>
                <a:buFont typeface="Times New Roman"/>
                <a:buNone/>
              </a:pPr>
              <a:t>7</a:t>
            </a:fld>
            <a:endParaRPr sz="1400" b="0" i="0" u="none" strike="noStrike" cap="none">
              <a:solidFill>
                <a:srgbClr val="000000"/>
              </a:solidFill>
              <a:latin typeface="Times New Roman"/>
              <a:ea typeface="Times New Roman"/>
              <a:cs typeface="Times New Roman"/>
              <a:sym typeface="Times New Roman"/>
            </a:endParaRPr>
          </a:p>
        </p:txBody>
      </p:sp>
      <p:sp>
        <p:nvSpPr>
          <p:cNvPr id="154" name="Google Shape;154;g292a9acef56_0_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55" name="Google Shape;155;g292a9acef56_0_4: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92a9acef56_0_4:notes"/>
          <p:cNvSpPr txBox="1">
            <a:spLocks noGrp="1"/>
          </p:cNvSpPr>
          <p:nvPr>
            <p:ph type="sldNum" idx="12"/>
          </p:nvPr>
        </p:nvSpPr>
        <p:spPr>
          <a:xfrm>
            <a:off x="4398963" y="9555163"/>
            <a:ext cx="3368700" cy="498600"/>
          </a:xfrm>
          <a:prstGeom prst="rect">
            <a:avLst/>
          </a:prstGeom>
          <a:noFill/>
          <a:ln>
            <a:noFill/>
          </a:ln>
        </p:spPr>
        <p:txBody>
          <a:bodyPr spcFirstLastPara="1" wrap="square" lIns="0" tIns="0" rIns="0" bIns="0" anchor="b" anchorCtr="0">
            <a:noAutofit/>
          </a:bodyPr>
          <a:lstStyle/>
          <a:p>
            <a:pPr marL="0" lvl="0" indent="0" algn="r" rtl="0">
              <a:lnSpc>
                <a:spcPct val="95000"/>
              </a:lnSpc>
              <a:spcBef>
                <a:spcPts val="0"/>
              </a:spcBef>
              <a:spcAft>
                <a:spcPts val="0"/>
              </a:spcAft>
              <a:buClr>
                <a:srgbClr val="000000"/>
              </a:buClr>
              <a:buSzPts val="1400"/>
              <a:buFont typeface="Times New Roman"/>
              <a:buNone/>
            </a:pPr>
            <a:fld id="{00000000-1234-1234-1234-123412341234}" type="slidenum">
              <a:rPr lang="en-US"/>
              <a:pPr marL="0" lvl="0" indent="0" algn="r" rtl="0">
                <a:lnSpc>
                  <a:spcPct val="95000"/>
                </a:lnSpc>
                <a:spcBef>
                  <a:spcPts val="0"/>
                </a:spcBef>
                <a:spcAft>
                  <a:spcPts val="0"/>
                </a:spcAft>
                <a:buClr>
                  <a:srgbClr val="000000"/>
                </a:buClr>
                <a:buSzPts val="1400"/>
                <a:buFont typeface="Times New Roman"/>
                <a:buNone/>
              </a:pPr>
              <a:t>8</a:t>
            </a:fld>
            <a:endParaRPr/>
          </a:p>
        </p:txBody>
      </p:sp>
      <p:sp>
        <p:nvSpPr>
          <p:cNvPr id="153" name="Google Shape;153;g292a9acef56_0_4:notes"/>
          <p:cNvSpPr txBox="1"/>
          <p:nvPr/>
        </p:nvSpPr>
        <p:spPr>
          <a:xfrm>
            <a:off x="3884613" y="8685213"/>
            <a:ext cx="2959200" cy="444600"/>
          </a:xfrm>
          <a:prstGeom prst="rect">
            <a:avLst/>
          </a:prstGeom>
          <a:noFill/>
          <a:ln>
            <a:noFill/>
          </a:ln>
        </p:spPr>
        <p:txBody>
          <a:bodyPr spcFirstLastPara="1" wrap="square" lIns="90000" tIns="46800" rIns="90000" bIns="46800" anchor="b" anchorCtr="0">
            <a:noAutofit/>
          </a:bodyPr>
          <a:lstStyle/>
          <a:p>
            <a:pPr marL="215900" marR="0" lvl="0" indent="-200025"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215900" marR="0" lvl="0" indent="-200025" algn="r" rtl="0">
                <a:lnSpc>
                  <a:spcPct val="100000"/>
                </a:lnSpc>
                <a:spcBef>
                  <a:spcPts val="0"/>
                </a:spcBef>
                <a:spcAft>
                  <a:spcPts val="0"/>
                </a:spcAft>
                <a:buClr>
                  <a:srgbClr val="000000"/>
                </a:buClr>
                <a:buSzPts val="1400"/>
                <a:buFont typeface="Times New Roman"/>
                <a:buNone/>
              </a:pPr>
              <a:t>8</a:t>
            </a:fld>
            <a:endParaRPr sz="1400" b="0" i="0" u="none" strike="noStrike" cap="none">
              <a:solidFill>
                <a:srgbClr val="000000"/>
              </a:solidFill>
              <a:latin typeface="Times New Roman"/>
              <a:ea typeface="Times New Roman"/>
              <a:cs typeface="Times New Roman"/>
              <a:sym typeface="Times New Roman"/>
            </a:endParaRPr>
          </a:p>
        </p:txBody>
      </p:sp>
      <p:sp>
        <p:nvSpPr>
          <p:cNvPr id="154" name="Google Shape;154;g292a9acef56_0_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55" name="Google Shape;155;g292a9acef56_0_4: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92a9acef56_0_4:notes"/>
          <p:cNvSpPr txBox="1">
            <a:spLocks noGrp="1"/>
          </p:cNvSpPr>
          <p:nvPr>
            <p:ph type="sldNum" idx="12"/>
          </p:nvPr>
        </p:nvSpPr>
        <p:spPr>
          <a:xfrm>
            <a:off x="4398963" y="9555163"/>
            <a:ext cx="3368700" cy="498600"/>
          </a:xfrm>
          <a:prstGeom prst="rect">
            <a:avLst/>
          </a:prstGeom>
          <a:noFill/>
          <a:ln>
            <a:noFill/>
          </a:ln>
        </p:spPr>
        <p:txBody>
          <a:bodyPr spcFirstLastPara="1" wrap="square" lIns="0" tIns="0" rIns="0" bIns="0" anchor="b" anchorCtr="0">
            <a:noAutofit/>
          </a:bodyPr>
          <a:lstStyle/>
          <a:p>
            <a:pPr marL="0" lvl="0" indent="0" algn="r" rtl="0">
              <a:lnSpc>
                <a:spcPct val="95000"/>
              </a:lnSpc>
              <a:spcBef>
                <a:spcPts val="0"/>
              </a:spcBef>
              <a:spcAft>
                <a:spcPts val="0"/>
              </a:spcAft>
              <a:buClr>
                <a:srgbClr val="000000"/>
              </a:buClr>
              <a:buSzPts val="1400"/>
              <a:buFont typeface="Times New Roman"/>
              <a:buNone/>
            </a:pPr>
            <a:fld id="{00000000-1234-1234-1234-123412341234}" type="slidenum">
              <a:rPr lang="en-US"/>
              <a:pPr marL="0" lvl="0" indent="0" algn="r" rtl="0">
                <a:lnSpc>
                  <a:spcPct val="95000"/>
                </a:lnSpc>
                <a:spcBef>
                  <a:spcPts val="0"/>
                </a:spcBef>
                <a:spcAft>
                  <a:spcPts val="0"/>
                </a:spcAft>
                <a:buClr>
                  <a:srgbClr val="000000"/>
                </a:buClr>
                <a:buSzPts val="1400"/>
                <a:buFont typeface="Times New Roman"/>
                <a:buNone/>
              </a:pPr>
              <a:t>9</a:t>
            </a:fld>
            <a:endParaRPr/>
          </a:p>
        </p:txBody>
      </p:sp>
      <p:sp>
        <p:nvSpPr>
          <p:cNvPr id="153" name="Google Shape;153;g292a9acef56_0_4:notes"/>
          <p:cNvSpPr txBox="1"/>
          <p:nvPr/>
        </p:nvSpPr>
        <p:spPr>
          <a:xfrm>
            <a:off x="3884613" y="8685213"/>
            <a:ext cx="2959200" cy="444600"/>
          </a:xfrm>
          <a:prstGeom prst="rect">
            <a:avLst/>
          </a:prstGeom>
          <a:noFill/>
          <a:ln>
            <a:noFill/>
          </a:ln>
        </p:spPr>
        <p:txBody>
          <a:bodyPr spcFirstLastPara="1" wrap="square" lIns="90000" tIns="46800" rIns="90000" bIns="46800" anchor="b" anchorCtr="0">
            <a:noAutofit/>
          </a:bodyPr>
          <a:lstStyle/>
          <a:p>
            <a:pPr marL="215900" marR="0" lvl="0" indent="-200025"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215900" marR="0" lvl="0" indent="-200025" algn="r" rtl="0">
                <a:lnSpc>
                  <a:spcPct val="100000"/>
                </a:lnSpc>
                <a:spcBef>
                  <a:spcPts val="0"/>
                </a:spcBef>
                <a:spcAft>
                  <a:spcPts val="0"/>
                </a:spcAft>
                <a:buClr>
                  <a:srgbClr val="000000"/>
                </a:buClr>
                <a:buSzPts val="1400"/>
                <a:buFont typeface="Times New Roman"/>
                <a:buNone/>
              </a:pPr>
              <a:t>9</a:t>
            </a:fld>
            <a:endParaRPr sz="1400" b="0" i="0" u="none" strike="noStrike" cap="none">
              <a:solidFill>
                <a:srgbClr val="000000"/>
              </a:solidFill>
              <a:latin typeface="Times New Roman"/>
              <a:ea typeface="Times New Roman"/>
              <a:cs typeface="Times New Roman"/>
              <a:sym typeface="Times New Roman"/>
            </a:endParaRPr>
          </a:p>
        </p:txBody>
      </p:sp>
      <p:sp>
        <p:nvSpPr>
          <p:cNvPr id="154" name="Google Shape;154;g292a9acef56_0_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55" name="Google Shape;155;g292a9acef56_0_4: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1"/>
        <p:cNvGrpSpPr/>
        <p:nvPr/>
      </p:nvGrpSpPr>
      <p:grpSpPr>
        <a:xfrm>
          <a:off x="0" y="0"/>
          <a:ext cx="0" cy="0"/>
          <a:chOff x="0" y="0"/>
          <a:chExt cx="0" cy="0"/>
        </a:xfrm>
      </p:grpSpPr>
      <p:sp>
        <p:nvSpPr>
          <p:cNvPr id="32" name="Google Shape;32;p35"/>
          <p:cNvSpPr txBox="1">
            <a:spLocks noGrp="1"/>
          </p:cNvSpPr>
          <p:nvPr>
            <p:ph type="sldNum" idx="12"/>
          </p:nvPr>
        </p:nvSpPr>
        <p:spPr>
          <a:xfrm>
            <a:off x="6553200" y="6248400"/>
            <a:ext cx="2116138" cy="439738"/>
          </a:xfrm>
          <a:prstGeom prst="rect">
            <a:avLst/>
          </a:prstGeom>
          <a:noFill/>
          <a:ln>
            <a:noFill/>
          </a:ln>
        </p:spPr>
        <p:txBody>
          <a:bodyPr spcFirstLastPara="1" wrap="square" lIns="90000" tIns="46800" rIns="90000" bIns="46800" anchor="b" anchorCtr="0">
            <a:noAutofit/>
          </a:bodyPr>
          <a:lstStyle>
            <a:lvl1pPr marL="0" marR="0" lvl="0"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0"/>
        <p:cNvGrpSpPr/>
        <p:nvPr/>
      </p:nvGrpSpPr>
      <p:grpSpPr>
        <a:xfrm>
          <a:off x="0" y="0"/>
          <a:ext cx="0" cy="0"/>
          <a:chOff x="0" y="0"/>
          <a:chExt cx="0" cy="0"/>
        </a:xfrm>
      </p:grpSpPr>
      <p:sp>
        <p:nvSpPr>
          <p:cNvPr id="71" name="Google Shape;71;p46"/>
          <p:cNvSpPr txBox="1">
            <a:spLocks noGrp="1"/>
          </p:cNvSpPr>
          <p:nvPr>
            <p:ph type="title"/>
          </p:nvPr>
        </p:nvSpPr>
        <p:spPr>
          <a:xfrm>
            <a:off x="457200" y="273050"/>
            <a:ext cx="8224838" cy="1139825"/>
          </a:xfrm>
          <a:prstGeom prst="rect">
            <a:avLst/>
          </a:prstGeom>
          <a:noFill/>
          <a:ln>
            <a:noFill/>
          </a:ln>
        </p:spPr>
        <p:txBody>
          <a:bodyPr spcFirstLastPara="1" wrap="square" lIns="0" tIns="0" rIns="0" bIns="0" anchor="ctr" anchorCtr="0">
            <a:noAutofit/>
          </a:bodyPr>
          <a:lstStyle>
            <a:lvl1pPr lvl="0" algn="l">
              <a:lnSpc>
                <a:spcPct val="93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a:endParaRPr/>
          </a:p>
        </p:txBody>
      </p:sp>
      <p:sp>
        <p:nvSpPr>
          <p:cNvPr id="72" name="Google Shape;72;p46"/>
          <p:cNvSpPr txBox="1">
            <a:spLocks noGrp="1"/>
          </p:cNvSpPr>
          <p:nvPr>
            <p:ph type="body" idx="1"/>
          </p:nvPr>
        </p:nvSpPr>
        <p:spPr>
          <a:xfrm rot="5400000">
            <a:off x="2309019" y="-246856"/>
            <a:ext cx="4521200" cy="8224838"/>
          </a:xfrm>
          <a:prstGeom prst="rect">
            <a:avLst/>
          </a:prstGeom>
          <a:noFill/>
          <a:ln>
            <a:noFill/>
          </a:ln>
        </p:spPr>
        <p:txBody>
          <a:bodyPr spcFirstLastPara="1" wrap="square" lIns="0" tIns="12225" rIns="0" bIns="0" anchor="t" anchorCtr="0">
            <a:noAutofit/>
          </a:bodyPr>
          <a:lstStyle>
            <a:lvl1pPr marL="457200" lvl="0" indent="-228600" algn="l">
              <a:lnSpc>
                <a:spcPct val="93000"/>
              </a:lnSpc>
              <a:spcBef>
                <a:spcPts val="0"/>
              </a:spcBef>
              <a:spcAft>
                <a:spcPts val="0"/>
              </a:spcAft>
              <a:buSzPts val="1400"/>
              <a:buNone/>
              <a:defRPr/>
            </a:lvl1pPr>
            <a:lvl2pPr marL="914400" lvl="1" indent="-228600" algn="l">
              <a:lnSpc>
                <a:spcPct val="93000"/>
              </a:lnSpc>
              <a:spcBef>
                <a:spcPts val="1425"/>
              </a:spcBef>
              <a:spcAft>
                <a:spcPts val="0"/>
              </a:spcAft>
              <a:buSzPts val="1400"/>
              <a:buNone/>
              <a:defRPr/>
            </a:lvl2pPr>
            <a:lvl3pPr marL="1371600" lvl="2" indent="-228600" algn="l">
              <a:lnSpc>
                <a:spcPct val="93000"/>
              </a:lnSpc>
              <a:spcBef>
                <a:spcPts val="1138"/>
              </a:spcBef>
              <a:spcAft>
                <a:spcPts val="0"/>
              </a:spcAft>
              <a:buSzPts val="1400"/>
              <a:buNone/>
              <a:defRPr/>
            </a:lvl3pPr>
            <a:lvl4pPr marL="1828800" lvl="3" indent="-228600" algn="l">
              <a:lnSpc>
                <a:spcPct val="93000"/>
              </a:lnSpc>
              <a:spcBef>
                <a:spcPts val="850"/>
              </a:spcBef>
              <a:spcAft>
                <a:spcPts val="0"/>
              </a:spcAft>
              <a:buSzPts val="1400"/>
              <a:buNone/>
              <a:defRPr/>
            </a:lvl4pPr>
            <a:lvl5pPr marL="2286000" lvl="4" indent="-228600" algn="l">
              <a:lnSpc>
                <a:spcPct val="93000"/>
              </a:lnSpc>
              <a:spcBef>
                <a:spcPts val="575"/>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46"/>
          <p:cNvSpPr txBox="1">
            <a:spLocks noGrp="1"/>
          </p:cNvSpPr>
          <p:nvPr>
            <p:ph type="sldNum" idx="12"/>
          </p:nvPr>
        </p:nvSpPr>
        <p:spPr>
          <a:xfrm>
            <a:off x="6553200" y="6248400"/>
            <a:ext cx="2116138" cy="439738"/>
          </a:xfrm>
          <a:prstGeom prst="rect">
            <a:avLst/>
          </a:prstGeom>
          <a:noFill/>
          <a:ln>
            <a:noFill/>
          </a:ln>
        </p:spPr>
        <p:txBody>
          <a:bodyPr spcFirstLastPara="1" wrap="square" lIns="90000" tIns="46800" rIns="90000" bIns="46800" anchor="b" anchorCtr="0">
            <a:noAutofit/>
          </a:bodyPr>
          <a:lstStyle>
            <a:lvl1pPr marL="0" marR="0" lvl="0"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7"/>
          <p:cNvSpPr txBox="1">
            <a:spLocks noGrp="1"/>
          </p:cNvSpPr>
          <p:nvPr>
            <p:ph type="title"/>
          </p:nvPr>
        </p:nvSpPr>
        <p:spPr>
          <a:xfrm rot="5400000">
            <a:off x="4727575" y="2171700"/>
            <a:ext cx="5853113" cy="2055813"/>
          </a:xfrm>
          <a:prstGeom prst="rect">
            <a:avLst/>
          </a:prstGeom>
          <a:noFill/>
          <a:ln>
            <a:noFill/>
          </a:ln>
        </p:spPr>
        <p:txBody>
          <a:bodyPr spcFirstLastPara="1" wrap="square" lIns="0" tIns="0" rIns="0" bIns="0" anchor="ctr" anchorCtr="0">
            <a:noAutofit/>
          </a:bodyPr>
          <a:lstStyle>
            <a:lvl1pPr lvl="0" algn="l">
              <a:lnSpc>
                <a:spcPct val="93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a:endParaRPr/>
          </a:p>
        </p:txBody>
      </p:sp>
      <p:sp>
        <p:nvSpPr>
          <p:cNvPr id="76" name="Google Shape;76;p47"/>
          <p:cNvSpPr txBox="1">
            <a:spLocks noGrp="1"/>
          </p:cNvSpPr>
          <p:nvPr>
            <p:ph type="body" idx="1"/>
          </p:nvPr>
        </p:nvSpPr>
        <p:spPr>
          <a:xfrm rot="5400000">
            <a:off x="538956" y="191294"/>
            <a:ext cx="5853113" cy="6016625"/>
          </a:xfrm>
          <a:prstGeom prst="rect">
            <a:avLst/>
          </a:prstGeom>
          <a:noFill/>
          <a:ln>
            <a:noFill/>
          </a:ln>
        </p:spPr>
        <p:txBody>
          <a:bodyPr spcFirstLastPara="1" wrap="square" lIns="0" tIns="12225" rIns="0" bIns="0" anchor="t" anchorCtr="0">
            <a:noAutofit/>
          </a:bodyPr>
          <a:lstStyle>
            <a:lvl1pPr marL="457200" lvl="0" indent="-228600" algn="l">
              <a:lnSpc>
                <a:spcPct val="93000"/>
              </a:lnSpc>
              <a:spcBef>
                <a:spcPts val="0"/>
              </a:spcBef>
              <a:spcAft>
                <a:spcPts val="0"/>
              </a:spcAft>
              <a:buSzPts val="1400"/>
              <a:buNone/>
              <a:defRPr/>
            </a:lvl1pPr>
            <a:lvl2pPr marL="914400" lvl="1" indent="-228600" algn="l">
              <a:lnSpc>
                <a:spcPct val="93000"/>
              </a:lnSpc>
              <a:spcBef>
                <a:spcPts val="1425"/>
              </a:spcBef>
              <a:spcAft>
                <a:spcPts val="0"/>
              </a:spcAft>
              <a:buSzPts val="1400"/>
              <a:buNone/>
              <a:defRPr/>
            </a:lvl2pPr>
            <a:lvl3pPr marL="1371600" lvl="2" indent="-228600" algn="l">
              <a:lnSpc>
                <a:spcPct val="93000"/>
              </a:lnSpc>
              <a:spcBef>
                <a:spcPts val="1138"/>
              </a:spcBef>
              <a:spcAft>
                <a:spcPts val="0"/>
              </a:spcAft>
              <a:buSzPts val="1400"/>
              <a:buNone/>
              <a:defRPr/>
            </a:lvl3pPr>
            <a:lvl4pPr marL="1828800" lvl="3" indent="-228600" algn="l">
              <a:lnSpc>
                <a:spcPct val="93000"/>
              </a:lnSpc>
              <a:spcBef>
                <a:spcPts val="850"/>
              </a:spcBef>
              <a:spcAft>
                <a:spcPts val="0"/>
              </a:spcAft>
              <a:buSzPts val="1400"/>
              <a:buNone/>
              <a:defRPr/>
            </a:lvl4pPr>
            <a:lvl5pPr marL="2286000" lvl="4" indent="-228600" algn="l">
              <a:lnSpc>
                <a:spcPct val="93000"/>
              </a:lnSpc>
              <a:spcBef>
                <a:spcPts val="575"/>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7"/>
          <p:cNvSpPr txBox="1">
            <a:spLocks noGrp="1"/>
          </p:cNvSpPr>
          <p:nvPr>
            <p:ph type="sldNum" idx="12"/>
          </p:nvPr>
        </p:nvSpPr>
        <p:spPr>
          <a:xfrm>
            <a:off x="6553200" y="6248400"/>
            <a:ext cx="2116138" cy="439738"/>
          </a:xfrm>
          <a:prstGeom prst="rect">
            <a:avLst/>
          </a:prstGeom>
          <a:noFill/>
          <a:ln>
            <a:noFill/>
          </a:ln>
        </p:spPr>
        <p:txBody>
          <a:bodyPr spcFirstLastPara="1" wrap="square" lIns="90000" tIns="46800" rIns="90000" bIns="46800" anchor="b" anchorCtr="0">
            <a:noAutofit/>
          </a:bodyPr>
          <a:lstStyle>
            <a:lvl1pPr marL="0" marR="0" lvl="0"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4"/>
        <p:cNvGrpSpPr/>
        <p:nvPr/>
      </p:nvGrpSpPr>
      <p:grpSpPr>
        <a:xfrm>
          <a:off x="0" y="0"/>
          <a:ext cx="0" cy="0"/>
          <a:chOff x="0" y="0"/>
          <a:chExt cx="0" cy="0"/>
        </a:xfrm>
      </p:grpSpPr>
      <p:sp>
        <p:nvSpPr>
          <p:cNvPr id="95" name="Google Shape;95;p37"/>
          <p:cNvSpPr txBox="1">
            <a:spLocks noGrp="1"/>
          </p:cNvSpPr>
          <p:nvPr>
            <p:ph type="sldNum" idx="12"/>
          </p:nvPr>
        </p:nvSpPr>
        <p:spPr>
          <a:xfrm>
            <a:off x="6553200" y="6248400"/>
            <a:ext cx="2116138" cy="439738"/>
          </a:xfrm>
          <a:prstGeom prst="rect">
            <a:avLst/>
          </a:prstGeom>
          <a:noFill/>
          <a:ln>
            <a:noFill/>
          </a:ln>
        </p:spPr>
        <p:txBody>
          <a:bodyPr spcFirstLastPara="1" wrap="square" lIns="90000" tIns="46800" rIns="90000" bIns="46800" anchor="b" anchorCtr="0">
            <a:noAutofit/>
          </a:bodyPr>
          <a:lstStyle>
            <a:lvl1pPr marL="0" marR="0" lvl="0"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0"/>
        <p:cNvGrpSpPr/>
        <p:nvPr/>
      </p:nvGrpSpPr>
      <p:grpSpPr>
        <a:xfrm>
          <a:off x="0" y="0"/>
          <a:ext cx="0" cy="0"/>
          <a:chOff x="0" y="0"/>
          <a:chExt cx="0" cy="0"/>
        </a:xfrm>
      </p:grpSpPr>
      <p:sp>
        <p:nvSpPr>
          <p:cNvPr id="101" name="Google Shape;101;p49"/>
          <p:cNvSpPr txBox="1">
            <a:spLocks noGrp="1"/>
          </p:cNvSpPr>
          <p:nvPr>
            <p:ph type="title"/>
          </p:nvPr>
        </p:nvSpPr>
        <p:spPr>
          <a:xfrm>
            <a:off x="457200" y="273050"/>
            <a:ext cx="8224838" cy="1139825"/>
          </a:xfrm>
          <a:prstGeom prst="rect">
            <a:avLst/>
          </a:prstGeom>
          <a:noFill/>
          <a:ln>
            <a:noFill/>
          </a:ln>
        </p:spPr>
        <p:txBody>
          <a:bodyPr spcFirstLastPara="1" wrap="square" lIns="0" tIns="0" rIns="0" bIns="0" anchor="ctr" anchorCtr="0">
            <a:noAutofit/>
          </a:bodyPr>
          <a:lstStyle>
            <a:lvl1pPr lvl="0" algn="l">
              <a:lnSpc>
                <a:spcPct val="93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a:endParaRPr/>
          </a:p>
        </p:txBody>
      </p:sp>
      <p:sp>
        <p:nvSpPr>
          <p:cNvPr id="102" name="Google Shape;102;p49"/>
          <p:cNvSpPr txBox="1">
            <a:spLocks noGrp="1"/>
          </p:cNvSpPr>
          <p:nvPr>
            <p:ph type="body" idx="1"/>
          </p:nvPr>
        </p:nvSpPr>
        <p:spPr>
          <a:xfrm>
            <a:off x="457200" y="1604963"/>
            <a:ext cx="8224838" cy="4521200"/>
          </a:xfrm>
          <a:prstGeom prst="rect">
            <a:avLst/>
          </a:prstGeom>
          <a:noFill/>
          <a:ln>
            <a:noFill/>
          </a:ln>
        </p:spPr>
        <p:txBody>
          <a:bodyPr spcFirstLastPara="1" wrap="square" lIns="0" tIns="12225" rIns="0" bIns="0" anchor="t" anchorCtr="0">
            <a:noAutofit/>
          </a:bodyPr>
          <a:lstStyle>
            <a:lvl1pPr marL="457200" lvl="0" indent="-228600" algn="l">
              <a:lnSpc>
                <a:spcPct val="93000"/>
              </a:lnSpc>
              <a:spcBef>
                <a:spcPts val="0"/>
              </a:spcBef>
              <a:spcAft>
                <a:spcPts val="0"/>
              </a:spcAft>
              <a:buSzPts val="1400"/>
              <a:buNone/>
              <a:defRPr/>
            </a:lvl1pPr>
            <a:lvl2pPr marL="914400" lvl="1" indent="-228600" algn="l">
              <a:lnSpc>
                <a:spcPct val="93000"/>
              </a:lnSpc>
              <a:spcBef>
                <a:spcPts val="1425"/>
              </a:spcBef>
              <a:spcAft>
                <a:spcPts val="0"/>
              </a:spcAft>
              <a:buSzPts val="1400"/>
              <a:buNone/>
              <a:defRPr/>
            </a:lvl2pPr>
            <a:lvl3pPr marL="1371600" lvl="2" indent="-228600" algn="l">
              <a:lnSpc>
                <a:spcPct val="93000"/>
              </a:lnSpc>
              <a:spcBef>
                <a:spcPts val="1138"/>
              </a:spcBef>
              <a:spcAft>
                <a:spcPts val="0"/>
              </a:spcAft>
              <a:buSzPts val="1400"/>
              <a:buNone/>
              <a:defRPr/>
            </a:lvl3pPr>
            <a:lvl4pPr marL="1828800" lvl="3" indent="-228600" algn="l">
              <a:lnSpc>
                <a:spcPct val="93000"/>
              </a:lnSpc>
              <a:spcBef>
                <a:spcPts val="850"/>
              </a:spcBef>
              <a:spcAft>
                <a:spcPts val="0"/>
              </a:spcAft>
              <a:buSzPts val="1400"/>
              <a:buNone/>
              <a:defRPr/>
            </a:lvl4pPr>
            <a:lvl5pPr marL="2286000" lvl="4" indent="-228600" algn="l">
              <a:lnSpc>
                <a:spcPct val="93000"/>
              </a:lnSpc>
              <a:spcBef>
                <a:spcPts val="575"/>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 name="Google Shape;103;p49"/>
          <p:cNvSpPr txBox="1">
            <a:spLocks noGrp="1"/>
          </p:cNvSpPr>
          <p:nvPr>
            <p:ph type="sldNum" idx="12"/>
          </p:nvPr>
        </p:nvSpPr>
        <p:spPr>
          <a:xfrm>
            <a:off x="6553200" y="6248400"/>
            <a:ext cx="2116138" cy="439738"/>
          </a:xfrm>
          <a:prstGeom prst="rect">
            <a:avLst/>
          </a:prstGeom>
          <a:noFill/>
          <a:ln>
            <a:noFill/>
          </a:ln>
        </p:spPr>
        <p:txBody>
          <a:bodyPr spcFirstLastPara="1" wrap="square" lIns="90000" tIns="46800" rIns="90000" bIns="46800" anchor="b" anchorCtr="0">
            <a:noAutofit/>
          </a:bodyPr>
          <a:lstStyle>
            <a:lvl1pPr marL="0" marR="0" lvl="0"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4"/>
        <p:cNvGrpSpPr/>
        <p:nvPr/>
      </p:nvGrpSpPr>
      <p:grpSpPr>
        <a:xfrm>
          <a:off x="0" y="0"/>
          <a:ext cx="0" cy="0"/>
          <a:chOff x="0" y="0"/>
          <a:chExt cx="0" cy="0"/>
        </a:xfrm>
      </p:grpSpPr>
      <p:sp>
        <p:nvSpPr>
          <p:cNvPr id="105" name="Google Shape;105;p50"/>
          <p:cNvSpPr txBox="1">
            <a:spLocks noGrp="1"/>
          </p:cNvSpPr>
          <p:nvPr>
            <p:ph type="title"/>
          </p:nvPr>
        </p:nvSpPr>
        <p:spPr>
          <a:xfrm>
            <a:off x="623888" y="1709738"/>
            <a:ext cx="7886700" cy="2852737"/>
          </a:xfrm>
          <a:prstGeom prst="rect">
            <a:avLst/>
          </a:prstGeom>
          <a:noFill/>
          <a:ln>
            <a:noFill/>
          </a:ln>
        </p:spPr>
        <p:txBody>
          <a:bodyPr spcFirstLastPara="1" wrap="square" lIns="0" tIns="0" rIns="0" bIns="0" anchor="b" anchorCtr="0">
            <a:noAutofit/>
          </a:bodyPr>
          <a:lstStyle>
            <a:lvl1pPr lvl="0" algn="l">
              <a:lnSpc>
                <a:spcPct val="93000"/>
              </a:lnSpc>
              <a:spcBef>
                <a:spcPts val="0"/>
              </a:spcBef>
              <a:spcAft>
                <a:spcPts val="0"/>
              </a:spcAft>
              <a:buSzPts val="1400"/>
              <a:buNone/>
              <a:defRPr sz="6000"/>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a:endParaRPr/>
          </a:p>
        </p:txBody>
      </p:sp>
      <p:sp>
        <p:nvSpPr>
          <p:cNvPr id="106" name="Google Shape;106;p50"/>
          <p:cNvSpPr txBox="1">
            <a:spLocks noGrp="1"/>
          </p:cNvSpPr>
          <p:nvPr>
            <p:ph type="body" idx="1"/>
          </p:nvPr>
        </p:nvSpPr>
        <p:spPr>
          <a:xfrm>
            <a:off x="623888" y="4589463"/>
            <a:ext cx="7886700" cy="1500187"/>
          </a:xfrm>
          <a:prstGeom prst="rect">
            <a:avLst/>
          </a:prstGeom>
          <a:noFill/>
          <a:ln>
            <a:noFill/>
          </a:ln>
        </p:spPr>
        <p:txBody>
          <a:bodyPr spcFirstLastPara="1" wrap="square" lIns="0" tIns="12225" rIns="0" bIns="0" anchor="t" anchorCtr="0">
            <a:noAutofit/>
          </a:bodyPr>
          <a:lstStyle>
            <a:lvl1pPr marL="457200" lvl="0" indent="-228600" algn="l">
              <a:lnSpc>
                <a:spcPct val="93000"/>
              </a:lnSpc>
              <a:spcBef>
                <a:spcPts val="0"/>
              </a:spcBef>
              <a:spcAft>
                <a:spcPts val="0"/>
              </a:spcAft>
              <a:buSzPts val="2400"/>
              <a:buNone/>
              <a:defRPr sz="2400"/>
            </a:lvl1pPr>
            <a:lvl2pPr marL="914400" lvl="1" indent="-228600" algn="l">
              <a:lnSpc>
                <a:spcPct val="93000"/>
              </a:lnSpc>
              <a:spcBef>
                <a:spcPts val="1425"/>
              </a:spcBef>
              <a:spcAft>
                <a:spcPts val="0"/>
              </a:spcAft>
              <a:buSzPts val="2000"/>
              <a:buNone/>
              <a:defRPr sz="2000"/>
            </a:lvl2pPr>
            <a:lvl3pPr marL="1371600" lvl="2" indent="-228600" algn="l">
              <a:lnSpc>
                <a:spcPct val="93000"/>
              </a:lnSpc>
              <a:spcBef>
                <a:spcPts val="1138"/>
              </a:spcBef>
              <a:spcAft>
                <a:spcPts val="0"/>
              </a:spcAft>
              <a:buSzPts val="1800"/>
              <a:buNone/>
              <a:defRPr sz="1800"/>
            </a:lvl3pPr>
            <a:lvl4pPr marL="1828800" lvl="3" indent="-228600" algn="l">
              <a:lnSpc>
                <a:spcPct val="93000"/>
              </a:lnSpc>
              <a:spcBef>
                <a:spcPts val="850"/>
              </a:spcBef>
              <a:spcAft>
                <a:spcPts val="0"/>
              </a:spcAft>
              <a:buSzPts val="1600"/>
              <a:buNone/>
              <a:defRPr sz="1600"/>
            </a:lvl4pPr>
            <a:lvl5pPr marL="2286000" lvl="4" indent="-228600" algn="l">
              <a:lnSpc>
                <a:spcPct val="93000"/>
              </a:lnSpc>
              <a:spcBef>
                <a:spcPts val="575"/>
              </a:spcBef>
              <a:spcAft>
                <a:spcPts val="0"/>
              </a:spcAft>
              <a:buSzPts val="1600"/>
              <a:buNone/>
              <a:defRPr sz="1600"/>
            </a:lvl5pPr>
            <a:lvl6pPr marL="2743200" lvl="5" indent="-228600" algn="l">
              <a:lnSpc>
                <a:spcPct val="90000"/>
              </a:lnSpc>
              <a:spcBef>
                <a:spcPts val="500"/>
              </a:spcBef>
              <a:spcAft>
                <a:spcPts val="0"/>
              </a:spcAft>
              <a:buClr>
                <a:schemeClr val="dk1"/>
              </a:buClr>
              <a:buSzPts val="1600"/>
              <a:buNone/>
              <a:defRPr sz="1600"/>
            </a:lvl6pPr>
            <a:lvl7pPr marL="3200400" lvl="6" indent="-228600" algn="l">
              <a:lnSpc>
                <a:spcPct val="90000"/>
              </a:lnSpc>
              <a:spcBef>
                <a:spcPts val="500"/>
              </a:spcBef>
              <a:spcAft>
                <a:spcPts val="0"/>
              </a:spcAft>
              <a:buClr>
                <a:schemeClr val="dk1"/>
              </a:buClr>
              <a:buSzPts val="1600"/>
              <a:buNone/>
              <a:defRPr sz="1600"/>
            </a:lvl7pPr>
            <a:lvl8pPr marL="3657600" lvl="7" indent="-228600" algn="l">
              <a:lnSpc>
                <a:spcPct val="90000"/>
              </a:lnSpc>
              <a:spcBef>
                <a:spcPts val="500"/>
              </a:spcBef>
              <a:spcAft>
                <a:spcPts val="0"/>
              </a:spcAft>
              <a:buClr>
                <a:schemeClr val="dk1"/>
              </a:buClr>
              <a:buSzPts val="1600"/>
              <a:buNone/>
              <a:defRPr sz="1600"/>
            </a:lvl8pPr>
            <a:lvl9pPr marL="4114800" lvl="8" indent="-228600" algn="l">
              <a:lnSpc>
                <a:spcPct val="90000"/>
              </a:lnSpc>
              <a:spcBef>
                <a:spcPts val="500"/>
              </a:spcBef>
              <a:spcAft>
                <a:spcPts val="0"/>
              </a:spcAft>
              <a:buClr>
                <a:schemeClr val="dk1"/>
              </a:buClr>
              <a:buSzPts val="1600"/>
              <a:buNone/>
              <a:defRPr sz="1600"/>
            </a:lvl9pPr>
          </a:lstStyle>
          <a:p>
            <a:endParaRPr/>
          </a:p>
        </p:txBody>
      </p:sp>
      <p:sp>
        <p:nvSpPr>
          <p:cNvPr id="107" name="Google Shape;107;p50"/>
          <p:cNvSpPr txBox="1">
            <a:spLocks noGrp="1"/>
          </p:cNvSpPr>
          <p:nvPr>
            <p:ph type="sldNum" idx="12"/>
          </p:nvPr>
        </p:nvSpPr>
        <p:spPr>
          <a:xfrm>
            <a:off x="6553200" y="6248400"/>
            <a:ext cx="2116138" cy="439738"/>
          </a:xfrm>
          <a:prstGeom prst="rect">
            <a:avLst/>
          </a:prstGeom>
          <a:noFill/>
          <a:ln>
            <a:noFill/>
          </a:ln>
        </p:spPr>
        <p:txBody>
          <a:bodyPr spcFirstLastPara="1" wrap="square" lIns="90000" tIns="46800" rIns="90000" bIns="46800" anchor="b" anchorCtr="0">
            <a:noAutofit/>
          </a:bodyPr>
          <a:lstStyle>
            <a:lvl1pPr marL="0" marR="0" lvl="0"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p51"/>
          <p:cNvSpPr txBox="1">
            <a:spLocks noGrp="1"/>
          </p:cNvSpPr>
          <p:nvPr>
            <p:ph type="title"/>
          </p:nvPr>
        </p:nvSpPr>
        <p:spPr>
          <a:xfrm>
            <a:off x="457200" y="273050"/>
            <a:ext cx="8224838" cy="1139825"/>
          </a:xfrm>
          <a:prstGeom prst="rect">
            <a:avLst/>
          </a:prstGeom>
          <a:noFill/>
          <a:ln>
            <a:noFill/>
          </a:ln>
        </p:spPr>
        <p:txBody>
          <a:bodyPr spcFirstLastPara="1" wrap="square" lIns="0" tIns="0" rIns="0" bIns="0" anchor="ctr" anchorCtr="0">
            <a:noAutofit/>
          </a:bodyPr>
          <a:lstStyle>
            <a:lvl1pPr lvl="0" algn="l">
              <a:lnSpc>
                <a:spcPct val="93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a:endParaRPr/>
          </a:p>
        </p:txBody>
      </p:sp>
      <p:sp>
        <p:nvSpPr>
          <p:cNvPr id="110" name="Google Shape;110;p51"/>
          <p:cNvSpPr txBox="1">
            <a:spLocks noGrp="1"/>
          </p:cNvSpPr>
          <p:nvPr>
            <p:ph type="body" idx="1"/>
          </p:nvPr>
        </p:nvSpPr>
        <p:spPr>
          <a:xfrm>
            <a:off x="457200" y="1604963"/>
            <a:ext cx="4035425" cy="4521200"/>
          </a:xfrm>
          <a:prstGeom prst="rect">
            <a:avLst/>
          </a:prstGeom>
          <a:noFill/>
          <a:ln>
            <a:noFill/>
          </a:ln>
        </p:spPr>
        <p:txBody>
          <a:bodyPr spcFirstLastPara="1" wrap="square" lIns="0" tIns="12225" rIns="0" bIns="0" anchor="t" anchorCtr="0">
            <a:noAutofit/>
          </a:bodyPr>
          <a:lstStyle>
            <a:lvl1pPr marL="457200" lvl="0" indent="-228600" algn="l">
              <a:lnSpc>
                <a:spcPct val="93000"/>
              </a:lnSpc>
              <a:spcBef>
                <a:spcPts val="0"/>
              </a:spcBef>
              <a:spcAft>
                <a:spcPts val="0"/>
              </a:spcAft>
              <a:buSzPts val="1400"/>
              <a:buNone/>
              <a:defRPr/>
            </a:lvl1pPr>
            <a:lvl2pPr marL="914400" lvl="1" indent="-228600" algn="l">
              <a:lnSpc>
                <a:spcPct val="93000"/>
              </a:lnSpc>
              <a:spcBef>
                <a:spcPts val="1425"/>
              </a:spcBef>
              <a:spcAft>
                <a:spcPts val="0"/>
              </a:spcAft>
              <a:buSzPts val="1400"/>
              <a:buNone/>
              <a:defRPr/>
            </a:lvl2pPr>
            <a:lvl3pPr marL="1371600" lvl="2" indent="-228600" algn="l">
              <a:lnSpc>
                <a:spcPct val="93000"/>
              </a:lnSpc>
              <a:spcBef>
                <a:spcPts val="1138"/>
              </a:spcBef>
              <a:spcAft>
                <a:spcPts val="0"/>
              </a:spcAft>
              <a:buSzPts val="1400"/>
              <a:buNone/>
              <a:defRPr/>
            </a:lvl3pPr>
            <a:lvl4pPr marL="1828800" lvl="3" indent="-228600" algn="l">
              <a:lnSpc>
                <a:spcPct val="93000"/>
              </a:lnSpc>
              <a:spcBef>
                <a:spcPts val="850"/>
              </a:spcBef>
              <a:spcAft>
                <a:spcPts val="0"/>
              </a:spcAft>
              <a:buSzPts val="1400"/>
              <a:buNone/>
              <a:defRPr/>
            </a:lvl4pPr>
            <a:lvl5pPr marL="2286000" lvl="4" indent="-228600" algn="l">
              <a:lnSpc>
                <a:spcPct val="93000"/>
              </a:lnSpc>
              <a:spcBef>
                <a:spcPts val="575"/>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 name="Google Shape;111;p51"/>
          <p:cNvSpPr txBox="1">
            <a:spLocks noGrp="1"/>
          </p:cNvSpPr>
          <p:nvPr>
            <p:ph type="body" idx="2"/>
          </p:nvPr>
        </p:nvSpPr>
        <p:spPr>
          <a:xfrm>
            <a:off x="4645025" y="1604963"/>
            <a:ext cx="4037013" cy="4521200"/>
          </a:xfrm>
          <a:prstGeom prst="rect">
            <a:avLst/>
          </a:prstGeom>
          <a:noFill/>
          <a:ln>
            <a:noFill/>
          </a:ln>
        </p:spPr>
        <p:txBody>
          <a:bodyPr spcFirstLastPara="1" wrap="square" lIns="0" tIns="12225" rIns="0" bIns="0" anchor="t" anchorCtr="0">
            <a:noAutofit/>
          </a:bodyPr>
          <a:lstStyle>
            <a:lvl1pPr marL="457200" lvl="0" indent="-228600" algn="l">
              <a:lnSpc>
                <a:spcPct val="93000"/>
              </a:lnSpc>
              <a:spcBef>
                <a:spcPts val="0"/>
              </a:spcBef>
              <a:spcAft>
                <a:spcPts val="0"/>
              </a:spcAft>
              <a:buSzPts val="1400"/>
              <a:buNone/>
              <a:defRPr/>
            </a:lvl1pPr>
            <a:lvl2pPr marL="914400" lvl="1" indent="-228600" algn="l">
              <a:lnSpc>
                <a:spcPct val="93000"/>
              </a:lnSpc>
              <a:spcBef>
                <a:spcPts val="1425"/>
              </a:spcBef>
              <a:spcAft>
                <a:spcPts val="0"/>
              </a:spcAft>
              <a:buSzPts val="1400"/>
              <a:buNone/>
              <a:defRPr/>
            </a:lvl2pPr>
            <a:lvl3pPr marL="1371600" lvl="2" indent="-228600" algn="l">
              <a:lnSpc>
                <a:spcPct val="93000"/>
              </a:lnSpc>
              <a:spcBef>
                <a:spcPts val="1138"/>
              </a:spcBef>
              <a:spcAft>
                <a:spcPts val="0"/>
              </a:spcAft>
              <a:buSzPts val="1400"/>
              <a:buNone/>
              <a:defRPr/>
            </a:lvl3pPr>
            <a:lvl4pPr marL="1828800" lvl="3" indent="-228600" algn="l">
              <a:lnSpc>
                <a:spcPct val="93000"/>
              </a:lnSpc>
              <a:spcBef>
                <a:spcPts val="850"/>
              </a:spcBef>
              <a:spcAft>
                <a:spcPts val="0"/>
              </a:spcAft>
              <a:buSzPts val="1400"/>
              <a:buNone/>
              <a:defRPr/>
            </a:lvl4pPr>
            <a:lvl5pPr marL="2286000" lvl="4" indent="-228600" algn="l">
              <a:lnSpc>
                <a:spcPct val="93000"/>
              </a:lnSpc>
              <a:spcBef>
                <a:spcPts val="575"/>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51"/>
          <p:cNvSpPr txBox="1">
            <a:spLocks noGrp="1"/>
          </p:cNvSpPr>
          <p:nvPr>
            <p:ph type="sldNum" idx="12"/>
          </p:nvPr>
        </p:nvSpPr>
        <p:spPr>
          <a:xfrm>
            <a:off x="6553200" y="6248400"/>
            <a:ext cx="2116138" cy="439738"/>
          </a:xfrm>
          <a:prstGeom prst="rect">
            <a:avLst/>
          </a:prstGeom>
          <a:noFill/>
          <a:ln>
            <a:noFill/>
          </a:ln>
        </p:spPr>
        <p:txBody>
          <a:bodyPr spcFirstLastPara="1" wrap="square" lIns="90000" tIns="46800" rIns="90000" bIns="46800" anchor="b" anchorCtr="0">
            <a:noAutofit/>
          </a:bodyPr>
          <a:lstStyle>
            <a:lvl1pPr marL="0" marR="0" lvl="0"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3"/>
        <p:cNvGrpSpPr/>
        <p:nvPr/>
      </p:nvGrpSpPr>
      <p:grpSpPr>
        <a:xfrm>
          <a:off x="0" y="0"/>
          <a:ext cx="0" cy="0"/>
          <a:chOff x="0" y="0"/>
          <a:chExt cx="0" cy="0"/>
        </a:xfrm>
      </p:grpSpPr>
      <p:sp>
        <p:nvSpPr>
          <p:cNvPr id="114" name="Google Shape;114;p52"/>
          <p:cNvSpPr txBox="1">
            <a:spLocks noGrp="1"/>
          </p:cNvSpPr>
          <p:nvPr>
            <p:ph type="title"/>
          </p:nvPr>
        </p:nvSpPr>
        <p:spPr>
          <a:xfrm>
            <a:off x="630238" y="365125"/>
            <a:ext cx="7886700" cy="1325563"/>
          </a:xfrm>
          <a:prstGeom prst="rect">
            <a:avLst/>
          </a:prstGeom>
          <a:noFill/>
          <a:ln>
            <a:noFill/>
          </a:ln>
        </p:spPr>
        <p:txBody>
          <a:bodyPr spcFirstLastPara="1" wrap="square" lIns="0" tIns="0" rIns="0" bIns="0" anchor="ctr" anchorCtr="0">
            <a:noAutofit/>
          </a:bodyPr>
          <a:lstStyle>
            <a:lvl1pPr lvl="0" algn="l">
              <a:lnSpc>
                <a:spcPct val="93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a:endParaRPr/>
          </a:p>
        </p:txBody>
      </p:sp>
      <p:sp>
        <p:nvSpPr>
          <p:cNvPr id="115" name="Google Shape;115;p52"/>
          <p:cNvSpPr txBox="1">
            <a:spLocks noGrp="1"/>
          </p:cNvSpPr>
          <p:nvPr>
            <p:ph type="body" idx="1"/>
          </p:nvPr>
        </p:nvSpPr>
        <p:spPr>
          <a:xfrm>
            <a:off x="630238" y="1681163"/>
            <a:ext cx="3868737" cy="823912"/>
          </a:xfrm>
          <a:prstGeom prst="rect">
            <a:avLst/>
          </a:prstGeom>
          <a:noFill/>
          <a:ln>
            <a:noFill/>
          </a:ln>
        </p:spPr>
        <p:txBody>
          <a:bodyPr spcFirstLastPara="1" wrap="square" lIns="0" tIns="12225" rIns="0" bIns="0" anchor="b" anchorCtr="0">
            <a:noAutofit/>
          </a:bodyPr>
          <a:lstStyle>
            <a:lvl1pPr marL="457200" lvl="0" indent="-228600" algn="l">
              <a:lnSpc>
                <a:spcPct val="93000"/>
              </a:lnSpc>
              <a:spcBef>
                <a:spcPts val="0"/>
              </a:spcBef>
              <a:spcAft>
                <a:spcPts val="0"/>
              </a:spcAft>
              <a:buSzPts val="2400"/>
              <a:buNone/>
              <a:defRPr sz="2400" b="1"/>
            </a:lvl1pPr>
            <a:lvl2pPr marL="914400" lvl="1" indent="-228600" algn="l">
              <a:lnSpc>
                <a:spcPct val="93000"/>
              </a:lnSpc>
              <a:spcBef>
                <a:spcPts val="1425"/>
              </a:spcBef>
              <a:spcAft>
                <a:spcPts val="0"/>
              </a:spcAft>
              <a:buSzPts val="2000"/>
              <a:buNone/>
              <a:defRPr sz="2000" b="1"/>
            </a:lvl2pPr>
            <a:lvl3pPr marL="1371600" lvl="2" indent="-228600" algn="l">
              <a:lnSpc>
                <a:spcPct val="93000"/>
              </a:lnSpc>
              <a:spcBef>
                <a:spcPts val="1138"/>
              </a:spcBef>
              <a:spcAft>
                <a:spcPts val="0"/>
              </a:spcAft>
              <a:buSzPts val="1800"/>
              <a:buNone/>
              <a:defRPr sz="1800" b="1"/>
            </a:lvl3pPr>
            <a:lvl4pPr marL="1828800" lvl="3" indent="-228600" algn="l">
              <a:lnSpc>
                <a:spcPct val="93000"/>
              </a:lnSpc>
              <a:spcBef>
                <a:spcPts val="850"/>
              </a:spcBef>
              <a:spcAft>
                <a:spcPts val="0"/>
              </a:spcAft>
              <a:buSzPts val="1600"/>
              <a:buNone/>
              <a:defRPr sz="1600" b="1"/>
            </a:lvl4pPr>
            <a:lvl5pPr marL="2286000" lvl="4" indent="-228600" algn="l">
              <a:lnSpc>
                <a:spcPct val="93000"/>
              </a:lnSpc>
              <a:spcBef>
                <a:spcPts val="575"/>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6" name="Google Shape;116;p52"/>
          <p:cNvSpPr txBox="1">
            <a:spLocks noGrp="1"/>
          </p:cNvSpPr>
          <p:nvPr>
            <p:ph type="body" idx="2"/>
          </p:nvPr>
        </p:nvSpPr>
        <p:spPr>
          <a:xfrm>
            <a:off x="630238" y="2505075"/>
            <a:ext cx="3868737" cy="3684588"/>
          </a:xfrm>
          <a:prstGeom prst="rect">
            <a:avLst/>
          </a:prstGeom>
          <a:noFill/>
          <a:ln>
            <a:noFill/>
          </a:ln>
        </p:spPr>
        <p:txBody>
          <a:bodyPr spcFirstLastPara="1" wrap="square" lIns="0" tIns="12225" rIns="0" bIns="0" anchor="t" anchorCtr="0">
            <a:noAutofit/>
          </a:bodyPr>
          <a:lstStyle>
            <a:lvl1pPr marL="457200" lvl="0" indent="-228600" algn="l">
              <a:lnSpc>
                <a:spcPct val="93000"/>
              </a:lnSpc>
              <a:spcBef>
                <a:spcPts val="0"/>
              </a:spcBef>
              <a:spcAft>
                <a:spcPts val="0"/>
              </a:spcAft>
              <a:buSzPts val="1400"/>
              <a:buNone/>
              <a:defRPr/>
            </a:lvl1pPr>
            <a:lvl2pPr marL="914400" lvl="1" indent="-228600" algn="l">
              <a:lnSpc>
                <a:spcPct val="93000"/>
              </a:lnSpc>
              <a:spcBef>
                <a:spcPts val="1425"/>
              </a:spcBef>
              <a:spcAft>
                <a:spcPts val="0"/>
              </a:spcAft>
              <a:buSzPts val="1400"/>
              <a:buNone/>
              <a:defRPr/>
            </a:lvl2pPr>
            <a:lvl3pPr marL="1371600" lvl="2" indent="-228600" algn="l">
              <a:lnSpc>
                <a:spcPct val="93000"/>
              </a:lnSpc>
              <a:spcBef>
                <a:spcPts val="1138"/>
              </a:spcBef>
              <a:spcAft>
                <a:spcPts val="0"/>
              </a:spcAft>
              <a:buSzPts val="1400"/>
              <a:buNone/>
              <a:defRPr/>
            </a:lvl3pPr>
            <a:lvl4pPr marL="1828800" lvl="3" indent="-228600" algn="l">
              <a:lnSpc>
                <a:spcPct val="93000"/>
              </a:lnSpc>
              <a:spcBef>
                <a:spcPts val="850"/>
              </a:spcBef>
              <a:spcAft>
                <a:spcPts val="0"/>
              </a:spcAft>
              <a:buSzPts val="1400"/>
              <a:buNone/>
              <a:defRPr/>
            </a:lvl4pPr>
            <a:lvl5pPr marL="2286000" lvl="4" indent="-228600" algn="l">
              <a:lnSpc>
                <a:spcPct val="93000"/>
              </a:lnSpc>
              <a:spcBef>
                <a:spcPts val="575"/>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7" name="Google Shape;117;p52"/>
          <p:cNvSpPr txBox="1">
            <a:spLocks noGrp="1"/>
          </p:cNvSpPr>
          <p:nvPr>
            <p:ph type="body" idx="3"/>
          </p:nvPr>
        </p:nvSpPr>
        <p:spPr>
          <a:xfrm>
            <a:off x="4629150" y="1681163"/>
            <a:ext cx="3887788" cy="823912"/>
          </a:xfrm>
          <a:prstGeom prst="rect">
            <a:avLst/>
          </a:prstGeom>
          <a:noFill/>
          <a:ln>
            <a:noFill/>
          </a:ln>
        </p:spPr>
        <p:txBody>
          <a:bodyPr spcFirstLastPara="1" wrap="square" lIns="0" tIns="12225" rIns="0" bIns="0" anchor="b" anchorCtr="0">
            <a:noAutofit/>
          </a:bodyPr>
          <a:lstStyle>
            <a:lvl1pPr marL="457200" lvl="0" indent="-228600" algn="l">
              <a:lnSpc>
                <a:spcPct val="93000"/>
              </a:lnSpc>
              <a:spcBef>
                <a:spcPts val="0"/>
              </a:spcBef>
              <a:spcAft>
                <a:spcPts val="0"/>
              </a:spcAft>
              <a:buSzPts val="2400"/>
              <a:buNone/>
              <a:defRPr sz="2400" b="1"/>
            </a:lvl1pPr>
            <a:lvl2pPr marL="914400" lvl="1" indent="-228600" algn="l">
              <a:lnSpc>
                <a:spcPct val="93000"/>
              </a:lnSpc>
              <a:spcBef>
                <a:spcPts val="1425"/>
              </a:spcBef>
              <a:spcAft>
                <a:spcPts val="0"/>
              </a:spcAft>
              <a:buSzPts val="2000"/>
              <a:buNone/>
              <a:defRPr sz="2000" b="1"/>
            </a:lvl2pPr>
            <a:lvl3pPr marL="1371600" lvl="2" indent="-228600" algn="l">
              <a:lnSpc>
                <a:spcPct val="93000"/>
              </a:lnSpc>
              <a:spcBef>
                <a:spcPts val="1138"/>
              </a:spcBef>
              <a:spcAft>
                <a:spcPts val="0"/>
              </a:spcAft>
              <a:buSzPts val="1800"/>
              <a:buNone/>
              <a:defRPr sz="1800" b="1"/>
            </a:lvl3pPr>
            <a:lvl4pPr marL="1828800" lvl="3" indent="-228600" algn="l">
              <a:lnSpc>
                <a:spcPct val="93000"/>
              </a:lnSpc>
              <a:spcBef>
                <a:spcPts val="850"/>
              </a:spcBef>
              <a:spcAft>
                <a:spcPts val="0"/>
              </a:spcAft>
              <a:buSzPts val="1600"/>
              <a:buNone/>
              <a:defRPr sz="1600" b="1"/>
            </a:lvl4pPr>
            <a:lvl5pPr marL="2286000" lvl="4" indent="-228600" algn="l">
              <a:lnSpc>
                <a:spcPct val="93000"/>
              </a:lnSpc>
              <a:spcBef>
                <a:spcPts val="575"/>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8" name="Google Shape;118;p52"/>
          <p:cNvSpPr txBox="1">
            <a:spLocks noGrp="1"/>
          </p:cNvSpPr>
          <p:nvPr>
            <p:ph type="body" idx="4"/>
          </p:nvPr>
        </p:nvSpPr>
        <p:spPr>
          <a:xfrm>
            <a:off x="4629150" y="2505075"/>
            <a:ext cx="3887788" cy="3684588"/>
          </a:xfrm>
          <a:prstGeom prst="rect">
            <a:avLst/>
          </a:prstGeom>
          <a:noFill/>
          <a:ln>
            <a:noFill/>
          </a:ln>
        </p:spPr>
        <p:txBody>
          <a:bodyPr spcFirstLastPara="1" wrap="square" lIns="0" tIns="12225" rIns="0" bIns="0" anchor="t" anchorCtr="0">
            <a:noAutofit/>
          </a:bodyPr>
          <a:lstStyle>
            <a:lvl1pPr marL="457200" lvl="0" indent="-228600" algn="l">
              <a:lnSpc>
                <a:spcPct val="93000"/>
              </a:lnSpc>
              <a:spcBef>
                <a:spcPts val="0"/>
              </a:spcBef>
              <a:spcAft>
                <a:spcPts val="0"/>
              </a:spcAft>
              <a:buSzPts val="1400"/>
              <a:buNone/>
              <a:defRPr/>
            </a:lvl1pPr>
            <a:lvl2pPr marL="914400" lvl="1" indent="-228600" algn="l">
              <a:lnSpc>
                <a:spcPct val="93000"/>
              </a:lnSpc>
              <a:spcBef>
                <a:spcPts val="1425"/>
              </a:spcBef>
              <a:spcAft>
                <a:spcPts val="0"/>
              </a:spcAft>
              <a:buSzPts val="1400"/>
              <a:buNone/>
              <a:defRPr/>
            </a:lvl2pPr>
            <a:lvl3pPr marL="1371600" lvl="2" indent="-228600" algn="l">
              <a:lnSpc>
                <a:spcPct val="93000"/>
              </a:lnSpc>
              <a:spcBef>
                <a:spcPts val="1138"/>
              </a:spcBef>
              <a:spcAft>
                <a:spcPts val="0"/>
              </a:spcAft>
              <a:buSzPts val="1400"/>
              <a:buNone/>
              <a:defRPr/>
            </a:lvl3pPr>
            <a:lvl4pPr marL="1828800" lvl="3" indent="-228600" algn="l">
              <a:lnSpc>
                <a:spcPct val="93000"/>
              </a:lnSpc>
              <a:spcBef>
                <a:spcPts val="850"/>
              </a:spcBef>
              <a:spcAft>
                <a:spcPts val="0"/>
              </a:spcAft>
              <a:buSzPts val="1400"/>
              <a:buNone/>
              <a:defRPr/>
            </a:lvl4pPr>
            <a:lvl5pPr marL="2286000" lvl="4" indent="-228600" algn="l">
              <a:lnSpc>
                <a:spcPct val="93000"/>
              </a:lnSpc>
              <a:spcBef>
                <a:spcPts val="575"/>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 name="Google Shape;119;p52"/>
          <p:cNvSpPr txBox="1">
            <a:spLocks noGrp="1"/>
          </p:cNvSpPr>
          <p:nvPr>
            <p:ph type="sldNum" idx="12"/>
          </p:nvPr>
        </p:nvSpPr>
        <p:spPr>
          <a:xfrm>
            <a:off x="6553200" y="6248400"/>
            <a:ext cx="2116138" cy="439738"/>
          </a:xfrm>
          <a:prstGeom prst="rect">
            <a:avLst/>
          </a:prstGeom>
          <a:noFill/>
          <a:ln>
            <a:noFill/>
          </a:ln>
        </p:spPr>
        <p:txBody>
          <a:bodyPr spcFirstLastPara="1" wrap="square" lIns="90000" tIns="46800" rIns="90000" bIns="46800" anchor="b" anchorCtr="0">
            <a:noAutofit/>
          </a:bodyPr>
          <a:lstStyle>
            <a:lvl1pPr marL="0" marR="0" lvl="0"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0"/>
        <p:cNvGrpSpPr/>
        <p:nvPr/>
      </p:nvGrpSpPr>
      <p:grpSpPr>
        <a:xfrm>
          <a:off x="0" y="0"/>
          <a:ext cx="0" cy="0"/>
          <a:chOff x="0" y="0"/>
          <a:chExt cx="0" cy="0"/>
        </a:xfrm>
      </p:grpSpPr>
      <p:sp>
        <p:nvSpPr>
          <p:cNvPr id="121" name="Google Shape;121;p53"/>
          <p:cNvSpPr txBox="1">
            <a:spLocks noGrp="1"/>
          </p:cNvSpPr>
          <p:nvPr>
            <p:ph type="title"/>
          </p:nvPr>
        </p:nvSpPr>
        <p:spPr>
          <a:xfrm>
            <a:off x="457200" y="273050"/>
            <a:ext cx="8224838" cy="1139825"/>
          </a:xfrm>
          <a:prstGeom prst="rect">
            <a:avLst/>
          </a:prstGeom>
          <a:noFill/>
          <a:ln>
            <a:noFill/>
          </a:ln>
        </p:spPr>
        <p:txBody>
          <a:bodyPr spcFirstLastPara="1" wrap="square" lIns="0" tIns="0" rIns="0" bIns="0" anchor="ctr" anchorCtr="0">
            <a:noAutofit/>
          </a:bodyPr>
          <a:lstStyle>
            <a:lvl1pPr lvl="0" algn="l">
              <a:lnSpc>
                <a:spcPct val="93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a:endParaRPr/>
          </a:p>
        </p:txBody>
      </p:sp>
      <p:sp>
        <p:nvSpPr>
          <p:cNvPr id="122" name="Google Shape;122;p53"/>
          <p:cNvSpPr txBox="1">
            <a:spLocks noGrp="1"/>
          </p:cNvSpPr>
          <p:nvPr>
            <p:ph type="sldNum" idx="12"/>
          </p:nvPr>
        </p:nvSpPr>
        <p:spPr>
          <a:xfrm>
            <a:off x="6553200" y="6248400"/>
            <a:ext cx="2116138" cy="439738"/>
          </a:xfrm>
          <a:prstGeom prst="rect">
            <a:avLst/>
          </a:prstGeom>
          <a:noFill/>
          <a:ln>
            <a:noFill/>
          </a:ln>
        </p:spPr>
        <p:txBody>
          <a:bodyPr spcFirstLastPara="1" wrap="square" lIns="90000" tIns="46800" rIns="90000" bIns="46800" anchor="b" anchorCtr="0">
            <a:noAutofit/>
          </a:bodyPr>
          <a:lstStyle>
            <a:lvl1pPr marL="0" marR="0" lvl="0"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3"/>
        <p:cNvGrpSpPr/>
        <p:nvPr/>
      </p:nvGrpSpPr>
      <p:grpSpPr>
        <a:xfrm>
          <a:off x="0" y="0"/>
          <a:ext cx="0" cy="0"/>
          <a:chOff x="0" y="0"/>
          <a:chExt cx="0" cy="0"/>
        </a:xfrm>
      </p:grpSpPr>
      <p:sp>
        <p:nvSpPr>
          <p:cNvPr id="124" name="Google Shape;124;p54"/>
          <p:cNvSpPr txBox="1">
            <a:spLocks noGrp="1"/>
          </p:cNvSpPr>
          <p:nvPr>
            <p:ph type="title"/>
          </p:nvPr>
        </p:nvSpPr>
        <p:spPr>
          <a:xfrm>
            <a:off x="630238" y="457200"/>
            <a:ext cx="2949575" cy="1600200"/>
          </a:xfrm>
          <a:prstGeom prst="rect">
            <a:avLst/>
          </a:prstGeom>
          <a:noFill/>
          <a:ln>
            <a:noFill/>
          </a:ln>
        </p:spPr>
        <p:txBody>
          <a:bodyPr spcFirstLastPara="1" wrap="square" lIns="0" tIns="0" rIns="0" bIns="0" anchor="b" anchorCtr="0">
            <a:noAutofit/>
          </a:bodyPr>
          <a:lstStyle>
            <a:lvl1pPr lvl="0" algn="l">
              <a:lnSpc>
                <a:spcPct val="93000"/>
              </a:lnSpc>
              <a:spcBef>
                <a:spcPts val="0"/>
              </a:spcBef>
              <a:spcAft>
                <a:spcPts val="0"/>
              </a:spcAft>
              <a:buSzPts val="1400"/>
              <a:buNone/>
              <a:defRPr sz="3200"/>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a:endParaRPr/>
          </a:p>
        </p:txBody>
      </p:sp>
      <p:sp>
        <p:nvSpPr>
          <p:cNvPr id="125" name="Google Shape;125;p54"/>
          <p:cNvSpPr txBox="1">
            <a:spLocks noGrp="1"/>
          </p:cNvSpPr>
          <p:nvPr>
            <p:ph type="body" idx="1"/>
          </p:nvPr>
        </p:nvSpPr>
        <p:spPr>
          <a:xfrm>
            <a:off x="3887788" y="987425"/>
            <a:ext cx="4629150" cy="4873625"/>
          </a:xfrm>
          <a:prstGeom prst="rect">
            <a:avLst/>
          </a:prstGeom>
          <a:noFill/>
          <a:ln>
            <a:noFill/>
          </a:ln>
        </p:spPr>
        <p:txBody>
          <a:bodyPr spcFirstLastPara="1" wrap="square" lIns="0" tIns="12225" rIns="0" bIns="0" anchor="t" anchorCtr="0">
            <a:noAutofit/>
          </a:bodyPr>
          <a:lstStyle>
            <a:lvl1pPr marL="457200" lvl="0" indent="-228600" algn="l">
              <a:lnSpc>
                <a:spcPct val="93000"/>
              </a:lnSpc>
              <a:spcBef>
                <a:spcPts val="0"/>
              </a:spcBef>
              <a:spcAft>
                <a:spcPts val="0"/>
              </a:spcAft>
              <a:buSzPts val="1400"/>
              <a:buNone/>
              <a:defRPr sz="3200"/>
            </a:lvl1pPr>
            <a:lvl2pPr marL="914400" lvl="1" indent="-228600" algn="l">
              <a:lnSpc>
                <a:spcPct val="93000"/>
              </a:lnSpc>
              <a:spcBef>
                <a:spcPts val="1425"/>
              </a:spcBef>
              <a:spcAft>
                <a:spcPts val="0"/>
              </a:spcAft>
              <a:buSzPts val="1400"/>
              <a:buNone/>
              <a:defRPr sz="2800"/>
            </a:lvl2pPr>
            <a:lvl3pPr marL="1371600" lvl="2" indent="-228600" algn="l">
              <a:lnSpc>
                <a:spcPct val="93000"/>
              </a:lnSpc>
              <a:spcBef>
                <a:spcPts val="1138"/>
              </a:spcBef>
              <a:spcAft>
                <a:spcPts val="0"/>
              </a:spcAft>
              <a:buSzPts val="1400"/>
              <a:buNone/>
              <a:defRPr sz="2400"/>
            </a:lvl3pPr>
            <a:lvl4pPr marL="1828800" lvl="3" indent="-228600" algn="l">
              <a:lnSpc>
                <a:spcPct val="93000"/>
              </a:lnSpc>
              <a:spcBef>
                <a:spcPts val="850"/>
              </a:spcBef>
              <a:spcAft>
                <a:spcPts val="0"/>
              </a:spcAft>
              <a:buSzPts val="1400"/>
              <a:buNone/>
              <a:defRPr sz="2000"/>
            </a:lvl4pPr>
            <a:lvl5pPr marL="2286000" lvl="4" indent="-228600" algn="l">
              <a:lnSpc>
                <a:spcPct val="93000"/>
              </a:lnSpc>
              <a:spcBef>
                <a:spcPts val="575"/>
              </a:spcBef>
              <a:spcAft>
                <a:spcPts val="0"/>
              </a:spcAft>
              <a:buSzPts val="1400"/>
              <a:buNone/>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26" name="Google Shape;126;p54"/>
          <p:cNvSpPr txBox="1">
            <a:spLocks noGrp="1"/>
          </p:cNvSpPr>
          <p:nvPr>
            <p:ph type="body" idx="2"/>
          </p:nvPr>
        </p:nvSpPr>
        <p:spPr>
          <a:xfrm>
            <a:off x="630238" y="2057400"/>
            <a:ext cx="2949575" cy="3811588"/>
          </a:xfrm>
          <a:prstGeom prst="rect">
            <a:avLst/>
          </a:prstGeom>
          <a:noFill/>
          <a:ln>
            <a:noFill/>
          </a:ln>
        </p:spPr>
        <p:txBody>
          <a:bodyPr spcFirstLastPara="1" wrap="square" lIns="0" tIns="12225" rIns="0" bIns="0" anchor="t" anchorCtr="0">
            <a:noAutofit/>
          </a:bodyPr>
          <a:lstStyle>
            <a:lvl1pPr marL="457200" lvl="0" indent="-228600" algn="l">
              <a:lnSpc>
                <a:spcPct val="93000"/>
              </a:lnSpc>
              <a:spcBef>
                <a:spcPts val="0"/>
              </a:spcBef>
              <a:spcAft>
                <a:spcPts val="0"/>
              </a:spcAft>
              <a:buSzPts val="1600"/>
              <a:buNone/>
              <a:defRPr sz="1600"/>
            </a:lvl1pPr>
            <a:lvl2pPr marL="914400" lvl="1" indent="-228600" algn="l">
              <a:lnSpc>
                <a:spcPct val="93000"/>
              </a:lnSpc>
              <a:spcBef>
                <a:spcPts val="1425"/>
              </a:spcBef>
              <a:spcAft>
                <a:spcPts val="0"/>
              </a:spcAft>
              <a:buSzPts val="1400"/>
              <a:buNone/>
              <a:defRPr sz="1400"/>
            </a:lvl2pPr>
            <a:lvl3pPr marL="1371600" lvl="2" indent="-228600" algn="l">
              <a:lnSpc>
                <a:spcPct val="93000"/>
              </a:lnSpc>
              <a:spcBef>
                <a:spcPts val="1138"/>
              </a:spcBef>
              <a:spcAft>
                <a:spcPts val="0"/>
              </a:spcAft>
              <a:buSzPts val="1200"/>
              <a:buNone/>
              <a:defRPr sz="1200"/>
            </a:lvl3pPr>
            <a:lvl4pPr marL="1828800" lvl="3" indent="-228600" algn="l">
              <a:lnSpc>
                <a:spcPct val="93000"/>
              </a:lnSpc>
              <a:spcBef>
                <a:spcPts val="850"/>
              </a:spcBef>
              <a:spcAft>
                <a:spcPts val="0"/>
              </a:spcAft>
              <a:buSzPts val="1000"/>
              <a:buNone/>
              <a:defRPr sz="1000"/>
            </a:lvl4pPr>
            <a:lvl5pPr marL="2286000" lvl="4" indent="-228600" algn="l">
              <a:lnSpc>
                <a:spcPct val="93000"/>
              </a:lnSpc>
              <a:spcBef>
                <a:spcPts val="575"/>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27" name="Google Shape;127;p54"/>
          <p:cNvSpPr txBox="1">
            <a:spLocks noGrp="1"/>
          </p:cNvSpPr>
          <p:nvPr>
            <p:ph type="sldNum" idx="12"/>
          </p:nvPr>
        </p:nvSpPr>
        <p:spPr>
          <a:xfrm>
            <a:off x="6553200" y="6248400"/>
            <a:ext cx="2116138" cy="439738"/>
          </a:xfrm>
          <a:prstGeom prst="rect">
            <a:avLst/>
          </a:prstGeom>
          <a:noFill/>
          <a:ln>
            <a:noFill/>
          </a:ln>
        </p:spPr>
        <p:txBody>
          <a:bodyPr spcFirstLastPara="1" wrap="square" lIns="90000" tIns="46800" rIns="90000" bIns="46800" anchor="b" anchorCtr="0">
            <a:noAutofit/>
          </a:bodyPr>
          <a:lstStyle>
            <a:lvl1pPr marL="0" marR="0" lvl="0"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28"/>
        <p:cNvGrpSpPr/>
        <p:nvPr/>
      </p:nvGrpSpPr>
      <p:grpSpPr>
        <a:xfrm>
          <a:off x="0" y="0"/>
          <a:ext cx="0" cy="0"/>
          <a:chOff x="0" y="0"/>
          <a:chExt cx="0" cy="0"/>
        </a:xfrm>
      </p:grpSpPr>
      <p:sp>
        <p:nvSpPr>
          <p:cNvPr id="129" name="Google Shape;129;p55"/>
          <p:cNvSpPr txBox="1">
            <a:spLocks noGrp="1"/>
          </p:cNvSpPr>
          <p:nvPr>
            <p:ph type="title"/>
          </p:nvPr>
        </p:nvSpPr>
        <p:spPr>
          <a:xfrm>
            <a:off x="630238" y="457200"/>
            <a:ext cx="2949575" cy="1600200"/>
          </a:xfrm>
          <a:prstGeom prst="rect">
            <a:avLst/>
          </a:prstGeom>
          <a:noFill/>
          <a:ln>
            <a:noFill/>
          </a:ln>
        </p:spPr>
        <p:txBody>
          <a:bodyPr spcFirstLastPara="1" wrap="square" lIns="0" tIns="0" rIns="0" bIns="0" anchor="b" anchorCtr="0">
            <a:noAutofit/>
          </a:bodyPr>
          <a:lstStyle>
            <a:lvl1pPr lvl="0" algn="l">
              <a:lnSpc>
                <a:spcPct val="93000"/>
              </a:lnSpc>
              <a:spcBef>
                <a:spcPts val="0"/>
              </a:spcBef>
              <a:spcAft>
                <a:spcPts val="0"/>
              </a:spcAft>
              <a:buSzPts val="1400"/>
              <a:buNone/>
              <a:defRPr sz="3200"/>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a:endParaRPr/>
          </a:p>
        </p:txBody>
      </p:sp>
      <p:sp>
        <p:nvSpPr>
          <p:cNvPr id="130" name="Google Shape;130;p55"/>
          <p:cNvSpPr>
            <a:spLocks noGrp="1"/>
          </p:cNvSpPr>
          <p:nvPr>
            <p:ph type="pic" idx="2"/>
          </p:nvPr>
        </p:nvSpPr>
        <p:spPr>
          <a:xfrm>
            <a:off x="3887788" y="987425"/>
            <a:ext cx="4629150" cy="4873625"/>
          </a:xfrm>
          <a:prstGeom prst="rect">
            <a:avLst/>
          </a:prstGeom>
          <a:noFill/>
          <a:ln>
            <a:noFill/>
          </a:ln>
        </p:spPr>
      </p:sp>
      <p:sp>
        <p:nvSpPr>
          <p:cNvPr id="131" name="Google Shape;131;p55"/>
          <p:cNvSpPr txBox="1">
            <a:spLocks noGrp="1"/>
          </p:cNvSpPr>
          <p:nvPr>
            <p:ph type="body" idx="1"/>
          </p:nvPr>
        </p:nvSpPr>
        <p:spPr>
          <a:xfrm>
            <a:off x="630238" y="2057400"/>
            <a:ext cx="2949575" cy="3811588"/>
          </a:xfrm>
          <a:prstGeom prst="rect">
            <a:avLst/>
          </a:prstGeom>
          <a:noFill/>
          <a:ln>
            <a:noFill/>
          </a:ln>
        </p:spPr>
        <p:txBody>
          <a:bodyPr spcFirstLastPara="1" wrap="square" lIns="0" tIns="12225" rIns="0" bIns="0" anchor="t" anchorCtr="0">
            <a:noAutofit/>
          </a:bodyPr>
          <a:lstStyle>
            <a:lvl1pPr marL="457200" lvl="0" indent="-228600" algn="l">
              <a:lnSpc>
                <a:spcPct val="93000"/>
              </a:lnSpc>
              <a:spcBef>
                <a:spcPts val="0"/>
              </a:spcBef>
              <a:spcAft>
                <a:spcPts val="0"/>
              </a:spcAft>
              <a:buSzPts val="1600"/>
              <a:buNone/>
              <a:defRPr sz="1600"/>
            </a:lvl1pPr>
            <a:lvl2pPr marL="914400" lvl="1" indent="-228600" algn="l">
              <a:lnSpc>
                <a:spcPct val="93000"/>
              </a:lnSpc>
              <a:spcBef>
                <a:spcPts val="1425"/>
              </a:spcBef>
              <a:spcAft>
                <a:spcPts val="0"/>
              </a:spcAft>
              <a:buSzPts val="1400"/>
              <a:buNone/>
              <a:defRPr sz="1400"/>
            </a:lvl2pPr>
            <a:lvl3pPr marL="1371600" lvl="2" indent="-228600" algn="l">
              <a:lnSpc>
                <a:spcPct val="93000"/>
              </a:lnSpc>
              <a:spcBef>
                <a:spcPts val="1138"/>
              </a:spcBef>
              <a:spcAft>
                <a:spcPts val="0"/>
              </a:spcAft>
              <a:buSzPts val="1200"/>
              <a:buNone/>
              <a:defRPr sz="1200"/>
            </a:lvl3pPr>
            <a:lvl4pPr marL="1828800" lvl="3" indent="-228600" algn="l">
              <a:lnSpc>
                <a:spcPct val="93000"/>
              </a:lnSpc>
              <a:spcBef>
                <a:spcPts val="850"/>
              </a:spcBef>
              <a:spcAft>
                <a:spcPts val="0"/>
              </a:spcAft>
              <a:buSzPts val="1000"/>
              <a:buNone/>
              <a:defRPr sz="1000"/>
            </a:lvl4pPr>
            <a:lvl5pPr marL="2286000" lvl="4" indent="-228600" algn="l">
              <a:lnSpc>
                <a:spcPct val="93000"/>
              </a:lnSpc>
              <a:spcBef>
                <a:spcPts val="575"/>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2" name="Google Shape;132;p55"/>
          <p:cNvSpPr txBox="1">
            <a:spLocks noGrp="1"/>
          </p:cNvSpPr>
          <p:nvPr>
            <p:ph type="sldNum" idx="12"/>
          </p:nvPr>
        </p:nvSpPr>
        <p:spPr>
          <a:xfrm>
            <a:off x="6553200" y="6248400"/>
            <a:ext cx="2116138" cy="439738"/>
          </a:xfrm>
          <a:prstGeom prst="rect">
            <a:avLst/>
          </a:prstGeom>
          <a:noFill/>
          <a:ln>
            <a:noFill/>
          </a:ln>
        </p:spPr>
        <p:txBody>
          <a:bodyPr spcFirstLastPara="1" wrap="square" lIns="90000" tIns="46800" rIns="90000" bIns="46800" anchor="b" anchorCtr="0">
            <a:noAutofit/>
          </a:bodyPr>
          <a:lstStyle>
            <a:lvl1pPr marL="0" marR="0" lvl="0"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3"/>
        <p:cNvGrpSpPr/>
        <p:nvPr/>
      </p:nvGrpSpPr>
      <p:grpSpPr>
        <a:xfrm>
          <a:off x="0" y="0"/>
          <a:ext cx="0" cy="0"/>
          <a:chOff x="0" y="0"/>
          <a:chExt cx="0" cy="0"/>
        </a:xfrm>
      </p:grpSpPr>
      <p:sp>
        <p:nvSpPr>
          <p:cNvPr id="34" name="Google Shape;34;p38"/>
          <p:cNvSpPr txBox="1">
            <a:spLocks noGrp="1"/>
          </p:cNvSpPr>
          <p:nvPr>
            <p:ph type="ctrTitle"/>
          </p:nvPr>
        </p:nvSpPr>
        <p:spPr>
          <a:xfrm>
            <a:off x="1143000" y="1122363"/>
            <a:ext cx="6858000" cy="2387600"/>
          </a:xfrm>
          <a:prstGeom prst="rect">
            <a:avLst/>
          </a:prstGeom>
          <a:noFill/>
          <a:ln>
            <a:noFill/>
          </a:ln>
        </p:spPr>
        <p:txBody>
          <a:bodyPr spcFirstLastPara="1" wrap="square" lIns="0" tIns="0" rIns="0" bIns="0" anchor="b" anchorCtr="0">
            <a:noAutofit/>
          </a:bodyPr>
          <a:lstStyle>
            <a:lvl1pPr lvl="0" algn="ctr">
              <a:lnSpc>
                <a:spcPct val="93000"/>
              </a:lnSpc>
              <a:spcBef>
                <a:spcPts val="0"/>
              </a:spcBef>
              <a:spcAft>
                <a:spcPts val="0"/>
              </a:spcAft>
              <a:buSzPts val="1400"/>
              <a:buNone/>
              <a:defRPr sz="6000"/>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a:endParaRPr/>
          </a:p>
        </p:txBody>
      </p:sp>
      <p:sp>
        <p:nvSpPr>
          <p:cNvPr id="35" name="Google Shape;35;p38"/>
          <p:cNvSpPr txBox="1">
            <a:spLocks noGrp="1"/>
          </p:cNvSpPr>
          <p:nvPr>
            <p:ph type="subTitle" idx="1"/>
          </p:nvPr>
        </p:nvSpPr>
        <p:spPr>
          <a:xfrm>
            <a:off x="1143000" y="3602038"/>
            <a:ext cx="6858000" cy="1655762"/>
          </a:xfrm>
          <a:prstGeom prst="rect">
            <a:avLst/>
          </a:prstGeom>
          <a:noFill/>
          <a:ln>
            <a:noFill/>
          </a:ln>
        </p:spPr>
        <p:txBody>
          <a:bodyPr spcFirstLastPara="1" wrap="square" lIns="0" tIns="12225" rIns="0" bIns="0" anchor="t" anchorCtr="0">
            <a:noAutofit/>
          </a:bodyPr>
          <a:lstStyle>
            <a:lvl1pPr lvl="0" algn="ctr">
              <a:lnSpc>
                <a:spcPct val="93000"/>
              </a:lnSpc>
              <a:spcBef>
                <a:spcPts val="0"/>
              </a:spcBef>
              <a:spcAft>
                <a:spcPts val="0"/>
              </a:spcAft>
              <a:buSzPts val="2400"/>
              <a:buNone/>
              <a:defRPr sz="2400"/>
            </a:lvl1pPr>
            <a:lvl2pPr lvl="1" algn="ctr">
              <a:lnSpc>
                <a:spcPct val="93000"/>
              </a:lnSpc>
              <a:spcBef>
                <a:spcPts val="1425"/>
              </a:spcBef>
              <a:spcAft>
                <a:spcPts val="0"/>
              </a:spcAft>
              <a:buSzPts val="2000"/>
              <a:buNone/>
              <a:defRPr sz="2000"/>
            </a:lvl2pPr>
            <a:lvl3pPr lvl="2" algn="ctr">
              <a:lnSpc>
                <a:spcPct val="93000"/>
              </a:lnSpc>
              <a:spcBef>
                <a:spcPts val="1138"/>
              </a:spcBef>
              <a:spcAft>
                <a:spcPts val="0"/>
              </a:spcAft>
              <a:buSzPts val="1800"/>
              <a:buNone/>
              <a:defRPr sz="1800"/>
            </a:lvl3pPr>
            <a:lvl4pPr lvl="3" algn="ctr">
              <a:lnSpc>
                <a:spcPct val="93000"/>
              </a:lnSpc>
              <a:spcBef>
                <a:spcPts val="850"/>
              </a:spcBef>
              <a:spcAft>
                <a:spcPts val="0"/>
              </a:spcAft>
              <a:buSzPts val="1600"/>
              <a:buNone/>
              <a:defRPr sz="1600"/>
            </a:lvl4pPr>
            <a:lvl5pPr lvl="4" algn="ctr">
              <a:lnSpc>
                <a:spcPct val="93000"/>
              </a:lnSpc>
              <a:spcBef>
                <a:spcPts val="575"/>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6" name="Google Shape;36;p38"/>
          <p:cNvSpPr txBox="1">
            <a:spLocks noGrp="1"/>
          </p:cNvSpPr>
          <p:nvPr>
            <p:ph type="sldNum" idx="12"/>
          </p:nvPr>
        </p:nvSpPr>
        <p:spPr>
          <a:xfrm>
            <a:off x="6553200" y="6248400"/>
            <a:ext cx="2116138" cy="439738"/>
          </a:xfrm>
          <a:prstGeom prst="rect">
            <a:avLst/>
          </a:prstGeom>
          <a:noFill/>
          <a:ln>
            <a:noFill/>
          </a:ln>
        </p:spPr>
        <p:txBody>
          <a:bodyPr spcFirstLastPara="1" wrap="square" lIns="90000" tIns="46800" rIns="90000" bIns="46800" anchor="b" anchorCtr="0">
            <a:noAutofit/>
          </a:bodyPr>
          <a:lstStyle>
            <a:lvl1pPr marL="0" marR="0" lvl="0"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3"/>
        <p:cNvGrpSpPr/>
        <p:nvPr/>
      </p:nvGrpSpPr>
      <p:grpSpPr>
        <a:xfrm>
          <a:off x="0" y="0"/>
          <a:ext cx="0" cy="0"/>
          <a:chOff x="0" y="0"/>
          <a:chExt cx="0" cy="0"/>
        </a:xfrm>
      </p:grpSpPr>
      <p:sp>
        <p:nvSpPr>
          <p:cNvPr id="134" name="Google Shape;134;p56"/>
          <p:cNvSpPr txBox="1">
            <a:spLocks noGrp="1"/>
          </p:cNvSpPr>
          <p:nvPr>
            <p:ph type="title"/>
          </p:nvPr>
        </p:nvSpPr>
        <p:spPr>
          <a:xfrm>
            <a:off x="457200" y="273050"/>
            <a:ext cx="8224838" cy="1139825"/>
          </a:xfrm>
          <a:prstGeom prst="rect">
            <a:avLst/>
          </a:prstGeom>
          <a:noFill/>
          <a:ln>
            <a:noFill/>
          </a:ln>
        </p:spPr>
        <p:txBody>
          <a:bodyPr spcFirstLastPara="1" wrap="square" lIns="0" tIns="0" rIns="0" bIns="0" anchor="ctr" anchorCtr="0">
            <a:noAutofit/>
          </a:bodyPr>
          <a:lstStyle>
            <a:lvl1pPr lvl="0" algn="l">
              <a:lnSpc>
                <a:spcPct val="93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a:endParaRPr/>
          </a:p>
        </p:txBody>
      </p:sp>
      <p:sp>
        <p:nvSpPr>
          <p:cNvPr id="135" name="Google Shape;135;p56"/>
          <p:cNvSpPr txBox="1">
            <a:spLocks noGrp="1"/>
          </p:cNvSpPr>
          <p:nvPr>
            <p:ph type="body" idx="1"/>
          </p:nvPr>
        </p:nvSpPr>
        <p:spPr>
          <a:xfrm rot="5400000">
            <a:off x="2309019" y="-246856"/>
            <a:ext cx="4521200" cy="8224838"/>
          </a:xfrm>
          <a:prstGeom prst="rect">
            <a:avLst/>
          </a:prstGeom>
          <a:noFill/>
          <a:ln>
            <a:noFill/>
          </a:ln>
        </p:spPr>
        <p:txBody>
          <a:bodyPr spcFirstLastPara="1" wrap="square" lIns="0" tIns="12225" rIns="0" bIns="0" anchor="t" anchorCtr="0">
            <a:noAutofit/>
          </a:bodyPr>
          <a:lstStyle>
            <a:lvl1pPr marL="457200" lvl="0" indent="-228600" algn="l">
              <a:lnSpc>
                <a:spcPct val="93000"/>
              </a:lnSpc>
              <a:spcBef>
                <a:spcPts val="0"/>
              </a:spcBef>
              <a:spcAft>
                <a:spcPts val="0"/>
              </a:spcAft>
              <a:buSzPts val="1400"/>
              <a:buNone/>
              <a:defRPr/>
            </a:lvl1pPr>
            <a:lvl2pPr marL="914400" lvl="1" indent="-228600" algn="l">
              <a:lnSpc>
                <a:spcPct val="93000"/>
              </a:lnSpc>
              <a:spcBef>
                <a:spcPts val="1425"/>
              </a:spcBef>
              <a:spcAft>
                <a:spcPts val="0"/>
              </a:spcAft>
              <a:buSzPts val="1400"/>
              <a:buNone/>
              <a:defRPr/>
            </a:lvl2pPr>
            <a:lvl3pPr marL="1371600" lvl="2" indent="-228600" algn="l">
              <a:lnSpc>
                <a:spcPct val="93000"/>
              </a:lnSpc>
              <a:spcBef>
                <a:spcPts val="1138"/>
              </a:spcBef>
              <a:spcAft>
                <a:spcPts val="0"/>
              </a:spcAft>
              <a:buSzPts val="1400"/>
              <a:buNone/>
              <a:defRPr/>
            </a:lvl3pPr>
            <a:lvl4pPr marL="1828800" lvl="3" indent="-228600" algn="l">
              <a:lnSpc>
                <a:spcPct val="93000"/>
              </a:lnSpc>
              <a:spcBef>
                <a:spcPts val="850"/>
              </a:spcBef>
              <a:spcAft>
                <a:spcPts val="0"/>
              </a:spcAft>
              <a:buSzPts val="1400"/>
              <a:buNone/>
              <a:defRPr/>
            </a:lvl4pPr>
            <a:lvl5pPr marL="2286000" lvl="4" indent="-228600" algn="l">
              <a:lnSpc>
                <a:spcPct val="93000"/>
              </a:lnSpc>
              <a:spcBef>
                <a:spcPts val="575"/>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6" name="Google Shape;136;p56"/>
          <p:cNvSpPr txBox="1">
            <a:spLocks noGrp="1"/>
          </p:cNvSpPr>
          <p:nvPr>
            <p:ph type="sldNum" idx="12"/>
          </p:nvPr>
        </p:nvSpPr>
        <p:spPr>
          <a:xfrm>
            <a:off x="6553200" y="6248400"/>
            <a:ext cx="2116138" cy="439738"/>
          </a:xfrm>
          <a:prstGeom prst="rect">
            <a:avLst/>
          </a:prstGeom>
          <a:noFill/>
          <a:ln>
            <a:noFill/>
          </a:ln>
        </p:spPr>
        <p:txBody>
          <a:bodyPr spcFirstLastPara="1" wrap="square" lIns="90000" tIns="46800" rIns="90000" bIns="46800" anchor="b" anchorCtr="0">
            <a:noAutofit/>
          </a:bodyPr>
          <a:lstStyle>
            <a:lvl1pPr marL="0" marR="0" lvl="0"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7"/>
        <p:cNvGrpSpPr/>
        <p:nvPr/>
      </p:nvGrpSpPr>
      <p:grpSpPr>
        <a:xfrm>
          <a:off x="0" y="0"/>
          <a:ext cx="0" cy="0"/>
          <a:chOff x="0" y="0"/>
          <a:chExt cx="0" cy="0"/>
        </a:xfrm>
      </p:grpSpPr>
      <p:sp>
        <p:nvSpPr>
          <p:cNvPr id="138" name="Google Shape;138;p57"/>
          <p:cNvSpPr txBox="1">
            <a:spLocks noGrp="1"/>
          </p:cNvSpPr>
          <p:nvPr>
            <p:ph type="title"/>
          </p:nvPr>
        </p:nvSpPr>
        <p:spPr>
          <a:xfrm rot="5400000">
            <a:off x="4727575" y="2171700"/>
            <a:ext cx="5853113" cy="2055813"/>
          </a:xfrm>
          <a:prstGeom prst="rect">
            <a:avLst/>
          </a:prstGeom>
          <a:noFill/>
          <a:ln>
            <a:noFill/>
          </a:ln>
        </p:spPr>
        <p:txBody>
          <a:bodyPr spcFirstLastPara="1" wrap="square" lIns="0" tIns="0" rIns="0" bIns="0" anchor="ctr" anchorCtr="0">
            <a:noAutofit/>
          </a:bodyPr>
          <a:lstStyle>
            <a:lvl1pPr lvl="0" algn="l">
              <a:lnSpc>
                <a:spcPct val="93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a:endParaRPr/>
          </a:p>
        </p:txBody>
      </p:sp>
      <p:sp>
        <p:nvSpPr>
          <p:cNvPr id="139" name="Google Shape;139;p57"/>
          <p:cNvSpPr txBox="1">
            <a:spLocks noGrp="1"/>
          </p:cNvSpPr>
          <p:nvPr>
            <p:ph type="body" idx="1"/>
          </p:nvPr>
        </p:nvSpPr>
        <p:spPr>
          <a:xfrm rot="5400000">
            <a:off x="538956" y="191294"/>
            <a:ext cx="5853113" cy="6016625"/>
          </a:xfrm>
          <a:prstGeom prst="rect">
            <a:avLst/>
          </a:prstGeom>
          <a:noFill/>
          <a:ln>
            <a:noFill/>
          </a:ln>
        </p:spPr>
        <p:txBody>
          <a:bodyPr spcFirstLastPara="1" wrap="square" lIns="0" tIns="12225" rIns="0" bIns="0" anchor="t" anchorCtr="0">
            <a:noAutofit/>
          </a:bodyPr>
          <a:lstStyle>
            <a:lvl1pPr marL="457200" lvl="0" indent="-228600" algn="l">
              <a:lnSpc>
                <a:spcPct val="93000"/>
              </a:lnSpc>
              <a:spcBef>
                <a:spcPts val="0"/>
              </a:spcBef>
              <a:spcAft>
                <a:spcPts val="0"/>
              </a:spcAft>
              <a:buSzPts val="1400"/>
              <a:buNone/>
              <a:defRPr/>
            </a:lvl1pPr>
            <a:lvl2pPr marL="914400" lvl="1" indent="-228600" algn="l">
              <a:lnSpc>
                <a:spcPct val="93000"/>
              </a:lnSpc>
              <a:spcBef>
                <a:spcPts val="1425"/>
              </a:spcBef>
              <a:spcAft>
                <a:spcPts val="0"/>
              </a:spcAft>
              <a:buSzPts val="1400"/>
              <a:buNone/>
              <a:defRPr/>
            </a:lvl2pPr>
            <a:lvl3pPr marL="1371600" lvl="2" indent="-228600" algn="l">
              <a:lnSpc>
                <a:spcPct val="93000"/>
              </a:lnSpc>
              <a:spcBef>
                <a:spcPts val="1138"/>
              </a:spcBef>
              <a:spcAft>
                <a:spcPts val="0"/>
              </a:spcAft>
              <a:buSzPts val="1400"/>
              <a:buNone/>
              <a:defRPr/>
            </a:lvl3pPr>
            <a:lvl4pPr marL="1828800" lvl="3" indent="-228600" algn="l">
              <a:lnSpc>
                <a:spcPct val="93000"/>
              </a:lnSpc>
              <a:spcBef>
                <a:spcPts val="850"/>
              </a:spcBef>
              <a:spcAft>
                <a:spcPts val="0"/>
              </a:spcAft>
              <a:buSzPts val="1400"/>
              <a:buNone/>
              <a:defRPr/>
            </a:lvl4pPr>
            <a:lvl5pPr marL="2286000" lvl="4" indent="-228600" algn="l">
              <a:lnSpc>
                <a:spcPct val="93000"/>
              </a:lnSpc>
              <a:spcBef>
                <a:spcPts val="575"/>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0" name="Google Shape;140;p57"/>
          <p:cNvSpPr txBox="1">
            <a:spLocks noGrp="1"/>
          </p:cNvSpPr>
          <p:nvPr>
            <p:ph type="sldNum" idx="12"/>
          </p:nvPr>
        </p:nvSpPr>
        <p:spPr>
          <a:xfrm>
            <a:off x="6553200" y="6248400"/>
            <a:ext cx="2116138" cy="439738"/>
          </a:xfrm>
          <a:prstGeom prst="rect">
            <a:avLst/>
          </a:prstGeom>
          <a:noFill/>
          <a:ln>
            <a:noFill/>
          </a:ln>
        </p:spPr>
        <p:txBody>
          <a:bodyPr spcFirstLastPara="1" wrap="square" lIns="90000" tIns="46800" rIns="90000" bIns="46800" anchor="b" anchorCtr="0">
            <a:noAutofit/>
          </a:bodyPr>
          <a:lstStyle>
            <a:lvl1pPr marL="0" marR="0" lvl="0"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7"/>
        <p:cNvGrpSpPr/>
        <p:nvPr/>
      </p:nvGrpSpPr>
      <p:grpSpPr>
        <a:xfrm>
          <a:off x="0" y="0"/>
          <a:ext cx="0" cy="0"/>
          <a:chOff x="0" y="0"/>
          <a:chExt cx="0" cy="0"/>
        </a:xfrm>
      </p:grpSpPr>
      <p:sp>
        <p:nvSpPr>
          <p:cNvPr id="38" name="Google Shape;38;p39"/>
          <p:cNvSpPr txBox="1">
            <a:spLocks noGrp="1"/>
          </p:cNvSpPr>
          <p:nvPr>
            <p:ph type="title"/>
          </p:nvPr>
        </p:nvSpPr>
        <p:spPr>
          <a:xfrm>
            <a:off x="457200" y="273050"/>
            <a:ext cx="8224838" cy="1139825"/>
          </a:xfrm>
          <a:prstGeom prst="rect">
            <a:avLst/>
          </a:prstGeom>
          <a:noFill/>
          <a:ln>
            <a:noFill/>
          </a:ln>
        </p:spPr>
        <p:txBody>
          <a:bodyPr spcFirstLastPara="1" wrap="square" lIns="0" tIns="0" rIns="0" bIns="0" anchor="ctr" anchorCtr="0">
            <a:noAutofit/>
          </a:bodyPr>
          <a:lstStyle>
            <a:lvl1pPr lvl="0" algn="l">
              <a:lnSpc>
                <a:spcPct val="93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a:endParaRPr/>
          </a:p>
        </p:txBody>
      </p:sp>
      <p:sp>
        <p:nvSpPr>
          <p:cNvPr id="39" name="Google Shape;39;p39"/>
          <p:cNvSpPr txBox="1">
            <a:spLocks noGrp="1"/>
          </p:cNvSpPr>
          <p:nvPr>
            <p:ph type="body" idx="1"/>
          </p:nvPr>
        </p:nvSpPr>
        <p:spPr>
          <a:xfrm>
            <a:off x="457200" y="1604963"/>
            <a:ext cx="8224838" cy="4521200"/>
          </a:xfrm>
          <a:prstGeom prst="rect">
            <a:avLst/>
          </a:prstGeom>
          <a:noFill/>
          <a:ln>
            <a:noFill/>
          </a:ln>
        </p:spPr>
        <p:txBody>
          <a:bodyPr spcFirstLastPara="1" wrap="square" lIns="0" tIns="12225" rIns="0" bIns="0" anchor="t" anchorCtr="0">
            <a:noAutofit/>
          </a:bodyPr>
          <a:lstStyle>
            <a:lvl1pPr marL="457200" lvl="0" indent="-228600" algn="l">
              <a:lnSpc>
                <a:spcPct val="93000"/>
              </a:lnSpc>
              <a:spcBef>
                <a:spcPts val="0"/>
              </a:spcBef>
              <a:spcAft>
                <a:spcPts val="0"/>
              </a:spcAft>
              <a:buSzPts val="1400"/>
              <a:buNone/>
              <a:defRPr/>
            </a:lvl1pPr>
            <a:lvl2pPr marL="914400" lvl="1" indent="-228600" algn="l">
              <a:lnSpc>
                <a:spcPct val="93000"/>
              </a:lnSpc>
              <a:spcBef>
                <a:spcPts val="1425"/>
              </a:spcBef>
              <a:spcAft>
                <a:spcPts val="0"/>
              </a:spcAft>
              <a:buSzPts val="1400"/>
              <a:buNone/>
              <a:defRPr/>
            </a:lvl2pPr>
            <a:lvl3pPr marL="1371600" lvl="2" indent="-228600" algn="l">
              <a:lnSpc>
                <a:spcPct val="93000"/>
              </a:lnSpc>
              <a:spcBef>
                <a:spcPts val="1138"/>
              </a:spcBef>
              <a:spcAft>
                <a:spcPts val="0"/>
              </a:spcAft>
              <a:buSzPts val="1400"/>
              <a:buNone/>
              <a:defRPr/>
            </a:lvl3pPr>
            <a:lvl4pPr marL="1828800" lvl="3" indent="-228600" algn="l">
              <a:lnSpc>
                <a:spcPct val="93000"/>
              </a:lnSpc>
              <a:spcBef>
                <a:spcPts val="850"/>
              </a:spcBef>
              <a:spcAft>
                <a:spcPts val="0"/>
              </a:spcAft>
              <a:buSzPts val="1400"/>
              <a:buNone/>
              <a:defRPr/>
            </a:lvl4pPr>
            <a:lvl5pPr marL="2286000" lvl="4" indent="-228600" algn="l">
              <a:lnSpc>
                <a:spcPct val="93000"/>
              </a:lnSpc>
              <a:spcBef>
                <a:spcPts val="575"/>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39"/>
          <p:cNvSpPr txBox="1">
            <a:spLocks noGrp="1"/>
          </p:cNvSpPr>
          <p:nvPr>
            <p:ph type="sldNum" idx="12"/>
          </p:nvPr>
        </p:nvSpPr>
        <p:spPr>
          <a:xfrm>
            <a:off x="6553200" y="6248400"/>
            <a:ext cx="2116138" cy="439738"/>
          </a:xfrm>
          <a:prstGeom prst="rect">
            <a:avLst/>
          </a:prstGeom>
          <a:noFill/>
          <a:ln>
            <a:noFill/>
          </a:ln>
        </p:spPr>
        <p:txBody>
          <a:bodyPr spcFirstLastPara="1" wrap="square" lIns="90000" tIns="46800" rIns="90000" bIns="46800" anchor="b" anchorCtr="0">
            <a:noAutofit/>
          </a:bodyPr>
          <a:lstStyle>
            <a:lvl1pPr marL="0" marR="0" lvl="0"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1"/>
        <p:cNvGrpSpPr/>
        <p:nvPr/>
      </p:nvGrpSpPr>
      <p:grpSpPr>
        <a:xfrm>
          <a:off x="0" y="0"/>
          <a:ext cx="0" cy="0"/>
          <a:chOff x="0" y="0"/>
          <a:chExt cx="0" cy="0"/>
        </a:xfrm>
      </p:grpSpPr>
      <p:sp>
        <p:nvSpPr>
          <p:cNvPr id="42" name="Google Shape;42;p40"/>
          <p:cNvSpPr txBox="1">
            <a:spLocks noGrp="1"/>
          </p:cNvSpPr>
          <p:nvPr>
            <p:ph type="title"/>
          </p:nvPr>
        </p:nvSpPr>
        <p:spPr>
          <a:xfrm>
            <a:off x="623888" y="1709738"/>
            <a:ext cx="7886700" cy="2852737"/>
          </a:xfrm>
          <a:prstGeom prst="rect">
            <a:avLst/>
          </a:prstGeom>
          <a:noFill/>
          <a:ln>
            <a:noFill/>
          </a:ln>
        </p:spPr>
        <p:txBody>
          <a:bodyPr spcFirstLastPara="1" wrap="square" lIns="0" tIns="0" rIns="0" bIns="0" anchor="b" anchorCtr="0">
            <a:noAutofit/>
          </a:bodyPr>
          <a:lstStyle>
            <a:lvl1pPr lvl="0" algn="l">
              <a:lnSpc>
                <a:spcPct val="93000"/>
              </a:lnSpc>
              <a:spcBef>
                <a:spcPts val="0"/>
              </a:spcBef>
              <a:spcAft>
                <a:spcPts val="0"/>
              </a:spcAft>
              <a:buSzPts val="1400"/>
              <a:buNone/>
              <a:defRPr sz="6000"/>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a:endParaRPr/>
          </a:p>
        </p:txBody>
      </p:sp>
      <p:sp>
        <p:nvSpPr>
          <p:cNvPr id="43" name="Google Shape;43;p40"/>
          <p:cNvSpPr txBox="1">
            <a:spLocks noGrp="1"/>
          </p:cNvSpPr>
          <p:nvPr>
            <p:ph type="body" idx="1"/>
          </p:nvPr>
        </p:nvSpPr>
        <p:spPr>
          <a:xfrm>
            <a:off x="623888" y="4589463"/>
            <a:ext cx="7886700" cy="1500187"/>
          </a:xfrm>
          <a:prstGeom prst="rect">
            <a:avLst/>
          </a:prstGeom>
          <a:noFill/>
          <a:ln>
            <a:noFill/>
          </a:ln>
        </p:spPr>
        <p:txBody>
          <a:bodyPr spcFirstLastPara="1" wrap="square" lIns="0" tIns="12225" rIns="0" bIns="0" anchor="t" anchorCtr="0">
            <a:noAutofit/>
          </a:bodyPr>
          <a:lstStyle>
            <a:lvl1pPr marL="457200" lvl="0" indent="-228600" algn="l">
              <a:lnSpc>
                <a:spcPct val="93000"/>
              </a:lnSpc>
              <a:spcBef>
                <a:spcPts val="0"/>
              </a:spcBef>
              <a:spcAft>
                <a:spcPts val="0"/>
              </a:spcAft>
              <a:buSzPts val="2400"/>
              <a:buNone/>
              <a:defRPr sz="2400"/>
            </a:lvl1pPr>
            <a:lvl2pPr marL="914400" lvl="1" indent="-228600" algn="l">
              <a:lnSpc>
                <a:spcPct val="93000"/>
              </a:lnSpc>
              <a:spcBef>
                <a:spcPts val="1425"/>
              </a:spcBef>
              <a:spcAft>
                <a:spcPts val="0"/>
              </a:spcAft>
              <a:buSzPts val="2000"/>
              <a:buNone/>
              <a:defRPr sz="2000"/>
            </a:lvl2pPr>
            <a:lvl3pPr marL="1371600" lvl="2" indent="-228600" algn="l">
              <a:lnSpc>
                <a:spcPct val="93000"/>
              </a:lnSpc>
              <a:spcBef>
                <a:spcPts val="1138"/>
              </a:spcBef>
              <a:spcAft>
                <a:spcPts val="0"/>
              </a:spcAft>
              <a:buSzPts val="1800"/>
              <a:buNone/>
              <a:defRPr sz="1800"/>
            </a:lvl3pPr>
            <a:lvl4pPr marL="1828800" lvl="3" indent="-228600" algn="l">
              <a:lnSpc>
                <a:spcPct val="93000"/>
              </a:lnSpc>
              <a:spcBef>
                <a:spcPts val="850"/>
              </a:spcBef>
              <a:spcAft>
                <a:spcPts val="0"/>
              </a:spcAft>
              <a:buSzPts val="1600"/>
              <a:buNone/>
              <a:defRPr sz="1600"/>
            </a:lvl4pPr>
            <a:lvl5pPr marL="2286000" lvl="4" indent="-228600" algn="l">
              <a:lnSpc>
                <a:spcPct val="93000"/>
              </a:lnSpc>
              <a:spcBef>
                <a:spcPts val="575"/>
              </a:spcBef>
              <a:spcAft>
                <a:spcPts val="0"/>
              </a:spcAft>
              <a:buSzPts val="1600"/>
              <a:buNone/>
              <a:defRPr sz="1600"/>
            </a:lvl5pPr>
            <a:lvl6pPr marL="2743200" lvl="5" indent="-228600" algn="l">
              <a:lnSpc>
                <a:spcPct val="90000"/>
              </a:lnSpc>
              <a:spcBef>
                <a:spcPts val="500"/>
              </a:spcBef>
              <a:spcAft>
                <a:spcPts val="0"/>
              </a:spcAft>
              <a:buClr>
                <a:schemeClr val="dk1"/>
              </a:buClr>
              <a:buSzPts val="1600"/>
              <a:buNone/>
              <a:defRPr sz="1600"/>
            </a:lvl6pPr>
            <a:lvl7pPr marL="3200400" lvl="6" indent="-228600" algn="l">
              <a:lnSpc>
                <a:spcPct val="90000"/>
              </a:lnSpc>
              <a:spcBef>
                <a:spcPts val="500"/>
              </a:spcBef>
              <a:spcAft>
                <a:spcPts val="0"/>
              </a:spcAft>
              <a:buClr>
                <a:schemeClr val="dk1"/>
              </a:buClr>
              <a:buSzPts val="1600"/>
              <a:buNone/>
              <a:defRPr sz="1600"/>
            </a:lvl7pPr>
            <a:lvl8pPr marL="3657600" lvl="7" indent="-228600" algn="l">
              <a:lnSpc>
                <a:spcPct val="90000"/>
              </a:lnSpc>
              <a:spcBef>
                <a:spcPts val="500"/>
              </a:spcBef>
              <a:spcAft>
                <a:spcPts val="0"/>
              </a:spcAft>
              <a:buClr>
                <a:schemeClr val="dk1"/>
              </a:buClr>
              <a:buSzPts val="1600"/>
              <a:buNone/>
              <a:defRPr sz="1600"/>
            </a:lvl8pPr>
            <a:lvl9pPr marL="4114800" lvl="8" indent="-228600" algn="l">
              <a:lnSpc>
                <a:spcPct val="90000"/>
              </a:lnSpc>
              <a:spcBef>
                <a:spcPts val="500"/>
              </a:spcBef>
              <a:spcAft>
                <a:spcPts val="0"/>
              </a:spcAft>
              <a:buClr>
                <a:schemeClr val="dk1"/>
              </a:buClr>
              <a:buSzPts val="1600"/>
              <a:buNone/>
              <a:defRPr sz="1600"/>
            </a:lvl9pPr>
          </a:lstStyle>
          <a:p>
            <a:endParaRPr/>
          </a:p>
        </p:txBody>
      </p:sp>
      <p:sp>
        <p:nvSpPr>
          <p:cNvPr id="44" name="Google Shape;44;p40"/>
          <p:cNvSpPr txBox="1">
            <a:spLocks noGrp="1"/>
          </p:cNvSpPr>
          <p:nvPr>
            <p:ph type="sldNum" idx="12"/>
          </p:nvPr>
        </p:nvSpPr>
        <p:spPr>
          <a:xfrm>
            <a:off x="6553200" y="6248400"/>
            <a:ext cx="2116138" cy="439738"/>
          </a:xfrm>
          <a:prstGeom prst="rect">
            <a:avLst/>
          </a:prstGeom>
          <a:noFill/>
          <a:ln>
            <a:noFill/>
          </a:ln>
        </p:spPr>
        <p:txBody>
          <a:bodyPr spcFirstLastPara="1" wrap="square" lIns="90000" tIns="46800" rIns="90000" bIns="46800" anchor="b" anchorCtr="0">
            <a:noAutofit/>
          </a:bodyPr>
          <a:lstStyle>
            <a:lvl1pPr marL="0" marR="0" lvl="0"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5"/>
        <p:cNvGrpSpPr/>
        <p:nvPr/>
      </p:nvGrpSpPr>
      <p:grpSpPr>
        <a:xfrm>
          <a:off x="0" y="0"/>
          <a:ext cx="0" cy="0"/>
          <a:chOff x="0" y="0"/>
          <a:chExt cx="0" cy="0"/>
        </a:xfrm>
      </p:grpSpPr>
      <p:sp>
        <p:nvSpPr>
          <p:cNvPr id="46" name="Google Shape;46;p41"/>
          <p:cNvSpPr txBox="1">
            <a:spLocks noGrp="1"/>
          </p:cNvSpPr>
          <p:nvPr>
            <p:ph type="title"/>
          </p:nvPr>
        </p:nvSpPr>
        <p:spPr>
          <a:xfrm>
            <a:off x="457200" y="273050"/>
            <a:ext cx="8224838" cy="1139825"/>
          </a:xfrm>
          <a:prstGeom prst="rect">
            <a:avLst/>
          </a:prstGeom>
          <a:noFill/>
          <a:ln>
            <a:noFill/>
          </a:ln>
        </p:spPr>
        <p:txBody>
          <a:bodyPr spcFirstLastPara="1" wrap="square" lIns="0" tIns="0" rIns="0" bIns="0" anchor="ctr" anchorCtr="0">
            <a:noAutofit/>
          </a:bodyPr>
          <a:lstStyle>
            <a:lvl1pPr lvl="0" algn="l">
              <a:lnSpc>
                <a:spcPct val="93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a:endParaRPr/>
          </a:p>
        </p:txBody>
      </p:sp>
      <p:sp>
        <p:nvSpPr>
          <p:cNvPr id="47" name="Google Shape;47;p41"/>
          <p:cNvSpPr txBox="1">
            <a:spLocks noGrp="1"/>
          </p:cNvSpPr>
          <p:nvPr>
            <p:ph type="body" idx="1"/>
          </p:nvPr>
        </p:nvSpPr>
        <p:spPr>
          <a:xfrm>
            <a:off x="457200" y="1604963"/>
            <a:ext cx="4035425" cy="4521200"/>
          </a:xfrm>
          <a:prstGeom prst="rect">
            <a:avLst/>
          </a:prstGeom>
          <a:noFill/>
          <a:ln>
            <a:noFill/>
          </a:ln>
        </p:spPr>
        <p:txBody>
          <a:bodyPr spcFirstLastPara="1" wrap="square" lIns="0" tIns="12225" rIns="0" bIns="0" anchor="t" anchorCtr="0">
            <a:noAutofit/>
          </a:bodyPr>
          <a:lstStyle>
            <a:lvl1pPr marL="457200" lvl="0" indent="-228600" algn="l">
              <a:lnSpc>
                <a:spcPct val="93000"/>
              </a:lnSpc>
              <a:spcBef>
                <a:spcPts val="0"/>
              </a:spcBef>
              <a:spcAft>
                <a:spcPts val="0"/>
              </a:spcAft>
              <a:buSzPts val="1400"/>
              <a:buNone/>
              <a:defRPr/>
            </a:lvl1pPr>
            <a:lvl2pPr marL="914400" lvl="1" indent="-228600" algn="l">
              <a:lnSpc>
                <a:spcPct val="93000"/>
              </a:lnSpc>
              <a:spcBef>
                <a:spcPts val="1425"/>
              </a:spcBef>
              <a:spcAft>
                <a:spcPts val="0"/>
              </a:spcAft>
              <a:buSzPts val="1400"/>
              <a:buNone/>
              <a:defRPr/>
            </a:lvl2pPr>
            <a:lvl3pPr marL="1371600" lvl="2" indent="-228600" algn="l">
              <a:lnSpc>
                <a:spcPct val="93000"/>
              </a:lnSpc>
              <a:spcBef>
                <a:spcPts val="1138"/>
              </a:spcBef>
              <a:spcAft>
                <a:spcPts val="0"/>
              </a:spcAft>
              <a:buSzPts val="1400"/>
              <a:buNone/>
              <a:defRPr/>
            </a:lvl3pPr>
            <a:lvl4pPr marL="1828800" lvl="3" indent="-228600" algn="l">
              <a:lnSpc>
                <a:spcPct val="93000"/>
              </a:lnSpc>
              <a:spcBef>
                <a:spcPts val="850"/>
              </a:spcBef>
              <a:spcAft>
                <a:spcPts val="0"/>
              </a:spcAft>
              <a:buSzPts val="1400"/>
              <a:buNone/>
              <a:defRPr/>
            </a:lvl4pPr>
            <a:lvl5pPr marL="2286000" lvl="4" indent="-228600" algn="l">
              <a:lnSpc>
                <a:spcPct val="93000"/>
              </a:lnSpc>
              <a:spcBef>
                <a:spcPts val="575"/>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41"/>
          <p:cNvSpPr txBox="1">
            <a:spLocks noGrp="1"/>
          </p:cNvSpPr>
          <p:nvPr>
            <p:ph type="body" idx="2"/>
          </p:nvPr>
        </p:nvSpPr>
        <p:spPr>
          <a:xfrm>
            <a:off x="4645025" y="1604963"/>
            <a:ext cx="4037013" cy="4521200"/>
          </a:xfrm>
          <a:prstGeom prst="rect">
            <a:avLst/>
          </a:prstGeom>
          <a:noFill/>
          <a:ln>
            <a:noFill/>
          </a:ln>
        </p:spPr>
        <p:txBody>
          <a:bodyPr spcFirstLastPara="1" wrap="square" lIns="0" tIns="12225" rIns="0" bIns="0" anchor="t" anchorCtr="0">
            <a:noAutofit/>
          </a:bodyPr>
          <a:lstStyle>
            <a:lvl1pPr marL="457200" lvl="0" indent="-228600" algn="l">
              <a:lnSpc>
                <a:spcPct val="93000"/>
              </a:lnSpc>
              <a:spcBef>
                <a:spcPts val="0"/>
              </a:spcBef>
              <a:spcAft>
                <a:spcPts val="0"/>
              </a:spcAft>
              <a:buSzPts val="1400"/>
              <a:buNone/>
              <a:defRPr/>
            </a:lvl1pPr>
            <a:lvl2pPr marL="914400" lvl="1" indent="-228600" algn="l">
              <a:lnSpc>
                <a:spcPct val="93000"/>
              </a:lnSpc>
              <a:spcBef>
                <a:spcPts val="1425"/>
              </a:spcBef>
              <a:spcAft>
                <a:spcPts val="0"/>
              </a:spcAft>
              <a:buSzPts val="1400"/>
              <a:buNone/>
              <a:defRPr/>
            </a:lvl2pPr>
            <a:lvl3pPr marL="1371600" lvl="2" indent="-228600" algn="l">
              <a:lnSpc>
                <a:spcPct val="93000"/>
              </a:lnSpc>
              <a:spcBef>
                <a:spcPts val="1138"/>
              </a:spcBef>
              <a:spcAft>
                <a:spcPts val="0"/>
              </a:spcAft>
              <a:buSzPts val="1400"/>
              <a:buNone/>
              <a:defRPr/>
            </a:lvl3pPr>
            <a:lvl4pPr marL="1828800" lvl="3" indent="-228600" algn="l">
              <a:lnSpc>
                <a:spcPct val="93000"/>
              </a:lnSpc>
              <a:spcBef>
                <a:spcPts val="850"/>
              </a:spcBef>
              <a:spcAft>
                <a:spcPts val="0"/>
              </a:spcAft>
              <a:buSzPts val="1400"/>
              <a:buNone/>
              <a:defRPr/>
            </a:lvl4pPr>
            <a:lvl5pPr marL="2286000" lvl="4" indent="-228600" algn="l">
              <a:lnSpc>
                <a:spcPct val="93000"/>
              </a:lnSpc>
              <a:spcBef>
                <a:spcPts val="575"/>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41"/>
          <p:cNvSpPr txBox="1">
            <a:spLocks noGrp="1"/>
          </p:cNvSpPr>
          <p:nvPr>
            <p:ph type="sldNum" idx="12"/>
          </p:nvPr>
        </p:nvSpPr>
        <p:spPr>
          <a:xfrm>
            <a:off x="6553200" y="6248400"/>
            <a:ext cx="2116138" cy="439738"/>
          </a:xfrm>
          <a:prstGeom prst="rect">
            <a:avLst/>
          </a:prstGeom>
          <a:noFill/>
          <a:ln>
            <a:noFill/>
          </a:ln>
        </p:spPr>
        <p:txBody>
          <a:bodyPr spcFirstLastPara="1" wrap="square" lIns="90000" tIns="46800" rIns="90000" bIns="46800" anchor="b" anchorCtr="0">
            <a:noAutofit/>
          </a:bodyPr>
          <a:lstStyle>
            <a:lvl1pPr marL="0" marR="0" lvl="0"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0"/>
        <p:cNvGrpSpPr/>
        <p:nvPr/>
      </p:nvGrpSpPr>
      <p:grpSpPr>
        <a:xfrm>
          <a:off x="0" y="0"/>
          <a:ext cx="0" cy="0"/>
          <a:chOff x="0" y="0"/>
          <a:chExt cx="0" cy="0"/>
        </a:xfrm>
      </p:grpSpPr>
      <p:sp>
        <p:nvSpPr>
          <p:cNvPr id="51" name="Google Shape;51;p42"/>
          <p:cNvSpPr txBox="1">
            <a:spLocks noGrp="1"/>
          </p:cNvSpPr>
          <p:nvPr>
            <p:ph type="title"/>
          </p:nvPr>
        </p:nvSpPr>
        <p:spPr>
          <a:xfrm>
            <a:off x="630238" y="365125"/>
            <a:ext cx="7886700" cy="1325563"/>
          </a:xfrm>
          <a:prstGeom prst="rect">
            <a:avLst/>
          </a:prstGeom>
          <a:noFill/>
          <a:ln>
            <a:noFill/>
          </a:ln>
        </p:spPr>
        <p:txBody>
          <a:bodyPr spcFirstLastPara="1" wrap="square" lIns="0" tIns="0" rIns="0" bIns="0" anchor="ctr" anchorCtr="0">
            <a:noAutofit/>
          </a:bodyPr>
          <a:lstStyle>
            <a:lvl1pPr lvl="0" algn="l">
              <a:lnSpc>
                <a:spcPct val="93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a:endParaRPr/>
          </a:p>
        </p:txBody>
      </p:sp>
      <p:sp>
        <p:nvSpPr>
          <p:cNvPr id="52" name="Google Shape;52;p42"/>
          <p:cNvSpPr txBox="1">
            <a:spLocks noGrp="1"/>
          </p:cNvSpPr>
          <p:nvPr>
            <p:ph type="body" idx="1"/>
          </p:nvPr>
        </p:nvSpPr>
        <p:spPr>
          <a:xfrm>
            <a:off x="630238" y="1681163"/>
            <a:ext cx="3868737" cy="823912"/>
          </a:xfrm>
          <a:prstGeom prst="rect">
            <a:avLst/>
          </a:prstGeom>
          <a:noFill/>
          <a:ln>
            <a:noFill/>
          </a:ln>
        </p:spPr>
        <p:txBody>
          <a:bodyPr spcFirstLastPara="1" wrap="square" lIns="0" tIns="12225" rIns="0" bIns="0" anchor="b" anchorCtr="0">
            <a:noAutofit/>
          </a:bodyPr>
          <a:lstStyle>
            <a:lvl1pPr marL="457200" lvl="0" indent="-228600" algn="l">
              <a:lnSpc>
                <a:spcPct val="93000"/>
              </a:lnSpc>
              <a:spcBef>
                <a:spcPts val="0"/>
              </a:spcBef>
              <a:spcAft>
                <a:spcPts val="0"/>
              </a:spcAft>
              <a:buSzPts val="2400"/>
              <a:buNone/>
              <a:defRPr sz="2400" b="1"/>
            </a:lvl1pPr>
            <a:lvl2pPr marL="914400" lvl="1" indent="-228600" algn="l">
              <a:lnSpc>
                <a:spcPct val="93000"/>
              </a:lnSpc>
              <a:spcBef>
                <a:spcPts val="1425"/>
              </a:spcBef>
              <a:spcAft>
                <a:spcPts val="0"/>
              </a:spcAft>
              <a:buSzPts val="2000"/>
              <a:buNone/>
              <a:defRPr sz="2000" b="1"/>
            </a:lvl2pPr>
            <a:lvl3pPr marL="1371600" lvl="2" indent="-228600" algn="l">
              <a:lnSpc>
                <a:spcPct val="93000"/>
              </a:lnSpc>
              <a:spcBef>
                <a:spcPts val="1138"/>
              </a:spcBef>
              <a:spcAft>
                <a:spcPts val="0"/>
              </a:spcAft>
              <a:buSzPts val="1800"/>
              <a:buNone/>
              <a:defRPr sz="1800" b="1"/>
            </a:lvl3pPr>
            <a:lvl4pPr marL="1828800" lvl="3" indent="-228600" algn="l">
              <a:lnSpc>
                <a:spcPct val="93000"/>
              </a:lnSpc>
              <a:spcBef>
                <a:spcPts val="850"/>
              </a:spcBef>
              <a:spcAft>
                <a:spcPts val="0"/>
              </a:spcAft>
              <a:buSzPts val="1600"/>
              <a:buNone/>
              <a:defRPr sz="1600" b="1"/>
            </a:lvl4pPr>
            <a:lvl5pPr marL="2286000" lvl="4" indent="-228600" algn="l">
              <a:lnSpc>
                <a:spcPct val="93000"/>
              </a:lnSpc>
              <a:spcBef>
                <a:spcPts val="575"/>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3" name="Google Shape;53;p42"/>
          <p:cNvSpPr txBox="1">
            <a:spLocks noGrp="1"/>
          </p:cNvSpPr>
          <p:nvPr>
            <p:ph type="body" idx="2"/>
          </p:nvPr>
        </p:nvSpPr>
        <p:spPr>
          <a:xfrm>
            <a:off x="630238" y="2505075"/>
            <a:ext cx="3868737" cy="3684588"/>
          </a:xfrm>
          <a:prstGeom prst="rect">
            <a:avLst/>
          </a:prstGeom>
          <a:noFill/>
          <a:ln>
            <a:noFill/>
          </a:ln>
        </p:spPr>
        <p:txBody>
          <a:bodyPr spcFirstLastPara="1" wrap="square" lIns="0" tIns="12225" rIns="0" bIns="0" anchor="t" anchorCtr="0">
            <a:noAutofit/>
          </a:bodyPr>
          <a:lstStyle>
            <a:lvl1pPr marL="457200" lvl="0" indent="-228600" algn="l">
              <a:lnSpc>
                <a:spcPct val="93000"/>
              </a:lnSpc>
              <a:spcBef>
                <a:spcPts val="0"/>
              </a:spcBef>
              <a:spcAft>
                <a:spcPts val="0"/>
              </a:spcAft>
              <a:buSzPts val="1400"/>
              <a:buNone/>
              <a:defRPr/>
            </a:lvl1pPr>
            <a:lvl2pPr marL="914400" lvl="1" indent="-228600" algn="l">
              <a:lnSpc>
                <a:spcPct val="93000"/>
              </a:lnSpc>
              <a:spcBef>
                <a:spcPts val="1425"/>
              </a:spcBef>
              <a:spcAft>
                <a:spcPts val="0"/>
              </a:spcAft>
              <a:buSzPts val="1400"/>
              <a:buNone/>
              <a:defRPr/>
            </a:lvl2pPr>
            <a:lvl3pPr marL="1371600" lvl="2" indent="-228600" algn="l">
              <a:lnSpc>
                <a:spcPct val="93000"/>
              </a:lnSpc>
              <a:spcBef>
                <a:spcPts val="1138"/>
              </a:spcBef>
              <a:spcAft>
                <a:spcPts val="0"/>
              </a:spcAft>
              <a:buSzPts val="1400"/>
              <a:buNone/>
              <a:defRPr/>
            </a:lvl3pPr>
            <a:lvl4pPr marL="1828800" lvl="3" indent="-228600" algn="l">
              <a:lnSpc>
                <a:spcPct val="93000"/>
              </a:lnSpc>
              <a:spcBef>
                <a:spcPts val="850"/>
              </a:spcBef>
              <a:spcAft>
                <a:spcPts val="0"/>
              </a:spcAft>
              <a:buSzPts val="1400"/>
              <a:buNone/>
              <a:defRPr/>
            </a:lvl4pPr>
            <a:lvl5pPr marL="2286000" lvl="4" indent="-228600" algn="l">
              <a:lnSpc>
                <a:spcPct val="93000"/>
              </a:lnSpc>
              <a:spcBef>
                <a:spcPts val="575"/>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42"/>
          <p:cNvSpPr txBox="1">
            <a:spLocks noGrp="1"/>
          </p:cNvSpPr>
          <p:nvPr>
            <p:ph type="body" idx="3"/>
          </p:nvPr>
        </p:nvSpPr>
        <p:spPr>
          <a:xfrm>
            <a:off x="4629150" y="1681163"/>
            <a:ext cx="3887788" cy="823912"/>
          </a:xfrm>
          <a:prstGeom prst="rect">
            <a:avLst/>
          </a:prstGeom>
          <a:noFill/>
          <a:ln>
            <a:noFill/>
          </a:ln>
        </p:spPr>
        <p:txBody>
          <a:bodyPr spcFirstLastPara="1" wrap="square" lIns="0" tIns="12225" rIns="0" bIns="0" anchor="b" anchorCtr="0">
            <a:noAutofit/>
          </a:bodyPr>
          <a:lstStyle>
            <a:lvl1pPr marL="457200" lvl="0" indent="-228600" algn="l">
              <a:lnSpc>
                <a:spcPct val="93000"/>
              </a:lnSpc>
              <a:spcBef>
                <a:spcPts val="0"/>
              </a:spcBef>
              <a:spcAft>
                <a:spcPts val="0"/>
              </a:spcAft>
              <a:buSzPts val="2400"/>
              <a:buNone/>
              <a:defRPr sz="2400" b="1"/>
            </a:lvl1pPr>
            <a:lvl2pPr marL="914400" lvl="1" indent="-228600" algn="l">
              <a:lnSpc>
                <a:spcPct val="93000"/>
              </a:lnSpc>
              <a:spcBef>
                <a:spcPts val="1425"/>
              </a:spcBef>
              <a:spcAft>
                <a:spcPts val="0"/>
              </a:spcAft>
              <a:buSzPts val="2000"/>
              <a:buNone/>
              <a:defRPr sz="2000" b="1"/>
            </a:lvl2pPr>
            <a:lvl3pPr marL="1371600" lvl="2" indent="-228600" algn="l">
              <a:lnSpc>
                <a:spcPct val="93000"/>
              </a:lnSpc>
              <a:spcBef>
                <a:spcPts val="1138"/>
              </a:spcBef>
              <a:spcAft>
                <a:spcPts val="0"/>
              </a:spcAft>
              <a:buSzPts val="1800"/>
              <a:buNone/>
              <a:defRPr sz="1800" b="1"/>
            </a:lvl3pPr>
            <a:lvl4pPr marL="1828800" lvl="3" indent="-228600" algn="l">
              <a:lnSpc>
                <a:spcPct val="93000"/>
              </a:lnSpc>
              <a:spcBef>
                <a:spcPts val="850"/>
              </a:spcBef>
              <a:spcAft>
                <a:spcPts val="0"/>
              </a:spcAft>
              <a:buSzPts val="1600"/>
              <a:buNone/>
              <a:defRPr sz="1600" b="1"/>
            </a:lvl4pPr>
            <a:lvl5pPr marL="2286000" lvl="4" indent="-228600" algn="l">
              <a:lnSpc>
                <a:spcPct val="93000"/>
              </a:lnSpc>
              <a:spcBef>
                <a:spcPts val="575"/>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5" name="Google Shape;55;p42"/>
          <p:cNvSpPr txBox="1">
            <a:spLocks noGrp="1"/>
          </p:cNvSpPr>
          <p:nvPr>
            <p:ph type="body" idx="4"/>
          </p:nvPr>
        </p:nvSpPr>
        <p:spPr>
          <a:xfrm>
            <a:off x="4629150" y="2505075"/>
            <a:ext cx="3887788" cy="3684588"/>
          </a:xfrm>
          <a:prstGeom prst="rect">
            <a:avLst/>
          </a:prstGeom>
          <a:noFill/>
          <a:ln>
            <a:noFill/>
          </a:ln>
        </p:spPr>
        <p:txBody>
          <a:bodyPr spcFirstLastPara="1" wrap="square" lIns="0" tIns="12225" rIns="0" bIns="0" anchor="t" anchorCtr="0">
            <a:noAutofit/>
          </a:bodyPr>
          <a:lstStyle>
            <a:lvl1pPr marL="457200" lvl="0" indent="-228600" algn="l">
              <a:lnSpc>
                <a:spcPct val="93000"/>
              </a:lnSpc>
              <a:spcBef>
                <a:spcPts val="0"/>
              </a:spcBef>
              <a:spcAft>
                <a:spcPts val="0"/>
              </a:spcAft>
              <a:buSzPts val="1400"/>
              <a:buNone/>
              <a:defRPr/>
            </a:lvl1pPr>
            <a:lvl2pPr marL="914400" lvl="1" indent="-228600" algn="l">
              <a:lnSpc>
                <a:spcPct val="93000"/>
              </a:lnSpc>
              <a:spcBef>
                <a:spcPts val="1425"/>
              </a:spcBef>
              <a:spcAft>
                <a:spcPts val="0"/>
              </a:spcAft>
              <a:buSzPts val="1400"/>
              <a:buNone/>
              <a:defRPr/>
            </a:lvl2pPr>
            <a:lvl3pPr marL="1371600" lvl="2" indent="-228600" algn="l">
              <a:lnSpc>
                <a:spcPct val="93000"/>
              </a:lnSpc>
              <a:spcBef>
                <a:spcPts val="1138"/>
              </a:spcBef>
              <a:spcAft>
                <a:spcPts val="0"/>
              </a:spcAft>
              <a:buSzPts val="1400"/>
              <a:buNone/>
              <a:defRPr/>
            </a:lvl3pPr>
            <a:lvl4pPr marL="1828800" lvl="3" indent="-228600" algn="l">
              <a:lnSpc>
                <a:spcPct val="93000"/>
              </a:lnSpc>
              <a:spcBef>
                <a:spcPts val="850"/>
              </a:spcBef>
              <a:spcAft>
                <a:spcPts val="0"/>
              </a:spcAft>
              <a:buSzPts val="1400"/>
              <a:buNone/>
              <a:defRPr/>
            </a:lvl4pPr>
            <a:lvl5pPr marL="2286000" lvl="4" indent="-228600" algn="l">
              <a:lnSpc>
                <a:spcPct val="93000"/>
              </a:lnSpc>
              <a:spcBef>
                <a:spcPts val="575"/>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42"/>
          <p:cNvSpPr txBox="1">
            <a:spLocks noGrp="1"/>
          </p:cNvSpPr>
          <p:nvPr>
            <p:ph type="sldNum" idx="12"/>
          </p:nvPr>
        </p:nvSpPr>
        <p:spPr>
          <a:xfrm>
            <a:off x="6553200" y="6248400"/>
            <a:ext cx="2116138" cy="439738"/>
          </a:xfrm>
          <a:prstGeom prst="rect">
            <a:avLst/>
          </a:prstGeom>
          <a:noFill/>
          <a:ln>
            <a:noFill/>
          </a:ln>
        </p:spPr>
        <p:txBody>
          <a:bodyPr spcFirstLastPara="1" wrap="square" lIns="90000" tIns="46800" rIns="90000" bIns="46800" anchor="b" anchorCtr="0">
            <a:noAutofit/>
          </a:bodyPr>
          <a:lstStyle>
            <a:lvl1pPr marL="0" marR="0" lvl="0"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7"/>
        <p:cNvGrpSpPr/>
        <p:nvPr/>
      </p:nvGrpSpPr>
      <p:grpSpPr>
        <a:xfrm>
          <a:off x="0" y="0"/>
          <a:ext cx="0" cy="0"/>
          <a:chOff x="0" y="0"/>
          <a:chExt cx="0" cy="0"/>
        </a:xfrm>
      </p:grpSpPr>
      <p:sp>
        <p:nvSpPr>
          <p:cNvPr id="58" name="Google Shape;58;p43"/>
          <p:cNvSpPr txBox="1">
            <a:spLocks noGrp="1"/>
          </p:cNvSpPr>
          <p:nvPr>
            <p:ph type="title"/>
          </p:nvPr>
        </p:nvSpPr>
        <p:spPr>
          <a:xfrm>
            <a:off x="457200" y="273050"/>
            <a:ext cx="8224838" cy="1139825"/>
          </a:xfrm>
          <a:prstGeom prst="rect">
            <a:avLst/>
          </a:prstGeom>
          <a:noFill/>
          <a:ln>
            <a:noFill/>
          </a:ln>
        </p:spPr>
        <p:txBody>
          <a:bodyPr spcFirstLastPara="1" wrap="square" lIns="0" tIns="0" rIns="0" bIns="0" anchor="ctr" anchorCtr="0">
            <a:noAutofit/>
          </a:bodyPr>
          <a:lstStyle>
            <a:lvl1pPr lvl="0" algn="l">
              <a:lnSpc>
                <a:spcPct val="93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a:endParaRPr/>
          </a:p>
        </p:txBody>
      </p:sp>
      <p:sp>
        <p:nvSpPr>
          <p:cNvPr id="59" name="Google Shape;59;p43"/>
          <p:cNvSpPr txBox="1">
            <a:spLocks noGrp="1"/>
          </p:cNvSpPr>
          <p:nvPr>
            <p:ph type="sldNum" idx="12"/>
          </p:nvPr>
        </p:nvSpPr>
        <p:spPr>
          <a:xfrm>
            <a:off x="6553200" y="6248400"/>
            <a:ext cx="2116138" cy="439738"/>
          </a:xfrm>
          <a:prstGeom prst="rect">
            <a:avLst/>
          </a:prstGeom>
          <a:noFill/>
          <a:ln>
            <a:noFill/>
          </a:ln>
        </p:spPr>
        <p:txBody>
          <a:bodyPr spcFirstLastPara="1" wrap="square" lIns="90000" tIns="46800" rIns="90000" bIns="46800" anchor="b" anchorCtr="0">
            <a:noAutofit/>
          </a:bodyPr>
          <a:lstStyle>
            <a:lvl1pPr marL="0" marR="0" lvl="0"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44"/>
          <p:cNvSpPr txBox="1">
            <a:spLocks noGrp="1"/>
          </p:cNvSpPr>
          <p:nvPr>
            <p:ph type="title"/>
          </p:nvPr>
        </p:nvSpPr>
        <p:spPr>
          <a:xfrm>
            <a:off x="630238" y="457200"/>
            <a:ext cx="2949575" cy="1600200"/>
          </a:xfrm>
          <a:prstGeom prst="rect">
            <a:avLst/>
          </a:prstGeom>
          <a:noFill/>
          <a:ln>
            <a:noFill/>
          </a:ln>
        </p:spPr>
        <p:txBody>
          <a:bodyPr spcFirstLastPara="1" wrap="square" lIns="0" tIns="0" rIns="0" bIns="0" anchor="b" anchorCtr="0">
            <a:noAutofit/>
          </a:bodyPr>
          <a:lstStyle>
            <a:lvl1pPr lvl="0" algn="l">
              <a:lnSpc>
                <a:spcPct val="93000"/>
              </a:lnSpc>
              <a:spcBef>
                <a:spcPts val="0"/>
              </a:spcBef>
              <a:spcAft>
                <a:spcPts val="0"/>
              </a:spcAft>
              <a:buSzPts val="1400"/>
              <a:buNone/>
              <a:defRPr sz="3200"/>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a:endParaRPr/>
          </a:p>
        </p:txBody>
      </p:sp>
      <p:sp>
        <p:nvSpPr>
          <p:cNvPr id="62" name="Google Shape;62;p44"/>
          <p:cNvSpPr txBox="1">
            <a:spLocks noGrp="1"/>
          </p:cNvSpPr>
          <p:nvPr>
            <p:ph type="body" idx="1"/>
          </p:nvPr>
        </p:nvSpPr>
        <p:spPr>
          <a:xfrm>
            <a:off x="3887788" y="987425"/>
            <a:ext cx="4629150" cy="4873625"/>
          </a:xfrm>
          <a:prstGeom prst="rect">
            <a:avLst/>
          </a:prstGeom>
          <a:noFill/>
          <a:ln>
            <a:noFill/>
          </a:ln>
        </p:spPr>
        <p:txBody>
          <a:bodyPr spcFirstLastPara="1" wrap="square" lIns="0" tIns="12225" rIns="0" bIns="0" anchor="t" anchorCtr="0">
            <a:noAutofit/>
          </a:bodyPr>
          <a:lstStyle>
            <a:lvl1pPr marL="457200" lvl="0" indent="-228600" algn="l">
              <a:lnSpc>
                <a:spcPct val="93000"/>
              </a:lnSpc>
              <a:spcBef>
                <a:spcPts val="0"/>
              </a:spcBef>
              <a:spcAft>
                <a:spcPts val="0"/>
              </a:spcAft>
              <a:buSzPts val="1400"/>
              <a:buNone/>
              <a:defRPr sz="3200"/>
            </a:lvl1pPr>
            <a:lvl2pPr marL="914400" lvl="1" indent="-228600" algn="l">
              <a:lnSpc>
                <a:spcPct val="93000"/>
              </a:lnSpc>
              <a:spcBef>
                <a:spcPts val="1425"/>
              </a:spcBef>
              <a:spcAft>
                <a:spcPts val="0"/>
              </a:spcAft>
              <a:buSzPts val="1400"/>
              <a:buNone/>
              <a:defRPr sz="2800"/>
            </a:lvl2pPr>
            <a:lvl3pPr marL="1371600" lvl="2" indent="-228600" algn="l">
              <a:lnSpc>
                <a:spcPct val="93000"/>
              </a:lnSpc>
              <a:spcBef>
                <a:spcPts val="1138"/>
              </a:spcBef>
              <a:spcAft>
                <a:spcPts val="0"/>
              </a:spcAft>
              <a:buSzPts val="1400"/>
              <a:buNone/>
              <a:defRPr sz="2400"/>
            </a:lvl3pPr>
            <a:lvl4pPr marL="1828800" lvl="3" indent="-228600" algn="l">
              <a:lnSpc>
                <a:spcPct val="93000"/>
              </a:lnSpc>
              <a:spcBef>
                <a:spcPts val="850"/>
              </a:spcBef>
              <a:spcAft>
                <a:spcPts val="0"/>
              </a:spcAft>
              <a:buSzPts val="1400"/>
              <a:buNone/>
              <a:defRPr sz="2000"/>
            </a:lvl4pPr>
            <a:lvl5pPr marL="2286000" lvl="4" indent="-228600" algn="l">
              <a:lnSpc>
                <a:spcPct val="93000"/>
              </a:lnSpc>
              <a:spcBef>
                <a:spcPts val="575"/>
              </a:spcBef>
              <a:spcAft>
                <a:spcPts val="0"/>
              </a:spcAft>
              <a:buSzPts val="1400"/>
              <a:buNone/>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3" name="Google Shape;63;p44"/>
          <p:cNvSpPr txBox="1">
            <a:spLocks noGrp="1"/>
          </p:cNvSpPr>
          <p:nvPr>
            <p:ph type="body" idx="2"/>
          </p:nvPr>
        </p:nvSpPr>
        <p:spPr>
          <a:xfrm>
            <a:off x="630238" y="2057400"/>
            <a:ext cx="2949575" cy="3811588"/>
          </a:xfrm>
          <a:prstGeom prst="rect">
            <a:avLst/>
          </a:prstGeom>
          <a:noFill/>
          <a:ln>
            <a:noFill/>
          </a:ln>
        </p:spPr>
        <p:txBody>
          <a:bodyPr spcFirstLastPara="1" wrap="square" lIns="0" tIns="12225" rIns="0" bIns="0" anchor="t" anchorCtr="0">
            <a:noAutofit/>
          </a:bodyPr>
          <a:lstStyle>
            <a:lvl1pPr marL="457200" lvl="0" indent="-228600" algn="l">
              <a:lnSpc>
                <a:spcPct val="93000"/>
              </a:lnSpc>
              <a:spcBef>
                <a:spcPts val="0"/>
              </a:spcBef>
              <a:spcAft>
                <a:spcPts val="0"/>
              </a:spcAft>
              <a:buSzPts val="1600"/>
              <a:buNone/>
              <a:defRPr sz="1600"/>
            </a:lvl1pPr>
            <a:lvl2pPr marL="914400" lvl="1" indent="-228600" algn="l">
              <a:lnSpc>
                <a:spcPct val="93000"/>
              </a:lnSpc>
              <a:spcBef>
                <a:spcPts val="1425"/>
              </a:spcBef>
              <a:spcAft>
                <a:spcPts val="0"/>
              </a:spcAft>
              <a:buSzPts val="1400"/>
              <a:buNone/>
              <a:defRPr sz="1400"/>
            </a:lvl2pPr>
            <a:lvl3pPr marL="1371600" lvl="2" indent="-228600" algn="l">
              <a:lnSpc>
                <a:spcPct val="93000"/>
              </a:lnSpc>
              <a:spcBef>
                <a:spcPts val="1138"/>
              </a:spcBef>
              <a:spcAft>
                <a:spcPts val="0"/>
              </a:spcAft>
              <a:buSzPts val="1200"/>
              <a:buNone/>
              <a:defRPr sz="1200"/>
            </a:lvl3pPr>
            <a:lvl4pPr marL="1828800" lvl="3" indent="-228600" algn="l">
              <a:lnSpc>
                <a:spcPct val="93000"/>
              </a:lnSpc>
              <a:spcBef>
                <a:spcPts val="850"/>
              </a:spcBef>
              <a:spcAft>
                <a:spcPts val="0"/>
              </a:spcAft>
              <a:buSzPts val="1000"/>
              <a:buNone/>
              <a:defRPr sz="1000"/>
            </a:lvl4pPr>
            <a:lvl5pPr marL="2286000" lvl="4" indent="-228600" algn="l">
              <a:lnSpc>
                <a:spcPct val="93000"/>
              </a:lnSpc>
              <a:spcBef>
                <a:spcPts val="575"/>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4" name="Google Shape;64;p44"/>
          <p:cNvSpPr txBox="1">
            <a:spLocks noGrp="1"/>
          </p:cNvSpPr>
          <p:nvPr>
            <p:ph type="sldNum" idx="12"/>
          </p:nvPr>
        </p:nvSpPr>
        <p:spPr>
          <a:xfrm>
            <a:off x="6553200" y="6248400"/>
            <a:ext cx="2116138" cy="439738"/>
          </a:xfrm>
          <a:prstGeom prst="rect">
            <a:avLst/>
          </a:prstGeom>
          <a:noFill/>
          <a:ln>
            <a:noFill/>
          </a:ln>
        </p:spPr>
        <p:txBody>
          <a:bodyPr spcFirstLastPara="1" wrap="square" lIns="90000" tIns="46800" rIns="90000" bIns="46800" anchor="b" anchorCtr="0">
            <a:noAutofit/>
          </a:bodyPr>
          <a:lstStyle>
            <a:lvl1pPr marL="0" marR="0" lvl="0"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45"/>
          <p:cNvSpPr txBox="1">
            <a:spLocks noGrp="1"/>
          </p:cNvSpPr>
          <p:nvPr>
            <p:ph type="title"/>
          </p:nvPr>
        </p:nvSpPr>
        <p:spPr>
          <a:xfrm>
            <a:off x="630238" y="457200"/>
            <a:ext cx="2949575" cy="1600200"/>
          </a:xfrm>
          <a:prstGeom prst="rect">
            <a:avLst/>
          </a:prstGeom>
          <a:noFill/>
          <a:ln>
            <a:noFill/>
          </a:ln>
        </p:spPr>
        <p:txBody>
          <a:bodyPr spcFirstLastPara="1" wrap="square" lIns="0" tIns="0" rIns="0" bIns="0" anchor="b" anchorCtr="0">
            <a:noAutofit/>
          </a:bodyPr>
          <a:lstStyle>
            <a:lvl1pPr lvl="0" algn="l">
              <a:lnSpc>
                <a:spcPct val="93000"/>
              </a:lnSpc>
              <a:spcBef>
                <a:spcPts val="0"/>
              </a:spcBef>
              <a:spcAft>
                <a:spcPts val="0"/>
              </a:spcAft>
              <a:buSzPts val="1400"/>
              <a:buNone/>
              <a:defRPr sz="3200"/>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a:endParaRPr/>
          </a:p>
        </p:txBody>
      </p:sp>
      <p:sp>
        <p:nvSpPr>
          <p:cNvPr id="67" name="Google Shape;67;p45"/>
          <p:cNvSpPr>
            <a:spLocks noGrp="1"/>
          </p:cNvSpPr>
          <p:nvPr>
            <p:ph type="pic" idx="2"/>
          </p:nvPr>
        </p:nvSpPr>
        <p:spPr>
          <a:xfrm>
            <a:off x="3887788" y="987425"/>
            <a:ext cx="4629150" cy="4873625"/>
          </a:xfrm>
          <a:prstGeom prst="rect">
            <a:avLst/>
          </a:prstGeom>
          <a:noFill/>
          <a:ln>
            <a:noFill/>
          </a:ln>
        </p:spPr>
      </p:sp>
      <p:sp>
        <p:nvSpPr>
          <p:cNvPr id="68" name="Google Shape;68;p45"/>
          <p:cNvSpPr txBox="1">
            <a:spLocks noGrp="1"/>
          </p:cNvSpPr>
          <p:nvPr>
            <p:ph type="body" idx="1"/>
          </p:nvPr>
        </p:nvSpPr>
        <p:spPr>
          <a:xfrm>
            <a:off x="630238" y="2057400"/>
            <a:ext cx="2949575" cy="3811588"/>
          </a:xfrm>
          <a:prstGeom prst="rect">
            <a:avLst/>
          </a:prstGeom>
          <a:noFill/>
          <a:ln>
            <a:noFill/>
          </a:ln>
        </p:spPr>
        <p:txBody>
          <a:bodyPr spcFirstLastPara="1" wrap="square" lIns="0" tIns="12225" rIns="0" bIns="0" anchor="t" anchorCtr="0">
            <a:noAutofit/>
          </a:bodyPr>
          <a:lstStyle>
            <a:lvl1pPr marL="457200" lvl="0" indent="-228600" algn="l">
              <a:lnSpc>
                <a:spcPct val="93000"/>
              </a:lnSpc>
              <a:spcBef>
                <a:spcPts val="0"/>
              </a:spcBef>
              <a:spcAft>
                <a:spcPts val="0"/>
              </a:spcAft>
              <a:buSzPts val="1600"/>
              <a:buNone/>
              <a:defRPr sz="1600"/>
            </a:lvl1pPr>
            <a:lvl2pPr marL="914400" lvl="1" indent="-228600" algn="l">
              <a:lnSpc>
                <a:spcPct val="93000"/>
              </a:lnSpc>
              <a:spcBef>
                <a:spcPts val="1425"/>
              </a:spcBef>
              <a:spcAft>
                <a:spcPts val="0"/>
              </a:spcAft>
              <a:buSzPts val="1400"/>
              <a:buNone/>
              <a:defRPr sz="1400"/>
            </a:lvl2pPr>
            <a:lvl3pPr marL="1371600" lvl="2" indent="-228600" algn="l">
              <a:lnSpc>
                <a:spcPct val="93000"/>
              </a:lnSpc>
              <a:spcBef>
                <a:spcPts val="1138"/>
              </a:spcBef>
              <a:spcAft>
                <a:spcPts val="0"/>
              </a:spcAft>
              <a:buSzPts val="1200"/>
              <a:buNone/>
              <a:defRPr sz="1200"/>
            </a:lvl3pPr>
            <a:lvl4pPr marL="1828800" lvl="3" indent="-228600" algn="l">
              <a:lnSpc>
                <a:spcPct val="93000"/>
              </a:lnSpc>
              <a:spcBef>
                <a:spcPts val="850"/>
              </a:spcBef>
              <a:spcAft>
                <a:spcPts val="0"/>
              </a:spcAft>
              <a:buSzPts val="1000"/>
              <a:buNone/>
              <a:defRPr sz="1000"/>
            </a:lvl4pPr>
            <a:lvl5pPr marL="2286000" lvl="4" indent="-228600" algn="l">
              <a:lnSpc>
                <a:spcPct val="93000"/>
              </a:lnSpc>
              <a:spcBef>
                <a:spcPts val="575"/>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45"/>
          <p:cNvSpPr txBox="1">
            <a:spLocks noGrp="1"/>
          </p:cNvSpPr>
          <p:nvPr>
            <p:ph type="sldNum" idx="12"/>
          </p:nvPr>
        </p:nvSpPr>
        <p:spPr>
          <a:xfrm>
            <a:off x="6553200" y="6248400"/>
            <a:ext cx="2116138" cy="439738"/>
          </a:xfrm>
          <a:prstGeom prst="rect">
            <a:avLst/>
          </a:prstGeom>
          <a:noFill/>
          <a:ln>
            <a:noFill/>
          </a:ln>
        </p:spPr>
        <p:txBody>
          <a:bodyPr spcFirstLastPara="1" wrap="square" lIns="90000" tIns="46800" rIns="90000" bIns="46800" anchor="b" anchorCtr="0">
            <a:noAutofit/>
          </a:bodyPr>
          <a:lstStyle>
            <a:lvl1pPr marL="0" marR="0" lvl="0"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1"/>
        <p:cNvGrpSpPr/>
        <p:nvPr/>
      </p:nvGrpSpPr>
      <p:grpSpPr>
        <a:xfrm>
          <a:off x="0" y="0"/>
          <a:ext cx="0" cy="0"/>
          <a:chOff x="0" y="0"/>
          <a:chExt cx="0" cy="0"/>
        </a:xfrm>
      </p:grpSpPr>
      <p:grpSp>
        <p:nvGrpSpPr>
          <p:cNvPr id="12" name="Google Shape;12;p34"/>
          <p:cNvGrpSpPr/>
          <p:nvPr/>
        </p:nvGrpSpPr>
        <p:grpSpPr>
          <a:xfrm>
            <a:off x="0" y="0"/>
            <a:ext cx="9126538" cy="6840538"/>
            <a:chOff x="0" y="0"/>
            <a:chExt cx="5749" cy="4309"/>
          </a:xfrm>
        </p:grpSpPr>
        <p:sp>
          <p:nvSpPr>
            <p:cNvPr id="13" name="Google Shape;13;p34"/>
            <p:cNvSpPr/>
            <p:nvPr/>
          </p:nvSpPr>
          <p:spPr>
            <a:xfrm>
              <a:off x="0" y="0"/>
              <a:ext cx="2197" cy="4309"/>
            </a:xfrm>
            <a:prstGeom prst="rect">
              <a:avLst/>
            </a:prstGeom>
            <a:gradFill>
              <a:gsLst>
                <a:gs pos="0">
                  <a:srgbClr val="CCCCE6"/>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4" name="Google Shape;14;p34"/>
            <p:cNvSpPr/>
            <p:nvPr/>
          </p:nvSpPr>
          <p:spPr>
            <a:xfrm>
              <a:off x="1081" y="1065"/>
              <a:ext cx="4668" cy="1585"/>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nvGrpSpPr>
            <p:cNvPr id="15" name="Google Shape;15;p34"/>
            <p:cNvGrpSpPr/>
            <p:nvPr/>
          </p:nvGrpSpPr>
          <p:grpSpPr>
            <a:xfrm>
              <a:off x="0" y="672"/>
              <a:ext cx="1795" cy="1978"/>
              <a:chOff x="0" y="672"/>
              <a:chExt cx="1795" cy="1978"/>
            </a:xfrm>
          </p:grpSpPr>
          <p:sp>
            <p:nvSpPr>
              <p:cNvPr id="16" name="Google Shape;16;p34"/>
              <p:cNvSpPr/>
              <p:nvPr/>
            </p:nvSpPr>
            <p:spPr>
              <a:xfrm>
                <a:off x="361" y="2257"/>
                <a:ext cx="352" cy="393"/>
              </a:xfrm>
              <a:prstGeom prst="rect">
                <a:avLst/>
              </a:prstGeom>
              <a:solidFill>
                <a:srgbClr val="9999CC"/>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 name="Google Shape;17;p34"/>
              <p:cNvSpPr/>
              <p:nvPr/>
            </p:nvSpPr>
            <p:spPr>
              <a:xfrm>
                <a:off x="1081" y="1065"/>
                <a:ext cx="351" cy="394"/>
              </a:xfrm>
              <a:prstGeom prst="rect">
                <a:avLst/>
              </a:prstGeom>
              <a:solidFill>
                <a:srgbClr val="CCCCE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8" name="Google Shape;18;p34"/>
              <p:cNvSpPr/>
              <p:nvPr/>
            </p:nvSpPr>
            <p:spPr>
              <a:xfrm>
                <a:off x="1437" y="672"/>
                <a:ext cx="358" cy="389"/>
              </a:xfrm>
              <a:prstGeom prst="rect">
                <a:avLst/>
              </a:prstGeom>
              <a:solidFill>
                <a:srgbClr val="CCCCE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 name="Google Shape;19;p34"/>
              <p:cNvSpPr/>
              <p:nvPr/>
            </p:nvSpPr>
            <p:spPr>
              <a:xfrm>
                <a:off x="719" y="2257"/>
                <a:ext cx="357" cy="393"/>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0" name="Google Shape;20;p34"/>
              <p:cNvSpPr/>
              <p:nvPr/>
            </p:nvSpPr>
            <p:spPr>
              <a:xfrm>
                <a:off x="1437" y="1065"/>
                <a:ext cx="358" cy="394"/>
              </a:xfrm>
              <a:prstGeom prst="rect">
                <a:avLst/>
              </a:prstGeom>
              <a:solidFill>
                <a:srgbClr val="9999CC"/>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1" name="Google Shape;21;p34"/>
              <p:cNvSpPr/>
              <p:nvPr/>
            </p:nvSpPr>
            <p:spPr>
              <a:xfrm>
                <a:off x="719" y="1464"/>
                <a:ext cx="357" cy="388"/>
              </a:xfrm>
              <a:prstGeom prst="rect">
                <a:avLst/>
              </a:prstGeom>
              <a:solidFill>
                <a:srgbClr val="CCCCE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2" name="Google Shape;22;p34"/>
              <p:cNvSpPr/>
              <p:nvPr/>
            </p:nvSpPr>
            <p:spPr>
              <a:xfrm>
                <a:off x="0" y="1464"/>
                <a:ext cx="356" cy="388"/>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3" name="Google Shape;23;p34"/>
              <p:cNvSpPr/>
              <p:nvPr/>
            </p:nvSpPr>
            <p:spPr>
              <a:xfrm>
                <a:off x="1081" y="1464"/>
                <a:ext cx="351" cy="388"/>
              </a:xfrm>
              <a:prstGeom prst="rect">
                <a:avLst/>
              </a:prstGeom>
              <a:solidFill>
                <a:srgbClr val="9999CC"/>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4" name="Google Shape;24;p34"/>
              <p:cNvSpPr/>
              <p:nvPr/>
            </p:nvSpPr>
            <p:spPr>
              <a:xfrm>
                <a:off x="361" y="1857"/>
                <a:ext cx="352" cy="395"/>
              </a:xfrm>
              <a:prstGeom prst="rect">
                <a:avLst/>
              </a:prstGeom>
              <a:solidFill>
                <a:srgbClr val="CCCCE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5" name="Google Shape;25;p34"/>
              <p:cNvSpPr/>
              <p:nvPr/>
            </p:nvSpPr>
            <p:spPr>
              <a:xfrm>
                <a:off x="719" y="1857"/>
                <a:ext cx="357" cy="395"/>
              </a:xfrm>
              <a:prstGeom prst="rect">
                <a:avLst/>
              </a:prstGeom>
              <a:solidFill>
                <a:srgbClr val="9999CC"/>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grpSp>
      <p:sp>
        <p:nvSpPr>
          <p:cNvPr id="26" name="Google Shape;26;p34"/>
          <p:cNvSpPr/>
          <p:nvPr/>
        </p:nvSpPr>
        <p:spPr>
          <a:xfrm>
            <a:off x="457200" y="6248400"/>
            <a:ext cx="2133600" cy="457200"/>
          </a:xfrm>
          <a:prstGeom prst="rect">
            <a:avLst/>
          </a:prstGeom>
          <a:no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7" name="Google Shape;27;p34"/>
          <p:cNvSpPr/>
          <p:nvPr/>
        </p:nvSpPr>
        <p:spPr>
          <a:xfrm>
            <a:off x="3124200" y="6248400"/>
            <a:ext cx="2895600" cy="457200"/>
          </a:xfrm>
          <a:prstGeom prst="rect">
            <a:avLst/>
          </a:prstGeom>
          <a:no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8" name="Google Shape;28;p34"/>
          <p:cNvSpPr txBox="1">
            <a:spLocks noGrp="1"/>
          </p:cNvSpPr>
          <p:nvPr>
            <p:ph type="sldNum" idx="12"/>
          </p:nvPr>
        </p:nvSpPr>
        <p:spPr>
          <a:xfrm>
            <a:off x="6553200" y="6248400"/>
            <a:ext cx="2116138" cy="439738"/>
          </a:xfrm>
          <a:prstGeom prst="rect">
            <a:avLst/>
          </a:prstGeom>
          <a:noFill/>
          <a:ln>
            <a:noFill/>
          </a:ln>
        </p:spPr>
        <p:txBody>
          <a:bodyPr spcFirstLastPara="1" wrap="square" lIns="90000" tIns="46800" rIns="90000" bIns="46800" anchor="b" anchorCtr="0">
            <a:noAutofit/>
          </a:bodyPr>
          <a:lstStyle>
            <a:lvl1pPr marL="0" marR="0" lvl="0" indent="0" algn="l" rtl="0">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1pPr>
            <a:lvl2pPr marL="0" marR="0" lvl="1" indent="0" algn="l" rtl="0">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2pPr>
            <a:lvl3pPr marL="0" marR="0" lvl="2" indent="0" algn="l" rtl="0">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3pPr>
            <a:lvl4pPr marL="0" marR="0" lvl="3" indent="0" algn="l" rtl="0">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4pPr>
            <a:lvl5pPr marL="0" marR="0" lvl="4" indent="0" algn="l" rtl="0">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5pPr>
            <a:lvl6pPr marL="0" marR="0" lvl="5" indent="0" algn="l" rtl="0">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6pPr>
            <a:lvl7pPr marL="0" marR="0" lvl="6" indent="0" algn="l" rtl="0">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7pPr>
            <a:lvl8pPr marL="0" marR="0" lvl="7" indent="0" algn="l" rtl="0">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8pPr>
            <a:lvl9pPr marL="0" marR="0" lvl="8" indent="0" algn="l" rtl="0">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
        <p:nvSpPr>
          <p:cNvPr id="29" name="Google Shape;29;p34"/>
          <p:cNvSpPr txBox="1">
            <a:spLocks noGrp="1"/>
          </p:cNvSpPr>
          <p:nvPr>
            <p:ph type="title"/>
          </p:nvPr>
        </p:nvSpPr>
        <p:spPr>
          <a:xfrm>
            <a:off x="457200" y="273050"/>
            <a:ext cx="8224838" cy="1139825"/>
          </a:xfrm>
          <a:prstGeom prst="rect">
            <a:avLst/>
          </a:prstGeom>
          <a:noFill/>
          <a:ln>
            <a:noFill/>
          </a:ln>
        </p:spPr>
        <p:txBody>
          <a:bodyPr spcFirstLastPara="1" wrap="square" lIns="0" tIns="0" rIns="0" bIns="0" anchor="ctr" anchorCtr="0">
            <a:noAutofit/>
          </a:bodyPr>
          <a:lstStyle>
            <a:lvl1pPr marR="0" lvl="0" algn="l" rtl="0">
              <a:lnSpc>
                <a:spcPct val="93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93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93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93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93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93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93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93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93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0" name="Google Shape;30;p34"/>
          <p:cNvSpPr txBox="1">
            <a:spLocks noGrp="1"/>
          </p:cNvSpPr>
          <p:nvPr>
            <p:ph type="body" idx="1"/>
          </p:nvPr>
        </p:nvSpPr>
        <p:spPr>
          <a:xfrm>
            <a:off x="457200" y="1604963"/>
            <a:ext cx="8224838" cy="4521200"/>
          </a:xfrm>
          <a:prstGeom prst="rect">
            <a:avLst/>
          </a:prstGeom>
          <a:noFill/>
          <a:ln>
            <a:noFill/>
          </a:ln>
        </p:spPr>
        <p:txBody>
          <a:bodyPr spcFirstLastPara="1" wrap="square" lIns="0" tIns="12225" rIns="0" bIns="0" anchor="t" anchorCtr="0">
            <a:noAutofit/>
          </a:bodyPr>
          <a:lstStyle>
            <a:lvl1pPr marL="457200" marR="0" lvl="0" indent="-228600" algn="l" rtl="0">
              <a:lnSpc>
                <a:spcPct val="93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93000"/>
              </a:lnSpc>
              <a:spcBef>
                <a:spcPts val="1425"/>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93000"/>
              </a:lnSpc>
              <a:spcBef>
                <a:spcPts val="1138"/>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93000"/>
              </a:lnSpc>
              <a:spcBef>
                <a:spcPts val="85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93000"/>
              </a:lnSpc>
              <a:spcBef>
                <a:spcPts val="575"/>
              </a:spcBef>
              <a:spcAft>
                <a:spcPts val="0"/>
              </a:spcAft>
              <a:buClr>
                <a:srgbClr val="000000"/>
              </a:buClr>
              <a:buSzPts val="1400"/>
              <a:buFont typeface="Arial"/>
              <a:buNone/>
              <a:defRPr sz="2000" b="0" i="0" u="none" strike="noStrike" cap="none">
                <a:solidFill>
                  <a:srgbClr val="00000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8"/>
        <p:cNvGrpSpPr/>
        <p:nvPr/>
      </p:nvGrpSpPr>
      <p:grpSpPr>
        <a:xfrm>
          <a:off x="0" y="0"/>
          <a:ext cx="0" cy="0"/>
          <a:chOff x="0" y="0"/>
          <a:chExt cx="0" cy="0"/>
        </a:xfrm>
      </p:grpSpPr>
      <p:sp>
        <p:nvSpPr>
          <p:cNvPr id="79" name="Google Shape;79;p36"/>
          <p:cNvSpPr/>
          <p:nvPr/>
        </p:nvSpPr>
        <p:spPr>
          <a:xfrm>
            <a:off x="3124200" y="6248400"/>
            <a:ext cx="2895600" cy="457200"/>
          </a:xfrm>
          <a:prstGeom prst="rect">
            <a:avLst/>
          </a:prstGeom>
          <a:no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nvGrpSpPr>
          <p:cNvPr id="80" name="Google Shape;80;p36"/>
          <p:cNvGrpSpPr/>
          <p:nvPr/>
        </p:nvGrpSpPr>
        <p:grpSpPr>
          <a:xfrm>
            <a:off x="0" y="0"/>
            <a:ext cx="9126538" cy="528638"/>
            <a:chOff x="0" y="0"/>
            <a:chExt cx="5749" cy="333"/>
          </a:xfrm>
        </p:grpSpPr>
        <p:sp>
          <p:nvSpPr>
            <p:cNvPr id="81" name="Google Shape;81;p36"/>
            <p:cNvSpPr/>
            <p:nvPr/>
          </p:nvSpPr>
          <p:spPr>
            <a:xfrm>
              <a:off x="0" y="0"/>
              <a:ext cx="169" cy="325"/>
            </a:xfrm>
            <a:prstGeom prst="rect">
              <a:avLst/>
            </a:prstGeom>
            <a:gradFill>
              <a:gsLst>
                <a:gs pos="0">
                  <a:srgbClr val="CCCCE6"/>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2" name="Google Shape;82;p36"/>
            <p:cNvSpPr/>
            <p:nvPr/>
          </p:nvSpPr>
          <p:spPr>
            <a:xfrm>
              <a:off x="260" y="85"/>
              <a:ext cx="5489" cy="162"/>
            </a:xfrm>
            <a:prstGeom prst="rect">
              <a:avLst/>
            </a:prstGeom>
            <a:gradFill>
              <a:gsLst>
                <a:gs pos="0">
                  <a:srgbClr val="00007D"/>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3" name="Google Shape;83;p36"/>
            <p:cNvSpPr/>
            <p:nvPr/>
          </p:nvSpPr>
          <p:spPr>
            <a:xfrm>
              <a:off x="258" y="85"/>
              <a:ext cx="76" cy="78"/>
            </a:xfrm>
            <a:prstGeom prst="rect">
              <a:avLst/>
            </a:prstGeom>
            <a:solidFill>
              <a:srgbClr val="CCCCE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4" name="Google Shape;84;p36"/>
            <p:cNvSpPr/>
            <p:nvPr/>
          </p:nvSpPr>
          <p:spPr>
            <a:xfrm>
              <a:off x="345" y="0"/>
              <a:ext cx="77" cy="76"/>
            </a:xfrm>
            <a:prstGeom prst="rect">
              <a:avLst/>
            </a:prstGeom>
            <a:solidFill>
              <a:srgbClr val="CCCCE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5" name="Google Shape;85;p36"/>
            <p:cNvSpPr/>
            <p:nvPr/>
          </p:nvSpPr>
          <p:spPr>
            <a:xfrm>
              <a:off x="345" y="85"/>
              <a:ext cx="77" cy="78"/>
            </a:xfrm>
            <a:prstGeom prst="rect">
              <a:avLst/>
            </a:prstGeom>
            <a:solidFill>
              <a:srgbClr val="9999CC"/>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6" name="Google Shape;86;p36"/>
            <p:cNvSpPr/>
            <p:nvPr/>
          </p:nvSpPr>
          <p:spPr>
            <a:xfrm>
              <a:off x="173" y="173"/>
              <a:ext cx="75" cy="76"/>
            </a:xfrm>
            <a:prstGeom prst="rect">
              <a:avLst/>
            </a:prstGeom>
            <a:solidFill>
              <a:srgbClr val="CCCCE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7" name="Google Shape;87;p36"/>
            <p:cNvSpPr/>
            <p:nvPr/>
          </p:nvSpPr>
          <p:spPr>
            <a:xfrm>
              <a:off x="83" y="86"/>
              <a:ext cx="78" cy="76"/>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8" name="Google Shape;88;p36"/>
            <p:cNvSpPr/>
            <p:nvPr/>
          </p:nvSpPr>
          <p:spPr>
            <a:xfrm>
              <a:off x="258" y="171"/>
              <a:ext cx="76" cy="76"/>
            </a:xfrm>
            <a:prstGeom prst="rect">
              <a:avLst/>
            </a:prstGeom>
            <a:solidFill>
              <a:srgbClr val="9999CC"/>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9" name="Google Shape;89;p36"/>
            <p:cNvSpPr/>
            <p:nvPr/>
          </p:nvSpPr>
          <p:spPr>
            <a:xfrm>
              <a:off x="173" y="258"/>
              <a:ext cx="75" cy="75"/>
            </a:xfrm>
            <a:prstGeom prst="rect">
              <a:avLst/>
            </a:prstGeom>
            <a:solidFill>
              <a:srgbClr val="9999CC"/>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90" name="Google Shape;90;p36"/>
          <p:cNvSpPr/>
          <p:nvPr/>
        </p:nvSpPr>
        <p:spPr>
          <a:xfrm>
            <a:off x="457200" y="6245225"/>
            <a:ext cx="2133600" cy="476250"/>
          </a:xfrm>
          <a:prstGeom prst="rect">
            <a:avLst/>
          </a:prstGeom>
          <a:no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1" name="Google Shape;91;p36"/>
          <p:cNvSpPr txBox="1">
            <a:spLocks noGrp="1"/>
          </p:cNvSpPr>
          <p:nvPr>
            <p:ph type="sldNum" idx="12"/>
          </p:nvPr>
        </p:nvSpPr>
        <p:spPr>
          <a:xfrm>
            <a:off x="6553200" y="6248400"/>
            <a:ext cx="2116138" cy="439738"/>
          </a:xfrm>
          <a:prstGeom prst="rect">
            <a:avLst/>
          </a:prstGeom>
          <a:noFill/>
          <a:ln>
            <a:noFill/>
          </a:ln>
        </p:spPr>
        <p:txBody>
          <a:bodyPr spcFirstLastPara="1" wrap="square" lIns="90000" tIns="46800" rIns="90000" bIns="46800" anchor="b" anchorCtr="0">
            <a:noAutofit/>
          </a:bodyPr>
          <a:lstStyle>
            <a:lvl1pPr marL="0" marR="0" lvl="0" indent="0" algn="l" rtl="0">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
        <p:nvSpPr>
          <p:cNvPr id="92" name="Google Shape;92;p36"/>
          <p:cNvSpPr txBox="1">
            <a:spLocks noGrp="1"/>
          </p:cNvSpPr>
          <p:nvPr>
            <p:ph type="title"/>
          </p:nvPr>
        </p:nvSpPr>
        <p:spPr>
          <a:xfrm>
            <a:off x="457200" y="273050"/>
            <a:ext cx="8224838" cy="1139825"/>
          </a:xfrm>
          <a:prstGeom prst="rect">
            <a:avLst/>
          </a:prstGeom>
          <a:noFill/>
          <a:ln>
            <a:noFill/>
          </a:ln>
        </p:spPr>
        <p:txBody>
          <a:bodyPr spcFirstLastPara="1" wrap="square" lIns="0" tIns="0" rIns="0" bIns="0" anchor="ctr" anchorCtr="0">
            <a:noAutofit/>
          </a:bodyPr>
          <a:lstStyle>
            <a:lvl1pPr marR="0" lvl="0" algn="l" rtl="0">
              <a:lnSpc>
                <a:spcPct val="93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93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93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93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93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93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93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93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93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3" name="Google Shape;93;p36"/>
          <p:cNvSpPr txBox="1">
            <a:spLocks noGrp="1"/>
          </p:cNvSpPr>
          <p:nvPr>
            <p:ph type="body" idx="1"/>
          </p:nvPr>
        </p:nvSpPr>
        <p:spPr>
          <a:xfrm>
            <a:off x="457200" y="1604963"/>
            <a:ext cx="8224838" cy="4521200"/>
          </a:xfrm>
          <a:prstGeom prst="rect">
            <a:avLst/>
          </a:prstGeom>
          <a:noFill/>
          <a:ln>
            <a:noFill/>
          </a:ln>
        </p:spPr>
        <p:txBody>
          <a:bodyPr spcFirstLastPara="1" wrap="square" lIns="0" tIns="12225" rIns="0" bIns="0" anchor="t" anchorCtr="0">
            <a:noAutofit/>
          </a:bodyPr>
          <a:lstStyle>
            <a:lvl1pPr marL="457200" marR="0" lvl="0" indent="-228600" algn="l" rtl="0">
              <a:lnSpc>
                <a:spcPct val="93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93000"/>
              </a:lnSpc>
              <a:spcBef>
                <a:spcPts val="1425"/>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93000"/>
              </a:lnSpc>
              <a:spcBef>
                <a:spcPts val="1138"/>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93000"/>
              </a:lnSpc>
              <a:spcBef>
                <a:spcPts val="85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93000"/>
              </a:lnSpc>
              <a:spcBef>
                <a:spcPts val="575"/>
              </a:spcBef>
              <a:spcAft>
                <a:spcPts val="0"/>
              </a:spcAft>
              <a:buClr>
                <a:srgbClr val="000000"/>
              </a:buClr>
              <a:buSzPts val="1400"/>
              <a:buFont typeface="Arial"/>
              <a:buNone/>
              <a:defRPr sz="2000" b="0" i="0" u="none" strike="noStrike" cap="none">
                <a:solidFill>
                  <a:srgbClr val="00000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46"/>
        <p:cNvGrpSpPr/>
        <p:nvPr/>
      </p:nvGrpSpPr>
      <p:grpSpPr>
        <a:xfrm>
          <a:off x="0" y="0"/>
          <a:ext cx="0" cy="0"/>
          <a:chOff x="0" y="0"/>
          <a:chExt cx="0" cy="0"/>
        </a:xfrm>
      </p:grpSpPr>
      <p:sp>
        <p:nvSpPr>
          <p:cNvPr id="147" name="Google Shape;147;p1"/>
          <p:cNvSpPr/>
          <p:nvPr/>
        </p:nvSpPr>
        <p:spPr>
          <a:xfrm>
            <a:off x="2339975" y="1828800"/>
            <a:ext cx="6651625" cy="22098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Times New Roman"/>
              <a:buNone/>
            </a:pPr>
            <a:r>
              <a:rPr lang="en-US" sz="3200" b="1" i="0" u="none" strike="noStrike" cap="none" dirty="0">
                <a:solidFill>
                  <a:schemeClr val="lt1"/>
                </a:solidFill>
                <a:latin typeface="Book Antiqua"/>
                <a:ea typeface="Book Antiqua"/>
                <a:cs typeface="Book Antiqua"/>
                <a:sym typeface="Book Antiqua"/>
              </a:rPr>
              <a:t>3</a:t>
            </a:r>
            <a:r>
              <a:rPr lang="en-US" sz="3200" b="1" i="0" u="none" strike="noStrike" cap="none" dirty="0" smtClean="0">
                <a:solidFill>
                  <a:schemeClr val="lt1"/>
                </a:solidFill>
                <a:latin typeface="Book Antiqua"/>
                <a:ea typeface="Book Antiqua"/>
                <a:cs typeface="Book Antiqua"/>
                <a:sym typeface="Book Antiqua"/>
              </a:rPr>
              <a:t>ο </a:t>
            </a:r>
            <a:r>
              <a:rPr lang="en-US" sz="3200" b="1" i="0" u="none" strike="noStrike" cap="none" dirty="0" err="1">
                <a:solidFill>
                  <a:schemeClr val="lt1"/>
                </a:solidFill>
                <a:latin typeface="Book Antiqua"/>
                <a:ea typeface="Book Antiqua"/>
                <a:cs typeface="Book Antiqua"/>
                <a:sym typeface="Book Antiqua"/>
              </a:rPr>
              <a:t>μάθημα-</a:t>
            </a:r>
            <a:r>
              <a:rPr lang="en-US" sz="3200" b="1" dirty="0" err="1">
                <a:solidFill>
                  <a:schemeClr val="lt1"/>
                </a:solidFill>
                <a:latin typeface="Book Antiqua"/>
                <a:ea typeface="Book Antiqua"/>
                <a:cs typeface="Book Antiqua"/>
                <a:sym typeface="Book Antiqua"/>
              </a:rPr>
              <a:t>Ευρωπαϊκά</a:t>
            </a:r>
            <a:r>
              <a:rPr lang="en-US" sz="3200" b="1" dirty="0">
                <a:solidFill>
                  <a:schemeClr val="lt1"/>
                </a:solidFill>
                <a:latin typeface="Book Antiqua"/>
                <a:ea typeface="Book Antiqua"/>
                <a:cs typeface="Book Antiqua"/>
                <a:sym typeface="Book Antiqua"/>
              </a:rPr>
              <a:t> </a:t>
            </a:r>
            <a:r>
              <a:rPr lang="en-US" sz="3200" b="1" dirty="0" err="1">
                <a:solidFill>
                  <a:schemeClr val="lt1"/>
                </a:solidFill>
                <a:latin typeface="Book Antiqua"/>
                <a:ea typeface="Book Antiqua"/>
                <a:cs typeface="Book Antiqua"/>
                <a:sym typeface="Book Antiqua"/>
              </a:rPr>
              <a:t>Πολιτικά</a:t>
            </a:r>
            <a:r>
              <a:rPr lang="en-US" sz="3200" b="1" dirty="0">
                <a:solidFill>
                  <a:schemeClr val="lt1"/>
                </a:solidFill>
                <a:latin typeface="Book Antiqua"/>
                <a:ea typeface="Book Antiqua"/>
                <a:cs typeface="Book Antiqua"/>
                <a:sym typeface="Book Antiqua"/>
              </a:rPr>
              <a:t> </a:t>
            </a:r>
            <a:r>
              <a:rPr lang="en-US" sz="3200" b="1" dirty="0" smtClean="0">
                <a:solidFill>
                  <a:schemeClr val="lt1"/>
                </a:solidFill>
                <a:latin typeface="Book Antiqua"/>
                <a:ea typeface="Book Antiqua"/>
                <a:cs typeface="Book Antiqua"/>
                <a:sym typeface="Book Antiqua"/>
              </a:rPr>
              <a:t> </a:t>
            </a:r>
            <a:r>
              <a:rPr lang="el-GR" sz="3200" b="1" dirty="0" smtClean="0">
                <a:solidFill>
                  <a:schemeClr val="lt1"/>
                </a:solidFill>
                <a:latin typeface="Book Antiqua"/>
                <a:ea typeface="Book Antiqua"/>
                <a:cs typeface="Book Antiqua"/>
                <a:sym typeface="Book Antiqua"/>
              </a:rPr>
              <a:t>Συστήματα- Κυβερνήσεις και κοινοβούλια</a:t>
            </a:r>
            <a:r>
              <a:rPr lang="en-US" sz="3200" b="1" i="0" u="none" strike="noStrike" cap="none" dirty="0" smtClean="0">
                <a:solidFill>
                  <a:schemeClr val="lt1"/>
                </a:solidFill>
                <a:latin typeface="Book Antiqua"/>
                <a:ea typeface="Book Antiqua"/>
                <a:cs typeface="Book Antiqua"/>
                <a:sym typeface="Book Antiqua"/>
              </a:rPr>
              <a:t>. </a:t>
            </a:r>
            <a:r>
              <a:rPr lang="en-US" sz="3200" b="1" i="0" u="none" strike="noStrike" cap="none" dirty="0" smtClean="0">
                <a:solidFill>
                  <a:schemeClr val="lt1"/>
                </a:solidFill>
                <a:latin typeface="Book Antiqua"/>
                <a:ea typeface="Book Antiqua"/>
                <a:cs typeface="Book Antiqua"/>
                <a:sym typeface="Book Antiqua"/>
              </a:rPr>
              <a:t>1</a:t>
            </a:r>
            <a:r>
              <a:rPr lang="el-GR" sz="3200" b="1" dirty="0" smtClean="0">
                <a:solidFill>
                  <a:schemeClr val="lt1"/>
                </a:solidFill>
                <a:latin typeface="Book Antiqua"/>
                <a:ea typeface="Book Antiqua"/>
                <a:cs typeface="Book Antiqua"/>
                <a:sym typeface="Book Antiqua"/>
              </a:rPr>
              <a:t>7</a:t>
            </a:r>
            <a:r>
              <a:rPr lang="en-US" sz="3200" b="1" i="0" u="none" strike="noStrike" cap="none" dirty="0" smtClean="0">
                <a:solidFill>
                  <a:schemeClr val="lt1"/>
                </a:solidFill>
                <a:latin typeface="Book Antiqua"/>
                <a:ea typeface="Book Antiqua"/>
                <a:cs typeface="Book Antiqua"/>
                <a:sym typeface="Book Antiqua"/>
              </a:rPr>
              <a:t>.</a:t>
            </a:r>
            <a:r>
              <a:rPr lang="en-US" sz="3200" b="1" dirty="0" smtClean="0">
                <a:solidFill>
                  <a:schemeClr val="lt1"/>
                </a:solidFill>
                <a:latin typeface="Book Antiqua"/>
                <a:ea typeface="Book Antiqua"/>
                <a:cs typeface="Book Antiqua"/>
                <a:sym typeface="Book Antiqua"/>
              </a:rPr>
              <a:t>11</a:t>
            </a:r>
            <a:r>
              <a:rPr lang="en-US" sz="3200" b="1" i="0" u="none" strike="noStrike" cap="none" dirty="0" smtClean="0">
                <a:solidFill>
                  <a:schemeClr val="lt1"/>
                </a:solidFill>
                <a:latin typeface="Book Antiqua"/>
                <a:ea typeface="Book Antiqua"/>
                <a:cs typeface="Book Antiqua"/>
                <a:sym typeface="Book Antiqua"/>
              </a:rPr>
              <a:t>.202</a:t>
            </a:r>
            <a:r>
              <a:rPr lang="el-GR" sz="3200" b="1" i="0" u="none" strike="noStrike" cap="none" dirty="0" smtClean="0">
                <a:solidFill>
                  <a:schemeClr val="lt1"/>
                </a:solidFill>
                <a:latin typeface="Book Antiqua"/>
                <a:ea typeface="Book Antiqua"/>
                <a:cs typeface="Book Antiqua"/>
                <a:sym typeface="Book Antiqua"/>
              </a:rPr>
              <a:t>4</a:t>
            </a:r>
            <a:endParaRPr sz="1400" b="0" i="0" u="none" strike="noStrike" cap="none">
              <a:solidFill>
                <a:schemeClr val="lt1"/>
              </a:solidFill>
              <a:latin typeface="Arial"/>
              <a:ea typeface="Arial"/>
              <a:cs typeface="Arial"/>
              <a:sym typeface="Arial"/>
            </a:endParaRPr>
          </a:p>
        </p:txBody>
      </p:sp>
      <p:sp>
        <p:nvSpPr>
          <p:cNvPr id="148" name="Google Shape;148;p1"/>
          <p:cNvSpPr/>
          <p:nvPr/>
        </p:nvSpPr>
        <p:spPr>
          <a:xfrm>
            <a:off x="1043000" y="4581525"/>
            <a:ext cx="7812000" cy="22098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600"/>
              </a:spcBef>
              <a:spcAft>
                <a:spcPts val="0"/>
              </a:spcAft>
              <a:buClr>
                <a:srgbClr val="000000"/>
              </a:buClr>
              <a:buSzPts val="2400"/>
              <a:buFont typeface="Times New Roman"/>
              <a:buNone/>
            </a:pPr>
            <a:endParaRPr sz="1400" b="0" i="0" u="none" strike="noStrike" cap="none">
              <a:solidFill>
                <a:srgbClr val="000000"/>
              </a:solidFill>
              <a:latin typeface="Arial"/>
              <a:ea typeface="Arial"/>
              <a:cs typeface="Arial"/>
              <a:sym typeface="Arial"/>
            </a:endParaRPr>
          </a:p>
          <a:p>
            <a:pPr marL="0" marR="0" lvl="0" indent="0" algn="ctr" rtl="0">
              <a:lnSpc>
                <a:spcPct val="80000"/>
              </a:lnSpc>
              <a:spcBef>
                <a:spcPts val="0"/>
              </a:spcBef>
              <a:spcAft>
                <a:spcPts val="0"/>
              </a:spcAft>
              <a:buClr>
                <a:schemeClr val="dk1"/>
              </a:buClr>
              <a:buSzPts val="2400"/>
              <a:buFont typeface="Arial"/>
              <a:buNone/>
            </a:pPr>
            <a:r>
              <a:rPr lang="en-US" sz="2400" b="1" i="0" u="none" strike="noStrike" cap="none">
                <a:solidFill>
                  <a:schemeClr val="dk1"/>
                </a:solidFill>
                <a:latin typeface="Garamond"/>
                <a:ea typeface="Garamond"/>
                <a:cs typeface="Garamond"/>
                <a:sym typeface="Garamond"/>
              </a:rPr>
              <a:t>Δρ. Παναγιώτης ΠΑΣΧΑΛΙΔΗΣ</a:t>
            </a:r>
            <a:endParaRPr sz="2400" b="1" i="0" u="none" strike="noStrike" cap="none">
              <a:solidFill>
                <a:schemeClr val="dk1"/>
              </a:solidFill>
              <a:latin typeface="Garamond"/>
              <a:ea typeface="Garamond"/>
              <a:cs typeface="Garamond"/>
              <a:sym typeface="Garamond"/>
            </a:endParaRPr>
          </a:p>
          <a:p>
            <a:pPr marL="0" marR="0" lvl="0" indent="0" algn="ctr" rtl="0">
              <a:lnSpc>
                <a:spcPct val="80000"/>
              </a:lnSpc>
              <a:spcBef>
                <a:spcPts val="0"/>
              </a:spcBef>
              <a:spcAft>
                <a:spcPts val="0"/>
              </a:spcAft>
              <a:buClr>
                <a:schemeClr val="dk1"/>
              </a:buClr>
              <a:buSzPts val="2400"/>
              <a:buFont typeface="Arial"/>
              <a:buNone/>
            </a:pPr>
            <a:endParaRPr sz="2400" b="1" i="0" u="none" strike="noStrike" cap="none">
              <a:solidFill>
                <a:schemeClr val="dk1"/>
              </a:solidFill>
              <a:latin typeface="Garamond"/>
              <a:ea typeface="Garamond"/>
              <a:cs typeface="Garamond"/>
              <a:sym typeface="Garamond"/>
            </a:endParaRPr>
          </a:p>
          <a:p>
            <a:pPr marL="0" marR="0" lvl="0" indent="0" algn="ctr" rtl="0">
              <a:lnSpc>
                <a:spcPct val="80000"/>
              </a:lnSpc>
              <a:spcBef>
                <a:spcPts val="500"/>
              </a:spcBef>
              <a:spcAft>
                <a:spcPts val="0"/>
              </a:spcAft>
              <a:buClr>
                <a:schemeClr val="dk1"/>
              </a:buClr>
              <a:buSzPts val="2000"/>
              <a:buFont typeface="Times New Roman"/>
              <a:buNone/>
            </a:pPr>
            <a:r>
              <a:rPr lang="en-US" sz="2000" b="1" i="0" u="none" strike="noStrike" cap="none">
                <a:solidFill>
                  <a:schemeClr val="dk1"/>
                </a:solidFill>
                <a:latin typeface="Garamond"/>
                <a:ea typeface="Garamond"/>
                <a:cs typeface="Garamond"/>
                <a:sym typeface="Garamond"/>
              </a:rPr>
              <a:t>Τμήμα </a:t>
            </a:r>
            <a:r>
              <a:rPr lang="en-US" sz="2000" b="1">
                <a:solidFill>
                  <a:schemeClr val="dk1"/>
                </a:solidFill>
                <a:latin typeface="Garamond"/>
                <a:ea typeface="Garamond"/>
                <a:cs typeface="Garamond"/>
                <a:sym typeface="Garamond"/>
              </a:rPr>
              <a:t>Πολιτικής Επιστήμης</a:t>
            </a:r>
            <a:endParaRPr sz="1400" b="0" i="0" u="none" strike="noStrike" cap="none">
              <a:solidFill>
                <a:schemeClr val="dk1"/>
              </a:solidFill>
              <a:latin typeface="Arial"/>
              <a:ea typeface="Arial"/>
              <a:cs typeface="Arial"/>
              <a:sym typeface="Arial"/>
            </a:endParaRPr>
          </a:p>
          <a:p>
            <a:pPr marL="0" marR="0" lvl="0" indent="0" algn="ctr" rtl="0">
              <a:lnSpc>
                <a:spcPct val="80000"/>
              </a:lnSpc>
              <a:spcBef>
                <a:spcPts val="425"/>
              </a:spcBef>
              <a:spcAft>
                <a:spcPts val="0"/>
              </a:spcAft>
              <a:buClr>
                <a:schemeClr val="dk1"/>
              </a:buClr>
              <a:buSzPts val="2000"/>
              <a:buFont typeface="Times New Roman"/>
              <a:buNone/>
            </a:pPr>
            <a:r>
              <a:rPr lang="en-US" sz="2000" b="1" i="0" u="none" strike="noStrike" cap="none">
                <a:solidFill>
                  <a:schemeClr val="dk1"/>
                </a:solidFill>
                <a:latin typeface="Garamond"/>
                <a:ea typeface="Garamond"/>
                <a:cs typeface="Garamond"/>
                <a:sym typeface="Garamond"/>
              </a:rPr>
              <a:t>Κ</a:t>
            </a:r>
            <a:r>
              <a:rPr lang="en-US" sz="2000" b="1">
                <a:solidFill>
                  <a:schemeClr val="dk1"/>
                </a:solidFill>
                <a:latin typeface="Garamond"/>
                <a:ea typeface="Garamond"/>
                <a:cs typeface="Garamond"/>
                <a:sym typeface="Garamond"/>
              </a:rPr>
              <a:t>ομοτηνή</a:t>
            </a:r>
            <a:r>
              <a:rPr lang="en-US" sz="2000" b="1" i="0" u="none" strike="noStrike" cap="none">
                <a:solidFill>
                  <a:schemeClr val="dk1"/>
                </a:solidFill>
                <a:latin typeface="Garamond"/>
                <a:ea typeface="Garamond"/>
                <a:cs typeface="Garamond"/>
                <a:sym typeface="Garamond"/>
              </a:rPr>
              <a:t>, </a:t>
            </a:r>
            <a:r>
              <a:rPr lang="en-US" sz="2000" b="1">
                <a:solidFill>
                  <a:schemeClr val="dk1"/>
                </a:solidFill>
                <a:latin typeface="Garamond"/>
                <a:ea typeface="Garamond"/>
                <a:cs typeface="Garamond"/>
                <a:sym typeface="Garamond"/>
              </a:rPr>
              <a:t>Δημοκρίτειο Πανεπιστήμιο Θράκης</a:t>
            </a:r>
            <a:endParaRPr sz="1400" b="0" i="0" u="none" strike="noStrike" cap="none">
              <a:solidFill>
                <a:schemeClr val="dk1"/>
              </a:solidFill>
              <a:latin typeface="Arial"/>
              <a:ea typeface="Arial"/>
              <a:cs typeface="Arial"/>
              <a:sym typeface="Arial"/>
            </a:endParaRPr>
          </a:p>
          <a:p>
            <a:pPr marL="0" marR="0" lvl="0" indent="0" algn="ctr" rtl="0">
              <a:lnSpc>
                <a:spcPct val="80000"/>
              </a:lnSpc>
              <a:spcBef>
                <a:spcPts val="425"/>
              </a:spcBef>
              <a:spcAft>
                <a:spcPts val="0"/>
              </a:spcAft>
              <a:buClr>
                <a:schemeClr val="dk1"/>
              </a:buClr>
              <a:buSzPts val="1700"/>
              <a:buFont typeface="Times New Roman"/>
              <a:buNone/>
            </a:pPr>
            <a:r>
              <a:rPr lang="en-US" sz="1700" b="1" i="0" u="none" strike="noStrike" cap="none">
                <a:solidFill>
                  <a:schemeClr val="dk1"/>
                </a:solidFill>
                <a:latin typeface="Garamond"/>
                <a:ea typeface="Garamond"/>
                <a:cs typeface="Garamond"/>
                <a:sym typeface="Garamond"/>
              </a:rPr>
              <a:t>Email: panagiotispaschalidis314@gmail.com</a:t>
            </a:r>
            <a:endParaRPr sz="1400" b="0" i="0" u="none" strike="noStrike" cap="none">
              <a:solidFill>
                <a:schemeClr val="dk1"/>
              </a:solidFill>
              <a:latin typeface="Arial"/>
              <a:ea typeface="Arial"/>
              <a:cs typeface="Arial"/>
              <a:sym typeface="Arial"/>
            </a:endParaRPr>
          </a:p>
          <a:p>
            <a:pPr marL="0" marR="0" lvl="0" indent="0" algn="ctr" rtl="0">
              <a:lnSpc>
                <a:spcPct val="80000"/>
              </a:lnSpc>
              <a:spcBef>
                <a:spcPts val="425"/>
              </a:spcBef>
              <a:spcAft>
                <a:spcPts val="0"/>
              </a:spcAft>
              <a:buClr>
                <a:schemeClr val="dk1"/>
              </a:buClr>
              <a:buSzPts val="1700"/>
              <a:buFont typeface="Times New Roman"/>
              <a:buNone/>
            </a:pPr>
            <a:r>
              <a:rPr lang="en-US" sz="1700" b="1" i="0" u="none" strike="noStrike" cap="none">
                <a:solidFill>
                  <a:schemeClr val="dk1"/>
                </a:solidFill>
                <a:latin typeface="Garamond"/>
                <a:ea typeface="Garamond"/>
                <a:cs typeface="Garamond"/>
                <a:sym typeface="Garamond"/>
              </a:rPr>
              <a:t>Τηλέφωνο Επικοινωνίας: 6981005323</a:t>
            </a:r>
            <a:endParaRPr sz="2000" b="1" i="0" u="none" strike="noStrike" cap="none">
              <a:solidFill>
                <a:srgbClr val="000000"/>
              </a:solidFill>
              <a:latin typeface="Garamond"/>
              <a:ea typeface="Garamond"/>
              <a:cs typeface="Garamond"/>
              <a:sym typeface="Garamond"/>
            </a:endParaRPr>
          </a:p>
        </p:txBody>
      </p:sp>
      <p:pic>
        <p:nvPicPr>
          <p:cNvPr id="149" name="Google Shape;149;p1"/>
          <p:cNvPicPr preferRelativeResize="0"/>
          <p:nvPr/>
        </p:nvPicPr>
        <p:blipFill>
          <a:blip r:embed="rId3">
            <a:alphaModFix/>
          </a:blip>
          <a:stretch>
            <a:fillRect/>
          </a:stretch>
        </p:blipFill>
        <p:spPr>
          <a:xfrm>
            <a:off x="4920800" y="0"/>
            <a:ext cx="2035175" cy="1565475"/>
          </a:xfrm>
          <a:prstGeom prst="rect">
            <a:avLst/>
          </a:prstGeom>
          <a:noFill/>
          <a:ln>
            <a:noFill/>
          </a:ln>
        </p:spPr>
      </p:pic>
      <p:pic>
        <p:nvPicPr>
          <p:cNvPr id="150" name="Google Shape;150;p1"/>
          <p:cNvPicPr preferRelativeResize="0"/>
          <p:nvPr/>
        </p:nvPicPr>
        <p:blipFill>
          <a:blip r:embed="rId4">
            <a:alphaModFix/>
          </a:blip>
          <a:stretch>
            <a:fillRect/>
          </a:stretch>
        </p:blipFill>
        <p:spPr>
          <a:xfrm>
            <a:off x="7005600" y="0"/>
            <a:ext cx="2138400" cy="16647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6"/>
        <p:cNvGrpSpPr/>
        <p:nvPr/>
      </p:nvGrpSpPr>
      <p:grpSpPr>
        <a:xfrm>
          <a:off x="0" y="0"/>
          <a:ext cx="0" cy="0"/>
          <a:chOff x="0" y="0"/>
          <a:chExt cx="0" cy="0"/>
        </a:xfrm>
      </p:grpSpPr>
      <p:sp>
        <p:nvSpPr>
          <p:cNvPr id="157" name="Google Shape;157;g292a9acef56_0_4"/>
          <p:cNvSpPr/>
          <p:nvPr/>
        </p:nvSpPr>
        <p:spPr>
          <a:xfrm>
            <a:off x="0" y="1210775"/>
            <a:ext cx="8893200" cy="5647225"/>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400"/>
              <a:buFont typeface="Times New Roman"/>
              <a:buNone/>
            </a:pPr>
            <a:endParaRPr lang="el-GR" sz="1700" b="1" dirty="0" smtClean="0"/>
          </a:p>
          <a:p>
            <a:pPr marL="0" marR="0" lvl="0" indent="0" algn="l" rtl="0">
              <a:lnSpc>
                <a:spcPct val="115000"/>
              </a:lnSpc>
              <a:spcBef>
                <a:spcPts val="0"/>
              </a:spcBef>
              <a:spcAft>
                <a:spcPts val="0"/>
              </a:spcAft>
              <a:buClr>
                <a:srgbClr val="000000"/>
              </a:buClr>
              <a:buSzPts val="1400"/>
              <a:buFontTx/>
              <a:buChar char="-"/>
            </a:pPr>
            <a:r>
              <a:rPr lang="el-GR" sz="1700" b="1" dirty="0" smtClean="0"/>
              <a:t>Πρωθυπουργοί/ κυβερνήσεις και κοινοβούλια</a:t>
            </a:r>
          </a:p>
          <a:p>
            <a:pPr marL="0" marR="0" lvl="0" indent="0" algn="l" rtl="0">
              <a:lnSpc>
                <a:spcPct val="115000"/>
              </a:lnSpc>
              <a:spcBef>
                <a:spcPts val="0"/>
              </a:spcBef>
              <a:spcAft>
                <a:spcPts val="0"/>
              </a:spcAft>
              <a:buClr>
                <a:srgbClr val="000000"/>
              </a:buClr>
              <a:buSzPts val="1400"/>
              <a:buFontTx/>
              <a:buChar char="-"/>
            </a:pPr>
            <a:endParaRPr lang="el-GR" sz="1700" b="1" i="0" u="none" strike="noStrike" cap="none" dirty="0" smtClean="0">
              <a:solidFill>
                <a:srgbClr val="000000"/>
              </a:solidFill>
              <a:latin typeface="Arial"/>
              <a:ea typeface="Arial"/>
              <a:cs typeface="Arial"/>
              <a:sym typeface="Arial"/>
            </a:endParaRPr>
          </a:p>
          <a:p>
            <a:pPr marL="0" marR="0" lvl="0" indent="0" algn="just" rtl="0">
              <a:lnSpc>
                <a:spcPct val="115000"/>
              </a:lnSpc>
              <a:spcBef>
                <a:spcPts val="0"/>
              </a:spcBef>
              <a:spcAft>
                <a:spcPts val="0"/>
              </a:spcAft>
              <a:buClr>
                <a:srgbClr val="000000"/>
              </a:buClr>
              <a:buSzPts val="1400"/>
            </a:pPr>
            <a:r>
              <a:rPr lang="el-GR" sz="1700" b="1" dirty="0" smtClean="0"/>
              <a:t>   Σε όλα τα ευρωπαϊκά κράτη, με εξαίρεση την </a:t>
            </a:r>
            <a:r>
              <a:rPr lang="el-GR" sz="1700" b="1" dirty="0" smtClean="0"/>
              <a:t>Κύπρο, </a:t>
            </a:r>
            <a:r>
              <a:rPr lang="el-GR" sz="1700" b="1" dirty="0" smtClean="0"/>
              <a:t>το πρόσωπο/ αξίωμα που έχει την ευθύνη της </a:t>
            </a:r>
            <a:r>
              <a:rPr lang="el-GR" sz="1700" b="1" dirty="0" smtClean="0"/>
              <a:t>κυβέρνησης </a:t>
            </a:r>
            <a:r>
              <a:rPr lang="el-GR" sz="1700" b="1" dirty="0" smtClean="0"/>
              <a:t>είναι ο πρωθυπουργός (συνήθως είναι και ο/η αρχηγός του μεγαλύτερου κόμματος στο κοινοβούλιο, άλλες φορές όπως π.χ. σε κυβερνήσεις συνεργασίας αυτό δεν είναι απαραίτητο) </a:t>
            </a:r>
          </a:p>
          <a:p>
            <a:pPr marL="0" marR="0" lvl="0" indent="0" algn="just" rtl="0">
              <a:lnSpc>
                <a:spcPct val="115000"/>
              </a:lnSpc>
              <a:spcBef>
                <a:spcPts val="0"/>
              </a:spcBef>
              <a:spcAft>
                <a:spcPts val="0"/>
              </a:spcAft>
              <a:buClr>
                <a:srgbClr val="000000"/>
              </a:buClr>
              <a:buSzPts val="1400"/>
            </a:pPr>
            <a:endParaRPr lang="el-GR" sz="1700" b="1" i="0" u="none" strike="noStrike" cap="none" dirty="0" smtClean="0">
              <a:solidFill>
                <a:srgbClr val="000000"/>
              </a:solidFill>
              <a:latin typeface="Arial"/>
              <a:ea typeface="Arial"/>
              <a:cs typeface="Arial"/>
              <a:sym typeface="Arial"/>
            </a:endParaRPr>
          </a:p>
          <a:p>
            <a:pPr marL="0" marR="0" lvl="0" indent="0" algn="just" rtl="0">
              <a:lnSpc>
                <a:spcPct val="115000"/>
              </a:lnSpc>
              <a:spcBef>
                <a:spcPts val="0"/>
              </a:spcBef>
              <a:spcAft>
                <a:spcPts val="0"/>
              </a:spcAft>
              <a:buClr>
                <a:srgbClr val="000000"/>
              </a:buClr>
              <a:buSzPts val="1400"/>
            </a:pPr>
            <a:r>
              <a:rPr lang="el-GR" sz="1700" b="1" dirty="0" smtClean="0"/>
              <a:t>   Κατά κανόνα, η εκτελεστική εξουσία ασκείται από τις κυβερνήσεις που βασίζονται στην αποδοχή των κοινοβουλίων. Από την άλλη, ο/η πρωθυπουργός έχει την εξουσία να διορίζει ή να παύει υπουργούς, να διαλύει το κοινοβούλιο και γενικά να έχει την πρωτοβουλία της νομοθετικής και κοινοβουλευτικής διαδικασίας. </a:t>
            </a:r>
          </a:p>
          <a:p>
            <a:pPr marL="0" marR="0" lvl="0" indent="0" algn="just" rtl="0">
              <a:lnSpc>
                <a:spcPct val="115000"/>
              </a:lnSpc>
              <a:spcBef>
                <a:spcPts val="0"/>
              </a:spcBef>
              <a:spcAft>
                <a:spcPts val="0"/>
              </a:spcAft>
              <a:buClr>
                <a:srgbClr val="000000"/>
              </a:buClr>
              <a:buSzPts val="1400"/>
            </a:pPr>
            <a:endParaRPr lang="el-GR" sz="1700" b="1" i="0" u="none" strike="noStrike" cap="none" dirty="0" smtClean="0">
              <a:solidFill>
                <a:srgbClr val="000000"/>
              </a:solidFill>
              <a:latin typeface="Arial"/>
              <a:ea typeface="Arial"/>
              <a:cs typeface="Arial"/>
              <a:sym typeface="Arial"/>
            </a:endParaRPr>
          </a:p>
          <a:p>
            <a:pPr marL="0" marR="0" lvl="0" indent="0" algn="just" rtl="0">
              <a:lnSpc>
                <a:spcPct val="115000"/>
              </a:lnSpc>
              <a:spcBef>
                <a:spcPts val="0"/>
              </a:spcBef>
              <a:spcAft>
                <a:spcPts val="0"/>
              </a:spcAft>
              <a:buClr>
                <a:srgbClr val="000000"/>
              </a:buClr>
              <a:buSzPts val="1400"/>
            </a:pPr>
            <a:r>
              <a:rPr lang="el-GR" sz="1700" b="1" dirty="0" smtClean="0"/>
              <a:t>    Γενικότερα, η εξουσία του πρωθυπουργού είναι ανάλογη της δύναμής του κόμματός στου στο κοινοβούλιο και την κυβέρνηση. Δηλαδή, σε κυβερνήσεις συνεργασίας, υπάρχουν μικρότερα περιθώρια για απόλυτη εξουσία και πρωτοβουλίες. </a:t>
            </a:r>
            <a:endParaRPr lang="el-GR" sz="1700" b="1" i="0" u="none" strike="noStrike" cap="none" dirty="0" smtClean="0">
              <a:solidFill>
                <a:srgbClr val="000000"/>
              </a:solidFill>
              <a:latin typeface="Arial"/>
              <a:ea typeface="Arial"/>
              <a:cs typeface="Arial"/>
              <a:sym typeface="Arial"/>
            </a:endParaRPr>
          </a:p>
          <a:p>
            <a:pPr marL="0" marR="0" lvl="0" indent="0" algn="just" rtl="0">
              <a:lnSpc>
                <a:spcPct val="115000"/>
              </a:lnSpc>
              <a:spcBef>
                <a:spcPts val="0"/>
              </a:spcBef>
              <a:spcAft>
                <a:spcPts val="0"/>
              </a:spcAft>
              <a:buClr>
                <a:srgbClr val="000000"/>
              </a:buClr>
              <a:buSzPts val="1400"/>
              <a:buFont typeface="Times New Roman"/>
              <a:buNone/>
            </a:pPr>
            <a:endParaRPr sz="1700" b="1" i="0" u="none" strike="noStrike" cap="none">
              <a:solidFill>
                <a:srgbClr val="000000"/>
              </a:solidFill>
              <a:latin typeface="Arial"/>
              <a:ea typeface="Arial"/>
              <a:cs typeface="Arial"/>
              <a:sym typeface="Arial"/>
            </a:endParaRPr>
          </a:p>
          <a:p>
            <a:pPr marL="457200" lvl="1" indent="-342900" algn="just">
              <a:lnSpc>
                <a:spcPct val="115000"/>
              </a:lnSpc>
              <a:buSzPts val="1800"/>
              <a:buFontTx/>
              <a:buChar char="-"/>
            </a:pPr>
            <a:endParaRPr lang="en-US" sz="1800" b="1" dirty="0" smtClean="0"/>
          </a:p>
          <a:p>
            <a:pPr marL="457200" lvl="1" indent="-342900" algn="just">
              <a:lnSpc>
                <a:spcPct val="115000"/>
              </a:lnSpc>
              <a:buSzPts val="1800"/>
            </a:pPr>
            <a:endParaRPr lang="en-US" sz="1800" b="1" dirty="0" smtClean="0"/>
          </a:p>
          <a:p>
            <a:pPr marL="457200" lvl="1" indent="-342900" algn="just">
              <a:lnSpc>
                <a:spcPct val="115000"/>
              </a:lnSpc>
              <a:buSzPts val="1800"/>
            </a:pPr>
            <a:endParaRPr lang="en-US" sz="1800" b="1" dirty="0" smtClean="0"/>
          </a:p>
          <a:p>
            <a:pPr marL="457200" lvl="1" indent="-342900" algn="just">
              <a:lnSpc>
                <a:spcPct val="115000"/>
              </a:lnSpc>
              <a:buSzPts val="1800"/>
            </a:pPr>
            <a:endParaRPr lang="en-US" sz="1800" b="1" dirty="0" smtClean="0"/>
          </a:p>
          <a:p>
            <a:pPr marL="457200" lvl="1" indent="-342900" algn="just">
              <a:lnSpc>
                <a:spcPct val="115000"/>
              </a:lnSpc>
              <a:buSzPts val="1800"/>
            </a:pPr>
            <a:r>
              <a:rPr lang="el-GR" sz="1800" b="1" dirty="0" smtClean="0"/>
              <a:t> </a:t>
            </a:r>
            <a:endParaRPr lang="en-US" sz="1800" b="1" dirty="0" smtClean="0"/>
          </a:p>
          <a:p>
            <a:pPr marL="457200" marR="0" lvl="0" indent="-342900" algn="just" rtl="0">
              <a:lnSpc>
                <a:spcPct val="115000"/>
              </a:lnSpc>
              <a:spcBef>
                <a:spcPts val="0"/>
              </a:spcBef>
              <a:spcAft>
                <a:spcPts val="0"/>
              </a:spcAft>
              <a:buClr>
                <a:srgbClr val="000000"/>
              </a:buClr>
              <a:buSzPts val="1800"/>
            </a:pPr>
            <a:r>
              <a:rPr lang="en-US" sz="1800" b="1" i="0" u="none" strike="noStrike" cap="none" dirty="0" smtClean="0">
                <a:solidFill>
                  <a:srgbClr val="000000"/>
                </a:solidFill>
                <a:latin typeface="Arial"/>
                <a:ea typeface="Arial"/>
                <a:cs typeface="Arial"/>
                <a:sym typeface="Arial"/>
              </a:rPr>
              <a:t>      </a:t>
            </a:r>
            <a:endParaRPr sz="1800" b="1" i="0" u="none" strike="noStrike" cap="none">
              <a:solidFill>
                <a:srgbClr val="000000"/>
              </a:solidFill>
              <a:latin typeface="Arial"/>
              <a:ea typeface="Arial"/>
              <a:cs typeface="Arial"/>
              <a:sym typeface="Arial"/>
            </a:endParaRPr>
          </a:p>
          <a:p>
            <a:pPr marL="15875" marR="0" lvl="0" indent="0" algn="l" rtl="0">
              <a:lnSpc>
                <a:spcPct val="115000"/>
              </a:lnSpc>
              <a:spcBef>
                <a:spcPts val="0"/>
              </a:spcBef>
              <a:spcAft>
                <a:spcPts val="0"/>
              </a:spcAft>
              <a:buClr>
                <a:srgbClr val="000000"/>
              </a:buClr>
              <a:buSzPts val="1400"/>
              <a:buFont typeface="Times New Roman"/>
              <a:buNone/>
            </a:pPr>
            <a:r>
              <a:rPr lang="en-US" sz="1800" b="1" i="0" u="none" strike="noStrike" cap="none" dirty="0">
                <a:solidFill>
                  <a:srgbClr val="000000"/>
                </a:solidFill>
                <a:latin typeface="Arial"/>
                <a:ea typeface="Arial"/>
                <a:cs typeface="Arial"/>
                <a:sym typeface="Arial"/>
              </a:rPr>
              <a:t>  </a:t>
            </a:r>
            <a:endParaRPr sz="1800" b="1"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800"/>
              <a:buFont typeface="Arial"/>
              <a:buNone/>
            </a:pPr>
            <a:r>
              <a:rPr lang="en-US" sz="1800" b="1" i="0" u="none" strike="noStrike" cap="none" dirty="0">
                <a:solidFill>
                  <a:srgbClr val="000000"/>
                </a:solidFill>
                <a:latin typeface="Arial"/>
                <a:ea typeface="Arial"/>
                <a:cs typeface="Arial"/>
                <a:sym typeface="Arial"/>
              </a:rPr>
              <a:t> </a:t>
            </a:r>
            <a:endParaRPr sz="1800" b="1" i="0" u="none" strike="noStrike" cap="none">
              <a:solidFill>
                <a:srgbClr val="000000"/>
              </a:solidFill>
              <a:latin typeface="Arial"/>
              <a:ea typeface="Arial"/>
              <a:cs typeface="Arial"/>
              <a:sym typeface="Arial"/>
            </a:endParaRPr>
          </a:p>
        </p:txBody>
      </p:sp>
      <p:grpSp>
        <p:nvGrpSpPr>
          <p:cNvPr id="2" name="Google Shape;158;g292a9acef56_0_4"/>
          <p:cNvGrpSpPr/>
          <p:nvPr/>
        </p:nvGrpSpPr>
        <p:grpSpPr>
          <a:xfrm>
            <a:off x="0" y="0"/>
            <a:ext cx="8985251" cy="611188"/>
            <a:chOff x="0" y="0"/>
            <a:chExt cx="5660" cy="385"/>
          </a:xfrm>
        </p:grpSpPr>
        <p:sp>
          <p:nvSpPr>
            <p:cNvPr id="159" name="Google Shape;159;g292a9acef56_0_4"/>
            <p:cNvSpPr/>
            <p:nvPr/>
          </p:nvSpPr>
          <p:spPr>
            <a:xfrm>
              <a:off x="0" y="0"/>
              <a:ext cx="300" cy="300"/>
            </a:xfrm>
            <a:prstGeom prst="rect">
              <a:avLst/>
            </a:prstGeom>
            <a:gradFill>
              <a:gsLst>
                <a:gs pos="0">
                  <a:srgbClr val="8EC000"/>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0" name="Google Shape;160;g292a9acef56_0_4"/>
            <p:cNvSpPr/>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1" name="Google Shape;161;g292a9acef56_0_4"/>
            <p:cNvSpPr/>
            <p:nvPr/>
          </p:nvSpPr>
          <p:spPr>
            <a:xfrm>
              <a:off x="258" y="85"/>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2" name="Google Shape;162;g292a9acef56_0_4"/>
            <p:cNvSpPr/>
            <p:nvPr/>
          </p:nvSpPr>
          <p:spPr>
            <a:xfrm>
              <a:off x="345" y="0"/>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3" name="Google Shape;163;g292a9acef56_0_4"/>
            <p:cNvSpPr/>
            <p:nvPr/>
          </p:nvSpPr>
          <p:spPr>
            <a:xfrm>
              <a:off x="345" y="85"/>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4" name="Google Shape;164;g292a9acef56_0_4"/>
            <p:cNvSpPr/>
            <p:nvPr/>
          </p:nvSpPr>
          <p:spPr>
            <a:xfrm>
              <a:off x="173" y="173"/>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5" name="Google Shape;165;g292a9acef56_0_4"/>
            <p:cNvSpPr/>
            <p:nvPr/>
          </p:nvSpPr>
          <p:spPr>
            <a:xfrm>
              <a:off x="83" y="86"/>
              <a:ext cx="0" cy="0"/>
            </a:xfrm>
            <a:prstGeom prst="rect">
              <a:avLst/>
            </a:prstGeom>
            <a:solidFill>
              <a:srgbClr val="96969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6" name="Google Shape;166;g292a9acef56_0_4"/>
            <p:cNvSpPr/>
            <p:nvPr/>
          </p:nvSpPr>
          <p:spPr>
            <a:xfrm>
              <a:off x="258" y="171"/>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7" name="Google Shape;167;g292a9acef56_0_4"/>
            <p:cNvSpPr/>
            <p:nvPr/>
          </p:nvSpPr>
          <p:spPr>
            <a:xfrm>
              <a:off x="173" y="258"/>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168" name="Google Shape;168;g292a9acef56_0_4"/>
          <p:cNvSpPr/>
          <p:nvPr/>
        </p:nvSpPr>
        <p:spPr>
          <a:xfrm>
            <a:off x="908050" y="533400"/>
            <a:ext cx="7416900" cy="528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Times New Roman"/>
              <a:buNone/>
            </a:pPr>
            <a:r>
              <a:rPr lang="el-GR" sz="1800" b="1" dirty="0" smtClean="0">
                <a:solidFill>
                  <a:schemeClr val="dk1"/>
                </a:solidFill>
                <a:latin typeface="Book Antiqua"/>
                <a:ea typeface="Book Antiqua"/>
                <a:cs typeface="Book Antiqua"/>
                <a:sym typeface="Book Antiqua"/>
              </a:rPr>
              <a:t>3</a:t>
            </a:r>
            <a:r>
              <a:rPr lang="en-US" sz="1800" b="1" dirty="0" smtClean="0">
                <a:solidFill>
                  <a:schemeClr val="dk1"/>
                </a:solidFill>
                <a:latin typeface="Book Antiqua"/>
                <a:ea typeface="Book Antiqua"/>
                <a:cs typeface="Book Antiqua"/>
                <a:sym typeface="Book Antiqua"/>
              </a:rPr>
              <a:t>ο </a:t>
            </a:r>
            <a:r>
              <a:rPr lang="en-US" sz="1800" b="1" i="0" u="none" strike="noStrike" cap="none" dirty="0" err="1">
                <a:solidFill>
                  <a:schemeClr val="dk1"/>
                </a:solidFill>
                <a:latin typeface="Book Antiqua"/>
                <a:ea typeface="Book Antiqua"/>
                <a:cs typeface="Book Antiqua"/>
                <a:sym typeface="Book Antiqua"/>
              </a:rPr>
              <a:t>μάθημα</a:t>
            </a:r>
            <a:r>
              <a:rPr lang="en-US" sz="1800" b="1" i="0" u="none" strike="noStrike" cap="none" dirty="0">
                <a:solidFill>
                  <a:schemeClr val="dk1"/>
                </a:solidFill>
                <a:latin typeface="Book Antiqua"/>
                <a:ea typeface="Book Antiqua"/>
                <a:cs typeface="Book Antiqua"/>
                <a:sym typeface="Book Antiqua"/>
              </a:rPr>
              <a:t>- </a:t>
            </a:r>
            <a:r>
              <a:rPr lang="en-US" sz="1800" b="1" dirty="0" err="1">
                <a:solidFill>
                  <a:schemeClr val="dk1"/>
                </a:solidFill>
                <a:latin typeface="Book Antiqua"/>
                <a:ea typeface="Book Antiqua"/>
                <a:cs typeface="Book Antiqua"/>
                <a:sym typeface="Book Antiqua"/>
              </a:rPr>
              <a:t>Ευρωπαϊκά</a:t>
            </a:r>
            <a:r>
              <a:rPr lang="en-US" sz="1800" b="1" dirty="0">
                <a:solidFill>
                  <a:schemeClr val="dk1"/>
                </a:solidFill>
                <a:latin typeface="Book Antiqua"/>
                <a:ea typeface="Book Antiqua"/>
                <a:cs typeface="Book Antiqua"/>
                <a:sym typeface="Book Antiqua"/>
              </a:rPr>
              <a:t> </a:t>
            </a:r>
            <a:r>
              <a:rPr lang="en-US" sz="1800" b="1" dirty="0" err="1">
                <a:solidFill>
                  <a:schemeClr val="dk1"/>
                </a:solidFill>
                <a:latin typeface="Book Antiqua"/>
                <a:ea typeface="Book Antiqua"/>
                <a:cs typeface="Book Antiqua"/>
                <a:sym typeface="Book Antiqua"/>
              </a:rPr>
              <a:t>Πολιτικά</a:t>
            </a:r>
            <a:r>
              <a:rPr lang="en-US" sz="1800" b="1" dirty="0">
                <a:solidFill>
                  <a:schemeClr val="dk1"/>
                </a:solidFill>
                <a:latin typeface="Book Antiqua"/>
                <a:ea typeface="Book Antiqua"/>
                <a:cs typeface="Book Antiqua"/>
                <a:sym typeface="Book Antiqua"/>
              </a:rPr>
              <a:t> </a:t>
            </a:r>
            <a:r>
              <a:rPr lang="en-US" sz="1800" b="1" dirty="0" err="1" smtClean="0">
                <a:solidFill>
                  <a:schemeClr val="dk1"/>
                </a:solidFill>
                <a:latin typeface="Book Antiqua"/>
                <a:ea typeface="Book Antiqua"/>
                <a:cs typeface="Book Antiqua"/>
                <a:sym typeface="Book Antiqua"/>
              </a:rPr>
              <a:t>Συστήματα-Κυβέρνησ</a:t>
            </a:r>
            <a:r>
              <a:rPr lang="el-GR" sz="1800" b="1" dirty="0" smtClean="0">
                <a:solidFill>
                  <a:schemeClr val="dk1"/>
                </a:solidFill>
                <a:latin typeface="Book Antiqua"/>
                <a:ea typeface="Book Antiqua"/>
                <a:cs typeface="Book Antiqua"/>
                <a:sym typeface="Book Antiqua"/>
              </a:rPr>
              <a:t>εις και κοινοβούλια</a:t>
            </a:r>
            <a:r>
              <a:rPr lang="en-US" sz="1800" b="1" dirty="0" smtClean="0">
                <a:solidFill>
                  <a:schemeClr val="dk1"/>
                </a:solidFill>
                <a:latin typeface="Book Antiqua"/>
                <a:ea typeface="Book Antiqua"/>
                <a:cs typeface="Book Antiqua"/>
                <a:sym typeface="Book Antiqua"/>
              </a:rPr>
              <a:t> </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6"/>
        <p:cNvGrpSpPr/>
        <p:nvPr/>
      </p:nvGrpSpPr>
      <p:grpSpPr>
        <a:xfrm>
          <a:off x="0" y="0"/>
          <a:ext cx="0" cy="0"/>
          <a:chOff x="0" y="0"/>
          <a:chExt cx="0" cy="0"/>
        </a:xfrm>
      </p:grpSpPr>
      <p:sp>
        <p:nvSpPr>
          <p:cNvPr id="157" name="Google Shape;157;g292a9acef56_0_4"/>
          <p:cNvSpPr/>
          <p:nvPr/>
        </p:nvSpPr>
        <p:spPr>
          <a:xfrm>
            <a:off x="0" y="1210775"/>
            <a:ext cx="8893200" cy="5647225"/>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400"/>
              <a:buFont typeface="Times New Roman"/>
              <a:buNone/>
            </a:pPr>
            <a:endParaRPr lang="el-GR" sz="1700" b="1" i="0" u="none" strike="noStrike" cap="none" dirty="0" smtClean="0">
              <a:solidFill>
                <a:srgbClr val="000000"/>
              </a:solidFill>
              <a:latin typeface="Arial"/>
              <a:ea typeface="Arial"/>
              <a:cs typeface="Arial"/>
              <a:sym typeface="Arial"/>
            </a:endParaRPr>
          </a:p>
          <a:p>
            <a:pPr marL="0" marR="0" lvl="0" indent="0" algn="just" rtl="0">
              <a:lnSpc>
                <a:spcPct val="115000"/>
              </a:lnSpc>
              <a:spcBef>
                <a:spcPts val="0"/>
              </a:spcBef>
              <a:spcAft>
                <a:spcPts val="0"/>
              </a:spcAft>
              <a:buClr>
                <a:srgbClr val="000000"/>
              </a:buClr>
              <a:buSzPts val="1400"/>
            </a:pPr>
            <a:r>
              <a:rPr lang="el-GR" sz="1700" b="1" dirty="0" smtClean="0"/>
              <a:t>  </a:t>
            </a:r>
            <a:endParaRPr sz="1700" b="1" i="0" u="none" strike="noStrike" cap="none">
              <a:solidFill>
                <a:srgbClr val="000000"/>
              </a:solidFill>
              <a:latin typeface="Arial"/>
              <a:ea typeface="Arial"/>
              <a:cs typeface="Arial"/>
              <a:sym typeface="Arial"/>
            </a:endParaRPr>
          </a:p>
          <a:p>
            <a:pPr marL="457200" lvl="1" indent="-342900" algn="just">
              <a:lnSpc>
                <a:spcPct val="115000"/>
              </a:lnSpc>
              <a:buSzPts val="1800"/>
              <a:buFontTx/>
              <a:buChar char="-"/>
            </a:pPr>
            <a:endParaRPr lang="en-US" sz="1800" b="1" dirty="0" smtClean="0"/>
          </a:p>
          <a:p>
            <a:pPr marL="457200" lvl="1" indent="-342900" algn="just">
              <a:lnSpc>
                <a:spcPct val="115000"/>
              </a:lnSpc>
              <a:buSzPts val="1800"/>
            </a:pPr>
            <a:endParaRPr lang="en-US" sz="1800" b="1" dirty="0" smtClean="0"/>
          </a:p>
          <a:p>
            <a:pPr marL="457200" lvl="1" indent="-342900" algn="just">
              <a:lnSpc>
                <a:spcPct val="115000"/>
              </a:lnSpc>
              <a:buSzPts val="1800"/>
            </a:pPr>
            <a:endParaRPr lang="en-US" sz="1800" b="1" dirty="0" smtClean="0"/>
          </a:p>
          <a:p>
            <a:pPr marL="457200" lvl="1" indent="-342900" algn="just">
              <a:lnSpc>
                <a:spcPct val="115000"/>
              </a:lnSpc>
              <a:buSzPts val="1800"/>
            </a:pPr>
            <a:endParaRPr lang="en-US" sz="1800" b="1" dirty="0" smtClean="0"/>
          </a:p>
          <a:p>
            <a:pPr marL="457200" lvl="1" indent="-342900" algn="just">
              <a:lnSpc>
                <a:spcPct val="115000"/>
              </a:lnSpc>
              <a:buSzPts val="1800"/>
            </a:pPr>
            <a:r>
              <a:rPr lang="el-GR" sz="1800" b="1" dirty="0" smtClean="0"/>
              <a:t> </a:t>
            </a:r>
            <a:endParaRPr lang="en-US" sz="1800" b="1" dirty="0" smtClean="0"/>
          </a:p>
          <a:p>
            <a:pPr marL="457200" marR="0" lvl="0" indent="-342900" algn="just" rtl="0">
              <a:lnSpc>
                <a:spcPct val="115000"/>
              </a:lnSpc>
              <a:spcBef>
                <a:spcPts val="0"/>
              </a:spcBef>
              <a:spcAft>
                <a:spcPts val="0"/>
              </a:spcAft>
              <a:buClr>
                <a:srgbClr val="000000"/>
              </a:buClr>
              <a:buSzPts val="1800"/>
            </a:pPr>
            <a:r>
              <a:rPr lang="en-US" sz="1800" b="1" i="0" u="none" strike="noStrike" cap="none" dirty="0" smtClean="0">
                <a:solidFill>
                  <a:srgbClr val="000000"/>
                </a:solidFill>
                <a:latin typeface="Arial"/>
                <a:ea typeface="Arial"/>
                <a:cs typeface="Arial"/>
                <a:sym typeface="Arial"/>
              </a:rPr>
              <a:t>      </a:t>
            </a:r>
            <a:endParaRPr sz="1800" b="1" i="0" u="none" strike="noStrike" cap="none">
              <a:solidFill>
                <a:srgbClr val="000000"/>
              </a:solidFill>
              <a:latin typeface="Arial"/>
              <a:ea typeface="Arial"/>
              <a:cs typeface="Arial"/>
              <a:sym typeface="Arial"/>
            </a:endParaRPr>
          </a:p>
          <a:p>
            <a:pPr marL="15875" marR="0" lvl="0" indent="0" algn="l" rtl="0">
              <a:lnSpc>
                <a:spcPct val="115000"/>
              </a:lnSpc>
              <a:spcBef>
                <a:spcPts val="0"/>
              </a:spcBef>
              <a:spcAft>
                <a:spcPts val="0"/>
              </a:spcAft>
              <a:buClr>
                <a:srgbClr val="000000"/>
              </a:buClr>
              <a:buSzPts val="1400"/>
              <a:buFont typeface="Times New Roman"/>
              <a:buNone/>
            </a:pPr>
            <a:r>
              <a:rPr lang="en-US" sz="1800" b="1" i="0" u="none" strike="noStrike" cap="none" dirty="0">
                <a:solidFill>
                  <a:srgbClr val="000000"/>
                </a:solidFill>
                <a:latin typeface="Arial"/>
                <a:ea typeface="Arial"/>
                <a:cs typeface="Arial"/>
                <a:sym typeface="Arial"/>
              </a:rPr>
              <a:t>  </a:t>
            </a:r>
            <a:endParaRPr sz="1800" b="1"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800"/>
              <a:buFont typeface="Arial"/>
              <a:buNone/>
            </a:pPr>
            <a:r>
              <a:rPr lang="en-US" sz="1800" b="1" i="0" u="none" strike="noStrike" cap="none" dirty="0">
                <a:solidFill>
                  <a:srgbClr val="000000"/>
                </a:solidFill>
                <a:latin typeface="Arial"/>
                <a:ea typeface="Arial"/>
                <a:cs typeface="Arial"/>
                <a:sym typeface="Arial"/>
              </a:rPr>
              <a:t> </a:t>
            </a:r>
            <a:endParaRPr sz="1800" b="1" i="0" u="none" strike="noStrike" cap="none">
              <a:solidFill>
                <a:srgbClr val="000000"/>
              </a:solidFill>
              <a:latin typeface="Arial"/>
              <a:ea typeface="Arial"/>
              <a:cs typeface="Arial"/>
              <a:sym typeface="Arial"/>
            </a:endParaRPr>
          </a:p>
        </p:txBody>
      </p:sp>
      <p:grpSp>
        <p:nvGrpSpPr>
          <p:cNvPr id="2" name="Google Shape;158;g292a9acef56_0_4"/>
          <p:cNvGrpSpPr/>
          <p:nvPr/>
        </p:nvGrpSpPr>
        <p:grpSpPr>
          <a:xfrm>
            <a:off x="0" y="0"/>
            <a:ext cx="8985251" cy="611188"/>
            <a:chOff x="0" y="0"/>
            <a:chExt cx="5660" cy="385"/>
          </a:xfrm>
        </p:grpSpPr>
        <p:sp>
          <p:nvSpPr>
            <p:cNvPr id="159" name="Google Shape;159;g292a9acef56_0_4"/>
            <p:cNvSpPr/>
            <p:nvPr/>
          </p:nvSpPr>
          <p:spPr>
            <a:xfrm>
              <a:off x="0" y="0"/>
              <a:ext cx="300" cy="300"/>
            </a:xfrm>
            <a:prstGeom prst="rect">
              <a:avLst/>
            </a:prstGeom>
            <a:gradFill>
              <a:gsLst>
                <a:gs pos="0">
                  <a:srgbClr val="8EC000"/>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0" name="Google Shape;160;g292a9acef56_0_4"/>
            <p:cNvSpPr/>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1" name="Google Shape;161;g292a9acef56_0_4"/>
            <p:cNvSpPr/>
            <p:nvPr/>
          </p:nvSpPr>
          <p:spPr>
            <a:xfrm>
              <a:off x="258" y="85"/>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2" name="Google Shape;162;g292a9acef56_0_4"/>
            <p:cNvSpPr/>
            <p:nvPr/>
          </p:nvSpPr>
          <p:spPr>
            <a:xfrm>
              <a:off x="345" y="0"/>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3" name="Google Shape;163;g292a9acef56_0_4"/>
            <p:cNvSpPr/>
            <p:nvPr/>
          </p:nvSpPr>
          <p:spPr>
            <a:xfrm>
              <a:off x="345" y="85"/>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4" name="Google Shape;164;g292a9acef56_0_4"/>
            <p:cNvSpPr/>
            <p:nvPr/>
          </p:nvSpPr>
          <p:spPr>
            <a:xfrm>
              <a:off x="173" y="173"/>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5" name="Google Shape;165;g292a9acef56_0_4"/>
            <p:cNvSpPr/>
            <p:nvPr/>
          </p:nvSpPr>
          <p:spPr>
            <a:xfrm>
              <a:off x="83" y="86"/>
              <a:ext cx="0" cy="0"/>
            </a:xfrm>
            <a:prstGeom prst="rect">
              <a:avLst/>
            </a:prstGeom>
            <a:solidFill>
              <a:srgbClr val="96969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6" name="Google Shape;166;g292a9acef56_0_4"/>
            <p:cNvSpPr/>
            <p:nvPr/>
          </p:nvSpPr>
          <p:spPr>
            <a:xfrm>
              <a:off x="258" y="171"/>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7" name="Google Shape;167;g292a9acef56_0_4"/>
            <p:cNvSpPr/>
            <p:nvPr/>
          </p:nvSpPr>
          <p:spPr>
            <a:xfrm>
              <a:off x="173" y="258"/>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168" name="Google Shape;168;g292a9acef56_0_4"/>
          <p:cNvSpPr/>
          <p:nvPr/>
        </p:nvSpPr>
        <p:spPr>
          <a:xfrm>
            <a:off x="908050" y="533400"/>
            <a:ext cx="7416900" cy="528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Times New Roman"/>
              <a:buNone/>
            </a:pPr>
            <a:r>
              <a:rPr lang="el-GR" sz="1800" b="1" dirty="0" smtClean="0">
                <a:solidFill>
                  <a:schemeClr val="dk1"/>
                </a:solidFill>
                <a:latin typeface="Book Antiqua"/>
                <a:ea typeface="Book Antiqua"/>
                <a:cs typeface="Book Antiqua"/>
                <a:sym typeface="Book Antiqua"/>
              </a:rPr>
              <a:t>3</a:t>
            </a:r>
            <a:r>
              <a:rPr lang="en-US" sz="1800" b="1" dirty="0" smtClean="0">
                <a:solidFill>
                  <a:schemeClr val="dk1"/>
                </a:solidFill>
                <a:latin typeface="Book Antiqua"/>
                <a:ea typeface="Book Antiqua"/>
                <a:cs typeface="Book Antiqua"/>
                <a:sym typeface="Book Antiqua"/>
              </a:rPr>
              <a:t>ο </a:t>
            </a:r>
            <a:r>
              <a:rPr lang="en-US" sz="1800" b="1" i="0" u="none" strike="noStrike" cap="none" dirty="0" err="1">
                <a:solidFill>
                  <a:schemeClr val="dk1"/>
                </a:solidFill>
                <a:latin typeface="Book Antiqua"/>
                <a:ea typeface="Book Antiqua"/>
                <a:cs typeface="Book Antiqua"/>
                <a:sym typeface="Book Antiqua"/>
              </a:rPr>
              <a:t>μάθημα</a:t>
            </a:r>
            <a:r>
              <a:rPr lang="en-US" sz="1800" b="1" i="0" u="none" strike="noStrike" cap="none" dirty="0">
                <a:solidFill>
                  <a:schemeClr val="dk1"/>
                </a:solidFill>
                <a:latin typeface="Book Antiqua"/>
                <a:ea typeface="Book Antiqua"/>
                <a:cs typeface="Book Antiqua"/>
                <a:sym typeface="Book Antiqua"/>
              </a:rPr>
              <a:t>- </a:t>
            </a:r>
            <a:r>
              <a:rPr lang="en-US" sz="1800" b="1" dirty="0" err="1">
                <a:solidFill>
                  <a:schemeClr val="dk1"/>
                </a:solidFill>
                <a:latin typeface="Book Antiqua"/>
                <a:ea typeface="Book Antiqua"/>
                <a:cs typeface="Book Antiqua"/>
                <a:sym typeface="Book Antiqua"/>
              </a:rPr>
              <a:t>Ευρωπαϊκά</a:t>
            </a:r>
            <a:r>
              <a:rPr lang="en-US" sz="1800" b="1" dirty="0">
                <a:solidFill>
                  <a:schemeClr val="dk1"/>
                </a:solidFill>
                <a:latin typeface="Book Antiqua"/>
                <a:ea typeface="Book Antiqua"/>
                <a:cs typeface="Book Antiqua"/>
                <a:sym typeface="Book Antiqua"/>
              </a:rPr>
              <a:t> </a:t>
            </a:r>
            <a:r>
              <a:rPr lang="en-US" sz="1800" b="1" dirty="0" err="1">
                <a:solidFill>
                  <a:schemeClr val="dk1"/>
                </a:solidFill>
                <a:latin typeface="Book Antiqua"/>
                <a:ea typeface="Book Antiqua"/>
                <a:cs typeface="Book Antiqua"/>
                <a:sym typeface="Book Antiqua"/>
              </a:rPr>
              <a:t>Πολιτικά</a:t>
            </a:r>
            <a:r>
              <a:rPr lang="en-US" sz="1800" b="1" dirty="0">
                <a:solidFill>
                  <a:schemeClr val="dk1"/>
                </a:solidFill>
                <a:latin typeface="Book Antiqua"/>
                <a:ea typeface="Book Antiqua"/>
                <a:cs typeface="Book Antiqua"/>
                <a:sym typeface="Book Antiqua"/>
              </a:rPr>
              <a:t> </a:t>
            </a:r>
            <a:r>
              <a:rPr lang="en-US" sz="1800" b="1" dirty="0" err="1" smtClean="0">
                <a:solidFill>
                  <a:schemeClr val="dk1"/>
                </a:solidFill>
                <a:latin typeface="Book Antiqua"/>
                <a:ea typeface="Book Antiqua"/>
                <a:cs typeface="Book Antiqua"/>
                <a:sym typeface="Book Antiqua"/>
              </a:rPr>
              <a:t>Συστήματα-Κυβέρνησ</a:t>
            </a:r>
            <a:r>
              <a:rPr lang="el-GR" sz="1800" b="1" dirty="0" smtClean="0">
                <a:solidFill>
                  <a:schemeClr val="dk1"/>
                </a:solidFill>
                <a:latin typeface="Book Antiqua"/>
                <a:ea typeface="Book Antiqua"/>
                <a:cs typeface="Book Antiqua"/>
                <a:sym typeface="Book Antiqua"/>
              </a:rPr>
              <a:t>εις και κοινοβούλια</a:t>
            </a:r>
            <a:r>
              <a:rPr lang="en-US" sz="1800" b="1" dirty="0" smtClean="0">
                <a:solidFill>
                  <a:schemeClr val="dk1"/>
                </a:solidFill>
                <a:latin typeface="Book Antiqua"/>
                <a:ea typeface="Book Antiqua"/>
                <a:cs typeface="Book Antiqua"/>
                <a:sym typeface="Book Antiqua"/>
              </a:rPr>
              <a:t> </a:t>
            </a:r>
            <a:endParaRPr sz="1800" b="0" i="0" u="none" strike="noStrike" cap="none">
              <a:solidFill>
                <a:schemeClr val="dk1"/>
              </a:solidFill>
              <a:latin typeface="Arial"/>
              <a:ea typeface="Arial"/>
              <a:cs typeface="Arial"/>
              <a:sym typeface="Arial"/>
            </a:endParaRPr>
          </a:p>
        </p:txBody>
      </p:sp>
      <p:pic>
        <p:nvPicPr>
          <p:cNvPr id="1026" name="Picture 2" descr="C:\Users\User\Downloads\Screenshot 2023-11-13 at 21-54-44 european-politics-a-comparative-introduction-4nbsped-1137581336-9781137581334_compress-1.pdf.png"/>
          <p:cNvPicPr>
            <a:picLocks noChangeAspect="1" noChangeArrowheads="1"/>
          </p:cNvPicPr>
          <p:nvPr/>
        </p:nvPicPr>
        <p:blipFill>
          <a:blip r:embed="rId3"/>
          <a:srcRect/>
          <a:stretch>
            <a:fillRect/>
          </a:stretch>
        </p:blipFill>
        <p:spPr bwMode="auto">
          <a:xfrm>
            <a:off x="3581401" y="1409700"/>
            <a:ext cx="4757738" cy="5103813"/>
          </a:xfrm>
          <a:prstGeom prst="rect">
            <a:avLst/>
          </a:prstGeom>
          <a:noFill/>
        </p:spPr>
      </p:pic>
      <p:sp>
        <p:nvSpPr>
          <p:cNvPr id="15" name="14 - TextBox"/>
          <p:cNvSpPr txBox="1"/>
          <p:nvPr/>
        </p:nvSpPr>
        <p:spPr>
          <a:xfrm>
            <a:off x="406400" y="2247900"/>
            <a:ext cx="1993900" cy="1600438"/>
          </a:xfrm>
          <a:prstGeom prst="rect">
            <a:avLst/>
          </a:prstGeom>
          <a:noFill/>
        </p:spPr>
        <p:txBody>
          <a:bodyPr wrap="square" rtlCol="0">
            <a:spAutoFit/>
          </a:bodyPr>
          <a:lstStyle/>
          <a:p>
            <a:r>
              <a:rPr lang="el-GR" dirty="0" smtClean="0"/>
              <a:t>Συγκριτικά στοιχεία για το μέγεθος της χώρας, το αριθμό μελών των κοινοβουλίων και τον αριθμό των μελών της κυβέρνησης, πηγή</a:t>
            </a:r>
            <a:r>
              <a:rPr lang="en-US" dirty="0" smtClean="0"/>
              <a:t> Tim Bale, 2017</a:t>
            </a:r>
            <a:endParaRPr lang="el-G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6"/>
        <p:cNvGrpSpPr/>
        <p:nvPr/>
      </p:nvGrpSpPr>
      <p:grpSpPr>
        <a:xfrm>
          <a:off x="0" y="0"/>
          <a:ext cx="0" cy="0"/>
          <a:chOff x="0" y="0"/>
          <a:chExt cx="0" cy="0"/>
        </a:xfrm>
      </p:grpSpPr>
      <p:sp>
        <p:nvSpPr>
          <p:cNvPr id="157" name="Google Shape;157;g292a9acef56_0_4"/>
          <p:cNvSpPr/>
          <p:nvPr/>
        </p:nvSpPr>
        <p:spPr>
          <a:xfrm>
            <a:off x="0" y="1210775"/>
            <a:ext cx="8893200" cy="5647225"/>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400"/>
              <a:buFont typeface="Times New Roman"/>
              <a:buNone/>
            </a:pPr>
            <a:endParaRPr lang="el-GR" sz="1700" b="1" i="0" u="none" strike="noStrike" cap="none" dirty="0" smtClean="0">
              <a:solidFill>
                <a:srgbClr val="000000"/>
              </a:solidFill>
              <a:latin typeface="Arial"/>
              <a:ea typeface="Arial"/>
              <a:cs typeface="Arial"/>
              <a:sym typeface="Arial"/>
            </a:endParaRPr>
          </a:p>
          <a:p>
            <a:pPr marL="0" marR="0" lvl="0" indent="0" algn="just" rtl="0">
              <a:lnSpc>
                <a:spcPct val="115000"/>
              </a:lnSpc>
              <a:spcBef>
                <a:spcPts val="0"/>
              </a:spcBef>
              <a:spcAft>
                <a:spcPts val="0"/>
              </a:spcAft>
              <a:buClr>
                <a:srgbClr val="000000"/>
              </a:buClr>
              <a:buSzPts val="1400"/>
            </a:pPr>
            <a:r>
              <a:rPr lang="el-GR" sz="1700" b="1" dirty="0" smtClean="0"/>
              <a:t>  </a:t>
            </a:r>
            <a:endParaRPr sz="1700" b="1" i="0" u="none" strike="noStrike" cap="none">
              <a:solidFill>
                <a:srgbClr val="000000"/>
              </a:solidFill>
              <a:latin typeface="Arial"/>
              <a:ea typeface="Arial"/>
              <a:cs typeface="Arial"/>
              <a:sym typeface="Arial"/>
            </a:endParaRPr>
          </a:p>
          <a:p>
            <a:pPr marL="457200" lvl="1" indent="-342900" algn="just">
              <a:lnSpc>
                <a:spcPct val="115000"/>
              </a:lnSpc>
              <a:buSzPts val="1800"/>
              <a:buFontTx/>
              <a:buChar char="-"/>
            </a:pPr>
            <a:endParaRPr lang="en-US" sz="1800" b="1" dirty="0" smtClean="0"/>
          </a:p>
          <a:p>
            <a:pPr marL="457200" lvl="1" indent="-342900" algn="just">
              <a:lnSpc>
                <a:spcPct val="115000"/>
              </a:lnSpc>
              <a:buSzPts val="1800"/>
            </a:pPr>
            <a:endParaRPr lang="en-US" sz="1800" b="1" dirty="0" smtClean="0"/>
          </a:p>
          <a:p>
            <a:pPr marL="457200" lvl="1" indent="-342900" algn="just">
              <a:lnSpc>
                <a:spcPct val="115000"/>
              </a:lnSpc>
              <a:buSzPts val="1800"/>
            </a:pPr>
            <a:endParaRPr lang="en-US" sz="1800" b="1" dirty="0" smtClean="0"/>
          </a:p>
          <a:p>
            <a:pPr marL="457200" lvl="1" indent="-342900" algn="just">
              <a:lnSpc>
                <a:spcPct val="115000"/>
              </a:lnSpc>
              <a:buSzPts val="1800"/>
            </a:pPr>
            <a:endParaRPr lang="en-US" sz="1800" b="1" dirty="0" smtClean="0"/>
          </a:p>
          <a:p>
            <a:pPr marL="457200" lvl="1" indent="-342900" algn="just">
              <a:lnSpc>
                <a:spcPct val="115000"/>
              </a:lnSpc>
              <a:buSzPts val="1800"/>
            </a:pPr>
            <a:r>
              <a:rPr lang="el-GR" sz="1800" b="1" dirty="0" smtClean="0"/>
              <a:t> </a:t>
            </a:r>
            <a:endParaRPr lang="en-US" sz="1800" b="1" dirty="0" smtClean="0"/>
          </a:p>
          <a:p>
            <a:pPr marL="457200" marR="0" lvl="0" indent="-342900" algn="just" rtl="0">
              <a:lnSpc>
                <a:spcPct val="115000"/>
              </a:lnSpc>
              <a:spcBef>
                <a:spcPts val="0"/>
              </a:spcBef>
              <a:spcAft>
                <a:spcPts val="0"/>
              </a:spcAft>
              <a:buClr>
                <a:srgbClr val="000000"/>
              </a:buClr>
              <a:buSzPts val="1800"/>
            </a:pPr>
            <a:r>
              <a:rPr lang="en-US" sz="1800" b="1" i="0" u="none" strike="noStrike" cap="none" dirty="0" smtClean="0">
                <a:solidFill>
                  <a:srgbClr val="000000"/>
                </a:solidFill>
                <a:latin typeface="Arial"/>
                <a:ea typeface="Arial"/>
                <a:cs typeface="Arial"/>
                <a:sym typeface="Arial"/>
              </a:rPr>
              <a:t>      </a:t>
            </a:r>
            <a:endParaRPr sz="1800" b="1" i="0" u="none" strike="noStrike" cap="none">
              <a:solidFill>
                <a:srgbClr val="000000"/>
              </a:solidFill>
              <a:latin typeface="Arial"/>
              <a:ea typeface="Arial"/>
              <a:cs typeface="Arial"/>
              <a:sym typeface="Arial"/>
            </a:endParaRPr>
          </a:p>
          <a:p>
            <a:pPr marL="15875" marR="0" lvl="0" indent="0" algn="l" rtl="0">
              <a:lnSpc>
                <a:spcPct val="115000"/>
              </a:lnSpc>
              <a:spcBef>
                <a:spcPts val="0"/>
              </a:spcBef>
              <a:spcAft>
                <a:spcPts val="0"/>
              </a:spcAft>
              <a:buClr>
                <a:srgbClr val="000000"/>
              </a:buClr>
              <a:buSzPts val="1400"/>
              <a:buFont typeface="Times New Roman"/>
              <a:buNone/>
            </a:pPr>
            <a:r>
              <a:rPr lang="en-US" sz="1800" b="1" i="0" u="none" strike="noStrike" cap="none" dirty="0">
                <a:solidFill>
                  <a:srgbClr val="000000"/>
                </a:solidFill>
                <a:latin typeface="Arial"/>
                <a:ea typeface="Arial"/>
                <a:cs typeface="Arial"/>
                <a:sym typeface="Arial"/>
              </a:rPr>
              <a:t>  </a:t>
            </a:r>
            <a:endParaRPr sz="1800" b="1"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800"/>
              <a:buFont typeface="Arial"/>
              <a:buNone/>
            </a:pPr>
            <a:r>
              <a:rPr lang="en-US" sz="1800" b="1" i="0" u="none" strike="noStrike" cap="none" dirty="0">
                <a:solidFill>
                  <a:srgbClr val="000000"/>
                </a:solidFill>
                <a:latin typeface="Arial"/>
                <a:ea typeface="Arial"/>
                <a:cs typeface="Arial"/>
                <a:sym typeface="Arial"/>
              </a:rPr>
              <a:t> </a:t>
            </a:r>
            <a:endParaRPr sz="1800" b="1" i="0" u="none" strike="noStrike" cap="none">
              <a:solidFill>
                <a:srgbClr val="000000"/>
              </a:solidFill>
              <a:latin typeface="Arial"/>
              <a:ea typeface="Arial"/>
              <a:cs typeface="Arial"/>
              <a:sym typeface="Arial"/>
            </a:endParaRPr>
          </a:p>
        </p:txBody>
      </p:sp>
      <p:grpSp>
        <p:nvGrpSpPr>
          <p:cNvPr id="2" name="Google Shape;158;g292a9acef56_0_4"/>
          <p:cNvGrpSpPr/>
          <p:nvPr/>
        </p:nvGrpSpPr>
        <p:grpSpPr>
          <a:xfrm>
            <a:off x="0" y="0"/>
            <a:ext cx="8985251" cy="611188"/>
            <a:chOff x="0" y="0"/>
            <a:chExt cx="5660" cy="385"/>
          </a:xfrm>
        </p:grpSpPr>
        <p:sp>
          <p:nvSpPr>
            <p:cNvPr id="159" name="Google Shape;159;g292a9acef56_0_4"/>
            <p:cNvSpPr/>
            <p:nvPr/>
          </p:nvSpPr>
          <p:spPr>
            <a:xfrm>
              <a:off x="0" y="0"/>
              <a:ext cx="300" cy="300"/>
            </a:xfrm>
            <a:prstGeom prst="rect">
              <a:avLst/>
            </a:prstGeom>
            <a:gradFill>
              <a:gsLst>
                <a:gs pos="0">
                  <a:srgbClr val="8EC000"/>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0" name="Google Shape;160;g292a9acef56_0_4"/>
            <p:cNvSpPr/>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1" name="Google Shape;161;g292a9acef56_0_4"/>
            <p:cNvSpPr/>
            <p:nvPr/>
          </p:nvSpPr>
          <p:spPr>
            <a:xfrm>
              <a:off x="258" y="85"/>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2" name="Google Shape;162;g292a9acef56_0_4"/>
            <p:cNvSpPr/>
            <p:nvPr/>
          </p:nvSpPr>
          <p:spPr>
            <a:xfrm>
              <a:off x="345" y="0"/>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3" name="Google Shape;163;g292a9acef56_0_4"/>
            <p:cNvSpPr/>
            <p:nvPr/>
          </p:nvSpPr>
          <p:spPr>
            <a:xfrm>
              <a:off x="345" y="85"/>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4" name="Google Shape;164;g292a9acef56_0_4"/>
            <p:cNvSpPr/>
            <p:nvPr/>
          </p:nvSpPr>
          <p:spPr>
            <a:xfrm>
              <a:off x="173" y="173"/>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5" name="Google Shape;165;g292a9acef56_0_4"/>
            <p:cNvSpPr/>
            <p:nvPr/>
          </p:nvSpPr>
          <p:spPr>
            <a:xfrm>
              <a:off x="83" y="86"/>
              <a:ext cx="0" cy="0"/>
            </a:xfrm>
            <a:prstGeom prst="rect">
              <a:avLst/>
            </a:prstGeom>
            <a:solidFill>
              <a:srgbClr val="96969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6" name="Google Shape;166;g292a9acef56_0_4"/>
            <p:cNvSpPr/>
            <p:nvPr/>
          </p:nvSpPr>
          <p:spPr>
            <a:xfrm>
              <a:off x="258" y="171"/>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7" name="Google Shape;167;g292a9acef56_0_4"/>
            <p:cNvSpPr/>
            <p:nvPr/>
          </p:nvSpPr>
          <p:spPr>
            <a:xfrm>
              <a:off x="173" y="258"/>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168" name="Google Shape;168;g292a9acef56_0_4"/>
          <p:cNvSpPr/>
          <p:nvPr/>
        </p:nvSpPr>
        <p:spPr>
          <a:xfrm>
            <a:off x="908050" y="533400"/>
            <a:ext cx="7416900" cy="528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Times New Roman"/>
              <a:buNone/>
            </a:pPr>
            <a:r>
              <a:rPr lang="el-GR" sz="1800" b="1" dirty="0" smtClean="0">
                <a:solidFill>
                  <a:schemeClr val="dk1"/>
                </a:solidFill>
                <a:latin typeface="Book Antiqua"/>
                <a:ea typeface="Book Antiqua"/>
                <a:cs typeface="Book Antiqua"/>
                <a:sym typeface="Book Antiqua"/>
              </a:rPr>
              <a:t>3</a:t>
            </a:r>
            <a:r>
              <a:rPr lang="en-US" sz="1800" b="1" dirty="0" smtClean="0">
                <a:solidFill>
                  <a:schemeClr val="dk1"/>
                </a:solidFill>
                <a:latin typeface="Book Antiqua"/>
                <a:ea typeface="Book Antiqua"/>
                <a:cs typeface="Book Antiqua"/>
                <a:sym typeface="Book Antiqua"/>
              </a:rPr>
              <a:t>ο </a:t>
            </a:r>
            <a:r>
              <a:rPr lang="en-US" sz="1800" b="1" i="0" u="none" strike="noStrike" cap="none" dirty="0" err="1">
                <a:solidFill>
                  <a:schemeClr val="dk1"/>
                </a:solidFill>
                <a:latin typeface="Book Antiqua"/>
                <a:ea typeface="Book Antiqua"/>
                <a:cs typeface="Book Antiqua"/>
                <a:sym typeface="Book Antiqua"/>
              </a:rPr>
              <a:t>μάθημα</a:t>
            </a:r>
            <a:r>
              <a:rPr lang="en-US" sz="1800" b="1" i="0" u="none" strike="noStrike" cap="none" dirty="0">
                <a:solidFill>
                  <a:schemeClr val="dk1"/>
                </a:solidFill>
                <a:latin typeface="Book Antiqua"/>
                <a:ea typeface="Book Antiqua"/>
                <a:cs typeface="Book Antiqua"/>
                <a:sym typeface="Book Antiqua"/>
              </a:rPr>
              <a:t>- </a:t>
            </a:r>
            <a:r>
              <a:rPr lang="en-US" sz="1800" b="1" dirty="0" err="1">
                <a:solidFill>
                  <a:schemeClr val="dk1"/>
                </a:solidFill>
                <a:latin typeface="Book Antiqua"/>
                <a:ea typeface="Book Antiqua"/>
                <a:cs typeface="Book Antiqua"/>
                <a:sym typeface="Book Antiqua"/>
              </a:rPr>
              <a:t>Ευρωπαϊκά</a:t>
            </a:r>
            <a:r>
              <a:rPr lang="en-US" sz="1800" b="1" dirty="0">
                <a:solidFill>
                  <a:schemeClr val="dk1"/>
                </a:solidFill>
                <a:latin typeface="Book Antiqua"/>
                <a:ea typeface="Book Antiqua"/>
                <a:cs typeface="Book Antiqua"/>
                <a:sym typeface="Book Antiqua"/>
              </a:rPr>
              <a:t> </a:t>
            </a:r>
            <a:r>
              <a:rPr lang="en-US" sz="1800" b="1" dirty="0" err="1">
                <a:solidFill>
                  <a:schemeClr val="dk1"/>
                </a:solidFill>
                <a:latin typeface="Book Antiqua"/>
                <a:ea typeface="Book Antiqua"/>
                <a:cs typeface="Book Antiqua"/>
                <a:sym typeface="Book Antiqua"/>
              </a:rPr>
              <a:t>Πολιτικά</a:t>
            </a:r>
            <a:r>
              <a:rPr lang="en-US" sz="1800" b="1" dirty="0">
                <a:solidFill>
                  <a:schemeClr val="dk1"/>
                </a:solidFill>
                <a:latin typeface="Book Antiqua"/>
                <a:ea typeface="Book Antiqua"/>
                <a:cs typeface="Book Antiqua"/>
                <a:sym typeface="Book Antiqua"/>
              </a:rPr>
              <a:t> </a:t>
            </a:r>
            <a:r>
              <a:rPr lang="en-US" sz="1800" b="1" dirty="0" err="1" smtClean="0">
                <a:solidFill>
                  <a:schemeClr val="dk1"/>
                </a:solidFill>
                <a:latin typeface="Book Antiqua"/>
                <a:ea typeface="Book Antiqua"/>
                <a:cs typeface="Book Antiqua"/>
                <a:sym typeface="Book Antiqua"/>
              </a:rPr>
              <a:t>Συστήματα-Κυβέρνησ</a:t>
            </a:r>
            <a:r>
              <a:rPr lang="el-GR" sz="1800" b="1" dirty="0" smtClean="0">
                <a:solidFill>
                  <a:schemeClr val="dk1"/>
                </a:solidFill>
                <a:latin typeface="Book Antiqua"/>
                <a:ea typeface="Book Antiqua"/>
                <a:cs typeface="Book Antiqua"/>
                <a:sym typeface="Book Antiqua"/>
              </a:rPr>
              <a:t>εις και κοινοβούλια</a:t>
            </a:r>
            <a:r>
              <a:rPr lang="en-US" sz="1800" b="1" dirty="0" smtClean="0">
                <a:solidFill>
                  <a:schemeClr val="dk1"/>
                </a:solidFill>
                <a:latin typeface="Book Antiqua"/>
                <a:ea typeface="Book Antiqua"/>
                <a:cs typeface="Book Antiqua"/>
                <a:sym typeface="Book Antiqua"/>
              </a:rPr>
              <a:t> </a:t>
            </a:r>
            <a:endParaRPr sz="1800" b="0" i="0" u="none" strike="noStrike" cap="none">
              <a:solidFill>
                <a:schemeClr val="dk1"/>
              </a:solidFill>
              <a:latin typeface="Arial"/>
              <a:ea typeface="Arial"/>
              <a:cs typeface="Arial"/>
              <a:sym typeface="Arial"/>
            </a:endParaRPr>
          </a:p>
        </p:txBody>
      </p:sp>
      <p:sp>
        <p:nvSpPr>
          <p:cNvPr id="15" name="14 - TextBox"/>
          <p:cNvSpPr txBox="1"/>
          <p:nvPr/>
        </p:nvSpPr>
        <p:spPr>
          <a:xfrm>
            <a:off x="406400" y="2247900"/>
            <a:ext cx="1993900" cy="1815882"/>
          </a:xfrm>
          <a:prstGeom prst="rect">
            <a:avLst/>
          </a:prstGeom>
          <a:noFill/>
        </p:spPr>
        <p:txBody>
          <a:bodyPr wrap="square" rtlCol="0">
            <a:spAutoFit/>
          </a:bodyPr>
          <a:lstStyle/>
          <a:p>
            <a:r>
              <a:rPr lang="el-GR" dirty="0" smtClean="0"/>
              <a:t>Συγκριτικά στοιχεία για τον αριθμό των ημερών που χρειάζονται σε διαφορετικές χώρες για τον σχηματισμό κυβέρνησης,</a:t>
            </a:r>
          </a:p>
          <a:p>
            <a:r>
              <a:rPr lang="el-GR" dirty="0" smtClean="0"/>
              <a:t>Πηγή</a:t>
            </a:r>
            <a:r>
              <a:rPr lang="en-US" dirty="0" smtClean="0"/>
              <a:t>: Tim Bale, 2017</a:t>
            </a:r>
            <a:endParaRPr lang="el-GR" dirty="0"/>
          </a:p>
        </p:txBody>
      </p:sp>
      <p:pic>
        <p:nvPicPr>
          <p:cNvPr id="2050" name="Picture 2" descr="C:\Users\User\Downloads\Screenshot 2023-11-13 at 21-55-09 european-politics-a-comparative-introduction-4nbsped-1137581336-9781137581334_compress-1.pdf.png"/>
          <p:cNvPicPr>
            <a:picLocks noChangeAspect="1" noChangeArrowheads="1"/>
          </p:cNvPicPr>
          <p:nvPr/>
        </p:nvPicPr>
        <p:blipFill>
          <a:blip r:embed="rId3"/>
          <a:srcRect/>
          <a:stretch>
            <a:fillRect/>
          </a:stretch>
        </p:blipFill>
        <p:spPr bwMode="auto">
          <a:xfrm>
            <a:off x="3606800" y="1563688"/>
            <a:ext cx="5016500" cy="5091112"/>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6"/>
        <p:cNvGrpSpPr/>
        <p:nvPr/>
      </p:nvGrpSpPr>
      <p:grpSpPr>
        <a:xfrm>
          <a:off x="0" y="0"/>
          <a:ext cx="0" cy="0"/>
          <a:chOff x="0" y="0"/>
          <a:chExt cx="0" cy="0"/>
        </a:xfrm>
      </p:grpSpPr>
      <p:sp>
        <p:nvSpPr>
          <p:cNvPr id="157" name="Google Shape;157;g292a9acef56_0_4"/>
          <p:cNvSpPr/>
          <p:nvPr/>
        </p:nvSpPr>
        <p:spPr>
          <a:xfrm>
            <a:off x="0" y="1210775"/>
            <a:ext cx="8893200" cy="5647225"/>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400"/>
              <a:buFont typeface="Times New Roman"/>
              <a:buNone/>
            </a:pPr>
            <a:endParaRPr lang="el-GR" sz="1700" b="1" i="0" u="none" strike="noStrike" cap="none" dirty="0" smtClean="0">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400"/>
              <a:buFont typeface="Times New Roman"/>
              <a:buNone/>
            </a:pPr>
            <a:endParaRPr lang="el-GR" sz="1700" b="1" dirty="0" smtClean="0"/>
          </a:p>
          <a:p>
            <a:pPr marL="0" marR="0" lvl="0" indent="0" algn="l" rtl="0">
              <a:lnSpc>
                <a:spcPct val="115000"/>
              </a:lnSpc>
              <a:spcBef>
                <a:spcPts val="0"/>
              </a:spcBef>
              <a:spcAft>
                <a:spcPts val="0"/>
              </a:spcAft>
              <a:buClr>
                <a:srgbClr val="000000"/>
              </a:buClr>
              <a:buSzPts val="1400"/>
            </a:pPr>
            <a:r>
              <a:rPr lang="el-GR" sz="1700" b="1" i="0" u="none" strike="noStrike" cap="none" dirty="0" smtClean="0">
                <a:solidFill>
                  <a:srgbClr val="000000"/>
                </a:solidFill>
                <a:latin typeface="Arial"/>
                <a:ea typeface="Arial"/>
                <a:cs typeface="Arial"/>
                <a:sym typeface="Arial"/>
              </a:rPr>
              <a:t>  </a:t>
            </a:r>
          </a:p>
          <a:p>
            <a:pPr marL="0" marR="0" lvl="0" indent="0" algn="just" rtl="0">
              <a:lnSpc>
                <a:spcPct val="115000"/>
              </a:lnSpc>
              <a:spcBef>
                <a:spcPts val="0"/>
              </a:spcBef>
              <a:spcAft>
                <a:spcPts val="0"/>
              </a:spcAft>
              <a:buClr>
                <a:srgbClr val="000000"/>
              </a:buClr>
              <a:buSzPts val="1400"/>
            </a:pPr>
            <a:r>
              <a:rPr lang="el-GR" sz="1700" b="1" dirty="0" smtClean="0"/>
              <a:t>  </a:t>
            </a:r>
            <a:endParaRPr sz="1700" b="1" i="0" u="none" strike="noStrike" cap="none">
              <a:solidFill>
                <a:srgbClr val="000000"/>
              </a:solidFill>
              <a:latin typeface="Arial"/>
              <a:ea typeface="Arial"/>
              <a:cs typeface="Arial"/>
              <a:sym typeface="Arial"/>
            </a:endParaRPr>
          </a:p>
          <a:p>
            <a:pPr marL="457200" lvl="1" indent="-342900" algn="just">
              <a:lnSpc>
                <a:spcPct val="115000"/>
              </a:lnSpc>
              <a:buSzPts val="1800"/>
              <a:buFontTx/>
              <a:buChar char="-"/>
            </a:pPr>
            <a:endParaRPr lang="en-US" sz="1800" b="1" dirty="0" smtClean="0"/>
          </a:p>
          <a:p>
            <a:pPr marL="457200" lvl="1" indent="-342900" algn="just">
              <a:lnSpc>
                <a:spcPct val="115000"/>
              </a:lnSpc>
              <a:buSzPts val="1800"/>
            </a:pPr>
            <a:endParaRPr lang="en-US" sz="1800" b="1" dirty="0" smtClean="0"/>
          </a:p>
          <a:p>
            <a:pPr marL="457200" lvl="1" indent="-342900" algn="just">
              <a:lnSpc>
                <a:spcPct val="115000"/>
              </a:lnSpc>
              <a:buSzPts val="1800"/>
            </a:pPr>
            <a:endParaRPr lang="en-US" sz="1800" b="1" dirty="0" smtClean="0"/>
          </a:p>
          <a:p>
            <a:pPr marL="457200" lvl="1" indent="-342900" algn="just">
              <a:lnSpc>
                <a:spcPct val="115000"/>
              </a:lnSpc>
              <a:buSzPts val="1800"/>
            </a:pPr>
            <a:endParaRPr lang="en-US" sz="1800" b="1" dirty="0" smtClean="0"/>
          </a:p>
          <a:p>
            <a:pPr marL="457200" lvl="1" indent="-342900" algn="just">
              <a:lnSpc>
                <a:spcPct val="115000"/>
              </a:lnSpc>
              <a:buSzPts val="1800"/>
            </a:pPr>
            <a:r>
              <a:rPr lang="el-GR" sz="1800" b="1" dirty="0" smtClean="0"/>
              <a:t> </a:t>
            </a:r>
            <a:endParaRPr lang="en-US" sz="1800" b="1" dirty="0" smtClean="0"/>
          </a:p>
          <a:p>
            <a:pPr marL="457200" marR="0" lvl="0" indent="-342900" algn="just" rtl="0">
              <a:lnSpc>
                <a:spcPct val="115000"/>
              </a:lnSpc>
              <a:spcBef>
                <a:spcPts val="0"/>
              </a:spcBef>
              <a:spcAft>
                <a:spcPts val="0"/>
              </a:spcAft>
              <a:buClr>
                <a:srgbClr val="000000"/>
              </a:buClr>
              <a:buSzPts val="1800"/>
            </a:pPr>
            <a:r>
              <a:rPr lang="en-US" sz="1800" b="1" i="0" u="none" strike="noStrike" cap="none" dirty="0" smtClean="0">
                <a:solidFill>
                  <a:srgbClr val="000000"/>
                </a:solidFill>
                <a:latin typeface="Arial"/>
                <a:ea typeface="Arial"/>
                <a:cs typeface="Arial"/>
                <a:sym typeface="Arial"/>
              </a:rPr>
              <a:t>      </a:t>
            </a:r>
            <a:endParaRPr sz="1800" b="1" i="0" u="none" strike="noStrike" cap="none">
              <a:solidFill>
                <a:srgbClr val="000000"/>
              </a:solidFill>
              <a:latin typeface="Arial"/>
              <a:ea typeface="Arial"/>
              <a:cs typeface="Arial"/>
              <a:sym typeface="Arial"/>
            </a:endParaRPr>
          </a:p>
          <a:p>
            <a:pPr marL="15875" marR="0" lvl="0" indent="0" algn="l" rtl="0">
              <a:lnSpc>
                <a:spcPct val="115000"/>
              </a:lnSpc>
              <a:spcBef>
                <a:spcPts val="0"/>
              </a:spcBef>
              <a:spcAft>
                <a:spcPts val="0"/>
              </a:spcAft>
              <a:buClr>
                <a:srgbClr val="000000"/>
              </a:buClr>
              <a:buSzPts val="1400"/>
              <a:buFont typeface="Times New Roman"/>
              <a:buNone/>
            </a:pPr>
            <a:r>
              <a:rPr lang="en-US" sz="1800" b="1" i="0" u="none" strike="noStrike" cap="none" dirty="0">
                <a:solidFill>
                  <a:srgbClr val="000000"/>
                </a:solidFill>
                <a:latin typeface="Arial"/>
                <a:ea typeface="Arial"/>
                <a:cs typeface="Arial"/>
                <a:sym typeface="Arial"/>
              </a:rPr>
              <a:t>  </a:t>
            </a:r>
            <a:endParaRPr sz="1800" b="1"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800"/>
              <a:buFont typeface="Arial"/>
              <a:buNone/>
            </a:pPr>
            <a:r>
              <a:rPr lang="en-US" sz="1800" b="1" i="0" u="none" strike="noStrike" cap="none" dirty="0">
                <a:solidFill>
                  <a:srgbClr val="000000"/>
                </a:solidFill>
                <a:latin typeface="Arial"/>
                <a:ea typeface="Arial"/>
                <a:cs typeface="Arial"/>
                <a:sym typeface="Arial"/>
              </a:rPr>
              <a:t> </a:t>
            </a:r>
            <a:endParaRPr sz="1800" b="1" i="0" u="none" strike="noStrike" cap="none">
              <a:solidFill>
                <a:srgbClr val="000000"/>
              </a:solidFill>
              <a:latin typeface="Arial"/>
              <a:ea typeface="Arial"/>
              <a:cs typeface="Arial"/>
              <a:sym typeface="Arial"/>
            </a:endParaRPr>
          </a:p>
        </p:txBody>
      </p:sp>
      <p:grpSp>
        <p:nvGrpSpPr>
          <p:cNvPr id="2" name="Google Shape;158;g292a9acef56_0_4"/>
          <p:cNvGrpSpPr/>
          <p:nvPr/>
        </p:nvGrpSpPr>
        <p:grpSpPr>
          <a:xfrm>
            <a:off x="0" y="0"/>
            <a:ext cx="8985251" cy="611188"/>
            <a:chOff x="0" y="0"/>
            <a:chExt cx="5660" cy="385"/>
          </a:xfrm>
        </p:grpSpPr>
        <p:sp>
          <p:nvSpPr>
            <p:cNvPr id="159" name="Google Shape;159;g292a9acef56_0_4"/>
            <p:cNvSpPr/>
            <p:nvPr/>
          </p:nvSpPr>
          <p:spPr>
            <a:xfrm>
              <a:off x="0" y="0"/>
              <a:ext cx="300" cy="300"/>
            </a:xfrm>
            <a:prstGeom prst="rect">
              <a:avLst/>
            </a:prstGeom>
            <a:gradFill>
              <a:gsLst>
                <a:gs pos="0">
                  <a:srgbClr val="8EC000"/>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0" name="Google Shape;160;g292a9acef56_0_4"/>
            <p:cNvSpPr/>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1" name="Google Shape;161;g292a9acef56_0_4"/>
            <p:cNvSpPr/>
            <p:nvPr/>
          </p:nvSpPr>
          <p:spPr>
            <a:xfrm>
              <a:off x="258" y="85"/>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2" name="Google Shape;162;g292a9acef56_0_4"/>
            <p:cNvSpPr/>
            <p:nvPr/>
          </p:nvSpPr>
          <p:spPr>
            <a:xfrm>
              <a:off x="345" y="0"/>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3" name="Google Shape;163;g292a9acef56_0_4"/>
            <p:cNvSpPr/>
            <p:nvPr/>
          </p:nvSpPr>
          <p:spPr>
            <a:xfrm>
              <a:off x="345" y="85"/>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4" name="Google Shape;164;g292a9acef56_0_4"/>
            <p:cNvSpPr/>
            <p:nvPr/>
          </p:nvSpPr>
          <p:spPr>
            <a:xfrm>
              <a:off x="173" y="173"/>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5" name="Google Shape;165;g292a9acef56_0_4"/>
            <p:cNvSpPr/>
            <p:nvPr/>
          </p:nvSpPr>
          <p:spPr>
            <a:xfrm>
              <a:off x="83" y="86"/>
              <a:ext cx="0" cy="0"/>
            </a:xfrm>
            <a:prstGeom prst="rect">
              <a:avLst/>
            </a:prstGeom>
            <a:solidFill>
              <a:srgbClr val="96969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6" name="Google Shape;166;g292a9acef56_0_4"/>
            <p:cNvSpPr/>
            <p:nvPr/>
          </p:nvSpPr>
          <p:spPr>
            <a:xfrm>
              <a:off x="258" y="171"/>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7" name="Google Shape;167;g292a9acef56_0_4"/>
            <p:cNvSpPr/>
            <p:nvPr/>
          </p:nvSpPr>
          <p:spPr>
            <a:xfrm>
              <a:off x="173" y="258"/>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168" name="Google Shape;168;g292a9acef56_0_4"/>
          <p:cNvSpPr/>
          <p:nvPr/>
        </p:nvSpPr>
        <p:spPr>
          <a:xfrm>
            <a:off x="908050" y="533400"/>
            <a:ext cx="7416900" cy="528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Times New Roman"/>
              <a:buNone/>
            </a:pPr>
            <a:r>
              <a:rPr lang="el-GR" sz="1800" b="1" dirty="0" smtClean="0">
                <a:solidFill>
                  <a:schemeClr val="dk1"/>
                </a:solidFill>
                <a:latin typeface="Book Antiqua"/>
                <a:ea typeface="Book Antiqua"/>
                <a:cs typeface="Book Antiqua"/>
                <a:sym typeface="Book Antiqua"/>
              </a:rPr>
              <a:t>3</a:t>
            </a:r>
            <a:r>
              <a:rPr lang="en-US" sz="1800" b="1" dirty="0" smtClean="0">
                <a:solidFill>
                  <a:schemeClr val="dk1"/>
                </a:solidFill>
                <a:latin typeface="Book Antiqua"/>
                <a:ea typeface="Book Antiqua"/>
                <a:cs typeface="Book Antiqua"/>
                <a:sym typeface="Book Antiqua"/>
              </a:rPr>
              <a:t>ο </a:t>
            </a:r>
            <a:r>
              <a:rPr lang="en-US" sz="1800" b="1" i="0" u="none" strike="noStrike" cap="none" dirty="0" err="1">
                <a:solidFill>
                  <a:schemeClr val="dk1"/>
                </a:solidFill>
                <a:latin typeface="Book Antiqua"/>
                <a:ea typeface="Book Antiqua"/>
                <a:cs typeface="Book Antiqua"/>
                <a:sym typeface="Book Antiqua"/>
              </a:rPr>
              <a:t>μάθημα</a:t>
            </a:r>
            <a:r>
              <a:rPr lang="en-US" sz="1800" b="1" i="0" u="none" strike="noStrike" cap="none" dirty="0">
                <a:solidFill>
                  <a:schemeClr val="dk1"/>
                </a:solidFill>
                <a:latin typeface="Book Antiqua"/>
                <a:ea typeface="Book Antiqua"/>
                <a:cs typeface="Book Antiqua"/>
                <a:sym typeface="Book Antiqua"/>
              </a:rPr>
              <a:t>- </a:t>
            </a:r>
            <a:r>
              <a:rPr lang="en-US" sz="1800" b="1" dirty="0" err="1">
                <a:solidFill>
                  <a:schemeClr val="dk1"/>
                </a:solidFill>
                <a:latin typeface="Book Antiqua"/>
                <a:ea typeface="Book Antiqua"/>
                <a:cs typeface="Book Antiqua"/>
                <a:sym typeface="Book Antiqua"/>
              </a:rPr>
              <a:t>Ευρωπαϊκά</a:t>
            </a:r>
            <a:r>
              <a:rPr lang="en-US" sz="1800" b="1" dirty="0">
                <a:solidFill>
                  <a:schemeClr val="dk1"/>
                </a:solidFill>
                <a:latin typeface="Book Antiqua"/>
                <a:ea typeface="Book Antiqua"/>
                <a:cs typeface="Book Antiqua"/>
                <a:sym typeface="Book Antiqua"/>
              </a:rPr>
              <a:t> </a:t>
            </a:r>
            <a:r>
              <a:rPr lang="en-US" sz="1800" b="1" dirty="0" err="1">
                <a:solidFill>
                  <a:schemeClr val="dk1"/>
                </a:solidFill>
                <a:latin typeface="Book Antiqua"/>
                <a:ea typeface="Book Antiqua"/>
                <a:cs typeface="Book Antiqua"/>
                <a:sym typeface="Book Antiqua"/>
              </a:rPr>
              <a:t>Πολιτικά</a:t>
            </a:r>
            <a:r>
              <a:rPr lang="en-US" sz="1800" b="1" dirty="0">
                <a:solidFill>
                  <a:schemeClr val="dk1"/>
                </a:solidFill>
                <a:latin typeface="Book Antiqua"/>
                <a:ea typeface="Book Antiqua"/>
                <a:cs typeface="Book Antiqua"/>
                <a:sym typeface="Book Antiqua"/>
              </a:rPr>
              <a:t> </a:t>
            </a:r>
            <a:r>
              <a:rPr lang="en-US" sz="1800" b="1" dirty="0" err="1" smtClean="0">
                <a:solidFill>
                  <a:schemeClr val="dk1"/>
                </a:solidFill>
                <a:latin typeface="Book Antiqua"/>
                <a:ea typeface="Book Antiqua"/>
                <a:cs typeface="Book Antiqua"/>
                <a:sym typeface="Book Antiqua"/>
              </a:rPr>
              <a:t>Συστήματα-Κυβέρνησ</a:t>
            </a:r>
            <a:r>
              <a:rPr lang="el-GR" sz="1800" b="1" dirty="0" smtClean="0">
                <a:solidFill>
                  <a:schemeClr val="dk1"/>
                </a:solidFill>
                <a:latin typeface="Book Antiqua"/>
                <a:ea typeface="Book Antiqua"/>
                <a:cs typeface="Book Antiqua"/>
                <a:sym typeface="Book Antiqua"/>
              </a:rPr>
              <a:t>εις και κοινοβούλια</a:t>
            </a:r>
            <a:r>
              <a:rPr lang="en-US" sz="1800" b="1" dirty="0" smtClean="0">
                <a:solidFill>
                  <a:schemeClr val="dk1"/>
                </a:solidFill>
                <a:latin typeface="Book Antiqua"/>
                <a:ea typeface="Book Antiqua"/>
                <a:cs typeface="Book Antiqua"/>
                <a:sym typeface="Book Antiqua"/>
              </a:rPr>
              <a:t> </a:t>
            </a:r>
            <a:endParaRPr sz="1800" b="0" i="0" u="none" strike="noStrike" cap="none">
              <a:solidFill>
                <a:schemeClr val="dk1"/>
              </a:solidFill>
              <a:latin typeface="Arial"/>
              <a:ea typeface="Arial"/>
              <a:cs typeface="Arial"/>
              <a:sym typeface="Arial"/>
            </a:endParaRPr>
          </a:p>
        </p:txBody>
      </p:sp>
      <p:sp>
        <p:nvSpPr>
          <p:cNvPr id="15" name="14 - TextBox"/>
          <p:cNvSpPr txBox="1"/>
          <p:nvPr/>
        </p:nvSpPr>
        <p:spPr>
          <a:xfrm>
            <a:off x="1892300" y="6032500"/>
            <a:ext cx="6045200" cy="738664"/>
          </a:xfrm>
          <a:prstGeom prst="rect">
            <a:avLst/>
          </a:prstGeom>
          <a:noFill/>
        </p:spPr>
        <p:txBody>
          <a:bodyPr wrap="square" rtlCol="0">
            <a:spAutoFit/>
          </a:bodyPr>
          <a:lstStyle/>
          <a:p>
            <a:r>
              <a:rPr lang="el-GR" dirty="0" smtClean="0"/>
              <a:t>Συγκριτικά στοιχεία για τον τύπο κυβέρνησης με βάση τον αριθμό των κομμάτων που συμμετέχουν στην κυβέρνηση από το 1945 μέχρι το 2014, Πηγή, </a:t>
            </a:r>
            <a:r>
              <a:rPr lang="en-US" dirty="0" smtClean="0"/>
              <a:t>Tim Bale, 2017</a:t>
            </a:r>
            <a:endParaRPr lang="el-GR" dirty="0"/>
          </a:p>
        </p:txBody>
      </p:sp>
      <p:pic>
        <p:nvPicPr>
          <p:cNvPr id="3074" name="Picture 2" descr="C:\Users\User\Downloads\Screenshot 2023-11-13 at 21-55-31 european-politics-a-comparative-introduction-4nbsped-1137581336-9781137581334_compress-1.pdf.png"/>
          <p:cNvPicPr>
            <a:picLocks noChangeAspect="1" noChangeArrowheads="1"/>
          </p:cNvPicPr>
          <p:nvPr/>
        </p:nvPicPr>
        <p:blipFill>
          <a:blip r:embed="rId3"/>
          <a:srcRect/>
          <a:stretch>
            <a:fillRect/>
          </a:stretch>
        </p:blipFill>
        <p:spPr bwMode="auto">
          <a:xfrm>
            <a:off x="317500" y="1790699"/>
            <a:ext cx="8331200" cy="3949701"/>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6"/>
        <p:cNvGrpSpPr/>
        <p:nvPr/>
      </p:nvGrpSpPr>
      <p:grpSpPr>
        <a:xfrm>
          <a:off x="0" y="0"/>
          <a:ext cx="0" cy="0"/>
          <a:chOff x="0" y="0"/>
          <a:chExt cx="0" cy="0"/>
        </a:xfrm>
      </p:grpSpPr>
      <p:sp>
        <p:nvSpPr>
          <p:cNvPr id="157" name="Google Shape;157;g292a9acef56_0_4"/>
          <p:cNvSpPr/>
          <p:nvPr/>
        </p:nvSpPr>
        <p:spPr>
          <a:xfrm>
            <a:off x="0" y="1210775"/>
            <a:ext cx="8893200" cy="5647225"/>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lvl="1" algn="just">
              <a:lnSpc>
                <a:spcPct val="115000"/>
              </a:lnSpc>
              <a:buSzPts val="1400"/>
            </a:pPr>
            <a:r>
              <a:rPr lang="el-GR" sz="1700" b="1" i="0" u="none" strike="noStrike" cap="none" dirty="0" smtClean="0">
                <a:solidFill>
                  <a:srgbClr val="000000"/>
                </a:solidFill>
                <a:latin typeface="Arial"/>
                <a:ea typeface="Arial"/>
                <a:cs typeface="Arial"/>
                <a:sym typeface="Arial"/>
              </a:rPr>
              <a:t>Υπάρχουν 4 τύποι κυβέρνησης με βάση τον αριθμό των κομμάτων που     συμμετέχουν</a:t>
            </a:r>
          </a:p>
          <a:p>
            <a:pPr lvl="1" algn="just">
              <a:lnSpc>
                <a:spcPct val="115000"/>
              </a:lnSpc>
              <a:buSzPts val="1400"/>
              <a:buFontTx/>
              <a:buChar char="-"/>
            </a:pPr>
            <a:endParaRPr lang="el-GR" sz="1700" b="1" dirty="0" smtClean="0"/>
          </a:p>
          <a:p>
            <a:pPr marL="342900" lvl="1" indent="-342900" algn="just">
              <a:lnSpc>
                <a:spcPct val="115000"/>
              </a:lnSpc>
              <a:buSzPts val="1400"/>
              <a:buAutoNum type="arabicParenR"/>
            </a:pPr>
            <a:r>
              <a:rPr lang="el-GR" sz="1700" b="1" dirty="0" smtClean="0"/>
              <a:t>Μονοκομματική κυβέρνηση με πλειοψηφία (μάλλον σπάνια περίπτωση στην Ευρώπη, συμβαίνει κυρίως σε Ελλάδα, Ηνωμένο Βασίλειο και Ισπανία) </a:t>
            </a:r>
          </a:p>
          <a:p>
            <a:pPr marL="342900" lvl="1" indent="-342900" algn="just">
              <a:lnSpc>
                <a:spcPct val="115000"/>
              </a:lnSpc>
              <a:buSzPts val="1400"/>
            </a:pPr>
            <a:endParaRPr lang="el-GR" sz="1700" b="1" dirty="0" smtClean="0"/>
          </a:p>
          <a:p>
            <a:pPr marL="342900" lvl="1" indent="-342900" algn="just">
              <a:lnSpc>
                <a:spcPct val="115000"/>
              </a:lnSpc>
              <a:buSzPts val="1400"/>
            </a:pPr>
            <a:r>
              <a:rPr lang="el-GR" sz="1700" b="1" dirty="0" smtClean="0"/>
              <a:t>2)  Συνασπισμός 2 κομμάτων τουλάχιστο με πλειοψηφία (αρκετά συχνό σε πολλές χώρες, ιδιαίτερα στη Γερμανία, την Ολλανδία, την Πολωνία και την Τσεχία). Ο μεγάλος συνασπισμός είναι όταν τα δύο μεγαλύτερα κόμματα συνασπίζονται (μάλλον σπάνιο αφού το δεύτερο κόμμα συνήθως είναι αντιπολίτευση)</a:t>
            </a:r>
          </a:p>
          <a:p>
            <a:pPr marL="342900" lvl="1" indent="-342900" algn="just">
              <a:lnSpc>
                <a:spcPct val="115000"/>
              </a:lnSpc>
              <a:buSzPts val="1400"/>
            </a:pPr>
            <a:endParaRPr lang="el-GR" sz="1700" b="1" dirty="0" smtClean="0"/>
          </a:p>
          <a:p>
            <a:pPr marL="342900" lvl="1" indent="-342900" algn="just">
              <a:lnSpc>
                <a:spcPct val="115000"/>
              </a:lnSpc>
              <a:buSzPts val="1400"/>
            </a:pPr>
            <a:r>
              <a:rPr lang="el-GR" sz="1700" b="1" dirty="0" smtClean="0"/>
              <a:t>3) Συνασπισμός πολλών κομμάτων με πλειοψηφία (αρκετά συχνό σε πολλές χώρες όπως η Γαλλία, η Ιταλία, η Ολλανδία και η Ουγγαρία) </a:t>
            </a:r>
          </a:p>
          <a:p>
            <a:pPr marL="342900" lvl="1" indent="-342900" algn="just">
              <a:lnSpc>
                <a:spcPct val="115000"/>
              </a:lnSpc>
              <a:buSzPts val="1400"/>
            </a:pPr>
            <a:endParaRPr lang="el-GR" sz="1700" b="1" dirty="0" smtClean="0"/>
          </a:p>
          <a:p>
            <a:pPr marL="342900" lvl="1" indent="-342900" algn="just">
              <a:lnSpc>
                <a:spcPct val="115000"/>
              </a:lnSpc>
              <a:buSzPts val="1400"/>
            </a:pPr>
            <a:r>
              <a:rPr lang="el-GR" sz="1700" b="1" dirty="0" smtClean="0"/>
              <a:t>4) Κυβέρνηση μειοψηφίας (όταν το/τα κόμματα δεν έχουν την πλειοψηφία στο κοινοβούλιο (αρκετά συχνό σε πολλές χώρες όπως Τσεχία, Σουηδία, Ισπανία, Πολωνία και Ιταλία..) </a:t>
            </a:r>
          </a:p>
          <a:p>
            <a:pPr marL="342900" lvl="1" indent="-342900" algn="just">
              <a:lnSpc>
                <a:spcPct val="115000"/>
              </a:lnSpc>
              <a:buSzPts val="1400"/>
              <a:buAutoNum type="arabicParenR"/>
            </a:pPr>
            <a:endParaRPr lang="el-GR" sz="1700" b="1" i="0" u="none" strike="noStrike" cap="none" dirty="0" smtClean="0">
              <a:solidFill>
                <a:srgbClr val="000000"/>
              </a:solidFill>
              <a:latin typeface="Arial"/>
              <a:ea typeface="Arial"/>
              <a:cs typeface="Arial"/>
              <a:sym typeface="Arial"/>
            </a:endParaRPr>
          </a:p>
          <a:p>
            <a:pPr marL="0" marR="0" lvl="0" indent="0" algn="just" rtl="0">
              <a:lnSpc>
                <a:spcPct val="115000"/>
              </a:lnSpc>
              <a:spcBef>
                <a:spcPts val="0"/>
              </a:spcBef>
              <a:spcAft>
                <a:spcPts val="0"/>
              </a:spcAft>
              <a:buClr>
                <a:srgbClr val="000000"/>
              </a:buClr>
              <a:buSzPts val="1400"/>
            </a:pPr>
            <a:r>
              <a:rPr lang="el-GR" sz="1700" b="1" dirty="0" smtClean="0"/>
              <a:t>  </a:t>
            </a:r>
            <a:endParaRPr sz="1700" b="1" i="0" u="none" strike="noStrike" cap="none">
              <a:solidFill>
                <a:srgbClr val="000000"/>
              </a:solidFill>
              <a:latin typeface="Arial"/>
              <a:ea typeface="Arial"/>
              <a:cs typeface="Arial"/>
              <a:sym typeface="Arial"/>
            </a:endParaRPr>
          </a:p>
          <a:p>
            <a:pPr marL="457200" lvl="1" indent="-342900" algn="just">
              <a:lnSpc>
                <a:spcPct val="115000"/>
              </a:lnSpc>
              <a:buSzPts val="1800"/>
              <a:buFontTx/>
              <a:buChar char="-"/>
            </a:pPr>
            <a:endParaRPr lang="en-US" sz="1800" b="1" dirty="0" smtClean="0"/>
          </a:p>
          <a:p>
            <a:pPr marL="457200" lvl="1" indent="-342900" algn="just">
              <a:lnSpc>
                <a:spcPct val="115000"/>
              </a:lnSpc>
              <a:buSzPts val="1800"/>
            </a:pPr>
            <a:endParaRPr lang="en-US" sz="1800" b="1" dirty="0" smtClean="0"/>
          </a:p>
          <a:p>
            <a:pPr marL="457200" lvl="1" indent="-342900" algn="just">
              <a:lnSpc>
                <a:spcPct val="115000"/>
              </a:lnSpc>
              <a:buSzPts val="1800"/>
            </a:pPr>
            <a:endParaRPr lang="en-US" sz="1800" b="1" dirty="0" smtClean="0"/>
          </a:p>
          <a:p>
            <a:pPr marL="457200" lvl="1" indent="-342900" algn="just">
              <a:lnSpc>
                <a:spcPct val="115000"/>
              </a:lnSpc>
              <a:buSzPts val="1800"/>
            </a:pPr>
            <a:endParaRPr lang="en-US" sz="1800" b="1" dirty="0" smtClean="0"/>
          </a:p>
          <a:p>
            <a:pPr marL="457200" lvl="1" indent="-342900" algn="just">
              <a:lnSpc>
                <a:spcPct val="115000"/>
              </a:lnSpc>
              <a:buSzPts val="1800"/>
            </a:pPr>
            <a:r>
              <a:rPr lang="el-GR" sz="1800" b="1" dirty="0" smtClean="0"/>
              <a:t> </a:t>
            </a:r>
            <a:endParaRPr lang="en-US" sz="1800" b="1" dirty="0" smtClean="0"/>
          </a:p>
          <a:p>
            <a:pPr marL="457200" marR="0" lvl="0" indent="-342900" algn="just" rtl="0">
              <a:lnSpc>
                <a:spcPct val="115000"/>
              </a:lnSpc>
              <a:spcBef>
                <a:spcPts val="0"/>
              </a:spcBef>
              <a:spcAft>
                <a:spcPts val="0"/>
              </a:spcAft>
              <a:buClr>
                <a:srgbClr val="000000"/>
              </a:buClr>
              <a:buSzPts val="1800"/>
            </a:pPr>
            <a:r>
              <a:rPr lang="en-US" sz="1800" b="1" i="0" u="none" strike="noStrike" cap="none" dirty="0" smtClean="0">
                <a:solidFill>
                  <a:srgbClr val="000000"/>
                </a:solidFill>
                <a:latin typeface="Arial"/>
                <a:ea typeface="Arial"/>
                <a:cs typeface="Arial"/>
                <a:sym typeface="Arial"/>
              </a:rPr>
              <a:t>      </a:t>
            </a:r>
            <a:endParaRPr sz="1800" b="1" i="0" u="none" strike="noStrike" cap="none">
              <a:solidFill>
                <a:srgbClr val="000000"/>
              </a:solidFill>
              <a:latin typeface="Arial"/>
              <a:ea typeface="Arial"/>
              <a:cs typeface="Arial"/>
              <a:sym typeface="Arial"/>
            </a:endParaRPr>
          </a:p>
          <a:p>
            <a:pPr marL="15875" marR="0" lvl="0" indent="0" algn="l" rtl="0">
              <a:lnSpc>
                <a:spcPct val="115000"/>
              </a:lnSpc>
              <a:spcBef>
                <a:spcPts val="0"/>
              </a:spcBef>
              <a:spcAft>
                <a:spcPts val="0"/>
              </a:spcAft>
              <a:buClr>
                <a:srgbClr val="000000"/>
              </a:buClr>
              <a:buSzPts val="1400"/>
              <a:buFont typeface="Times New Roman"/>
              <a:buNone/>
            </a:pPr>
            <a:r>
              <a:rPr lang="en-US" sz="1800" b="1" i="0" u="none" strike="noStrike" cap="none" dirty="0">
                <a:solidFill>
                  <a:srgbClr val="000000"/>
                </a:solidFill>
                <a:latin typeface="Arial"/>
                <a:ea typeface="Arial"/>
                <a:cs typeface="Arial"/>
                <a:sym typeface="Arial"/>
              </a:rPr>
              <a:t>  </a:t>
            </a:r>
            <a:endParaRPr sz="1800" b="1"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800"/>
              <a:buFont typeface="Arial"/>
              <a:buNone/>
            </a:pPr>
            <a:r>
              <a:rPr lang="en-US" sz="1800" b="1" i="0" u="none" strike="noStrike" cap="none" dirty="0">
                <a:solidFill>
                  <a:srgbClr val="000000"/>
                </a:solidFill>
                <a:latin typeface="Arial"/>
                <a:ea typeface="Arial"/>
                <a:cs typeface="Arial"/>
                <a:sym typeface="Arial"/>
              </a:rPr>
              <a:t> </a:t>
            </a:r>
            <a:endParaRPr sz="1800" b="1" i="0" u="none" strike="noStrike" cap="none">
              <a:solidFill>
                <a:srgbClr val="000000"/>
              </a:solidFill>
              <a:latin typeface="Arial"/>
              <a:ea typeface="Arial"/>
              <a:cs typeface="Arial"/>
              <a:sym typeface="Arial"/>
            </a:endParaRPr>
          </a:p>
        </p:txBody>
      </p:sp>
      <p:grpSp>
        <p:nvGrpSpPr>
          <p:cNvPr id="2" name="Google Shape;158;g292a9acef56_0_4"/>
          <p:cNvGrpSpPr/>
          <p:nvPr/>
        </p:nvGrpSpPr>
        <p:grpSpPr>
          <a:xfrm>
            <a:off x="0" y="0"/>
            <a:ext cx="8985251" cy="611188"/>
            <a:chOff x="0" y="0"/>
            <a:chExt cx="5660" cy="385"/>
          </a:xfrm>
        </p:grpSpPr>
        <p:sp>
          <p:nvSpPr>
            <p:cNvPr id="159" name="Google Shape;159;g292a9acef56_0_4"/>
            <p:cNvSpPr/>
            <p:nvPr/>
          </p:nvSpPr>
          <p:spPr>
            <a:xfrm>
              <a:off x="0" y="0"/>
              <a:ext cx="300" cy="300"/>
            </a:xfrm>
            <a:prstGeom prst="rect">
              <a:avLst/>
            </a:prstGeom>
            <a:gradFill>
              <a:gsLst>
                <a:gs pos="0">
                  <a:srgbClr val="8EC000"/>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0" name="Google Shape;160;g292a9acef56_0_4"/>
            <p:cNvSpPr/>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1" name="Google Shape;161;g292a9acef56_0_4"/>
            <p:cNvSpPr/>
            <p:nvPr/>
          </p:nvSpPr>
          <p:spPr>
            <a:xfrm>
              <a:off x="258" y="85"/>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2" name="Google Shape;162;g292a9acef56_0_4"/>
            <p:cNvSpPr/>
            <p:nvPr/>
          </p:nvSpPr>
          <p:spPr>
            <a:xfrm>
              <a:off x="345" y="0"/>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3" name="Google Shape;163;g292a9acef56_0_4"/>
            <p:cNvSpPr/>
            <p:nvPr/>
          </p:nvSpPr>
          <p:spPr>
            <a:xfrm>
              <a:off x="345" y="85"/>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4" name="Google Shape;164;g292a9acef56_0_4"/>
            <p:cNvSpPr/>
            <p:nvPr/>
          </p:nvSpPr>
          <p:spPr>
            <a:xfrm>
              <a:off x="173" y="173"/>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5" name="Google Shape;165;g292a9acef56_0_4"/>
            <p:cNvSpPr/>
            <p:nvPr/>
          </p:nvSpPr>
          <p:spPr>
            <a:xfrm>
              <a:off x="83" y="86"/>
              <a:ext cx="0" cy="0"/>
            </a:xfrm>
            <a:prstGeom prst="rect">
              <a:avLst/>
            </a:prstGeom>
            <a:solidFill>
              <a:srgbClr val="96969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6" name="Google Shape;166;g292a9acef56_0_4"/>
            <p:cNvSpPr/>
            <p:nvPr/>
          </p:nvSpPr>
          <p:spPr>
            <a:xfrm>
              <a:off x="258" y="171"/>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7" name="Google Shape;167;g292a9acef56_0_4"/>
            <p:cNvSpPr/>
            <p:nvPr/>
          </p:nvSpPr>
          <p:spPr>
            <a:xfrm>
              <a:off x="173" y="258"/>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168" name="Google Shape;168;g292a9acef56_0_4"/>
          <p:cNvSpPr/>
          <p:nvPr/>
        </p:nvSpPr>
        <p:spPr>
          <a:xfrm>
            <a:off x="908050" y="533400"/>
            <a:ext cx="7416900" cy="528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Times New Roman"/>
              <a:buNone/>
            </a:pPr>
            <a:r>
              <a:rPr lang="el-GR" sz="1800" b="1" dirty="0" smtClean="0">
                <a:solidFill>
                  <a:schemeClr val="dk1"/>
                </a:solidFill>
                <a:latin typeface="Book Antiqua"/>
                <a:ea typeface="Book Antiqua"/>
                <a:cs typeface="Book Antiqua"/>
                <a:sym typeface="Book Antiqua"/>
              </a:rPr>
              <a:t>3</a:t>
            </a:r>
            <a:r>
              <a:rPr lang="en-US" sz="1800" b="1" dirty="0" smtClean="0">
                <a:solidFill>
                  <a:schemeClr val="dk1"/>
                </a:solidFill>
                <a:latin typeface="Book Antiqua"/>
                <a:ea typeface="Book Antiqua"/>
                <a:cs typeface="Book Antiqua"/>
                <a:sym typeface="Book Antiqua"/>
              </a:rPr>
              <a:t>ο </a:t>
            </a:r>
            <a:r>
              <a:rPr lang="en-US" sz="1800" b="1" i="0" u="none" strike="noStrike" cap="none" dirty="0" err="1">
                <a:solidFill>
                  <a:schemeClr val="dk1"/>
                </a:solidFill>
                <a:latin typeface="Book Antiqua"/>
                <a:ea typeface="Book Antiqua"/>
                <a:cs typeface="Book Antiqua"/>
                <a:sym typeface="Book Antiqua"/>
              </a:rPr>
              <a:t>μάθημα</a:t>
            </a:r>
            <a:r>
              <a:rPr lang="en-US" sz="1800" b="1" i="0" u="none" strike="noStrike" cap="none" dirty="0">
                <a:solidFill>
                  <a:schemeClr val="dk1"/>
                </a:solidFill>
                <a:latin typeface="Book Antiqua"/>
                <a:ea typeface="Book Antiqua"/>
                <a:cs typeface="Book Antiqua"/>
                <a:sym typeface="Book Antiqua"/>
              </a:rPr>
              <a:t>- </a:t>
            </a:r>
            <a:r>
              <a:rPr lang="en-US" sz="1800" b="1" dirty="0" err="1">
                <a:solidFill>
                  <a:schemeClr val="dk1"/>
                </a:solidFill>
                <a:latin typeface="Book Antiqua"/>
                <a:ea typeface="Book Antiqua"/>
                <a:cs typeface="Book Antiqua"/>
                <a:sym typeface="Book Antiqua"/>
              </a:rPr>
              <a:t>Ευρωπαϊκά</a:t>
            </a:r>
            <a:r>
              <a:rPr lang="en-US" sz="1800" b="1" dirty="0">
                <a:solidFill>
                  <a:schemeClr val="dk1"/>
                </a:solidFill>
                <a:latin typeface="Book Antiqua"/>
                <a:ea typeface="Book Antiqua"/>
                <a:cs typeface="Book Antiqua"/>
                <a:sym typeface="Book Antiqua"/>
              </a:rPr>
              <a:t> </a:t>
            </a:r>
            <a:r>
              <a:rPr lang="en-US" sz="1800" b="1" dirty="0" err="1">
                <a:solidFill>
                  <a:schemeClr val="dk1"/>
                </a:solidFill>
                <a:latin typeface="Book Antiqua"/>
                <a:ea typeface="Book Antiqua"/>
                <a:cs typeface="Book Antiqua"/>
                <a:sym typeface="Book Antiqua"/>
              </a:rPr>
              <a:t>Πολιτικά</a:t>
            </a:r>
            <a:r>
              <a:rPr lang="en-US" sz="1800" b="1" dirty="0">
                <a:solidFill>
                  <a:schemeClr val="dk1"/>
                </a:solidFill>
                <a:latin typeface="Book Antiqua"/>
                <a:ea typeface="Book Antiqua"/>
                <a:cs typeface="Book Antiqua"/>
                <a:sym typeface="Book Antiqua"/>
              </a:rPr>
              <a:t> </a:t>
            </a:r>
            <a:r>
              <a:rPr lang="en-US" sz="1800" b="1" dirty="0" err="1" smtClean="0">
                <a:solidFill>
                  <a:schemeClr val="dk1"/>
                </a:solidFill>
                <a:latin typeface="Book Antiqua"/>
                <a:ea typeface="Book Antiqua"/>
                <a:cs typeface="Book Antiqua"/>
                <a:sym typeface="Book Antiqua"/>
              </a:rPr>
              <a:t>Συστήματα-Κυβέρνησ</a:t>
            </a:r>
            <a:r>
              <a:rPr lang="el-GR" sz="1800" b="1" dirty="0" smtClean="0">
                <a:solidFill>
                  <a:schemeClr val="dk1"/>
                </a:solidFill>
                <a:latin typeface="Book Antiqua"/>
                <a:ea typeface="Book Antiqua"/>
                <a:cs typeface="Book Antiqua"/>
                <a:sym typeface="Book Antiqua"/>
              </a:rPr>
              <a:t>εις και κοινοβούλια</a:t>
            </a:r>
            <a:r>
              <a:rPr lang="en-US" sz="1800" b="1" dirty="0" smtClean="0">
                <a:solidFill>
                  <a:schemeClr val="dk1"/>
                </a:solidFill>
                <a:latin typeface="Book Antiqua"/>
                <a:ea typeface="Book Antiqua"/>
                <a:cs typeface="Book Antiqua"/>
                <a:sym typeface="Book Antiqua"/>
              </a:rPr>
              <a:t> </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6"/>
        <p:cNvGrpSpPr/>
        <p:nvPr/>
      </p:nvGrpSpPr>
      <p:grpSpPr>
        <a:xfrm>
          <a:off x="0" y="0"/>
          <a:ext cx="0" cy="0"/>
          <a:chOff x="0" y="0"/>
          <a:chExt cx="0" cy="0"/>
        </a:xfrm>
      </p:grpSpPr>
      <p:sp>
        <p:nvSpPr>
          <p:cNvPr id="157" name="Google Shape;157;g292a9acef56_0_4"/>
          <p:cNvSpPr/>
          <p:nvPr/>
        </p:nvSpPr>
        <p:spPr>
          <a:xfrm>
            <a:off x="0" y="1210775"/>
            <a:ext cx="8893200" cy="5647225"/>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457200" lvl="1" indent="-342900" algn="just">
              <a:lnSpc>
                <a:spcPct val="115000"/>
              </a:lnSpc>
              <a:buSzPts val="1800"/>
              <a:buFontTx/>
              <a:buChar char="-"/>
            </a:pPr>
            <a:r>
              <a:rPr lang="el-GR" sz="1700" b="1" dirty="0" smtClean="0"/>
              <a:t>Παραδείγματα τύπων κυβέρνησης με βάση τον αριθμό των κομμάτων που συμμετέχουν </a:t>
            </a:r>
          </a:p>
          <a:p>
            <a:pPr marL="457200" lvl="1" indent="-342900" algn="just">
              <a:lnSpc>
                <a:spcPct val="115000"/>
              </a:lnSpc>
              <a:buSzPts val="1800"/>
              <a:buFontTx/>
              <a:buChar char="-"/>
            </a:pPr>
            <a:endParaRPr lang="el-GR" sz="1700" b="1" dirty="0" smtClean="0"/>
          </a:p>
          <a:p>
            <a:pPr marL="457200" lvl="1" indent="-342900" algn="just">
              <a:lnSpc>
                <a:spcPct val="115000"/>
              </a:lnSpc>
              <a:buSzPts val="1800"/>
              <a:buAutoNum type="arabicParenR"/>
            </a:pPr>
            <a:r>
              <a:rPr lang="el-GR" sz="1700" b="1" dirty="0" smtClean="0"/>
              <a:t>Μονοκομματική κυβέρνηση   (Πηγή, </a:t>
            </a:r>
            <a:r>
              <a:rPr lang="en-US" sz="1700" b="1" dirty="0" smtClean="0"/>
              <a:t>Tim Bale, 2017) </a:t>
            </a:r>
            <a:endParaRPr lang="el-GR" sz="1700" b="1" dirty="0" smtClean="0"/>
          </a:p>
          <a:p>
            <a:pPr marL="457200" lvl="1" indent="-342900" algn="just">
              <a:lnSpc>
                <a:spcPct val="115000"/>
              </a:lnSpc>
              <a:buSzPts val="1800"/>
            </a:pPr>
            <a:endParaRPr lang="el-GR" sz="1700" b="1" dirty="0" smtClean="0"/>
          </a:p>
          <a:p>
            <a:pPr marL="457200" lvl="1" indent="-342900" algn="just">
              <a:lnSpc>
                <a:spcPct val="115000"/>
              </a:lnSpc>
              <a:buSzPts val="1800"/>
            </a:pPr>
            <a:endParaRPr lang="el-GR" sz="1700" b="1" dirty="0" smtClean="0"/>
          </a:p>
          <a:p>
            <a:pPr marL="457200" lvl="1" indent="-342900" algn="just">
              <a:lnSpc>
                <a:spcPct val="115000"/>
              </a:lnSpc>
              <a:buSzPts val="1800"/>
            </a:pPr>
            <a:endParaRPr lang="en-US" sz="1800" b="1" dirty="0" smtClean="0"/>
          </a:p>
          <a:p>
            <a:pPr marL="457200" lvl="1" indent="-342900" algn="just">
              <a:lnSpc>
                <a:spcPct val="115000"/>
              </a:lnSpc>
              <a:buSzPts val="1800"/>
            </a:pPr>
            <a:r>
              <a:rPr lang="el-GR" sz="1800" b="1" dirty="0" smtClean="0"/>
              <a:t> </a:t>
            </a:r>
            <a:endParaRPr lang="en-US" sz="1800" b="1" dirty="0" smtClean="0"/>
          </a:p>
          <a:p>
            <a:pPr marL="457200" lvl="1" indent="-342900" algn="just">
              <a:lnSpc>
                <a:spcPct val="115000"/>
              </a:lnSpc>
              <a:buSzPts val="1800"/>
            </a:pPr>
            <a:endParaRPr lang="en-US" sz="1800" b="1" dirty="0" smtClean="0"/>
          </a:p>
          <a:p>
            <a:pPr marL="457200" lvl="1" indent="-342900" algn="just">
              <a:lnSpc>
                <a:spcPct val="115000"/>
              </a:lnSpc>
              <a:buSzPts val="1800"/>
            </a:pPr>
            <a:r>
              <a:rPr lang="el-GR" sz="1800" b="1" dirty="0" smtClean="0"/>
              <a:t> </a:t>
            </a:r>
            <a:endParaRPr lang="en-US" sz="1800" b="1" dirty="0" smtClean="0"/>
          </a:p>
          <a:p>
            <a:pPr marL="457200" marR="0" lvl="0" indent="-342900" algn="just" rtl="0">
              <a:lnSpc>
                <a:spcPct val="115000"/>
              </a:lnSpc>
              <a:spcBef>
                <a:spcPts val="0"/>
              </a:spcBef>
              <a:spcAft>
                <a:spcPts val="0"/>
              </a:spcAft>
              <a:buClr>
                <a:srgbClr val="000000"/>
              </a:buClr>
              <a:buSzPts val="1800"/>
            </a:pPr>
            <a:r>
              <a:rPr lang="en-US" sz="1800" b="1" i="0" u="none" strike="noStrike" cap="none" dirty="0" smtClean="0">
                <a:solidFill>
                  <a:srgbClr val="000000"/>
                </a:solidFill>
                <a:latin typeface="Arial"/>
                <a:ea typeface="Arial"/>
                <a:cs typeface="Arial"/>
                <a:sym typeface="Arial"/>
              </a:rPr>
              <a:t>      </a:t>
            </a:r>
            <a:endParaRPr sz="1800" b="1" i="0" u="none" strike="noStrike" cap="none">
              <a:solidFill>
                <a:srgbClr val="000000"/>
              </a:solidFill>
              <a:latin typeface="Arial"/>
              <a:ea typeface="Arial"/>
              <a:cs typeface="Arial"/>
              <a:sym typeface="Arial"/>
            </a:endParaRPr>
          </a:p>
          <a:p>
            <a:pPr marL="15875" marR="0" lvl="0" indent="0" algn="l" rtl="0">
              <a:lnSpc>
                <a:spcPct val="115000"/>
              </a:lnSpc>
              <a:spcBef>
                <a:spcPts val="0"/>
              </a:spcBef>
              <a:spcAft>
                <a:spcPts val="0"/>
              </a:spcAft>
              <a:buClr>
                <a:srgbClr val="000000"/>
              </a:buClr>
              <a:buSzPts val="1400"/>
              <a:buFont typeface="Times New Roman"/>
              <a:buNone/>
            </a:pPr>
            <a:r>
              <a:rPr lang="en-US" sz="1800" b="1" i="0" u="none" strike="noStrike" cap="none" dirty="0">
                <a:solidFill>
                  <a:srgbClr val="000000"/>
                </a:solidFill>
                <a:latin typeface="Arial"/>
                <a:ea typeface="Arial"/>
                <a:cs typeface="Arial"/>
                <a:sym typeface="Arial"/>
              </a:rPr>
              <a:t>  </a:t>
            </a:r>
            <a:endParaRPr sz="1800" b="1"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800"/>
              <a:buFont typeface="Arial"/>
              <a:buNone/>
            </a:pPr>
            <a:r>
              <a:rPr lang="en-US" sz="1800" b="1" i="0" u="none" strike="noStrike" cap="none" dirty="0">
                <a:solidFill>
                  <a:srgbClr val="000000"/>
                </a:solidFill>
                <a:latin typeface="Arial"/>
                <a:ea typeface="Arial"/>
                <a:cs typeface="Arial"/>
                <a:sym typeface="Arial"/>
              </a:rPr>
              <a:t> </a:t>
            </a:r>
            <a:endParaRPr sz="1800" b="1" i="0" u="none" strike="noStrike" cap="none">
              <a:solidFill>
                <a:srgbClr val="000000"/>
              </a:solidFill>
              <a:latin typeface="Arial"/>
              <a:ea typeface="Arial"/>
              <a:cs typeface="Arial"/>
              <a:sym typeface="Arial"/>
            </a:endParaRPr>
          </a:p>
        </p:txBody>
      </p:sp>
      <p:grpSp>
        <p:nvGrpSpPr>
          <p:cNvPr id="2" name="Google Shape;158;g292a9acef56_0_4"/>
          <p:cNvGrpSpPr/>
          <p:nvPr/>
        </p:nvGrpSpPr>
        <p:grpSpPr>
          <a:xfrm>
            <a:off x="0" y="0"/>
            <a:ext cx="8985251" cy="611188"/>
            <a:chOff x="0" y="0"/>
            <a:chExt cx="5660" cy="385"/>
          </a:xfrm>
        </p:grpSpPr>
        <p:sp>
          <p:nvSpPr>
            <p:cNvPr id="159" name="Google Shape;159;g292a9acef56_0_4"/>
            <p:cNvSpPr/>
            <p:nvPr/>
          </p:nvSpPr>
          <p:spPr>
            <a:xfrm>
              <a:off x="0" y="0"/>
              <a:ext cx="300" cy="300"/>
            </a:xfrm>
            <a:prstGeom prst="rect">
              <a:avLst/>
            </a:prstGeom>
            <a:gradFill>
              <a:gsLst>
                <a:gs pos="0">
                  <a:srgbClr val="8EC000"/>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0" name="Google Shape;160;g292a9acef56_0_4"/>
            <p:cNvSpPr/>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1" name="Google Shape;161;g292a9acef56_0_4"/>
            <p:cNvSpPr/>
            <p:nvPr/>
          </p:nvSpPr>
          <p:spPr>
            <a:xfrm>
              <a:off x="258" y="85"/>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2" name="Google Shape;162;g292a9acef56_0_4"/>
            <p:cNvSpPr/>
            <p:nvPr/>
          </p:nvSpPr>
          <p:spPr>
            <a:xfrm>
              <a:off x="345" y="0"/>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3" name="Google Shape;163;g292a9acef56_0_4"/>
            <p:cNvSpPr/>
            <p:nvPr/>
          </p:nvSpPr>
          <p:spPr>
            <a:xfrm>
              <a:off x="345" y="85"/>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4" name="Google Shape;164;g292a9acef56_0_4"/>
            <p:cNvSpPr/>
            <p:nvPr/>
          </p:nvSpPr>
          <p:spPr>
            <a:xfrm>
              <a:off x="173" y="173"/>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5" name="Google Shape;165;g292a9acef56_0_4"/>
            <p:cNvSpPr/>
            <p:nvPr/>
          </p:nvSpPr>
          <p:spPr>
            <a:xfrm>
              <a:off x="83" y="86"/>
              <a:ext cx="0" cy="0"/>
            </a:xfrm>
            <a:prstGeom prst="rect">
              <a:avLst/>
            </a:prstGeom>
            <a:solidFill>
              <a:srgbClr val="96969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6" name="Google Shape;166;g292a9acef56_0_4"/>
            <p:cNvSpPr/>
            <p:nvPr/>
          </p:nvSpPr>
          <p:spPr>
            <a:xfrm>
              <a:off x="258" y="171"/>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7" name="Google Shape;167;g292a9acef56_0_4"/>
            <p:cNvSpPr/>
            <p:nvPr/>
          </p:nvSpPr>
          <p:spPr>
            <a:xfrm>
              <a:off x="173" y="258"/>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168" name="Google Shape;168;g292a9acef56_0_4"/>
          <p:cNvSpPr/>
          <p:nvPr/>
        </p:nvSpPr>
        <p:spPr>
          <a:xfrm>
            <a:off x="908050" y="533400"/>
            <a:ext cx="7416900" cy="528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Times New Roman"/>
              <a:buNone/>
            </a:pPr>
            <a:r>
              <a:rPr lang="el-GR" sz="1800" b="1" dirty="0" smtClean="0">
                <a:solidFill>
                  <a:schemeClr val="dk1"/>
                </a:solidFill>
                <a:latin typeface="Book Antiqua"/>
                <a:ea typeface="Book Antiqua"/>
                <a:cs typeface="Book Antiqua"/>
                <a:sym typeface="Book Antiqua"/>
              </a:rPr>
              <a:t>3</a:t>
            </a:r>
            <a:r>
              <a:rPr lang="en-US" sz="1800" b="1" dirty="0" smtClean="0">
                <a:solidFill>
                  <a:schemeClr val="dk1"/>
                </a:solidFill>
                <a:latin typeface="Book Antiqua"/>
                <a:ea typeface="Book Antiqua"/>
                <a:cs typeface="Book Antiqua"/>
                <a:sym typeface="Book Antiqua"/>
              </a:rPr>
              <a:t>ο </a:t>
            </a:r>
            <a:r>
              <a:rPr lang="en-US" sz="1800" b="1" i="0" u="none" strike="noStrike" cap="none" dirty="0" err="1">
                <a:solidFill>
                  <a:schemeClr val="dk1"/>
                </a:solidFill>
                <a:latin typeface="Book Antiqua"/>
                <a:ea typeface="Book Antiqua"/>
                <a:cs typeface="Book Antiqua"/>
                <a:sym typeface="Book Antiqua"/>
              </a:rPr>
              <a:t>μάθημα</a:t>
            </a:r>
            <a:r>
              <a:rPr lang="en-US" sz="1800" b="1" i="0" u="none" strike="noStrike" cap="none" dirty="0">
                <a:solidFill>
                  <a:schemeClr val="dk1"/>
                </a:solidFill>
                <a:latin typeface="Book Antiqua"/>
                <a:ea typeface="Book Antiqua"/>
                <a:cs typeface="Book Antiqua"/>
                <a:sym typeface="Book Antiqua"/>
              </a:rPr>
              <a:t>- </a:t>
            </a:r>
            <a:r>
              <a:rPr lang="en-US" sz="1800" b="1" dirty="0" err="1">
                <a:solidFill>
                  <a:schemeClr val="dk1"/>
                </a:solidFill>
                <a:latin typeface="Book Antiqua"/>
                <a:ea typeface="Book Antiqua"/>
                <a:cs typeface="Book Antiqua"/>
                <a:sym typeface="Book Antiqua"/>
              </a:rPr>
              <a:t>Ευρωπαϊκά</a:t>
            </a:r>
            <a:r>
              <a:rPr lang="en-US" sz="1800" b="1" dirty="0">
                <a:solidFill>
                  <a:schemeClr val="dk1"/>
                </a:solidFill>
                <a:latin typeface="Book Antiqua"/>
                <a:ea typeface="Book Antiqua"/>
                <a:cs typeface="Book Antiqua"/>
                <a:sym typeface="Book Antiqua"/>
              </a:rPr>
              <a:t> </a:t>
            </a:r>
            <a:r>
              <a:rPr lang="en-US" sz="1800" b="1" dirty="0" err="1">
                <a:solidFill>
                  <a:schemeClr val="dk1"/>
                </a:solidFill>
                <a:latin typeface="Book Antiqua"/>
                <a:ea typeface="Book Antiqua"/>
                <a:cs typeface="Book Antiqua"/>
                <a:sym typeface="Book Antiqua"/>
              </a:rPr>
              <a:t>Πολιτικά</a:t>
            </a:r>
            <a:r>
              <a:rPr lang="en-US" sz="1800" b="1" dirty="0">
                <a:solidFill>
                  <a:schemeClr val="dk1"/>
                </a:solidFill>
                <a:latin typeface="Book Antiqua"/>
                <a:ea typeface="Book Antiqua"/>
                <a:cs typeface="Book Antiqua"/>
                <a:sym typeface="Book Antiqua"/>
              </a:rPr>
              <a:t> </a:t>
            </a:r>
            <a:r>
              <a:rPr lang="en-US" sz="1800" b="1" dirty="0" err="1" smtClean="0">
                <a:solidFill>
                  <a:schemeClr val="dk1"/>
                </a:solidFill>
                <a:latin typeface="Book Antiqua"/>
                <a:ea typeface="Book Antiqua"/>
                <a:cs typeface="Book Antiqua"/>
                <a:sym typeface="Book Antiqua"/>
              </a:rPr>
              <a:t>Συστήματα-Κυβέρνησ</a:t>
            </a:r>
            <a:r>
              <a:rPr lang="el-GR" sz="1800" b="1" dirty="0" smtClean="0">
                <a:solidFill>
                  <a:schemeClr val="dk1"/>
                </a:solidFill>
                <a:latin typeface="Book Antiqua"/>
                <a:ea typeface="Book Antiqua"/>
                <a:cs typeface="Book Antiqua"/>
                <a:sym typeface="Book Antiqua"/>
              </a:rPr>
              <a:t>εις και κοινοβούλια</a:t>
            </a:r>
            <a:r>
              <a:rPr lang="en-US" sz="1800" b="1" dirty="0" smtClean="0">
                <a:solidFill>
                  <a:schemeClr val="dk1"/>
                </a:solidFill>
                <a:latin typeface="Book Antiqua"/>
                <a:ea typeface="Book Antiqua"/>
                <a:cs typeface="Book Antiqua"/>
                <a:sym typeface="Book Antiqua"/>
              </a:rPr>
              <a:t> </a:t>
            </a:r>
            <a:endParaRPr sz="1800" b="0" i="0" u="none" strike="noStrike" cap="none">
              <a:solidFill>
                <a:schemeClr val="dk1"/>
              </a:solidFill>
              <a:latin typeface="Arial"/>
              <a:ea typeface="Arial"/>
              <a:cs typeface="Arial"/>
              <a:sym typeface="Arial"/>
            </a:endParaRPr>
          </a:p>
        </p:txBody>
      </p:sp>
      <p:pic>
        <p:nvPicPr>
          <p:cNvPr id="4098" name="Picture 2"/>
          <p:cNvPicPr>
            <a:picLocks noChangeAspect="1" noChangeArrowheads="1"/>
          </p:cNvPicPr>
          <p:nvPr/>
        </p:nvPicPr>
        <p:blipFill>
          <a:blip r:embed="rId3"/>
          <a:srcRect/>
          <a:stretch>
            <a:fillRect/>
          </a:stretch>
        </p:blipFill>
        <p:spPr bwMode="auto">
          <a:xfrm>
            <a:off x="407988" y="2700338"/>
            <a:ext cx="5992812" cy="3853502"/>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6"/>
        <p:cNvGrpSpPr/>
        <p:nvPr/>
      </p:nvGrpSpPr>
      <p:grpSpPr>
        <a:xfrm>
          <a:off x="0" y="0"/>
          <a:ext cx="0" cy="0"/>
          <a:chOff x="0" y="0"/>
          <a:chExt cx="0" cy="0"/>
        </a:xfrm>
      </p:grpSpPr>
      <p:sp>
        <p:nvSpPr>
          <p:cNvPr id="157" name="Google Shape;157;g292a9acef56_0_4"/>
          <p:cNvSpPr/>
          <p:nvPr/>
        </p:nvSpPr>
        <p:spPr>
          <a:xfrm>
            <a:off x="0" y="1210775"/>
            <a:ext cx="8893200" cy="5647225"/>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457200" lvl="1" indent="-342900" algn="just">
              <a:lnSpc>
                <a:spcPct val="115000"/>
              </a:lnSpc>
              <a:buSzPts val="1800"/>
              <a:buFontTx/>
              <a:buChar char="-"/>
            </a:pPr>
            <a:r>
              <a:rPr lang="el-GR" sz="1700" b="1" dirty="0" smtClean="0"/>
              <a:t>Παραδείγματα τύπων κυβέρνησης με βάση τον αριθμό των κομμάτων που συμμετέχουν </a:t>
            </a:r>
          </a:p>
          <a:p>
            <a:pPr marL="457200" lvl="1" indent="-342900" algn="just">
              <a:lnSpc>
                <a:spcPct val="115000"/>
              </a:lnSpc>
              <a:buSzPts val="1800"/>
              <a:buFontTx/>
              <a:buChar char="-"/>
            </a:pPr>
            <a:endParaRPr lang="el-GR" sz="1700" b="1" dirty="0" smtClean="0"/>
          </a:p>
          <a:p>
            <a:pPr marL="457200" lvl="1" indent="-342900" algn="just">
              <a:lnSpc>
                <a:spcPct val="115000"/>
              </a:lnSpc>
              <a:buSzPts val="1800"/>
            </a:pPr>
            <a:r>
              <a:rPr lang="el-GR" sz="1700" b="1" dirty="0" smtClean="0"/>
              <a:t>2) Δικομματική κυβέρνηση με ελάχιστη πλειοψηφία από κόμματα που μάλλον είναι πιο κοντά   (Πηγή, </a:t>
            </a:r>
            <a:r>
              <a:rPr lang="en-US" sz="1700" b="1" dirty="0" smtClean="0"/>
              <a:t>Tim Bale, 2017) </a:t>
            </a:r>
            <a:endParaRPr lang="el-GR" sz="1700" b="1" dirty="0" smtClean="0"/>
          </a:p>
          <a:p>
            <a:pPr marL="457200" lvl="1" indent="-342900" algn="just">
              <a:lnSpc>
                <a:spcPct val="115000"/>
              </a:lnSpc>
              <a:buSzPts val="1800"/>
            </a:pPr>
            <a:endParaRPr lang="el-GR" sz="1700" b="1" dirty="0" smtClean="0"/>
          </a:p>
          <a:p>
            <a:pPr marL="457200" lvl="1" indent="-342900" algn="just">
              <a:lnSpc>
                <a:spcPct val="115000"/>
              </a:lnSpc>
              <a:buSzPts val="1800"/>
            </a:pPr>
            <a:endParaRPr lang="el-GR" sz="1700" b="1" dirty="0" smtClean="0"/>
          </a:p>
          <a:p>
            <a:pPr marL="457200" lvl="1" indent="-342900" algn="just">
              <a:lnSpc>
                <a:spcPct val="115000"/>
              </a:lnSpc>
              <a:buSzPts val="1800"/>
            </a:pPr>
            <a:endParaRPr lang="en-US" sz="1800" b="1" dirty="0" smtClean="0"/>
          </a:p>
          <a:p>
            <a:pPr marL="457200" lvl="1" indent="-342900" algn="just">
              <a:lnSpc>
                <a:spcPct val="115000"/>
              </a:lnSpc>
              <a:buSzPts val="1800"/>
            </a:pPr>
            <a:r>
              <a:rPr lang="el-GR" sz="1800" b="1" dirty="0" smtClean="0"/>
              <a:t> </a:t>
            </a:r>
            <a:endParaRPr lang="en-US" sz="1800" b="1" dirty="0" smtClean="0"/>
          </a:p>
          <a:p>
            <a:pPr marL="457200" lvl="1" indent="-342900" algn="just">
              <a:lnSpc>
                <a:spcPct val="115000"/>
              </a:lnSpc>
              <a:buSzPts val="1800"/>
            </a:pPr>
            <a:endParaRPr lang="en-US" sz="1800" b="1" dirty="0" smtClean="0"/>
          </a:p>
          <a:p>
            <a:pPr marL="457200" lvl="1" indent="-342900" algn="just">
              <a:lnSpc>
                <a:spcPct val="115000"/>
              </a:lnSpc>
              <a:buSzPts val="1800"/>
            </a:pPr>
            <a:r>
              <a:rPr lang="el-GR" sz="1800" b="1" dirty="0" smtClean="0"/>
              <a:t> </a:t>
            </a:r>
            <a:endParaRPr lang="en-US" sz="1800" b="1" dirty="0" smtClean="0"/>
          </a:p>
          <a:p>
            <a:pPr marL="457200" marR="0" lvl="0" indent="-342900" algn="just" rtl="0">
              <a:lnSpc>
                <a:spcPct val="115000"/>
              </a:lnSpc>
              <a:spcBef>
                <a:spcPts val="0"/>
              </a:spcBef>
              <a:spcAft>
                <a:spcPts val="0"/>
              </a:spcAft>
              <a:buClr>
                <a:srgbClr val="000000"/>
              </a:buClr>
              <a:buSzPts val="1800"/>
            </a:pPr>
            <a:r>
              <a:rPr lang="en-US" sz="1800" b="1" i="0" u="none" strike="noStrike" cap="none" dirty="0" smtClean="0">
                <a:solidFill>
                  <a:srgbClr val="000000"/>
                </a:solidFill>
                <a:latin typeface="Arial"/>
                <a:ea typeface="Arial"/>
                <a:cs typeface="Arial"/>
                <a:sym typeface="Arial"/>
              </a:rPr>
              <a:t>      </a:t>
            </a:r>
            <a:endParaRPr sz="1800" b="1" i="0" u="none" strike="noStrike" cap="none">
              <a:solidFill>
                <a:srgbClr val="000000"/>
              </a:solidFill>
              <a:latin typeface="Arial"/>
              <a:ea typeface="Arial"/>
              <a:cs typeface="Arial"/>
              <a:sym typeface="Arial"/>
            </a:endParaRPr>
          </a:p>
          <a:p>
            <a:pPr marL="15875" marR="0" lvl="0" indent="0" algn="l" rtl="0">
              <a:lnSpc>
                <a:spcPct val="115000"/>
              </a:lnSpc>
              <a:spcBef>
                <a:spcPts val="0"/>
              </a:spcBef>
              <a:spcAft>
                <a:spcPts val="0"/>
              </a:spcAft>
              <a:buClr>
                <a:srgbClr val="000000"/>
              </a:buClr>
              <a:buSzPts val="1400"/>
              <a:buFont typeface="Times New Roman"/>
              <a:buNone/>
            </a:pPr>
            <a:r>
              <a:rPr lang="en-US" sz="1800" b="1" i="0" u="none" strike="noStrike" cap="none" dirty="0">
                <a:solidFill>
                  <a:srgbClr val="000000"/>
                </a:solidFill>
                <a:latin typeface="Arial"/>
                <a:ea typeface="Arial"/>
                <a:cs typeface="Arial"/>
                <a:sym typeface="Arial"/>
              </a:rPr>
              <a:t>  </a:t>
            </a:r>
            <a:endParaRPr sz="1800" b="1"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800"/>
              <a:buFont typeface="Arial"/>
              <a:buNone/>
            </a:pPr>
            <a:r>
              <a:rPr lang="en-US" sz="1800" b="1" i="0" u="none" strike="noStrike" cap="none" dirty="0">
                <a:solidFill>
                  <a:srgbClr val="000000"/>
                </a:solidFill>
                <a:latin typeface="Arial"/>
                <a:ea typeface="Arial"/>
                <a:cs typeface="Arial"/>
                <a:sym typeface="Arial"/>
              </a:rPr>
              <a:t> </a:t>
            </a:r>
            <a:endParaRPr sz="1800" b="1" i="0" u="none" strike="noStrike" cap="none">
              <a:solidFill>
                <a:srgbClr val="000000"/>
              </a:solidFill>
              <a:latin typeface="Arial"/>
              <a:ea typeface="Arial"/>
              <a:cs typeface="Arial"/>
              <a:sym typeface="Arial"/>
            </a:endParaRPr>
          </a:p>
        </p:txBody>
      </p:sp>
      <p:grpSp>
        <p:nvGrpSpPr>
          <p:cNvPr id="2" name="Google Shape;158;g292a9acef56_0_4"/>
          <p:cNvGrpSpPr/>
          <p:nvPr/>
        </p:nvGrpSpPr>
        <p:grpSpPr>
          <a:xfrm>
            <a:off x="0" y="0"/>
            <a:ext cx="8985251" cy="611188"/>
            <a:chOff x="0" y="0"/>
            <a:chExt cx="5660" cy="385"/>
          </a:xfrm>
        </p:grpSpPr>
        <p:sp>
          <p:nvSpPr>
            <p:cNvPr id="159" name="Google Shape;159;g292a9acef56_0_4"/>
            <p:cNvSpPr/>
            <p:nvPr/>
          </p:nvSpPr>
          <p:spPr>
            <a:xfrm>
              <a:off x="0" y="0"/>
              <a:ext cx="300" cy="300"/>
            </a:xfrm>
            <a:prstGeom prst="rect">
              <a:avLst/>
            </a:prstGeom>
            <a:gradFill>
              <a:gsLst>
                <a:gs pos="0">
                  <a:srgbClr val="8EC000"/>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0" name="Google Shape;160;g292a9acef56_0_4"/>
            <p:cNvSpPr/>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1" name="Google Shape;161;g292a9acef56_0_4"/>
            <p:cNvSpPr/>
            <p:nvPr/>
          </p:nvSpPr>
          <p:spPr>
            <a:xfrm>
              <a:off x="258" y="85"/>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2" name="Google Shape;162;g292a9acef56_0_4"/>
            <p:cNvSpPr/>
            <p:nvPr/>
          </p:nvSpPr>
          <p:spPr>
            <a:xfrm>
              <a:off x="345" y="0"/>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3" name="Google Shape;163;g292a9acef56_0_4"/>
            <p:cNvSpPr/>
            <p:nvPr/>
          </p:nvSpPr>
          <p:spPr>
            <a:xfrm>
              <a:off x="345" y="85"/>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4" name="Google Shape;164;g292a9acef56_0_4"/>
            <p:cNvSpPr/>
            <p:nvPr/>
          </p:nvSpPr>
          <p:spPr>
            <a:xfrm>
              <a:off x="173" y="173"/>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5" name="Google Shape;165;g292a9acef56_0_4"/>
            <p:cNvSpPr/>
            <p:nvPr/>
          </p:nvSpPr>
          <p:spPr>
            <a:xfrm>
              <a:off x="83" y="86"/>
              <a:ext cx="0" cy="0"/>
            </a:xfrm>
            <a:prstGeom prst="rect">
              <a:avLst/>
            </a:prstGeom>
            <a:solidFill>
              <a:srgbClr val="96969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6" name="Google Shape;166;g292a9acef56_0_4"/>
            <p:cNvSpPr/>
            <p:nvPr/>
          </p:nvSpPr>
          <p:spPr>
            <a:xfrm>
              <a:off x="258" y="171"/>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7" name="Google Shape;167;g292a9acef56_0_4"/>
            <p:cNvSpPr/>
            <p:nvPr/>
          </p:nvSpPr>
          <p:spPr>
            <a:xfrm>
              <a:off x="173" y="258"/>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168" name="Google Shape;168;g292a9acef56_0_4"/>
          <p:cNvSpPr/>
          <p:nvPr/>
        </p:nvSpPr>
        <p:spPr>
          <a:xfrm>
            <a:off x="908050" y="533400"/>
            <a:ext cx="7416900" cy="528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Times New Roman"/>
              <a:buNone/>
            </a:pPr>
            <a:r>
              <a:rPr lang="el-GR" sz="1800" b="1" dirty="0" smtClean="0">
                <a:solidFill>
                  <a:schemeClr val="dk1"/>
                </a:solidFill>
                <a:latin typeface="Book Antiqua"/>
                <a:ea typeface="Book Antiqua"/>
                <a:cs typeface="Book Antiqua"/>
                <a:sym typeface="Book Antiqua"/>
              </a:rPr>
              <a:t>3</a:t>
            </a:r>
            <a:r>
              <a:rPr lang="en-US" sz="1800" b="1" dirty="0" smtClean="0">
                <a:solidFill>
                  <a:schemeClr val="dk1"/>
                </a:solidFill>
                <a:latin typeface="Book Antiqua"/>
                <a:ea typeface="Book Antiqua"/>
                <a:cs typeface="Book Antiqua"/>
                <a:sym typeface="Book Antiqua"/>
              </a:rPr>
              <a:t>ο </a:t>
            </a:r>
            <a:r>
              <a:rPr lang="en-US" sz="1800" b="1" i="0" u="none" strike="noStrike" cap="none" dirty="0" err="1">
                <a:solidFill>
                  <a:schemeClr val="dk1"/>
                </a:solidFill>
                <a:latin typeface="Book Antiqua"/>
                <a:ea typeface="Book Antiqua"/>
                <a:cs typeface="Book Antiqua"/>
                <a:sym typeface="Book Antiqua"/>
              </a:rPr>
              <a:t>μάθημα</a:t>
            </a:r>
            <a:r>
              <a:rPr lang="en-US" sz="1800" b="1" i="0" u="none" strike="noStrike" cap="none" dirty="0">
                <a:solidFill>
                  <a:schemeClr val="dk1"/>
                </a:solidFill>
                <a:latin typeface="Book Antiqua"/>
                <a:ea typeface="Book Antiqua"/>
                <a:cs typeface="Book Antiqua"/>
                <a:sym typeface="Book Antiqua"/>
              </a:rPr>
              <a:t>- </a:t>
            </a:r>
            <a:r>
              <a:rPr lang="en-US" sz="1800" b="1" dirty="0" err="1">
                <a:solidFill>
                  <a:schemeClr val="dk1"/>
                </a:solidFill>
                <a:latin typeface="Book Antiqua"/>
                <a:ea typeface="Book Antiqua"/>
                <a:cs typeface="Book Antiqua"/>
                <a:sym typeface="Book Antiqua"/>
              </a:rPr>
              <a:t>Ευρωπαϊκά</a:t>
            </a:r>
            <a:r>
              <a:rPr lang="en-US" sz="1800" b="1" dirty="0">
                <a:solidFill>
                  <a:schemeClr val="dk1"/>
                </a:solidFill>
                <a:latin typeface="Book Antiqua"/>
                <a:ea typeface="Book Antiqua"/>
                <a:cs typeface="Book Antiqua"/>
                <a:sym typeface="Book Antiqua"/>
              </a:rPr>
              <a:t> </a:t>
            </a:r>
            <a:r>
              <a:rPr lang="en-US" sz="1800" b="1" dirty="0" err="1">
                <a:solidFill>
                  <a:schemeClr val="dk1"/>
                </a:solidFill>
                <a:latin typeface="Book Antiqua"/>
                <a:ea typeface="Book Antiqua"/>
                <a:cs typeface="Book Antiqua"/>
                <a:sym typeface="Book Antiqua"/>
              </a:rPr>
              <a:t>Πολιτικά</a:t>
            </a:r>
            <a:r>
              <a:rPr lang="en-US" sz="1800" b="1" dirty="0">
                <a:solidFill>
                  <a:schemeClr val="dk1"/>
                </a:solidFill>
                <a:latin typeface="Book Antiqua"/>
                <a:ea typeface="Book Antiqua"/>
                <a:cs typeface="Book Antiqua"/>
                <a:sym typeface="Book Antiqua"/>
              </a:rPr>
              <a:t> </a:t>
            </a:r>
            <a:r>
              <a:rPr lang="en-US" sz="1800" b="1" dirty="0" err="1" smtClean="0">
                <a:solidFill>
                  <a:schemeClr val="dk1"/>
                </a:solidFill>
                <a:latin typeface="Book Antiqua"/>
                <a:ea typeface="Book Antiqua"/>
                <a:cs typeface="Book Antiqua"/>
                <a:sym typeface="Book Antiqua"/>
              </a:rPr>
              <a:t>Συστήματα-Κυβέρνησ</a:t>
            </a:r>
            <a:r>
              <a:rPr lang="el-GR" sz="1800" b="1" dirty="0" smtClean="0">
                <a:solidFill>
                  <a:schemeClr val="dk1"/>
                </a:solidFill>
                <a:latin typeface="Book Antiqua"/>
                <a:ea typeface="Book Antiqua"/>
                <a:cs typeface="Book Antiqua"/>
                <a:sym typeface="Book Antiqua"/>
              </a:rPr>
              <a:t>εις και κοινοβούλια</a:t>
            </a:r>
            <a:r>
              <a:rPr lang="en-US" sz="1800" b="1" dirty="0" smtClean="0">
                <a:solidFill>
                  <a:schemeClr val="dk1"/>
                </a:solidFill>
                <a:latin typeface="Book Antiqua"/>
                <a:ea typeface="Book Antiqua"/>
                <a:cs typeface="Book Antiqua"/>
                <a:sym typeface="Book Antiqua"/>
              </a:rPr>
              <a:t> </a:t>
            </a:r>
            <a:endParaRPr sz="1800" b="0" i="0" u="none" strike="noStrike" cap="none">
              <a:solidFill>
                <a:schemeClr val="dk1"/>
              </a:solidFill>
              <a:latin typeface="Arial"/>
              <a:ea typeface="Arial"/>
              <a:cs typeface="Arial"/>
              <a:sym typeface="Arial"/>
            </a:endParaRPr>
          </a:p>
        </p:txBody>
      </p:sp>
      <p:pic>
        <p:nvPicPr>
          <p:cNvPr id="5122" name="Picture 2"/>
          <p:cNvPicPr>
            <a:picLocks noChangeAspect="1" noChangeArrowheads="1"/>
          </p:cNvPicPr>
          <p:nvPr/>
        </p:nvPicPr>
        <p:blipFill>
          <a:blip r:embed="rId3"/>
          <a:srcRect/>
          <a:stretch>
            <a:fillRect/>
          </a:stretch>
        </p:blipFill>
        <p:spPr bwMode="auto">
          <a:xfrm>
            <a:off x="247649" y="3076574"/>
            <a:ext cx="8351205" cy="3781426"/>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6"/>
        <p:cNvGrpSpPr/>
        <p:nvPr/>
      </p:nvGrpSpPr>
      <p:grpSpPr>
        <a:xfrm>
          <a:off x="0" y="0"/>
          <a:ext cx="0" cy="0"/>
          <a:chOff x="0" y="0"/>
          <a:chExt cx="0" cy="0"/>
        </a:xfrm>
      </p:grpSpPr>
      <p:sp>
        <p:nvSpPr>
          <p:cNvPr id="157" name="Google Shape;157;g292a9acef56_0_4"/>
          <p:cNvSpPr/>
          <p:nvPr/>
        </p:nvSpPr>
        <p:spPr>
          <a:xfrm>
            <a:off x="0" y="1210775"/>
            <a:ext cx="8893200" cy="5647225"/>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457200" lvl="1" indent="-342900" algn="just">
              <a:lnSpc>
                <a:spcPct val="115000"/>
              </a:lnSpc>
              <a:buSzPts val="1800"/>
              <a:buFontTx/>
              <a:buChar char="-"/>
            </a:pPr>
            <a:r>
              <a:rPr lang="el-GR" sz="1700" b="1" dirty="0" smtClean="0"/>
              <a:t>Παραδείγματα τύπων κυβέρνησης με βάση τον αριθμό των κομμάτων που συμμετέχουν </a:t>
            </a:r>
          </a:p>
          <a:p>
            <a:pPr marL="457200" lvl="1" indent="-342900" algn="just">
              <a:lnSpc>
                <a:spcPct val="115000"/>
              </a:lnSpc>
              <a:buSzPts val="1800"/>
              <a:buFontTx/>
              <a:buChar char="-"/>
            </a:pPr>
            <a:endParaRPr lang="el-GR" sz="1700" b="1" dirty="0" smtClean="0"/>
          </a:p>
          <a:p>
            <a:pPr marL="457200" lvl="1" indent="-342900" algn="just">
              <a:lnSpc>
                <a:spcPct val="115000"/>
              </a:lnSpc>
              <a:buSzPts val="1800"/>
            </a:pPr>
            <a:r>
              <a:rPr lang="el-GR" sz="1700" b="1" dirty="0" smtClean="0"/>
              <a:t>3) Κυβέρνηση μειοψηφίας  (Πηγή, </a:t>
            </a:r>
            <a:r>
              <a:rPr lang="en-US" sz="1700" b="1" dirty="0" smtClean="0"/>
              <a:t>Tim Bale, 2017) </a:t>
            </a:r>
            <a:endParaRPr lang="el-GR" sz="1700" b="1" dirty="0" smtClean="0"/>
          </a:p>
          <a:p>
            <a:pPr marL="457200" lvl="1" indent="-342900" algn="just">
              <a:lnSpc>
                <a:spcPct val="115000"/>
              </a:lnSpc>
              <a:buSzPts val="1800"/>
            </a:pPr>
            <a:endParaRPr lang="el-GR" sz="1700" b="1" dirty="0" smtClean="0"/>
          </a:p>
          <a:p>
            <a:pPr marL="457200" lvl="1" indent="-342900" algn="just">
              <a:lnSpc>
                <a:spcPct val="115000"/>
              </a:lnSpc>
              <a:buSzPts val="1800"/>
            </a:pPr>
            <a:endParaRPr lang="el-GR" sz="1700" b="1" dirty="0" smtClean="0"/>
          </a:p>
          <a:p>
            <a:pPr marL="457200" lvl="1" indent="-342900" algn="just">
              <a:lnSpc>
                <a:spcPct val="115000"/>
              </a:lnSpc>
              <a:buSzPts val="1800"/>
            </a:pPr>
            <a:endParaRPr lang="en-US" sz="1800" b="1" dirty="0" smtClean="0"/>
          </a:p>
          <a:p>
            <a:pPr marL="457200" lvl="1" indent="-342900" algn="just">
              <a:lnSpc>
                <a:spcPct val="115000"/>
              </a:lnSpc>
              <a:buSzPts val="1800"/>
            </a:pPr>
            <a:r>
              <a:rPr lang="el-GR" sz="1800" b="1" dirty="0" smtClean="0"/>
              <a:t> </a:t>
            </a:r>
            <a:endParaRPr lang="en-US" sz="1800" b="1" dirty="0" smtClean="0"/>
          </a:p>
          <a:p>
            <a:pPr marL="457200" lvl="1" indent="-342900" algn="just">
              <a:lnSpc>
                <a:spcPct val="115000"/>
              </a:lnSpc>
              <a:buSzPts val="1800"/>
            </a:pPr>
            <a:endParaRPr lang="en-US" sz="1800" b="1" dirty="0" smtClean="0"/>
          </a:p>
          <a:p>
            <a:pPr marL="457200" lvl="1" indent="-342900" algn="just">
              <a:lnSpc>
                <a:spcPct val="115000"/>
              </a:lnSpc>
              <a:buSzPts val="1800"/>
            </a:pPr>
            <a:r>
              <a:rPr lang="el-GR" sz="1800" b="1" dirty="0" smtClean="0"/>
              <a:t> </a:t>
            </a:r>
            <a:endParaRPr lang="en-US" sz="1800" b="1" dirty="0" smtClean="0"/>
          </a:p>
          <a:p>
            <a:pPr marL="457200" marR="0" lvl="0" indent="-342900" algn="just" rtl="0">
              <a:lnSpc>
                <a:spcPct val="115000"/>
              </a:lnSpc>
              <a:spcBef>
                <a:spcPts val="0"/>
              </a:spcBef>
              <a:spcAft>
                <a:spcPts val="0"/>
              </a:spcAft>
              <a:buClr>
                <a:srgbClr val="000000"/>
              </a:buClr>
              <a:buSzPts val="1800"/>
            </a:pPr>
            <a:r>
              <a:rPr lang="en-US" sz="1800" b="1" i="0" u="none" strike="noStrike" cap="none" dirty="0" smtClean="0">
                <a:solidFill>
                  <a:srgbClr val="000000"/>
                </a:solidFill>
                <a:latin typeface="Arial"/>
                <a:ea typeface="Arial"/>
                <a:cs typeface="Arial"/>
                <a:sym typeface="Arial"/>
              </a:rPr>
              <a:t>      </a:t>
            </a:r>
            <a:endParaRPr sz="1800" b="1" i="0" u="none" strike="noStrike" cap="none">
              <a:solidFill>
                <a:srgbClr val="000000"/>
              </a:solidFill>
              <a:latin typeface="Arial"/>
              <a:ea typeface="Arial"/>
              <a:cs typeface="Arial"/>
              <a:sym typeface="Arial"/>
            </a:endParaRPr>
          </a:p>
          <a:p>
            <a:pPr marL="15875" marR="0" lvl="0" indent="0" algn="l" rtl="0">
              <a:lnSpc>
                <a:spcPct val="115000"/>
              </a:lnSpc>
              <a:spcBef>
                <a:spcPts val="0"/>
              </a:spcBef>
              <a:spcAft>
                <a:spcPts val="0"/>
              </a:spcAft>
              <a:buClr>
                <a:srgbClr val="000000"/>
              </a:buClr>
              <a:buSzPts val="1400"/>
              <a:buFont typeface="Times New Roman"/>
              <a:buNone/>
            </a:pPr>
            <a:r>
              <a:rPr lang="en-US" sz="1800" b="1" i="0" u="none" strike="noStrike" cap="none" dirty="0">
                <a:solidFill>
                  <a:srgbClr val="000000"/>
                </a:solidFill>
                <a:latin typeface="Arial"/>
                <a:ea typeface="Arial"/>
                <a:cs typeface="Arial"/>
                <a:sym typeface="Arial"/>
              </a:rPr>
              <a:t>  </a:t>
            </a:r>
            <a:endParaRPr sz="1800" b="1"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800"/>
              <a:buFont typeface="Arial"/>
              <a:buNone/>
            </a:pPr>
            <a:r>
              <a:rPr lang="en-US" sz="1800" b="1" i="0" u="none" strike="noStrike" cap="none" dirty="0">
                <a:solidFill>
                  <a:srgbClr val="000000"/>
                </a:solidFill>
                <a:latin typeface="Arial"/>
                <a:ea typeface="Arial"/>
                <a:cs typeface="Arial"/>
                <a:sym typeface="Arial"/>
              </a:rPr>
              <a:t> </a:t>
            </a:r>
            <a:endParaRPr sz="1800" b="1" i="0" u="none" strike="noStrike" cap="none">
              <a:solidFill>
                <a:srgbClr val="000000"/>
              </a:solidFill>
              <a:latin typeface="Arial"/>
              <a:ea typeface="Arial"/>
              <a:cs typeface="Arial"/>
              <a:sym typeface="Arial"/>
            </a:endParaRPr>
          </a:p>
        </p:txBody>
      </p:sp>
      <p:grpSp>
        <p:nvGrpSpPr>
          <p:cNvPr id="2" name="Google Shape;158;g292a9acef56_0_4"/>
          <p:cNvGrpSpPr/>
          <p:nvPr/>
        </p:nvGrpSpPr>
        <p:grpSpPr>
          <a:xfrm>
            <a:off x="0" y="0"/>
            <a:ext cx="8985251" cy="611188"/>
            <a:chOff x="0" y="0"/>
            <a:chExt cx="5660" cy="385"/>
          </a:xfrm>
        </p:grpSpPr>
        <p:sp>
          <p:nvSpPr>
            <p:cNvPr id="159" name="Google Shape;159;g292a9acef56_0_4"/>
            <p:cNvSpPr/>
            <p:nvPr/>
          </p:nvSpPr>
          <p:spPr>
            <a:xfrm>
              <a:off x="0" y="0"/>
              <a:ext cx="300" cy="300"/>
            </a:xfrm>
            <a:prstGeom prst="rect">
              <a:avLst/>
            </a:prstGeom>
            <a:gradFill>
              <a:gsLst>
                <a:gs pos="0">
                  <a:srgbClr val="8EC000"/>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0" name="Google Shape;160;g292a9acef56_0_4"/>
            <p:cNvSpPr/>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1" name="Google Shape;161;g292a9acef56_0_4"/>
            <p:cNvSpPr/>
            <p:nvPr/>
          </p:nvSpPr>
          <p:spPr>
            <a:xfrm>
              <a:off x="258" y="85"/>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2" name="Google Shape;162;g292a9acef56_0_4"/>
            <p:cNvSpPr/>
            <p:nvPr/>
          </p:nvSpPr>
          <p:spPr>
            <a:xfrm>
              <a:off x="345" y="0"/>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3" name="Google Shape;163;g292a9acef56_0_4"/>
            <p:cNvSpPr/>
            <p:nvPr/>
          </p:nvSpPr>
          <p:spPr>
            <a:xfrm>
              <a:off x="345" y="85"/>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4" name="Google Shape;164;g292a9acef56_0_4"/>
            <p:cNvSpPr/>
            <p:nvPr/>
          </p:nvSpPr>
          <p:spPr>
            <a:xfrm>
              <a:off x="173" y="173"/>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5" name="Google Shape;165;g292a9acef56_0_4"/>
            <p:cNvSpPr/>
            <p:nvPr/>
          </p:nvSpPr>
          <p:spPr>
            <a:xfrm>
              <a:off x="83" y="86"/>
              <a:ext cx="0" cy="0"/>
            </a:xfrm>
            <a:prstGeom prst="rect">
              <a:avLst/>
            </a:prstGeom>
            <a:solidFill>
              <a:srgbClr val="96969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6" name="Google Shape;166;g292a9acef56_0_4"/>
            <p:cNvSpPr/>
            <p:nvPr/>
          </p:nvSpPr>
          <p:spPr>
            <a:xfrm>
              <a:off x="258" y="171"/>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7" name="Google Shape;167;g292a9acef56_0_4"/>
            <p:cNvSpPr/>
            <p:nvPr/>
          </p:nvSpPr>
          <p:spPr>
            <a:xfrm>
              <a:off x="173" y="258"/>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168" name="Google Shape;168;g292a9acef56_0_4"/>
          <p:cNvSpPr/>
          <p:nvPr/>
        </p:nvSpPr>
        <p:spPr>
          <a:xfrm>
            <a:off x="908050" y="533400"/>
            <a:ext cx="7416900" cy="528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Times New Roman"/>
              <a:buNone/>
            </a:pPr>
            <a:r>
              <a:rPr lang="el-GR" sz="1800" b="1" dirty="0" smtClean="0">
                <a:solidFill>
                  <a:schemeClr val="dk1"/>
                </a:solidFill>
                <a:latin typeface="Book Antiqua"/>
                <a:ea typeface="Book Antiqua"/>
                <a:cs typeface="Book Antiqua"/>
                <a:sym typeface="Book Antiqua"/>
              </a:rPr>
              <a:t>3</a:t>
            </a:r>
            <a:r>
              <a:rPr lang="en-US" sz="1800" b="1" dirty="0" smtClean="0">
                <a:solidFill>
                  <a:schemeClr val="dk1"/>
                </a:solidFill>
                <a:latin typeface="Book Antiqua"/>
                <a:ea typeface="Book Antiqua"/>
                <a:cs typeface="Book Antiqua"/>
                <a:sym typeface="Book Antiqua"/>
              </a:rPr>
              <a:t>ο </a:t>
            </a:r>
            <a:r>
              <a:rPr lang="en-US" sz="1800" b="1" i="0" u="none" strike="noStrike" cap="none" dirty="0" err="1">
                <a:solidFill>
                  <a:schemeClr val="dk1"/>
                </a:solidFill>
                <a:latin typeface="Book Antiqua"/>
                <a:ea typeface="Book Antiqua"/>
                <a:cs typeface="Book Antiqua"/>
                <a:sym typeface="Book Antiqua"/>
              </a:rPr>
              <a:t>μάθημα</a:t>
            </a:r>
            <a:r>
              <a:rPr lang="en-US" sz="1800" b="1" i="0" u="none" strike="noStrike" cap="none" dirty="0">
                <a:solidFill>
                  <a:schemeClr val="dk1"/>
                </a:solidFill>
                <a:latin typeface="Book Antiqua"/>
                <a:ea typeface="Book Antiqua"/>
                <a:cs typeface="Book Antiqua"/>
                <a:sym typeface="Book Antiqua"/>
              </a:rPr>
              <a:t>- </a:t>
            </a:r>
            <a:r>
              <a:rPr lang="en-US" sz="1800" b="1" dirty="0" err="1">
                <a:solidFill>
                  <a:schemeClr val="dk1"/>
                </a:solidFill>
                <a:latin typeface="Book Antiqua"/>
                <a:ea typeface="Book Antiqua"/>
                <a:cs typeface="Book Antiqua"/>
                <a:sym typeface="Book Antiqua"/>
              </a:rPr>
              <a:t>Ευρωπαϊκά</a:t>
            </a:r>
            <a:r>
              <a:rPr lang="en-US" sz="1800" b="1" dirty="0">
                <a:solidFill>
                  <a:schemeClr val="dk1"/>
                </a:solidFill>
                <a:latin typeface="Book Antiqua"/>
                <a:ea typeface="Book Antiqua"/>
                <a:cs typeface="Book Antiqua"/>
                <a:sym typeface="Book Antiqua"/>
              </a:rPr>
              <a:t> </a:t>
            </a:r>
            <a:r>
              <a:rPr lang="en-US" sz="1800" b="1" dirty="0" err="1">
                <a:solidFill>
                  <a:schemeClr val="dk1"/>
                </a:solidFill>
                <a:latin typeface="Book Antiqua"/>
                <a:ea typeface="Book Antiqua"/>
                <a:cs typeface="Book Antiqua"/>
                <a:sym typeface="Book Antiqua"/>
              </a:rPr>
              <a:t>Πολιτικά</a:t>
            </a:r>
            <a:r>
              <a:rPr lang="en-US" sz="1800" b="1" dirty="0">
                <a:solidFill>
                  <a:schemeClr val="dk1"/>
                </a:solidFill>
                <a:latin typeface="Book Antiqua"/>
                <a:ea typeface="Book Antiqua"/>
                <a:cs typeface="Book Antiqua"/>
                <a:sym typeface="Book Antiqua"/>
              </a:rPr>
              <a:t> </a:t>
            </a:r>
            <a:r>
              <a:rPr lang="en-US" sz="1800" b="1" dirty="0" err="1" smtClean="0">
                <a:solidFill>
                  <a:schemeClr val="dk1"/>
                </a:solidFill>
                <a:latin typeface="Book Antiqua"/>
                <a:ea typeface="Book Antiqua"/>
                <a:cs typeface="Book Antiqua"/>
                <a:sym typeface="Book Antiqua"/>
              </a:rPr>
              <a:t>Συστήματα-Κυβέρνησ</a:t>
            </a:r>
            <a:r>
              <a:rPr lang="el-GR" sz="1800" b="1" dirty="0" smtClean="0">
                <a:solidFill>
                  <a:schemeClr val="dk1"/>
                </a:solidFill>
                <a:latin typeface="Book Antiqua"/>
                <a:ea typeface="Book Antiqua"/>
                <a:cs typeface="Book Antiqua"/>
                <a:sym typeface="Book Antiqua"/>
              </a:rPr>
              <a:t>εις και κοινοβούλια</a:t>
            </a:r>
            <a:r>
              <a:rPr lang="en-US" sz="1800" b="1" dirty="0" smtClean="0">
                <a:solidFill>
                  <a:schemeClr val="dk1"/>
                </a:solidFill>
                <a:latin typeface="Book Antiqua"/>
                <a:ea typeface="Book Antiqua"/>
                <a:cs typeface="Book Antiqua"/>
                <a:sym typeface="Book Antiqua"/>
              </a:rPr>
              <a:t> </a:t>
            </a:r>
            <a:endParaRPr sz="1800" b="0" i="0" u="none" strike="noStrike" cap="none">
              <a:solidFill>
                <a:schemeClr val="dk1"/>
              </a:solidFill>
              <a:latin typeface="Arial"/>
              <a:ea typeface="Arial"/>
              <a:cs typeface="Arial"/>
              <a:sym typeface="Arial"/>
            </a:endParaRPr>
          </a:p>
        </p:txBody>
      </p:sp>
      <p:pic>
        <p:nvPicPr>
          <p:cNvPr id="6146" name="Picture 2"/>
          <p:cNvPicPr>
            <a:picLocks noChangeAspect="1" noChangeArrowheads="1"/>
          </p:cNvPicPr>
          <p:nvPr/>
        </p:nvPicPr>
        <p:blipFill>
          <a:blip r:embed="rId3"/>
          <a:srcRect/>
          <a:stretch>
            <a:fillRect/>
          </a:stretch>
        </p:blipFill>
        <p:spPr bwMode="auto">
          <a:xfrm>
            <a:off x="306388" y="2819399"/>
            <a:ext cx="8177212" cy="3831999"/>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6"/>
        <p:cNvGrpSpPr/>
        <p:nvPr/>
      </p:nvGrpSpPr>
      <p:grpSpPr>
        <a:xfrm>
          <a:off x="0" y="0"/>
          <a:ext cx="0" cy="0"/>
          <a:chOff x="0" y="0"/>
          <a:chExt cx="0" cy="0"/>
        </a:xfrm>
      </p:grpSpPr>
      <p:sp>
        <p:nvSpPr>
          <p:cNvPr id="157" name="Google Shape;157;g292a9acef56_0_4"/>
          <p:cNvSpPr/>
          <p:nvPr/>
        </p:nvSpPr>
        <p:spPr>
          <a:xfrm>
            <a:off x="0" y="1210775"/>
            <a:ext cx="8893200" cy="5647225"/>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457200" lvl="1" indent="-342900" algn="just">
              <a:lnSpc>
                <a:spcPct val="115000"/>
              </a:lnSpc>
              <a:buSzPts val="1800"/>
              <a:buFontTx/>
              <a:buChar char="-"/>
            </a:pPr>
            <a:r>
              <a:rPr lang="el-GR" sz="1700" b="1" dirty="0" smtClean="0"/>
              <a:t>Παραδείγματα τύπων κυβέρνησης με βάση τον αριθμό των κομμάτων που συμμετέχουν </a:t>
            </a:r>
          </a:p>
          <a:p>
            <a:pPr marL="457200" lvl="1" indent="-342900" algn="just">
              <a:lnSpc>
                <a:spcPct val="115000"/>
              </a:lnSpc>
              <a:buSzPts val="1800"/>
              <a:buFontTx/>
              <a:buChar char="-"/>
            </a:pPr>
            <a:endParaRPr lang="el-GR" sz="1700" b="1" dirty="0" smtClean="0"/>
          </a:p>
          <a:p>
            <a:pPr marL="457200" lvl="1" indent="-342900" algn="just">
              <a:lnSpc>
                <a:spcPct val="115000"/>
              </a:lnSpc>
              <a:buSzPts val="1800"/>
            </a:pPr>
            <a:r>
              <a:rPr lang="el-GR" sz="1700" b="1" dirty="0" smtClean="0"/>
              <a:t>4) Πολυκομματική κυβέρνηση μεγάλης πλειοψηφίας  (Πηγή, </a:t>
            </a:r>
            <a:r>
              <a:rPr lang="en-US" sz="1700" b="1" dirty="0" smtClean="0"/>
              <a:t>Tim Bale, 2017) </a:t>
            </a:r>
            <a:endParaRPr lang="el-GR" sz="1700" b="1" dirty="0" smtClean="0"/>
          </a:p>
          <a:p>
            <a:pPr marL="457200" lvl="1" indent="-342900" algn="just">
              <a:lnSpc>
                <a:spcPct val="115000"/>
              </a:lnSpc>
              <a:buSzPts val="1800"/>
            </a:pPr>
            <a:endParaRPr lang="el-GR" sz="1700" b="1" dirty="0" smtClean="0"/>
          </a:p>
          <a:p>
            <a:pPr marL="457200" lvl="1" indent="-342900" algn="just">
              <a:lnSpc>
                <a:spcPct val="115000"/>
              </a:lnSpc>
              <a:buSzPts val="1800"/>
            </a:pPr>
            <a:endParaRPr lang="el-GR" sz="1700" b="1" dirty="0" smtClean="0"/>
          </a:p>
          <a:p>
            <a:pPr marL="457200" lvl="1" indent="-342900" algn="just">
              <a:lnSpc>
                <a:spcPct val="115000"/>
              </a:lnSpc>
              <a:buSzPts val="1800"/>
            </a:pPr>
            <a:endParaRPr lang="en-US" sz="1800" b="1" dirty="0" smtClean="0"/>
          </a:p>
          <a:p>
            <a:pPr marL="457200" lvl="1" indent="-342900" algn="just">
              <a:lnSpc>
                <a:spcPct val="115000"/>
              </a:lnSpc>
              <a:buSzPts val="1800"/>
            </a:pPr>
            <a:r>
              <a:rPr lang="el-GR" sz="1800" b="1" dirty="0" smtClean="0"/>
              <a:t> </a:t>
            </a:r>
            <a:endParaRPr lang="en-US" sz="1800" b="1" dirty="0" smtClean="0"/>
          </a:p>
          <a:p>
            <a:pPr marL="457200" lvl="1" indent="-342900" algn="just">
              <a:lnSpc>
                <a:spcPct val="115000"/>
              </a:lnSpc>
              <a:buSzPts val="1800"/>
            </a:pPr>
            <a:endParaRPr lang="en-US" sz="1800" b="1" dirty="0" smtClean="0"/>
          </a:p>
          <a:p>
            <a:pPr marL="457200" lvl="1" indent="-342900" algn="just">
              <a:lnSpc>
                <a:spcPct val="115000"/>
              </a:lnSpc>
              <a:buSzPts val="1800"/>
            </a:pPr>
            <a:r>
              <a:rPr lang="el-GR" sz="1800" b="1" dirty="0" smtClean="0"/>
              <a:t> </a:t>
            </a:r>
            <a:endParaRPr lang="en-US" sz="1800" b="1" dirty="0" smtClean="0"/>
          </a:p>
          <a:p>
            <a:pPr marL="457200" marR="0" lvl="0" indent="-342900" algn="just" rtl="0">
              <a:lnSpc>
                <a:spcPct val="115000"/>
              </a:lnSpc>
              <a:spcBef>
                <a:spcPts val="0"/>
              </a:spcBef>
              <a:spcAft>
                <a:spcPts val="0"/>
              </a:spcAft>
              <a:buClr>
                <a:srgbClr val="000000"/>
              </a:buClr>
              <a:buSzPts val="1800"/>
            </a:pPr>
            <a:r>
              <a:rPr lang="en-US" sz="1800" b="1" i="0" u="none" strike="noStrike" cap="none" dirty="0" smtClean="0">
                <a:solidFill>
                  <a:srgbClr val="000000"/>
                </a:solidFill>
                <a:latin typeface="Arial"/>
                <a:ea typeface="Arial"/>
                <a:cs typeface="Arial"/>
                <a:sym typeface="Arial"/>
              </a:rPr>
              <a:t>      </a:t>
            </a:r>
            <a:endParaRPr sz="1800" b="1" i="0" u="none" strike="noStrike" cap="none">
              <a:solidFill>
                <a:srgbClr val="000000"/>
              </a:solidFill>
              <a:latin typeface="Arial"/>
              <a:ea typeface="Arial"/>
              <a:cs typeface="Arial"/>
              <a:sym typeface="Arial"/>
            </a:endParaRPr>
          </a:p>
          <a:p>
            <a:pPr marL="15875" marR="0" lvl="0" indent="0" algn="l" rtl="0">
              <a:lnSpc>
                <a:spcPct val="115000"/>
              </a:lnSpc>
              <a:spcBef>
                <a:spcPts val="0"/>
              </a:spcBef>
              <a:spcAft>
                <a:spcPts val="0"/>
              </a:spcAft>
              <a:buClr>
                <a:srgbClr val="000000"/>
              </a:buClr>
              <a:buSzPts val="1400"/>
              <a:buFont typeface="Times New Roman"/>
              <a:buNone/>
            </a:pPr>
            <a:r>
              <a:rPr lang="en-US" sz="1800" b="1" i="0" u="none" strike="noStrike" cap="none" dirty="0">
                <a:solidFill>
                  <a:srgbClr val="000000"/>
                </a:solidFill>
                <a:latin typeface="Arial"/>
                <a:ea typeface="Arial"/>
                <a:cs typeface="Arial"/>
                <a:sym typeface="Arial"/>
              </a:rPr>
              <a:t>  </a:t>
            </a:r>
            <a:endParaRPr sz="1800" b="1"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800"/>
              <a:buFont typeface="Arial"/>
              <a:buNone/>
            </a:pPr>
            <a:r>
              <a:rPr lang="en-US" sz="1800" b="1" i="0" u="none" strike="noStrike" cap="none" dirty="0">
                <a:solidFill>
                  <a:srgbClr val="000000"/>
                </a:solidFill>
                <a:latin typeface="Arial"/>
                <a:ea typeface="Arial"/>
                <a:cs typeface="Arial"/>
                <a:sym typeface="Arial"/>
              </a:rPr>
              <a:t> </a:t>
            </a:r>
            <a:endParaRPr sz="1800" b="1" i="0" u="none" strike="noStrike" cap="none">
              <a:solidFill>
                <a:srgbClr val="000000"/>
              </a:solidFill>
              <a:latin typeface="Arial"/>
              <a:ea typeface="Arial"/>
              <a:cs typeface="Arial"/>
              <a:sym typeface="Arial"/>
            </a:endParaRPr>
          </a:p>
        </p:txBody>
      </p:sp>
      <p:grpSp>
        <p:nvGrpSpPr>
          <p:cNvPr id="2" name="Google Shape;158;g292a9acef56_0_4"/>
          <p:cNvGrpSpPr/>
          <p:nvPr/>
        </p:nvGrpSpPr>
        <p:grpSpPr>
          <a:xfrm>
            <a:off x="0" y="0"/>
            <a:ext cx="8985251" cy="611188"/>
            <a:chOff x="0" y="0"/>
            <a:chExt cx="5660" cy="385"/>
          </a:xfrm>
        </p:grpSpPr>
        <p:sp>
          <p:nvSpPr>
            <p:cNvPr id="159" name="Google Shape;159;g292a9acef56_0_4"/>
            <p:cNvSpPr/>
            <p:nvPr/>
          </p:nvSpPr>
          <p:spPr>
            <a:xfrm>
              <a:off x="0" y="0"/>
              <a:ext cx="300" cy="300"/>
            </a:xfrm>
            <a:prstGeom prst="rect">
              <a:avLst/>
            </a:prstGeom>
            <a:gradFill>
              <a:gsLst>
                <a:gs pos="0">
                  <a:srgbClr val="8EC000"/>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0" name="Google Shape;160;g292a9acef56_0_4"/>
            <p:cNvSpPr/>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1" name="Google Shape;161;g292a9acef56_0_4"/>
            <p:cNvSpPr/>
            <p:nvPr/>
          </p:nvSpPr>
          <p:spPr>
            <a:xfrm>
              <a:off x="258" y="85"/>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2" name="Google Shape;162;g292a9acef56_0_4"/>
            <p:cNvSpPr/>
            <p:nvPr/>
          </p:nvSpPr>
          <p:spPr>
            <a:xfrm>
              <a:off x="345" y="0"/>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3" name="Google Shape;163;g292a9acef56_0_4"/>
            <p:cNvSpPr/>
            <p:nvPr/>
          </p:nvSpPr>
          <p:spPr>
            <a:xfrm>
              <a:off x="345" y="85"/>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4" name="Google Shape;164;g292a9acef56_0_4"/>
            <p:cNvSpPr/>
            <p:nvPr/>
          </p:nvSpPr>
          <p:spPr>
            <a:xfrm>
              <a:off x="173" y="173"/>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5" name="Google Shape;165;g292a9acef56_0_4"/>
            <p:cNvSpPr/>
            <p:nvPr/>
          </p:nvSpPr>
          <p:spPr>
            <a:xfrm>
              <a:off x="83" y="86"/>
              <a:ext cx="0" cy="0"/>
            </a:xfrm>
            <a:prstGeom prst="rect">
              <a:avLst/>
            </a:prstGeom>
            <a:solidFill>
              <a:srgbClr val="96969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6" name="Google Shape;166;g292a9acef56_0_4"/>
            <p:cNvSpPr/>
            <p:nvPr/>
          </p:nvSpPr>
          <p:spPr>
            <a:xfrm>
              <a:off x="258" y="171"/>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7" name="Google Shape;167;g292a9acef56_0_4"/>
            <p:cNvSpPr/>
            <p:nvPr/>
          </p:nvSpPr>
          <p:spPr>
            <a:xfrm>
              <a:off x="173" y="258"/>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168" name="Google Shape;168;g292a9acef56_0_4"/>
          <p:cNvSpPr/>
          <p:nvPr/>
        </p:nvSpPr>
        <p:spPr>
          <a:xfrm>
            <a:off x="908050" y="533400"/>
            <a:ext cx="7416900" cy="528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Times New Roman"/>
              <a:buNone/>
            </a:pPr>
            <a:r>
              <a:rPr lang="el-GR" sz="1800" b="1" dirty="0" smtClean="0">
                <a:solidFill>
                  <a:schemeClr val="dk1"/>
                </a:solidFill>
                <a:latin typeface="Book Antiqua"/>
                <a:ea typeface="Book Antiqua"/>
                <a:cs typeface="Book Antiqua"/>
                <a:sym typeface="Book Antiqua"/>
              </a:rPr>
              <a:t>3</a:t>
            </a:r>
            <a:r>
              <a:rPr lang="en-US" sz="1800" b="1" dirty="0" smtClean="0">
                <a:solidFill>
                  <a:schemeClr val="dk1"/>
                </a:solidFill>
                <a:latin typeface="Book Antiqua"/>
                <a:ea typeface="Book Antiqua"/>
                <a:cs typeface="Book Antiqua"/>
                <a:sym typeface="Book Antiqua"/>
              </a:rPr>
              <a:t>ο </a:t>
            </a:r>
            <a:r>
              <a:rPr lang="en-US" sz="1800" b="1" i="0" u="none" strike="noStrike" cap="none" dirty="0" err="1">
                <a:solidFill>
                  <a:schemeClr val="dk1"/>
                </a:solidFill>
                <a:latin typeface="Book Antiqua"/>
                <a:ea typeface="Book Antiqua"/>
                <a:cs typeface="Book Antiqua"/>
                <a:sym typeface="Book Antiqua"/>
              </a:rPr>
              <a:t>μάθημα</a:t>
            </a:r>
            <a:r>
              <a:rPr lang="en-US" sz="1800" b="1" i="0" u="none" strike="noStrike" cap="none" dirty="0">
                <a:solidFill>
                  <a:schemeClr val="dk1"/>
                </a:solidFill>
                <a:latin typeface="Book Antiqua"/>
                <a:ea typeface="Book Antiqua"/>
                <a:cs typeface="Book Antiqua"/>
                <a:sym typeface="Book Antiqua"/>
              </a:rPr>
              <a:t>- </a:t>
            </a:r>
            <a:r>
              <a:rPr lang="en-US" sz="1800" b="1" dirty="0" err="1">
                <a:solidFill>
                  <a:schemeClr val="dk1"/>
                </a:solidFill>
                <a:latin typeface="Book Antiqua"/>
                <a:ea typeface="Book Antiqua"/>
                <a:cs typeface="Book Antiqua"/>
                <a:sym typeface="Book Antiqua"/>
              </a:rPr>
              <a:t>Ευρωπαϊκά</a:t>
            </a:r>
            <a:r>
              <a:rPr lang="en-US" sz="1800" b="1" dirty="0">
                <a:solidFill>
                  <a:schemeClr val="dk1"/>
                </a:solidFill>
                <a:latin typeface="Book Antiqua"/>
                <a:ea typeface="Book Antiqua"/>
                <a:cs typeface="Book Antiqua"/>
                <a:sym typeface="Book Antiqua"/>
              </a:rPr>
              <a:t> </a:t>
            </a:r>
            <a:r>
              <a:rPr lang="en-US" sz="1800" b="1" dirty="0" err="1">
                <a:solidFill>
                  <a:schemeClr val="dk1"/>
                </a:solidFill>
                <a:latin typeface="Book Antiqua"/>
                <a:ea typeface="Book Antiqua"/>
                <a:cs typeface="Book Antiqua"/>
                <a:sym typeface="Book Antiqua"/>
              </a:rPr>
              <a:t>Πολιτικά</a:t>
            </a:r>
            <a:r>
              <a:rPr lang="en-US" sz="1800" b="1" dirty="0">
                <a:solidFill>
                  <a:schemeClr val="dk1"/>
                </a:solidFill>
                <a:latin typeface="Book Antiqua"/>
                <a:ea typeface="Book Antiqua"/>
                <a:cs typeface="Book Antiqua"/>
                <a:sym typeface="Book Antiqua"/>
              </a:rPr>
              <a:t> </a:t>
            </a:r>
            <a:r>
              <a:rPr lang="en-US" sz="1800" b="1" dirty="0" err="1" smtClean="0">
                <a:solidFill>
                  <a:schemeClr val="dk1"/>
                </a:solidFill>
                <a:latin typeface="Book Antiqua"/>
                <a:ea typeface="Book Antiqua"/>
                <a:cs typeface="Book Antiqua"/>
                <a:sym typeface="Book Antiqua"/>
              </a:rPr>
              <a:t>Συστήματα-Κυβέρνησ</a:t>
            </a:r>
            <a:r>
              <a:rPr lang="el-GR" sz="1800" b="1" dirty="0" smtClean="0">
                <a:solidFill>
                  <a:schemeClr val="dk1"/>
                </a:solidFill>
                <a:latin typeface="Book Antiqua"/>
                <a:ea typeface="Book Antiqua"/>
                <a:cs typeface="Book Antiqua"/>
                <a:sym typeface="Book Antiqua"/>
              </a:rPr>
              <a:t>εις και κοινοβούλια</a:t>
            </a:r>
            <a:r>
              <a:rPr lang="en-US" sz="1800" b="1" dirty="0" smtClean="0">
                <a:solidFill>
                  <a:schemeClr val="dk1"/>
                </a:solidFill>
                <a:latin typeface="Book Antiqua"/>
                <a:ea typeface="Book Antiqua"/>
                <a:cs typeface="Book Antiqua"/>
                <a:sym typeface="Book Antiqua"/>
              </a:rPr>
              <a:t> </a:t>
            </a:r>
            <a:endParaRPr sz="1800" b="0" i="0" u="none" strike="noStrike" cap="none">
              <a:solidFill>
                <a:schemeClr val="dk1"/>
              </a:solidFill>
              <a:latin typeface="Arial"/>
              <a:ea typeface="Arial"/>
              <a:cs typeface="Arial"/>
              <a:sym typeface="Arial"/>
            </a:endParaRPr>
          </a:p>
        </p:txBody>
      </p:sp>
      <p:pic>
        <p:nvPicPr>
          <p:cNvPr id="7170" name="Picture 2"/>
          <p:cNvPicPr>
            <a:picLocks noChangeAspect="1" noChangeArrowheads="1"/>
          </p:cNvPicPr>
          <p:nvPr/>
        </p:nvPicPr>
        <p:blipFill>
          <a:blip r:embed="rId3"/>
          <a:srcRect/>
          <a:stretch>
            <a:fillRect/>
          </a:stretch>
        </p:blipFill>
        <p:spPr bwMode="auto">
          <a:xfrm>
            <a:off x="282575" y="3173413"/>
            <a:ext cx="8172450" cy="3381375"/>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6"/>
        <p:cNvGrpSpPr/>
        <p:nvPr/>
      </p:nvGrpSpPr>
      <p:grpSpPr>
        <a:xfrm>
          <a:off x="0" y="0"/>
          <a:ext cx="0" cy="0"/>
          <a:chOff x="0" y="0"/>
          <a:chExt cx="0" cy="0"/>
        </a:xfrm>
      </p:grpSpPr>
      <p:sp>
        <p:nvSpPr>
          <p:cNvPr id="157" name="Google Shape;157;g292a9acef56_0_4"/>
          <p:cNvSpPr/>
          <p:nvPr/>
        </p:nvSpPr>
        <p:spPr>
          <a:xfrm>
            <a:off x="0" y="1210775"/>
            <a:ext cx="8893200" cy="5647225"/>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457200" lvl="1" indent="-342900" algn="just">
              <a:lnSpc>
                <a:spcPct val="115000"/>
              </a:lnSpc>
              <a:buSzPts val="1800"/>
              <a:buFontTx/>
              <a:buChar char="-"/>
            </a:pPr>
            <a:r>
              <a:rPr lang="el-GR" sz="1700" b="1" dirty="0" smtClean="0"/>
              <a:t>Παραδείγματα τύπων κυβέρνησης με βάση τον αριθμό των κομμάτων που συμμετέχουν </a:t>
            </a:r>
          </a:p>
          <a:p>
            <a:pPr marL="457200" lvl="1" indent="-342900" algn="just">
              <a:lnSpc>
                <a:spcPct val="115000"/>
              </a:lnSpc>
              <a:buSzPts val="1800"/>
              <a:buFontTx/>
              <a:buChar char="-"/>
            </a:pPr>
            <a:endParaRPr lang="el-GR" sz="1700" b="1" dirty="0" smtClean="0"/>
          </a:p>
          <a:p>
            <a:pPr marL="457200" lvl="1" indent="-342900" algn="just">
              <a:lnSpc>
                <a:spcPct val="115000"/>
              </a:lnSpc>
              <a:buSzPts val="1800"/>
            </a:pPr>
            <a:r>
              <a:rPr lang="el-GR" sz="1700" b="1" dirty="0" smtClean="0"/>
              <a:t>5) Ο μεγάλος συνασπισμός  (Πηγή, </a:t>
            </a:r>
            <a:r>
              <a:rPr lang="en-US" sz="1700" b="1" dirty="0" smtClean="0"/>
              <a:t>Tim Bale, 2017) </a:t>
            </a:r>
            <a:endParaRPr lang="el-GR" sz="1700" b="1" dirty="0" smtClean="0"/>
          </a:p>
          <a:p>
            <a:pPr marL="457200" lvl="1" indent="-342900" algn="just">
              <a:lnSpc>
                <a:spcPct val="115000"/>
              </a:lnSpc>
              <a:buSzPts val="1800"/>
            </a:pPr>
            <a:endParaRPr lang="el-GR" sz="1700" b="1" dirty="0" smtClean="0"/>
          </a:p>
          <a:p>
            <a:pPr marL="457200" lvl="1" indent="-342900" algn="just">
              <a:lnSpc>
                <a:spcPct val="115000"/>
              </a:lnSpc>
              <a:buSzPts val="1800"/>
            </a:pPr>
            <a:endParaRPr lang="el-GR" sz="1700" b="1" dirty="0" smtClean="0"/>
          </a:p>
          <a:p>
            <a:pPr marL="457200" lvl="1" indent="-342900" algn="just">
              <a:lnSpc>
                <a:spcPct val="115000"/>
              </a:lnSpc>
              <a:buSzPts val="1800"/>
            </a:pPr>
            <a:endParaRPr lang="en-US" sz="1800" b="1" dirty="0" smtClean="0"/>
          </a:p>
          <a:p>
            <a:pPr marL="457200" lvl="1" indent="-342900" algn="just">
              <a:lnSpc>
                <a:spcPct val="115000"/>
              </a:lnSpc>
              <a:buSzPts val="1800"/>
            </a:pPr>
            <a:r>
              <a:rPr lang="el-GR" sz="1800" b="1" dirty="0" smtClean="0"/>
              <a:t> </a:t>
            </a:r>
            <a:endParaRPr lang="en-US" sz="1800" b="1" dirty="0" smtClean="0"/>
          </a:p>
          <a:p>
            <a:pPr marL="457200" lvl="1" indent="-342900" algn="just">
              <a:lnSpc>
                <a:spcPct val="115000"/>
              </a:lnSpc>
              <a:buSzPts val="1800"/>
            </a:pPr>
            <a:endParaRPr lang="en-US" sz="1800" b="1" dirty="0" smtClean="0"/>
          </a:p>
          <a:p>
            <a:pPr marL="457200" lvl="1" indent="-342900" algn="just">
              <a:lnSpc>
                <a:spcPct val="115000"/>
              </a:lnSpc>
              <a:buSzPts val="1800"/>
            </a:pPr>
            <a:r>
              <a:rPr lang="el-GR" sz="1800" b="1" dirty="0" smtClean="0"/>
              <a:t> </a:t>
            </a:r>
            <a:endParaRPr lang="en-US" sz="1800" b="1" dirty="0" smtClean="0"/>
          </a:p>
          <a:p>
            <a:pPr marL="457200" marR="0" lvl="0" indent="-342900" algn="just" rtl="0">
              <a:lnSpc>
                <a:spcPct val="115000"/>
              </a:lnSpc>
              <a:spcBef>
                <a:spcPts val="0"/>
              </a:spcBef>
              <a:spcAft>
                <a:spcPts val="0"/>
              </a:spcAft>
              <a:buClr>
                <a:srgbClr val="000000"/>
              </a:buClr>
              <a:buSzPts val="1800"/>
            </a:pPr>
            <a:r>
              <a:rPr lang="en-US" sz="1800" b="1" i="0" u="none" strike="noStrike" cap="none" dirty="0" smtClean="0">
                <a:solidFill>
                  <a:srgbClr val="000000"/>
                </a:solidFill>
                <a:latin typeface="Arial"/>
                <a:ea typeface="Arial"/>
                <a:cs typeface="Arial"/>
                <a:sym typeface="Arial"/>
              </a:rPr>
              <a:t>      </a:t>
            </a:r>
            <a:endParaRPr sz="1800" b="1" i="0" u="none" strike="noStrike" cap="none">
              <a:solidFill>
                <a:srgbClr val="000000"/>
              </a:solidFill>
              <a:latin typeface="Arial"/>
              <a:ea typeface="Arial"/>
              <a:cs typeface="Arial"/>
              <a:sym typeface="Arial"/>
            </a:endParaRPr>
          </a:p>
          <a:p>
            <a:pPr marL="15875" marR="0" lvl="0" indent="0" algn="l" rtl="0">
              <a:lnSpc>
                <a:spcPct val="115000"/>
              </a:lnSpc>
              <a:spcBef>
                <a:spcPts val="0"/>
              </a:spcBef>
              <a:spcAft>
                <a:spcPts val="0"/>
              </a:spcAft>
              <a:buClr>
                <a:srgbClr val="000000"/>
              </a:buClr>
              <a:buSzPts val="1400"/>
              <a:buFont typeface="Times New Roman"/>
              <a:buNone/>
            </a:pPr>
            <a:r>
              <a:rPr lang="en-US" sz="1800" b="1" i="0" u="none" strike="noStrike" cap="none" dirty="0">
                <a:solidFill>
                  <a:srgbClr val="000000"/>
                </a:solidFill>
                <a:latin typeface="Arial"/>
                <a:ea typeface="Arial"/>
                <a:cs typeface="Arial"/>
                <a:sym typeface="Arial"/>
              </a:rPr>
              <a:t>  </a:t>
            </a:r>
            <a:endParaRPr sz="1800" b="1"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800"/>
              <a:buFont typeface="Arial"/>
              <a:buNone/>
            </a:pPr>
            <a:r>
              <a:rPr lang="en-US" sz="1800" b="1" i="0" u="none" strike="noStrike" cap="none" dirty="0">
                <a:solidFill>
                  <a:srgbClr val="000000"/>
                </a:solidFill>
                <a:latin typeface="Arial"/>
                <a:ea typeface="Arial"/>
                <a:cs typeface="Arial"/>
                <a:sym typeface="Arial"/>
              </a:rPr>
              <a:t> </a:t>
            </a:r>
            <a:endParaRPr sz="1800" b="1" i="0" u="none" strike="noStrike" cap="none">
              <a:solidFill>
                <a:srgbClr val="000000"/>
              </a:solidFill>
              <a:latin typeface="Arial"/>
              <a:ea typeface="Arial"/>
              <a:cs typeface="Arial"/>
              <a:sym typeface="Arial"/>
            </a:endParaRPr>
          </a:p>
        </p:txBody>
      </p:sp>
      <p:grpSp>
        <p:nvGrpSpPr>
          <p:cNvPr id="2" name="Google Shape;158;g292a9acef56_0_4"/>
          <p:cNvGrpSpPr/>
          <p:nvPr/>
        </p:nvGrpSpPr>
        <p:grpSpPr>
          <a:xfrm>
            <a:off x="0" y="0"/>
            <a:ext cx="8985251" cy="611188"/>
            <a:chOff x="0" y="0"/>
            <a:chExt cx="5660" cy="385"/>
          </a:xfrm>
        </p:grpSpPr>
        <p:sp>
          <p:nvSpPr>
            <p:cNvPr id="159" name="Google Shape;159;g292a9acef56_0_4"/>
            <p:cNvSpPr/>
            <p:nvPr/>
          </p:nvSpPr>
          <p:spPr>
            <a:xfrm>
              <a:off x="0" y="0"/>
              <a:ext cx="300" cy="300"/>
            </a:xfrm>
            <a:prstGeom prst="rect">
              <a:avLst/>
            </a:prstGeom>
            <a:gradFill>
              <a:gsLst>
                <a:gs pos="0">
                  <a:srgbClr val="8EC000"/>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0" name="Google Shape;160;g292a9acef56_0_4"/>
            <p:cNvSpPr/>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1" name="Google Shape;161;g292a9acef56_0_4"/>
            <p:cNvSpPr/>
            <p:nvPr/>
          </p:nvSpPr>
          <p:spPr>
            <a:xfrm>
              <a:off x="258" y="85"/>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2" name="Google Shape;162;g292a9acef56_0_4"/>
            <p:cNvSpPr/>
            <p:nvPr/>
          </p:nvSpPr>
          <p:spPr>
            <a:xfrm>
              <a:off x="345" y="0"/>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3" name="Google Shape;163;g292a9acef56_0_4"/>
            <p:cNvSpPr/>
            <p:nvPr/>
          </p:nvSpPr>
          <p:spPr>
            <a:xfrm>
              <a:off x="345" y="85"/>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4" name="Google Shape;164;g292a9acef56_0_4"/>
            <p:cNvSpPr/>
            <p:nvPr/>
          </p:nvSpPr>
          <p:spPr>
            <a:xfrm>
              <a:off x="173" y="173"/>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5" name="Google Shape;165;g292a9acef56_0_4"/>
            <p:cNvSpPr/>
            <p:nvPr/>
          </p:nvSpPr>
          <p:spPr>
            <a:xfrm>
              <a:off x="83" y="86"/>
              <a:ext cx="0" cy="0"/>
            </a:xfrm>
            <a:prstGeom prst="rect">
              <a:avLst/>
            </a:prstGeom>
            <a:solidFill>
              <a:srgbClr val="96969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6" name="Google Shape;166;g292a9acef56_0_4"/>
            <p:cNvSpPr/>
            <p:nvPr/>
          </p:nvSpPr>
          <p:spPr>
            <a:xfrm>
              <a:off x="258" y="171"/>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7" name="Google Shape;167;g292a9acef56_0_4"/>
            <p:cNvSpPr/>
            <p:nvPr/>
          </p:nvSpPr>
          <p:spPr>
            <a:xfrm>
              <a:off x="173" y="258"/>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168" name="Google Shape;168;g292a9acef56_0_4"/>
          <p:cNvSpPr/>
          <p:nvPr/>
        </p:nvSpPr>
        <p:spPr>
          <a:xfrm>
            <a:off x="908050" y="533400"/>
            <a:ext cx="7416900" cy="528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Times New Roman"/>
              <a:buNone/>
            </a:pPr>
            <a:r>
              <a:rPr lang="el-GR" sz="1800" b="1" dirty="0" smtClean="0">
                <a:solidFill>
                  <a:schemeClr val="dk1"/>
                </a:solidFill>
                <a:latin typeface="Book Antiqua"/>
                <a:ea typeface="Book Antiqua"/>
                <a:cs typeface="Book Antiqua"/>
                <a:sym typeface="Book Antiqua"/>
              </a:rPr>
              <a:t>3</a:t>
            </a:r>
            <a:r>
              <a:rPr lang="en-US" sz="1800" b="1" dirty="0" smtClean="0">
                <a:solidFill>
                  <a:schemeClr val="dk1"/>
                </a:solidFill>
                <a:latin typeface="Book Antiqua"/>
                <a:ea typeface="Book Antiqua"/>
                <a:cs typeface="Book Antiqua"/>
                <a:sym typeface="Book Antiqua"/>
              </a:rPr>
              <a:t>ο </a:t>
            </a:r>
            <a:r>
              <a:rPr lang="en-US" sz="1800" b="1" i="0" u="none" strike="noStrike" cap="none" dirty="0" err="1">
                <a:solidFill>
                  <a:schemeClr val="dk1"/>
                </a:solidFill>
                <a:latin typeface="Book Antiqua"/>
                <a:ea typeface="Book Antiqua"/>
                <a:cs typeface="Book Antiqua"/>
                <a:sym typeface="Book Antiqua"/>
              </a:rPr>
              <a:t>μάθημα</a:t>
            </a:r>
            <a:r>
              <a:rPr lang="en-US" sz="1800" b="1" i="0" u="none" strike="noStrike" cap="none" dirty="0">
                <a:solidFill>
                  <a:schemeClr val="dk1"/>
                </a:solidFill>
                <a:latin typeface="Book Antiqua"/>
                <a:ea typeface="Book Antiqua"/>
                <a:cs typeface="Book Antiqua"/>
                <a:sym typeface="Book Antiqua"/>
              </a:rPr>
              <a:t>- </a:t>
            </a:r>
            <a:r>
              <a:rPr lang="en-US" sz="1800" b="1" dirty="0" err="1">
                <a:solidFill>
                  <a:schemeClr val="dk1"/>
                </a:solidFill>
                <a:latin typeface="Book Antiqua"/>
                <a:ea typeface="Book Antiqua"/>
                <a:cs typeface="Book Antiqua"/>
                <a:sym typeface="Book Antiqua"/>
              </a:rPr>
              <a:t>Ευρωπαϊκά</a:t>
            </a:r>
            <a:r>
              <a:rPr lang="en-US" sz="1800" b="1" dirty="0">
                <a:solidFill>
                  <a:schemeClr val="dk1"/>
                </a:solidFill>
                <a:latin typeface="Book Antiqua"/>
                <a:ea typeface="Book Antiqua"/>
                <a:cs typeface="Book Antiqua"/>
                <a:sym typeface="Book Antiqua"/>
              </a:rPr>
              <a:t> </a:t>
            </a:r>
            <a:r>
              <a:rPr lang="en-US" sz="1800" b="1" dirty="0" err="1">
                <a:solidFill>
                  <a:schemeClr val="dk1"/>
                </a:solidFill>
                <a:latin typeface="Book Antiqua"/>
                <a:ea typeface="Book Antiqua"/>
                <a:cs typeface="Book Antiqua"/>
                <a:sym typeface="Book Antiqua"/>
              </a:rPr>
              <a:t>Πολιτικά</a:t>
            </a:r>
            <a:r>
              <a:rPr lang="en-US" sz="1800" b="1" dirty="0">
                <a:solidFill>
                  <a:schemeClr val="dk1"/>
                </a:solidFill>
                <a:latin typeface="Book Antiqua"/>
                <a:ea typeface="Book Antiqua"/>
                <a:cs typeface="Book Antiqua"/>
                <a:sym typeface="Book Antiqua"/>
              </a:rPr>
              <a:t> </a:t>
            </a:r>
            <a:r>
              <a:rPr lang="en-US" sz="1800" b="1" dirty="0" err="1" smtClean="0">
                <a:solidFill>
                  <a:schemeClr val="dk1"/>
                </a:solidFill>
                <a:latin typeface="Book Antiqua"/>
                <a:ea typeface="Book Antiqua"/>
                <a:cs typeface="Book Antiqua"/>
                <a:sym typeface="Book Antiqua"/>
              </a:rPr>
              <a:t>Συστήματα-Κυβέρνησ</a:t>
            </a:r>
            <a:r>
              <a:rPr lang="el-GR" sz="1800" b="1" dirty="0" smtClean="0">
                <a:solidFill>
                  <a:schemeClr val="dk1"/>
                </a:solidFill>
                <a:latin typeface="Book Antiqua"/>
                <a:ea typeface="Book Antiqua"/>
                <a:cs typeface="Book Antiqua"/>
                <a:sym typeface="Book Antiqua"/>
              </a:rPr>
              <a:t>εις και κοινοβούλια</a:t>
            </a:r>
            <a:r>
              <a:rPr lang="en-US" sz="1800" b="1" dirty="0" smtClean="0">
                <a:solidFill>
                  <a:schemeClr val="dk1"/>
                </a:solidFill>
                <a:latin typeface="Book Antiqua"/>
                <a:ea typeface="Book Antiqua"/>
                <a:cs typeface="Book Antiqua"/>
                <a:sym typeface="Book Antiqua"/>
              </a:rPr>
              <a:t> </a:t>
            </a:r>
            <a:endParaRPr sz="1800" b="0" i="0" u="none" strike="noStrike" cap="none">
              <a:solidFill>
                <a:schemeClr val="dk1"/>
              </a:solidFill>
              <a:latin typeface="Arial"/>
              <a:ea typeface="Arial"/>
              <a:cs typeface="Arial"/>
              <a:sym typeface="Arial"/>
            </a:endParaRPr>
          </a:p>
        </p:txBody>
      </p:sp>
      <p:pic>
        <p:nvPicPr>
          <p:cNvPr id="8194" name="Picture 2"/>
          <p:cNvPicPr>
            <a:picLocks noChangeAspect="1" noChangeArrowheads="1"/>
          </p:cNvPicPr>
          <p:nvPr/>
        </p:nvPicPr>
        <p:blipFill>
          <a:blip r:embed="rId3"/>
          <a:srcRect/>
          <a:stretch>
            <a:fillRect/>
          </a:stretch>
        </p:blipFill>
        <p:spPr bwMode="auto">
          <a:xfrm>
            <a:off x="287338" y="2562224"/>
            <a:ext cx="8339571" cy="3825876"/>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6"/>
        <p:cNvGrpSpPr/>
        <p:nvPr/>
      </p:nvGrpSpPr>
      <p:grpSpPr>
        <a:xfrm>
          <a:off x="0" y="0"/>
          <a:ext cx="0" cy="0"/>
          <a:chOff x="0" y="0"/>
          <a:chExt cx="0" cy="0"/>
        </a:xfrm>
      </p:grpSpPr>
      <p:sp>
        <p:nvSpPr>
          <p:cNvPr id="157" name="Google Shape;157;g292a9acef56_0_4"/>
          <p:cNvSpPr/>
          <p:nvPr/>
        </p:nvSpPr>
        <p:spPr>
          <a:xfrm>
            <a:off x="127300" y="1210774"/>
            <a:ext cx="8893200" cy="5647225"/>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457200" marR="0" lvl="0" indent="-342900" algn="just" rtl="0">
              <a:lnSpc>
                <a:spcPct val="115000"/>
              </a:lnSpc>
              <a:spcBef>
                <a:spcPts val="0"/>
              </a:spcBef>
              <a:spcAft>
                <a:spcPts val="0"/>
              </a:spcAft>
              <a:buClr>
                <a:srgbClr val="000000"/>
              </a:buClr>
              <a:buSzPts val="1800"/>
              <a:buFontTx/>
              <a:buChar char="-"/>
            </a:pPr>
            <a:endParaRPr lang="el-GR" sz="1800" b="1" dirty="0" smtClean="0"/>
          </a:p>
          <a:p>
            <a:pPr marL="0" marR="0" lvl="0" indent="0" algn="l" rtl="0">
              <a:lnSpc>
                <a:spcPct val="115000"/>
              </a:lnSpc>
              <a:spcBef>
                <a:spcPts val="0"/>
              </a:spcBef>
              <a:spcAft>
                <a:spcPts val="0"/>
              </a:spcAft>
              <a:buClr>
                <a:srgbClr val="000000"/>
              </a:buClr>
              <a:buSzPts val="1800"/>
              <a:buFont typeface="Arial"/>
              <a:buNone/>
            </a:pPr>
            <a:endParaRPr lang="el-GR" sz="1800" b="1" i="0" u="none" strike="noStrike" cap="none" dirty="0" smtClean="0">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800"/>
              <a:buFont typeface="Arial"/>
              <a:buNone/>
            </a:pPr>
            <a:endParaRPr lang="el-GR" sz="1800" b="1" dirty="0" smtClean="0"/>
          </a:p>
          <a:p>
            <a:pPr marL="0" marR="0" lvl="0" indent="0" algn="l" rtl="0">
              <a:lnSpc>
                <a:spcPct val="115000"/>
              </a:lnSpc>
              <a:spcBef>
                <a:spcPts val="0"/>
              </a:spcBef>
              <a:spcAft>
                <a:spcPts val="0"/>
              </a:spcAft>
              <a:buClr>
                <a:srgbClr val="000000"/>
              </a:buClr>
              <a:buSzPts val="1800"/>
              <a:buFont typeface="Arial"/>
              <a:buNone/>
            </a:pPr>
            <a:endParaRPr lang="el-GR" sz="1800" b="1" i="0" u="none" strike="noStrike" cap="none" dirty="0" smtClean="0">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800"/>
              <a:buFont typeface="Arial"/>
              <a:buNone/>
            </a:pPr>
            <a:endParaRPr lang="el-GR" sz="1800" b="1" dirty="0" smtClean="0"/>
          </a:p>
          <a:p>
            <a:pPr marL="0" marR="0" lvl="0" indent="0" algn="l" rtl="0">
              <a:lnSpc>
                <a:spcPct val="115000"/>
              </a:lnSpc>
              <a:spcBef>
                <a:spcPts val="0"/>
              </a:spcBef>
              <a:spcAft>
                <a:spcPts val="0"/>
              </a:spcAft>
              <a:buClr>
                <a:srgbClr val="000000"/>
              </a:buClr>
              <a:buSzPts val="1800"/>
              <a:buFont typeface="Arial"/>
              <a:buNone/>
            </a:pPr>
            <a:endParaRPr lang="el-GR" sz="1800" b="1" i="0" u="none" strike="noStrike" cap="none" dirty="0" smtClean="0">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800"/>
              <a:buFont typeface="Arial"/>
              <a:buNone/>
            </a:pPr>
            <a:endParaRPr lang="el-GR" sz="1800" b="1" dirty="0" smtClean="0"/>
          </a:p>
          <a:p>
            <a:pPr marL="0" marR="0" lvl="0" indent="0" algn="l" rtl="0">
              <a:lnSpc>
                <a:spcPct val="115000"/>
              </a:lnSpc>
              <a:spcBef>
                <a:spcPts val="0"/>
              </a:spcBef>
              <a:spcAft>
                <a:spcPts val="0"/>
              </a:spcAft>
              <a:buClr>
                <a:srgbClr val="000000"/>
              </a:buClr>
              <a:buSzPts val="1800"/>
              <a:buFont typeface="Arial"/>
              <a:buNone/>
            </a:pPr>
            <a:endParaRPr lang="el-GR" sz="1800" b="1" i="0" u="none" strike="noStrike" cap="none" dirty="0" smtClean="0">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800"/>
              <a:buFont typeface="Arial"/>
              <a:buNone/>
            </a:pPr>
            <a:endParaRPr lang="el-GR" sz="1800" b="1" dirty="0" smtClean="0"/>
          </a:p>
          <a:p>
            <a:pPr marL="0" marR="0" lvl="0" indent="0" algn="l" rtl="0">
              <a:lnSpc>
                <a:spcPct val="115000"/>
              </a:lnSpc>
              <a:spcBef>
                <a:spcPts val="0"/>
              </a:spcBef>
              <a:spcAft>
                <a:spcPts val="0"/>
              </a:spcAft>
              <a:buClr>
                <a:srgbClr val="000000"/>
              </a:buClr>
              <a:buSzPts val="1800"/>
              <a:buFont typeface="Arial"/>
              <a:buNone/>
            </a:pPr>
            <a:endParaRPr lang="el-GR" sz="1800" b="1" i="0" u="none" strike="noStrike" cap="none" dirty="0" smtClean="0">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800"/>
              <a:buFont typeface="Arial"/>
              <a:buNone/>
            </a:pPr>
            <a:endParaRPr lang="el-GR" sz="1800" b="1" dirty="0" smtClean="0"/>
          </a:p>
          <a:p>
            <a:pPr marL="0" marR="0" lvl="0" indent="0" algn="l" rtl="0">
              <a:lnSpc>
                <a:spcPct val="115000"/>
              </a:lnSpc>
              <a:spcBef>
                <a:spcPts val="0"/>
              </a:spcBef>
              <a:spcAft>
                <a:spcPts val="0"/>
              </a:spcAft>
              <a:buClr>
                <a:srgbClr val="000000"/>
              </a:buClr>
              <a:buSzPts val="1800"/>
              <a:buFont typeface="Arial"/>
              <a:buNone/>
            </a:pPr>
            <a:endParaRPr lang="el-GR" sz="1800" b="1" i="0" u="none" strike="noStrike" cap="none" dirty="0" smtClean="0">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800"/>
              <a:buFont typeface="Arial"/>
              <a:buNone/>
            </a:pPr>
            <a:endParaRPr lang="el-GR" sz="1800" b="1" dirty="0" smtClean="0"/>
          </a:p>
          <a:p>
            <a:pPr marL="0" marR="0" lvl="0" indent="0" algn="l" rtl="0">
              <a:lnSpc>
                <a:spcPct val="115000"/>
              </a:lnSpc>
              <a:spcBef>
                <a:spcPts val="0"/>
              </a:spcBef>
              <a:spcAft>
                <a:spcPts val="0"/>
              </a:spcAft>
              <a:buClr>
                <a:srgbClr val="000000"/>
              </a:buClr>
              <a:buSzPts val="1800"/>
              <a:buFont typeface="Arial"/>
              <a:buNone/>
            </a:pPr>
            <a:endParaRPr lang="el-GR" sz="1800" b="1" i="0" u="none" strike="noStrike" cap="none" dirty="0" smtClean="0">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800"/>
              <a:buFont typeface="Arial"/>
              <a:buNone/>
            </a:pPr>
            <a:r>
              <a:rPr lang="el-GR" sz="1800" b="1" dirty="0" smtClean="0"/>
              <a:t>- Το βουλευτήριο της </a:t>
            </a:r>
            <a:r>
              <a:rPr lang="el-GR" sz="1800" b="1" dirty="0" err="1" smtClean="0"/>
              <a:t>Πολιόχνης</a:t>
            </a:r>
            <a:r>
              <a:rPr lang="el-GR" sz="1800" b="1" dirty="0" smtClean="0"/>
              <a:t> (Λήμνος) ένα από τα παλαιότερα βουλευτήρια που ανακαλύφθηκαν στον ευρωπαϊκό χώρο (2500 </a:t>
            </a:r>
            <a:r>
              <a:rPr lang="el-GR" sz="1800" b="1" dirty="0" err="1" smtClean="0"/>
              <a:t>π.Χ.</a:t>
            </a:r>
            <a:r>
              <a:rPr lang="el-GR" sz="1800" b="1" dirty="0" smtClean="0"/>
              <a:t>) </a:t>
            </a:r>
            <a:endParaRPr sz="1800" b="1" i="0" u="none" strike="noStrike" cap="none">
              <a:solidFill>
                <a:srgbClr val="000000"/>
              </a:solidFill>
              <a:latin typeface="Arial"/>
              <a:ea typeface="Arial"/>
              <a:cs typeface="Arial"/>
              <a:sym typeface="Arial"/>
            </a:endParaRPr>
          </a:p>
        </p:txBody>
      </p:sp>
      <p:grpSp>
        <p:nvGrpSpPr>
          <p:cNvPr id="2" name="Google Shape;158;g292a9acef56_0_4"/>
          <p:cNvGrpSpPr/>
          <p:nvPr/>
        </p:nvGrpSpPr>
        <p:grpSpPr>
          <a:xfrm>
            <a:off x="0" y="0"/>
            <a:ext cx="8985251" cy="611188"/>
            <a:chOff x="0" y="0"/>
            <a:chExt cx="5660" cy="385"/>
          </a:xfrm>
        </p:grpSpPr>
        <p:sp>
          <p:nvSpPr>
            <p:cNvPr id="159" name="Google Shape;159;g292a9acef56_0_4"/>
            <p:cNvSpPr/>
            <p:nvPr/>
          </p:nvSpPr>
          <p:spPr>
            <a:xfrm>
              <a:off x="0" y="0"/>
              <a:ext cx="300" cy="300"/>
            </a:xfrm>
            <a:prstGeom prst="rect">
              <a:avLst/>
            </a:prstGeom>
            <a:gradFill>
              <a:gsLst>
                <a:gs pos="0">
                  <a:srgbClr val="8EC000"/>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0" name="Google Shape;160;g292a9acef56_0_4"/>
            <p:cNvSpPr/>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1" name="Google Shape;161;g292a9acef56_0_4"/>
            <p:cNvSpPr/>
            <p:nvPr/>
          </p:nvSpPr>
          <p:spPr>
            <a:xfrm>
              <a:off x="258" y="85"/>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2" name="Google Shape;162;g292a9acef56_0_4"/>
            <p:cNvSpPr/>
            <p:nvPr/>
          </p:nvSpPr>
          <p:spPr>
            <a:xfrm>
              <a:off x="345" y="0"/>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3" name="Google Shape;163;g292a9acef56_0_4"/>
            <p:cNvSpPr/>
            <p:nvPr/>
          </p:nvSpPr>
          <p:spPr>
            <a:xfrm>
              <a:off x="345" y="85"/>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4" name="Google Shape;164;g292a9acef56_0_4"/>
            <p:cNvSpPr/>
            <p:nvPr/>
          </p:nvSpPr>
          <p:spPr>
            <a:xfrm>
              <a:off x="173" y="173"/>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5" name="Google Shape;165;g292a9acef56_0_4"/>
            <p:cNvSpPr/>
            <p:nvPr/>
          </p:nvSpPr>
          <p:spPr>
            <a:xfrm>
              <a:off x="83" y="86"/>
              <a:ext cx="0" cy="0"/>
            </a:xfrm>
            <a:prstGeom prst="rect">
              <a:avLst/>
            </a:prstGeom>
            <a:solidFill>
              <a:srgbClr val="96969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6" name="Google Shape;166;g292a9acef56_0_4"/>
            <p:cNvSpPr/>
            <p:nvPr/>
          </p:nvSpPr>
          <p:spPr>
            <a:xfrm>
              <a:off x="258" y="171"/>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7" name="Google Shape;167;g292a9acef56_0_4"/>
            <p:cNvSpPr/>
            <p:nvPr/>
          </p:nvSpPr>
          <p:spPr>
            <a:xfrm>
              <a:off x="173" y="258"/>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168" name="Google Shape;168;g292a9acef56_0_4"/>
          <p:cNvSpPr/>
          <p:nvPr/>
        </p:nvSpPr>
        <p:spPr>
          <a:xfrm>
            <a:off x="908050" y="533400"/>
            <a:ext cx="7416900" cy="528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Times New Roman"/>
              <a:buNone/>
            </a:pPr>
            <a:r>
              <a:rPr lang="el-GR" sz="1800" b="1" dirty="0" smtClean="0">
                <a:solidFill>
                  <a:schemeClr val="dk1"/>
                </a:solidFill>
                <a:latin typeface="Book Antiqua"/>
                <a:ea typeface="Book Antiqua"/>
                <a:cs typeface="Book Antiqua"/>
                <a:sym typeface="Book Antiqua"/>
              </a:rPr>
              <a:t>3</a:t>
            </a:r>
            <a:r>
              <a:rPr lang="en-US" sz="1800" b="1" dirty="0" smtClean="0">
                <a:solidFill>
                  <a:schemeClr val="dk1"/>
                </a:solidFill>
                <a:latin typeface="Book Antiqua"/>
                <a:ea typeface="Book Antiqua"/>
                <a:cs typeface="Book Antiqua"/>
                <a:sym typeface="Book Antiqua"/>
              </a:rPr>
              <a:t>ο </a:t>
            </a:r>
            <a:r>
              <a:rPr lang="en-US" sz="1800" b="1" i="0" u="none" strike="noStrike" cap="none" dirty="0" err="1">
                <a:solidFill>
                  <a:schemeClr val="dk1"/>
                </a:solidFill>
                <a:latin typeface="Book Antiqua"/>
                <a:ea typeface="Book Antiqua"/>
                <a:cs typeface="Book Antiqua"/>
                <a:sym typeface="Book Antiqua"/>
              </a:rPr>
              <a:t>μάθημα</a:t>
            </a:r>
            <a:r>
              <a:rPr lang="en-US" sz="1800" b="1" i="0" u="none" strike="noStrike" cap="none" dirty="0">
                <a:solidFill>
                  <a:schemeClr val="dk1"/>
                </a:solidFill>
                <a:latin typeface="Book Antiqua"/>
                <a:ea typeface="Book Antiqua"/>
                <a:cs typeface="Book Antiqua"/>
                <a:sym typeface="Book Antiqua"/>
              </a:rPr>
              <a:t>- </a:t>
            </a:r>
            <a:r>
              <a:rPr lang="en-US" sz="1800" b="1" dirty="0" err="1">
                <a:solidFill>
                  <a:schemeClr val="dk1"/>
                </a:solidFill>
                <a:latin typeface="Book Antiqua"/>
                <a:ea typeface="Book Antiqua"/>
                <a:cs typeface="Book Antiqua"/>
                <a:sym typeface="Book Antiqua"/>
              </a:rPr>
              <a:t>Ευρωπαϊκά</a:t>
            </a:r>
            <a:r>
              <a:rPr lang="en-US" sz="1800" b="1" dirty="0">
                <a:solidFill>
                  <a:schemeClr val="dk1"/>
                </a:solidFill>
                <a:latin typeface="Book Antiqua"/>
                <a:ea typeface="Book Antiqua"/>
                <a:cs typeface="Book Antiqua"/>
                <a:sym typeface="Book Antiqua"/>
              </a:rPr>
              <a:t> </a:t>
            </a:r>
            <a:r>
              <a:rPr lang="en-US" sz="1800" b="1" dirty="0" err="1">
                <a:solidFill>
                  <a:schemeClr val="dk1"/>
                </a:solidFill>
                <a:latin typeface="Book Antiqua"/>
                <a:ea typeface="Book Antiqua"/>
                <a:cs typeface="Book Antiqua"/>
                <a:sym typeface="Book Antiqua"/>
              </a:rPr>
              <a:t>Πολιτικά</a:t>
            </a:r>
            <a:r>
              <a:rPr lang="en-US" sz="1800" b="1" dirty="0">
                <a:solidFill>
                  <a:schemeClr val="dk1"/>
                </a:solidFill>
                <a:latin typeface="Book Antiqua"/>
                <a:ea typeface="Book Antiqua"/>
                <a:cs typeface="Book Antiqua"/>
                <a:sym typeface="Book Antiqua"/>
              </a:rPr>
              <a:t> </a:t>
            </a:r>
            <a:r>
              <a:rPr lang="en-US" sz="1800" b="1" dirty="0" err="1" smtClean="0">
                <a:solidFill>
                  <a:schemeClr val="dk1"/>
                </a:solidFill>
                <a:latin typeface="Book Antiqua"/>
                <a:ea typeface="Book Antiqua"/>
                <a:cs typeface="Book Antiqua"/>
                <a:sym typeface="Book Antiqua"/>
              </a:rPr>
              <a:t>Συστήματα-Κυβέρνησ</a:t>
            </a:r>
            <a:r>
              <a:rPr lang="el-GR" sz="1800" b="1" dirty="0" smtClean="0">
                <a:solidFill>
                  <a:schemeClr val="dk1"/>
                </a:solidFill>
                <a:latin typeface="Book Antiqua"/>
                <a:ea typeface="Book Antiqua"/>
                <a:cs typeface="Book Antiqua"/>
                <a:sym typeface="Book Antiqua"/>
              </a:rPr>
              <a:t>εις και κοινοβούλια</a:t>
            </a:r>
            <a:r>
              <a:rPr lang="en-US" sz="1800" b="1" dirty="0" smtClean="0">
                <a:solidFill>
                  <a:schemeClr val="dk1"/>
                </a:solidFill>
                <a:latin typeface="Book Antiqua"/>
                <a:ea typeface="Book Antiqua"/>
                <a:cs typeface="Book Antiqua"/>
                <a:sym typeface="Book Antiqua"/>
              </a:rPr>
              <a:t> </a:t>
            </a:r>
            <a:endParaRPr sz="1800" b="0" i="0" u="none" strike="noStrike" cap="none">
              <a:solidFill>
                <a:schemeClr val="dk1"/>
              </a:solidFill>
              <a:latin typeface="Arial"/>
              <a:ea typeface="Arial"/>
              <a:cs typeface="Arial"/>
              <a:sym typeface="Arial"/>
            </a:endParaRPr>
          </a:p>
        </p:txBody>
      </p:sp>
      <p:pic>
        <p:nvPicPr>
          <p:cNvPr id="2050" name="Picture 2" descr="Το &quot;Βουλευτήριο&quot; χτίστηκε 2.000 χρόνια πριν από ανάλογα κτίσματα της κλασικής εποχής"/>
          <p:cNvPicPr>
            <a:picLocks noChangeAspect="1" noChangeArrowheads="1"/>
          </p:cNvPicPr>
          <p:nvPr/>
        </p:nvPicPr>
        <p:blipFill>
          <a:blip r:embed="rId3"/>
          <a:srcRect/>
          <a:stretch>
            <a:fillRect/>
          </a:stretch>
        </p:blipFill>
        <p:spPr bwMode="auto">
          <a:xfrm>
            <a:off x="1400175" y="1722437"/>
            <a:ext cx="5838825" cy="3876676"/>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6"/>
        <p:cNvGrpSpPr/>
        <p:nvPr/>
      </p:nvGrpSpPr>
      <p:grpSpPr>
        <a:xfrm>
          <a:off x="0" y="0"/>
          <a:ext cx="0" cy="0"/>
          <a:chOff x="0" y="0"/>
          <a:chExt cx="0" cy="0"/>
        </a:xfrm>
      </p:grpSpPr>
      <p:sp>
        <p:nvSpPr>
          <p:cNvPr id="157" name="Google Shape;157;g292a9acef56_0_4"/>
          <p:cNvSpPr/>
          <p:nvPr/>
        </p:nvSpPr>
        <p:spPr>
          <a:xfrm>
            <a:off x="0" y="1210775"/>
            <a:ext cx="8893200" cy="5647225"/>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400"/>
              <a:buFont typeface="Times New Roman"/>
              <a:buNone/>
            </a:pPr>
            <a:r>
              <a:rPr lang="el-GR" sz="1700" b="1" dirty="0" smtClean="0"/>
              <a:t>Η διάρκεια της κυβερνητικής θητείας και η σταθερότητα</a:t>
            </a:r>
          </a:p>
          <a:p>
            <a:pPr marL="0" marR="0" lvl="0" indent="0" algn="l" rtl="0">
              <a:lnSpc>
                <a:spcPct val="115000"/>
              </a:lnSpc>
              <a:spcBef>
                <a:spcPts val="0"/>
              </a:spcBef>
              <a:spcAft>
                <a:spcPts val="0"/>
              </a:spcAft>
              <a:buClr>
                <a:srgbClr val="000000"/>
              </a:buClr>
              <a:buSzPts val="1400"/>
              <a:buFont typeface="Times New Roman"/>
              <a:buNone/>
            </a:pPr>
            <a:endParaRPr lang="el-GR" sz="1700" b="1" i="0" u="none" strike="noStrike" cap="none" dirty="0" smtClean="0">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400"/>
              <a:buFontTx/>
              <a:buChar char="-"/>
            </a:pPr>
            <a:r>
              <a:rPr lang="el-GR" sz="1700" b="1" i="0" u="none" strike="noStrike" cap="none" dirty="0" smtClean="0">
                <a:solidFill>
                  <a:srgbClr val="000000"/>
                </a:solidFill>
                <a:latin typeface="Arial"/>
                <a:ea typeface="Arial"/>
                <a:cs typeface="Arial"/>
                <a:sym typeface="Arial"/>
              </a:rPr>
              <a:t>Κατά κανόνα, οι μονοκομματικές κυβερνήσεις διαρκούν περισσότερο από τις πολυκομματικές και αυτές που έχουν μειοψηφία στο κοινοβούλιο. </a:t>
            </a:r>
          </a:p>
          <a:p>
            <a:pPr marL="0" marR="0" lvl="0" indent="0" algn="l" rtl="0">
              <a:lnSpc>
                <a:spcPct val="115000"/>
              </a:lnSpc>
              <a:spcBef>
                <a:spcPts val="0"/>
              </a:spcBef>
              <a:spcAft>
                <a:spcPts val="0"/>
              </a:spcAft>
              <a:buClr>
                <a:srgbClr val="000000"/>
              </a:buClr>
              <a:buSzPts val="1400"/>
              <a:buFontTx/>
              <a:buChar char="-"/>
            </a:pPr>
            <a:endParaRPr lang="el-GR" sz="1700" b="1" dirty="0" smtClean="0"/>
          </a:p>
          <a:p>
            <a:pPr marL="0" marR="0" lvl="0" indent="0" algn="l" rtl="0">
              <a:lnSpc>
                <a:spcPct val="115000"/>
              </a:lnSpc>
              <a:spcBef>
                <a:spcPts val="0"/>
              </a:spcBef>
              <a:spcAft>
                <a:spcPts val="0"/>
              </a:spcAft>
              <a:buClr>
                <a:srgbClr val="000000"/>
              </a:buClr>
              <a:buSzPts val="1400"/>
              <a:buFontTx/>
              <a:buChar char="-"/>
            </a:pPr>
            <a:r>
              <a:rPr lang="el-GR" sz="1700" b="1" i="0" u="none" strike="noStrike" cap="none" dirty="0" smtClean="0">
                <a:solidFill>
                  <a:srgbClr val="000000"/>
                </a:solidFill>
                <a:latin typeface="Arial"/>
                <a:ea typeface="Arial"/>
                <a:cs typeface="Arial"/>
                <a:sym typeface="Arial"/>
              </a:rPr>
              <a:t>Ωστόσο, φαίνεται πως οι κυβερνήσεις που συγκροτούνται από κόμματα με μεγάλη πολιτική και ιδεολογική συνάφεια έχουν μεγάλη διάρκεια και σίγουρα μεγαλύτερη από αυτές που συγκροτούνται από κόμματα με μεγάλες ιδεολογικές αποκλίσεις. </a:t>
            </a:r>
          </a:p>
          <a:p>
            <a:pPr marL="0" marR="0" lvl="0" indent="0" algn="l" rtl="0">
              <a:lnSpc>
                <a:spcPct val="115000"/>
              </a:lnSpc>
              <a:spcBef>
                <a:spcPts val="0"/>
              </a:spcBef>
              <a:spcAft>
                <a:spcPts val="0"/>
              </a:spcAft>
              <a:buClr>
                <a:srgbClr val="000000"/>
              </a:buClr>
              <a:buSzPts val="1400"/>
              <a:buFontTx/>
              <a:buChar char="-"/>
            </a:pPr>
            <a:endParaRPr lang="el-GR" sz="1700" b="1" dirty="0" smtClean="0"/>
          </a:p>
          <a:p>
            <a:pPr marL="0" marR="0" lvl="0" indent="0" algn="l" rtl="0">
              <a:lnSpc>
                <a:spcPct val="115000"/>
              </a:lnSpc>
              <a:spcBef>
                <a:spcPts val="0"/>
              </a:spcBef>
              <a:spcAft>
                <a:spcPts val="0"/>
              </a:spcAft>
              <a:buClr>
                <a:srgbClr val="000000"/>
              </a:buClr>
              <a:buSzPts val="1400"/>
              <a:buFontTx/>
              <a:buChar char="-"/>
            </a:pPr>
            <a:r>
              <a:rPr lang="el-GR" sz="1700" b="1" i="0" u="none" strike="noStrike" cap="none" dirty="0" smtClean="0">
                <a:solidFill>
                  <a:srgbClr val="000000"/>
                </a:solidFill>
                <a:latin typeface="Arial"/>
                <a:ea typeface="Arial"/>
                <a:cs typeface="Arial"/>
                <a:sym typeface="Arial"/>
              </a:rPr>
              <a:t>- Επίσης, είναι σημαντικό να υπάρχει μια συμφωνία με αντικείμενο την εφαρμογή η μη συγκεκριμένων πολιτικών μεταξύ των κομμάτων που συμμετέχουν. Π.χ. στην Ολλανδία τέτοιες συμφωνίες γίνονται σεβαστές, στην Ιταλία όχι τόσο συχνά. </a:t>
            </a:r>
          </a:p>
          <a:p>
            <a:pPr marL="0" marR="0" lvl="0" indent="0" algn="l" rtl="0">
              <a:lnSpc>
                <a:spcPct val="115000"/>
              </a:lnSpc>
              <a:spcBef>
                <a:spcPts val="0"/>
              </a:spcBef>
              <a:spcAft>
                <a:spcPts val="0"/>
              </a:spcAft>
              <a:buClr>
                <a:srgbClr val="000000"/>
              </a:buClr>
              <a:buSzPts val="1400"/>
              <a:buFontTx/>
              <a:buChar char="-"/>
            </a:pPr>
            <a:endParaRPr lang="el-GR" sz="1700" b="1" dirty="0" smtClean="0"/>
          </a:p>
          <a:p>
            <a:pPr marL="0" marR="0" lvl="0" indent="0" algn="l" rtl="0">
              <a:lnSpc>
                <a:spcPct val="115000"/>
              </a:lnSpc>
              <a:spcBef>
                <a:spcPts val="0"/>
              </a:spcBef>
              <a:spcAft>
                <a:spcPts val="0"/>
              </a:spcAft>
              <a:buClr>
                <a:srgbClr val="000000"/>
              </a:buClr>
              <a:buSzPts val="1400"/>
              <a:buFontTx/>
              <a:buChar char="-"/>
            </a:pPr>
            <a:r>
              <a:rPr lang="el-GR" sz="1700" b="1" i="0" u="none" strike="noStrike" cap="none" dirty="0" smtClean="0">
                <a:solidFill>
                  <a:srgbClr val="000000"/>
                </a:solidFill>
                <a:latin typeface="Arial"/>
                <a:ea typeface="Arial"/>
                <a:cs typeface="Arial"/>
                <a:sym typeface="Arial"/>
              </a:rPr>
              <a:t>- Ο σχηματισμός πολυκομματικής κυβέρνησης είναι μια δύσκολη εξίσωση. Πολλές φορές, τα μικρότερα κόμματα κάνουν σκληρή διαπραγμάτευση και καταλήγουν να έχουν στο έλεγχο τους αρκετές θέσεις/ υπουργεία κλειδιά. </a:t>
            </a:r>
          </a:p>
          <a:p>
            <a:pPr marL="342900" lvl="1" indent="-342900" algn="just">
              <a:lnSpc>
                <a:spcPct val="115000"/>
              </a:lnSpc>
              <a:buSzPts val="1400"/>
            </a:pPr>
            <a:r>
              <a:rPr lang="el-GR" sz="1700" b="1" i="0" u="none" strike="noStrike" cap="none" dirty="0" smtClean="0">
                <a:solidFill>
                  <a:srgbClr val="000000"/>
                </a:solidFill>
                <a:latin typeface="Arial"/>
                <a:ea typeface="Arial"/>
                <a:cs typeface="Arial"/>
                <a:sym typeface="Arial"/>
              </a:rPr>
              <a:t>   </a:t>
            </a:r>
          </a:p>
          <a:p>
            <a:pPr marL="0" marR="0" lvl="0" indent="0" algn="just" rtl="0">
              <a:lnSpc>
                <a:spcPct val="115000"/>
              </a:lnSpc>
              <a:spcBef>
                <a:spcPts val="0"/>
              </a:spcBef>
              <a:spcAft>
                <a:spcPts val="0"/>
              </a:spcAft>
              <a:buClr>
                <a:srgbClr val="000000"/>
              </a:buClr>
              <a:buSzPts val="1400"/>
            </a:pPr>
            <a:r>
              <a:rPr lang="el-GR" sz="1700" b="1" dirty="0" smtClean="0"/>
              <a:t>  </a:t>
            </a:r>
            <a:endParaRPr sz="1700" b="1" i="0" u="none" strike="noStrike" cap="none">
              <a:solidFill>
                <a:srgbClr val="000000"/>
              </a:solidFill>
              <a:latin typeface="Arial"/>
              <a:ea typeface="Arial"/>
              <a:cs typeface="Arial"/>
              <a:sym typeface="Arial"/>
            </a:endParaRPr>
          </a:p>
          <a:p>
            <a:pPr marL="457200" lvl="1" indent="-342900" algn="just">
              <a:lnSpc>
                <a:spcPct val="115000"/>
              </a:lnSpc>
              <a:buSzPts val="1800"/>
              <a:buFontTx/>
              <a:buChar char="-"/>
            </a:pPr>
            <a:endParaRPr lang="en-US" sz="1800" b="1" dirty="0" smtClean="0"/>
          </a:p>
          <a:p>
            <a:pPr marL="457200" lvl="1" indent="-342900" algn="just">
              <a:lnSpc>
                <a:spcPct val="115000"/>
              </a:lnSpc>
              <a:buSzPts val="1800"/>
            </a:pPr>
            <a:endParaRPr lang="en-US" sz="1800" b="1" dirty="0" smtClean="0"/>
          </a:p>
          <a:p>
            <a:pPr marL="457200" lvl="1" indent="-342900" algn="just">
              <a:lnSpc>
                <a:spcPct val="115000"/>
              </a:lnSpc>
              <a:buSzPts val="1800"/>
            </a:pPr>
            <a:endParaRPr lang="en-US" sz="1800" b="1" dirty="0" smtClean="0"/>
          </a:p>
          <a:p>
            <a:pPr marL="457200" lvl="1" indent="-342900" algn="just">
              <a:lnSpc>
                <a:spcPct val="115000"/>
              </a:lnSpc>
              <a:buSzPts val="1800"/>
            </a:pPr>
            <a:endParaRPr lang="en-US" sz="1800" b="1" dirty="0" smtClean="0"/>
          </a:p>
          <a:p>
            <a:pPr marL="457200" lvl="1" indent="-342900" algn="just">
              <a:lnSpc>
                <a:spcPct val="115000"/>
              </a:lnSpc>
              <a:buSzPts val="1800"/>
            </a:pPr>
            <a:r>
              <a:rPr lang="el-GR" sz="1800" b="1" dirty="0" smtClean="0"/>
              <a:t> </a:t>
            </a:r>
            <a:endParaRPr lang="en-US" sz="1800" b="1" dirty="0" smtClean="0"/>
          </a:p>
          <a:p>
            <a:pPr marL="457200" marR="0" lvl="0" indent="-342900" algn="just" rtl="0">
              <a:lnSpc>
                <a:spcPct val="115000"/>
              </a:lnSpc>
              <a:spcBef>
                <a:spcPts val="0"/>
              </a:spcBef>
              <a:spcAft>
                <a:spcPts val="0"/>
              </a:spcAft>
              <a:buClr>
                <a:srgbClr val="000000"/>
              </a:buClr>
              <a:buSzPts val="1800"/>
            </a:pPr>
            <a:r>
              <a:rPr lang="en-US" sz="1800" b="1" i="0" u="none" strike="noStrike" cap="none" dirty="0" smtClean="0">
                <a:solidFill>
                  <a:srgbClr val="000000"/>
                </a:solidFill>
                <a:latin typeface="Arial"/>
                <a:ea typeface="Arial"/>
                <a:cs typeface="Arial"/>
                <a:sym typeface="Arial"/>
              </a:rPr>
              <a:t>      </a:t>
            </a:r>
            <a:endParaRPr sz="1800" b="1" i="0" u="none" strike="noStrike" cap="none">
              <a:solidFill>
                <a:srgbClr val="000000"/>
              </a:solidFill>
              <a:latin typeface="Arial"/>
              <a:ea typeface="Arial"/>
              <a:cs typeface="Arial"/>
              <a:sym typeface="Arial"/>
            </a:endParaRPr>
          </a:p>
          <a:p>
            <a:pPr marL="15875" marR="0" lvl="0" indent="0" algn="l" rtl="0">
              <a:lnSpc>
                <a:spcPct val="115000"/>
              </a:lnSpc>
              <a:spcBef>
                <a:spcPts val="0"/>
              </a:spcBef>
              <a:spcAft>
                <a:spcPts val="0"/>
              </a:spcAft>
              <a:buClr>
                <a:srgbClr val="000000"/>
              </a:buClr>
              <a:buSzPts val="1400"/>
              <a:buFont typeface="Times New Roman"/>
              <a:buNone/>
            </a:pPr>
            <a:r>
              <a:rPr lang="en-US" sz="1800" b="1" i="0" u="none" strike="noStrike" cap="none" dirty="0">
                <a:solidFill>
                  <a:srgbClr val="000000"/>
                </a:solidFill>
                <a:latin typeface="Arial"/>
                <a:ea typeface="Arial"/>
                <a:cs typeface="Arial"/>
                <a:sym typeface="Arial"/>
              </a:rPr>
              <a:t>  </a:t>
            </a:r>
            <a:endParaRPr sz="1800" b="1"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800"/>
              <a:buFont typeface="Arial"/>
              <a:buNone/>
            </a:pPr>
            <a:r>
              <a:rPr lang="en-US" sz="1800" b="1" i="0" u="none" strike="noStrike" cap="none" dirty="0">
                <a:solidFill>
                  <a:srgbClr val="000000"/>
                </a:solidFill>
                <a:latin typeface="Arial"/>
                <a:ea typeface="Arial"/>
                <a:cs typeface="Arial"/>
                <a:sym typeface="Arial"/>
              </a:rPr>
              <a:t> </a:t>
            </a:r>
            <a:endParaRPr sz="1800" b="1" i="0" u="none" strike="noStrike" cap="none">
              <a:solidFill>
                <a:srgbClr val="000000"/>
              </a:solidFill>
              <a:latin typeface="Arial"/>
              <a:ea typeface="Arial"/>
              <a:cs typeface="Arial"/>
              <a:sym typeface="Arial"/>
            </a:endParaRPr>
          </a:p>
        </p:txBody>
      </p:sp>
      <p:grpSp>
        <p:nvGrpSpPr>
          <p:cNvPr id="2" name="Google Shape;158;g292a9acef56_0_4"/>
          <p:cNvGrpSpPr/>
          <p:nvPr/>
        </p:nvGrpSpPr>
        <p:grpSpPr>
          <a:xfrm>
            <a:off x="0" y="0"/>
            <a:ext cx="8985251" cy="611188"/>
            <a:chOff x="0" y="0"/>
            <a:chExt cx="5660" cy="385"/>
          </a:xfrm>
        </p:grpSpPr>
        <p:sp>
          <p:nvSpPr>
            <p:cNvPr id="159" name="Google Shape;159;g292a9acef56_0_4"/>
            <p:cNvSpPr/>
            <p:nvPr/>
          </p:nvSpPr>
          <p:spPr>
            <a:xfrm>
              <a:off x="0" y="0"/>
              <a:ext cx="300" cy="300"/>
            </a:xfrm>
            <a:prstGeom prst="rect">
              <a:avLst/>
            </a:prstGeom>
            <a:gradFill>
              <a:gsLst>
                <a:gs pos="0">
                  <a:srgbClr val="8EC000"/>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0" name="Google Shape;160;g292a9acef56_0_4"/>
            <p:cNvSpPr/>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1" name="Google Shape;161;g292a9acef56_0_4"/>
            <p:cNvSpPr/>
            <p:nvPr/>
          </p:nvSpPr>
          <p:spPr>
            <a:xfrm>
              <a:off x="258" y="85"/>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2" name="Google Shape;162;g292a9acef56_0_4"/>
            <p:cNvSpPr/>
            <p:nvPr/>
          </p:nvSpPr>
          <p:spPr>
            <a:xfrm>
              <a:off x="345" y="0"/>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3" name="Google Shape;163;g292a9acef56_0_4"/>
            <p:cNvSpPr/>
            <p:nvPr/>
          </p:nvSpPr>
          <p:spPr>
            <a:xfrm>
              <a:off x="345" y="85"/>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4" name="Google Shape;164;g292a9acef56_0_4"/>
            <p:cNvSpPr/>
            <p:nvPr/>
          </p:nvSpPr>
          <p:spPr>
            <a:xfrm>
              <a:off x="173" y="173"/>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5" name="Google Shape;165;g292a9acef56_0_4"/>
            <p:cNvSpPr/>
            <p:nvPr/>
          </p:nvSpPr>
          <p:spPr>
            <a:xfrm>
              <a:off x="83" y="86"/>
              <a:ext cx="0" cy="0"/>
            </a:xfrm>
            <a:prstGeom prst="rect">
              <a:avLst/>
            </a:prstGeom>
            <a:solidFill>
              <a:srgbClr val="96969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6" name="Google Shape;166;g292a9acef56_0_4"/>
            <p:cNvSpPr/>
            <p:nvPr/>
          </p:nvSpPr>
          <p:spPr>
            <a:xfrm>
              <a:off x="258" y="171"/>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7" name="Google Shape;167;g292a9acef56_0_4"/>
            <p:cNvSpPr/>
            <p:nvPr/>
          </p:nvSpPr>
          <p:spPr>
            <a:xfrm>
              <a:off x="173" y="258"/>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168" name="Google Shape;168;g292a9acef56_0_4"/>
          <p:cNvSpPr/>
          <p:nvPr/>
        </p:nvSpPr>
        <p:spPr>
          <a:xfrm>
            <a:off x="908050" y="533400"/>
            <a:ext cx="7416900" cy="528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Times New Roman"/>
              <a:buNone/>
            </a:pPr>
            <a:r>
              <a:rPr lang="el-GR" sz="1800" b="1" dirty="0" smtClean="0">
                <a:solidFill>
                  <a:schemeClr val="dk1"/>
                </a:solidFill>
                <a:latin typeface="Book Antiqua"/>
                <a:ea typeface="Book Antiqua"/>
                <a:cs typeface="Book Antiqua"/>
                <a:sym typeface="Book Antiqua"/>
              </a:rPr>
              <a:t>3</a:t>
            </a:r>
            <a:r>
              <a:rPr lang="en-US" sz="1800" b="1" dirty="0" smtClean="0">
                <a:solidFill>
                  <a:schemeClr val="dk1"/>
                </a:solidFill>
                <a:latin typeface="Book Antiqua"/>
                <a:ea typeface="Book Antiqua"/>
                <a:cs typeface="Book Antiqua"/>
                <a:sym typeface="Book Antiqua"/>
              </a:rPr>
              <a:t>ο </a:t>
            </a:r>
            <a:r>
              <a:rPr lang="en-US" sz="1800" b="1" i="0" u="none" strike="noStrike" cap="none" dirty="0" err="1">
                <a:solidFill>
                  <a:schemeClr val="dk1"/>
                </a:solidFill>
                <a:latin typeface="Book Antiqua"/>
                <a:ea typeface="Book Antiqua"/>
                <a:cs typeface="Book Antiqua"/>
                <a:sym typeface="Book Antiqua"/>
              </a:rPr>
              <a:t>μάθημα</a:t>
            </a:r>
            <a:r>
              <a:rPr lang="en-US" sz="1800" b="1" i="0" u="none" strike="noStrike" cap="none" dirty="0">
                <a:solidFill>
                  <a:schemeClr val="dk1"/>
                </a:solidFill>
                <a:latin typeface="Book Antiqua"/>
                <a:ea typeface="Book Antiqua"/>
                <a:cs typeface="Book Antiqua"/>
                <a:sym typeface="Book Antiqua"/>
              </a:rPr>
              <a:t>- </a:t>
            </a:r>
            <a:r>
              <a:rPr lang="en-US" sz="1800" b="1" dirty="0" err="1">
                <a:solidFill>
                  <a:schemeClr val="dk1"/>
                </a:solidFill>
                <a:latin typeface="Book Antiqua"/>
                <a:ea typeface="Book Antiqua"/>
                <a:cs typeface="Book Antiqua"/>
                <a:sym typeface="Book Antiqua"/>
              </a:rPr>
              <a:t>Ευρωπαϊκά</a:t>
            </a:r>
            <a:r>
              <a:rPr lang="en-US" sz="1800" b="1" dirty="0">
                <a:solidFill>
                  <a:schemeClr val="dk1"/>
                </a:solidFill>
                <a:latin typeface="Book Antiqua"/>
                <a:ea typeface="Book Antiqua"/>
                <a:cs typeface="Book Antiqua"/>
                <a:sym typeface="Book Antiqua"/>
              </a:rPr>
              <a:t> </a:t>
            </a:r>
            <a:r>
              <a:rPr lang="en-US" sz="1800" b="1" dirty="0" err="1">
                <a:solidFill>
                  <a:schemeClr val="dk1"/>
                </a:solidFill>
                <a:latin typeface="Book Antiqua"/>
                <a:ea typeface="Book Antiqua"/>
                <a:cs typeface="Book Antiqua"/>
                <a:sym typeface="Book Antiqua"/>
              </a:rPr>
              <a:t>Πολιτικά</a:t>
            </a:r>
            <a:r>
              <a:rPr lang="en-US" sz="1800" b="1" dirty="0">
                <a:solidFill>
                  <a:schemeClr val="dk1"/>
                </a:solidFill>
                <a:latin typeface="Book Antiqua"/>
                <a:ea typeface="Book Antiqua"/>
                <a:cs typeface="Book Antiqua"/>
                <a:sym typeface="Book Antiqua"/>
              </a:rPr>
              <a:t> </a:t>
            </a:r>
            <a:r>
              <a:rPr lang="en-US" sz="1800" b="1" dirty="0" err="1" smtClean="0">
                <a:solidFill>
                  <a:schemeClr val="dk1"/>
                </a:solidFill>
                <a:latin typeface="Book Antiqua"/>
                <a:ea typeface="Book Antiqua"/>
                <a:cs typeface="Book Antiqua"/>
                <a:sym typeface="Book Antiqua"/>
              </a:rPr>
              <a:t>Συστήματα-Κυβέρνησ</a:t>
            </a:r>
            <a:r>
              <a:rPr lang="el-GR" sz="1800" b="1" dirty="0" smtClean="0">
                <a:solidFill>
                  <a:schemeClr val="dk1"/>
                </a:solidFill>
                <a:latin typeface="Book Antiqua"/>
                <a:ea typeface="Book Antiqua"/>
                <a:cs typeface="Book Antiqua"/>
                <a:sym typeface="Book Antiqua"/>
              </a:rPr>
              <a:t>εις και κοινοβούλια</a:t>
            </a:r>
            <a:r>
              <a:rPr lang="en-US" sz="1800" b="1" dirty="0" smtClean="0">
                <a:solidFill>
                  <a:schemeClr val="dk1"/>
                </a:solidFill>
                <a:latin typeface="Book Antiqua"/>
                <a:ea typeface="Book Antiqua"/>
                <a:cs typeface="Book Antiqua"/>
                <a:sym typeface="Book Antiqua"/>
              </a:rPr>
              <a:t> </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6"/>
        <p:cNvGrpSpPr/>
        <p:nvPr/>
      </p:nvGrpSpPr>
      <p:grpSpPr>
        <a:xfrm>
          <a:off x="0" y="0"/>
          <a:ext cx="0" cy="0"/>
          <a:chOff x="0" y="0"/>
          <a:chExt cx="0" cy="0"/>
        </a:xfrm>
      </p:grpSpPr>
      <p:sp>
        <p:nvSpPr>
          <p:cNvPr id="157" name="Google Shape;157;g292a9acef56_0_4"/>
          <p:cNvSpPr/>
          <p:nvPr/>
        </p:nvSpPr>
        <p:spPr>
          <a:xfrm>
            <a:off x="0" y="1210775"/>
            <a:ext cx="8893200" cy="5647225"/>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400"/>
              <a:buFont typeface="Times New Roman"/>
              <a:buNone/>
            </a:pPr>
            <a:r>
              <a:rPr lang="el-GR" sz="1700" b="1" dirty="0" smtClean="0"/>
              <a:t>Η άσκηση της διακυβέρνησης, από την οπτική της κυβέρνησης είναι μια πολύ απαιτητική διαδικασία. </a:t>
            </a:r>
          </a:p>
          <a:p>
            <a:pPr marL="0" marR="0" lvl="0" indent="0" algn="l" rtl="0">
              <a:lnSpc>
                <a:spcPct val="115000"/>
              </a:lnSpc>
              <a:spcBef>
                <a:spcPts val="0"/>
              </a:spcBef>
              <a:spcAft>
                <a:spcPts val="0"/>
              </a:spcAft>
              <a:buClr>
                <a:srgbClr val="000000"/>
              </a:buClr>
              <a:buSzPts val="1400"/>
              <a:buFont typeface="Times New Roman"/>
              <a:buNone/>
            </a:pPr>
            <a:endParaRPr lang="el-GR" sz="1700" b="1" i="0" u="none" strike="noStrike" cap="none" dirty="0" smtClean="0">
              <a:solidFill>
                <a:srgbClr val="000000"/>
              </a:solidFill>
              <a:latin typeface="Arial"/>
              <a:ea typeface="Arial"/>
              <a:cs typeface="Arial"/>
              <a:sym typeface="Arial"/>
            </a:endParaRPr>
          </a:p>
          <a:p>
            <a:pPr marL="0" marR="0" lvl="0" indent="0" algn="just" rtl="0">
              <a:lnSpc>
                <a:spcPct val="115000"/>
              </a:lnSpc>
              <a:spcBef>
                <a:spcPts val="0"/>
              </a:spcBef>
              <a:spcAft>
                <a:spcPts val="0"/>
              </a:spcAft>
              <a:buClr>
                <a:srgbClr val="000000"/>
              </a:buClr>
              <a:buSzPts val="1400"/>
              <a:buFontTx/>
              <a:buChar char="-"/>
            </a:pPr>
            <a:r>
              <a:rPr lang="el-GR" sz="1700" b="1" dirty="0" smtClean="0"/>
              <a:t>Συνήθως, η θέση του υπουργού προϋποθέτει την εξισορρόπηση ανάμεσα στους στόχους ενός κόμματος με τις αντιρρήσεις των υπολοίπων υπουργών (ειδικά όταν προέρχονται από άλλα κόμματα), τις ιδιαίτερες πολιτικές ενός τομέα, την ευρωπαϊκή νομοθεσία και τις οδηγίες της Ε.Ε. καθώς και τις πιέσεις διάφορων ομάδων συμφερόντων. </a:t>
            </a:r>
          </a:p>
          <a:p>
            <a:pPr marL="0" marR="0" lvl="0" indent="0" algn="just" rtl="0">
              <a:lnSpc>
                <a:spcPct val="115000"/>
              </a:lnSpc>
              <a:spcBef>
                <a:spcPts val="0"/>
              </a:spcBef>
              <a:spcAft>
                <a:spcPts val="0"/>
              </a:spcAft>
              <a:buClr>
                <a:srgbClr val="000000"/>
              </a:buClr>
              <a:buSzPts val="1400"/>
              <a:buFontTx/>
              <a:buChar char="-"/>
            </a:pPr>
            <a:endParaRPr lang="el-GR" sz="1700" b="1" i="0" u="none" strike="noStrike" cap="none" dirty="0" smtClean="0">
              <a:solidFill>
                <a:srgbClr val="000000"/>
              </a:solidFill>
              <a:latin typeface="Arial"/>
              <a:ea typeface="Arial"/>
              <a:cs typeface="Arial"/>
              <a:sym typeface="Arial"/>
            </a:endParaRPr>
          </a:p>
          <a:p>
            <a:pPr marL="0" marR="0" lvl="0" indent="0" algn="just" rtl="0">
              <a:lnSpc>
                <a:spcPct val="115000"/>
              </a:lnSpc>
              <a:spcBef>
                <a:spcPts val="0"/>
              </a:spcBef>
              <a:spcAft>
                <a:spcPts val="0"/>
              </a:spcAft>
              <a:buClr>
                <a:srgbClr val="000000"/>
              </a:buClr>
              <a:buSzPts val="1400"/>
              <a:buFontTx/>
              <a:buChar char="-"/>
            </a:pPr>
            <a:r>
              <a:rPr lang="el-GR" sz="1700" b="1" i="0" u="none" strike="noStrike" cap="none" dirty="0" smtClean="0">
                <a:solidFill>
                  <a:srgbClr val="000000"/>
                </a:solidFill>
                <a:latin typeface="Arial"/>
                <a:ea typeface="Arial"/>
                <a:cs typeface="Arial"/>
                <a:sym typeface="Arial"/>
              </a:rPr>
              <a:t> Γενικότερα, στις χώρες που έχουν παράδοση στο σχηματισμό κυβερνήσεων συνεργασίας έχουν υπάρξει δομές (π.χ. επιτροπές ομάδων υπουργών στη Σουηδία) για να συντονίζεται καλύτερα το κυβερνητικό έργο. </a:t>
            </a:r>
          </a:p>
          <a:p>
            <a:pPr marL="0" marR="0" lvl="0" indent="0" algn="just" rtl="0">
              <a:lnSpc>
                <a:spcPct val="115000"/>
              </a:lnSpc>
              <a:spcBef>
                <a:spcPts val="0"/>
              </a:spcBef>
              <a:spcAft>
                <a:spcPts val="0"/>
              </a:spcAft>
              <a:buClr>
                <a:srgbClr val="000000"/>
              </a:buClr>
              <a:buSzPts val="1400"/>
              <a:buFontTx/>
              <a:buChar char="-"/>
            </a:pPr>
            <a:endParaRPr lang="el-GR" sz="1700" b="1" dirty="0" smtClean="0"/>
          </a:p>
          <a:p>
            <a:pPr marL="0" marR="0" lvl="0" indent="0" algn="just" rtl="0">
              <a:lnSpc>
                <a:spcPct val="115000"/>
              </a:lnSpc>
              <a:spcBef>
                <a:spcPts val="0"/>
              </a:spcBef>
              <a:spcAft>
                <a:spcPts val="0"/>
              </a:spcAft>
              <a:buClr>
                <a:srgbClr val="000000"/>
              </a:buClr>
              <a:buSzPts val="1400"/>
              <a:buFontTx/>
              <a:buChar char="-"/>
            </a:pPr>
            <a:r>
              <a:rPr lang="el-GR" sz="1700" b="1" i="0" u="none" strike="noStrike" cap="none" dirty="0" smtClean="0">
                <a:solidFill>
                  <a:srgbClr val="000000"/>
                </a:solidFill>
                <a:latin typeface="Arial"/>
                <a:ea typeface="Arial"/>
                <a:cs typeface="Arial"/>
                <a:sym typeface="Arial"/>
              </a:rPr>
              <a:t>Σε χώρες όπως η Ολλανδία, ενθαρρύνεται γενικότερα η συναναστροφή και η επικοινωνία μεταξύ των υπουργών και εκτός κυβέρνησης. </a:t>
            </a:r>
          </a:p>
          <a:p>
            <a:pPr marL="0" marR="0" lvl="0" indent="0" algn="just" rtl="0">
              <a:lnSpc>
                <a:spcPct val="115000"/>
              </a:lnSpc>
              <a:spcBef>
                <a:spcPts val="0"/>
              </a:spcBef>
              <a:spcAft>
                <a:spcPts val="0"/>
              </a:spcAft>
              <a:buClr>
                <a:srgbClr val="000000"/>
              </a:buClr>
              <a:buSzPts val="1400"/>
              <a:buFontTx/>
              <a:buChar char="-"/>
            </a:pPr>
            <a:endParaRPr lang="el-GR" sz="1700" b="1" i="0" u="none" strike="noStrike" cap="none" dirty="0" smtClean="0">
              <a:solidFill>
                <a:srgbClr val="000000"/>
              </a:solidFill>
              <a:latin typeface="Arial"/>
              <a:ea typeface="Arial"/>
              <a:cs typeface="Arial"/>
              <a:sym typeface="Arial"/>
            </a:endParaRPr>
          </a:p>
          <a:p>
            <a:pPr marL="0" marR="0" lvl="0" indent="0" algn="just" rtl="0">
              <a:lnSpc>
                <a:spcPct val="115000"/>
              </a:lnSpc>
              <a:spcBef>
                <a:spcPts val="0"/>
              </a:spcBef>
              <a:spcAft>
                <a:spcPts val="0"/>
              </a:spcAft>
              <a:buClr>
                <a:srgbClr val="000000"/>
              </a:buClr>
              <a:buSzPts val="1400"/>
            </a:pPr>
            <a:r>
              <a:rPr lang="el-GR" sz="1700" b="1" dirty="0" smtClean="0"/>
              <a:t>  </a:t>
            </a:r>
            <a:endParaRPr sz="1700" b="1" i="0" u="none" strike="noStrike" cap="none">
              <a:solidFill>
                <a:srgbClr val="000000"/>
              </a:solidFill>
              <a:latin typeface="Arial"/>
              <a:ea typeface="Arial"/>
              <a:cs typeface="Arial"/>
              <a:sym typeface="Arial"/>
            </a:endParaRPr>
          </a:p>
          <a:p>
            <a:pPr marL="457200" lvl="1" indent="-342900" algn="just">
              <a:lnSpc>
                <a:spcPct val="115000"/>
              </a:lnSpc>
              <a:buSzPts val="1800"/>
              <a:buFontTx/>
              <a:buChar char="-"/>
            </a:pPr>
            <a:endParaRPr lang="en-US" sz="1800" b="1" dirty="0" smtClean="0"/>
          </a:p>
          <a:p>
            <a:pPr marL="457200" lvl="1" indent="-342900" algn="just">
              <a:lnSpc>
                <a:spcPct val="115000"/>
              </a:lnSpc>
              <a:buSzPts val="1800"/>
            </a:pPr>
            <a:endParaRPr lang="en-US" sz="1800" b="1" dirty="0" smtClean="0"/>
          </a:p>
          <a:p>
            <a:pPr marL="457200" lvl="1" indent="-342900" algn="just">
              <a:lnSpc>
                <a:spcPct val="115000"/>
              </a:lnSpc>
              <a:buSzPts val="1800"/>
            </a:pPr>
            <a:endParaRPr lang="en-US" sz="1800" b="1" dirty="0" smtClean="0"/>
          </a:p>
          <a:p>
            <a:pPr marL="457200" lvl="1" indent="-342900" algn="just">
              <a:lnSpc>
                <a:spcPct val="115000"/>
              </a:lnSpc>
              <a:buSzPts val="1800"/>
            </a:pPr>
            <a:endParaRPr lang="en-US" sz="1800" b="1" dirty="0" smtClean="0"/>
          </a:p>
          <a:p>
            <a:pPr marL="457200" lvl="1" indent="-342900" algn="just">
              <a:lnSpc>
                <a:spcPct val="115000"/>
              </a:lnSpc>
              <a:buSzPts val="1800"/>
            </a:pPr>
            <a:r>
              <a:rPr lang="el-GR" sz="1800" b="1" dirty="0" smtClean="0"/>
              <a:t> </a:t>
            </a:r>
            <a:endParaRPr lang="en-US" sz="1800" b="1" dirty="0" smtClean="0"/>
          </a:p>
          <a:p>
            <a:pPr marL="457200" marR="0" lvl="0" indent="-342900" algn="just" rtl="0">
              <a:lnSpc>
                <a:spcPct val="115000"/>
              </a:lnSpc>
              <a:spcBef>
                <a:spcPts val="0"/>
              </a:spcBef>
              <a:spcAft>
                <a:spcPts val="0"/>
              </a:spcAft>
              <a:buClr>
                <a:srgbClr val="000000"/>
              </a:buClr>
              <a:buSzPts val="1800"/>
            </a:pPr>
            <a:r>
              <a:rPr lang="en-US" sz="1800" b="1" i="0" u="none" strike="noStrike" cap="none" dirty="0" smtClean="0">
                <a:solidFill>
                  <a:srgbClr val="000000"/>
                </a:solidFill>
                <a:latin typeface="Arial"/>
                <a:ea typeface="Arial"/>
                <a:cs typeface="Arial"/>
                <a:sym typeface="Arial"/>
              </a:rPr>
              <a:t>      </a:t>
            </a:r>
            <a:endParaRPr sz="1800" b="1" i="0" u="none" strike="noStrike" cap="none">
              <a:solidFill>
                <a:srgbClr val="000000"/>
              </a:solidFill>
              <a:latin typeface="Arial"/>
              <a:ea typeface="Arial"/>
              <a:cs typeface="Arial"/>
              <a:sym typeface="Arial"/>
            </a:endParaRPr>
          </a:p>
          <a:p>
            <a:pPr marL="15875" marR="0" lvl="0" indent="0" algn="l" rtl="0">
              <a:lnSpc>
                <a:spcPct val="115000"/>
              </a:lnSpc>
              <a:spcBef>
                <a:spcPts val="0"/>
              </a:spcBef>
              <a:spcAft>
                <a:spcPts val="0"/>
              </a:spcAft>
              <a:buClr>
                <a:srgbClr val="000000"/>
              </a:buClr>
              <a:buSzPts val="1400"/>
              <a:buFont typeface="Times New Roman"/>
              <a:buNone/>
            </a:pPr>
            <a:r>
              <a:rPr lang="en-US" sz="1800" b="1" i="0" u="none" strike="noStrike" cap="none" dirty="0">
                <a:solidFill>
                  <a:srgbClr val="000000"/>
                </a:solidFill>
                <a:latin typeface="Arial"/>
                <a:ea typeface="Arial"/>
                <a:cs typeface="Arial"/>
                <a:sym typeface="Arial"/>
              </a:rPr>
              <a:t>  </a:t>
            </a:r>
            <a:endParaRPr sz="1800" b="1"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800"/>
              <a:buFont typeface="Arial"/>
              <a:buNone/>
            </a:pPr>
            <a:r>
              <a:rPr lang="en-US" sz="1800" b="1" i="0" u="none" strike="noStrike" cap="none" dirty="0">
                <a:solidFill>
                  <a:srgbClr val="000000"/>
                </a:solidFill>
                <a:latin typeface="Arial"/>
                <a:ea typeface="Arial"/>
                <a:cs typeface="Arial"/>
                <a:sym typeface="Arial"/>
              </a:rPr>
              <a:t> </a:t>
            </a:r>
            <a:endParaRPr sz="1800" b="1" i="0" u="none" strike="noStrike" cap="none">
              <a:solidFill>
                <a:srgbClr val="000000"/>
              </a:solidFill>
              <a:latin typeface="Arial"/>
              <a:ea typeface="Arial"/>
              <a:cs typeface="Arial"/>
              <a:sym typeface="Arial"/>
            </a:endParaRPr>
          </a:p>
        </p:txBody>
      </p:sp>
      <p:grpSp>
        <p:nvGrpSpPr>
          <p:cNvPr id="2" name="Google Shape;158;g292a9acef56_0_4"/>
          <p:cNvGrpSpPr/>
          <p:nvPr/>
        </p:nvGrpSpPr>
        <p:grpSpPr>
          <a:xfrm>
            <a:off x="0" y="0"/>
            <a:ext cx="8985251" cy="611188"/>
            <a:chOff x="0" y="0"/>
            <a:chExt cx="5660" cy="385"/>
          </a:xfrm>
        </p:grpSpPr>
        <p:sp>
          <p:nvSpPr>
            <p:cNvPr id="159" name="Google Shape;159;g292a9acef56_0_4"/>
            <p:cNvSpPr/>
            <p:nvPr/>
          </p:nvSpPr>
          <p:spPr>
            <a:xfrm>
              <a:off x="0" y="0"/>
              <a:ext cx="300" cy="300"/>
            </a:xfrm>
            <a:prstGeom prst="rect">
              <a:avLst/>
            </a:prstGeom>
            <a:gradFill>
              <a:gsLst>
                <a:gs pos="0">
                  <a:srgbClr val="8EC000"/>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0" name="Google Shape;160;g292a9acef56_0_4"/>
            <p:cNvSpPr/>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1" name="Google Shape;161;g292a9acef56_0_4"/>
            <p:cNvSpPr/>
            <p:nvPr/>
          </p:nvSpPr>
          <p:spPr>
            <a:xfrm>
              <a:off x="258" y="85"/>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2" name="Google Shape;162;g292a9acef56_0_4"/>
            <p:cNvSpPr/>
            <p:nvPr/>
          </p:nvSpPr>
          <p:spPr>
            <a:xfrm>
              <a:off x="345" y="0"/>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3" name="Google Shape;163;g292a9acef56_0_4"/>
            <p:cNvSpPr/>
            <p:nvPr/>
          </p:nvSpPr>
          <p:spPr>
            <a:xfrm>
              <a:off x="345" y="85"/>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4" name="Google Shape;164;g292a9acef56_0_4"/>
            <p:cNvSpPr/>
            <p:nvPr/>
          </p:nvSpPr>
          <p:spPr>
            <a:xfrm>
              <a:off x="173" y="173"/>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5" name="Google Shape;165;g292a9acef56_0_4"/>
            <p:cNvSpPr/>
            <p:nvPr/>
          </p:nvSpPr>
          <p:spPr>
            <a:xfrm>
              <a:off x="83" y="86"/>
              <a:ext cx="0" cy="0"/>
            </a:xfrm>
            <a:prstGeom prst="rect">
              <a:avLst/>
            </a:prstGeom>
            <a:solidFill>
              <a:srgbClr val="96969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6" name="Google Shape;166;g292a9acef56_0_4"/>
            <p:cNvSpPr/>
            <p:nvPr/>
          </p:nvSpPr>
          <p:spPr>
            <a:xfrm>
              <a:off x="258" y="171"/>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7" name="Google Shape;167;g292a9acef56_0_4"/>
            <p:cNvSpPr/>
            <p:nvPr/>
          </p:nvSpPr>
          <p:spPr>
            <a:xfrm>
              <a:off x="173" y="258"/>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168" name="Google Shape;168;g292a9acef56_0_4"/>
          <p:cNvSpPr/>
          <p:nvPr/>
        </p:nvSpPr>
        <p:spPr>
          <a:xfrm>
            <a:off x="908050" y="533400"/>
            <a:ext cx="7416900" cy="528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Times New Roman"/>
              <a:buNone/>
            </a:pPr>
            <a:r>
              <a:rPr lang="el-GR" sz="1800" b="1" dirty="0" smtClean="0">
                <a:solidFill>
                  <a:schemeClr val="dk1"/>
                </a:solidFill>
                <a:latin typeface="Book Antiqua"/>
                <a:ea typeface="Book Antiqua"/>
                <a:cs typeface="Book Antiqua"/>
                <a:sym typeface="Book Antiqua"/>
              </a:rPr>
              <a:t>3</a:t>
            </a:r>
            <a:r>
              <a:rPr lang="en-US" sz="1800" b="1" dirty="0" smtClean="0">
                <a:solidFill>
                  <a:schemeClr val="dk1"/>
                </a:solidFill>
                <a:latin typeface="Book Antiqua"/>
                <a:ea typeface="Book Antiqua"/>
                <a:cs typeface="Book Antiqua"/>
                <a:sym typeface="Book Antiqua"/>
              </a:rPr>
              <a:t>ο </a:t>
            </a:r>
            <a:r>
              <a:rPr lang="en-US" sz="1800" b="1" i="0" u="none" strike="noStrike" cap="none" dirty="0" err="1">
                <a:solidFill>
                  <a:schemeClr val="dk1"/>
                </a:solidFill>
                <a:latin typeface="Book Antiqua"/>
                <a:ea typeface="Book Antiqua"/>
                <a:cs typeface="Book Antiqua"/>
                <a:sym typeface="Book Antiqua"/>
              </a:rPr>
              <a:t>μάθημα</a:t>
            </a:r>
            <a:r>
              <a:rPr lang="en-US" sz="1800" b="1" i="0" u="none" strike="noStrike" cap="none" dirty="0">
                <a:solidFill>
                  <a:schemeClr val="dk1"/>
                </a:solidFill>
                <a:latin typeface="Book Antiqua"/>
                <a:ea typeface="Book Antiqua"/>
                <a:cs typeface="Book Antiqua"/>
                <a:sym typeface="Book Antiqua"/>
              </a:rPr>
              <a:t>- </a:t>
            </a:r>
            <a:r>
              <a:rPr lang="en-US" sz="1800" b="1" dirty="0" err="1">
                <a:solidFill>
                  <a:schemeClr val="dk1"/>
                </a:solidFill>
                <a:latin typeface="Book Antiqua"/>
                <a:ea typeface="Book Antiqua"/>
                <a:cs typeface="Book Antiqua"/>
                <a:sym typeface="Book Antiqua"/>
              </a:rPr>
              <a:t>Ευρωπαϊκά</a:t>
            </a:r>
            <a:r>
              <a:rPr lang="en-US" sz="1800" b="1" dirty="0">
                <a:solidFill>
                  <a:schemeClr val="dk1"/>
                </a:solidFill>
                <a:latin typeface="Book Antiqua"/>
                <a:ea typeface="Book Antiqua"/>
                <a:cs typeface="Book Antiqua"/>
                <a:sym typeface="Book Antiqua"/>
              </a:rPr>
              <a:t> </a:t>
            </a:r>
            <a:r>
              <a:rPr lang="en-US" sz="1800" b="1" dirty="0" err="1">
                <a:solidFill>
                  <a:schemeClr val="dk1"/>
                </a:solidFill>
                <a:latin typeface="Book Antiqua"/>
                <a:ea typeface="Book Antiqua"/>
                <a:cs typeface="Book Antiqua"/>
                <a:sym typeface="Book Antiqua"/>
              </a:rPr>
              <a:t>Πολιτικά</a:t>
            </a:r>
            <a:r>
              <a:rPr lang="en-US" sz="1800" b="1" dirty="0">
                <a:solidFill>
                  <a:schemeClr val="dk1"/>
                </a:solidFill>
                <a:latin typeface="Book Antiqua"/>
                <a:ea typeface="Book Antiqua"/>
                <a:cs typeface="Book Antiqua"/>
                <a:sym typeface="Book Antiqua"/>
              </a:rPr>
              <a:t> </a:t>
            </a:r>
            <a:r>
              <a:rPr lang="en-US" sz="1800" b="1" dirty="0" err="1" smtClean="0">
                <a:solidFill>
                  <a:schemeClr val="dk1"/>
                </a:solidFill>
                <a:latin typeface="Book Antiqua"/>
                <a:ea typeface="Book Antiqua"/>
                <a:cs typeface="Book Antiqua"/>
                <a:sym typeface="Book Antiqua"/>
              </a:rPr>
              <a:t>Συστήματα-Κυβέρνησ</a:t>
            </a:r>
            <a:r>
              <a:rPr lang="el-GR" sz="1800" b="1" dirty="0" smtClean="0">
                <a:solidFill>
                  <a:schemeClr val="dk1"/>
                </a:solidFill>
                <a:latin typeface="Book Antiqua"/>
                <a:ea typeface="Book Antiqua"/>
                <a:cs typeface="Book Antiqua"/>
                <a:sym typeface="Book Antiqua"/>
              </a:rPr>
              <a:t>εις και κοινοβούλια</a:t>
            </a:r>
            <a:r>
              <a:rPr lang="en-US" sz="1800" b="1" dirty="0" smtClean="0">
                <a:solidFill>
                  <a:schemeClr val="dk1"/>
                </a:solidFill>
                <a:latin typeface="Book Antiqua"/>
                <a:ea typeface="Book Antiqua"/>
                <a:cs typeface="Book Antiqua"/>
                <a:sym typeface="Book Antiqua"/>
              </a:rPr>
              <a:t> </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6"/>
        <p:cNvGrpSpPr/>
        <p:nvPr/>
      </p:nvGrpSpPr>
      <p:grpSpPr>
        <a:xfrm>
          <a:off x="0" y="0"/>
          <a:ext cx="0" cy="0"/>
          <a:chOff x="0" y="0"/>
          <a:chExt cx="0" cy="0"/>
        </a:xfrm>
      </p:grpSpPr>
      <p:sp>
        <p:nvSpPr>
          <p:cNvPr id="157" name="Google Shape;157;g292a9acef56_0_4"/>
          <p:cNvSpPr/>
          <p:nvPr/>
        </p:nvSpPr>
        <p:spPr>
          <a:xfrm>
            <a:off x="0" y="1210775"/>
            <a:ext cx="8893200" cy="5647225"/>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400"/>
              <a:buFont typeface="Times New Roman"/>
              <a:buNone/>
            </a:pPr>
            <a:r>
              <a:rPr lang="el-GR" sz="1700" b="1" i="0" u="none" strike="noStrike" cap="none" dirty="0" smtClean="0">
                <a:solidFill>
                  <a:srgbClr val="000000"/>
                </a:solidFill>
                <a:latin typeface="Arial"/>
                <a:ea typeface="Arial"/>
                <a:cs typeface="Arial"/>
                <a:sym typeface="Arial"/>
              </a:rPr>
              <a:t>Τα κοινοβούλια</a:t>
            </a:r>
          </a:p>
          <a:p>
            <a:pPr marL="0" marR="0" lvl="0" indent="0" algn="l" rtl="0">
              <a:lnSpc>
                <a:spcPct val="115000"/>
              </a:lnSpc>
              <a:spcBef>
                <a:spcPts val="0"/>
              </a:spcBef>
              <a:spcAft>
                <a:spcPts val="0"/>
              </a:spcAft>
              <a:buClr>
                <a:srgbClr val="000000"/>
              </a:buClr>
              <a:buSzPts val="1400"/>
              <a:buFont typeface="Times New Roman"/>
              <a:buNone/>
            </a:pPr>
            <a:endParaRPr lang="el-GR" sz="1700" b="1" dirty="0" smtClean="0"/>
          </a:p>
          <a:p>
            <a:pPr marL="0" marR="0" lvl="0" indent="0" algn="l" rtl="0">
              <a:lnSpc>
                <a:spcPct val="115000"/>
              </a:lnSpc>
              <a:spcBef>
                <a:spcPts val="0"/>
              </a:spcBef>
              <a:spcAft>
                <a:spcPts val="0"/>
              </a:spcAft>
              <a:buClr>
                <a:srgbClr val="000000"/>
              </a:buClr>
              <a:buSzPts val="1400"/>
              <a:buFontTx/>
              <a:buChar char="-"/>
            </a:pPr>
            <a:r>
              <a:rPr lang="el-GR" sz="1700" b="1" dirty="0" smtClean="0"/>
              <a:t>Σχεδόν τα μισά από τα κοινοβούλια των ευρωπαϊκών </a:t>
            </a:r>
            <a:r>
              <a:rPr lang="el-GR" sz="1700" b="1" dirty="0" smtClean="0"/>
              <a:t>κρατών </a:t>
            </a:r>
            <a:r>
              <a:rPr lang="el-GR" sz="1700" b="1" dirty="0" smtClean="0"/>
              <a:t>αποτελούνται από ένα σώμα. Τα υπόλοιπα έχουν δύο, τα οποία έχουν συνήθως και διαφορετικό τρόπο εκλογής. (Συνήθως είναι η Γερουσία και η Βουλή) </a:t>
            </a:r>
          </a:p>
          <a:p>
            <a:pPr marL="0" marR="0" lvl="0" indent="0" algn="l" rtl="0">
              <a:lnSpc>
                <a:spcPct val="115000"/>
              </a:lnSpc>
              <a:spcBef>
                <a:spcPts val="0"/>
              </a:spcBef>
              <a:spcAft>
                <a:spcPts val="0"/>
              </a:spcAft>
              <a:buClr>
                <a:srgbClr val="000000"/>
              </a:buClr>
              <a:buSzPts val="1400"/>
            </a:pPr>
            <a:endParaRPr lang="el-GR" sz="1700" b="1" i="0" u="none" strike="noStrike" cap="none" dirty="0" smtClean="0">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400"/>
              <a:buFontTx/>
              <a:buChar char="-"/>
            </a:pPr>
            <a:r>
              <a:rPr lang="el-GR" sz="1700" b="1" dirty="0" smtClean="0"/>
              <a:t>Από την άλλη, στα ευρωπαϊκά πολιτικά συστήματα είναι η Βουλή που βρίσκεται στο επίκεντρο της πολιτικής. Όχι μόνο γιατί προωθεί τη νομοθετική διαδικασία αλλά γιατί ασκεί έλεγχο στην κυβέρνηση και μπορεί να αποσύρει και την εμπιστοσύνη της σε αυτήν. </a:t>
            </a:r>
          </a:p>
          <a:p>
            <a:pPr marL="0" marR="0" lvl="0" indent="0" algn="l" rtl="0">
              <a:lnSpc>
                <a:spcPct val="115000"/>
              </a:lnSpc>
              <a:spcBef>
                <a:spcPts val="0"/>
              </a:spcBef>
              <a:spcAft>
                <a:spcPts val="0"/>
              </a:spcAft>
              <a:buClr>
                <a:srgbClr val="000000"/>
              </a:buClr>
              <a:buSzPts val="1400"/>
              <a:buFontTx/>
              <a:buChar char="-"/>
            </a:pPr>
            <a:endParaRPr lang="el-GR" sz="1700" b="1" i="0" u="none" strike="noStrike" cap="none" dirty="0" smtClean="0">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400"/>
              <a:buFontTx/>
              <a:buChar char="-"/>
            </a:pPr>
            <a:r>
              <a:rPr lang="el-GR" sz="1700" b="1" dirty="0" smtClean="0"/>
              <a:t> Στο ευρωπαϊκό πλαίσιο έχουμε δύο τύπους κοινοβουλίων</a:t>
            </a:r>
            <a:r>
              <a:rPr lang="en-US" sz="1700" b="1" dirty="0" smtClean="0"/>
              <a:t>: </a:t>
            </a:r>
          </a:p>
          <a:p>
            <a:pPr marL="0" marR="0" lvl="0" indent="0" algn="l" rtl="0">
              <a:lnSpc>
                <a:spcPct val="115000"/>
              </a:lnSpc>
              <a:spcBef>
                <a:spcPts val="0"/>
              </a:spcBef>
              <a:spcAft>
                <a:spcPts val="0"/>
              </a:spcAft>
              <a:buClr>
                <a:srgbClr val="000000"/>
              </a:buClr>
              <a:buSzPts val="1400"/>
              <a:buFontTx/>
              <a:buChar char="-"/>
            </a:pPr>
            <a:endParaRPr lang="en-US" sz="1700" b="1" dirty="0" smtClean="0"/>
          </a:p>
          <a:p>
            <a:pPr marL="342900" marR="0" lvl="0" indent="-342900" algn="l" rtl="0">
              <a:lnSpc>
                <a:spcPct val="115000"/>
              </a:lnSpc>
              <a:spcBef>
                <a:spcPts val="0"/>
              </a:spcBef>
              <a:spcAft>
                <a:spcPts val="0"/>
              </a:spcAft>
              <a:buClr>
                <a:srgbClr val="000000"/>
              </a:buClr>
              <a:buSzPts val="1400"/>
              <a:buAutoNum type="arabicParenR"/>
            </a:pPr>
            <a:r>
              <a:rPr lang="el-GR" sz="1700" b="1" dirty="0" smtClean="0"/>
              <a:t>Πλειοψηφικά (Ηνωμένο Βασίλειο, Ελλάδα, Ιρλανδία και Γαλλία)= αυτά στα οποία η κυβερνητική πλειοψηφία εφαρμόζει την ατζέντα της χωρίς να λαμβάνει υπόψη τη συνεισφορά άλλων κομμάτων</a:t>
            </a:r>
          </a:p>
          <a:p>
            <a:pPr marL="342900" marR="0" lvl="0" indent="-342900" algn="l" rtl="0">
              <a:lnSpc>
                <a:spcPct val="115000"/>
              </a:lnSpc>
              <a:spcBef>
                <a:spcPts val="0"/>
              </a:spcBef>
              <a:spcAft>
                <a:spcPts val="0"/>
              </a:spcAft>
              <a:buClr>
                <a:srgbClr val="000000"/>
              </a:buClr>
              <a:buSzPts val="1400"/>
              <a:buAutoNum type="arabicParenR"/>
            </a:pPr>
            <a:r>
              <a:rPr lang="el-GR" sz="1700" b="1" i="0" u="none" strike="noStrike" cap="none" dirty="0" smtClean="0">
                <a:solidFill>
                  <a:srgbClr val="000000"/>
                </a:solidFill>
                <a:latin typeface="Arial"/>
                <a:ea typeface="Arial"/>
                <a:cs typeface="Arial"/>
                <a:sym typeface="Arial"/>
              </a:rPr>
              <a:t>Συναινετικά (Γερμανία, Βέλγιο, Ολλανδία, Σκανδιναβικές χώρες) στα οποία η κυβερνητική πλειοψηφία ενσωματώνει την εποικοδομητική κριτική από άλλα κόμματα</a:t>
            </a:r>
            <a:r>
              <a:rPr lang="el-GR" sz="1700" b="1" i="0" u="none" strike="noStrike" cap="none" dirty="0" smtClean="0">
                <a:solidFill>
                  <a:srgbClr val="000000"/>
                </a:solidFill>
                <a:latin typeface="Arial"/>
                <a:ea typeface="Arial"/>
                <a:cs typeface="Arial"/>
                <a:sym typeface="Arial"/>
              </a:rPr>
              <a:t>.</a:t>
            </a:r>
            <a:endParaRPr lang="el-GR" sz="1700" b="1" i="0" u="none" strike="noStrike" cap="none" dirty="0" smtClean="0">
              <a:solidFill>
                <a:srgbClr val="000000"/>
              </a:solidFill>
              <a:latin typeface="Arial"/>
              <a:ea typeface="Arial"/>
              <a:cs typeface="Arial"/>
              <a:sym typeface="Arial"/>
            </a:endParaRPr>
          </a:p>
          <a:p>
            <a:pPr marL="0" marR="0" lvl="0" indent="0" algn="just" rtl="0">
              <a:lnSpc>
                <a:spcPct val="115000"/>
              </a:lnSpc>
              <a:spcBef>
                <a:spcPts val="0"/>
              </a:spcBef>
              <a:spcAft>
                <a:spcPts val="0"/>
              </a:spcAft>
              <a:buClr>
                <a:srgbClr val="000000"/>
              </a:buClr>
              <a:buSzPts val="1400"/>
            </a:pPr>
            <a:r>
              <a:rPr lang="el-GR" sz="1700" b="1" dirty="0" smtClean="0"/>
              <a:t>  </a:t>
            </a:r>
            <a:endParaRPr sz="1700" b="1" i="0" u="none" strike="noStrike" cap="none">
              <a:solidFill>
                <a:srgbClr val="000000"/>
              </a:solidFill>
              <a:latin typeface="Arial"/>
              <a:ea typeface="Arial"/>
              <a:cs typeface="Arial"/>
              <a:sym typeface="Arial"/>
            </a:endParaRPr>
          </a:p>
          <a:p>
            <a:pPr marL="457200" lvl="1" indent="-342900" algn="just">
              <a:lnSpc>
                <a:spcPct val="115000"/>
              </a:lnSpc>
              <a:buSzPts val="1800"/>
              <a:buFontTx/>
              <a:buChar char="-"/>
            </a:pPr>
            <a:endParaRPr lang="en-US" sz="1800" b="1" dirty="0" smtClean="0"/>
          </a:p>
          <a:p>
            <a:pPr marL="457200" lvl="1" indent="-342900" algn="just">
              <a:lnSpc>
                <a:spcPct val="115000"/>
              </a:lnSpc>
              <a:buSzPts val="1800"/>
            </a:pPr>
            <a:endParaRPr lang="en-US" sz="1800" b="1" dirty="0" smtClean="0"/>
          </a:p>
          <a:p>
            <a:pPr marL="457200" lvl="1" indent="-342900" algn="just">
              <a:lnSpc>
                <a:spcPct val="115000"/>
              </a:lnSpc>
              <a:buSzPts val="1800"/>
            </a:pPr>
            <a:endParaRPr lang="en-US" sz="1800" b="1" dirty="0" smtClean="0"/>
          </a:p>
          <a:p>
            <a:pPr marL="457200" lvl="1" indent="-342900" algn="just">
              <a:lnSpc>
                <a:spcPct val="115000"/>
              </a:lnSpc>
              <a:buSzPts val="1800"/>
            </a:pPr>
            <a:endParaRPr lang="en-US" sz="1800" b="1" dirty="0" smtClean="0"/>
          </a:p>
          <a:p>
            <a:pPr marL="457200" lvl="1" indent="-342900" algn="just">
              <a:lnSpc>
                <a:spcPct val="115000"/>
              </a:lnSpc>
              <a:buSzPts val="1800"/>
            </a:pPr>
            <a:r>
              <a:rPr lang="el-GR" sz="1800" b="1" dirty="0" smtClean="0"/>
              <a:t> </a:t>
            </a:r>
            <a:endParaRPr lang="en-US" sz="1800" b="1" dirty="0" smtClean="0"/>
          </a:p>
          <a:p>
            <a:pPr marL="457200" marR="0" lvl="0" indent="-342900" algn="just" rtl="0">
              <a:lnSpc>
                <a:spcPct val="115000"/>
              </a:lnSpc>
              <a:spcBef>
                <a:spcPts val="0"/>
              </a:spcBef>
              <a:spcAft>
                <a:spcPts val="0"/>
              </a:spcAft>
              <a:buClr>
                <a:srgbClr val="000000"/>
              </a:buClr>
              <a:buSzPts val="1800"/>
            </a:pPr>
            <a:r>
              <a:rPr lang="en-US" sz="1800" b="1" i="0" u="none" strike="noStrike" cap="none" dirty="0" smtClean="0">
                <a:solidFill>
                  <a:srgbClr val="000000"/>
                </a:solidFill>
                <a:latin typeface="Arial"/>
                <a:ea typeface="Arial"/>
                <a:cs typeface="Arial"/>
                <a:sym typeface="Arial"/>
              </a:rPr>
              <a:t>      </a:t>
            </a:r>
            <a:endParaRPr sz="1800" b="1" i="0" u="none" strike="noStrike" cap="none">
              <a:solidFill>
                <a:srgbClr val="000000"/>
              </a:solidFill>
              <a:latin typeface="Arial"/>
              <a:ea typeface="Arial"/>
              <a:cs typeface="Arial"/>
              <a:sym typeface="Arial"/>
            </a:endParaRPr>
          </a:p>
          <a:p>
            <a:pPr marL="15875" marR="0" lvl="0" indent="0" algn="l" rtl="0">
              <a:lnSpc>
                <a:spcPct val="115000"/>
              </a:lnSpc>
              <a:spcBef>
                <a:spcPts val="0"/>
              </a:spcBef>
              <a:spcAft>
                <a:spcPts val="0"/>
              </a:spcAft>
              <a:buClr>
                <a:srgbClr val="000000"/>
              </a:buClr>
              <a:buSzPts val="1400"/>
              <a:buFont typeface="Times New Roman"/>
              <a:buNone/>
            </a:pPr>
            <a:r>
              <a:rPr lang="en-US" sz="1800" b="1" i="0" u="none" strike="noStrike" cap="none" dirty="0">
                <a:solidFill>
                  <a:srgbClr val="000000"/>
                </a:solidFill>
                <a:latin typeface="Arial"/>
                <a:ea typeface="Arial"/>
                <a:cs typeface="Arial"/>
                <a:sym typeface="Arial"/>
              </a:rPr>
              <a:t>  </a:t>
            </a:r>
            <a:endParaRPr sz="1800" b="1"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800"/>
              <a:buFont typeface="Arial"/>
              <a:buNone/>
            </a:pPr>
            <a:r>
              <a:rPr lang="en-US" sz="1800" b="1" i="0" u="none" strike="noStrike" cap="none" dirty="0">
                <a:solidFill>
                  <a:srgbClr val="000000"/>
                </a:solidFill>
                <a:latin typeface="Arial"/>
                <a:ea typeface="Arial"/>
                <a:cs typeface="Arial"/>
                <a:sym typeface="Arial"/>
              </a:rPr>
              <a:t> </a:t>
            </a:r>
            <a:endParaRPr sz="1800" b="1" i="0" u="none" strike="noStrike" cap="none">
              <a:solidFill>
                <a:srgbClr val="000000"/>
              </a:solidFill>
              <a:latin typeface="Arial"/>
              <a:ea typeface="Arial"/>
              <a:cs typeface="Arial"/>
              <a:sym typeface="Arial"/>
            </a:endParaRPr>
          </a:p>
        </p:txBody>
      </p:sp>
      <p:grpSp>
        <p:nvGrpSpPr>
          <p:cNvPr id="2" name="Google Shape;158;g292a9acef56_0_4"/>
          <p:cNvGrpSpPr/>
          <p:nvPr/>
        </p:nvGrpSpPr>
        <p:grpSpPr>
          <a:xfrm>
            <a:off x="0" y="0"/>
            <a:ext cx="8985251" cy="611188"/>
            <a:chOff x="0" y="0"/>
            <a:chExt cx="5660" cy="385"/>
          </a:xfrm>
        </p:grpSpPr>
        <p:sp>
          <p:nvSpPr>
            <p:cNvPr id="159" name="Google Shape;159;g292a9acef56_0_4"/>
            <p:cNvSpPr/>
            <p:nvPr/>
          </p:nvSpPr>
          <p:spPr>
            <a:xfrm>
              <a:off x="0" y="0"/>
              <a:ext cx="300" cy="300"/>
            </a:xfrm>
            <a:prstGeom prst="rect">
              <a:avLst/>
            </a:prstGeom>
            <a:gradFill>
              <a:gsLst>
                <a:gs pos="0">
                  <a:srgbClr val="8EC000"/>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0" name="Google Shape;160;g292a9acef56_0_4"/>
            <p:cNvSpPr/>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1" name="Google Shape;161;g292a9acef56_0_4"/>
            <p:cNvSpPr/>
            <p:nvPr/>
          </p:nvSpPr>
          <p:spPr>
            <a:xfrm>
              <a:off x="258" y="85"/>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2" name="Google Shape;162;g292a9acef56_0_4"/>
            <p:cNvSpPr/>
            <p:nvPr/>
          </p:nvSpPr>
          <p:spPr>
            <a:xfrm>
              <a:off x="345" y="0"/>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3" name="Google Shape;163;g292a9acef56_0_4"/>
            <p:cNvSpPr/>
            <p:nvPr/>
          </p:nvSpPr>
          <p:spPr>
            <a:xfrm>
              <a:off x="345" y="85"/>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4" name="Google Shape;164;g292a9acef56_0_4"/>
            <p:cNvSpPr/>
            <p:nvPr/>
          </p:nvSpPr>
          <p:spPr>
            <a:xfrm>
              <a:off x="173" y="173"/>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5" name="Google Shape;165;g292a9acef56_0_4"/>
            <p:cNvSpPr/>
            <p:nvPr/>
          </p:nvSpPr>
          <p:spPr>
            <a:xfrm>
              <a:off x="83" y="86"/>
              <a:ext cx="0" cy="0"/>
            </a:xfrm>
            <a:prstGeom prst="rect">
              <a:avLst/>
            </a:prstGeom>
            <a:solidFill>
              <a:srgbClr val="96969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6" name="Google Shape;166;g292a9acef56_0_4"/>
            <p:cNvSpPr/>
            <p:nvPr/>
          </p:nvSpPr>
          <p:spPr>
            <a:xfrm>
              <a:off x="258" y="171"/>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7" name="Google Shape;167;g292a9acef56_0_4"/>
            <p:cNvSpPr/>
            <p:nvPr/>
          </p:nvSpPr>
          <p:spPr>
            <a:xfrm>
              <a:off x="173" y="258"/>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168" name="Google Shape;168;g292a9acef56_0_4"/>
          <p:cNvSpPr/>
          <p:nvPr/>
        </p:nvSpPr>
        <p:spPr>
          <a:xfrm>
            <a:off x="908050" y="533400"/>
            <a:ext cx="7416900" cy="528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Times New Roman"/>
              <a:buNone/>
            </a:pPr>
            <a:r>
              <a:rPr lang="el-GR" sz="1800" b="1" dirty="0" smtClean="0">
                <a:solidFill>
                  <a:schemeClr val="dk1"/>
                </a:solidFill>
                <a:latin typeface="Book Antiqua"/>
                <a:ea typeface="Book Antiqua"/>
                <a:cs typeface="Book Antiqua"/>
                <a:sym typeface="Book Antiqua"/>
              </a:rPr>
              <a:t>3</a:t>
            </a:r>
            <a:r>
              <a:rPr lang="en-US" sz="1800" b="1" dirty="0" smtClean="0">
                <a:solidFill>
                  <a:schemeClr val="dk1"/>
                </a:solidFill>
                <a:latin typeface="Book Antiqua"/>
                <a:ea typeface="Book Antiqua"/>
                <a:cs typeface="Book Antiqua"/>
                <a:sym typeface="Book Antiqua"/>
              </a:rPr>
              <a:t>ο </a:t>
            </a:r>
            <a:r>
              <a:rPr lang="en-US" sz="1800" b="1" i="0" u="none" strike="noStrike" cap="none" dirty="0" err="1">
                <a:solidFill>
                  <a:schemeClr val="dk1"/>
                </a:solidFill>
                <a:latin typeface="Book Antiqua"/>
                <a:ea typeface="Book Antiqua"/>
                <a:cs typeface="Book Antiqua"/>
                <a:sym typeface="Book Antiqua"/>
              </a:rPr>
              <a:t>μάθημα</a:t>
            </a:r>
            <a:r>
              <a:rPr lang="en-US" sz="1800" b="1" i="0" u="none" strike="noStrike" cap="none" dirty="0">
                <a:solidFill>
                  <a:schemeClr val="dk1"/>
                </a:solidFill>
                <a:latin typeface="Book Antiqua"/>
                <a:ea typeface="Book Antiqua"/>
                <a:cs typeface="Book Antiqua"/>
                <a:sym typeface="Book Antiqua"/>
              </a:rPr>
              <a:t>- </a:t>
            </a:r>
            <a:r>
              <a:rPr lang="en-US" sz="1800" b="1" dirty="0" err="1">
                <a:solidFill>
                  <a:schemeClr val="dk1"/>
                </a:solidFill>
                <a:latin typeface="Book Antiqua"/>
                <a:ea typeface="Book Antiqua"/>
                <a:cs typeface="Book Antiqua"/>
                <a:sym typeface="Book Antiqua"/>
              </a:rPr>
              <a:t>Ευρωπαϊκά</a:t>
            </a:r>
            <a:r>
              <a:rPr lang="en-US" sz="1800" b="1" dirty="0">
                <a:solidFill>
                  <a:schemeClr val="dk1"/>
                </a:solidFill>
                <a:latin typeface="Book Antiqua"/>
                <a:ea typeface="Book Antiqua"/>
                <a:cs typeface="Book Antiqua"/>
                <a:sym typeface="Book Antiqua"/>
              </a:rPr>
              <a:t> </a:t>
            </a:r>
            <a:r>
              <a:rPr lang="en-US" sz="1800" b="1" dirty="0" err="1">
                <a:solidFill>
                  <a:schemeClr val="dk1"/>
                </a:solidFill>
                <a:latin typeface="Book Antiqua"/>
                <a:ea typeface="Book Antiqua"/>
                <a:cs typeface="Book Antiqua"/>
                <a:sym typeface="Book Antiqua"/>
              </a:rPr>
              <a:t>Πολιτικά</a:t>
            </a:r>
            <a:r>
              <a:rPr lang="en-US" sz="1800" b="1" dirty="0">
                <a:solidFill>
                  <a:schemeClr val="dk1"/>
                </a:solidFill>
                <a:latin typeface="Book Antiqua"/>
                <a:ea typeface="Book Antiqua"/>
                <a:cs typeface="Book Antiqua"/>
                <a:sym typeface="Book Antiqua"/>
              </a:rPr>
              <a:t> </a:t>
            </a:r>
            <a:r>
              <a:rPr lang="en-US" sz="1800" b="1" dirty="0" err="1" smtClean="0">
                <a:solidFill>
                  <a:schemeClr val="dk1"/>
                </a:solidFill>
                <a:latin typeface="Book Antiqua"/>
                <a:ea typeface="Book Antiqua"/>
                <a:cs typeface="Book Antiqua"/>
                <a:sym typeface="Book Antiqua"/>
              </a:rPr>
              <a:t>Συστήματα-Κυβέρνησ</a:t>
            </a:r>
            <a:r>
              <a:rPr lang="el-GR" sz="1800" b="1" dirty="0" smtClean="0">
                <a:solidFill>
                  <a:schemeClr val="dk1"/>
                </a:solidFill>
                <a:latin typeface="Book Antiqua"/>
                <a:ea typeface="Book Antiqua"/>
                <a:cs typeface="Book Antiqua"/>
                <a:sym typeface="Book Antiqua"/>
              </a:rPr>
              <a:t>εις και κοινοβούλια</a:t>
            </a:r>
            <a:r>
              <a:rPr lang="en-US" sz="1800" b="1" dirty="0" smtClean="0">
                <a:solidFill>
                  <a:schemeClr val="dk1"/>
                </a:solidFill>
                <a:latin typeface="Book Antiqua"/>
                <a:ea typeface="Book Antiqua"/>
                <a:cs typeface="Book Antiqua"/>
                <a:sym typeface="Book Antiqua"/>
              </a:rPr>
              <a:t> </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6"/>
        <p:cNvGrpSpPr/>
        <p:nvPr/>
      </p:nvGrpSpPr>
      <p:grpSpPr>
        <a:xfrm>
          <a:off x="0" y="0"/>
          <a:ext cx="0" cy="0"/>
          <a:chOff x="0" y="0"/>
          <a:chExt cx="0" cy="0"/>
        </a:xfrm>
      </p:grpSpPr>
      <p:sp>
        <p:nvSpPr>
          <p:cNvPr id="157" name="Google Shape;157;g292a9acef56_0_4"/>
          <p:cNvSpPr/>
          <p:nvPr/>
        </p:nvSpPr>
        <p:spPr>
          <a:xfrm>
            <a:off x="0" y="1210775"/>
            <a:ext cx="8893200" cy="5647225"/>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400"/>
              <a:buFont typeface="Times New Roman"/>
              <a:buNone/>
            </a:pPr>
            <a:r>
              <a:rPr lang="el-GR" sz="1700" b="1" i="0" u="none" strike="noStrike" cap="none" dirty="0" smtClean="0">
                <a:solidFill>
                  <a:srgbClr val="000000"/>
                </a:solidFill>
                <a:latin typeface="Arial"/>
                <a:ea typeface="Arial"/>
                <a:cs typeface="Arial"/>
                <a:sym typeface="Arial"/>
              </a:rPr>
              <a:t>Τα κοινοβούλια</a:t>
            </a:r>
          </a:p>
          <a:p>
            <a:pPr marL="0" marR="0" lvl="0" indent="0" algn="l" rtl="0">
              <a:lnSpc>
                <a:spcPct val="115000"/>
              </a:lnSpc>
              <a:spcBef>
                <a:spcPts val="0"/>
              </a:spcBef>
              <a:spcAft>
                <a:spcPts val="0"/>
              </a:spcAft>
              <a:buClr>
                <a:srgbClr val="000000"/>
              </a:buClr>
              <a:buSzPts val="1400"/>
              <a:buFont typeface="Times New Roman"/>
              <a:buNone/>
            </a:pPr>
            <a:endParaRPr lang="en-US" sz="1700" b="1" dirty="0" smtClean="0"/>
          </a:p>
          <a:p>
            <a:pPr marL="0" marR="0" lvl="0" indent="0" algn="l" rtl="0">
              <a:lnSpc>
                <a:spcPct val="115000"/>
              </a:lnSpc>
              <a:spcBef>
                <a:spcPts val="0"/>
              </a:spcBef>
              <a:spcAft>
                <a:spcPts val="0"/>
              </a:spcAft>
              <a:buClr>
                <a:srgbClr val="000000"/>
              </a:buClr>
              <a:buSzPts val="1400"/>
              <a:buFont typeface="Times New Roman"/>
              <a:buNone/>
            </a:pPr>
            <a:r>
              <a:rPr lang="en-US" sz="1700" b="1" dirty="0" smtClean="0"/>
              <a:t>   O </a:t>
            </a:r>
            <a:r>
              <a:rPr lang="el-GR" sz="1700" b="1" dirty="0" smtClean="0"/>
              <a:t>χρόνος που χρειάζεται μια βουλή για τη νομοθετική διαδικασία </a:t>
            </a:r>
          </a:p>
          <a:p>
            <a:pPr marL="0" marR="0" lvl="0" indent="0" algn="l" rtl="0">
              <a:lnSpc>
                <a:spcPct val="115000"/>
              </a:lnSpc>
              <a:spcBef>
                <a:spcPts val="0"/>
              </a:spcBef>
              <a:spcAft>
                <a:spcPts val="0"/>
              </a:spcAft>
              <a:buClr>
                <a:srgbClr val="000000"/>
              </a:buClr>
              <a:buSzPts val="1400"/>
              <a:buFont typeface="Times New Roman"/>
              <a:buNone/>
            </a:pPr>
            <a:endParaRPr lang="el-GR" sz="1700" b="1" dirty="0" smtClean="0"/>
          </a:p>
          <a:p>
            <a:pPr marL="0" marR="0" lvl="0" indent="0" algn="l" rtl="0">
              <a:lnSpc>
                <a:spcPct val="115000"/>
              </a:lnSpc>
              <a:spcBef>
                <a:spcPts val="0"/>
              </a:spcBef>
              <a:spcAft>
                <a:spcPts val="0"/>
              </a:spcAft>
              <a:buClr>
                <a:srgbClr val="000000"/>
              </a:buClr>
              <a:buSzPts val="1400"/>
              <a:buFont typeface="Times New Roman"/>
              <a:buNone/>
            </a:pPr>
            <a:endParaRPr lang="el-GR" sz="1700" b="1" dirty="0" smtClean="0"/>
          </a:p>
          <a:p>
            <a:pPr marL="0" marR="0" lvl="0" indent="0" algn="l" rtl="0">
              <a:lnSpc>
                <a:spcPct val="115000"/>
              </a:lnSpc>
              <a:spcBef>
                <a:spcPts val="0"/>
              </a:spcBef>
              <a:spcAft>
                <a:spcPts val="0"/>
              </a:spcAft>
              <a:buClr>
                <a:srgbClr val="000000"/>
              </a:buClr>
              <a:buSzPts val="1400"/>
              <a:buFontTx/>
              <a:buChar char="-"/>
            </a:pPr>
            <a:endParaRPr lang="en-US" sz="1800" b="1" dirty="0" smtClean="0"/>
          </a:p>
          <a:p>
            <a:pPr marL="457200" lvl="1" indent="-342900" algn="just">
              <a:lnSpc>
                <a:spcPct val="115000"/>
              </a:lnSpc>
              <a:buSzPts val="1800"/>
            </a:pPr>
            <a:endParaRPr lang="en-US" sz="1800" b="1" dirty="0" smtClean="0"/>
          </a:p>
          <a:p>
            <a:pPr marL="457200" lvl="1" indent="-342900" algn="just">
              <a:lnSpc>
                <a:spcPct val="115000"/>
              </a:lnSpc>
              <a:buSzPts val="1800"/>
            </a:pPr>
            <a:endParaRPr lang="en-US" sz="1800" b="1" dirty="0" smtClean="0"/>
          </a:p>
          <a:p>
            <a:pPr marL="457200" lvl="1" indent="-342900" algn="just">
              <a:lnSpc>
                <a:spcPct val="115000"/>
              </a:lnSpc>
              <a:buSzPts val="1800"/>
            </a:pPr>
            <a:endParaRPr lang="en-US" sz="1800" b="1" dirty="0" smtClean="0"/>
          </a:p>
          <a:p>
            <a:pPr marL="457200" lvl="1" indent="-342900" algn="just">
              <a:lnSpc>
                <a:spcPct val="115000"/>
              </a:lnSpc>
              <a:buSzPts val="1800"/>
            </a:pPr>
            <a:r>
              <a:rPr lang="el-GR" sz="1800" b="1" dirty="0" smtClean="0"/>
              <a:t> </a:t>
            </a:r>
            <a:endParaRPr lang="en-US" sz="1800" b="1" dirty="0" smtClean="0"/>
          </a:p>
          <a:p>
            <a:pPr marL="457200" marR="0" lvl="0" indent="-342900" algn="just" rtl="0">
              <a:lnSpc>
                <a:spcPct val="115000"/>
              </a:lnSpc>
              <a:spcBef>
                <a:spcPts val="0"/>
              </a:spcBef>
              <a:spcAft>
                <a:spcPts val="0"/>
              </a:spcAft>
              <a:buClr>
                <a:srgbClr val="000000"/>
              </a:buClr>
              <a:buSzPts val="1800"/>
            </a:pPr>
            <a:r>
              <a:rPr lang="en-US" sz="1800" b="1" i="0" u="none" strike="noStrike" cap="none" dirty="0" smtClean="0">
                <a:solidFill>
                  <a:srgbClr val="000000"/>
                </a:solidFill>
                <a:latin typeface="Arial"/>
                <a:ea typeface="Arial"/>
                <a:cs typeface="Arial"/>
                <a:sym typeface="Arial"/>
              </a:rPr>
              <a:t>      </a:t>
            </a:r>
            <a:endParaRPr sz="1800" b="1" i="0" u="none" strike="noStrike" cap="none">
              <a:solidFill>
                <a:srgbClr val="000000"/>
              </a:solidFill>
              <a:latin typeface="Arial"/>
              <a:ea typeface="Arial"/>
              <a:cs typeface="Arial"/>
              <a:sym typeface="Arial"/>
            </a:endParaRPr>
          </a:p>
          <a:p>
            <a:pPr marL="15875" marR="0" lvl="0" indent="0" algn="l" rtl="0">
              <a:lnSpc>
                <a:spcPct val="115000"/>
              </a:lnSpc>
              <a:spcBef>
                <a:spcPts val="0"/>
              </a:spcBef>
              <a:spcAft>
                <a:spcPts val="0"/>
              </a:spcAft>
              <a:buClr>
                <a:srgbClr val="000000"/>
              </a:buClr>
              <a:buSzPts val="1400"/>
              <a:buFont typeface="Times New Roman"/>
              <a:buNone/>
            </a:pPr>
            <a:r>
              <a:rPr lang="en-US" sz="1800" b="1" i="0" u="none" strike="noStrike" cap="none" dirty="0">
                <a:solidFill>
                  <a:srgbClr val="000000"/>
                </a:solidFill>
                <a:latin typeface="Arial"/>
                <a:ea typeface="Arial"/>
                <a:cs typeface="Arial"/>
                <a:sym typeface="Arial"/>
              </a:rPr>
              <a:t>  </a:t>
            </a:r>
            <a:endParaRPr sz="1800" b="1"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800"/>
              <a:buFont typeface="Arial"/>
              <a:buNone/>
            </a:pPr>
            <a:r>
              <a:rPr lang="en-US" sz="1800" b="1" i="0" u="none" strike="noStrike" cap="none" dirty="0">
                <a:solidFill>
                  <a:srgbClr val="000000"/>
                </a:solidFill>
                <a:latin typeface="Arial"/>
                <a:ea typeface="Arial"/>
                <a:cs typeface="Arial"/>
                <a:sym typeface="Arial"/>
              </a:rPr>
              <a:t> </a:t>
            </a:r>
            <a:endParaRPr sz="1800" b="1" i="0" u="none" strike="noStrike" cap="none">
              <a:solidFill>
                <a:srgbClr val="000000"/>
              </a:solidFill>
              <a:latin typeface="Arial"/>
              <a:ea typeface="Arial"/>
              <a:cs typeface="Arial"/>
              <a:sym typeface="Arial"/>
            </a:endParaRPr>
          </a:p>
        </p:txBody>
      </p:sp>
      <p:grpSp>
        <p:nvGrpSpPr>
          <p:cNvPr id="2" name="Google Shape;158;g292a9acef56_0_4"/>
          <p:cNvGrpSpPr/>
          <p:nvPr/>
        </p:nvGrpSpPr>
        <p:grpSpPr>
          <a:xfrm>
            <a:off x="0" y="0"/>
            <a:ext cx="8985251" cy="611188"/>
            <a:chOff x="0" y="0"/>
            <a:chExt cx="5660" cy="385"/>
          </a:xfrm>
        </p:grpSpPr>
        <p:sp>
          <p:nvSpPr>
            <p:cNvPr id="159" name="Google Shape;159;g292a9acef56_0_4"/>
            <p:cNvSpPr/>
            <p:nvPr/>
          </p:nvSpPr>
          <p:spPr>
            <a:xfrm>
              <a:off x="0" y="0"/>
              <a:ext cx="300" cy="300"/>
            </a:xfrm>
            <a:prstGeom prst="rect">
              <a:avLst/>
            </a:prstGeom>
            <a:gradFill>
              <a:gsLst>
                <a:gs pos="0">
                  <a:srgbClr val="8EC000"/>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0" name="Google Shape;160;g292a9acef56_0_4"/>
            <p:cNvSpPr/>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1" name="Google Shape;161;g292a9acef56_0_4"/>
            <p:cNvSpPr/>
            <p:nvPr/>
          </p:nvSpPr>
          <p:spPr>
            <a:xfrm>
              <a:off x="258" y="85"/>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2" name="Google Shape;162;g292a9acef56_0_4"/>
            <p:cNvSpPr/>
            <p:nvPr/>
          </p:nvSpPr>
          <p:spPr>
            <a:xfrm>
              <a:off x="345" y="0"/>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3" name="Google Shape;163;g292a9acef56_0_4"/>
            <p:cNvSpPr/>
            <p:nvPr/>
          </p:nvSpPr>
          <p:spPr>
            <a:xfrm>
              <a:off x="345" y="85"/>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4" name="Google Shape;164;g292a9acef56_0_4"/>
            <p:cNvSpPr/>
            <p:nvPr/>
          </p:nvSpPr>
          <p:spPr>
            <a:xfrm>
              <a:off x="173" y="173"/>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5" name="Google Shape;165;g292a9acef56_0_4"/>
            <p:cNvSpPr/>
            <p:nvPr/>
          </p:nvSpPr>
          <p:spPr>
            <a:xfrm>
              <a:off x="83" y="86"/>
              <a:ext cx="0" cy="0"/>
            </a:xfrm>
            <a:prstGeom prst="rect">
              <a:avLst/>
            </a:prstGeom>
            <a:solidFill>
              <a:srgbClr val="96969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6" name="Google Shape;166;g292a9acef56_0_4"/>
            <p:cNvSpPr/>
            <p:nvPr/>
          </p:nvSpPr>
          <p:spPr>
            <a:xfrm>
              <a:off x="258" y="171"/>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7" name="Google Shape;167;g292a9acef56_0_4"/>
            <p:cNvSpPr/>
            <p:nvPr/>
          </p:nvSpPr>
          <p:spPr>
            <a:xfrm>
              <a:off x="173" y="258"/>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168" name="Google Shape;168;g292a9acef56_0_4"/>
          <p:cNvSpPr/>
          <p:nvPr/>
        </p:nvSpPr>
        <p:spPr>
          <a:xfrm>
            <a:off x="908050" y="533400"/>
            <a:ext cx="7416900" cy="528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Times New Roman"/>
              <a:buNone/>
            </a:pPr>
            <a:r>
              <a:rPr lang="el-GR" sz="1800" b="1" dirty="0" smtClean="0">
                <a:solidFill>
                  <a:schemeClr val="dk1"/>
                </a:solidFill>
                <a:latin typeface="Book Antiqua"/>
                <a:ea typeface="Book Antiqua"/>
                <a:cs typeface="Book Antiqua"/>
                <a:sym typeface="Book Antiqua"/>
              </a:rPr>
              <a:t>3</a:t>
            </a:r>
            <a:r>
              <a:rPr lang="en-US" sz="1800" b="1" dirty="0" smtClean="0">
                <a:solidFill>
                  <a:schemeClr val="dk1"/>
                </a:solidFill>
                <a:latin typeface="Book Antiqua"/>
                <a:ea typeface="Book Antiqua"/>
                <a:cs typeface="Book Antiqua"/>
                <a:sym typeface="Book Antiqua"/>
              </a:rPr>
              <a:t>ο </a:t>
            </a:r>
            <a:r>
              <a:rPr lang="en-US" sz="1800" b="1" i="0" u="none" strike="noStrike" cap="none" dirty="0" err="1">
                <a:solidFill>
                  <a:schemeClr val="dk1"/>
                </a:solidFill>
                <a:latin typeface="Book Antiqua"/>
                <a:ea typeface="Book Antiqua"/>
                <a:cs typeface="Book Antiqua"/>
                <a:sym typeface="Book Antiqua"/>
              </a:rPr>
              <a:t>μάθημα</a:t>
            </a:r>
            <a:r>
              <a:rPr lang="en-US" sz="1800" b="1" i="0" u="none" strike="noStrike" cap="none" dirty="0">
                <a:solidFill>
                  <a:schemeClr val="dk1"/>
                </a:solidFill>
                <a:latin typeface="Book Antiqua"/>
                <a:ea typeface="Book Antiqua"/>
                <a:cs typeface="Book Antiqua"/>
                <a:sym typeface="Book Antiqua"/>
              </a:rPr>
              <a:t>- </a:t>
            </a:r>
            <a:r>
              <a:rPr lang="en-US" sz="1800" b="1" dirty="0" err="1">
                <a:solidFill>
                  <a:schemeClr val="dk1"/>
                </a:solidFill>
                <a:latin typeface="Book Antiqua"/>
                <a:ea typeface="Book Antiqua"/>
                <a:cs typeface="Book Antiqua"/>
                <a:sym typeface="Book Antiqua"/>
              </a:rPr>
              <a:t>Ευρωπαϊκά</a:t>
            </a:r>
            <a:r>
              <a:rPr lang="en-US" sz="1800" b="1" dirty="0">
                <a:solidFill>
                  <a:schemeClr val="dk1"/>
                </a:solidFill>
                <a:latin typeface="Book Antiqua"/>
                <a:ea typeface="Book Antiqua"/>
                <a:cs typeface="Book Antiqua"/>
                <a:sym typeface="Book Antiqua"/>
              </a:rPr>
              <a:t> </a:t>
            </a:r>
            <a:r>
              <a:rPr lang="en-US" sz="1800" b="1" dirty="0" err="1">
                <a:solidFill>
                  <a:schemeClr val="dk1"/>
                </a:solidFill>
                <a:latin typeface="Book Antiqua"/>
                <a:ea typeface="Book Antiqua"/>
                <a:cs typeface="Book Antiqua"/>
                <a:sym typeface="Book Antiqua"/>
              </a:rPr>
              <a:t>Πολιτικά</a:t>
            </a:r>
            <a:r>
              <a:rPr lang="en-US" sz="1800" b="1" dirty="0">
                <a:solidFill>
                  <a:schemeClr val="dk1"/>
                </a:solidFill>
                <a:latin typeface="Book Antiqua"/>
                <a:ea typeface="Book Antiqua"/>
                <a:cs typeface="Book Antiqua"/>
                <a:sym typeface="Book Antiqua"/>
              </a:rPr>
              <a:t> </a:t>
            </a:r>
            <a:r>
              <a:rPr lang="en-US" sz="1800" b="1" dirty="0" err="1" smtClean="0">
                <a:solidFill>
                  <a:schemeClr val="dk1"/>
                </a:solidFill>
                <a:latin typeface="Book Antiqua"/>
                <a:ea typeface="Book Antiqua"/>
                <a:cs typeface="Book Antiqua"/>
                <a:sym typeface="Book Antiqua"/>
              </a:rPr>
              <a:t>Συστήματα-Κυβέρνησ</a:t>
            </a:r>
            <a:r>
              <a:rPr lang="el-GR" sz="1800" b="1" dirty="0" smtClean="0">
                <a:solidFill>
                  <a:schemeClr val="dk1"/>
                </a:solidFill>
                <a:latin typeface="Book Antiqua"/>
                <a:ea typeface="Book Antiqua"/>
                <a:cs typeface="Book Antiqua"/>
                <a:sym typeface="Book Antiqua"/>
              </a:rPr>
              <a:t>εις και κοινοβούλια</a:t>
            </a:r>
            <a:r>
              <a:rPr lang="en-US" sz="1800" b="1" dirty="0" smtClean="0">
                <a:solidFill>
                  <a:schemeClr val="dk1"/>
                </a:solidFill>
                <a:latin typeface="Book Antiqua"/>
                <a:ea typeface="Book Antiqua"/>
                <a:cs typeface="Book Antiqua"/>
                <a:sym typeface="Book Antiqua"/>
              </a:rPr>
              <a:t> </a:t>
            </a:r>
            <a:endParaRPr sz="1800" b="0" i="0" u="none" strike="noStrike" cap="none">
              <a:solidFill>
                <a:schemeClr val="dk1"/>
              </a:solidFill>
              <a:latin typeface="Arial"/>
              <a:ea typeface="Arial"/>
              <a:cs typeface="Arial"/>
              <a:sym typeface="Arial"/>
            </a:endParaRPr>
          </a:p>
        </p:txBody>
      </p:sp>
      <p:pic>
        <p:nvPicPr>
          <p:cNvPr id="9218" name="Picture 2"/>
          <p:cNvPicPr>
            <a:picLocks noChangeAspect="1" noChangeArrowheads="1"/>
          </p:cNvPicPr>
          <p:nvPr/>
        </p:nvPicPr>
        <p:blipFill>
          <a:blip r:embed="rId3"/>
          <a:srcRect/>
          <a:stretch>
            <a:fillRect/>
          </a:stretch>
        </p:blipFill>
        <p:spPr bwMode="auto">
          <a:xfrm>
            <a:off x="250825" y="2366963"/>
            <a:ext cx="3790950" cy="2581275"/>
          </a:xfrm>
          <a:prstGeom prst="rect">
            <a:avLst/>
          </a:prstGeom>
          <a:noFill/>
          <a:ln w="9525">
            <a:noFill/>
            <a:miter lim="800000"/>
            <a:headEnd/>
            <a:tailEnd/>
          </a:ln>
          <a:effectLst/>
        </p:spPr>
      </p:pic>
      <p:sp>
        <p:nvSpPr>
          <p:cNvPr id="15" name="14 - TextBox"/>
          <p:cNvSpPr txBox="1"/>
          <p:nvPr/>
        </p:nvSpPr>
        <p:spPr>
          <a:xfrm>
            <a:off x="4660900" y="2755900"/>
            <a:ext cx="3987800" cy="1415772"/>
          </a:xfrm>
          <a:prstGeom prst="rect">
            <a:avLst/>
          </a:prstGeom>
          <a:noFill/>
        </p:spPr>
        <p:txBody>
          <a:bodyPr wrap="square" rtlCol="0">
            <a:spAutoFit/>
          </a:bodyPr>
          <a:lstStyle/>
          <a:p>
            <a:pPr>
              <a:buFontTx/>
              <a:buChar char="-"/>
            </a:pPr>
            <a:r>
              <a:rPr lang="el-GR" sz="1800" dirty="0" smtClean="0"/>
              <a:t>Η πολυκομματική κυβέρνηση δε συνεπάγεται αυτόματα περισσότερο χρόνο για τη συζήτηση, προετοιμασία και ψήφιση νόμων</a:t>
            </a:r>
          </a:p>
          <a:p>
            <a:pPr>
              <a:buFontTx/>
              <a:buChar char="-"/>
            </a:pPr>
            <a:endParaRPr lang="el-GR" dirty="0"/>
          </a:p>
        </p:txBody>
      </p:sp>
      <p:sp>
        <p:nvSpPr>
          <p:cNvPr id="16" name="15 - TextBox"/>
          <p:cNvSpPr txBox="1"/>
          <p:nvPr/>
        </p:nvSpPr>
        <p:spPr>
          <a:xfrm>
            <a:off x="406400" y="5283200"/>
            <a:ext cx="2578100" cy="307777"/>
          </a:xfrm>
          <a:prstGeom prst="rect">
            <a:avLst/>
          </a:prstGeom>
          <a:noFill/>
        </p:spPr>
        <p:txBody>
          <a:bodyPr wrap="square" rtlCol="0">
            <a:spAutoFit/>
          </a:bodyPr>
          <a:lstStyle/>
          <a:p>
            <a:r>
              <a:rPr lang="el-GR" dirty="0" smtClean="0"/>
              <a:t>Πηγή, </a:t>
            </a:r>
            <a:r>
              <a:rPr lang="en-US" dirty="0" smtClean="0"/>
              <a:t>Tim Bale, 2017</a:t>
            </a:r>
            <a:endParaRPr lang="el-G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6"/>
        <p:cNvGrpSpPr/>
        <p:nvPr/>
      </p:nvGrpSpPr>
      <p:grpSpPr>
        <a:xfrm>
          <a:off x="0" y="0"/>
          <a:ext cx="0" cy="0"/>
          <a:chOff x="0" y="0"/>
          <a:chExt cx="0" cy="0"/>
        </a:xfrm>
      </p:grpSpPr>
      <p:sp>
        <p:nvSpPr>
          <p:cNvPr id="157" name="Google Shape;157;g292a9acef56_0_4"/>
          <p:cNvSpPr/>
          <p:nvPr/>
        </p:nvSpPr>
        <p:spPr>
          <a:xfrm>
            <a:off x="0" y="1210775"/>
            <a:ext cx="8893200" cy="5647225"/>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400"/>
              <a:buFont typeface="Times New Roman"/>
              <a:buNone/>
            </a:pPr>
            <a:r>
              <a:rPr lang="el-GR" sz="1700" b="1" i="0" u="none" strike="noStrike" cap="none" dirty="0" smtClean="0">
                <a:solidFill>
                  <a:srgbClr val="000000"/>
                </a:solidFill>
                <a:latin typeface="Arial"/>
                <a:ea typeface="Arial"/>
                <a:cs typeface="Arial"/>
                <a:sym typeface="Arial"/>
              </a:rPr>
              <a:t>Τα κοινοβούλια</a:t>
            </a:r>
            <a:r>
              <a:rPr lang="en-US" sz="1700" b="1" i="0" u="none" strike="noStrike" cap="none" dirty="0" smtClean="0">
                <a:solidFill>
                  <a:srgbClr val="000000"/>
                </a:solidFill>
                <a:latin typeface="Arial"/>
                <a:ea typeface="Arial"/>
                <a:cs typeface="Arial"/>
                <a:sym typeface="Arial"/>
              </a:rPr>
              <a:t> </a:t>
            </a:r>
            <a:r>
              <a:rPr lang="el-GR" sz="1700" b="1" dirty="0" smtClean="0"/>
              <a:t>και το πραγματικό περιθώριο να </a:t>
            </a:r>
            <a:r>
              <a:rPr lang="el-GR" sz="1700" b="1" dirty="0" err="1" smtClean="0"/>
              <a:t>συνδιαμορφώσουν</a:t>
            </a:r>
            <a:r>
              <a:rPr lang="el-GR" sz="1700" b="1" dirty="0" smtClean="0"/>
              <a:t> τη νομοθεσία</a:t>
            </a:r>
          </a:p>
          <a:p>
            <a:pPr marL="0" marR="0" lvl="0" indent="0" algn="l" rtl="0">
              <a:lnSpc>
                <a:spcPct val="115000"/>
              </a:lnSpc>
              <a:spcBef>
                <a:spcPts val="0"/>
              </a:spcBef>
              <a:spcAft>
                <a:spcPts val="0"/>
              </a:spcAft>
              <a:buClr>
                <a:srgbClr val="000000"/>
              </a:buClr>
              <a:buSzPts val="1400"/>
              <a:buFont typeface="Times New Roman"/>
              <a:buNone/>
            </a:pPr>
            <a:endParaRPr lang="el-GR" sz="1700" b="1" dirty="0" smtClean="0"/>
          </a:p>
          <a:p>
            <a:pPr marL="0" marR="0" lvl="0" indent="0" algn="l" rtl="0">
              <a:lnSpc>
                <a:spcPct val="115000"/>
              </a:lnSpc>
              <a:spcBef>
                <a:spcPts val="0"/>
              </a:spcBef>
              <a:spcAft>
                <a:spcPts val="0"/>
              </a:spcAft>
              <a:buClr>
                <a:srgbClr val="000000"/>
              </a:buClr>
              <a:buSzPts val="1400"/>
              <a:buFont typeface="Times New Roman"/>
              <a:buNone/>
            </a:pPr>
            <a:r>
              <a:rPr lang="el-GR" sz="1700" b="1" dirty="0" smtClean="0"/>
              <a:t> </a:t>
            </a:r>
          </a:p>
          <a:p>
            <a:pPr marL="0" marR="0" lvl="0" indent="0" algn="l" rtl="0">
              <a:lnSpc>
                <a:spcPct val="115000"/>
              </a:lnSpc>
              <a:spcBef>
                <a:spcPts val="0"/>
              </a:spcBef>
              <a:spcAft>
                <a:spcPts val="0"/>
              </a:spcAft>
              <a:buClr>
                <a:srgbClr val="000000"/>
              </a:buClr>
              <a:buSzPts val="1400"/>
              <a:buFont typeface="Times New Roman"/>
              <a:buNone/>
            </a:pPr>
            <a:endParaRPr lang="el-GR" sz="1700" b="1" dirty="0" smtClean="0"/>
          </a:p>
          <a:p>
            <a:pPr marL="0" marR="0" lvl="0" indent="0" algn="l" rtl="0">
              <a:lnSpc>
                <a:spcPct val="115000"/>
              </a:lnSpc>
              <a:spcBef>
                <a:spcPts val="0"/>
              </a:spcBef>
              <a:spcAft>
                <a:spcPts val="0"/>
              </a:spcAft>
              <a:buClr>
                <a:srgbClr val="000000"/>
              </a:buClr>
              <a:buSzPts val="1400"/>
              <a:buFont typeface="Times New Roman"/>
              <a:buNone/>
            </a:pPr>
            <a:endParaRPr lang="el-GR" sz="1700" b="1" dirty="0" smtClean="0"/>
          </a:p>
          <a:p>
            <a:pPr marL="0" marR="0" lvl="0" indent="0" algn="l" rtl="0">
              <a:lnSpc>
                <a:spcPct val="115000"/>
              </a:lnSpc>
              <a:spcBef>
                <a:spcPts val="0"/>
              </a:spcBef>
              <a:spcAft>
                <a:spcPts val="0"/>
              </a:spcAft>
              <a:buClr>
                <a:srgbClr val="000000"/>
              </a:buClr>
              <a:buSzPts val="1400"/>
              <a:buFontTx/>
              <a:buChar char="-"/>
            </a:pPr>
            <a:endParaRPr lang="en-US" sz="1800" b="1" dirty="0" smtClean="0"/>
          </a:p>
          <a:p>
            <a:pPr marL="457200" lvl="1" indent="-342900" algn="just">
              <a:lnSpc>
                <a:spcPct val="115000"/>
              </a:lnSpc>
              <a:buSzPts val="1800"/>
            </a:pPr>
            <a:endParaRPr lang="en-US" sz="1800" b="1" dirty="0" smtClean="0"/>
          </a:p>
          <a:p>
            <a:pPr marL="457200" lvl="1" indent="-342900" algn="just">
              <a:lnSpc>
                <a:spcPct val="115000"/>
              </a:lnSpc>
              <a:buSzPts val="1800"/>
            </a:pPr>
            <a:endParaRPr lang="en-US" sz="1800" b="1" dirty="0" smtClean="0"/>
          </a:p>
          <a:p>
            <a:pPr marL="457200" lvl="1" indent="-342900" algn="just">
              <a:lnSpc>
                <a:spcPct val="115000"/>
              </a:lnSpc>
              <a:buSzPts val="1800"/>
            </a:pPr>
            <a:endParaRPr lang="en-US" sz="1800" b="1" dirty="0" smtClean="0"/>
          </a:p>
          <a:p>
            <a:pPr marL="457200" lvl="1" indent="-342900" algn="just">
              <a:lnSpc>
                <a:spcPct val="115000"/>
              </a:lnSpc>
              <a:buSzPts val="1800"/>
            </a:pPr>
            <a:r>
              <a:rPr lang="el-GR" sz="1800" b="1" dirty="0" smtClean="0"/>
              <a:t> </a:t>
            </a:r>
            <a:endParaRPr lang="en-US" sz="1800" b="1" dirty="0" smtClean="0"/>
          </a:p>
          <a:p>
            <a:pPr marL="457200" marR="0" lvl="0" indent="-342900" algn="just" rtl="0">
              <a:lnSpc>
                <a:spcPct val="115000"/>
              </a:lnSpc>
              <a:spcBef>
                <a:spcPts val="0"/>
              </a:spcBef>
              <a:spcAft>
                <a:spcPts val="0"/>
              </a:spcAft>
              <a:buClr>
                <a:srgbClr val="000000"/>
              </a:buClr>
              <a:buSzPts val="1800"/>
            </a:pPr>
            <a:r>
              <a:rPr lang="en-US" sz="1800" b="1" i="0" u="none" strike="noStrike" cap="none" dirty="0" smtClean="0">
                <a:solidFill>
                  <a:srgbClr val="000000"/>
                </a:solidFill>
                <a:latin typeface="Arial"/>
                <a:ea typeface="Arial"/>
                <a:cs typeface="Arial"/>
                <a:sym typeface="Arial"/>
              </a:rPr>
              <a:t>      </a:t>
            </a:r>
            <a:endParaRPr sz="1800" b="1" i="0" u="none" strike="noStrike" cap="none">
              <a:solidFill>
                <a:srgbClr val="000000"/>
              </a:solidFill>
              <a:latin typeface="Arial"/>
              <a:ea typeface="Arial"/>
              <a:cs typeface="Arial"/>
              <a:sym typeface="Arial"/>
            </a:endParaRPr>
          </a:p>
          <a:p>
            <a:pPr marL="15875" marR="0" lvl="0" indent="0" algn="l" rtl="0">
              <a:lnSpc>
                <a:spcPct val="115000"/>
              </a:lnSpc>
              <a:spcBef>
                <a:spcPts val="0"/>
              </a:spcBef>
              <a:spcAft>
                <a:spcPts val="0"/>
              </a:spcAft>
              <a:buClr>
                <a:srgbClr val="000000"/>
              </a:buClr>
              <a:buSzPts val="1400"/>
              <a:buFont typeface="Times New Roman"/>
              <a:buNone/>
            </a:pPr>
            <a:r>
              <a:rPr lang="en-US" sz="1800" b="1" i="0" u="none" strike="noStrike" cap="none" dirty="0">
                <a:solidFill>
                  <a:srgbClr val="000000"/>
                </a:solidFill>
                <a:latin typeface="Arial"/>
                <a:ea typeface="Arial"/>
                <a:cs typeface="Arial"/>
                <a:sym typeface="Arial"/>
              </a:rPr>
              <a:t>  </a:t>
            </a:r>
            <a:endParaRPr sz="1800" b="1"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800"/>
              <a:buFont typeface="Arial"/>
              <a:buNone/>
            </a:pPr>
            <a:r>
              <a:rPr lang="en-US" sz="1800" b="1" i="0" u="none" strike="noStrike" cap="none" dirty="0">
                <a:solidFill>
                  <a:srgbClr val="000000"/>
                </a:solidFill>
                <a:latin typeface="Arial"/>
                <a:ea typeface="Arial"/>
                <a:cs typeface="Arial"/>
                <a:sym typeface="Arial"/>
              </a:rPr>
              <a:t> </a:t>
            </a:r>
            <a:endParaRPr sz="1800" b="1" i="0" u="none" strike="noStrike" cap="none">
              <a:solidFill>
                <a:srgbClr val="000000"/>
              </a:solidFill>
              <a:latin typeface="Arial"/>
              <a:ea typeface="Arial"/>
              <a:cs typeface="Arial"/>
              <a:sym typeface="Arial"/>
            </a:endParaRPr>
          </a:p>
        </p:txBody>
      </p:sp>
      <p:grpSp>
        <p:nvGrpSpPr>
          <p:cNvPr id="2" name="Google Shape;158;g292a9acef56_0_4"/>
          <p:cNvGrpSpPr/>
          <p:nvPr/>
        </p:nvGrpSpPr>
        <p:grpSpPr>
          <a:xfrm>
            <a:off x="0" y="0"/>
            <a:ext cx="8985251" cy="611188"/>
            <a:chOff x="0" y="0"/>
            <a:chExt cx="5660" cy="385"/>
          </a:xfrm>
        </p:grpSpPr>
        <p:sp>
          <p:nvSpPr>
            <p:cNvPr id="159" name="Google Shape;159;g292a9acef56_0_4"/>
            <p:cNvSpPr/>
            <p:nvPr/>
          </p:nvSpPr>
          <p:spPr>
            <a:xfrm>
              <a:off x="0" y="0"/>
              <a:ext cx="300" cy="300"/>
            </a:xfrm>
            <a:prstGeom prst="rect">
              <a:avLst/>
            </a:prstGeom>
            <a:gradFill>
              <a:gsLst>
                <a:gs pos="0">
                  <a:srgbClr val="8EC000"/>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0" name="Google Shape;160;g292a9acef56_0_4"/>
            <p:cNvSpPr/>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1" name="Google Shape;161;g292a9acef56_0_4"/>
            <p:cNvSpPr/>
            <p:nvPr/>
          </p:nvSpPr>
          <p:spPr>
            <a:xfrm>
              <a:off x="258" y="85"/>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2" name="Google Shape;162;g292a9acef56_0_4"/>
            <p:cNvSpPr/>
            <p:nvPr/>
          </p:nvSpPr>
          <p:spPr>
            <a:xfrm>
              <a:off x="345" y="0"/>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3" name="Google Shape;163;g292a9acef56_0_4"/>
            <p:cNvSpPr/>
            <p:nvPr/>
          </p:nvSpPr>
          <p:spPr>
            <a:xfrm>
              <a:off x="345" y="85"/>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4" name="Google Shape;164;g292a9acef56_0_4"/>
            <p:cNvSpPr/>
            <p:nvPr/>
          </p:nvSpPr>
          <p:spPr>
            <a:xfrm>
              <a:off x="173" y="173"/>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5" name="Google Shape;165;g292a9acef56_0_4"/>
            <p:cNvSpPr/>
            <p:nvPr/>
          </p:nvSpPr>
          <p:spPr>
            <a:xfrm>
              <a:off x="83" y="86"/>
              <a:ext cx="0" cy="0"/>
            </a:xfrm>
            <a:prstGeom prst="rect">
              <a:avLst/>
            </a:prstGeom>
            <a:solidFill>
              <a:srgbClr val="96969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6" name="Google Shape;166;g292a9acef56_0_4"/>
            <p:cNvSpPr/>
            <p:nvPr/>
          </p:nvSpPr>
          <p:spPr>
            <a:xfrm>
              <a:off x="258" y="171"/>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7" name="Google Shape;167;g292a9acef56_0_4"/>
            <p:cNvSpPr/>
            <p:nvPr/>
          </p:nvSpPr>
          <p:spPr>
            <a:xfrm>
              <a:off x="173" y="258"/>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168" name="Google Shape;168;g292a9acef56_0_4"/>
          <p:cNvSpPr/>
          <p:nvPr/>
        </p:nvSpPr>
        <p:spPr>
          <a:xfrm>
            <a:off x="908050" y="533400"/>
            <a:ext cx="7416900" cy="528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Times New Roman"/>
              <a:buNone/>
            </a:pPr>
            <a:r>
              <a:rPr lang="el-GR" sz="1800" b="1" dirty="0" smtClean="0">
                <a:solidFill>
                  <a:schemeClr val="dk1"/>
                </a:solidFill>
                <a:latin typeface="Book Antiqua"/>
                <a:ea typeface="Book Antiqua"/>
                <a:cs typeface="Book Antiqua"/>
                <a:sym typeface="Book Antiqua"/>
              </a:rPr>
              <a:t>3</a:t>
            </a:r>
            <a:r>
              <a:rPr lang="en-US" sz="1800" b="1" dirty="0" smtClean="0">
                <a:solidFill>
                  <a:schemeClr val="dk1"/>
                </a:solidFill>
                <a:latin typeface="Book Antiqua"/>
                <a:ea typeface="Book Antiqua"/>
                <a:cs typeface="Book Antiqua"/>
                <a:sym typeface="Book Antiqua"/>
              </a:rPr>
              <a:t>ο </a:t>
            </a:r>
            <a:r>
              <a:rPr lang="en-US" sz="1800" b="1" i="0" u="none" strike="noStrike" cap="none" dirty="0" err="1">
                <a:solidFill>
                  <a:schemeClr val="dk1"/>
                </a:solidFill>
                <a:latin typeface="Book Antiqua"/>
                <a:ea typeface="Book Antiqua"/>
                <a:cs typeface="Book Antiqua"/>
                <a:sym typeface="Book Antiqua"/>
              </a:rPr>
              <a:t>μάθημα</a:t>
            </a:r>
            <a:r>
              <a:rPr lang="en-US" sz="1800" b="1" i="0" u="none" strike="noStrike" cap="none" dirty="0">
                <a:solidFill>
                  <a:schemeClr val="dk1"/>
                </a:solidFill>
                <a:latin typeface="Book Antiqua"/>
                <a:ea typeface="Book Antiqua"/>
                <a:cs typeface="Book Antiqua"/>
                <a:sym typeface="Book Antiqua"/>
              </a:rPr>
              <a:t>- </a:t>
            </a:r>
            <a:r>
              <a:rPr lang="en-US" sz="1800" b="1" dirty="0" err="1">
                <a:solidFill>
                  <a:schemeClr val="dk1"/>
                </a:solidFill>
                <a:latin typeface="Book Antiqua"/>
                <a:ea typeface="Book Antiqua"/>
                <a:cs typeface="Book Antiqua"/>
                <a:sym typeface="Book Antiqua"/>
              </a:rPr>
              <a:t>Ευρωπαϊκά</a:t>
            </a:r>
            <a:r>
              <a:rPr lang="en-US" sz="1800" b="1" dirty="0">
                <a:solidFill>
                  <a:schemeClr val="dk1"/>
                </a:solidFill>
                <a:latin typeface="Book Antiqua"/>
                <a:ea typeface="Book Antiqua"/>
                <a:cs typeface="Book Antiqua"/>
                <a:sym typeface="Book Antiqua"/>
              </a:rPr>
              <a:t> </a:t>
            </a:r>
            <a:r>
              <a:rPr lang="en-US" sz="1800" b="1" dirty="0" err="1">
                <a:solidFill>
                  <a:schemeClr val="dk1"/>
                </a:solidFill>
                <a:latin typeface="Book Antiqua"/>
                <a:ea typeface="Book Antiqua"/>
                <a:cs typeface="Book Antiqua"/>
                <a:sym typeface="Book Antiqua"/>
              </a:rPr>
              <a:t>Πολιτικά</a:t>
            </a:r>
            <a:r>
              <a:rPr lang="en-US" sz="1800" b="1" dirty="0">
                <a:solidFill>
                  <a:schemeClr val="dk1"/>
                </a:solidFill>
                <a:latin typeface="Book Antiqua"/>
                <a:ea typeface="Book Antiqua"/>
                <a:cs typeface="Book Antiqua"/>
                <a:sym typeface="Book Antiqua"/>
              </a:rPr>
              <a:t> </a:t>
            </a:r>
            <a:r>
              <a:rPr lang="en-US" sz="1800" b="1" dirty="0" err="1" smtClean="0">
                <a:solidFill>
                  <a:schemeClr val="dk1"/>
                </a:solidFill>
                <a:latin typeface="Book Antiqua"/>
                <a:ea typeface="Book Antiqua"/>
                <a:cs typeface="Book Antiqua"/>
                <a:sym typeface="Book Antiqua"/>
              </a:rPr>
              <a:t>Συστήματα-Κυβέρνησ</a:t>
            </a:r>
            <a:r>
              <a:rPr lang="el-GR" sz="1800" b="1" dirty="0" smtClean="0">
                <a:solidFill>
                  <a:schemeClr val="dk1"/>
                </a:solidFill>
                <a:latin typeface="Book Antiqua"/>
                <a:ea typeface="Book Antiqua"/>
                <a:cs typeface="Book Antiqua"/>
                <a:sym typeface="Book Antiqua"/>
              </a:rPr>
              <a:t>εις και κοινοβούλια</a:t>
            </a:r>
            <a:r>
              <a:rPr lang="en-US" sz="1800" b="1" dirty="0" smtClean="0">
                <a:solidFill>
                  <a:schemeClr val="dk1"/>
                </a:solidFill>
                <a:latin typeface="Book Antiqua"/>
                <a:ea typeface="Book Antiqua"/>
                <a:cs typeface="Book Antiqua"/>
                <a:sym typeface="Book Antiqua"/>
              </a:rPr>
              <a:t> </a:t>
            </a:r>
            <a:endParaRPr sz="1800" b="0" i="0" u="none" strike="noStrike" cap="none">
              <a:solidFill>
                <a:schemeClr val="dk1"/>
              </a:solidFill>
              <a:latin typeface="Arial"/>
              <a:ea typeface="Arial"/>
              <a:cs typeface="Arial"/>
              <a:sym typeface="Arial"/>
            </a:endParaRPr>
          </a:p>
        </p:txBody>
      </p:sp>
      <p:sp>
        <p:nvSpPr>
          <p:cNvPr id="17" name="16 - TextBox"/>
          <p:cNvSpPr txBox="1"/>
          <p:nvPr/>
        </p:nvSpPr>
        <p:spPr>
          <a:xfrm>
            <a:off x="241300" y="1841500"/>
            <a:ext cx="3334331" cy="3560975"/>
          </a:xfrm>
          <a:prstGeom prst="rect">
            <a:avLst/>
          </a:prstGeom>
          <a:noFill/>
        </p:spPr>
        <p:txBody>
          <a:bodyPr wrap="square" rtlCol="0">
            <a:spAutoFit/>
          </a:bodyPr>
          <a:lstStyle/>
          <a:p>
            <a:pPr lvl="0">
              <a:lnSpc>
                <a:spcPct val="115000"/>
              </a:lnSpc>
              <a:buSzPts val="1400"/>
            </a:pPr>
            <a:r>
              <a:rPr lang="el-GR" b="1" dirty="0" smtClean="0"/>
              <a:t>Υπάρχουν δύο κατηγορίες</a:t>
            </a:r>
            <a:r>
              <a:rPr lang="en-US" b="1" dirty="0" smtClean="0"/>
              <a:t>: </a:t>
            </a:r>
            <a:endParaRPr lang="el-GR" b="1" dirty="0" smtClean="0"/>
          </a:p>
          <a:p>
            <a:pPr lvl="0">
              <a:lnSpc>
                <a:spcPct val="115000"/>
              </a:lnSpc>
              <a:buSzPts val="1400"/>
            </a:pPr>
            <a:endParaRPr lang="el-GR" b="1" dirty="0" smtClean="0"/>
          </a:p>
          <a:p>
            <a:pPr marL="342900" lvl="0" indent="-342900">
              <a:lnSpc>
                <a:spcPct val="115000"/>
              </a:lnSpc>
              <a:buSzPts val="1400"/>
              <a:buAutoNum type="arabicParenR"/>
            </a:pPr>
            <a:r>
              <a:rPr lang="el-GR" b="1" dirty="0" smtClean="0"/>
              <a:t>Αυτά που έχουν τη δικαιοδοσία να συμμετέχουν στη βελτίωση των νόμων ζητώντας περισσότερες πληροφορίες και στην ουσία την εκ νέου διαμόρφωση μιας νομοθεσίας </a:t>
            </a:r>
          </a:p>
          <a:p>
            <a:pPr marL="342900" lvl="0" indent="-342900">
              <a:lnSpc>
                <a:spcPct val="115000"/>
              </a:lnSpc>
              <a:buSzPts val="1400"/>
              <a:buAutoNum type="arabicParenR"/>
            </a:pPr>
            <a:r>
              <a:rPr lang="el-GR" b="1" dirty="0" smtClean="0"/>
              <a:t>Αυτά που δεν έχουν την ίδια δύναμη και στην ουσία λειτουργούν για να επιβεβαιώνουν και να επικυρώνουν τη βούληση της κυβερνητικής πλειοψηφίας </a:t>
            </a:r>
            <a:endParaRPr lang="el-GR" dirty="0"/>
          </a:p>
        </p:txBody>
      </p:sp>
      <p:pic>
        <p:nvPicPr>
          <p:cNvPr id="10242" name="Picture 2"/>
          <p:cNvPicPr>
            <a:picLocks noChangeAspect="1" noChangeArrowheads="1"/>
          </p:cNvPicPr>
          <p:nvPr/>
        </p:nvPicPr>
        <p:blipFill>
          <a:blip r:embed="rId3"/>
          <a:srcRect/>
          <a:stretch>
            <a:fillRect/>
          </a:stretch>
        </p:blipFill>
        <p:spPr bwMode="auto">
          <a:xfrm>
            <a:off x="3570288" y="1717674"/>
            <a:ext cx="4887912" cy="4948257"/>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6"/>
        <p:cNvGrpSpPr/>
        <p:nvPr/>
      </p:nvGrpSpPr>
      <p:grpSpPr>
        <a:xfrm>
          <a:off x="0" y="0"/>
          <a:ext cx="0" cy="0"/>
          <a:chOff x="0" y="0"/>
          <a:chExt cx="0" cy="0"/>
        </a:xfrm>
      </p:grpSpPr>
      <p:sp>
        <p:nvSpPr>
          <p:cNvPr id="157" name="Google Shape;157;g292a9acef56_0_4"/>
          <p:cNvSpPr/>
          <p:nvPr/>
        </p:nvSpPr>
        <p:spPr>
          <a:xfrm>
            <a:off x="0" y="1210775"/>
            <a:ext cx="8893200" cy="5647225"/>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400"/>
              <a:buFont typeface="Times New Roman"/>
              <a:buNone/>
            </a:pPr>
            <a:r>
              <a:rPr lang="el-GR" sz="1700" b="1" i="0" u="none" strike="noStrike" cap="none" dirty="0" smtClean="0">
                <a:solidFill>
                  <a:srgbClr val="000000"/>
                </a:solidFill>
                <a:latin typeface="Arial"/>
                <a:ea typeface="Arial"/>
                <a:cs typeface="Arial"/>
                <a:sym typeface="Arial"/>
              </a:rPr>
              <a:t>Τα κοινοβούλια</a:t>
            </a:r>
            <a:r>
              <a:rPr lang="en-US" sz="1700" b="1" i="0" u="none" strike="noStrike" cap="none" dirty="0" smtClean="0">
                <a:solidFill>
                  <a:srgbClr val="000000"/>
                </a:solidFill>
                <a:latin typeface="Arial"/>
                <a:ea typeface="Arial"/>
                <a:cs typeface="Arial"/>
                <a:sym typeface="Arial"/>
              </a:rPr>
              <a:t> </a:t>
            </a:r>
            <a:r>
              <a:rPr lang="el-GR" sz="1700" b="1" dirty="0" smtClean="0"/>
              <a:t>και το πραγματικό περιθώριο να </a:t>
            </a:r>
            <a:r>
              <a:rPr lang="el-GR" sz="1700" b="1" dirty="0" err="1" smtClean="0"/>
              <a:t>συνδιαμορφώσουν</a:t>
            </a:r>
            <a:r>
              <a:rPr lang="el-GR" sz="1700" b="1" dirty="0" smtClean="0"/>
              <a:t> τη νομοθεσία</a:t>
            </a:r>
          </a:p>
          <a:p>
            <a:pPr marL="0" marR="0" lvl="0" indent="0" algn="l" rtl="0">
              <a:lnSpc>
                <a:spcPct val="115000"/>
              </a:lnSpc>
              <a:spcBef>
                <a:spcPts val="0"/>
              </a:spcBef>
              <a:spcAft>
                <a:spcPts val="0"/>
              </a:spcAft>
              <a:buClr>
                <a:srgbClr val="000000"/>
              </a:buClr>
              <a:buSzPts val="1400"/>
              <a:buFont typeface="Times New Roman"/>
              <a:buNone/>
            </a:pPr>
            <a:endParaRPr lang="el-GR" sz="1700" b="1" dirty="0" smtClean="0"/>
          </a:p>
          <a:p>
            <a:pPr marL="0" marR="0" lvl="0" indent="0" algn="l" rtl="0">
              <a:lnSpc>
                <a:spcPct val="115000"/>
              </a:lnSpc>
              <a:spcBef>
                <a:spcPts val="0"/>
              </a:spcBef>
              <a:spcAft>
                <a:spcPts val="0"/>
              </a:spcAft>
              <a:buClr>
                <a:srgbClr val="000000"/>
              </a:buClr>
              <a:buSzPts val="1400"/>
              <a:buFontTx/>
              <a:buChar char="-"/>
            </a:pPr>
            <a:r>
              <a:rPr lang="el-GR" sz="1700" b="1" dirty="0" smtClean="0"/>
              <a:t>Όπως και να έχει, τα κοινοβούλια στην Ευρώπη σε καμιά περίπτωση δεν έχουν την εξουσία και τα μέσα να ασκούν ένα διαρκή και αποτελεσματικό έλεγχο όπως τα αντίστοιχα σώματα στις ΗΠΑ (αυτό γενικά επιτείνει το δημοκρατικό έλλειμμα στην ΕΕ, τόσο στις χώρες όσο και στην ίδια την Ε.Ε.)</a:t>
            </a:r>
          </a:p>
          <a:p>
            <a:pPr marL="0" marR="0" lvl="0" indent="0" algn="l" rtl="0">
              <a:lnSpc>
                <a:spcPct val="115000"/>
              </a:lnSpc>
              <a:spcBef>
                <a:spcPts val="0"/>
              </a:spcBef>
              <a:spcAft>
                <a:spcPts val="0"/>
              </a:spcAft>
              <a:buClr>
                <a:srgbClr val="000000"/>
              </a:buClr>
              <a:buSzPts val="1400"/>
              <a:buFontTx/>
              <a:buChar char="-"/>
            </a:pPr>
            <a:endParaRPr lang="el-GR" sz="1700" b="1" dirty="0" smtClean="0"/>
          </a:p>
          <a:p>
            <a:pPr marL="0" marR="0" lvl="0" indent="0" algn="l" rtl="0">
              <a:lnSpc>
                <a:spcPct val="115000"/>
              </a:lnSpc>
              <a:spcBef>
                <a:spcPts val="0"/>
              </a:spcBef>
              <a:spcAft>
                <a:spcPts val="0"/>
              </a:spcAft>
              <a:buClr>
                <a:srgbClr val="000000"/>
              </a:buClr>
              <a:buSzPts val="1400"/>
              <a:buFontTx/>
              <a:buChar char="-"/>
            </a:pPr>
            <a:r>
              <a:rPr lang="el-GR" sz="1700" b="1" dirty="0" smtClean="0"/>
              <a:t>- Σε γενικό βαθμό, όσο πιο δυνατά είναι τα κόμματα σε ένα κοινοβούλιο (π.χ. αριθμός βουλευτών, συμμετοχή σε κυβέρνηση με αρκετούς υπουργούς) τόσο μειώνεται η ισχύς των βουλευτών. Αυτό συμβαίνει επειδή οι βουλευτές αναγκάζονται να προσαρμόζονται σε δυναμικές πλειοψηφίες που διαρκώς χρειάζονται επιβεβαίωση. </a:t>
            </a:r>
          </a:p>
          <a:p>
            <a:pPr marL="0" marR="0" lvl="0" indent="0" algn="l" rtl="0">
              <a:lnSpc>
                <a:spcPct val="115000"/>
              </a:lnSpc>
              <a:spcBef>
                <a:spcPts val="0"/>
              </a:spcBef>
              <a:spcAft>
                <a:spcPts val="0"/>
              </a:spcAft>
              <a:buClr>
                <a:srgbClr val="000000"/>
              </a:buClr>
              <a:buSzPts val="1400"/>
              <a:buFontTx/>
              <a:buChar char="-"/>
            </a:pPr>
            <a:endParaRPr lang="el-GR" sz="1700" b="1" dirty="0" smtClean="0"/>
          </a:p>
          <a:p>
            <a:pPr marL="0" marR="0" lvl="0" indent="0" algn="l" rtl="0">
              <a:lnSpc>
                <a:spcPct val="115000"/>
              </a:lnSpc>
              <a:spcBef>
                <a:spcPts val="0"/>
              </a:spcBef>
              <a:spcAft>
                <a:spcPts val="0"/>
              </a:spcAft>
              <a:buClr>
                <a:srgbClr val="000000"/>
              </a:buClr>
              <a:buSzPts val="1400"/>
              <a:buFontTx/>
              <a:buChar char="-"/>
            </a:pPr>
            <a:r>
              <a:rPr lang="el-GR" sz="1700" b="1" dirty="0" smtClean="0"/>
              <a:t>- Δεν μπορεί να υπάρξει κατηγορηματική απάντηση για το αν τα κοινοβουλευτικά συστήματα είναι προτιμότερα από τα προεδρικά. Θεωρητικά, τα κοινοβουλευτικά εκφράζουν μεγαλύτερο πλουραλισμό, ωστόσο και στα προεδρικά υπάρχουν τρόποι να εκφράζονται πολλές διαφορετικές εκδοχές (π.χ. κυβέρνηση) </a:t>
            </a:r>
          </a:p>
          <a:p>
            <a:pPr marL="0" marR="0" lvl="0" indent="0" algn="l" rtl="0">
              <a:lnSpc>
                <a:spcPct val="115000"/>
              </a:lnSpc>
              <a:spcBef>
                <a:spcPts val="0"/>
              </a:spcBef>
              <a:spcAft>
                <a:spcPts val="0"/>
              </a:spcAft>
              <a:buClr>
                <a:srgbClr val="000000"/>
              </a:buClr>
              <a:buSzPts val="1400"/>
              <a:buFont typeface="Times New Roman"/>
              <a:buNone/>
            </a:pPr>
            <a:endParaRPr lang="el-GR" sz="1700" b="1" dirty="0" smtClean="0"/>
          </a:p>
          <a:p>
            <a:pPr marL="0" marR="0" lvl="0" indent="0" algn="l" rtl="0">
              <a:lnSpc>
                <a:spcPct val="115000"/>
              </a:lnSpc>
              <a:spcBef>
                <a:spcPts val="0"/>
              </a:spcBef>
              <a:spcAft>
                <a:spcPts val="0"/>
              </a:spcAft>
              <a:buClr>
                <a:srgbClr val="000000"/>
              </a:buClr>
              <a:buSzPts val="1400"/>
              <a:buFont typeface="Times New Roman"/>
              <a:buNone/>
            </a:pPr>
            <a:r>
              <a:rPr lang="el-GR" sz="1700" b="1" dirty="0" smtClean="0"/>
              <a:t> </a:t>
            </a:r>
          </a:p>
          <a:p>
            <a:pPr marL="0" marR="0" lvl="0" indent="0" algn="l" rtl="0">
              <a:lnSpc>
                <a:spcPct val="115000"/>
              </a:lnSpc>
              <a:spcBef>
                <a:spcPts val="0"/>
              </a:spcBef>
              <a:spcAft>
                <a:spcPts val="0"/>
              </a:spcAft>
              <a:buClr>
                <a:srgbClr val="000000"/>
              </a:buClr>
              <a:buSzPts val="1400"/>
              <a:buFont typeface="Times New Roman"/>
              <a:buNone/>
            </a:pPr>
            <a:endParaRPr lang="el-GR" sz="1700" b="1" dirty="0" smtClean="0"/>
          </a:p>
          <a:p>
            <a:pPr marL="0" marR="0" lvl="0" indent="0" algn="l" rtl="0">
              <a:lnSpc>
                <a:spcPct val="115000"/>
              </a:lnSpc>
              <a:spcBef>
                <a:spcPts val="0"/>
              </a:spcBef>
              <a:spcAft>
                <a:spcPts val="0"/>
              </a:spcAft>
              <a:buClr>
                <a:srgbClr val="000000"/>
              </a:buClr>
              <a:buSzPts val="1400"/>
              <a:buFont typeface="Times New Roman"/>
              <a:buNone/>
            </a:pPr>
            <a:endParaRPr lang="el-GR" sz="1700" b="1" dirty="0" smtClean="0"/>
          </a:p>
          <a:p>
            <a:pPr marL="0" marR="0" lvl="0" indent="0" algn="l" rtl="0">
              <a:lnSpc>
                <a:spcPct val="115000"/>
              </a:lnSpc>
              <a:spcBef>
                <a:spcPts val="0"/>
              </a:spcBef>
              <a:spcAft>
                <a:spcPts val="0"/>
              </a:spcAft>
              <a:buClr>
                <a:srgbClr val="000000"/>
              </a:buClr>
              <a:buSzPts val="1400"/>
              <a:buFontTx/>
              <a:buChar char="-"/>
            </a:pPr>
            <a:endParaRPr lang="en-US" sz="1800" b="1" dirty="0" smtClean="0"/>
          </a:p>
          <a:p>
            <a:pPr marL="457200" lvl="1" indent="-342900" algn="just">
              <a:lnSpc>
                <a:spcPct val="115000"/>
              </a:lnSpc>
              <a:buSzPts val="1800"/>
            </a:pPr>
            <a:endParaRPr lang="en-US" sz="1800" b="1" dirty="0" smtClean="0"/>
          </a:p>
          <a:p>
            <a:pPr marL="457200" lvl="1" indent="-342900" algn="just">
              <a:lnSpc>
                <a:spcPct val="115000"/>
              </a:lnSpc>
              <a:buSzPts val="1800"/>
            </a:pPr>
            <a:endParaRPr lang="en-US" sz="1800" b="1" dirty="0" smtClean="0"/>
          </a:p>
          <a:p>
            <a:pPr marL="457200" lvl="1" indent="-342900" algn="just">
              <a:lnSpc>
                <a:spcPct val="115000"/>
              </a:lnSpc>
              <a:buSzPts val="1800"/>
            </a:pPr>
            <a:endParaRPr lang="en-US" sz="1800" b="1" dirty="0" smtClean="0"/>
          </a:p>
          <a:p>
            <a:pPr marL="457200" lvl="1" indent="-342900" algn="just">
              <a:lnSpc>
                <a:spcPct val="115000"/>
              </a:lnSpc>
              <a:buSzPts val="1800"/>
            </a:pPr>
            <a:r>
              <a:rPr lang="el-GR" sz="1800" b="1" dirty="0" smtClean="0"/>
              <a:t> </a:t>
            </a:r>
            <a:endParaRPr lang="en-US" sz="1800" b="1" dirty="0" smtClean="0"/>
          </a:p>
          <a:p>
            <a:pPr marL="457200" marR="0" lvl="0" indent="-342900" algn="just" rtl="0">
              <a:lnSpc>
                <a:spcPct val="115000"/>
              </a:lnSpc>
              <a:spcBef>
                <a:spcPts val="0"/>
              </a:spcBef>
              <a:spcAft>
                <a:spcPts val="0"/>
              </a:spcAft>
              <a:buClr>
                <a:srgbClr val="000000"/>
              </a:buClr>
              <a:buSzPts val="1800"/>
            </a:pPr>
            <a:r>
              <a:rPr lang="en-US" sz="1800" b="1" i="0" u="none" strike="noStrike" cap="none" dirty="0" smtClean="0">
                <a:solidFill>
                  <a:srgbClr val="000000"/>
                </a:solidFill>
                <a:latin typeface="Arial"/>
                <a:ea typeface="Arial"/>
                <a:cs typeface="Arial"/>
                <a:sym typeface="Arial"/>
              </a:rPr>
              <a:t>      </a:t>
            </a:r>
            <a:endParaRPr sz="1800" b="1" i="0" u="none" strike="noStrike" cap="none">
              <a:solidFill>
                <a:srgbClr val="000000"/>
              </a:solidFill>
              <a:latin typeface="Arial"/>
              <a:ea typeface="Arial"/>
              <a:cs typeface="Arial"/>
              <a:sym typeface="Arial"/>
            </a:endParaRPr>
          </a:p>
          <a:p>
            <a:pPr marL="15875" marR="0" lvl="0" indent="0" algn="l" rtl="0">
              <a:lnSpc>
                <a:spcPct val="115000"/>
              </a:lnSpc>
              <a:spcBef>
                <a:spcPts val="0"/>
              </a:spcBef>
              <a:spcAft>
                <a:spcPts val="0"/>
              </a:spcAft>
              <a:buClr>
                <a:srgbClr val="000000"/>
              </a:buClr>
              <a:buSzPts val="1400"/>
              <a:buFont typeface="Times New Roman"/>
              <a:buNone/>
            </a:pPr>
            <a:r>
              <a:rPr lang="en-US" sz="1800" b="1" i="0" u="none" strike="noStrike" cap="none" dirty="0">
                <a:solidFill>
                  <a:srgbClr val="000000"/>
                </a:solidFill>
                <a:latin typeface="Arial"/>
                <a:ea typeface="Arial"/>
                <a:cs typeface="Arial"/>
                <a:sym typeface="Arial"/>
              </a:rPr>
              <a:t>  </a:t>
            </a:r>
            <a:endParaRPr sz="1800" b="1"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800"/>
              <a:buFont typeface="Arial"/>
              <a:buNone/>
            </a:pPr>
            <a:r>
              <a:rPr lang="en-US" sz="1800" b="1" i="0" u="none" strike="noStrike" cap="none" dirty="0">
                <a:solidFill>
                  <a:srgbClr val="000000"/>
                </a:solidFill>
                <a:latin typeface="Arial"/>
                <a:ea typeface="Arial"/>
                <a:cs typeface="Arial"/>
                <a:sym typeface="Arial"/>
              </a:rPr>
              <a:t> </a:t>
            </a:r>
            <a:endParaRPr sz="1800" b="1" i="0" u="none" strike="noStrike" cap="none">
              <a:solidFill>
                <a:srgbClr val="000000"/>
              </a:solidFill>
              <a:latin typeface="Arial"/>
              <a:ea typeface="Arial"/>
              <a:cs typeface="Arial"/>
              <a:sym typeface="Arial"/>
            </a:endParaRPr>
          </a:p>
        </p:txBody>
      </p:sp>
      <p:grpSp>
        <p:nvGrpSpPr>
          <p:cNvPr id="2" name="Google Shape;158;g292a9acef56_0_4"/>
          <p:cNvGrpSpPr/>
          <p:nvPr/>
        </p:nvGrpSpPr>
        <p:grpSpPr>
          <a:xfrm>
            <a:off x="0" y="0"/>
            <a:ext cx="8985251" cy="611188"/>
            <a:chOff x="0" y="0"/>
            <a:chExt cx="5660" cy="385"/>
          </a:xfrm>
        </p:grpSpPr>
        <p:sp>
          <p:nvSpPr>
            <p:cNvPr id="159" name="Google Shape;159;g292a9acef56_0_4"/>
            <p:cNvSpPr/>
            <p:nvPr/>
          </p:nvSpPr>
          <p:spPr>
            <a:xfrm>
              <a:off x="0" y="0"/>
              <a:ext cx="300" cy="300"/>
            </a:xfrm>
            <a:prstGeom prst="rect">
              <a:avLst/>
            </a:prstGeom>
            <a:gradFill>
              <a:gsLst>
                <a:gs pos="0">
                  <a:srgbClr val="8EC000"/>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0" name="Google Shape;160;g292a9acef56_0_4"/>
            <p:cNvSpPr/>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1" name="Google Shape;161;g292a9acef56_0_4"/>
            <p:cNvSpPr/>
            <p:nvPr/>
          </p:nvSpPr>
          <p:spPr>
            <a:xfrm>
              <a:off x="258" y="85"/>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2" name="Google Shape;162;g292a9acef56_0_4"/>
            <p:cNvSpPr/>
            <p:nvPr/>
          </p:nvSpPr>
          <p:spPr>
            <a:xfrm>
              <a:off x="345" y="0"/>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3" name="Google Shape;163;g292a9acef56_0_4"/>
            <p:cNvSpPr/>
            <p:nvPr/>
          </p:nvSpPr>
          <p:spPr>
            <a:xfrm>
              <a:off x="345" y="85"/>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4" name="Google Shape;164;g292a9acef56_0_4"/>
            <p:cNvSpPr/>
            <p:nvPr/>
          </p:nvSpPr>
          <p:spPr>
            <a:xfrm>
              <a:off x="173" y="173"/>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5" name="Google Shape;165;g292a9acef56_0_4"/>
            <p:cNvSpPr/>
            <p:nvPr/>
          </p:nvSpPr>
          <p:spPr>
            <a:xfrm>
              <a:off x="83" y="86"/>
              <a:ext cx="0" cy="0"/>
            </a:xfrm>
            <a:prstGeom prst="rect">
              <a:avLst/>
            </a:prstGeom>
            <a:solidFill>
              <a:srgbClr val="96969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6" name="Google Shape;166;g292a9acef56_0_4"/>
            <p:cNvSpPr/>
            <p:nvPr/>
          </p:nvSpPr>
          <p:spPr>
            <a:xfrm>
              <a:off x="258" y="171"/>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7" name="Google Shape;167;g292a9acef56_0_4"/>
            <p:cNvSpPr/>
            <p:nvPr/>
          </p:nvSpPr>
          <p:spPr>
            <a:xfrm>
              <a:off x="173" y="258"/>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168" name="Google Shape;168;g292a9acef56_0_4"/>
          <p:cNvSpPr/>
          <p:nvPr/>
        </p:nvSpPr>
        <p:spPr>
          <a:xfrm>
            <a:off x="908050" y="533400"/>
            <a:ext cx="7416900" cy="528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Times New Roman"/>
              <a:buNone/>
            </a:pPr>
            <a:r>
              <a:rPr lang="el-GR" sz="1800" b="1" dirty="0" smtClean="0">
                <a:solidFill>
                  <a:schemeClr val="dk1"/>
                </a:solidFill>
                <a:latin typeface="Book Antiqua"/>
                <a:ea typeface="Book Antiqua"/>
                <a:cs typeface="Book Antiqua"/>
                <a:sym typeface="Book Antiqua"/>
              </a:rPr>
              <a:t>3</a:t>
            </a:r>
            <a:r>
              <a:rPr lang="en-US" sz="1800" b="1" dirty="0" smtClean="0">
                <a:solidFill>
                  <a:schemeClr val="dk1"/>
                </a:solidFill>
                <a:latin typeface="Book Antiqua"/>
                <a:ea typeface="Book Antiqua"/>
                <a:cs typeface="Book Antiqua"/>
                <a:sym typeface="Book Antiqua"/>
              </a:rPr>
              <a:t>ο </a:t>
            </a:r>
            <a:r>
              <a:rPr lang="en-US" sz="1800" b="1" i="0" u="none" strike="noStrike" cap="none" dirty="0" err="1">
                <a:solidFill>
                  <a:schemeClr val="dk1"/>
                </a:solidFill>
                <a:latin typeface="Book Antiqua"/>
                <a:ea typeface="Book Antiqua"/>
                <a:cs typeface="Book Antiqua"/>
                <a:sym typeface="Book Antiqua"/>
              </a:rPr>
              <a:t>μάθημα</a:t>
            </a:r>
            <a:r>
              <a:rPr lang="en-US" sz="1800" b="1" i="0" u="none" strike="noStrike" cap="none" dirty="0">
                <a:solidFill>
                  <a:schemeClr val="dk1"/>
                </a:solidFill>
                <a:latin typeface="Book Antiqua"/>
                <a:ea typeface="Book Antiqua"/>
                <a:cs typeface="Book Antiqua"/>
                <a:sym typeface="Book Antiqua"/>
              </a:rPr>
              <a:t>- </a:t>
            </a:r>
            <a:r>
              <a:rPr lang="en-US" sz="1800" b="1" dirty="0" err="1">
                <a:solidFill>
                  <a:schemeClr val="dk1"/>
                </a:solidFill>
                <a:latin typeface="Book Antiqua"/>
                <a:ea typeface="Book Antiqua"/>
                <a:cs typeface="Book Antiqua"/>
                <a:sym typeface="Book Antiqua"/>
              </a:rPr>
              <a:t>Ευρωπαϊκά</a:t>
            </a:r>
            <a:r>
              <a:rPr lang="en-US" sz="1800" b="1" dirty="0">
                <a:solidFill>
                  <a:schemeClr val="dk1"/>
                </a:solidFill>
                <a:latin typeface="Book Antiqua"/>
                <a:ea typeface="Book Antiqua"/>
                <a:cs typeface="Book Antiqua"/>
                <a:sym typeface="Book Antiqua"/>
              </a:rPr>
              <a:t> </a:t>
            </a:r>
            <a:r>
              <a:rPr lang="en-US" sz="1800" b="1" dirty="0" err="1">
                <a:solidFill>
                  <a:schemeClr val="dk1"/>
                </a:solidFill>
                <a:latin typeface="Book Antiqua"/>
                <a:ea typeface="Book Antiqua"/>
                <a:cs typeface="Book Antiqua"/>
                <a:sym typeface="Book Antiqua"/>
              </a:rPr>
              <a:t>Πολιτικά</a:t>
            </a:r>
            <a:r>
              <a:rPr lang="en-US" sz="1800" b="1" dirty="0">
                <a:solidFill>
                  <a:schemeClr val="dk1"/>
                </a:solidFill>
                <a:latin typeface="Book Antiqua"/>
                <a:ea typeface="Book Antiqua"/>
                <a:cs typeface="Book Antiqua"/>
                <a:sym typeface="Book Antiqua"/>
              </a:rPr>
              <a:t> </a:t>
            </a:r>
            <a:r>
              <a:rPr lang="en-US" sz="1800" b="1" dirty="0" err="1" smtClean="0">
                <a:solidFill>
                  <a:schemeClr val="dk1"/>
                </a:solidFill>
                <a:latin typeface="Book Antiqua"/>
                <a:ea typeface="Book Antiqua"/>
                <a:cs typeface="Book Antiqua"/>
                <a:sym typeface="Book Antiqua"/>
              </a:rPr>
              <a:t>Συστήματα-Κυβέρνησ</a:t>
            </a:r>
            <a:r>
              <a:rPr lang="el-GR" sz="1800" b="1" dirty="0" smtClean="0">
                <a:solidFill>
                  <a:schemeClr val="dk1"/>
                </a:solidFill>
                <a:latin typeface="Book Antiqua"/>
                <a:ea typeface="Book Antiqua"/>
                <a:cs typeface="Book Antiqua"/>
                <a:sym typeface="Book Antiqua"/>
              </a:rPr>
              <a:t>εις και κοινοβούλια</a:t>
            </a:r>
            <a:r>
              <a:rPr lang="en-US" sz="1800" b="1" dirty="0" smtClean="0">
                <a:solidFill>
                  <a:schemeClr val="dk1"/>
                </a:solidFill>
                <a:latin typeface="Book Antiqua"/>
                <a:ea typeface="Book Antiqua"/>
                <a:cs typeface="Book Antiqua"/>
                <a:sym typeface="Book Antiqua"/>
              </a:rPr>
              <a:t> </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6"/>
        <p:cNvGrpSpPr/>
        <p:nvPr/>
      </p:nvGrpSpPr>
      <p:grpSpPr>
        <a:xfrm>
          <a:off x="0" y="0"/>
          <a:ext cx="0" cy="0"/>
          <a:chOff x="0" y="0"/>
          <a:chExt cx="0" cy="0"/>
        </a:xfrm>
      </p:grpSpPr>
      <p:sp>
        <p:nvSpPr>
          <p:cNvPr id="157" name="Google Shape;157;g292a9acef56_0_4"/>
          <p:cNvSpPr/>
          <p:nvPr/>
        </p:nvSpPr>
        <p:spPr>
          <a:xfrm>
            <a:off x="0" y="1210775"/>
            <a:ext cx="8893200" cy="5647225"/>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400"/>
              <a:buFont typeface="Times New Roman"/>
              <a:buNone/>
            </a:pPr>
            <a:r>
              <a:rPr lang="el-GR" sz="1700" b="1" dirty="0" smtClean="0"/>
              <a:t>Η παρουσία των γυναικών στο κοινοβούλιο και την κυβέρνηση</a:t>
            </a:r>
          </a:p>
          <a:p>
            <a:pPr marL="0" marR="0" lvl="0" indent="0" algn="l" rtl="0">
              <a:lnSpc>
                <a:spcPct val="115000"/>
              </a:lnSpc>
              <a:spcBef>
                <a:spcPts val="0"/>
              </a:spcBef>
              <a:spcAft>
                <a:spcPts val="0"/>
              </a:spcAft>
              <a:buClr>
                <a:srgbClr val="000000"/>
              </a:buClr>
              <a:buSzPts val="1400"/>
              <a:buFont typeface="Times New Roman"/>
              <a:buNone/>
            </a:pPr>
            <a:endParaRPr lang="el-GR" sz="1700" b="1" dirty="0" smtClean="0"/>
          </a:p>
          <a:p>
            <a:pPr marL="0" marR="0" lvl="0" indent="0" algn="l" rtl="0">
              <a:lnSpc>
                <a:spcPct val="115000"/>
              </a:lnSpc>
              <a:spcBef>
                <a:spcPts val="0"/>
              </a:spcBef>
              <a:spcAft>
                <a:spcPts val="0"/>
              </a:spcAft>
              <a:buClr>
                <a:srgbClr val="000000"/>
              </a:buClr>
              <a:buSzPts val="1400"/>
              <a:buFont typeface="Times New Roman"/>
              <a:buNone/>
            </a:pPr>
            <a:r>
              <a:rPr lang="el-GR" sz="1700" b="1" dirty="0" smtClean="0"/>
              <a:t>   </a:t>
            </a:r>
          </a:p>
          <a:p>
            <a:pPr marL="0" marR="0" lvl="0" indent="0" algn="l" rtl="0">
              <a:lnSpc>
                <a:spcPct val="115000"/>
              </a:lnSpc>
              <a:spcBef>
                <a:spcPts val="0"/>
              </a:spcBef>
              <a:spcAft>
                <a:spcPts val="0"/>
              </a:spcAft>
              <a:buClr>
                <a:srgbClr val="000000"/>
              </a:buClr>
              <a:buSzPts val="1400"/>
              <a:buFont typeface="Times New Roman"/>
              <a:buNone/>
            </a:pPr>
            <a:r>
              <a:rPr lang="el-GR" sz="1700" b="1" dirty="0" smtClean="0"/>
              <a:t> </a:t>
            </a:r>
          </a:p>
          <a:p>
            <a:pPr marL="0" marR="0" lvl="0" indent="0" algn="l" rtl="0">
              <a:lnSpc>
                <a:spcPct val="115000"/>
              </a:lnSpc>
              <a:spcBef>
                <a:spcPts val="0"/>
              </a:spcBef>
              <a:spcAft>
                <a:spcPts val="0"/>
              </a:spcAft>
              <a:buClr>
                <a:srgbClr val="000000"/>
              </a:buClr>
              <a:buSzPts val="1400"/>
              <a:buFont typeface="Times New Roman"/>
              <a:buNone/>
            </a:pPr>
            <a:endParaRPr lang="el-GR" sz="1700" b="1" dirty="0" smtClean="0"/>
          </a:p>
          <a:p>
            <a:pPr marL="0" marR="0" lvl="0" indent="0" algn="l" rtl="0">
              <a:lnSpc>
                <a:spcPct val="115000"/>
              </a:lnSpc>
              <a:spcBef>
                <a:spcPts val="0"/>
              </a:spcBef>
              <a:spcAft>
                <a:spcPts val="0"/>
              </a:spcAft>
              <a:buClr>
                <a:srgbClr val="000000"/>
              </a:buClr>
              <a:buSzPts val="1400"/>
              <a:buFont typeface="Times New Roman"/>
              <a:buNone/>
            </a:pPr>
            <a:endParaRPr lang="el-GR" sz="1700" b="1" dirty="0" smtClean="0"/>
          </a:p>
          <a:p>
            <a:pPr marL="0" marR="0" lvl="0" indent="0" algn="l" rtl="0">
              <a:lnSpc>
                <a:spcPct val="115000"/>
              </a:lnSpc>
              <a:spcBef>
                <a:spcPts val="0"/>
              </a:spcBef>
              <a:spcAft>
                <a:spcPts val="0"/>
              </a:spcAft>
              <a:buClr>
                <a:srgbClr val="000000"/>
              </a:buClr>
              <a:buSzPts val="1400"/>
              <a:buFontTx/>
              <a:buChar char="-"/>
            </a:pPr>
            <a:endParaRPr lang="en-US" sz="1800" b="1" dirty="0" smtClean="0"/>
          </a:p>
          <a:p>
            <a:pPr marL="457200" lvl="1" indent="-342900" algn="just">
              <a:lnSpc>
                <a:spcPct val="115000"/>
              </a:lnSpc>
              <a:buSzPts val="1800"/>
            </a:pPr>
            <a:endParaRPr lang="en-US" sz="1800" b="1" dirty="0" smtClean="0"/>
          </a:p>
          <a:p>
            <a:pPr marL="457200" lvl="1" indent="-342900" algn="just">
              <a:lnSpc>
                <a:spcPct val="115000"/>
              </a:lnSpc>
              <a:buSzPts val="1800"/>
            </a:pPr>
            <a:endParaRPr lang="en-US" sz="1800" b="1" dirty="0" smtClean="0"/>
          </a:p>
          <a:p>
            <a:pPr marL="457200" lvl="1" indent="-342900" algn="just">
              <a:lnSpc>
                <a:spcPct val="115000"/>
              </a:lnSpc>
              <a:buSzPts val="1800"/>
            </a:pPr>
            <a:endParaRPr lang="en-US" sz="1800" b="1" dirty="0" smtClean="0"/>
          </a:p>
          <a:p>
            <a:pPr marL="457200" lvl="1" indent="-342900" algn="just">
              <a:lnSpc>
                <a:spcPct val="115000"/>
              </a:lnSpc>
              <a:buSzPts val="1800"/>
            </a:pPr>
            <a:r>
              <a:rPr lang="el-GR" sz="1800" b="1" dirty="0" smtClean="0"/>
              <a:t> </a:t>
            </a:r>
            <a:endParaRPr lang="en-US" sz="1800" b="1" dirty="0" smtClean="0"/>
          </a:p>
          <a:p>
            <a:pPr marL="457200" marR="0" lvl="0" indent="-342900" algn="just" rtl="0">
              <a:lnSpc>
                <a:spcPct val="115000"/>
              </a:lnSpc>
              <a:spcBef>
                <a:spcPts val="0"/>
              </a:spcBef>
              <a:spcAft>
                <a:spcPts val="0"/>
              </a:spcAft>
              <a:buClr>
                <a:srgbClr val="000000"/>
              </a:buClr>
              <a:buSzPts val="1800"/>
            </a:pPr>
            <a:r>
              <a:rPr lang="en-US" sz="1800" b="1" i="0" u="none" strike="noStrike" cap="none" dirty="0" smtClean="0">
                <a:solidFill>
                  <a:srgbClr val="000000"/>
                </a:solidFill>
                <a:latin typeface="Arial"/>
                <a:ea typeface="Arial"/>
                <a:cs typeface="Arial"/>
                <a:sym typeface="Arial"/>
              </a:rPr>
              <a:t>      </a:t>
            </a:r>
            <a:endParaRPr sz="1800" b="1" i="0" u="none" strike="noStrike" cap="none">
              <a:solidFill>
                <a:srgbClr val="000000"/>
              </a:solidFill>
              <a:latin typeface="Arial"/>
              <a:ea typeface="Arial"/>
              <a:cs typeface="Arial"/>
              <a:sym typeface="Arial"/>
            </a:endParaRPr>
          </a:p>
          <a:p>
            <a:pPr marL="15875" marR="0" lvl="0" indent="0" algn="l" rtl="0">
              <a:lnSpc>
                <a:spcPct val="115000"/>
              </a:lnSpc>
              <a:spcBef>
                <a:spcPts val="0"/>
              </a:spcBef>
              <a:spcAft>
                <a:spcPts val="0"/>
              </a:spcAft>
              <a:buClr>
                <a:srgbClr val="000000"/>
              </a:buClr>
              <a:buSzPts val="1400"/>
              <a:buFont typeface="Times New Roman"/>
              <a:buNone/>
            </a:pPr>
            <a:r>
              <a:rPr lang="en-US" sz="1800" b="1" i="0" u="none" strike="noStrike" cap="none" dirty="0">
                <a:solidFill>
                  <a:srgbClr val="000000"/>
                </a:solidFill>
                <a:latin typeface="Arial"/>
                <a:ea typeface="Arial"/>
                <a:cs typeface="Arial"/>
                <a:sym typeface="Arial"/>
              </a:rPr>
              <a:t>  </a:t>
            </a:r>
            <a:endParaRPr sz="1800" b="1"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800"/>
              <a:buFont typeface="Arial"/>
              <a:buNone/>
            </a:pPr>
            <a:r>
              <a:rPr lang="en-US" sz="1800" b="1" i="0" u="none" strike="noStrike" cap="none" dirty="0">
                <a:solidFill>
                  <a:srgbClr val="000000"/>
                </a:solidFill>
                <a:latin typeface="Arial"/>
                <a:ea typeface="Arial"/>
                <a:cs typeface="Arial"/>
                <a:sym typeface="Arial"/>
              </a:rPr>
              <a:t> </a:t>
            </a:r>
            <a:endParaRPr sz="1800" b="1" i="0" u="none" strike="noStrike" cap="none">
              <a:solidFill>
                <a:srgbClr val="000000"/>
              </a:solidFill>
              <a:latin typeface="Arial"/>
              <a:ea typeface="Arial"/>
              <a:cs typeface="Arial"/>
              <a:sym typeface="Arial"/>
            </a:endParaRPr>
          </a:p>
        </p:txBody>
      </p:sp>
      <p:grpSp>
        <p:nvGrpSpPr>
          <p:cNvPr id="2" name="Google Shape;158;g292a9acef56_0_4"/>
          <p:cNvGrpSpPr/>
          <p:nvPr/>
        </p:nvGrpSpPr>
        <p:grpSpPr>
          <a:xfrm>
            <a:off x="0" y="0"/>
            <a:ext cx="8985251" cy="611188"/>
            <a:chOff x="0" y="0"/>
            <a:chExt cx="5660" cy="385"/>
          </a:xfrm>
        </p:grpSpPr>
        <p:sp>
          <p:nvSpPr>
            <p:cNvPr id="159" name="Google Shape;159;g292a9acef56_0_4"/>
            <p:cNvSpPr/>
            <p:nvPr/>
          </p:nvSpPr>
          <p:spPr>
            <a:xfrm>
              <a:off x="0" y="0"/>
              <a:ext cx="300" cy="300"/>
            </a:xfrm>
            <a:prstGeom prst="rect">
              <a:avLst/>
            </a:prstGeom>
            <a:gradFill>
              <a:gsLst>
                <a:gs pos="0">
                  <a:srgbClr val="8EC000"/>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0" name="Google Shape;160;g292a9acef56_0_4"/>
            <p:cNvSpPr/>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1" name="Google Shape;161;g292a9acef56_0_4"/>
            <p:cNvSpPr/>
            <p:nvPr/>
          </p:nvSpPr>
          <p:spPr>
            <a:xfrm>
              <a:off x="258" y="85"/>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2" name="Google Shape;162;g292a9acef56_0_4"/>
            <p:cNvSpPr/>
            <p:nvPr/>
          </p:nvSpPr>
          <p:spPr>
            <a:xfrm>
              <a:off x="345" y="0"/>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3" name="Google Shape;163;g292a9acef56_0_4"/>
            <p:cNvSpPr/>
            <p:nvPr/>
          </p:nvSpPr>
          <p:spPr>
            <a:xfrm>
              <a:off x="345" y="85"/>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4" name="Google Shape;164;g292a9acef56_0_4"/>
            <p:cNvSpPr/>
            <p:nvPr/>
          </p:nvSpPr>
          <p:spPr>
            <a:xfrm>
              <a:off x="173" y="173"/>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5" name="Google Shape;165;g292a9acef56_0_4"/>
            <p:cNvSpPr/>
            <p:nvPr/>
          </p:nvSpPr>
          <p:spPr>
            <a:xfrm>
              <a:off x="83" y="86"/>
              <a:ext cx="0" cy="0"/>
            </a:xfrm>
            <a:prstGeom prst="rect">
              <a:avLst/>
            </a:prstGeom>
            <a:solidFill>
              <a:srgbClr val="96969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6" name="Google Shape;166;g292a9acef56_0_4"/>
            <p:cNvSpPr/>
            <p:nvPr/>
          </p:nvSpPr>
          <p:spPr>
            <a:xfrm>
              <a:off x="258" y="171"/>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7" name="Google Shape;167;g292a9acef56_0_4"/>
            <p:cNvSpPr/>
            <p:nvPr/>
          </p:nvSpPr>
          <p:spPr>
            <a:xfrm>
              <a:off x="173" y="258"/>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168" name="Google Shape;168;g292a9acef56_0_4"/>
          <p:cNvSpPr/>
          <p:nvPr/>
        </p:nvSpPr>
        <p:spPr>
          <a:xfrm>
            <a:off x="908050" y="533400"/>
            <a:ext cx="7416900" cy="528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Times New Roman"/>
              <a:buNone/>
            </a:pPr>
            <a:r>
              <a:rPr lang="el-GR" sz="1800" b="1" dirty="0" smtClean="0">
                <a:solidFill>
                  <a:schemeClr val="dk1"/>
                </a:solidFill>
                <a:latin typeface="Book Antiqua"/>
                <a:ea typeface="Book Antiqua"/>
                <a:cs typeface="Book Antiqua"/>
                <a:sym typeface="Book Antiqua"/>
              </a:rPr>
              <a:t>3</a:t>
            </a:r>
            <a:r>
              <a:rPr lang="en-US" sz="1800" b="1" dirty="0" smtClean="0">
                <a:solidFill>
                  <a:schemeClr val="dk1"/>
                </a:solidFill>
                <a:latin typeface="Book Antiqua"/>
                <a:ea typeface="Book Antiqua"/>
                <a:cs typeface="Book Antiqua"/>
                <a:sym typeface="Book Antiqua"/>
              </a:rPr>
              <a:t>ο </a:t>
            </a:r>
            <a:r>
              <a:rPr lang="en-US" sz="1800" b="1" i="0" u="none" strike="noStrike" cap="none" dirty="0" err="1">
                <a:solidFill>
                  <a:schemeClr val="dk1"/>
                </a:solidFill>
                <a:latin typeface="Book Antiqua"/>
                <a:ea typeface="Book Antiqua"/>
                <a:cs typeface="Book Antiqua"/>
                <a:sym typeface="Book Antiqua"/>
              </a:rPr>
              <a:t>μάθημα</a:t>
            </a:r>
            <a:r>
              <a:rPr lang="en-US" sz="1800" b="1" i="0" u="none" strike="noStrike" cap="none" dirty="0">
                <a:solidFill>
                  <a:schemeClr val="dk1"/>
                </a:solidFill>
                <a:latin typeface="Book Antiqua"/>
                <a:ea typeface="Book Antiqua"/>
                <a:cs typeface="Book Antiqua"/>
                <a:sym typeface="Book Antiqua"/>
              </a:rPr>
              <a:t>- </a:t>
            </a:r>
            <a:r>
              <a:rPr lang="en-US" sz="1800" b="1" dirty="0" err="1">
                <a:solidFill>
                  <a:schemeClr val="dk1"/>
                </a:solidFill>
                <a:latin typeface="Book Antiqua"/>
                <a:ea typeface="Book Antiqua"/>
                <a:cs typeface="Book Antiqua"/>
                <a:sym typeface="Book Antiqua"/>
              </a:rPr>
              <a:t>Ευρωπαϊκά</a:t>
            </a:r>
            <a:r>
              <a:rPr lang="en-US" sz="1800" b="1" dirty="0">
                <a:solidFill>
                  <a:schemeClr val="dk1"/>
                </a:solidFill>
                <a:latin typeface="Book Antiqua"/>
                <a:ea typeface="Book Antiqua"/>
                <a:cs typeface="Book Antiqua"/>
                <a:sym typeface="Book Antiqua"/>
              </a:rPr>
              <a:t> </a:t>
            </a:r>
            <a:r>
              <a:rPr lang="en-US" sz="1800" b="1" dirty="0" err="1">
                <a:solidFill>
                  <a:schemeClr val="dk1"/>
                </a:solidFill>
                <a:latin typeface="Book Antiqua"/>
                <a:ea typeface="Book Antiqua"/>
                <a:cs typeface="Book Antiqua"/>
                <a:sym typeface="Book Antiqua"/>
              </a:rPr>
              <a:t>Πολιτικά</a:t>
            </a:r>
            <a:r>
              <a:rPr lang="en-US" sz="1800" b="1" dirty="0">
                <a:solidFill>
                  <a:schemeClr val="dk1"/>
                </a:solidFill>
                <a:latin typeface="Book Antiqua"/>
                <a:ea typeface="Book Antiqua"/>
                <a:cs typeface="Book Antiqua"/>
                <a:sym typeface="Book Antiqua"/>
              </a:rPr>
              <a:t> </a:t>
            </a:r>
            <a:r>
              <a:rPr lang="en-US" sz="1800" b="1" dirty="0" err="1" smtClean="0">
                <a:solidFill>
                  <a:schemeClr val="dk1"/>
                </a:solidFill>
                <a:latin typeface="Book Antiqua"/>
                <a:ea typeface="Book Antiqua"/>
                <a:cs typeface="Book Antiqua"/>
                <a:sym typeface="Book Antiqua"/>
              </a:rPr>
              <a:t>Συστήματα-Κυβέρνησ</a:t>
            </a:r>
            <a:r>
              <a:rPr lang="el-GR" sz="1800" b="1" dirty="0" smtClean="0">
                <a:solidFill>
                  <a:schemeClr val="dk1"/>
                </a:solidFill>
                <a:latin typeface="Book Antiqua"/>
                <a:ea typeface="Book Antiqua"/>
                <a:cs typeface="Book Antiqua"/>
                <a:sym typeface="Book Antiqua"/>
              </a:rPr>
              <a:t>εις και κοινοβούλια</a:t>
            </a:r>
            <a:r>
              <a:rPr lang="en-US" sz="1800" b="1" dirty="0" smtClean="0">
                <a:solidFill>
                  <a:schemeClr val="dk1"/>
                </a:solidFill>
                <a:latin typeface="Book Antiqua"/>
                <a:ea typeface="Book Antiqua"/>
                <a:cs typeface="Book Antiqua"/>
                <a:sym typeface="Book Antiqua"/>
              </a:rPr>
              <a:t> </a:t>
            </a:r>
            <a:endParaRPr sz="1800" b="0" i="0" u="none" strike="noStrike" cap="none">
              <a:solidFill>
                <a:schemeClr val="dk1"/>
              </a:solidFill>
              <a:latin typeface="Arial"/>
              <a:ea typeface="Arial"/>
              <a:cs typeface="Arial"/>
              <a:sym typeface="Arial"/>
            </a:endParaRPr>
          </a:p>
        </p:txBody>
      </p:sp>
      <p:pic>
        <p:nvPicPr>
          <p:cNvPr id="11266" name="Picture 2"/>
          <p:cNvPicPr>
            <a:picLocks noChangeAspect="1" noChangeArrowheads="1"/>
          </p:cNvPicPr>
          <p:nvPr/>
        </p:nvPicPr>
        <p:blipFill>
          <a:blip r:embed="rId3"/>
          <a:srcRect/>
          <a:stretch>
            <a:fillRect/>
          </a:stretch>
        </p:blipFill>
        <p:spPr bwMode="auto">
          <a:xfrm>
            <a:off x="365125" y="1693863"/>
            <a:ext cx="4095750" cy="4867275"/>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6"/>
        <p:cNvGrpSpPr/>
        <p:nvPr/>
      </p:nvGrpSpPr>
      <p:grpSpPr>
        <a:xfrm>
          <a:off x="0" y="0"/>
          <a:ext cx="0" cy="0"/>
          <a:chOff x="0" y="0"/>
          <a:chExt cx="0" cy="0"/>
        </a:xfrm>
      </p:grpSpPr>
      <p:sp>
        <p:nvSpPr>
          <p:cNvPr id="157" name="Google Shape;157;g292a9acef56_0_4"/>
          <p:cNvSpPr/>
          <p:nvPr/>
        </p:nvSpPr>
        <p:spPr>
          <a:xfrm>
            <a:off x="0" y="1210775"/>
            <a:ext cx="8893200" cy="5647225"/>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400"/>
              <a:buFont typeface="Times New Roman"/>
              <a:buNone/>
            </a:pPr>
            <a:r>
              <a:rPr lang="el-GR" sz="1700" b="1" dirty="0" smtClean="0"/>
              <a:t>Η παρουσία των μελών της κοινότητας ΛΟΑΤΚΙ στο κοινοβούλιο </a:t>
            </a:r>
          </a:p>
          <a:p>
            <a:pPr marL="0" marR="0" lvl="0" indent="0" algn="l" rtl="0">
              <a:lnSpc>
                <a:spcPct val="115000"/>
              </a:lnSpc>
              <a:spcBef>
                <a:spcPts val="0"/>
              </a:spcBef>
              <a:spcAft>
                <a:spcPts val="0"/>
              </a:spcAft>
              <a:buClr>
                <a:srgbClr val="000000"/>
              </a:buClr>
              <a:buSzPts val="1400"/>
              <a:buFont typeface="Times New Roman"/>
              <a:buNone/>
            </a:pPr>
            <a:endParaRPr lang="el-GR" sz="1700" b="1" dirty="0" smtClean="0"/>
          </a:p>
          <a:p>
            <a:pPr marL="0" marR="0" lvl="0" indent="0" algn="l" rtl="0">
              <a:lnSpc>
                <a:spcPct val="115000"/>
              </a:lnSpc>
              <a:spcBef>
                <a:spcPts val="0"/>
              </a:spcBef>
              <a:spcAft>
                <a:spcPts val="0"/>
              </a:spcAft>
              <a:buClr>
                <a:srgbClr val="000000"/>
              </a:buClr>
              <a:buSzPts val="1400"/>
              <a:buFont typeface="Times New Roman"/>
              <a:buNone/>
            </a:pPr>
            <a:endParaRPr lang="el-GR" sz="1700" b="1" dirty="0" smtClean="0"/>
          </a:p>
          <a:p>
            <a:pPr marL="0" marR="0" lvl="0" indent="0" algn="l" rtl="0">
              <a:lnSpc>
                <a:spcPct val="115000"/>
              </a:lnSpc>
              <a:spcBef>
                <a:spcPts val="0"/>
              </a:spcBef>
              <a:spcAft>
                <a:spcPts val="0"/>
              </a:spcAft>
              <a:buClr>
                <a:srgbClr val="000000"/>
              </a:buClr>
              <a:buSzPts val="1400"/>
              <a:buFont typeface="Times New Roman"/>
              <a:buNone/>
            </a:pPr>
            <a:endParaRPr lang="el-GR" sz="1700" b="1" dirty="0" smtClean="0"/>
          </a:p>
          <a:p>
            <a:pPr marL="0" marR="0" lvl="0" indent="0" algn="l" rtl="0">
              <a:lnSpc>
                <a:spcPct val="115000"/>
              </a:lnSpc>
              <a:spcBef>
                <a:spcPts val="0"/>
              </a:spcBef>
              <a:spcAft>
                <a:spcPts val="0"/>
              </a:spcAft>
              <a:buClr>
                <a:srgbClr val="000000"/>
              </a:buClr>
              <a:buSzPts val="1400"/>
              <a:buFont typeface="Times New Roman"/>
              <a:buNone/>
            </a:pPr>
            <a:r>
              <a:rPr lang="el-GR" sz="1700" b="1" dirty="0" smtClean="0"/>
              <a:t>   </a:t>
            </a:r>
          </a:p>
          <a:p>
            <a:pPr marL="0" marR="0" lvl="0" indent="0" algn="l" rtl="0">
              <a:lnSpc>
                <a:spcPct val="115000"/>
              </a:lnSpc>
              <a:spcBef>
                <a:spcPts val="0"/>
              </a:spcBef>
              <a:spcAft>
                <a:spcPts val="0"/>
              </a:spcAft>
              <a:buClr>
                <a:srgbClr val="000000"/>
              </a:buClr>
              <a:buSzPts val="1400"/>
              <a:buFont typeface="Times New Roman"/>
              <a:buNone/>
            </a:pPr>
            <a:r>
              <a:rPr lang="el-GR" sz="1700" b="1" dirty="0" smtClean="0"/>
              <a:t> </a:t>
            </a:r>
          </a:p>
          <a:p>
            <a:pPr marL="0" marR="0" lvl="0" indent="0" algn="l" rtl="0">
              <a:lnSpc>
                <a:spcPct val="115000"/>
              </a:lnSpc>
              <a:spcBef>
                <a:spcPts val="0"/>
              </a:spcBef>
              <a:spcAft>
                <a:spcPts val="0"/>
              </a:spcAft>
              <a:buClr>
                <a:srgbClr val="000000"/>
              </a:buClr>
              <a:buSzPts val="1400"/>
              <a:buFont typeface="Times New Roman"/>
              <a:buNone/>
            </a:pPr>
            <a:endParaRPr lang="el-GR" sz="1700" b="1" dirty="0" smtClean="0"/>
          </a:p>
          <a:p>
            <a:pPr marL="0" marR="0" lvl="0" indent="0" algn="l" rtl="0">
              <a:lnSpc>
                <a:spcPct val="115000"/>
              </a:lnSpc>
              <a:spcBef>
                <a:spcPts val="0"/>
              </a:spcBef>
              <a:spcAft>
                <a:spcPts val="0"/>
              </a:spcAft>
              <a:buClr>
                <a:srgbClr val="000000"/>
              </a:buClr>
              <a:buSzPts val="1400"/>
              <a:buFont typeface="Times New Roman"/>
              <a:buNone/>
            </a:pPr>
            <a:endParaRPr lang="el-GR" sz="1700" b="1" dirty="0" smtClean="0"/>
          </a:p>
          <a:p>
            <a:pPr marL="0" marR="0" lvl="0" indent="0" algn="l" rtl="0">
              <a:lnSpc>
                <a:spcPct val="115000"/>
              </a:lnSpc>
              <a:spcBef>
                <a:spcPts val="0"/>
              </a:spcBef>
              <a:spcAft>
                <a:spcPts val="0"/>
              </a:spcAft>
              <a:buClr>
                <a:srgbClr val="000000"/>
              </a:buClr>
              <a:buSzPts val="1400"/>
              <a:buFontTx/>
              <a:buChar char="-"/>
            </a:pPr>
            <a:endParaRPr lang="en-US" sz="1800" b="1" dirty="0" smtClean="0"/>
          </a:p>
          <a:p>
            <a:pPr marL="457200" lvl="1" indent="-342900" algn="just">
              <a:lnSpc>
                <a:spcPct val="115000"/>
              </a:lnSpc>
              <a:buSzPts val="1800"/>
            </a:pPr>
            <a:endParaRPr lang="en-US" sz="1800" b="1" dirty="0" smtClean="0"/>
          </a:p>
          <a:p>
            <a:pPr marL="457200" lvl="1" indent="-342900" algn="just">
              <a:lnSpc>
                <a:spcPct val="115000"/>
              </a:lnSpc>
              <a:buSzPts val="1800"/>
            </a:pPr>
            <a:endParaRPr lang="en-US" sz="1800" b="1" dirty="0" smtClean="0"/>
          </a:p>
          <a:p>
            <a:pPr marL="457200" lvl="1" indent="-342900" algn="just">
              <a:lnSpc>
                <a:spcPct val="115000"/>
              </a:lnSpc>
              <a:buSzPts val="1800"/>
            </a:pPr>
            <a:endParaRPr lang="en-US" sz="1800" b="1" dirty="0" smtClean="0"/>
          </a:p>
          <a:p>
            <a:pPr marL="457200" lvl="1" indent="-342900" algn="just">
              <a:lnSpc>
                <a:spcPct val="115000"/>
              </a:lnSpc>
              <a:buSzPts val="1800"/>
            </a:pPr>
            <a:r>
              <a:rPr lang="el-GR" sz="1800" b="1" dirty="0" smtClean="0"/>
              <a:t> </a:t>
            </a:r>
            <a:endParaRPr lang="en-US" sz="1800" b="1" dirty="0" smtClean="0"/>
          </a:p>
          <a:p>
            <a:pPr marL="457200" marR="0" lvl="0" indent="-342900" algn="just" rtl="0">
              <a:lnSpc>
                <a:spcPct val="115000"/>
              </a:lnSpc>
              <a:spcBef>
                <a:spcPts val="0"/>
              </a:spcBef>
              <a:spcAft>
                <a:spcPts val="0"/>
              </a:spcAft>
              <a:buClr>
                <a:srgbClr val="000000"/>
              </a:buClr>
              <a:buSzPts val="1800"/>
            </a:pPr>
            <a:r>
              <a:rPr lang="en-US" sz="1800" b="1" i="0" u="none" strike="noStrike" cap="none" dirty="0" smtClean="0">
                <a:solidFill>
                  <a:srgbClr val="000000"/>
                </a:solidFill>
                <a:latin typeface="Arial"/>
                <a:ea typeface="Arial"/>
                <a:cs typeface="Arial"/>
                <a:sym typeface="Arial"/>
              </a:rPr>
              <a:t>      </a:t>
            </a:r>
            <a:endParaRPr sz="1800" b="1" i="0" u="none" strike="noStrike" cap="none">
              <a:solidFill>
                <a:srgbClr val="000000"/>
              </a:solidFill>
              <a:latin typeface="Arial"/>
              <a:ea typeface="Arial"/>
              <a:cs typeface="Arial"/>
              <a:sym typeface="Arial"/>
            </a:endParaRPr>
          </a:p>
          <a:p>
            <a:pPr marL="15875" marR="0" lvl="0" indent="0" algn="l" rtl="0">
              <a:lnSpc>
                <a:spcPct val="115000"/>
              </a:lnSpc>
              <a:spcBef>
                <a:spcPts val="0"/>
              </a:spcBef>
              <a:spcAft>
                <a:spcPts val="0"/>
              </a:spcAft>
              <a:buClr>
                <a:srgbClr val="000000"/>
              </a:buClr>
              <a:buSzPts val="1400"/>
              <a:buFont typeface="Times New Roman"/>
              <a:buNone/>
            </a:pPr>
            <a:r>
              <a:rPr lang="en-US" sz="1800" b="1" i="0" u="none" strike="noStrike" cap="none" dirty="0">
                <a:solidFill>
                  <a:srgbClr val="000000"/>
                </a:solidFill>
                <a:latin typeface="Arial"/>
                <a:ea typeface="Arial"/>
                <a:cs typeface="Arial"/>
                <a:sym typeface="Arial"/>
              </a:rPr>
              <a:t>  </a:t>
            </a:r>
            <a:endParaRPr sz="1800" b="1"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800"/>
              <a:buFont typeface="Arial"/>
              <a:buNone/>
            </a:pPr>
            <a:r>
              <a:rPr lang="en-US" sz="1800" b="1" i="0" u="none" strike="noStrike" cap="none" dirty="0">
                <a:solidFill>
                  <a:srgbClr val="000000"/>
                </a:solidFill>
                <a:latin typeface="Arial"/>
                <a:ea typeface="Arial"/>
                <a:cs typeface="Arial"/>
                <a:sym typeface="Arial"/>
              </a:rPr>
              <a:t> </a:t>
            </a:r>
            <a:endParaRPr sz="1800" b="1" i="0" u="none" strike="noStrike" cap="none">
              <a:solidFill>
                <a:srgbClr val="000000"/>
              </a:solidFill>
              <a:latin typeface="Arial"/>
              <a:ea typeface="Arial"/>
              <a:cs typeface="Arial"/>
              <a:sym typeface="Arial"/>
            </a:endParaRPr>
          </a:p>
        </p:txBody>
      </p:sp>
      <p:grpSp>
        <p:nvGrpSpPr>
          <p:cNvPr id="2" name="Google Shape;158;g292a9acef56_0_4"/>
          <p:cNvGrpSpPr/>
          <p:nvPr/>
        </p:nvGrpSpPr>
        <p:grpSpPr>
          <a:xfrm>
            <a:off x="0" y="0"/>
            <a:ext cx="8985251" cy="611188"/>
            <a:chOff x="0" y="0"/>
            <a:chExt cx="5660" cy="385"/>
          </a:xfrm>
        </p:grpSpPr>
        <p:sp>
          <p:nvSpPr>
            <p:cNvPr id="159" name="Google Shape;159;g292a9acef56_0_4"/>
            <p:cNvSpPr/>
            <p:nvPr/>
          </p:nvSpPr>
          <p:spPr>
            <a:xfrm>
              <a:off x="0" y="0"/>
              <a:ext cx="300" cy="300"/>
            </a:xfrm>
            <a:prstGeom prst="rect">
              <a:avLst/>
            </a:prstGeom>
            <a:gradFill>
              <a:gsLst>
                <a:gs pos="0">
                  <a:srgbClr val="8EC000"/>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0" name="Google Shape;160;g292a9acef56_0_4"/>
            <p:cNvSpPr/>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1" name="Google Shape;161;g292a9acef56_0_4"/>
            <p:cNvSpPr/>
            <p:nvPr/>
          </p:nvSpPr>
          <p:spPr>
            <a:xfrm>
              <a:off x="258" y="85"/>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2" name="Google Shape;162;g292a9acef56_0_4"/>
            <p:cNvSpPr/>
            <p:nvPr/>
          </p:nvSpPr>
          <p:spPr>
            <a:xfrm>
              <a:off x="345" y="0"/>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3" name="Google Shape;163;g292a9acef56_0_4"/>
            <p:cNvSpPr/>
            <p:nvPr/>
          </p:nvSpPr>
          <p:spPr>
            <a:xfrm>
              <a:off x="345" y="85"/>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4" name="Google Shape;164;g292a9acef56_0_4"/>
            <p:cNvSpPr/>
            <p:nvPr/>
          </p:nvSpPr>
          <p:spPr>
            <a:xfrm>
              <a:off x="173" y="173"/>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5" name="Google Shape;165;g292a9acef56_0_4"/>
            <p:cNvSpPr/>
            <p:nvPr/>
          </p:nvSpPr>
          <p:spPr>
            <a:xfrm>
              <a:off x="83" y="86"/>
              <a:ext cx="0" cy="0"/>
            </a:xfrm>
            <a:prstGeom prst="rect">
              <a:avLst/>
            </a:prstGeom>
            <a:solidFill>
              <a:srgbClr val="96969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6" name="Google Shape;166;g292a9acef56_0_4"/>
            <p:cNvSpPr/>
            <p:nvPr/>
          </p:nvSpPr>
          <p:spPr>
            <a:xfrm>
              <a:off x="258" y="171"/>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7" name="Google Shape;167;g292a9acef56_0_4"/>
            <p:cNvSpPr/>
            <p:nvPr/>
          </p:nvSpPr>
          <p:spPr>
            <a:xfrm>
              <a:off x="173" y="258"/>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168" name="Google Shape;168;g292a9acef56_0_4"/>
          <p:cNvSpPr/>
          <p:nvPr/>
        </p:nvSpPr>
        <p:spPr>
          <a:xfrm>
            <a:off x="908050" y="533400"/>
            <a:ext cx="7416900" cy="528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Times New Roman"/>
              <a:buNone/>
            </a:pPr>
            <a:r>
              <a:rPr lang="el-GR" sz="1800" b="1" dirty="0" smtClean="0">
                <a:solidFill>
                  <a:schemeClr val="dk1"/>
                </a:solidFill>
                <a:latin typeface="Book Antiqua"/>
                <a:ea typeface="Book Antiqua"/>
                <a:cs typeface="Book Antiqua"/>
                <a:sym typeface="Book Antiqua"/>
              </a:rPr>
              <a:t>3</a:t>
            </a:r>
            <a:r>
              <a:rPr lang="en-US" sz="1800" b="1" dirty="0" smtClean="0">
                <a:solidFill>
                  <a:schemeClr val="dk1"/>
                </a:solidFill>
                <a:latin typeface="Book Antiqua"/>
                <a:ea typeface="Book Antiqua"/>
                <a:cs typeface="Book Antiqua"/>
                <a:sym typeface="Book Antiqua"/>
              </a:rPr>
              <a:t>ο </a:t>
            </a:r>
            <a:r>
              <a:rPr lang="en-US" sz="1800" b="1" i="0" u="none" strike="noStrike" cap="none" dirty="0" err="1">
                <a:solidFill>
                  <a:schemeClr val="dk1"/>
                </a:solidFill>
                <a:latin typeface="Book Antiqua"/>
                <a:ea typeface="Book Antiqua"/>
                <a:cs typeface="Book Antiqua"/>
                <a:sym typeface="Book Antiqua"/>
              </a:rPr>
              <a:t>μάθημα</a:t>
            </a:r>
            <a:r>
              <a:rPr lang="en-US" sz="1800" b="1" i="0" u="none" strike="noStrike" cap="none" dirty="0">
                <a:solidFill>
                  <a:schemeClr val="dk1"/>
                </a:solidFill>
                <a:latin typeface="Book Antiqua"/>
                <a:ea typeface="Book Antiqua"/>
                <a:cs typeface="Book Antiqua"/>
                <a:sym typeface="Book Antiqua"/>
              </a:rPr>
              <a:t>- </a:t>
            </a:r>
            <a:r>
              <a:rPr lang="en-US" sz="1800" b="1" dirty="0" err="1">
                <a:solidFill>
                  <a:schemeClr val="dk1"/>
                </a:solidFill>
                <a:latin typeface="Book Antiqua"/>
                <a:ea typeface="Book Antiqua"/>
                <a:cs typeface="Book Antiqua"/>
                <a:sym typeface="Book Antiqua"/>
              </a:rPr>
              <a:t>Ευρωπαϊκά</a:t>
            </a:r>
            <a:r>
              <a:rPr lang="en-US" sz="1800" b="1" dirty="0">
                <a:solidFill>
                  <a:schemeClr val="dk1"/>
                </a:solidFill>
                <a:latin typeface="Book Antiqua"/>
                <a:ea typeface="Book Antiqua"/>
                <a:cs typeface="Book Antiqua"/>
                <a:sym typeface="Book Antiqua"/>
              </a:rPr>
              <a:t> </a:t>
            </a:r>
            <a:r>
              <a:rPr lang="en-US" sz="1800" b="1" dirty="0" err="1">
                <a:solidFill>
                  <a:schemeClr val="dk1"/>
                </a:solidFill>
                <a:latin typeface="Book Antiqua"/>
                <a:ea typeface="Book Antiqua"/>
                <a:cs typeface="Book Antiqua"/>
                <a:sym typeface="Book Antiqua"/>
              </a:rPr>
              <a:t>Πολιτικά</a:t>
            </a:r>
            <a:r>
              <a:rPr lang="en-US" sz="1800" b="1" dirty="0">
                <a:solidFill>
                  <a:schemeClr val="dk1"/>
                </a:solidFill>
                <a:latin typeface="Book Antiqua"/>
                <a:ea typeface="Book Antiqua"/>
                <a:cs typeface="Book Antiqua"/>
                <a:sym typeface="Book Antiqua"/>
              </a:rPr>
              <a:t> </a:t>
            </a:r>
            <a:r>
              <a:rPr lang="en-US" sz="1800" b="1" dirty="0" err="1" smtClean="0">
                <a:solidFill>
                  <a:schemeClr val="dk1"/>
                </a:solidFill>
                <a:latin typeface="Book Antiqua"/>
                <a:ea typeface="Book Antiqua"/>
                <a:cs typeface="Book Antiqua"/>
                <a:sym typeface="Book Antiqua"/>
              </a:rPr>
              <a:t>Συστήματα-Κυβέρνησ</a:t>
            </a:r>
            <a:r>
              <a:rPr lang="el-GR" sz="1800" b="1" dirty="0" smtClean="0">
                <a:solidFill>
                  <a:schemeClr val="dk1"/>
                </a:solidFill>
                <a:latin typeface="Book Antiqua"/>
                <a:ea typeface="Book Antiqua"/>
                <a:cs typeface="Book Antiqua"/>
                <a:sym typeface="Book Antiqua"/>
              </a:rPr>
              <a:t>εις και κοινοβούλια</a:t>
            </a:r>
            <a:r>
              <a:rPr lang="en-US" sz="1800" b="1" dirty="0" smtClean="0">
                <a:solidFill>
                  <a:schemeClr val="dk1"/>
                </a:solidFill>
                <a:latin typeface="Book Antiqua"/>
                <a:ea typeface="Book Antiqua"/>
                <a:cs typeface="Book Antiqua"/>
                <a:sym typeface="Book Antiqua"/>
              </a:rPr>
              <a:t> </a:t>
            </a:r>
            <a:endParaRPr sz="1800" b="0" i="0" u="none" strike="noStrike" cap="none">
              <a:solidFill>
                <a:schemeClr val="dk1"/>
              </a:solidFill>
              <a:latin typeface="Arial"/>
              <a:ea typeface="Arial"/>
              <a:cs typeface="Arial"/>
              <a:sym typeface="Arial"/>
            </a:endParaRPr>
          </a:p>
        </p:txBody>
      </p:sp>
      <p:pic>
        <p:nvPicPr>
          <p:cNvPr id="12290" name="Picture 2"/>
          <p:cNvPicPr>
            <a:picLocks noChangeAspect="1" noChangeArrowheads="1"/>
          </p:cNvPicPr>
          <p:nvPr/>
        </p:nvPicPr>
        <p:blipFill>
          <a:blip r:embed="rId3"/>
          <a:srcRect/>
          <a:stretch>
            <a:fillRect/>
          </a:stretch>
        </p:blipFill>
        <p:spPr bwMode="auto">
          <a:xfrm>
            <a:off x="352425" y="1595439"/>
            <a:ext cx="4171950" cy="4919662"/>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6"/>
        <p:cNvGrpSpPr/>
        <p:nvPr/>
      </p:nvGrpSpPr>
      <p:grpSpPr>
        <a:xfrm>
          <a:off x="0" y="0"/>
          <a:ext cx="0" cy="0"/>
          <a:chOff x="0" y="0"/>
          <a:chExt cx="0" cy="0"/>
        </a:xfrm>
      </p:grpSpPr>
      <p:sp>
        <p:nvSpPr>
          <p:cNvPr id="157" name="Google Shape;157;g292a9acef56_0_4"/>
          <p:cNvSpPr/>
          <p:nvPr/>
        </p:nvSpPr>
        <p:spPr>
          <a:xfrm>
            <a:off x="127300" y="1210774"/>
            <a:ext cx="8893200" cy="5647225"/>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457200" marR="0" lvl="0" indent="-342900" algn="just" rtl="0">
              <a:lnSpc>
                <a:spcPct val="115000"/>
              </a:lnSpc>
              <a:spcBef>
                <a:spcPts val="0"/>
              </a:spcBef>
              <a:spcAft>
                <a:spcPts val="0"/>
              </a:spcAft>
              <a:buClr>
                <a:srgbClr val="000000"/>
              </a:buClr>
              <a:buSzPts val="1800"/>
              <a:buFontTx/>
              <a:buChar char="-"/>
            </a:pPr>
            <a:endParaRPr lang="el-GR" sz="1800" b="1" dirty="0" smtClean="0"/>
          </a:p>
          <a:p>
            <a:pPr marL="0" marR="0" lvl="0" indent="0" algn="l" rtl="0">
              <a:lnSpc>
                <a:spcPct val="115000"/>
              </a:lnSpc>
              <a:spcBef>
                <a:spcPts val="0"/>
              </a:spcBef>
              <a:spcAft>
                <a:spcPts val="0"/>
              </a:spcAft>
              <a:buClr>
                <a:srgbClr val="000000"/>
              </a:buClr>
              <a:buSzPts val="1800"/>
              <a:buFont typeface="Arial"/>
              <a:buNone/>
            </a:pPr>
            <a:endParaRPr lang="el-GR" sz="1800" b="1" i="0" u="none" strike="noStrike" cap="none" dirty="0" smtClean="0">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800"/>
              <a:buFont typeface="Arial"/>
              <a:buNone/>
            </a:pPr>
            <a:endParaRPr lang="el-GR" sz="1800" b="1" dirty="0" smtClean="0"/>
          </a:p>
          <a:p>
            <a:pPr marL="0" marR="0" lvl="0" indent="0" algn="l" rtl="0">
              <a:lnSpc>
                <a:spcPct val="115000"/>
              </a:lnSpc>
              <a:spcBef>
                <a:spcPts val="0"/>
              </a:spcBef>
              <a:spcAft>
                <a:spcPts val="0"/>
              </a:spcAft>
              <a:buClr>
                <a:srgbClr val="000000"/>
              </a:buClr>
              <a:buSzPts val="1800"/>
              <a:buFont typeface="Arial"/>
              <a:buNone/>
            </a:pPr>
            <a:endParaRPr lang="el-GR" sz="1800" b="1" i="0" u="none" strike="noStrike" cap="none" dirty="0" smtClean="0">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800"/>
              <a:buFont typeface="Arial"/>
              <a:buNone/>
            </a:pPr>
            <a:endParaRPr lang="el-GR" sz="1800" b="1" dirty="0" smtClean="0"/>
          </a:p>
          <a:p>
            <a:pPr marL="0" marR="0" lvl="0" indent="0" algn="l" rtl="0">
              <a:lnSpc>
                <a:spcPct val="115000"/>
              </a:lnSpc>
              <a:spcBef>
                <a:spcPts val="0"/>
              </a:spcBef>
              <a:spcAft>
                <a:spcPts val="0"/>
              </a:spcAft>
              <a:buClr>
                <a:srgbClr val="000000"/>
              </a:buClr>
              <a:buSzPts val="1800"/>
              <a:buFont typeface="Arial"/>
              <a:buNone/>
            </a:pPr>
            <a:endParaRPr lang="el-GR" sz="1800" b="1" i="0" u="none" strike="noStrike" cap="none" dirty="0" smtClean="0">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800"/>
              <a:buFont typeface="Arial"/>
              <a:buNone/>
            </a:pPr>
            <a:endParaRPr lang="el-GR" sz="1800" b="1" dirty="0" smtClean="0"/>
          </a:p>
          <a:p>
            <a:pPr marL="0" marR="0" lvl="0" indent="0" algn="l" rtl="0">
              <a:lnSpc>
                <a:spcPct val="115000"/>
              </a:lnSpc>
              <a:spcBef>
                <a:spcPts val="0"/>
              </a:spcBef>
              <a:spcAft>
                <a:spcPts val="0"/>
              </a:spcAft>
              <a:buClr>
                <a:srgbClr val="000000"/>
              </a:buClr>
              <a:buSzPts val="1800"/>
              <a:buFont typeface="Arial"/>
              <a:buNone/>
            </a:pPr>
            <a:endParaRPr lang="el-GR" sz="1800" b="1" i="0" u="none" strike="noStrike" cap="none" dirty="0" smtClean="0">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800"/>
              <a:buFont typeface="Arial"/>
              <a:buNone/>
            </a:pPr>
            <a:endParaRPr lang="el-GR" sz="1800" b="1" dirty="0" smtClean="0"/>
          </a:p>
          <a:p>
            <a:pPr marL="0" marR="0" lvl="0" indent="0" algn="l" rtl="0">
              <a:lnSpc>
                <a:spcPct val="115000"/>
              </a:lnSpc>
              <a:spcBef>
                <a:spcPts val="0"/>
              </a:spcBef>
              <a:spcAft>
                <a:spcPts val="0"/>
              </a:spcAft>
              <a:buClr>
                <a:srgbClr val="000000"/>
              </a:buClr>
              <a:buSzPts val="1800"/>
              <a:buFont typeface="Arial"/>
              <a:buNone/>
            </a:pPr>
            <a:endParaRPr lang="el-GR" sz="1800" b="1" i="0" u="none" strike="noStrike" cap="none" dirty="0" smtClean="0">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800"/>
              <a:buFont typeface="Arial"/>
              <a:buNone/>
            </a:pPr>
            <a:endParaRPr lang="el-GR" sz="1800" b="1" dirty="0" smtClean="0"/>
          </a:p>
          <a:p>
            <a:pPr marL="0" marR="0" lvl="0" indent="0" algn="l" rtl="0">
              <a:lnSpc>
                <a:spcPct val="115000"/>
              </a:lnSpc>
              <a:spcBef>
                <a:spcPts val="0"/>
              </a:spcBef>
              <a:spcAft>
                <a:spcPts val="0"/>
              </a:spcAft>
              <a:buClr>
                <a:srgbClr val="000000"/>
              </a:buClr>
              <a:buSzPts val="1800"/>
              <a:buFont typeface="Arial"/>
              <a:buNone/>
            </a:pPr>
            <a:endParaRPr lang="el-GR" sz="1800" b="1" i="0" u="none" strike="noStrike" cap="none" dirty="0" smtClean="0">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800"/>
              <a:buFont typeface="Arial"/>
              <a:buNone/>
            </a:pPr>
            <a:endParaRPr lang="el-GR" sz="1800" b="1" dirty="0" smtClean="0"/>
          </a:p>
          <a:p>
            <a:pPr marL="0" marR="0" lvl="0" indent="0" algn="l" rtl="0">
              <a:lnSpc>
                <a:spcPct val="115000"/>
              </a:lnSpc>
              <a:spcBef>
                <a:spcPts val="0"/>
              </a:spcBef>
              <a:spcAft>
                <a:spcPts val="0"/>
              </a:spcAft>
              <a:buClr>
                <a:srgbClr val="000000"/>
              </a:buClr>
              <a:buSzPts val="1800"/>
              <a:buFont typeface="Arial"/>
              <a:buNone/>
            </a:pPr>
            <a:endParaRPr lang="el-GR" sz="1800" b="1" i="0" u="none" strike="noStrike" cap="none" dirty="0" smtClean="0">
              <a:solidFill>
                <a:srgbClr val="000000"/>
              </a:solidFill>
              <a:latin typeface="Arial"/>
              <a:ea typeface="Arial"/>
              <a:cs typeface="Arial"/>
              <a:sym typeface="Arial"/>
            </a:endParaRPr>
          </a:p>
          <a:p>
            <a:pPr marL="0" marR="0" lvl="0" indent="0" algn="just" rtl="0">
              <a:lnSpc>
                <a:spcPct val="115000"/>
              </a:lnSpc>
              <a:spcBef>
                <a:spcPts val="0"/>
              </a:spcBef>
              <a:spcAft>
                <a:spcPts val="0"/>
              </a:spcAft>
              <a:buClr>
                <a:srgbClr val="000000"/>
              </a:buClr>
              <a:buSzPts val="1800"/>
              <a:buFont typeface="Arial"/>
              <a:buNone/>
            </a:pPr>
            <a:r>
              <a:rPr lang="el-GR" sz="1800" b="1" dirty="0" smtClean="0"/>
              <a:t>- Το βουλευτήριο </a:t>
            </a:r>
            <a:r>
              <a:rPr lang="en-US" sz="1800" b="1" dirty="0" err="1" smtClean="0"/>
              <a:t>Althing</a:t>
            </a:r>
            <a:r>
              <a:rPr lang="en-US" sz="1800" b="1" dirty="0" smtClean="0"/>
              <a:t> </a:t>
            </a:r>
            <a:r>
              <a:rPr lang="el-GR" sz="1800" b="1" dirty="0" smtClean="0"/>
              <a:t>της Ισλανδίας (υπάρχει από τον 10</a:t>
            </a:r>
            <a:r>
              <a:rPr lang="el-GR" sz="1800" b="1" baseline="30000" dirty="0" smtClean="0"/>
              <a:t>ο</a:t>
            </a:r>
            <a:r>
              <a:rPr lang="el-GR" sz="1800" b="1" dirty="0" smtClean="0"/>
              <a:t> αι. μ. Χ.). Για πολλούς θεωρείται το παλαιότερο στην Ευρώπη από την πε</a:t>
            </a:r>
            <a:r>
              <a:rPr lang="el-GR" sz="1800" b="1" dirty="0" smtClean="0"/>
              <a:t>ρίοδο του Μεσαίωνα. </a:t>
            </a:r>
            <a:endParaRPr sz="1800" b="1" i="0" u="none" strike="noStrike" cap="none">
              <a:solidFill>
                <a:srgbClr val="000000"/>
              </a:solidFill>
              <a:latin typeface="Arial"/>
              <a:ea typeface="Arial"/>
              <a:cs typeface="Arial"/>
              <a:sym typeface="Arial"/>
            </a:endParaRPr>
          </a:p>
        </p:txBody>
      </p:sp>
      <p:grpSp>
        <p:nvGrpSpPr>
          <p:cNvPr id="2" name="Google Shape;158;g292a9acef56_0_4"/>
          <p:cNvGrpSpPr/>
          <p:nvPr/>
        </p:nvGrpSpPr>
        <p:grpSpPr>
          <a:xfrm>
            <a:off x="0" y="0"/>
            <a:ext cx="8985251" cy="611188"/>
            <a:chOff x="0" y="0"/>
            <a:chExt cx="5660" cy="385"/>
          </a:xfrm>
        </p:grpSpPr>
        <p:sp>
          <p:nvSpPr>
            <p:cNvPr id="159" name="Google Shape;159;g292a9acef56_0_4"/>
            <p:cNvSpPr/>
            <p:nvPr/>
          </p:nvSpPr>
          <p:spPr>
            <a:xfrm>
              <a:off x="0" y="0"/>
              <a:ext cx="300" cy="300"/>
            </a:xfrm>
            <a:prstGeom prst="rect">
              <a:avLst/>
            </a:prstGeom>
            <a:gradFill>
              <a:gsLst>
                <a:gs pos="0">
                  <a:srgbClr val="8EC000"/>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0" name="Google Shape;160;g292a9acef56_0_4"/>
            <p:cNvSpPr/>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1" name="Google Shape;161;g292a9acef56_0_4"/>
            <p:cNvSpPr/>
            <p:nvPr/>
          </p:nvSpPr>
          <p:spPr>
            <a:xfrm>
              <a:off x="258" y="85"/>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2" name="Google Shape;162;g292a9acef56_0_4"/>
            <p:cNvSpPr/>
            <p:nvPr/>
          </p:nvSpPr>
          <p:spPr>
            <a:xfrm>
              <a:off x="345" y="0"/>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3" name="Google Shape;163;g292a9acef56_0_4"/>
            <p:cNvSpPr/>
            <p:nvPr/>
          </p:nvSpPr>
          <p:spPr>
            <a:xfrm>
              <a:off x="345" y="85"/>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4" name="Google Shape;164;g292a9acef56_0_4"/>
            <p:cNvSpPr/>
            <p:nvPr/>
          </p:nvSpPr>
          <p:spPr>
            <a:xfrm>
              <a:off x="173" y="173"/>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5" name="Google Shape;165;g292a9acef56_0_4"/>
            <p:cNvSpPr/>
            <p:nvPr/>
          </p:nvSpPr>
          <p:spPr>
            <a:xfrm>
              <a:off x="83" y="86"/>
              <a:ext cx="0" cy="0"/>
            </a:xfrm>
            <a:prstGeom prst="rect">
              <a:avLst/>
            </a:prstGeom>
            <a:solidFill>
              <a:srgbClr val="96969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6" name="Google Shape;166;g292a9acef56_0_4"/>
            <p:cNvSpPr/>
            <p:nvPr/>
          </p:nvSpPr>
          <p:spPr>
            <a:xfrm>
              <a:off x="258" y="171"/>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7" name="Google Shape;167;g292a9acef56_0_4"/>
            <p:cNvSpPr/>
            <p:nvPr/>
          </p:nvSpPr>
          <p:spPr>
            <a:xfrm>
              <a:off x="173" y="258"/>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168" name="Google Shape;168;g292a9acef56_0_4"/>
          <p:cNvSpPr/>
          <p:nvPr/>
        </p:nvSpPr>
        <p:spPr>
          <a:xfrm>
            <a:off x="908050" y="533400"/>
            <a:ext cx="7416900" cy="528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Times New Roman"/>
              <a:buNone/>
            </a:pPr>
            <a:r>
              <a:rPr lang="el-GR" sz="1800" b="1" dirty="0" smtClean="0">
                <a:solidFill>
                  <a:schemeClr val="dk1"/>
                </a:solidFill>
                <a:latin typeface="Book Antiqua"/>
                <a:ea typeface="Book Antiqua"/>
                <a:cs typeface="Book Antiqua"/>
                <a:sym typeface="Book Antiqua"/>
              </a:rPr>
              <a:t>3</a:t>
            </a:r>
            <a:r>
              <a:rPr lang="en-US" sz="1800" b="1" dirty="0" smtClean="0">
                <a:solidFill>
                  <a:schemeClr val="dk1"/>
                </a:solidFill>
                <a:latin typeface="Book Antiqua"/>
                <a:ea typeface="Book Antiqua"/>
                <a:cs typeface="Book Antiqua"/>
                <a:sym typeface="Book Antiqua"/>
              </a:rPr>
              <a:t>ο </a:t>
            </a:r>
            <a:r>
              <a:rPr lang="en-US" sz="1800" b="1" i="0" u="none" strike="noStrike" cap="none" dirty="0" err="1">
                <a:solidFill>
                  <a:schemeClr val="dk1"/>
                </a:solidFill>
                <a:latin typeface="Book Antiqua"/>
                <a:ea typeface="Book Antiqua"/>
                <a:cs typeface="Book Antiqua"/>
                <a:sym typeface="Book Antiqua"/>
              </a:rPr>
              <a:t>μάθημα</a:t>
            </a:r>
            <a:r>
              <a:rPr lang="en-US" sz="1800" b="1" i="0" u="none" strike="noStrike" cap="none" dirty="0">
                <a:solidFill>
                  <a:schemeClr val="dk1"/>
                </a:solidFill>
                <a:latin typeface="Book Antiqua"/>
                <a:ea typeface="Book Antiqua"/>
                <a:cs typeface="Book Antiqua"/>
                <a:sym typeface="Book Antiqua"/>
              </a:rPr>
              <a:t>- </a:t>
            </a:r>
            <a:r>
              <a:rPr lang="en-US" sz="1800" b="1" dirty="0" err="1">
                <a:solidFill>
                  <a:schemeClr val="dk1"/>
                </a:solidFill>
                <a:latin typeface="Book Antiqua"/>
                <a:ea typeface="Book Antiqua"/>
                <a:cs typeface="Book Antiqua"/>
                <a:sym typeface="Book Antiqua"/>
              </a:rPr>
              <a:t>Ευρωπαϊκά</a:t>
            </a:r>
            <a:r>
              <a:rPr lang="en-US" sz="1800" b="1" dirty="0">
                <a:solidFill>
                  <a:schemeClr val="dk1"/>
                </a:solidFill>
                <a:latin typeface="Book Antiqua"/>
                <a:ea typeface="Book Antiqua"/>
                <a:cs typeface="Book Antiqua"/>
                <a:sym typeface="Book Antiqua"/>
              </a:rPr>
              <a:t> </a:t>
            </a:r>
            <a:r>
              <a:rPr lang="en-US" sz="1800" b="1" dirty="0" err="1">
                <a:solidFill>
                  <a:schemeClr val="dk1"/>
                </a:solidFill>
                <a:latin typeface="Book Antiqua"/>
                <a:ea typeface="Book Antiqua"/>
                <a:cs typeface="Book Antiqua"/>
                <a:sym typeface="Book Antiqua"/>
              </a:rPr>
              <a:t>Πολιτικά</a:t>
            </a:r>
            <a:r>
              <a:rPr lang="en-US" sz="1800" b="1" dirty="0">
                <a:solidFill>
                  <a:schemeClr val="dk1"/>
                </a:solidFill>
                <a:latin typeface="Book Antiqua"/>
                <a:ea typeface="Book Antiqua"/>
                <a:cs typeface="Book Antiqua"/>
                <a:sym typeface="Book Antiqua"/>
              </a:rPr>
              <a:t> </a:t>
            </a:r>
            <a:r>
              <a:rPr lang="en-US" sz="1800" b="1" dirty="0" err="1" smtClean="0">
                <a:solidFill>
                  <a:schemeClr val="dk1"/>
                </a:solidFill>
                <a:latin typeface="Book Antiqua"/>
                <a:ea typeface="Book Antiqua"/>
                <a:cs typeface="Book Antiqua"/>
                <a:sym typeface="Book Antiqua"/>
              </a:rPr>
              <a:t>Συστήματα-Κυβέρνησ</a:t>
            </a:r>
            <a:r>
              <a:rPr lang="el-GR" sz="1800" b="1" dirty="0" smtClean="0">
                <a:solidFill>
                  <a:schemeClr val="dk1"/>
                </a:solidFill>
                <a:latin typeface="Book Antiqua"/>
                <a:ea typeface="Book Antiqua"/>
                <a:cs typeface="Book Antiqua"/>
                <a:sym typeface="Book Antiqua"/>
              </a:rPr>
              <a:t>εις και κοινοβούλια</a:t>
            </a:r>
            <a:r>
              <a:rPr lang="en-US" sz="1800" b="1" dirty="0" smtClean="0">
                <a:solidFill>
                  <a:schemeClr val="dk1"/>
                </a:solidFill>
                <a:latin typeface="Book Antiqua"/>
                <a:ea typeface="Book Antiqua"/>
                <a:cs typeface="Book Antiqua"/>
                <a:sym typeface="Book Antiqua"/>
              </a:rPr>
              <a:t> </a:t>
            </a:r>
            <a:endParaRPr sz="1800" b="0" i="0" u="none" strike="noStrike" cap="none">
              <a:solidFill>
                <a:schemeClr val="dk1"/>
              </a:solidFill>
              <a:latin typeface="Arial"/>
              <a:ea typeface="Arial"/>
              <a:cs typeface="Arial"/>
              <a:sym typeface="Arial"/>
            </a:endParaRPr>
          </a:p>
        </p:txBody>
      </p:sp>
      <p:pic>
        <p:nvPicPr>
          <p:cNvPr id="72706" name="Picture 2" descr="The Parliament House | Alþingi"/>
          <p:cNvPicPr>
            <a:picLocks noChangeAspect="1" noChangeArrowheads="1"/>
          </p:cNvPicPr>
          <p:nvPr/>
        </p:nvPicPr>
        <p:blipFill>
          <a:blip r:embed="rId3"/>
          <a:srcRect/>
          <a:stretch>
            <a:fillRect/>
          </a:stretch>
        </p:blipFill>
        <p:spPr bwMode="auto">
          <a:xfrm>
            <a:off x="489607" y="1612900"/>
            <a:ext cx="7663793" cy="34671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6"/>
        <p:cNvGrpSpPr/>
        <p:nvPr/>
      </p:nvGrpSpPr>
      <p:grpSpPr>
        <a:xfrm>
          <a:off x="0" y="0"/>
          <a:ext cx="0" cy="0"/>
          <a:chOff x="0" y="0"/>
          <a:chExt cx="0" cy="0"/>
        </a:xfrm>
      </p:grpSpPr>
      <p:sp>
        <p:nvSpPr>
          <p:cNvPr id="157" name="Google Shape;157;g292a9acef56_0_4"/>
          <p:cNvSpPr/>
          <p:nvPr/>
        </p:nvSpPr>
        <p:spPr>
          <a:xfrm>
            <a:off x="0" y="1104900"/>
            <a:ext cx="9144000" cy="57531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800"/>
              <a:buFont typeface="Arial"/>
              <a:buNone/>
            </a:pPr>
            <a:r>
              <a:rPr lang="en-US" sz="1800" b="1" i="0" u="none" strike="noStrike" cap="none" dirty="0" smtClean="0">
                <a:solidFill>
                  <a:srgbClr val="000000"/>
                </a:solidFill>
                <a:latin typeface="Arial"/>
                <a:ea typeface="Arial"/>
                <a:cs typeface="Arial"/>
                <a:sym typeface="Arial"/>
              </a:rPr>
              <a:t> </a:t>
            </a:r>
            <a:r>
              <a:rPr lang="el-GR" sz="1800" b="1" i="0" u="none" strike="noStrike" cap="none" dirty="0" smtClean="0">
                <a:solidFill>
                  <a:srgbClr val="000000"/>
                </a:solidFill>
                <a:latin typeface="Arial"/>
                <a:ea typeface="Arial"/>
                <a:cs typeface="Arial"/>
                <a:sym typeface="Arial"/>
              </a:rPr>
              <a:t>Σταθμοί στην εξέλιξη του κοινοβουλευτισμού σε διεθνές επίπεδο</a:t>
            </a:r>
          </a:p>
          <a:p>
            <a:pPr marL="0" marR="0" lvl="0" indent="0" algn="l" rtl="0">
              <a:lnSpc>
                <a:spcPct val="115000"/>
              </a:lnSpc>
              <a:spcBef>
                <a:spcPts val="0"/>
              </a:spcBef>
              <a:spcAft>
                <a:spcPts val="0"/>
              </a:spcAft>
              <a:buClr>
                <a:srgbClr val="000000"/>
              </a:buClr>
              <a:buSzPts val="1800"/>
              <a:buFont typeface="Arial"/>
              <a:buNone/>
            </a:pPr>
            <a:endParaRPr lang="el-GR" sz="1800" b="1" dirty="0" smtClean="0"/>
          </a:p>
          <a:p>
            <a:pPr marL="0" marR="0" lvl="0" indent="0" algn="l" rtl="0">
              <a:lnSpc>
                <a:spcPct val="115000"/>
              </a:lnSpc>
              <a:spcBef>
                <a:spcPts val="0"/>
              </a:spcBef>
              <a:spcAft>
                <a:spcPts val="0"/>
              </a:spcAft>
              <a:buClr>
                <a:srgbClr val="000000"/>
              </a:buClr>
              <a:buSzPts val="1800"/>
              <a:buFontTx/>
              <a:buChar char="-"/>
            </a:pPr>
            <a:r>
              <a:rPr lang="el-GR" sz="1800" b="1" i="0" u="none" strike="noStrike" cap="none" dirty="0" smtClean="0">
                <a:solidFill>
                  <a:srgbClr val="000000"/>
                </a:solidFill>
                <a:latin typeface="Arial"/>
                <a:ea typeface="Arial"/>
                <a:cs typeface="Arial"/>
                <a:sym typeface="Arial"/>
              </a:rPr>
              <a:t>Προϊστορική περίοδος</a:t>
            </a:r>
            <a:r>
              <a:rPr lang="en-US" sz="1800" b="1" i="0" u="none" strike="noStrike" cap="none" dirty="0" smtClean="0">
                <a:solidFill>
                  <a:srgbClr val="000000"/>
                </a:solidFill>
                <a:latin typeface="Arial"/>
                <a:ea typeface="Arial"/>
                <a:cs typeface="Arial"/>
                <a:sym typeface="Arial"/>
              </a:rPr>
              <a:t> : </a:t>
            </a:r>
            <a:r>
              <a:rPr lang="el-GR" sz="1800" b="1" i="0" u="none" strike="noStrike" cap="none" dirty="0" smtClean="0">
                <a:solidFill>
                  <a:srgbClr val="000000"/>
                </a:solidFill>
                <a:latin typeface="Arial"/>
                <a:ea typeface="Arial"/>
                <a:cs typeface="Arial"/>
                <a:sym typeface="Arial"/>
              </a:rPr>
              <a:t>συνέλευση των μεγαλύτερων σε ηλικία μελών της κοινότητας στα πλαίσια μιας φυλής…</a:t>
            </a:r>
          </a:p>
          <a:p>
            <a:pPr marL="0" marR="0" lvl="0" indent="0" algn="l" rtl="0">
              <a:lnSpc>
                <a:spcPct val="115000"/>
              </a:lnSpc>
              <a:spcBef>
                <a:spcPts val="0"/>
              </a:spcBef>
              <a:spcAft>
                <a:spcPts val="0"/>
              </a:spcAft>
              <a:buClr>
                <a:srgbClr val="000000"/>
              </a:buClr>
              <a:buSzPts val="1800"/>
            </a:pPr>
            <a:endParaRPr lang="el-GR" sz="1800" b="1" i="0" u="none" strike="noStrike" cap="none" dirty="0" smtClean="0">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800"/>
              <a:buFontTx/>
              <a:buChar char="-"/>
            </a:pPr>
            <a:r>
              <a:rPr lang="el-GR" sz="1800" b="1" i="0" u="none" strike="noStrike" cap="none" dirty="0" smtClean="0">
                <a:solidFill>
                  <a:srgbClr val="000000"/>
                </a:solidFill>
                <a:latin typeface="Arial"/>
                <a:ea typeface="Arial"/>
                <a:cs typeface="Arial"/>
                <a:sym typeface="Arial"/>
              </a:rPr>
              <a:t>Κλασική περίοδος</a:t>
            </a:r>
            <a:r>
              <a:rPr lang="en-US" sz="1800" b="1" dirty="0" smtClean="0"/>
              <a:t>: </a:t>
            </a:r>
            <a:r>
              <a:rPr lang="el-GR" sz="1800" b="1" dirty="0" smtClean="0"/>
              <a:t>συνελεύσεις στις ελληνικές πόλεις- κράτη</a:t>
            </a:r>
          </a:p>
          <a:p>
            <a:pPr marL="0" marR="0" lvl="0" indent="0" algn="l" rtl="0">
              <a:lnSpc>
                <a:spcPct val="115000"/>
              </a:lnSpc>
              <a:spcBef>
                <a:spcPts val="0"/>
              </a:spcBef>
              <a:spcAft>
                <a:spcPts val="0"/>
              </a:spcAft>
              <a:buClr>
                <a:srgbClr val="000000"/>
              </a:buClr>
              <a:buSzPts val="1800"/>
            </a:pPr>
            <a:endParaRPr lang="el-GR" sz="1800" b="1" dirty="0" smtClean="0"/>
          </a:p>
          <a:p>
            <a:pPr marL="0" marR="0" lvl="0" indent="0" algn="l" rtl="0">
              <a:lnSpc>
                <a:spcPct val="115000"/>
              </a:lnSpc>
              <a:spcBef>
                <a:spcPts val="0"/>
              </a:spcBef>
              <a:spcAft>
                <a:spcPts val="0"/>
              </a:spcAft>
              <a:buClr>
                <a:srgbClr val="000000"/>
              </a:buClr>
              <a:buSzPts val="1800"/>
              <a:buFontTx/>
              <a:buChar char="-"/>
            </a:pPr>
            <a:r>
              <a:rPr lang="en-US" sz="1800" b="1" i="0" u="none" strike="noStrike" cap="none" dirty="0" smtClean="0">
                <a:solidFill>
                  <a:srgbClr val="000000"/>
                </a:solidFill>
                <a:latin typeface="Arial"/>
                <a:ea typeface="Arial"/>
                <a:cs typeface="Arial"/>
                <a:sym typeface="Arial"/>
              </a:rPr>
              <a:t>H </a:t>
            </a:r>
            <a:r>
              <a:rPr lang="el-GR" sz="1800" b="1" i="0" u="none" strike="noStrike" cap="none" dirty="0" smtClean="0">
                <a:solidFill>
                  <a:srgbClr val="000000"/>
                </a:solidFill>
                <a:latin typeface="Arial"/>
                <a:ea typeface="Arial"/>
                <a:cs typeface="Arial"/>
                <a:sym typeface="Arial"/>
              </a:rPr>
              <a:t>Γερουσία στη Ρωμαϊκή περίοδο</a:t>
            </a:r>
          </a:p>
          <a:p>
            <a:pPr marL="0" marR="0" lvl="0" indent="0" algn="l" rtl="0">
              <a:lnSpc>
                <a:spcPct val="115000"/>
              </a:lnSpc>
              <a:spcBef>
                <a:spcPts val="0"/>
              </a:spcBef>
              <a:spcAft>
                <a:spcPts val="0"/>
              </a:spcAft>
              <a:buClr>
                <a:srgbClr val="000000"/>
              </a:buClr>
              <a:buSzPts val="1800"/>
            </a:pPr>
            <a:endParaRPr lang="el-GR" sz="1800" b="1" i="0" u="none" strike="noStrike" cap="none" dirty="0" smtClean="0">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800"/>
              <a:buFontTx/>
              <a:buChar char="-"/>
            </a:pPr>
            <a:r>
              <a:rPr lang="el-GR" sz="1800" b="1" dirty="0" smtClean="0"/>
              <a:t>Οι Σύνοδοι και άλλες συνελεύσεις στο πλαίσιο του Χριστιανισμού</a:t>
            </a:r>
          </a:p>
          <a:p>
            <a:pPr marL="0" marR="0" lvl="0" indent="0" algn="l" rtl="0">
              <a:lnSpc>
                <a:spcPct val="115000"/>
              </a:lnSpc>
              <a:spcBef>
                <a:spcPts val="0"/>
              </a:spcBef>
              <a:spcAft>
                <a:spcPts val="0"/>
              </a:spcAft>
              <a:buClr>
                <a:srgbClr val="000000"/>
              </a:buClr>
              <a:buSzPts val="1800"/>
              <a:buFontTx/>
              <a:buChar char="-"/>
            </a:pPr>
            <a:endParaRPr lang="el-GR" sz="1800" b="1" dirty="0" smtClean="0"/>
          </a:p>
          <a:p>
            <a:pPr marL="0" marR="0" lvl="0" indent="0" algn="l" rtl="0">
              <a:lnSpc>
                <a:spcPct val="115000"/>
              </a:lnSpc>
              <a:spcBef>
                <a:spcPts val="0"/>
              </a:spcBef>
              <a:spcAft>
                <a:spcPts val="0"/>
              </a:spcAft>
              <a:buClr>
                <a:srgbClr val="000000"/>
              </a:buClr>
              <a:buSzPts val="1800"/>
              <a:buFontTx/>
              <a:buChar char="-"/>
            </a:pPr>
            <a:r>
              <a:rPr lang="el-GR" sz="1800" b="1" dirty="0" smtClean="0"/>
              <a:t>Τα Συμβούλια των Ιταλικών πόλεων-κρατών</a:t>
            </a:r>
          </a:p>
          <a:p>
            <a:pPr marL="0" marR="0" lvl="0" indent="0" algn="l" rtl="0">
              <a:lnSpc>
                <a:spcPct val="115000"/>
              </a:lnSpc>
              <a:spcBef>
                <a:spcPts val="0"/>
              </a:spcBef>
              <a:spcAft>
                <a:spcPts val="0"/>
              </a:spcAft>
              <a:buClr>
                <a:srgbClr val="000000"/>
              </a:buClr>
              <a:buSzPts val="1800"/>
              <a:buFontTx/>
              <a:buChar char="-"/>
            </a:pPr>
            <a:endParaRPr lang="el-GR" sz="1800" b="1" dirty="0" smtClean="0"/>
          </a:p>
          <a:p>
            <a:pPr marL="0" marR="0" lvl="0" indent="0" algn="l" rtl="0">
              <a:lnSpc>
                <a:spcPct val="115000"/>
              </a:lnSpc>
              <a:spcBef>
                <a:spcPts val="0"/>
              </a:spcBef>
              <a:spcAft>
                <a:spcPts val="0"/>
              </a:spcAft>
              <a:buClr>
                <a:srgbClr val="000000"/>
              </a:buClr>
              <a:buSzPts val="1800"/>
              <a:buFontTx/>
              <a:buChar char="-"/>
            </a:pPr>
            <a:r>
              <a:rPr lang="el-GR" sz="1800" b="1" dirty="0" smtClean="0"/>
              <a:t>Τα Συμβούλια των Σαξόνων και των Σκανδιναβών</a:t>
            </a:r>
          </a:p>
          <a:p>
            <a:pPr marL="0" marR="0" lvl="0" indent="0" algn="l" rtl="0">
              <a:lnSpc>
                <a:spcPct val="115000"/>
              </a:lnSpc>
              <a:spcBef>
                <a:spcPts val="0"/>
              </a:spcBef>
              <a:spcAft>
                <a:spcPts val="0"/>
              </a:spcAft>
              <a:buClr>
                <a:srgbClr val="000000"/>
              </a:buClr>
              <a:buSzPts val="1800"/>
              <a:buFontTx/>
              <a:buChar char="-"/>
            </a:pPr>
            <a:endParaRPr lang="el-GR" sz="1800" b="1" dirty="0" smtClean="0"/>
          </a:p>
          <a:p>
            <a:pPr marL="0" marR="0" lvl="0" indent="0" algn="l" rtl="0">
              <a:lnSpc>
                <a:spcPct val="115000"/>
              </a:lnSpc>
              <a:spcBef>
                <a:spcPts val="0"/>
              </a:spcBef>
              <a:spcAft>
                <a:spcPts val="0"/>
              </a:spcAft>
              <a:buClr>
                <a:srgbClr val="000000"/>
              </a:buClr>
              <a:buSzPts val="1800"/>
              <a:buFontTx/>
              <a:buChar char="-"/>
            </a:pPr>
            <a:r>
              <a:rPr lang="el-GR" sz="1800" b="1" dirty="0" smtClean="0"/>
              <a:t>Τα Συμβούλια ή και κοινοβούλια σε Μουσουλμανικές κοινωνίες και κράτη</a:t>
            </a:r>
          </a:p>
          <a:p>
            <a:pPr marL="0" marR="0" lvl="0" indent="0" algn="l" rtl="0">
              <a:lnSpc>
                <a:spcPct val="115000"/>
              </a:lnSpc>
              <a:spcBef>
                <a:spcPts val="0"/>
              </a:spcBef>
              <a:spcAft>
                <a:spcPts val="0"/>
              </a:spcAft>
              <a:buClr>
                <a:srgbClr val="000000"/>
              </a:buClr>
              <a:buSzPts val="1800"/>
              <a:buFontTx/>
              <a:buChar char="-"/>
            </a:pPr>
            <a:endParaRPr lang="el-GR" sz="1800" b="1" dirty="0" smtClean="0"/>
          </a:p>
          <a:p>
            <a:pPr marL="0" marR="0" lvl="0" indent="0" algn="l" rtl="0">
              <a:lnSpc>
                <a:spcPct val="115000"/>
              </a:lnSpc>
              <a:spcBef>
                <a:spcPts val="0"/>
              </a:spcBef>
              <a:spcAft>
                <a:spcPts val="0"/>
              </a:spcAft>
              <a:buClr>
                <a:srgbClr val="000000"/>
              </a:buClr>
              <a:buSzPts val="1800"/>
              <a:buFontTx/>
              <a:buChar char="-"/>
            </a:pPr>
            <a:r>
              <a:rPr lang="el-GR" sz="1800" b="1" dirty="0" smtClean="0"/>
              <a:t>Τα σύγχρονα κοινοβούλια ως ο πυρήνας της αντιπροσωπευτικής δημοκρατίας</a:t>
            </a:r>
            <a:endParaRPr lang="el-GR" sz="1800" b="1" dirty="0" smtClean="0"/>
          </a:p>
          <a:p>
            <a:pPr marL="0" marR="0" lvl="0" indent="0" algn="l" rtl="0">
              <a:lnSpc>
                <a:spcPct val="115000"/>
              </a:lnSpc>
              <a:spcBef>
                <a:spcPts val="0"/>
              </a:spcBef>
              <a:spcAft>
                <a:spcPts val="0"/>
              </a:spcAft>
              <a:buClr>
                <a:srgbClr val="000000"/>
              </a:buClr>
              <a:buSzPts val="1800"/>
              <a:buFontTx/>
              <a:buChar char="-"/>
            </a:pPr>
            <a:endParaRPr lang="el-GR" sz="1800" b="1" dirty="0" smtClean="0"/>
          </a:p>
          <a:p>
            <a:pPr marL="0" marR="0" lvl="0" indent="0" algn="l" rtl="0">
              <a:lnSpc>
                <a:spcPct val="115000"/>
              </a:lnSpc>
              <a:spcBef>
                <a:spcPts val="0"/>
              </a:spcBef>
              <a:spcAft>
                <a:spcPts val="0"/>
              </a:spcAft>
              <a:buClr>
                <a:srgbClr val="000000"/>
              </a:buClr>
              <a:buSzPts val="1800"/>
              <a:buFontTx/>
              <a:buChar char="-"/>
            </a:pPr>
            <a:endParaRPr lang="el-GR" sz="1800" b="1" dirty="0" smtClean="0"/>
          </a:p>
          <a:p>
            <a:pPr marL="0" marR="0" lvl="0" indent="0" algn="l" rtl="0">
              <a:lnSpc>
                <a:spcPct val="115000"/>
              </a:lnSpc>
              <a:spcBef>
                <a:spcPts val="0"/>
              </a:spcBef>
              <a:spcAft>
                <a:spcPts val="0"/>
              </a:spcAft>
              <a:buClr>
                <a:srgbClr val="000000"/>
              </a:buClr>
              <a:buSzPts val="1800"/>
              <a:buFontTx/>
              <a:buChar char="-"/>
            </a:pPr>
            <a:endParaRPr lang="el-GR" sz="1800" b="1" dirty="0" smtClean="0"/>
          </a:p>
          <a:p>
            <a:pPr marL="0" marR="0" lvl="0" indent="0" algn="l" rtl="0">
              <a:lnSpc>
                <a:spcPct val="115000"/>
              </a:lnSpc>
              <a:spcBef>
                <a:spcPts val="0"/>
              </a:spcBef>
              <a:spcAft>
                <a:spcPts val="0"/>
              </a:spcAft>
              <a:buClr>
                <a:srgbClr val="000000"/>
              </a:buClr>
              <a:buSzPts val="1800"/>
              <a:buFontTx/>
              <a:buChar char="-"/>
            </a:pPr>
            <a:endParaRPr lang="el-GR" sz="1800" b="1" dirty="0" smtClean="0"/>
          </a:p>
          <a:p>
            <a:pPr marL="0" marR="0" lvl="0" indent="0" algn="l" rtl="0">
              <a:lnSpc>
                <a:spcPct val="115000"/>
              </a:lnSpc>
              <a:spcBef>
                <a:spcPts val="0"/>
              </a:spcBef>
              <a:spcAft>
                <a:spcPts val="0"/>
              </a:spcAft>
              <a:buClr>
                <a:srgbClr val="000000"/>
              </a:buClr>
              <a:buSzPts val="1800"/>
              <a:buFontTx/>
              <a:buChar char="-"/>
            </a:pPr>
            <a:endParaRPr lang="el-GR" sz="1800" b="1" i="0" u="none" strike="noStrike" cap="none" dirty="0" smtClean="0">
              <a:solidFill>
                <a:srgbClr val="000000"/>
              </a:solidFill>
              <a:latin typeface="Arial"/>
              <a:ea typeface="Arial"/>
              <a:cs typeface="Arial"/>
              <a:sym typeface="Arial"/>
            </a:endParaRPr>
          </a:p>
        </p:txBody>
      </p:sp>
      <p:grpSp>
        <p:nvGrpSpPr>
          <p:cNvPr id="2" name="Google Shape;158;g292a9acef56_0_4"/>
          <p:cNvGrpSpPr/>
          <p:nvPr/>
        </p:nvGrpSpPr>
        <p:grpSpPr>
          <a:xfrm>
            <a:off x="0" y="0"/>
            <a:ext cx="8985251" cy="611188"/>
            <a:chOff x="0" y="0"/>
            <a:chExt cx="5660" cy="385"/>
          </a:xfrm>
        </p:grpSpPr>
        <p:sp>
          <p:nvSpPr>
            <p:cNvPr id="159" name="Google Shape;159;g292a9acef56_0_4"/>
            <p:cNvSpPr/>
            <p:nvPr/>
          </p:nvSpPr>
          <p:spPr>
            <a:xfrm>
              <a:off x="0" y="0"/>
              <a:ext cx="300" cy="300"/>
            </a:xfrm>
            <a:prstGeom prst="rect">
              <a:avLst/>
            </a:prstGeom>
            <a:gradFill>
              <a:gsLst>
                <a:gs pos="0">
                  <a:srgbClr val="8EC000"/>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0" name="Google Shape;160;g292a9acef56_0_4"/>
            <p:cNvSpPr/>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1" name="Google Shape;161;g292a9acef56_0_4"/>
            <p:cNvSpPr/>
            <p:nvPr/>
          </p:nvSpPr>
          <p:spPr>
            <a:xfrm>
              <a:off x="258" y="85"/>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2" name="Google Shape;162;g292a9acef56_0_4"/>
            <p:cNvSpPr/>
            <p:nvPr/>
          </p:nvSpPr>
          <p:spPr>
            <a:xfrm>
              <a:off x="345" y="0"/>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3" name="Google Shape;163;g292a9acef56_0_4"/>
            <p:cNvSpPr/>
            <p:nvPr/>
          </p:nvSpPr>
          <p:spPr>
            <a:xfrm>
              <a:off x="345" y="85"/>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4" name="Google Shape;164;g292a9acef56_0_4"/>
            <p:cNvSpPr/>
            <p:nvPr/>
          </p:nvSpPr>
          <p:spPr>
            <a:xfrm>
              <a:off x="173" y="173"/>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5" name="Google Shape;165;g292a9acef56_0_4"/>
            <p:cNvSpPr/>
            <p:nvPr/>
          </p:nvSpPr>
          <p:spPr>
            <a:xfrm>
              <a:off x="83" y="86"/>
              <a:ext cx="0" cy="0"/>
            </a:xfrm>
            <a:prstGeom prst="rect">
              <a:avLst/>
            </a:prstGeom>
            <a:solidFill>
              <a:srgbClr val="96969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6" name="Google Shape;166;g292a9acef56_0_4"/>
            <p:cNvSpPr/>
            <p:nvPr/>
          </p:nvSpPr>
          <p:spPr>
            <a:xfrm>
              <a:off x="258" y="171"/>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7" name="Google Shape;167;g292a9acef56_0_4"/>
            <p:cNvSpPr/>
            <p:nvPr/>
          </p:nvSpPr>
          <p:spPr>
            <a:xfrm>
              <a:off x="173" y="258"/>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168" name="Google Shape;168;g292a9acef56_0_4"/>
          <p:cNvSpPr/>
          <p:nvPr/>
        </p:nvSpPr>
        <p:spPr>
          <a:xfrm>
            <a:off x="908050" y="533400"/>
            <a:ext cx="7416900" cy="528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Times New Roman"/>
              <a:buNone/>
            </a:pPr>
            <a:r>
              <a:rPr lang="el-GR" sz="1800" b="1" dirty="0" smtClean="0">
                <a:solidFill>
                  <a:schemeClr val="dk1"/>
                </a:solidFill>
                <a:latin typeface="Book Antiqua"/>
                <a:ea typeface="Book Antiqua"/>
                <a:cs typeface="Book Antiqua"/>
                <a:sym typeface="Book Antiqua"/>
              </a:rPr>
              <a:t>3</a:t>
            </a:r>
            <a:r>
              <a:rPr lang="en-US" sz="1800" b="1" dirty="0" smtClean="0">
                <a:solidFill>
                  <a:schemeClr val="dk1"/>
                </a:solidFill>
                <a:latin typeface="Book Antiqua"/>
                <a:ea typeface="Book Antiqua"/>
                <a:cs typeface="Book Antiqua"/>
                <a:sym typeface="Book Antiqua"/>
              </a:rPr>
              <a:t>ο </a:t>
            </a:r>
            <a:r>
              <a:rPr lang="en-US" sz="1800" b="1" i="0" u="none" strike="noStrike" cap="none" dirty="0" err="1">
                <a:solidFill>
                  <a:schemeClr val="dk1"/>
                </a:solidFill>
                <a:latin typeface="Book Antiqua"/>
                <a:ea typeface="Book Antiqua"/>
                <a:cs typeface="Book Antiqua"/>
                <a:sym typeface="Book Antiqua"/>
              </a:rPr>
              <a:t>μάθημα</a:t>
            </a:r>
            <a:r>
              <a:rPr lang="en-US" sz="1800" b="1" i="0" u="none" strike="noStrike" cap="none" dirty="0">
                <a:solidFill>
                  <a:schemeClr val="dk1"/>
                </a:solidFill>
                <a:latin typeface="Book Antiqua"/>
                <a:ea typeface="Book Antiqua"/>
                <a:cs typeface="Book Antiqua"/>
                <a:sym typeface="Book Antiqua"/>
              </a:rPr>
              <a:t>- </a:t>
            </a:r>
            <a:r>
              <a:rPr lang="en-US" sz="1800" b="1" dirty="0" err="1">
                <a:solidFill>
                  <a:schemeClr val="dk1"/>
                </a:solidFill>
                <a:latin typeface="Book Antiqua"/>
                <a:ea typeface="Book Antiqua"/>
                <a:cs typeface="Book Antiqua"/>
                <a:sym typeface="Book Antiqua"/>
              </a:rPr>
              <a:t>Ευρωπαϊκά</a:t>
            </a:r>
            <a:r>
              <a:rPr lang="en-US" sz="1800" b="1" dirty="0">
                <a:solidFill>
                  <a:schemeClr val="dk1"/>
                </a:solidFill>
                <a:latin typeface="Book Antiqua"/>
                <a:ea typeface="Book Antiqua"/>
                <a:cs typeface="Book Antiqua"/>
                <a:sym typeface="Book Antiqua"/>
              </a:rPr>
              <a:t> </a:t>
            </a:r>
            <a:r>
              <a:rPr lang="en-US" sz="1800" b="1" dirty="0" err="1">
                <a:solidFill>
                  <a:schemeClr val="dk1"/>
                </a:solidFill>
                <a:latin typeface="Book Antiqua"/>
                <a:ea typeface="Book Antiqua"/>
                <a:cs typeface="Book Antiqua"/>
                <a:sym typeface="Book Antiqua"/>
              </a:rPr>
              <a:t>Πολιτικά</a:t>
            </a:r>
            <a:r>
              <a:rPr lang="en-US" sz="1800" b="1" dirty="0">
                <a:solidFill>
                  <a:schemeClr val="dk1"/>
                </a:solidFill>
                <a:latin typeface="Book Antiqua"/>
                <a:ea typeface="Book Antiqua"/>
                <a:cs typeface="Book Antiqua"/>
                <a:sym typeface="Book Antiqua"/>
              </a:rPr>
              <a:t> </a:t>
            </a:r>
            <a:r>
              <a:rPr lang="en-US" sz="1800" b="1" dirty="0" err="1" smtClean="0">
                <a:solidFill>
                  <a:schemeClr val="dk1"/>
                </a:solidFill>
                <a:latin typeface="Book Antiqua"/>
                <a:ea typeface="Book Antiqua"/>
                <a:cs typeface="Book Antiqua"/>
                <a:sym typeface="Book Antiqua"/>
              </a:rPr>
              <a:t>Συστήματα-Κυβέρνησ</a:t>
            </a:r>
            <a:r>
              <a:rPr lang="el-GR" sz="1800" b="1" dirty="0" smtClean="0">
                <a:solidFill>
                  <a:schemeClr val="dk1"/>
                </a:solidFill>
                <a:latin typeface="Book Antiqua"/>
                <a:ea typeface="Book Antiqua"/>
                <a:cs typeface="Book Antiqua"/>
                <a:sym typeface="Book Antiqua"/>
              </a:rPr>
              <a:t>εις και κοινοβούλια</a:t>
            </a:r>
            <a:r>
              <a:rPr lang="en-US" sz="1800" b="1" dirty="0" smtClean="0">
                <a:solidFill>
                  <a:schemeClr val="dk1"/>
                </a:solidFill>
                <a:latin typeface="Book Antiqua"/>
                <a:ea typeface="Book Antiqua"/>
                <a:cs typeface="Book Antiqua"/>
                <a:sym typeface="Book Antiqua"/>
              </a:rPr>
              <a:t> </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6"/>
        <p:cNvGrpSpPr/>
        <p:nvPr/>
      </p:nvGrpSpPr>
      <p:grpSpPr>
        <a:xfrm>
          <a:off x="0" y="0"/>
          <a:ext cx="0" cy="0"/>
          <a:chOff x="0" y="0"/>
          <a:chExt cx="0" cy="0"/>
        </a:xfrm>
      </p:grpSpPr>
      <p:sp>
        <p:nvSpPr>
          <p:cNvPr id="157" name="Google Shape;157;g292a9acef56_0_4"/>
          <p:cNvSpPr/>
          <p:nvPr/>
        </p:nvSpPr>
        <p:spPr>
          <a:xfrm>
            <a:off x="0" y="1104900"/>
            <a:ext cx="9144000" cy="57531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algn="just">
              <a:lnSpc>
                <a:spcPct val="115000"/>
              </a:lnSpc>
              <a:buSzPts val="1800"/>
            </a:pPr>
            <a:r>
              <a:rPr lang="en-US" sz="1800" b="1" i="0" u="none" strike="noStrike" cap="none" dirty="0" smtClean="0">
                <a:solidFill>
                  <a:srgbClr val="000000"/>
                </a:solidFill>
                <a:latin typeface="Arial"/>
                <a:ea typeface="Arial"/>
                <a:cs typeface="Arial"/>
                <a:sym typeface="Arial"/>
              </a:rPr>
              <a:t> </a:t>
            </a:r>
            <a:r>
              <a:rPr lang="en-US" sz="1800" b="1" dirty="0" smtClean="0"/>
              <a:t> </a:t>
            </a:r>
            <a:r>
              <a:rPr lang="el-GR" sz="1800" b="1" dirty="0" smtClean="0"/>
              <a:t>Σταθμοί στην εξέλιξη του κοινοβουλευτισμού σε διεθνές επίπεδο</a:t>
            </a:r>
          </a:p>
          <a:p>
            <a:pPr marL="0" marR="0" lvl="0" indent="0" algn="just" rtl="0">
              <a:lnSpc>
                <a:spcPct val="115000"/>
              </a:lnSpc>
              <a:spcBef>
                <a:spcPts val="0"/>
              </a:spcBef>
              <a:spcAft>
                <a:spcPts val="0"/>
              </a:spcAft>
              <a:buClr>
                <a:srgbClr val="000000"/>
              </a:buClr>
              <a:buSzPts val="1800"/>
              <a:buFont typeface="Arial"/>
              <a:buNone/>
            </a:pPr>
            <a:endParaRPr lang="el-GR" sz="1800" b="1" dirty="0" smtClean="0"/>
          </a:p>
          <a:p>
            <a:pPr marL="0" marR="0" lvl="0" indent="0" algn="just" rtl="0">
              <a:lnSpc>
                <a:spcPct val="115000"/>
              </a:lnSpc>
              <a:spcBef>
                <a:spcPts val="0"/>
              </a:spcBef>
              <a:spcAft>
                <a:spcPts val="0"/>
              </a:spcAft>
              <a:buClr>
                <a:srgbClr val="000000"/>
              </a:buClr>
              <a:buSzPts val="1800"/>
              <a:buFontTx/>
              <a:buChar char="-"/>
            </a:pPr>
            <a:r>
              <a:rPr lang="el-GR" sz="1800" b="1" dirty="0" smtClean="0"/>
              <a:t>Πολύ σημαντική ήταν η εξέλιξη των αυτοκρατοριών, των βασιλείων αλλά και των κρατών. </a:t>
            </a:r>
          </a:p>
          <a:p>
            <a:pPr marL="0" marR="0" lvl="0" indent="0" algn="just" rtl="0">
              <a:lnSpc>
                <a:spcPct val="115000"/>
              </a:lnSpc>
              <a:spcBef>
                <a:spcPts val="0"/>
              </a:spcBef>
              <a:spcAft>
                <a:spcPts val="0"/>
              </a:spcAft>
              <a:buClr>
                <a:srgbClr val="000000"/>
              </a:buClr>
              <a:buSzPts val="1800"/>
              <a:buFontTx/>
              <a:buChar char="-"/>
            </a:pPr>
            <a:endParaRPr lang="el-GR" sz="1800" b="1" dirty="0" smtClean="0"/>
          </a:p>
          <a:p>
            <a:pPr marL="0" marR="0" lvl="0" indent="0" algn="just" rtl="0">
              <a:lnSpc>
                <a:spcPct val="115000"/>
              </a:lnSpc>
              <a:spcBef>
                <a:spcPts val="0"/>
              </a:spcBef>
              <a:spcAft>
                <a:spcPts val="0"/>
              </a:spcAft>
              <a:buClr>
                <a:srgbClr val="000000"/>
              </a:buClr>
              <a:buSzPts val="1800"/>
            </a:pPr>
            <a:r>
              <a:rPr lang="el-GR" sz="1800" b="1" dirty="0" smtClean="0"/>
              <a:t>Π.χ. </a:t>
            </a:r>
          </a:p>
          <a:p>
            <a:pPr marL="0" marR="0" lvl="0" indent="0" algn="just" rtl="0">
              <a:lnSpc>
                <a:spcPct val="115000"/>
              </a:lnSpc>
              <a:spcBef>
                <a:spcPts val="0"/>
              </a:spcBef>
              <a:spcAft>
                <a:spcPts val="0"/>
              </a:spcAft>
              <a:buClr>
                <a:srgbClr val="000000"/>
              </a:buClr>
              <a:buSzPts val="1800"/>
            </a:pPr>
            <a:r>
              <a:rPr lang="el-GR" sz="1800" b="1" dirty="0" smtClean="0"/>
              <a:t> </a:t>
            </a:r>
            <a:r>
              <a:rPr lang="el-GR" sz="1800" b="1" dirty="0" smtClean="0"/>
              <a:t> -Συχνά οι αυτοκράτορες και οι μονάρχες συγκροτούσαν συμβούλια τα οποία αντιπροσώπευαν διαφορετικές περιοχές και λαούς </a:t>
            </a:r>
          </a:p>
          <a:p>
            <a:pPr marL="0" marR="0" lvl="0" indent="0" algn="just" rtl="0">
              <a:lnSpc>
                <a:spcPct val="115000"/>
              </a:lnSpc>
              <a:spcBef>
                <a:spcPts val="0"/>
              </a:spcBef>
              <a:spcAft>
                <a:spcPts val="0"/>
              </a:spcAft>
              <a:buClr>
                <a:srgbClr val="000000"/>
              </a:buClr>
              <a:buSzPts val="1800"/>
            </a:pPr>
            <a:endParaRPr lang="el-GR" sz="1800" b="1" dirty="0" smtClean="0"/>
          </a:p>
          <a:p>
            <a:pPr marL="0" marR="0" lvl="0" indent="0" algn="just" rtl="0">
              <a:lnSpc>
                <a:spcPct val="115000"/>
              </a:lnSpc>
              <a:spcBef>
                <a:spcPts val="0"/>
              </a:spcBef>
              <a:spcAft>
                <a:spcPts val="0"/>
              </a:spcAft>
              <a:buClr>
                <a:srgbClr val="000000"/>
              </a:buClr>
              <a:buSzPts val="1800"/>
              <a:buFontTx/>
              <a:buChar char="-"/>
            </a:pPr>
            <a:r>
              <a:rPr lang="el-GR" sz="1800" b="1" dirty="0" smtClean="0"/>
              <a:t>Στα πλαίσια ενός κράτους (ακόμα και στις μοναρχίες, δηλαδή πριν την καθιέρωση της δημοκρατίας) ήταν σημαντικό να εκπροσωπούνται διαφορετικές ομάδες συμφερόντων </a:t>
            </a:r>
          </a:p>
          <a:p>
            <a:pPr marL="0" marR="0" lvl="0" indent="0" algn="just" rtl="0">
              <a:lnSpc>
                <a:spcPct val="115000"/>
              </a:lnSpc>
              <a:spcBef>
                <a:spcPts val="0"/>
              </a:spcBef>
              <a:spcAft>
                <a:spcPts val="0"/>
              </a:spcAft>
              <a:buClr>
                <a:srgbClr val="000000"/>
              </a:buClr>
              <a:buSzPts val="1800"/>
              <a:buFontTx/>
              <a:buChar char="-"/>
            </a:pPr>
            <a:endParaRPr lang="el-GR" sz="1800" b="1" dirty="0" smtClean="0"/>
          </a:p>
          <a:p>
            <a:pPr marL="0" marR="0" lvl="0" indent="0" algn="just" rtl="0">
              <a:lnSpc>
                <a:spcPct val="115000"/>
              </a:lnSpc>
              <a:spcBef>
                <a:spcPts val="0"/>
              </a:spcBef>
              <a:spcAft>
                <a:spcPts val="0"/>
              </a:spcAft>
              <a:buClr>
                <a:srgbClr val="000000"/>
              </a:buClr>
              <a:buSzPts val="1800"/>
              <a:buFontTx/>
              <a:buChar char="-"/>
            </a:pPr>
            <a:r>
              <a:rPr lang="el-GR" sz="1800" b="1" dirty="0" smtClean="0"/>
              <a:t>Ο ρόλος των σωμάτων αυτών αρχικά ήταν συμβουλευτικός και όχι νομοθετικός ή ελεγκτικός. Σταδιακά, ακόμα και στα πλαίσια των ευρωπαϊκών μοναρχιών τα κοινοβούλια απέκτησαν αυτά τα χαρακτηριστικά. </a:t>
            </a:r>
            <a:endParaRPr lang="el-GR" sz="1800" b="1" dirty="0" smtClean="0"/>
          </a:p>
          <a:p>
            <a:pPr marL="0" marR="0" lvl="0" indent="0" algn="l" rtl="0">
              <a:lnSpc>
                <a:spcPct val="115000"/>
              </a:lnSpc>
              <a:spcBef>
                <a:spcPts val="0"/>
              </a:spcBef>
              <a:spcAft>
                <a:spcPts val="0"/>
              </a:spcAft>
              <a:buClr>
                <a:srgbClr val="000000"/>
              </a:buClr>
              <a:buSzPts val="1800"/>
              <a:buFontTx/>
              <a:buChar char="-"/>
            </a:pPr>
            <a:endParaRPr lang="el-GR" sz="1800" b="1" dirty="0" smtClean="0"/>
          </a:p>
          <a:p>
            <a:pPr marL="0" marR="0" lvl="0" indent="0" algn="l" rtl="0">
              <a:lnSpc>
                <a:spcPct val="115000"/>
              </a:lnSpc>
              <a:spcBef>
                <a:spcPts val="0"/>
              </a:spcBef>
              <a:spcAft>
                <a:spcPts val="0"/>
              </a:spcAft>
              <a:buClr>
                <a:srgbClr val="000000"/>
              </a:buClr>
              <a:buSzPts val="1800"/>
              <a:buFontTx/>
              <a:buChar char="-"/>
            </a:pPr>
            <a:endParaRPr lang="el-GR" sz="1800" b="1" dirty="0" smtClean="0"/>
          </a:p>
          <a:p>
            <a:pPr marL="0" marR="0" lvl="0" indent="0" algn="l" rtl="0">
              <a:lnSpc>
                <a:spcPct val="115000"/>
              </a:lnSpc>
              <a:spcBef>
                <a:spcPts val="0"/>
              </a:spcBef>
              <a:spcAft>
                <a:spcPts val="0"/>
              </a:spcAft>
              <a:buClr>
                <a:srgbClr val="000000"/>
              </a:buClr>
              <a:buSzPts val="1800"/>
              <a:buFontTx/>
              <a:buChar char="-"/>
            </a:pPr>
            <a:endParaRPr lang="el-GR" sz="1800" b="1" dirty="0" smtClean="0"/>
          </a:p>
          <a:p>
            <a:pPr marL="0" marR="0" lvl="0" indent="0" algn="l" rtl="0">
              <a:lnSpc>
                <a:spcPct val="115000"/>
              </a:lnSpc>
              <a:spcBef>
                <a:spcPts val="0"/>
              </a:spcBef>
              <a:spcAft>
                <a:spcPts val="0"/>
              </a:spcAft>
              <a:buClr>
                <a:srgbClr val="000000"/>
              </a:buClr>
              <a:buSzPts val="1800"/>
              <a:buFontTx/>
              <a:buChar char="-"/>
            </a:pPr>
            <a:endParaRPr lang="el-GR" sz="1800" b="1" dirty="0" smtClean="0"/>
          </a:p>
          <a:p>
            <a:pPr marL="0" marR="0" lvl="0" indent="0" algn="l" rtl="0">
              <a:lnSpc>
                <a:spcPct val="115000"/>
              </a:lnSpc>
              <a:spcBef>
                <a:spcPts val="0"/>
              </a:spcBef>
              <a:spcAft>
                <a:spcPts val="0"/>
              </a:spcAft>
              <a:buClr>
                <a:srgbClr val="000000"/>
              </a:buClr>
              <a:buSzPts val="1800"/>
              <a:buFontTx/>
              <a:buChar char="-"/>
            </a:pPr>
            <a:endParaRPr lang="el-GR" sz="1800" b="1" i="0" u="none" strike="noStrike" cap="none" dirty="0" smtClean="0">
              <a:solidFill>
                <a:srgbClr val="000000"/>
              </a:solidFill>
              <a:latin typeface="Arial"/>
              <a:ea typeface="Arial"/>
              <a:cs typeface="Arial"/>
              <a:sym typeface="Arial"/>
            </a:endParaRPr>
          </a:p>
        </p:txBody>
      </p:sp>
      <p:grpSp>
        <p:nvGrpSpPr>
          <p:cNvPr id="2" name="Google Shape;158;g292a9acef56_0_4"/>
          <p:cNvGrpSpPr/>
          <p:nvPr/>
        </p:nvGrpSpPr>
        <p:grpSpPr>
          <a:xfrm>
            <a:off x="0" y="0"/>
            <a:ext cx="8985251" cy="611188"/>
            <a:chOff x="0" y="0"/>
            <a:chExt cx="5660" cy="385"/>
          </a:xfrm>
        </p:grpSpPr>
        <p:sp>
          <p:nvSpPr>
            <p:cNvPr id="159" name="Google Shape;159;g292a9acef56_0_4"/>
            <p:cNvSpPr/>
            <p:nvPr/>
          </p:nvSpPr>
          <p:spPr>
            <a:xfrm>
              <a:off x="0" y="0"/>
              <a:ext cx="300" cy="300"/>
            </a:xfrm>
            <a:prstGeom prst="rect">
              <a:avLst/>
            </a:prstGeom>
            <a:gradFill>
              <a:gsLst>
                <a:gs pos="0">
                  <a:srgbClr val="8EC000"/>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0" name="Google Shape;160;g292a9acef56_0_4"/>
            <p:cNvSpPr/>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1" name="Google Shape;161;g292a9acef56_0_4"/>
            <p:cNvSpPr/>
            <p:nvPr/>
          </p:nvSpPr>
          <p:spPr>
            <a:xfrm>
              <a:off x="258" y="85"/>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2" name="Google Shape;162;g292a9acef56_0_4"/>
            <p:cNvSpPr/>
            <p:nvPr/>
          </p:nvSpPr>
          <p:spPr>
            <a:xfrm>
              <a:off x="345" y="0"/>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3" name="Google Shape;163;g292a9acef56_0_4"/>
            <p:cNvSpPr/>
            <p:nvPr/>
          </p:nvSpPr>
          <p:spPr>
            <a:xfrm>
              <a:off x="345" y="85"/>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4" name="Google Shape;164;g292a9acef56_0_4"/>
            <p:cNvSpPr/>
            <p:nvPr/>
          </p:nvSpPr>
          <p:spPr>
            <a:xfrm>
              <a:off x="173" y="173"/>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5" name="Google Shape;165;g292a9acef56_0_4"/>
            <p:cNvSpPr/>
            <p:nvPr/>
          </p:nvSpPr>
          <p:spPr>
            <a:xfrm>
              <a:off x="83" y="86"/>
              <a:ext cx="0" cy="0"/>
            </a:xfrm>
            <a:prstGeom prst="rect">
              <a:avLst/>
            </a:prstGeom>
            <a:solidFill>
              <a:srgbClr val="96969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6" name="Google Shape;166;g292a9acef56_0_4"/>
            <p:cNvSpPr/>
            <p:nvPr/>
          </p:nvSpPr>
          <p:spPr>
            <a:xfrm>
              <a:off x="258" y="171"/>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7" name="Google Shape;167;g292a9acef56_0_4"/>
            <p:cNvSpPr/>
            <p:nvPr/>
          </p:nvSpPr>
          <p:spPr>
            <a:xfrm>
              <a:off x="173" y="258"/>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168" name="Google Shape;168;g292a9acef56_0_4"/>
          <p:cNvSpPr/>
          <p:nvPr/>
        </p:nvSpPr>
        <p:spPr>
          <a:xfrm>
            <a:off x="908050" y="533400"/>
            <a:ext cx="7416900" cy="528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Times New Roman"/>
              <a:buNone/>
            </a:pPr>
            <a:r>
              <a:rPr lang="el-GR" sz="1800" b="1" dirty="0" smtClean="0">
                <a:solidFill>
                  <a:schemeClr val="dk1"/>
                </a:solidFill>
                <a:latin typeface="Book Antiqua"/>
                <a:ea typeface="Book Antiqua"/>
                <a:cs typeface="Book Antiqua"/>
                <a:sym typeface="Book Antiqua"/>
              </a:rPr>
              <a:t>3</a:t>
            </a:r>
            <a:r>
              <a:rPr lang="en-US" sz="1800" b="1" dirty="0" smtClean="0">
                <a:solidFill>
                  <a:schemeClr val="dk1"/>
                </a:solidFill>
                <a:latin typeface="Book Antiqua"/>
                <a:ea typeface="Book Antiqua"/>
                <a:cs typeface="Book Antiqua"/>
                <a:sym typeface="Book Antiqua"/>
              </a:rPr>
              <a:t>ο </a:t>
            </a:r>
            <a:r>
              <a:rPr lang="en-US" sz="1800" b="1" i="0" u="none" strike="noStrike" cap="none" dirty="0" err="1">
                <a:solidFill>
                  <a:schemeClr val="dk1"/>
                </a:solidFill>
                <a:latin typeface="Book Antiqua"/>
                <a:ea typeface="Book Antiqua"/>
                <a:cs typeface="Book Antiqua"/>
                <a:sym typeface="Book Antiqua"/>
              </a:rPr>
              <a:t>μάθημα</a:t>
            </a:r>
            <a:r>
              <a:rPr lang="en-US" sz="1800" b="1" i="0" u="none" strike="noStrike" cap="none" dirty="0">
                <a:solidFill>
                  <a:schemeClr val="dk1"/>
                </a:solidFill>
                <a:latin typeface="Book Antiqua"/>
                <a:ea typeface="Book Antiqua"/>
                <a:cs typeface="Book Antiqua"/>
                <a:sym typeface="Book Antiqua"/>
              </a:rPr>
              <a:t>- </a:t>
            </a:r>
            <a:r>
              <a:rPr lang="en-US" sz="1800" b="1" dirty="0" err="1">
                <a:solidFill>
                  <a:schemeClr val="dk1"/>
                </a:solidFill>
                <a:latin typeface="Book Antiqua"/>
                <a:ea typeface="Book Antiqua"/>
                <a:cs typeface="Book Antiqua"/>
                <a:sym typeface="Book Antiqua"/>
              </a:rPr>
              <a:t>Ευρωπαϊκά</a:t>
            </a:r>
            <a:r>
              <a:rPr lang="en-US" sz="1800" b="1" dirty="0">
                <a:solidFill>
                  <a:schemeClr val="dk1"/>
                </a:solidFill>
                <a:latin typeface="Book Antiqua"/>
                <a:ea typeface="Book Antiqua"/>
                <a:cs typeface="Book Antiqua"/>
                <a:sym typeface="Book Antiqua"/>
              </a:rPr>
              <a:t> </a:t>
            </a:r>
            <a:r>
              <a:rPr lang="en-US" sz="1800" b="1" dirty="0" err="1">
                <a:solidFill>
                  <a:schemeClr val="dk1"/>
                </a:solidFill>
                <a:latin typeface="Book Antiqua"/>
                <a:ea typeface="Book Antiqua"/>
                <a:cs typeface="Book Antiqua"/>
                <a:sym typeface="Book Antiqua"/>
              </a:rPr>
              <a:t>Πολιτικά</a:t>
            </a:r>
            <a:r>
              <a:rPr lang="en-US" sz="1800" b="1" dirty="0">
                <a:solidFill>
                  <a:schemeClr val="dk1"/>
                </a:solidFill>
                <a:latin typeface="Book Antiqua"/>
                <a:ea typeface="Book Antiqua"/>
                <a:cs typeface="Book Antiqua"/>
                <a:sym typeface="Book Antiqua"/>
              </a:rPr>
              <a:t> </a:t>
            </a:r>
            <a:r>
              <a:rPr lang="en-US" sz="1800" b="1" dirty="0" err="1" smtClean="0">
                <a:solidFill>
                  <a:schemeClr val="dk1"/>
                </a:solidFill>
                <a:latin typeface="Book Antiqua"/>
                <a:ea typeface="Book Antiqua"/>
                <a:cs typeface="Book Antiqua"/>
                <a:sym typeface="Book Antiqua"/>
              </a:rPr>
              <a:t>Συστήματα-Κυβέρνησ</a:t>
            </a:r>
            <a:r>
              <a:rPr lang="el-GR" sz="1800" b="1" dirty="0" smtClean="0">
                <a:solidFill>
                  <a:schemeClr val="dk1"/>
                </a:solidFill>
                <a:latin typeface="Book Antiqua"/>
                <a:ea typeface="Book Antiqua"/>
                <a:cs typeface="Book Antiqua"/>
                <a:sym typeface="Book Antiqua"/>
              </a:rPr>
              <a:t>εις και κοινοβούλια</a:t>
            </a:r>
            <a:r>
              <a:rPr lang="en-US" sz="1800" b="1" dirty="0" smtClean="0">
                <a:solidFill>
                  <a:schemeClr val="dk1"/>
                </a:solidFill>
                <a:latin typeface="Book Antiqua"/>
                <a:ea typeface="Book Antiqua"/>
                <a:cs typeface="Book Antiqua"/>
                <a:sym typeface="Book Antiqua"/>
              </a:rPr>
              <a:t> </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6"/>
        <p:cNvGrpSpPr/>
        <p:nvPr/>
      </p:nvGrpSpPr>
      <p:grpSpPr>
        <a:xfrm>
          <a:off x="0" y="0"/>
          <a:ext cx="0" cy="0"/>
          <a:chOff x="0" y="0"/>
          <a:chExt cx="0" cy="0"/>
        </a:xfrm>
      </p:grpSpPr>
      <p:sp>
        <p:nvSpPr>
          <p:cNvPr id="157" name="Google Shape;157;g292a9acef56_0_4"/>
          <p:cNvSpPr/>
          <p:nvPr/>
        </p:nvSpPr>
        <p:spPr>
          <a:xfrm>
            <a:off x="0" y="1104900"/>
            <a:ext cx="9144000" cy="57531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algn="just">
              <a:lnSpc>
                <a:spcPct val="115000"/>
              </a:lnSpc>
              <a:buSzPts val="1800"/>
            </a:pPr>
            <a:r>
              <a:rPr lang="en-US" sz="1800" b="1" i="0" u="none" strike="noStrike" cap="none" dirty="0" smtClean="0">
                <a:solidFill>
                  <a:srgbClr val="000000"/>
                </a:solidFill>
                <a:latin typeface="Arial"/>
                <a:ea typeface="Arial"/>
                <a:cs typeface="Arial"/>
                <a:sym typeface="Arial"/>
              </a:rPr>
              <a:t> </a:t>
            </a:r>
            <a:r>
              <a:rPr lang="en-US" sz="1800" b="1" dirty="0" smtClean="0"/>
              <a:t> </a:t>
            </a:r>
            <a:r>
              <a:rPr lang="el-GR" sz="1800" b="1" dirty="0" smtClean="0"/>
              <a:t>Σταθμοί στην εξέλιξη του κοινοβουλευτισμού </a:t>
            </a:r>
            <a:r>
              <a:rPr lang="el-GR" sz="1800" b="1" dirty="0" smtClean="0"/>
              <a:t>στην Ευρώπη</a:t>
            </a:r>
            <a:endParaRPr lang="el-GR" sz="1800" b="1" dirty="0" smtClean="0"/>
          </a:p>
          <a:p>
            <a:pPr marL="0" marR="0" lvl="0" indent="0" algn="just" rtl="0">
              <a:lnSpc>
                <a:spcPct val="115000"/>
              </a:lnSpc>
              <a:spcBef>
                <a:spcPts val="0"/>
              </a:spcBef>
              <a:spcAft>
                <a:spcPts val="0"/>
              </a:spcAft>
              <a:buClr>
                <a:srgbClr val="000000"/>
              </a:buClr>
              <a:buSzPts val="1800"/>
              <a:buFont typeface="Arial"/>
              <a:buNone/>
            </a:pPr>
            <a:endParaRPr lang="el-GR" sz="1800" b="1" dirty="0" smtClean="0"/>
          </a:p>
          <a:p>
            <a:pPr marL="0" marR="0" lvl="0" indent="0" algn="just" rtl="0">
              <a:lnSpc>
                <a:spcPct val="115000"/>
              </a:lnSpc>
              <a:spcBef>
                <a:spcPts val="0"/>
              </a:spcBef>
              <a:spcAft>
                <a:spcPts val="0"/>
              </a:spcAft>
              <a:buClr>
                <a:srgbClr val="000000"/>
              </a:buClr>
              <a:buSzPts val="1800"/>
              <a:buFontTx/>
              <a:buChar char="-"/>
            </a:pPr>
            <a:r>
              <a:rPr lang="el-GR" sz="1800" b="1" dirty="0" smtClean="0"/>
              <a:t>Υπάρχουν 3 πλαίσια εξέλιξης του κοινοβουλευτισμού στην Ευρώπη</a:t>
            </a:r>
          </a:p>
          <a:p>
            <a:pPr marL="0" marR="0" lvl="0" indent="0" algn="just" rtl="0">
              <a:lnSpc>
                <a:spcPct val="115000"/>
              </a:lnSpc>
              <a:spcBef>
                <a:spcPts val="0"/>
              </a:spcBef>
              <a:spcAft>
                <a:spcPts val="0"/>
              </a:spcAft>
              <a:buClr>
                <a:srgbClr val="000000"/>
              </a:buClr>
              <a:buSzPts val="1800"/>
              <a:buFontTx/>
              <a:buChar char="-"/>
            </a:pPr>
            <a:endParaRPr lang="el-GR" sz="1800" b="1" dirty="0" smtClean="0"/>
          </a:p>
          <a:p>
            <a:pPr marL="400050" marR="0" lvl="0" indent="-400050" algn="just" rtl="0">
              <a:lnSpc>
                <a:spcPct val="115000"/>
              </a:lnSpc>
              <a:spcBef>
                <a:spcPts val="0"/>
              </a:spcBef>
              <a:spcAft>
                <a:spcPts val="0"/>
              </a:spcAft>
              <a:buClr>
                <a:srgbClr val="000000"/>
              </a:buClr>
              <a:buSzPts val="1800"/>
              <a:buAutoNum type="romanLcParenR"/>
            </a:pPr>
            <a:r>
              <a:rPr lang="el-GR" sz="1800" b="1" dirty="0" smtClean="0"/>
              <a:t>Μακρά διάρκεια και συνεχής εξέλιξη (Αγγλία, Δανία, Ισλανδία, Ολλανδία, Σουηδία). Η ενίσχυση της εξουσίας των κοινοβουλίων απέναντι στους μονάρχες έγινε σταδιακά και βαθμιαία. Υπήρχε δηλαδή μια συνέχεια (Στην περίπτωση της Αγγλίας- 17</a:t>
            </a:r>
            <a:r>
              <a:rPr lang="el-GR" sz="1800" b="1" baseline="30000" dirty="0" smtClean="0"/>
              <a:t>ος</a:t>
            </a:r>
            <a:r>
              <a:rPr lang="el-GR" sz="1800" b="1" dirty="0" smtClean="0"/>
              <a:t> αι., υπάρχει μια επανάσταση που επιτάχυνε την πορεία στη δημοκρατία) </a:t>
            </a:r>
          </a:p>
          <a:p>
            <a:pPr marL="400050" marR="0" lvl="0" indent="-400050" algn="just" rtl="0">
              <a:lnSpc>
                <a:spcPct val="115000"/>
              </a:lnSpc>
              <a:spcBef>
                <a:spcPts val="0"/>
              </a:spcBef>
              <a:spcAft>
                <a:spcPts val="0"/>
              </a:spcAft>
              <a:buClr>
                <a:srgbClr val="000000"/>
              </a:buClr>
              <a:buSzPts val="1800"/>
              <a:buAutoNum type="romanLcParenR"/>
            </a:pPr>
            <a:endParaRPr lang="el-GR" sz="1800" b="1" dirty="0" smtClean="0"/>
          </a:p>
          <a:p>
            <a:pPr marL="400050" marR="0" lvl="0" indent="-400050" algn="just" rtl="0">
              <a:lnSpc>
                <a:spcPct val="115000"/>
              </a:lnSpc>
              <a:spcBef>
                <a:spcPts val="0"/>
              </a:spcBef>
              <a:spcAft>
                <a:spcPts val="0"/>
              </a:spcAft>
              <a:buClr>
                <a:srgbClr val="000000"/>
              </a:buClr>
              <a:buSzPts val="1800"/>
              <a:buAutoNum type="romanLcParenR"/>
            </a:pPr>
            <a:r>
              <a:rPr lang="el-GR" sz="1800" b="1" dirty="0" smtClean="0"/>
              <a:t>Ασυνέχειες/ διακεκομμένη πορεία. Γαλλία, Ισπανία. Σε αυτές τις περιπτώσεις, η εξέλιξη των κοινοβουλίων είχε πολλές ασυνέχειες σε βαθμό ώστε να απουσιάζει η παράδοση (π.χ. στη Γαλλία επί μοναρχίας έγιναν πολλές διαφορετικές παρεμβάσεις, ενώ και μετά την επανάσταση συνεχίστηκαν οι αλλαγές (π.χ. Ναπολέων, παλινόρθωση μοναρχίας). Και η Πολωνία είχε πολύ παλιό κοινοβούλιο αλλά με πολλές ασυνέχειες (Πολωνικό βασίλειο, τμήμα αυτοκρατοριών, κράτος μετά τον Α’ΠΠ, κομμουνισμός, σύγχρονη δημοκρατία)</a:t>
            </a:r>
          </a:p>
          <a:p>
            <a:pPr marL="400050" marR="0" lvl="0" indent="-400050" algn="just" rtl="0">
              <a:lnSpc>
                <a:spcPct val="115000"/>
              </a:lnSpc>
              <a:spcBef>
                <a:spcPts val="0"/>
              </a:spcBef>
              <a:spcAft>
                <a:spcPts val="0"/>
              </a:spcAft>
              <a:buClr>
                <a:srgbClr val="000000"/>
              </a:buClr>
              <a:buSzPts val="1800"/>
              <a:buAutoNum type="romanLcParenR"/>
            </a:pPr>
            <a:endParaRPr lang="el-GR" sz="1800" b="1" dirty="0" smtClean="0"/>
          </a:p>
          <a:p>
            <a:pPr marL="400050" marR="0" lvl="0" indent="-400050" algn="just" rtl="0">
              <a:lnSpc>
                <a:spcPct val="115000"/>
              </a:lnSpc>
              <a:spcBef>
                <a:spcPts val="0"/>
              </a:spcBef>
              <a:spcAft>
                <a:spcPts val="0"/>
              </a:spcAft>
              <a:buClr>
                <a:srgbClr val="000000"/>
              </a:buClr>
              <a:buSzPts val="1800"/>
              <a:buAutoNum type="romanLcParenR"/>
            </a:pPr>
            <a:endParaRPr lang="el-GR" sz="1800" b="1" dirty="0" smtClean="0"/>
          </a:p>
          <a:p>
            <a:pPr marL="0" marR="0" lvl="0" indent="0" algn="l" rtl="0">
              <a:lnSpc>
                <a:spcPct val="115000"/>
              </a:lnSpc>
              <a:spcBef>
                <a:spcPts val="0"/>
              </a:spcBef>
              <a:spcAft>
                <a:spcPts val="0"/>
              </a:spcAft>
              <a:buClr>
                <a:srgbClr val="000000"/>
              </a:buClr>
              <a:buSzPts val="1800"/>
              <a:buFontTx/>
              <a:buChar char="-"/>
            </a:pPr>
            <a:endParaRPr lang="el-GR" sz="1800" b="1" dirty="0" smtClean="0"/>
          </a:p>
          <a:p>
            <a:pPr marL="0" marR="0" lvl="0" indent="0" algn="l" rtl="0">
              <a:lnSpc>
                <a:spcPct val="115000"/>
              </a:lnSpc>
              <a:spcBef>
                <a:spcPts val="0"/>
              </a:spcBef>
              <a:spcAft>
                <a:spcPts val="0"/>
              </a:spcAft>
              <a:buClr>
                <a:srgbClr val="000000"/>
              </a:buClr>
              <a:buSzPts val="1800"/>
              <a:buFontTx/>
              <a:buChar char="-"/>
            </a:pPr>
            <a:endParaRPr lang="el-GR" sz="1800" b="1" dirty="0" smtClean="0"/>
          </a:p>
          <a:p>
            <a:pPr marL="0" marR="0" lvl="0" indent="0" algn="l" rtl="0">
              <a:lnSpc>
                <a:spcPct val="115000"/>
              </a:lnSpc>
              <a:spcBef>
                <a:spcPts val="0"/>
              </a:spcBef>
              <a:spcAft>
                <a:spcPts val="0"/>
              </a:spcAft>
              <a:buClr>
                <a:srgbClr val="000000"/>
              </a:buClr>
              <a:buSzPts val="1800"/>
              <a:buFontTx/>
              <a:buChar char="-"/>
            </a:pPr>
            <a:endParaRPr lang="el-GR" sz="1800" b="1" dirty="0" smtClean="0"/>
          </a:p>
          <a:p>
            <a:pPr marL="0" marR="0" lvl="0" indent="0" algn="l" rtl="0">
              <a:lnSpc>
                <a:spcPct val="115000"/>
              </a:lnSpc>
              <a:spcBef>
                <a:spcPts val="0"/>
              </a:spcBef>
              <a:spcAft>
                <a:spcPts val="0"/>
              </a:spcAft>
              <a:buClr>
                <a:srgbClr val="000000"/>
              </a:buClr>
              <a:buSzPts val="1800"/>
              <a:buFontTx/>
              <a:buChar char="-"/>
            </a:pPr>
            <a:endParaRPr lang="el-GR" sz="1800" b="1" i="0" u="none" strike="noStrike" cap="none" dirty="0" smtClean="0">
              <a:solidFill>
                <a:srgbClr val="000000"/>
              </a:solidFill>
              <a:latin typeface="Arial"/>
              <a:ea typeface="Arial"/>
              <a:cs typeface="Arial"/>
              <a:sym typeface="Arial"/>
            </a:endParaRPr>
          </a:p>
        </p:txBody>
      </p:sp>
      <p:grpSp>
        <p:nvGrpSpPr>
          <p:cNvPr id="2" name="Google Shape;158;g292a9acef56_0_4"/>
          <p:cNvGrpSpPr/>
          <p:nvPr/>
        </p:nvGrpSpPr>
        <p:grpSpPr>
          <a:xfrm>
            <a:off x="0" y="0"/>
            <a:ext cx="8985251" cy="611188"/>
            <a:chOff x="0" y="0"/>
            <a:chExt cx="5660" cy="385"/>
          </a:xfrm>
        </p:grpSpPr>
        <p:sp>
          <p:nvSpPr>
            <p:cNvPr id="159" name="Google Shape;159;g292a9acef56_0_4"/>
            <p:cNvSpPr/>
            <p:nvPr/>
          </p:nvSpPr>
          <p:spPr>
            <a:xfrm>
              <a:off x="0" y="0"/>
              <a:ext cx="300" cy="300"/>
            </a:xfrm>
            <a:prstGeom prst="rect">
              <a:avLst/>
            </a:prstGeom>
            <a:gradFill>
              <a:gsLst>
                <a:gs pos="0">
                  <a:srgbClr val="8EC000"/>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0" name="Google Shape;160;g292a9acef56_0_4"/>
            <p:cNvSpPr/>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1" name="Google Shape;161;g292a9acef56_0_4"/>
            <p:cNvSpPr/>
            <p:nvPr/>
          </p:nvSpPr>
          <p:spPr>
            <a:xfrm>
              <a:off x="258" y="85"/>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2" name="Google Shape;162;g292a9acef56_0_4"/>
            <p:cNvSpPr/>
            <p:nvPr/>
          </p:nvSpPr>
          <p:spPr>
            <a:xfrm>
              <a:off x="345" y="0"/>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3" name="Google Shape;163;g292a9acef56_0_4"/>
            <p:cNvSpPr/>
            <p:nvPr/>
          </p:nvSpPr>
          <p:spPr>
            <a:xfrm>
              <a:off x="345" y="85"/>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4" name="Google Shape;164;g292a9acef56_0_4"/>
            <p:cNvSpPr/>
            <p:nvPr/>
          </p:nvSpPr>
          <p:spPr>
            <a:xfrm>
              <a:off x="173" y="173"/>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5" name="Google Shape;165;g292a9acef56_0_4"/>
            <p:cNvSpPr/>
            <p:nvPr/>
          </p:nvSpPr>
          <p:spPr>
            <a:xfrm>
              <a:off x="83" y="86"/>
              <a:ext cx="0" cy="0"/>
            </a:xfrm>
            <a:prstGeom prst="rect">
              <a:avLst/>
            </a:prstGeom>
            <a:solidFill>
              <a:srgbClr val="96969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6" name="Google Shape;166;g292a9acef56_0_4"/>
            <p:cNvSpPr/>
            <p:nvPr/>
          </p:nvSpPr>
          <p:spPr>
            <a:xfrm>
              <a:off x="258" y="171"/>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7" name="Google Shape;167;g292a9acef56_0_4"/>
            <p:cNvSpPr/>
            <p:nvPr/>
          </p:nvSpPr>
          <p:spPr>
            <a:xfrm>
              <a:off x="173" y="258"/>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168" name="Google Shape;168;g292a9acef56_0_4"/>
          <p:cNvSpPr/>
          <p:nvPr/>
        </p:nvSpPr>
        <p:spPr>
          <a:xfrm>
            <a:off x="908050" y="533400"/>
            <a:ext cx="7416900" cy="528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Times New Roman"/>
              <a:buNone/>
            </a:pPr>
            <a:r>
              <a:rPr lang="el-GR" sz="1800" b="1" dirty="0" smtClean="0">
                <a:solidFill>
                  <a:schemeClr val="dk1"/>
                </a:solidFill>
                <a:latin typeface="Book Antiqua"/>
                <a:ea typeface="Book Antiqua"/>
                <a:cs typeface="Book Antiqua"/>
                <a:sym typeface="Book Antiqua"/>
              </a:rPr>
              <a:t>3</a:t>
            </a:r>
            <a:r>
              <a:rPr lang="en-US" sz="1800" b="1" dirty="0" smtClean="0">
                <a:solidFill>
                  <a:schemeClr val="dk1"/>
                </a:solidFill>
                <a:latin typeface="Book Antiqua"/>
                <a:ea typeface="Book Antiqua"/>
                <a:cs typeface="Book Antiqua"/>
                <a:sym typeface="Book Antiqua"/>
              </a:rPr>
              <a:t>ο </a:t>
            </a:r>
            <a:r>
              <a:rPr lang="en-US" sz="1800" b="1" i="0" u="none" strike="noStrike" cap="none" dirty="0" err="1">
                <a:solidFill>
                  <a:schemeClr val="dk1"/>
                </a:solidFill>
                <a:latin typeface="Book Antiqua"/>
                <a:ea typeface="Book Antiqua"/>
                <a:cs typeface="Book Antiqua"/>
                <a:sym typeface="Book Antiqua"/>
              </a:rPr>
              <a:t>μάθημα</a:t>
            </a:r>
            <a:r>
              <a:rPr lang="en-US" sz="1800" b="1" i="0" u="none" strike="noStrike" cap="none" dirty="0">
                <a:solidFill>
                  <a:schemeClr val="dk1"/>
                </a:solidFill>
                <a:latin typeface="Book Antiqua"/>
                <a:ea typeface="Book Antiqua"/>
                <a:cs typeface="Book Antiqua"/>
                <a:sym typeface="Book Antiqua"/>
              </a:rPr>
              <a:t>- </a:t>
            </a:r>
            <a:r>
              <a:rPr lang="en-US" sz="1800" b="1" dirty="0" err="1">
                <a:solidFill>
                  <a:schemeClr val="dk1"/>
                </a:solidFill>
                <a:latin typeface="Book Antiqua"/>
                <a:ea typeface="Book Antiqua"/>
                <a:cs typeface="Book Antiqua"/>
                <a:sym typeface="Book Antiqua"/>
              </a:rPr>
              <a:t>Ευρωπαϊκά</a:t>
            </a:r>
            <a:r>
              <a:rPr lang="en-US" sz="1800" b="1" dirty="0">
                <a:solidFill>
                  <a:schemeClr val="dk1"/>
                </a:solidFill>
                <a:latin typeface="Book Antiqua"/>
                <a:ea typeface="Book Antiqua"/>
                <a:cs typeface="Book Antiqua"/>
                <a:sym typeface="Book Antiqua"/>
              </a:rPr>
              <a:t> </a:t>
            </a:r>
            <a:r>
              <a:rPr lang="en-US" sz="1800" b="1" dirty="0" err="1">
                <a:solidFill>
                  <a:schemeClr val="dk1"/>
                </a:solidFill>
                <a:latin typeface="Book Antiqua"/>
                <a:ea typeface="Book Antiqua"/>
                <a:cs typeface="Book Antiqua"/>
                <a:sym typeface="Book Antiqua"/>
              </a:rPr>
              <a:t>Πολιτικά</a:t>
            </a:r>
            <a:r>
              <a:rPr lang="en-US" sz="1800" b="1" dirty="0">
                <a:solidFill>
                  <a:schemeClr val="dk1"/>
                </a:solidFill>
                <a:latin typeface="Book Antiqua"/>
                <a:ea typeface="Book Antiqua"/>
                <a:cs typeface="Book Antiqua"/>
                <a:sym typeface="Book Antiqua"/>
              </a:rPr>
              <a:t> </a:t>
            </a:r>
            <a:r>
              <a:rPr lang="en-US" sz="1800" b="1" dirty="0" err="1" smtClean="0">
                <a:solidFill>
                  <a:schemeClr val="dk1"/>
                </a:solidFill>
                <a:latin typeface="Book Antiqua"/>
                <a:ea typeface="Book Antiqua"/>
                <a:cs typeface="Book Antiqua"/>
                <a:sym typeface="Book Antiqua"/>
              </a:rPr>
              <a:t>Συστήματα-Κυβέρνησ</a:t>
            </a:r>
            <a:r>
              <a:rPr lang="el-GR" sz="1800" b="1" dirty="0" smtClean="0">
                <a:solidFill>
                  <a:schemeClr val="dk1"/>
                </a:solidFill>
                <a:latin typeface="Book Antiqua"/>
                <a:ea typeface="Book Antiqua"/>
                <a:cs typeface="Book Antiqua"/>
                <a:sym typeface="Book Antiqua"/>
              </a:rPr>
              <a:t>εις και κοινοβούλια</a:t>
            </a:r>
            <a:r>
              <a:rPr lang="en-US" sz="1800" b="1" dirty="0" smtClean="0">
                <a:solidFill>
                  <a:schemeClr val="dk1"/>
                </a:solidFill>
                <a:latin typeface="Book Antiqua"/>
                <a:ea typeface="Book Antiqua"/>
                <a:cs typeface="Book Antiqua"/>
                <a:sym typeface="Book Antiqua"/>
              </a:rPr>
              <a:t> </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6"/>
        <p:cNvGrpSpPr/>
        <p:nvPr/>
      </p:nvGrpSpPr>
      <p:grpSpPr>
        <a:xfrm>
          <a:off x="0" y="0"/>
          <a:ext cx="0" cy="0"/>
          <a:chOff x="0" y="0"/>
          <a:chExt cx="0" cy="0"/>
        </a:xfrm>
      </p:grpSpPr>
      <p:sp>
        <p:nvSpPr>
          <p:cNvPr id="157" name="Google Shape;157;g292a9acef56_0_4"/>
          <p:cNvSpPr/>
          <p:nvPr/>
        </p:nvSpPr>
        <p:spPr>
          <a:xfrm>
            <a:off x="0" y="1104900"/>
            <a:ext cx="9144000" cy="57531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algn="just">
              <a:lnSpc>
                <a:spcPct val="115000"/>
              </a:lnSpc>
              <a:buSzPts val="1800"/>
            </a:pPr>
            <a:r>
              <a:rPr lang="en-US" sz="1800" b="1" i="0" u="none" strike="noStrike" cap="none" dirty="0" smtClean="0">
                <a:solidFill>
                  <a:srgbClr val="000000"/>
                </a:solidFill>
                <a:latin typeface="Arial"/>
                <a:ea typeface="Arial"/>
                <a:cs typeface="Arial"/>
                <a:sym typeface="Arial"/>
              </a:rPr>
              <a:t> </a:t>
            </a:r>
            <a:r>
              <a:rPr lang="en-US" sz="1800" b="1" dirty="0" smtClean="0"/>
              <a:t> </a:t>
            </a:r>
            <a:r>
              <a:rPr lang="el-GR" sz="1800" b="1" dirty="0" smtClean="0"/>
              <a:t>Σταθμοί στην εξέλιξη του κοινοβουλευτισμού </a:t>
            </a:r>
            <a:r>
              <a:rPr lang="el-GR" sz="1800" b="1" dirty="0" smtClean="0"/>
              <a:t>στην Ευρώπη</a:t>
            </a:r>
            <a:endParaRPr lang="el-GR" sz="1800" b="1" dirty="0" smtClean="0"/>
          </a:p>
          <a:p>
            <a:pPr marL="0" marR="0" lvl="0" indent="0" algn="just" rtl="0">
              <a:lnSpc>
                <a:spcPct val="115000"/>
              </a:lnSpc>
              <a:spcBef>
                <a:spcPts val="0"/>
              </a:spcBef>
              <a:spcAft>
                <a:spcPts val="0"/>
              </a:spcAft>
              <a:buClr>
                <a:srgbClr val="000000"/>
              </a:buClr>
              <a:buSzPts val="1800"/>
              <a:buFont typeface="Arial"/>
              <a:buNone/>
            </a:pPr>
            <a:endParaRPr lang="el-GR" sz="1800" b="1" dirty="0" smtClean="0"/>
          </a:p>
          <a:p>
            <a:pPr marL="0" marR="0" lvl="0" indent="0" algn="just" rtl="0">
              <a:lnSpc>
                <a:spcPct val="115000"/>
              </a:lnSpc>
              <a:spcBef>
                <a:spcPts val="0"/>
              </a:spcBef>
              <a:spcAft>
                <a:spcPts val="0"/>
              </a:spcAft>
              <a:buClr>
                <a:srgbClr val="000000"/>
              </a:buClr>
              <a:buSzPts val="1800"/>
              <a:buFontTx/>
              <a:buChar char="-"/>
            </a:pPr>
            <a:r>
              <a:rPr lang="el-GR" sz="1800" b="1" dirty="0" smtClean="0"/>
              <a:t>Υπάρχουν 3 πλαίσια εξέλιξης του κοινοβουλευτισμού στην Ευρώπη</a:t>
            </a:r>
          </a:p>
          <a:p>
            <a:pPr marL="0" marR="0" lvl="0" indent="0" algn="just" rtl="0">
              <a:lnSpc>
                <a:spcPct val="115000"/>
              </a:lnSpc>
              <a:spcBef>
                <a:spcPts val="0"/>
              </a:spcBef>
              <a:spcAft>
                <a:spcPts val="0"/>
              </a:spcAft>
              <a:buClr>
                <a:srgbClr val="000000"/>
              </a:buClr>
              <a:buSzPts val="1800"/>
              <a:buFontTx/>
              <a:buChar char="-"/>
            </a:pPr>
            <a:endParaRPr lang="el-GR" sz="1800" b="1" dirty="0" smtClean="0"/>
          </a:p>
          <a:p>
            <a:pPr marL="400050" marR="0" lvl="0" indent="-400050" algn="just" rtl="0">
              <a:lnSpc>
                <a:spcPct val="115000"/>
              </a:lnSpc>
              <a:spcBef>
                <a:spcPts val="0"/>
              </a:spcBef>
              <a:spcAft>
                <a:spcPts val="0"/>
              </a:spcAft>
              <a:buClr>
                <a:srgbClr val="000000"/>
              </a:buClr>
              <a:buSzPts val="1800"/>
            </a:pPr>
            <a:r>
              <a:rPr lang="en-US" sz="1800" b="1" dirty="0" smtClean="0"/>
              <a:t>iii) </a:t>
            </a:r>
            <a:r>
              <a:rPr lang="el-GR" sz="1800" b="1" dirty="0" smtClean="0"/>
              <a:t>Ύστερη εμφάνιση και ανάπτυξη κοινοβουλευτισμού. Σε αυτή την περίπτωση αναφερόμαστε κυρίως σε κράτη που δημιουργήθηκαν για πρώτη φορά τον 19</a:t>
            </a:r>
            <a:r>
              <a:rPr lang="el-GR" sz="1800" b="1" baseline="30000" dirty="0" smtClean="0"/>
              <a:t>ο</a:t>
            </a:r>
            <a:r>
              <a:rPr lang="el-GR" sz="1800" b="1" dirty="0" smtClean="0"/>
              <a:t> ή ακόμα και τον 20</a:t>
            </a:r>
            <a:r>
              <a:rPr lang="el-GR" sz="1800" b="1" baseline="30000" dirty="0" smtClean="0"/>
              <a:t>ο</a:t>
            </a:r>
            <a:r>
              <a:rPr lang="el-GR" sz="1800" b="1" dirty="0" smtClean="0"/>
              <a:t> αι. Τέτοια παραδείγματα είναι η Ιταλία και η Γερμανία. Στην περίπτωση της Γερμανίας είχαμε μάλιστα και μια πολύ ταραχώδη εξέλιξη, από το βασίλειο στην περίοδο του ναζισμού, μετά στην ψυχροπολεμική διαίρεση και τελικά στην επανένωση. Γενικότερα, αυτό το πλαίσιο εξέλιξης εφαρμόζει σε πολλές χώρες που προέκυψαν από τη διάλυση των αυτοκρατοριών (Αυστροουγγαρία, Ρωσία και Οθωμανική Αυτοκρατορία). </a:t>
            </a:r>
          </a:p>
          <a:p>
            <a:pPr marL="400050" marR="0" lvl="0" indent="-400050" algn="just" rtl="0">
              <a:lnSpc>
                <a:spcPct val="115000"/>
              </a:lnSpc>
              <a:spcBef>
                <a:spcPts val="0"/>
              </a:spcBef>
              <a:spcAft>
                <a:spcPts val="0"/>
              </a:spcAft>
              <a:buClr>
                <a:srgbClr val="000000"/>
              </a:buClr>
              <a:buSzPts val="1800"/>
            </a:pPr>
            <a:endParaRPr lang="el-GR" sz="1800" b="1" dirty="0" smtClean="0"/>
          </a:p>
          <a:p>
            <a:pPr marL="400050" marR="0" lvl="0" indent="-400050" algn="just" rtl="0">
              <a:lnSpc>
                <a:spcPct val="115000"/>
              </a:lnSpc>
              <a:spcBef>
                <a:spcPts val="0"/>
              </a:spcBef>
              <a:spcAft>
                <a:spcPts val="0"/>
              </a:spcAft>
              <a:buClr>
                <a:srgbClr val="000000"/>
              </a:buClr>
              <a:buSzPts val="1800"/>
            </a:pPr>
            <a:r>
              <a:rPr lang="el-GR" sz="1800" b="1" dirty="0" smtClean="0"/>
              <a:t>- Μετά τον Β’ΠΠ ο κοινοβουλευτισμούς εδραιώνεται στην Ευρώπη (εξαιρέσεις οι χώρες με δικτατορία (Ελλάδα, Πορτογαλία, Ισπανία) και οι κομμουνιστικές χώρες, Πλέον, μετά το τέλος του Ψυχρού Πολέμου, 1991, έχουμε το πιο ομοιογενές πλαίσιο εξέλιξης για τον κοινοβουλευτισμό στην Ευρώπη. </a:t>
            </a:r>
          </a:p>
          <a:p>
            <a:pPr marL="400050" marR="0" lvl="0" indent="-400050" algn="just" rtl="0">
              <a:lnSpc>
                <a:spcPct val="115000"/>
              </a:lnSpc>
              <a:spcBef>
                <a:spcPts val="0"/>
              </a:spcBef>
              <a:spcAft>
                <a:spcPts val="0"/>
              </a:spcAft>
              <a:buClr>
                <a:srgbClr val="000000"/>
              </a:buClr>
              <a:buSzPts val="1800"/>
              <a:buAutoNum type="romanLcParenR"/>
            </a:pPr>
            <a:endParaRPr lang="el-GR" sz="1800" b="1" dirty="0" smtClean="0"/>
          </a:p>
          <a:p>
            <a:pPr marL="400050" marR="0" lvl="0" indent="-400050" algn="just" rtl="0">
              <a:lnSpc>
                <a:spcPct val="115000"/>
              </a:lnSpc>
              <a:spcBef>
                <a:spcPts val="0"/>
              </a:spcBef>
              <a:spcAft>
                <a:spcPts val="0"/>
              </a:spcAft>
              <a:buClr>
                <a:srgbClr val="000000"/>
              </a:buClr>
              <a:buSzPts val="1800"/>
              <a:buAutoNum type="romanLcParenR"/>
            </a:pPr>
            <a:endParaRPr lang="el-GR" sz="1800" b="1" dirty="0" smtClean="0"/>
          </a:p>
          <a:p>
            <a:pPr marL="0" marR="0" lvl="0" indent="0" algn="l" rtl="0">
              <a:lnSpc>
                <a:spcPct val="115000"/>
              </a:lnSpc>
              <a:spcBef>
                <a:spcPts val="0"/>
              </a:spcBef>
              <a:spcAft>
                <a:spcPts val="0"/>
              </a:spcAft>
              <a:buClr>
                <a:srgbClr val="000000"/>
              </a:buClr>
              <a:buSzPts val="1800"/>
              <a:buFontTx/>
              <a:buChar char="-"/>
            </a:pPr>
            <a:endParaRPr lang="el-GR" sz="1800" b="1" dirty="0" smtClean="0"/>
          </a:p>
          <a:p>
            <a:pPr marL="0" marR="0" lvl="0" indent="0" algn="l" rtl="0">
              <a:lnSpc>
                <a:spcPct val="115000"/>
              </a:lnSpc>
              <a:spcBef>
                <a:spcPts val="0"/>
              </a:spcBef>
              <a:spcAft>
                <a:spcPts val="0"/>
              </a:spcAft>
              <a:buClr>
                <a:srgbClr val="000000"/>
              </a:buClr>
              <a:buSzPts val="1800"/>
              <a:buFontTx/>
              <a:buChar char="-"/>
            </a:pPr>
            <a:endParaRPr lang="el-GR" sz="1800" b="1" dirty="0" smtClean="0"/>
          </a:p>
          <a:p>
            <a:pPr marL="0" marR="0" lvl="0" indent="0" algn="l" rtl="0">
              <a:lnSpc>
                <a:spcPct val="115000"/>
              </a:lnSpc>
              <a:spcBef>
                <a:spcPts val="0"/>
              </a:spcBef>
              <a:spcAft>
                <a:spcPts val="0"/>
              </a:spcAft>
              <a:buClr>
                <a:srgbClr val="000000"/>
              </a:buClr>
              <a:buSzPts val="1800"/>
              <a:buFontTx/>
              <a:buChar char="-"/>
            </a:pPr>
            <a:endParaRPr lang="el-GR" sz="1800" b="1" dirty="0" smtClean="0"/>
          </a:p>
          <a:p>
            <a:pPr marL="0" marR="0" lvl="0" indent="0" algn="l" rtl="0">
              <a:lnSpc>
                <a:spcPct val="115000"/>
              </a:lnSpc>
              <a:spcBef>
                <a:spcPts val="0"/>
              </a:spcBef>
              <a:spcAft>
                <a:spcPts val="0"/>
              </a:spcAft>
              <a:buClr>
                <a:srgbClr val="000000"/>
              </a:buClr>
              <a:buSzPts val="1800"/>
              <a:buFontTx/>
              <a:buChar char="-"/>
            </a:pPr>
            <a:endParaRPr lang="el-GR" sz="1800" b="1" i="0" u="none" strike="noStrike" cap="none" dirty="0" smtClean="0">
              <a:solidFill>
                <a:srgbClr val="000000"/>
              </a:solidFill>
              <a:latin typeface="Arial"/>
              <a:ea typeface="Arial"/>
              <a:cs typeface="Arial"/>
              <a:sym typeface="Arial"/>
            </a:endParaRPr>
          </a:p>
        </p:txBody>
      </p:sp>
      <p:grpSp>
        <p:nvGrpSpPr>
          <p:cNvPr id="2" name="Google Shape;158;g292a9acef56_0_4"/>
          <p:cNvGrpSpPr/>
          <p:nvPr/>
        </p:nvGrpSpPr>
        <p:grpSpPr>
          <a:xfrm>
            <a:off x="0" y="0"/>
            <a:ext cx="8985251" cy="611188"/>
            <a:chOff x="0" y="0"/>
            <a:chExt cx="5660" cy="385"/>
          </a:xfrm>
        </p:grpSpPr>
        <p:sp>
          <p:nvSpPr>
            <p:cNvPr id="159" name="Google Shape;159;g292a9acef56_0_4"/>
            <p:cNvSpPr/>
            <p:nvPr/>
          </p:nvSpPr>
          <p:spPr>
            <a:xfrm>
              <a:off x="0" y="0"/>
              <a:ext cx="300" cy="300"/>
            </a:xfrm>
            <a:prstGeom prst="rect">
              <a:avLst/>
            </a:prstGeom>
            <a:gradFill>
              <a:gsLst>
                <a:gs pos="0">
                  <a:srgbClr val="8EC000"/>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0" name="Google Shape;160;g292a9acef56_0_4"/>
            <p:cNvSpPr/>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1" name="Google Shape;161;g292a9acef56_0_4"/>
            <p:cNvSpPr/>
            <p:nvPr/>
          </p:nvSpPr>
          <p:spPr>
            <a:xfrm>
              <a:off x="258" y="85"/>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2" name="Google Shape;162;g292a9acef56_0_4"/>
            <p:cNvSpPr/>
            <p:nvPr/>
          </p:nvSpPr>
          <p:spPr>
            <a:xfrm>
              <a:off x="345" y="0"/>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3" name="Google Shape;163;g292a9acef56_0_4"/>
            <p:cNvSpPr/>
            <p:nvPr/>
          </p:nvSpPr>
          <p:spPr>
            <a:xfrm>
              <a:off x="345" y="85"/>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4" name="Google Shape;164;g292a9acef56_0_4"/>
            <p:cNvSpPr/>
            <p:nvPr/>
          </p:nvSpPr>
          <p:spPr>
            <a:xfrm>
              <a:off x="173" y="173"/>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5" name="Google Shape;165;g292a9acef56_0_4"/>
            <p:cNvSpPr/>
            <p:nvPr/>
          </p:nvSpPr>
          <p:spPr>
            <a:xfrm>
              <a:off x="83" y="86"/>
              <a:ext cx="0" cy="0"/>
            </a:xfrm>
            <a:prstGeom prst="rect">
              <a:avLst/>
            </a:prstGeom>
            <a:solidFill>
              <a:srgbClr val="96969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6" name="Google Shape;166;g292a9acef56_0_4"/>
            <p:cNvSpPr/>
            <p:nvPr/>
          </p:nvSpPr>
          <p:spPr>
            <a:xfrm>
              <a:off x="258" y="171"/>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7" name="Google Shape;167;g292a9acef56_0_4"/>
            <p:cNvSpPr/>
            <p:nvPr/>
          </p:nvSpPr>
          <p:spPr>
            <a:xfrm>
              <a:off x="173" y="258"/>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168" name="Google Shape;168;g292a9acef56_0_4"/>
          <p:cNvSpPr/>
          <p:nvPr/>
        </p:nvSpPr>
        <p:spPr>
          <a:xfrm>
            <a:off x="908050" y="533400"/>
            <a:ext cx="7416900" cy="528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Times New Roman"/>
              <a:buNone/>
            </a:pPr>
            <a:r>
              <a:rPr lang="el-GR" sz="1800" b="1" dirty="0" smtClean="0">
                <a:solidFill>
                  <a:schemeClr val="dk1"/>
                </a:solidFill>
                <a:latin typeface="Book Antiqua"/>
                <a:ea typeface="Book Antiqua"/>
                <a:cs typeface="Book Antiqua"/>
                <a:sym typeface="Book Antiqua"/>
              </a:rPr>
              <a:t>3</a:t>
            </a:r>
            <a:r>
              <a:rPr lang="en-US" sz="1800" b="1" dirty="0" smtClean="0">
                <a:solidFill>
                  <a:schemeClr val="dk1"/>
                </a:solidFill>
                <a:latin typeface="Book Antiqua"/>
                <a:ea typeface="Book Antiqua"/>
                <a:cs typeface="Book Antiqua"/>
                <a:sym typeface="Book Antiqua"/>
              </a:rPr>
              <a:t>ο </a:t>
            </a:r>
            <a:r>
              <a:rPr lang="en-US" sz="1800" b="1" i="0" u="none" strike="noStrike" cap="none" dirty="0" err="1">
                <a:solidFill>
                  <a:schemeClr val="dk1"/>
                </a:solidFill>
                <a:latin typeface="Book Antiqua"/>
                <a:ea typeface="Book Antiqua"/>
                <a:cs typeface="Book Antiqua"/>
                <a:sym typeface="Book Antiqua"/>
              </a:rPr>
              <a:t>μάθημα</a:t>
            </a:r>
            <a:r>
              <a:rPr lang="en-US" sz="1800" b="1" i="0" u="none" strike="noStrike" cap="none" dirty="0">
                <a:solidFill>
                  <a:schemeClr val="dk1"/>
                </a:solidFill>
                <a:latin typeface="Book Antiqua"/>
                <a:ea typeface="Book Antiqua"/>
                <a:cs typeface="Book Antiqua"/>
                <a:sym typeface="Book Antiqua"/>
              </a:rPr>
              <a:t>- </a:t>
            </a:r>
            <a:r>
              <a:rPr lang="en-US" sz="1800" b="1" dirty="0" err="1">
                <a:solidFill>
                  <a:schemeClr val="dk1"/>
                </a:solidFill>
                <a:latin typeface="Book Antiqua"/>
                <a:ea typeface="Book Antiqua"/>
                <a:cs typeface="Book Antiqua"/>
                <a:sym typeface="Book Antiqua"/>
              </a:rPr>
              <a:t>Ευρωπαϊκά</a:t>
            </a:r>
            <a:r>
              <a:rPr lang="en-US" sz="1800" b="1" dirty="0">
                <a:solidFill>
                  <a:schemeClr val="dk1"/>
                </a:solidFill>
                <a:latin typeface="Book Antiqua"/>
                <a:ea typeface="Book Antiqua"/>
                <a:cs typeface="Book Antiqua"/>
                <a:sym typeface="Book Antiqua"/>
              </a:rPr>
              <a:t> </a:t>
            </a:r>
            <a:r>
              <a:rPr lang="en-US" sz="1800" b="1" dirty="0" err="1">
                <a:solidFill>
                  <a:schemeClr val="dk1"/>
                </a:solidFill>
                <a:latin typeface="Book Antiqua"/>
                <a:ea typeface="Book Antiqua"/>
                <a:cs typeface="Book Antiqua"/>
                <a:sym typeface="Book Antiqua"/>
              </a:rPr>
              <a:t>Πολιτικά</a:t>
            </a:r>
            <a:r>
              <a:rPr lang="en-US" sz="1800" b="1" dirty="0">
                <a:solidFill>
                  <a:schemeClr val="dk1"/>
                </a:solidFill>
                <a:latin typeface="Book Antiqua"/>
                <a:ea typeface="Book Antiqua"/>
                <a:cs typeface="Book Antiqua"/>
                <a:sym typeface="Book Antiqua"/>
              </a:rPr>
              <a:t> </a:t>
            </a:r>
            <a:r>
              <a:rPr lang="en-US" sz="1800" b="1" dirty="0" err="1" smtClean="0">
                <a:solidFill>
                  <a:schemeClr val="dk1"/>
                </a:solidFill>
                <a:latin typeface="Book Antiqua"/>
                <a:ea typeface="Book Antiqua"/>
                <a:cs typeface="Book Antiqua"/>
                <a:sym typeface="Book Antiqua"/>
              </a:rPr>
              <a:t>Συστήματα-Κυβέρνησ</a:t>
            </a:r>
            <a:r>
              <a:rPr lang="el-GR" sz="1800" b="1" dirty="0" smtClean="0">
                <a:solidFill>
                  <a:schemeClr val="dk1"/>
                </a:solidFill>
                <a:latin typeface="Book Antiqua"/>
                <a:ea typeface="Book Antiqua"/>
                <a:cs typeface="Book Antiqua"/>
                <a:sym typeface="Book Antiqua"/>
              </a:rPr>
              <a:t>εις και κοινοβούλια</a:t>
            </a:r>
            <a:r>
              <a:rPr lang="en-US" sz="1800" b="1" dirty="0" smtClean="0">
                <a:solidFill>
                  <a:schemeClr val="dk1"/>
                </a:solidFill>
                <a:latin typeface="Book Antiqua"/>
                <a:ea typeface="Book Antiqua"/>
                <a:cs typeface="Book Antiqua"/>
                <a:sym typeface="Book Antiqua"/>
              </a:rPr>
              <a:t> </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6"/>
        <p:cNvGrpSpPr/>
        <p:nvPr/>
      </p:nvGrpSpPr>
      <p:grpSpPr>
        <a:xfrm>
          <a:off x="0" y="0"/>
          <a:ext cx="0" cy="0"/>
          <a:chOff x="0" y="0"/>
          <a:chExt cx="0" cy="0"/>
        </a:xfrm>
      </p:grpSpPr>
      <p:sp>
        <p:nvSpPr>
          <p:cNvPr id="157" name="Google Shape;157;g292a9acef56_0_4"/>
          <p:cNvSpPr/>
          <p:nvPr/>
        </p:nvSpPr>
        <p:spPr>
          <a:xfrm>
            <a:off x="127300" y="1210774"/>
            <a:ext cx="8893200" cy="5647225"/>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400"/>
              <a:buFont typeface="Times New Roman"/>
              <a:buNone/>
            </a:pPr>
            <a:r>
              <a:rPr lang="en-US" sz="1700" b="1" i="0" u="none" strike="noStrike" cap="none" dirty="0" err="1">
                <a:solidFill>
                  <a:srgbClr val="000000"/>
                </a:solidFill>
                <a:latin typeface="Arial"/>
                <a:ea typeface="Arial"/>
                <a:cs typeface="Arial"/>
                <a:sym typeface="Arial"/>
              </a:rPr>
              <a:t>Βασικές</a:t>
            </a:r>
            <a:r>
              <a:rPr lang="en-US" sz="1700" b="1" i="0" u="none" strike="noStrike" cap="none" dirty="0">
                <a:solidFill>
                  <a:srgbClr val="000000"/>
                </a:solidFill>
                <a:latin typeface="Arial"/>
                <a:ea typeface="Arial"/>
                <a:cs typeface="Arial"/>
                <a:sym typeface="Arial"/>
              </a:rPr>
              <a:t> </a:t>
            </a:r>
            <a:r>
              <a:rPr lang="en-US" sz="1700" b="1" i="0" u="none" strike="noStrike" cap="none" dirty="0" err="1">
                <a:solidFill>
                  <a:srgbClr val="000000"/>
                </a:solidFill>
                <a:latin typeface="Arial"/>
                <a:ea typeface="Arial"/>
                <a:cs typeface="Arial"/>
                <a:sym typeface="Arial"/>
              </a:rPr>
              <a:t>διαπιστώσεις</a:t>
            </a:r>
            <a:r>
              <a:rPr lang="en-US" sz="1700" b="1" i="0" u="none" strike="noStrike" cap="none" dirty="0" smtClean="0">
                <a:solidFill>
                  <a:srgbClr val="000000"/>
                </a:solidFill>
                <a:latin typeface="Arial"/>
                <a:ea typeface="Arial"/>
                <a:cs typeface="Arial"/>
                <a:sym typeface="Arial"/>
              </a:rPr>
              <a:t>…</a:t>
            </a:r>
            <a:endParaRPr sz="1700" b="1" i="0" u="none" strike="noStrike" cap="none">
              <a:solidFill>
                <a:srgbClr val="000000"/>
              </a:solidFill>
              <a:latin typeface="Arial"/>
              <a:ea typeface="Arial"/>
              <a:cs typeface="Arial"/>
              <a:sym typeface="Arial"/>
            </a:endParaRPr>
          </a:p>
          <a:p>
            <a:pPr marL="457200" marR="0" lvl="0" indent="-342900" algn="just" rtl="0">
              <a:lnSpc>
                <a:spcPct val="115000"/>
              </a:lnSpc>
              <a:spcBef>
                <a:spcPts val="0"/>
              </a:spcBef>
              <a:spcAft>
                <a:spcPts val="0"/>
              </a:spcAft>
              <a:buClr>
                <a:srgbClr val="000000"/>
              </a:buClr>
              <a:buSzPts val="1800"/>
              <a:buFont typeface="Arial"/>
              <a:buChar char="-"/>
            </a:pPr>
            <a:r>
              <a:rPr lang="el-GR" sz="1700" b="1" dirty="0" smtClean="0"/>
              <a:t>Όλα τα ευρωπαϊκά κράτη έχουν το αρχηγό τους (</a:t>
            </a:r>
            <a:r>
              <a:rPr lang="en-US" sz="1700" b="1" dirty="0" smtClean="0"/>
              <a:t>head of state)</a:t>
            </a:r>
            <a:endParaRPr lang="el-GR" sz="1700" b="1" dirty="0" smtClean="0"/>
          </a:p>
          <a:p>
            <a:pPr marL="457200" marR="0" lvl="0" indent="-342900" algn="just" rtl="0">
              <a:lnSpc>
                <a:spcPct val="115000"/>
              </a:lnSpc>
              <a:spcBef>
                <a:spcPts val="0"/>
              </a:spcBef>
              <a:spcAft>
                <a:spcPts val="0"/>
              </a:spcAft>
              <a:buClr>
                <a:srgbClr val="000000"/>
              </a:buClr>
              <a:buSzPts val="1800"/>
            </a:pPr>
            <a:r>
              <a:rPr lang="el-GR" sz="1700" b="1" dirty="0" smtClean="0"/>
              <a:t>      Στις συνταγματικές μοναρχίες είναι ο βασιλιάς/ η βασίλισσα (Βέλγιο, Ηνωμένο Βασίλειο, Ολλανδία, Δανία, Νορβηγία, Σουηδία, Ισπανία) </a:t>
            </a:r>
          </a:p>
          <a:p>
            <a:pPr marL="457200" marR="0" lvl="0" indent="-342900" algn="just" rtl="0">
              <a:lnSpc>
                <a:spcPct val="115000"/>
              </a:lnSpc>
              <a:spcBef>
                <a:spcPts val="0"/>
              </a:spcBef>
              <a:spcAft>
                <a:spcPts val="0"/>
              </a:spcAft>
              <a:buClr>
                <a:srgbClr val="000000"/>
              </a:buClr>
              <a:buSzPts val="1800"/>
            </a:pPr>
            <a:endParaRPr lang="el-GR" sz="1700" b="1" dirty="0" smtClean="0"/>
          </a:p>
          <a:p>
            <a:pPr marL="457200" marR="0" lvl="0" indent="-342900" algn="just" rtl="0">
              <a:lnSpc>
                <a:spcPct val="115000"/>
              </a:lnSpc>
              <a:spcBef>
                <a:spcPts val="0"/>
              </a:spcBef>
              <a:spcAft>
                <a:spcPts val="0"/>
              </a:spcAft>
              <a:buClr>
                <a:srgbClr val="000000"/>
              </a:buClr>
              <a:buSzPts val="1800"/>
            </a:pPr>
            <a:r>
              <a:rPr lang="el-GR" sz="1700" b="1" dirty="0" smtClean="0"/>
              <a:t>      Στις δημοκρατίες (</a:t>
            </a:r>
            <a:r>
              <a:rPr lang="en-US" sz="1700" b="1" dirty="0" smtClean="0"/>
              <a:t>republics)</a:t>
            </a:r>
            <a:r>
              <a:rPr lang="el-GR" sz="1700" b="1" dirty="0" smtClean="0"/>
              <a:t> θα είναι ο πρόεδρος, είτε με απευθείας εκλογή από τους πολίτες (Αυστρία, Βουλγαρία, Κύπρος, Φινλανδία, Γαλλία, Ιρλανδία, Λιθουανία, Πολωνία, Πορτογαλία, Ρουμανία, Σλοβακία, Σλοβενία και Τσεχία) είτε από τα κοινοβούλια (Ελλάδα, Γερμανία και Εσθονία)</a:t>
            </a:r>
          </a:p>
          <a:p>
            <a:pPr marL="457200" marR="0" lvl="0" indent="-342900" algn="just" rtl="0">
              <a:lnSpc>
                <a:spcPct val="115000"/>
              </a:lnSpc>
              <a:spcBef>
                <a:spcPts val="0"/>
              </a:spcBef>
              <a:spcAft>
                <a:spcPts val="0"/>
              </a:spcAft>
              <a:buClr>
                <a:srgbClr val="000000"/>
              </a:buClr>
              <a:buSzPts val="1800"/>
            </a:pPr>
            <a:endParaRPr lang="el-GR" sz="1700" b="1" dirty="0" smtClean="0"/>
          </a:p>
          <a:p>
            <a:pPr marL="457200" marR="0" lvl="0" indent="-342900" algn="just" rtl="0">
              <a:lnSpc>
                <a:spcPct val="115000"/>
              </a:lnSpc>
              <a:spcBef>
                <a:spcPts val="0"/>
              </a:spcBef>
              <a:spcAft>
                <a:spcPts val="0"/>
              </a:spcAft>
              <a:buClr>
                <a:srgbClr val="000000"/>
              </a:buClr>
              <a:buSzPts val="1800"/>
              <a:buFontTx/>
              <a:buChar char="-"/>
            </a:pPr>
            <a:r>
              <a:rPr lang="el-GR" sz="1700" b="1" dirty="0" smtClean="0"/>
              <a:t>Η Κύπρος </a:t>
            </a:r>
            <a:r>
              <a:rPr lang="el-GR" sz="1700" b="1" dirty="0" smtClean="0"/>
              <a:t>έχει το προεδρικό σύστημα (χωρίς πρωθυπουργό). Στο </a:t>
            </a:r>
            <a:r>
              <a:rPr lang="el-GR" sz="1700" b="1" dirty="0" err="1" smtClean="0"/>
              <a:t>ημι</a:t>
            </a:r>
            <a:r>
              <a:rPr lang="el-GR" sz="1700" b="1" dirty="0" smtClean="0"/>
              <a:t>-προεδρικό έχουμε </a:t>
            </a:r>
            <a:r>
              <a:rPr lang="el-GR" sz="1700" b="1" dirty="0" smtClean="0"/>
              <a:t>μεγάλη </a:t>
            </a:r>
            <a:r>
              <a:rPr lang="el-GR" sz="1700" b="1" dirty="0" smtClean="0"/>
              <a:t>εκτελεστική εξουσία προέδρου, αρχηγός κυβέρνησης και κράτους) </a:t>
            </a:r>
            <a:r>
              <a:rPr lang="el-GR" sz="1700" b="1" dirty="0" smtClean="0"/>
              <a:t>αλλά με αρχηγό της κυβέρνησης τον πρωθυπουργό (Ρουμανία, Πορτογαλία, Πολωνία, Λιθουανία). </a:t>
            </a:r>
            <a:endParaRPr lang="el-GR" sz="1700" b="1" dirty="0" smtClean="0"/>
          </a:p>
          <a:p>
            <a:pPr marL="457200" marR="0" lvl="0" indent="-342900" algn="just" rtl="0">
              <a:lnSpc>
                <a:spcPct val="115000"/>
              </a:lnSpc>
              <a:spcBef>
                <a:spcPts val="0"/>
              </a:spcBef>
              <a:spcAft>
                <a:spcPts val="0"/>
              </a:spcAft>
              <a:buClr>
                <a:srgbClr val="000000"/>
              </a:buClr>
              <a:buSzPts val="1800"/>
              <a:buFontTx/>
              <a:buChar char="-"/>
            </a:pPr>
            <a:endParaRPr lang="el-GR" sz="1700" b="1" dirty="0" smtClean="0"/>
          </a:p>
          <a:p>
            <a:pPr marL="457200" marR="0" lvl="0" indent="-342900" algn="just" rtl="0">
              <a:lnSpc>
                <a:spcPct val="115000"/>
              </a:lnSpc>
              <a:spcBef>
                <a:spcPts val="0"/>
              </a:spcBef>
              <a:spcAft>
                <a:spcPts val="0"/>
              </a:spcAft>
              <a:buClr>
                <a:srgbClr val="000000"/>
              </a:buClr>
              <a:buSzPts val="1800"/>
              <a:buFontTx/>
              <a:buChar char="-"/>
            </a:pPr>
            <a:r>
              <a:rPr lang="el-GR" sz="1700" b="1" dirty="0" smtClean="0"/>
              <a:t>Έτσι, στα περισσότερα ευρωπαϊκά κράτη, οι πρόεδροι δεν έχουν εκτελεστική εξουσία. Εκπροσωπούν τα κράτη διπλωματικά. Πρέπει να είναι ουδέτεροι και να εγγυώνται την ομαλή λειτουργία του πολιτεύματος με συμβολικό κυρίως τρόπο. </a:t>
            </a:r>
          </a:p>
          <a:p>
            <a:pPr marL="457200" marR="0" lvl="0" indent="-342900" algn="just" rtl="0">
              <a:lnSpc>
                <a:spcPct val="115000"/>
              </a:lnSpc>
              <a:spcBef>
                <a:spcPts val="0"/>
              </a:spcBef>
              <a:spcAft>
                <a:spcPts val="0"/>
              </a:spcAft>
              <a:buClr>
                <a:srgbClr val="000000"/>
              </a:buClr>
              <a:buSzPts val="1800"/>
              <a:buFontTx/>
              <a:buChar char="-"/>
            </a:pPr>
            <a:endParaRPr lang="en-US" sz="1800" b="1" dirty="0" smtClean="0"/>
          </a:p>
          <a:p>
            <a:pPr marL="457200" marR="0" lvl="0" indent="-342900" algn="just" rtl="0">
              <a:lnSpc>
                <a:spcPct val="115000"/>
              </a:lnSpc>
              <a:spcBef>
                <a:spcPts val="0"/>
              </a:spcBef>
              <a:spcAft>
                <a:spcPts val="0"/>
              </a:spcAft>
              <a:buClr>
                <a:srgbClr val="000000"/>
              </a:buClr>
              <a:buSzPts val="1800"/>
            </a:pPr>
            <a:r>
              <a:rPr lang="en-US" sz="1800" b="1" i="0" u="none" strike="noStrike" cap="none" dirty="0" smtClean="0">
                <a:solidFill>
                  <a:srgbClr val="000000"/>
                </a:solidFill>
                <a:latin typeface="Arial"/>
                <a:ea typeface="Arial"/>
                <a:cs typeface="Arial"/>
                <a:sym typeface="Arial"/>
              </a:rPr>
              <a:t>      </a:t>
            </a:r>
            <a:endParaRPr sz="1800" b="1" i="0" u="none" strike="noStrike" cap="none">
              <a:solidFill>
                <a:srgbClr val="000000"/>
              </a:solidFill>
              <a:latin typeface="Arial"/>
              <a:ea typeface="Arial"/>
              <a:cs typeface="Arial"/>
              <a:sym typeface="Arial"/>
            </a:endParaRPr>
          </a:p>
          <a:p>
            <a:pPr marL="15875" marR="0" lvl="0" indent="0" algn="l" rtl="0">
              <a:lnSpc>
                <a:spcPct val="115000"/>
              </a:lnSpc>
              <a:spcBef>
                <a:spcPts val="0"/>
              </a:spcBef>
              <a:spcAft>
                <a:spcPts val="0"/>
              </a:spcAft>
              <a:buClr>
                <a:srgbClr val="000000"/>
              </a:buClr>
              <a:buSzPts val="1400"/>
              <a:buFont typeface="Times New Roman"/>
              <a:buNone/>
            </a:pPr>
            <a:r>
              <a:rPr lang="en-US" sz="1800" b="1" i="0" u="none" strike="noStrike" cap="none" dirty="0">
                <a:solidFill>
                  <a:srgbClr val="000000"/>
                </a:solidFill>
                <a:latin typeface="Arial"/>
                <a:ea typeface="Arial"/>
                <a:cs typeface="Arial"/>
                <a:sym typeface="Arial"/>
              </a:rPr>
              <a:t>  </a:t>
            </a:r>
            <a:endParaRPr sz="1800" b="1"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800"/>
              <a:buFont typeface="Arial"/>
              <a:buNone/>
            </a:pPr>
            <a:r>
              <a:rPr lang="en-US" sz="1800" b="1" i="0" u="none" strike="noStrike" cap="none" dirty="0">
                <a:solidFill>
                  <a:srgbClr val="000000"/>
                </a:solidFill>
                <a:latin typeface="Arial"/>
                <a:ea typeface="Arial"/>
                <a:cs typeface="Arial"/>
                <a:sym typeface="Arial"/>
              </a:rPr>
              <a:t> </a:t>
            </a:r>
            <a:endParaRPr sz="1800" b="1" i="0" u="none" strike="noStrike" cap="none">
              <a:solidFill>
                <a:srgbClr val="000000"/>
              </a:solidFill>
              <a:latin typeface="Arial"/>
              <a:ea typeface="Arial"/>
              <a:cs typeface="Arial"/>
              <a:sym typeface="Arial"/>
            </a:endParaRPr>
          </a:p>
        </p:txBody>
      </p:sp>
      <p:grpSp>
        <p:nvGrpSpPr>
          <p:cNvPr id="158" name="Google Shape;158;g292a9acef56_0_4"/>
          <p:cNvGrpSpPr/>
          <p:nvPr/>
        </p:nvGrpSpPr>
        <p:grpSpPr>
          <a:xfrm>
            <a:off x="0" y="0"/>
            <a:ext cx="8985251" cy="611188"/>
            <a:chOff x="0" y="0"/>
            <a:chExt cx="5660" cy="385"/>
          </a:xfrm>
        </p:grpSpPr>
        <p:sp>
          <p:nvSpPr>
            <p:cNvPr id="159" name="Google Shape;159;g292a9acef56_0_4"/>
            <p:cNvSpPr/>
            <p:nvPr/>
          </p:nvSpPr>
          <p:spPr>
            <a:xfrm>
              <a:off x="0" y="0"/>
              <a:ext cx="300" cy="300"/>
            </a:xfrm>
            <a:prstGeom prst="rect">
              <a:avLst/>
            </a:prstGeom>
            <a:gradFill>
              <a:gsLst>
                <a:gs pos="0">
                  <a:srgbClr val="8EC000"/>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0" name="Google Shape;160;g292a9acef56_0_4"/>
            <p:cNvSpPr/>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1" name="Google Shape;161;g292a9acef56_0_4"/>
            <p:cNvSpPr/>
            <p:nvPr/>
          </p:nvSpPr>
          <p:spPr>
            <a:xfrm>
              <a:off x="258" y="85"/>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2" name="Google Shape;162;g292a9acef56_0_4"/>
            <p:cNvSpPr/>
            <p:nvPr/>
          </p:nvSpPr>
          <p:spPr>
            <a:xfrm>
              <a:off x="345" y="0"/>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3" name="Google Shape;163;g292a9acef56_0_4"/>
            <p:cNvSpPr/>
            <p:nvPr/>
          </p:nvSpPr>
          <p:spPr>
            <a:xfrm>
              <a:off x="345" y="85"/>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4" name="Google Shape;164;g292a9acef56_0_4"/>
            <p:cNvSpPr/>
            <p:nvPr/>
          </p:nvSpPr>
          <p:spPr>
            <a:xfrm>
              <a:off x="173" y="173"/>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5" name="Google Shape;165;g292a9acef56_0_4"/>
            <p:cNvSpPr/>
            <p:nvPr/>
          </p:nvSpPr>
          <p:spPr>
            <a:xfrm>
              <a:off x="83" y="86"/>
              <a:ext cx="0" cy="0"/>
            </a:xfrm>
            <a:prstGeom prst="rect">
              <a:avLst/>
            </a:prstGeom>
            <a:solidFill>
              <a:srgbClr val="96969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6" name="Google Shape;166;g292a9acef56_0_4"/>
            <p:cNvSpPr/>
            <p:nvPr/>
          </p:nvSpPr>
          <p:spPr>
            <a:xfrm>
              <a:off x="258" y="171"/>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7" name="Google Shape;167;g292a9acef56_0_4"/>
            <p:cNvSpPr/>
            <p:nvPr/>
          </p:nvSpPr>
          <p:spPr>
            <a:xfrm>
              <a:off x="173" y="258"/>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168" name="Google Shape;168;g292a9acef56_0_4"/>
          <p:cNvSpPr/>
          <p:nvPr/>
        </p:nvSpPr>
        <p:spPr>
          <a:xfrm>
            <a:off x="908050" y="533400"/>
            <a:ext cx="7416900" cy="528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Times New Roman"/>
              <a:buNone/>
            </a:pPr>
            <a:r>
              <a:rPr lang="el-GR" sz="1800" b="1" dirty="0" smtClean="0">
                <a:solidFill>
                  <a:schemeClr val="dk1"/>
                </a:solidFill>
                <a:latin typeface="Book Antiqua"/>
                <a:ea typeface="Book Antiqua"/>
                <a:cs typeface="Book Antiqua"/>
                <a:sym typeface="Book Antiqua"/>
              </a:rPr>
              <a:t>3</a:t>
            </a:r>
            <a:r>
              <a:rPr lang="en-US" sz="1800" b="1" dirty="0" smtClean="0">
                <a:solidFill>
                  <a:schemeClr val="dk1"/>
                </a:solidFill>
                <a:latin typeface="Book Antiqua"/>
                <a:ea typeface="Book Antiqua"/>
                <a:cs typeface="Book Antiqua"/>
                <a:sym typeface="Book Antiqua"/>
              </a:rPr>
              <a:t>ο </a:t>
            </a:r>
            <a:r>
              <a:rPr lang="en-US" sz="1800" b="1" i="0" u="none" strike="noStrike" cap="none" dirty="0" err="1">
                <a:solidFill>
                  <a:schemeClr val="dk1"/>
                </a:solidFill>
                <a:latin typeface="Book Antiqua"/>
                <a:ea typeface="Book Antiqua"/>
                <a:cs typeface="Book Antiqua"/>
                <a:sym typeface="Book Antiqua"/>
              </a:rPr>
              <a:t>μάθημα</a:t>
            </a:r>
            <a:r>
              <a:rPr lang="en-US" sz="1800" b="1" i="0" u="none" strike="noStrike" cap="none" dirty="0">
                <a:solidFill>
                  <a:schemeClr val="dk1"/>
                </a:solidFill>
                <a:latin typeface="Book Antiqua"/>
                <a:ea typeface="Book Antiqua"/>
                <a:cs typeface="Book Antiqua"/>
                <a:sym typeface="Book Antiqua"/>
              </a:rPr>
              <a:t>- </a:t>
            </a:r>
            <a:r>
              <a:rPr lang="en-US" sz="1800" b="1" dirty="0" err="1">
                <a:solidFill>
                  <a:schemeClr val="dk1"/>
                </a:solidFill>
                <a:latin typeface="Book Antiqua"/>
                <a:ea typeface="Book Antiqua"/>
                <a:cs typeface="Book Antiqua"/>
                <a:sym typeface="Book Antiqua"/>
              </a:rPr>
              <a:t>Ευρωπαϊκά</a:t>
            </a:r>
            <a:r>
              <a:rPr lang="en-US" sz="1800" b="1" dirty="0">
                <a:solidFill>
                  <a:schemeClr val="dk1"/>
                </a:solidFill>
                <a:latin typeface="Book Antiqua"/>
                <a:ea typeface="Book Antiqua"/>
                <a:cs typeface="Book Antiqua"/>
                <a:sym typeface="Book Antiqua"/>
              </a:rPr>
              <a:t> </a:t>
            </a:r>
            <a:r>
              <a:rPr lang="en-US" sz="1800" b="1" dirty="0" err="1">
                <a:solidFill>
                  <a:schemeClr val="dk1"/>
                </a:solidFill>
                <a:latin typeface="Book Antiqua"/>
                <a:ea typeface="Book Antiqua"/>
                <a:cs typeface="Book Antiqua"/>
                <a:sym typeface="Book Antiqua"/>
              </a:rPr>
              <a:t>Πολιτικά</a:t>
            </a:r>
            <a:r>
              <a:rPr lang="en-US" sz="1800" b="1" dirty="0">
                <a:solidFill>
                  <a:schemeClr val="dk1"/>
                </a:solidFill>
                <a:latin typeface="Book Antiqua"/>
                <a:ea typeface="Book Antiqua"/>
                <a:cs typeface="Book Antiqua"/>
                <a:sym typeface="Book Antiqua"/>
              </a:rPr>
              <a:t> </a:t>
            </a:r>
            <a:r>
              <a:rPr lang="en-US" sz="1800" b="1" dirty="0" err="1" smtClean="0">
                <a:solidFill>
                  <a:schemeClr val="dk1"/>
                </a:solidFill>
                <a:latin typeface="Book Antiqua"/>
                <a:ea typeface="Book Antiqua"/>
                <a:cs typeface="Book Antiqua"/>
                <a:sym typeface="Book Antiqua"/>
              </a:rPr>
              <a:t>Συστήματα-Κυβέρνησ</a:t>
            </a:r>
            <a:r>
              <a:rPr lang="el-GR" sz="1800" b="1" dirty="0" smtClean="0">
                <a:solidFill>
                  <a:schemeClr val="dk1"/>
                </a:solidFill>
                <a:latin typeface="Book Antiqua"/>
                <a:ea typeface="Book Antiqua"/>
                <a:cs typeface="Book Antiqua"/>
                <a:sym typeface="Book Antiqua"/>
              </a:rPr>
              <a:t>εις και κοινοβούλια</a:t>
            </a:r>
            <a:r>
              <a:rPr lang="en-US" sz="1800" b="1" dirty="0" smtClean="0">
                <a:solidFill>
                  <a:schemeClr val="dk1"/>
                </a:solidFill>
                <a:latin typeface="Book Antiqua"/>
                <a:ea typeface="Book Antiqua"/>
                <a:cs typeface="Book Antiqua"/>
                <a:sym typeface="Book Antiqua"/>
              </a:rPr>
              <a:t> </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6"/>
        <p:cNvGrpSpPr/>
        <p:nvPr/>
      </p:nvGrpSpPr>
      <p:grpSpPr>
        <a:xfrm>
          <a:off x="0" y="0"/>
          <a:ext cx="0" cy="0"/>
          <a:chOff x="0" y="0"/>
          <a:chExt cx="0" cy="0"/>
        </a:xfrm>
      </p:grpSpPr>
      <p:sp>
        <p:nvSpPr>
          <p:cNvPr id="157" name="Google Shape;157;g292a9acef56_0_4"/>
          <p:cNvSpPr/>
          <p:nvPr/>
        </p:nvSpPr>
        <p:spPr>
          <a:xfrm>
            <a:off x="0" y="1210775"/>
            <a:ext cx="8893200" cy="5647225"/>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400"/>
              <a:buFont typeface="Times New Roman"/>
              <a:buNone/>
            </a:pPr>
            <a:r>
              <a:rPr lang="en-US" sz="1700" b="1" i="0" u="none" strike="noStrike" cap="none" dirty="0" err="1">
                <a:solidFill>
                  <a:srgbClr val="000000"/>
                </a:solidFill>
                <a:latin typeface="Arial"/>
                <a:ea typeface="Arial"/>
                <a:cs typeface="Arial"/>
                <a:sym typeface="Arial"/>
              </a:rPr>
              <a:t>Βασικές</a:t>
            </a:r>
            <a:r>
              <a:rPr lang="en-US" sz="1700" b="1" i="0" u="none" strike="noStrike" cap="none" dirty="0">
                <a:solidFill>
                  <a:srgbClr val="000000"/>
                </a:solidFill>
                <a:latin typeface="Arial"/>
                <a:ea typeface="Arial"/>
                <a:cs typeface="Arial"/>
                <a:sym typeface="Arial"/>
              </a:rPr>
              <a:t> </a:t>
            </a:r>
            <a:r>
              <a:rPr lang="en-US" sz="1700" b="1" i="0" u="none" strike="noStrike" cap="none" dirty="0" err="1">
                <a:solidFill>
                  <a:srgbClr val="000000"/>
                </a:solidFill>
                <a:latin typeface="Arial"/>
                <a:ea typeface="Arial"/>
                <a:cs typeface="Arial"/>
                <a:sym typeface="Arial"/>
              </a:rPr>
              <a:t>διαπιστώσεις</a:t>
            </a:r>
            <a:r>
              <a:rPr lang="en-US" sz="1700" b="1" i="0" u="none" strike="noStrike" cap="none" dirty="0" smtClean="0">
                <a:solidFill>
                  <a:srgbClr val="000000"/>
                </a:solidFill>
                <a:latin typeface="Arial"/>
                <a:ea typeface="Arial"/>
                <a:cs typeface="Arial"/>
                <a:sym typeface="Arial"/>
              </a:rPr>
              <a:t>…</a:t>
            </a:r>
            <a:endParaRPr lang="el-GR" sz="1700" b="1" i="0" u="none" strike="noStrike" cap="none" dirty="0" smtClean="0">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400"/>
              <a:buFont typeface="Times New Roman"/>
              <a:buNone/>
            </a:pPr>
            <a:endParaRPr sz="1700" b="1" i="0" u="none" strike="noStrike" cap="none">
              <a:solidFill>
                <a:srgbClr val="000000"/>
              </a:solidFill>
              <a:latin typeface="Arial"/>
              <a:ea typeface="Arial"/>
              <a:cs typeface="Arial"/>
              <a:sym typeface="Arial"/>
            </a:endParaRPr>
          </a:p>
          <a:p>
            <a:pPr marL="457200" lvl="1" indent="-342900" algn="just">
              <a:lnSpc>
                <a:spcPct val="115000"/>
              </a:lnSpc>
              <a:buSzPts val="1800"/>
              <a:buFont typeface="Arial"/>
              <a:buChar char="-"/>
            </a:pPr>
            <a:r>
              <a:rPr lang="el-GR" sz="1800" b="1" dirty="0" smtClean="0"/>
              <a:t>Επομένως, στα περισσότερα ευρωπαϊκά κράτη, οι πρόεδροι έχουν έναν ρόλο τελετουργικό/ συμβολικό. Υπάρχουν, ωστόσο παραδείγματα διαφωνιών και αντιδικίας μεταξύ προέδρων και κυβερνήσεων</a:t>
            </a:r>
            <a:r>
              <a:rPr lang="en-US" sz="1800" b="1" dirty="0" smtClean="0"/>
              <a:t>.</a:t>
            </a:r>
            <a:endParaRPr lang="el-GR" sz="1800" b="1" dirty="0" smtClean="0"/>
          </a:p>
          <a:p>
            <a:pPr marL="457200" lvl="1" indent="-342900" algn="just">
              <a:lnSpc>
                <a:spcPct val="115000"/>
              </a:lnSpc>
              <a:buSzPts val="1800"/>
              <a:buFont typeface="Arial"/>
              <a:buChar char="-"/>
            </a:pPr>
            <a:endParaRPr lang="el-GR" sz="1800" b="1" dirty="0" smtClean="0"/>
          </a:p>
          <a:p>
            <a:pPr marL="457200" lvl="1" indent="-342900" algn="just">
              <a:lnSpc>
                <a:spcPct val="115000"/>
              </a:lnSpc>
              <a:buSzPts val="1800"/>
              <a:buFontTx/>
              <a:buChar char="-"/>
            </a:pPr>
            <a:r>
              <a:rPr lang="el-GR" sz="1800" b="1" dirty="0" smtClean="0"/>
              <a:t>Τα παραδείγματα προέρχονται κυρίως από τις πρώην κομμουνιστικές χώρες (π.χ. Πολωνία- διαφωνίες σε θέματα εξωτερικής πολιτικής, Βουλγαρία- ανάμειξη προέδρου σε </a:t>
            </a:r>
            <a:r>
              <a:rPr lang="el-GR" sz="1800" b="1" dirty="0" err="1" smtClean="0"/>
              <a:t>ενδο</a:t>
            </a:r>
            <a:r>
              <a:rPr lang="el-GR" sz="1800" b="1" dirty="0" smtClean="0"/>
              <a:t>-κυβερνητικές διαφωνίες, Λετονία- προσπάθεια προέδρου να διαλύσει το κοινοβούλιο, Ρουμανία- κριτική στο πρόεδρο ότι παρενέβαινε στο έργο της δικαιοσύνης) </a:t>
            </a:r>
          </a:p>
          <a:p>
            <a:pPr marL="457200" lvl="1" indent="-342900" algn="just">
              <a:lnSpc>
                <a:spcPct val="115000"/>
              </a:lnSpc>
              <a:buSzPts val="1800"/>
              <a:buFontTx/>
              <a:buChar char="-"/>
            </a:pPr>
            <a:endParaRPr lang="el-GR" sz="1800" b="1" dirty="0" smtClean="0"/>
          </a:p>
          <a:p>
            <a:pPr marL="457200" lvl="1" indent="-342900" algn="just">
              <a:lnSpc>
                <a:spcPct val="115000"/>
              </a:lnSpc>
              <a:buSzPts val="1800"/>
              <a:buFontTx/>
              <a:buChar char="-"/>
            </a:pPr>
            <a:r>
              <a:rPr lang="el-GR" sz="1800" b="1" dirty="0" smtClean="0"/>
              <a:t>Και σε άλλα κράτη έχουμε παραδείγματα διαφωνιών μεταξύ προέδρου και κυβέρνησης/ κοινοβουλίου όπως π.χ. στην Πορτογαλία όπου ο πρόεδρος άσκησε κριτική στα μέλη του κοινοβουλίου για τον τρόπο που ασκούν τα καθήκοντά τους. </a:t>
            </a:r>
          </a:p>
          <a:p>
            <a:pPr marL="457200" lvl="1" indent="-342900" algn="just">
              <a:lnSpc>
                <a:spcPct val="115000"/>
              </a:lnSpc>
              <a:buSzPts val="1800"/>
              <a:buFontTx/>
              <a:buChar char="-"/>
            </a:pPr>
            <a:endParaRPr lang="en-US" sz="1800" b="1" dirty="0" smtClean="0"/>
          </a:p>
          <a:p>
            <a:pPr marL="457200" lvl="1" indent="-342900" algn="just">
              <a:lnSpc>
                <a:spcPct val="115000"/>
              </a:lnSpc>
              <a:buSzPts val="1800"/>
            </a:pPr>
            <a:endParaRPr lang="en-US" sz="1800" b="1" dirty="0" smtClean="0"/>
          </a:p>
          <a:p>
            <a:pPr marL="457200" lvl="1" indent="-342900" algn="just">
              <a:lnSpc>
                <a:spcPct val="115000"/>
              </a:lnSpc>
              <a:buSzPts val="1800"/>
            </a:pPr>
            <a:endParaRPr lang="en-US" sz="1800" b="1" dirty="0" smtClean="0"/>
          </a:p>
          <a:p>
            <a:pPr marL="457200" lvl="1" indent="-342900" algn="just">
              <a:lnSpc>
                <a:spcPct val="115000"/>
              </a:lnSpc>
              <a:buSzPts val="1800"/>
            </a:pPr>
            <a:endParaRPr lang="en-US" sz="1800" b="1" dirty="0" smtClean="0"/>
          </a:p>
          <a:p>
            <a:pPr marL="457200" lvl="1" indent="-342900" algn="just">
              <a:lnSpc>
                <a:spcPct val="115000"/>
              </a:lnSpc>
              <a:buSzPts val="1800"/>
            </a:pPr>
            <a:r>
              <a:rPr lang="el-GR" sz="1800" b="1" dirty="0" smtClean="0"/>
              <a:t> </a:t>
            </a:r>
            <a:endParaRPr lang="en-US" sz="1800" b="1" dirty="0" smtClean="0"/>
          </a:p>
          <a:p>
            <a:pPr marL="457200" marR="0" lvl="0" indent="-342900" algn="just" rtl="0">
              <a:lnSpc>
                <a:spcPct val="115000"/>
              </a:lnSpc>
              <a:spcBef>
                <a:spcPts val="0"/>
              </a:spcBef>
              <a:spcAft>
                <a:spcPts val="0"/>
              </a:spcAft>
              <a:buClr>
                <a:srgbClr val="000000"/>
              </a:buClr>
              <a:buSzPts val="1800"/>
            </a:pPr>
            <a:r>
              <a:rPr lang="en-US" sz="1800" b="1" i="0" u="none" strike="noStrike" cap="none" dirty="0" smtClean="0">
                <a:solidFill>
                  <a:srgbClr val="000000"/>
                </a:solidFill>
                <a:latin typeface="Arial"/>
                <a:ea typeface="Arial"/>
                <a:cs typeface="Arial"/>
                <a:sym typeface="Arial"/>
              </a:rPr>
              <a:t>      </a:t>
            </a:r>
            <a:endParaRPr sz="1800" b="1" i="0" u="none" strike="noStrike" cap="none">
              <a:solidFill>
                <a:srgbClr val="000000"/>
              </a:solidFill>
              <a:latin typeface="Arial"/>
              <a:ea typeface="Arial"/>
              <a:cs typeface="Arial"/>
              <a:sym typeface="Arial"/>
            </a:endParaRPr>
          </a:p>
          <a:p>
            <a:pPr marL="15875" marR="0" lvl="0" indent="0" algn="l" rtl="0">
              <a:lnSpc>
                <a:spcPct val="115000"/>
              </a:lnSpc>
              <a:spcBef>
                <a:spcPts val="0"/>
              </a:spcBef>
              <a:spcAft>
                <a:spcPts val="0"/>
              </a:spcAft>
              <a:buClr>
                <a:srgbClr val="000000"/>
              </a:buClr>
              <a:buSzPts val="1400"/>
              <a:buFont typeface="Times New Roman"/>
              <a:buNone/>
            </a:pPr>
            <a:r>
              <a:rPr lang="en-US" sz="1800" b="1" i="0" u="none" strike="noStrike" cap="none" dirty="0">
                <a:solidFill>
                  <a:srgbClr val="000000"/>
                </a:solidFill>
                <a:latin typeface="Arial"/>
                <a:ea typeface="Arial"/>
                <a:cs typeface="Arial"/>
                <a:sym typeface="Arial"/>
              </a:rPr>
              <a:t>  </a:t>
            </a:r>
            <a:endParaRPr sz="1800" b="1"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800"/>
              <a:buFont typeface="Arial"/>
              <a:buNone/>
            </a:pPr>
            <a:r>
              <a:rPr lang="en-US" sz="1800" b="1" i="0" u="none" strike="noStrike" cap="none" dirty="0">
                <a:solidFill>
                  <a:srgbClr val="000000"/>
                </a:solidFill>
                <a:latin typeface="Arial"/>
                <a:ea typeface="Arial"/>
                <a:cs typeface="Arial"/>
                <a:sym typeface="Arial"/>
              </a:rPr>
              <a:t> </a:t>
            </a:r>
            <a:endParaRPr sz="1800" b="1" i="0" u="none" strike="noStrike" cap="none">
              <a:solidFill>
                <a:srgbClr val="000000"/>
              </a:solidFill>
              <a:latin typeface="Arial"/>
              <a:ea typeface="Arial"/>
              <a:cs typeface="Arial"/>
              <a:sym typeface="Arial"/>
            </a:endParaRPr>
          </a:p>
        </p:txBody>
      </p:sp>
      <p:grpSp>
        <p:nvGrpSpPr>
          <p:cNvPr id="2" name="Google Shape;158;g292a9acef56_0_4"/>
          <p:cNvGrpSpPr/>
          <p:nvPr/>
        </p:nvGrpSpPr>
        <p:grpSpPr>
          <a:xfrm>
            <a:off x="0" y="0"/>
            <a:ext cx="8985251" cy="611188"/>
            <a:chOff x="0" y="0"/>
            <a:chExt cx="5660" cy="385"/>
          </a:xfrm>
        </p:grpSpPr>
        <p:sp>
          <p:nvSpPr>
            <p:cNvPr id="159" name="Google Shape;159;g292a9acef56_0_4"/>
            <p:cNvSpPr/>
            <p:nvPr/>
          </p:nvSpPr>
          <p:spPr>
            <a:xfrm>
              <a:off x="0" y="0"/>
              <a:ext cx="300" cy="300"/>
            </a:xfrm>
            <a:prstGeom prst="rect">
              <a:avLst/>
            </a:prstGeom>
            <a:gradFill>
              <a:gsLst>
                <a:gs pos="0">
                  <a:srgbClr val="8EC000"/>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0" name="Google Shape;160;g292a9acef56_0_4"/>
            <p:cNvSpPr/>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1" name="Google Shape;161;g292a9acef56_0_4"/>
            <p:cNvSpPr/>
            <p:nvPr/>
          </p:nvSpPr>
          <p:spPr>
            <a:xfrm>
              <a:off x="258" y="85"/>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2" name="Google Shape;162;g292a9acef56_0_4"/>
            <p:cNvSpPr/>
            <p:nvPr/>
          </p:nvSpPr>
          <p:spPr>
            <a:xfrm>
              <a:off x="345" y="0"/>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3" name="Google Shape;163;g292a9acef56_0_4"/>
            <p:cNvSpPr/>
            <p:nvPr/>
          </p:nvSpPr>
          <p:spPr>
            <a:xfrm>
              <a:off x="345" y="85"/>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4" name="Google Shape;164;g292a9acef56_0_4"/>
            <p:cNvSpPr/>
            <p:nvPr/>
          </p:nvSpPr>
          <p:spPr>
            <a:xfrm>
              <a:off x="173" y="173"/>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5" name="Google Shape;165;g292a9acef56_0_4"/>
            <p:cNvSpPr/>
            <p:nvPr/>
          </p:nvSpPr>
          <p:spPr>
            <a:xfrm>
              <a:off x="83" y="86"/>
              <a:ext cx="0" cy="0"/>
            </a:xfrm>
            <a:prstGeom prst="rect">
              <a:avLst/>
            </a:prstGeom>
            <a:solidFill>
              <a:srgbClr val="96969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6" name="Google Shape;166;g292a9acef56_0_4"/>
            <p:cNvSpPr/>
            <p:nvPr/>
          </p:nvSpPr>
          <p:spPr>
            <a:xfrm>
              <a:off x="258" y="171"/>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7" name="Google Shape;167;g292a9acef56_0_4"/>
            <p:cNvSpPr/>
            <p:nvPr/>
          </p:nvSpPr>
          <p:spPr>
            <a:xfrm>
              <a:off x="173" y="258"/>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168" name="Google Shape;168;g292a9acef56_0_4"/>
          <p:cNvSpPr/>
          <p:nvPr/>
        </p:nvSpPr>
        <p:spPr>
          <a:xfrm>
            <a:off x="908050" y="533400"/>
            <a:ext cx="7416900" cy="528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Times New Roman"/>
              <a:buNone/>
            </a:pPr>
            <a:r>
              <a:rPr lang="el-GR" sz="1800" b="1" dirty="0" smtClean="0">
                <a:solidFill>
                  <a:schemeClr val="dk1"/>
                </a:solidFill>
                <a:latin typeface="Book Antiqua"/>
                <a:ea typeface="Book Antiqua"/>
                <a:cs typeface="Book Antiqua"/>
                <a:sym typeface="Book Antiqua"/>
              </a:rPr>
              <a:t>3</a:t>
            </a:r>
            <a:r>
              <a:rPr lang="en-US" sz="1800" b="1" dirty="0" smtClean="0">
                <a:solidFill>
                  <a:schemeClr val="dk1"/>
                </a:solidFill>
                <a:latin typeface="Book Antiqua"/>
                <a:ea typeface="Book Antiqua"/>
                <a:cs typeface="Book Antiqua"/>
                <a:sym typeface="Book Antiqua"/>
              </a:rPr>
              <a:t>ο </a:t>
            </a:r>
            <a:r>
              <a:rPr lang="en-US" sz="1800" b="1" i="0" u="none" strike="noStrike" cap="none" dirty="0" err="1">
                <a:solidFill>
                  <a:schemeClr val="dk1"/>
                </a:solidFill>
                <a:latin typeface="Book Antiqua"/>
                <a:ea typeface="Book Antiqua"/>
                <a:cs typeface="Book Antiqua"/>
                <a:sym typeface="Book Antiqua"/>
              </a:rPr>
              <a:t>μάθημα</a:t>
            </a:r>
            <a:r>
              <a:rPr lang="en-US" sz="1800" b="1" i="0" u="none" strike="noStrike" cap="none" dirty="0">
                <a:solidFill>
                  <a:schemeClr val="dk1"/>
                </a:solidFill>
                <a:latin typeface="Book Antiqua"/>
                <a:ea typeface="Book Antiqua"/>
                <a:cs typeface="Book Antiqua"/>
                <a:sym typeface="Book Antiqua"/>
              </a:rPr>
              <a:t>- </a:t>
            </a:r>
            <a:r>
              <a:rPr lang="en-US" sz="1800" b="1" dirty="0" err="1">
                <a:solidFill>
                  <a:schemeClr val="dk1"/>
                </a:solidFill>
                <a:latin typeface="Book Antiqua"/>
                <a:ea typeface="Book Antiqua"/>
                <a:cs typeface="Book Antiqua"/>
                <a:sym typeface="Book Antiqua"/>
              </a:rPr>
              <a:t>Ευρωπαϊκά</a:t>
            </a:r>
            <a:r>
              <a:rPr lang="en-US" sz="1800" b="1" dirty="0">
                <a:solidFill>
                  <a:schemeClr val="dk1"/>
                </a:solidFill>
                <a:latin typeface="Book Antiqua"/>
                <a:ea typeface="Book Antiqua"/>
                <a:cs typeface="Book Antiqua"/>
                <a:sym typeface="Book Antiqua"/>
              </a:rPr>
              <a:t> </a:t>
            </a:r>
            <a:r>
              <a:rPr lang="en-US" sz="1800" b="1" dirty="0" err="1">
                <a:solidFill>
                  <a:schemeClr val="dk1"/>
                </a:solidFill>
                <a:latin typeface="Book Antiqua"/>
                <a:ea typeface="Book Antiqua"/>
                <a:cs typeface="Book Antiqua"/>
                <a:sym typeface="Book Antiqua"/>
              </a:rPr>
              <a:t>Πολιτικά</a:t>
            </a:r>
            <a:r>
              <a:rPr lang="en-US" sz="1800" b="1" dirty="0">
                <a:solidFill>
                  <a:schemeClr val="dk1"/>
                </a:solidFill>
                <a:latin typeface="Book Antiqua"/>
                <a:ea typeface="Book Antiqua"/>
                <a:cs typeface="Book Antiqua"/>
                <a:sym typeface="Book Antiqua"/>
              </a:rPr>
              <a:t> </a:t>
            </a:r>
            <a:r>
              <a:rPr lang="en-US" sz="1800" b="1" dirty="0" err="1" smtClean="0">
                <a:solidFill>
                  <a:schemeClr val="dk1"/>
                </a:solidFill>
                <a:latin typeface="Book Antiqua"/>
                <a:ea typeface="Book Antiqua"/>
                <a:cs typeface="Book Antiqua"/>
                <a:sym typeface="Book Antiqua"/>
              </a:rPr>
              <a:t>Συστήματα-Κυβέρνησ</a:t>
            </a:r>
            <a:r>
              <a:rPr lang="el-GR" sz="1800" b="1" dirty="0" smtClean="0">
                <a:solidFill>
                  <a:schemeClr val="dk1"/>
                </a:solidFill>
                <a:latin typeface="Book Antiqua"/>
                <a:ea typeface="Book Antiqua"/>
                <a:cs typeface="Book Antiqua"/>
                <a:sym typeface="Book Antiqua"/>
              </a:rPr>
              <a:t>εις και κοινοβούλια</a:t>
            </a:r>
            <a:r>
              <a:rPr lang="en-US" sz="1800" b="1" dirty="0" smtClean="0">
                <a:solidFill>
                  <a:schemeClr val="dk1"/>
                </a:solidFill>
                <a:latin typeface="Book Antiqua"/>
                <a:ea typeface="Book Antiqua"/>
                <a:cs typeface="Book Antiqua"/>
                <a:sym typeface="Book Antiqua"/>
              </a:rPr>
              <a:t> </a:t>
            </a:r>
            <a:endParaRPr sz="1800" b="0" i="0" u="none" strike="noStrike" cap="none">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571</TotalTime>
  <Words>2383</Words>
  <PresentationFormat>Προβολή στην οθόνη (4:3)</PresentationFormat>
  <Paragraphs>469</Paragraphs>
  <Slides>27</Slides>
  <Notes>27</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2</vt:i4>
      </vt:variant>
      <vt:variant>
        <vt:lpstr>Τίτλοι διαφανειών</vt:lpstr>
      </vt:variant>
      <vt:variant>
        <vt:i4>27</vt:i4>
      </vt:variant>
    </vt:vector>
  </HeadingPairs>
  <TitlesOfParts>
    <vt:vector size="33" baseType="lpstr">
      <vt:lpstr>Arial</vt:lpstr>
      <vt:lpstr>Book Antiqua</vt:lpstr>
      <vt:lpstr>Times New Roman</vt:lpstr>
      <vt:lpstr>Garamond</vt:lpstr>
      <vt:lpstr>Office Theme</vt:lpstr>
      <vt:lpstr>Office Theme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lpstr>Διαφάνεια 24</vt:lpstr>
      <vt:lpstr>Διαφάνεια 25</vt:lpstr>
      <vt:lpstr>Διαφάνεια 26</vt:lpstr>
      <vt:lpstr>Διαφάνεια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cp:lastModifiedBy>User</cp:lastModifiedBy>
  <cp:revision>46</cp:revision>
  <dcterms:created xsi:type="dcterms:W3CDTF">1601-01-01T00:00:00Z</dcterms:created>
  <dcterms:modified xsi:type="dcterms:W3CDTF">2024-11-17T22:04:45Z</dcterms:modified>
</cp:coreProperties>
</file>