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metadata" ContentType="application/binary"/>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3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Lst>
  <p:sldSz cx="9144000" cy="6858000" type="screen4x3"/>
  <p:notesSz cx="6858000" cy="9144000"/>
  <p:embeddedFontLst>
    <p:embeddedFont>
      <p:font typeface="Book Antiqua" pitchFamily="18" charset="0"/>
      <p:regular r:id="rId38"/>
      <p:bold r:id="rId39"/>
      <p:italic r:id="rId40"/>
      <p:boldItalic r:id="rId41"/>
    </p:embeddedFont>
    <p:embeddedFont>
      <p:font typeface="Garamond" pitchFamily="18" charset="0"/>
      <p:regular r:id="rId42"/>
      <p:bold r:id="rId43"/>
      <p: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A4A3A4"/>
          </p15:clr>
        </p15:guide>
        <p15:guide id="2" pos="2880">
          <p15:clr>
            <a:srgbClr val="A4A3A4"/>
          </p15:clr>
        </p15:guide>
      </p15:sldGuideLst>
    </p:ext>
    <p:ext uri="{2D200454-40CA-4A62-9FC3-DE9A4176ACB9}">
      <p15:notes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880">
          <p15:clr>
            <a:srgbClr val="A4A3A4"/>
          </p15:clr>
        </p15:guide>
        <p15:guide id="2" pos="2160">
          <p15:clr>
            <a:srgbClr val="A4A3A4"/>
          </p15:clr>
        </p15:guide>
      </p15:notes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9" roundtripDataSignature="AMtx7mgFy32Q5QyzaCWyH9lhore2fX9oEg=="/>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0" autoAdjust="0"/>
    <p:restoredTop sz="94713" autoAdjust="0"/>
  </p:normalViewPr>
  <p:slideViewPr>
    <p:cSldViewPr snapToGrid="0">
      <p:cViewPr varScale="1">
        <p:scale>
          <a:sx n="83" d="100"/>
          <a:sy n="83" d="100"/>
        </p:scale>
        <p:origin x="-1430"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100" d="100"/>
          <a:sy n="100" d="100"/>
        </p:scale>
        <p:origin x="0" y="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2.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5.fntdata"/><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1.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font" Target="fonts/font3.fntdata"/><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customschemas.google.com/relationships/presentationmetadata" Target="meta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7.fntdata"/><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6.fntdata"/><Relationship Id="rId8" Type="http://schemas.openxmlformats.org/officeDocument/2006/relationships/slide" Target="slides/slide6.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
        <p:cNvGrpSpPr/>
        <p:nvPr/>
      </p:nvGrpSpPr>
      <p:grpSpPr>
        <a:xfrm>
          <a:off x="0" y="0"/>
          <a:ext cx="0" cy="0"/>
          <a:chOff x="0" y="0"/>
          <a:chExt cx="0" cy="0"/>
        </a:xfrm>
      </p:grpSpPr>
      <p:sp>
        <p:nvSpPr>
          <p:cNvPr id="3" name="Google Shape;3;n"/>
          <p:cNvSpPr/>
          <p:nvPr/>
        </p:nvSpPr>
        <p:spPr>
          <a:xfrm>
            <a:off x="0" y="0"/>
            <a:ext cx="6858000" cy="9144000"/>
          </a:xfrm>
          <a:prstGeom prst="roundRect">
            <a:avLst>
              <a:gd name="adj" fmla="val 23"/>
            </a:avLst>
          </a:prstGeom>
          <a:solidFill>
            <a:srgbClr val="FFFFFF"/>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 name="Google Shape;4;n"/>
          <p:cNvSpPr/>
          <p:nvPr/>
        </p:nvSpPr>
        <p:spPr>
          <a:xfrm>
            <a:off x="0" y="0"/>
            <a:ext cx="6858000" cy="9144000"/>
          </a:xfrm>
          <a:prstGeom prst="roundRect">
            <a:avLst>
              <a:gd name="adj" fmla="val 23"/>
            </a:avLst>
          </a:prstGeom>
          <a:solidFill>
            <a:srgbClr val="FFFFFF"/>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 name="Google Shape;5;n"/>
          <p:cNvSpPr>
            <a:spLocks noGrp="1" noRot="1" noChangeAspect="1"/>
          </p:cNvSpPr>
          <p:nvPr>
            <p:ph type="sldImg" idx="2"/>
          </p:nvPr>
        </p:nvSpPr>
        <p:spPr>
          <a:xfrm>
            <a:off x="1371600" y="763588"/>
            <a:ext cx="5024438" cy="376713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 name="Google Shape;6;n"/>
          <p:cNvSpPr txBox="1">
            <a:spLocks noGrp="1"/>
          </p:cNvSpPr>
          <p:nvPr>
            <p:ph type="body" idx="1"/>
          </p:nvPr>
        </p:nvSpPr>
        <p:spPr>
          <a:xfrm>
            <a:off x="777875" y="4776788"/>
            <a:ext cx="6213475" cy="45212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rgbClr val="000000"/>
                </a:solidFill>
                <a:latin typeface="Times New Roman"/>
                <a:ea typeface="Times New Roman"/>
                <a:cs typeface="Times New Roman"/>
                <a:sym typeface="Times New Roman"/>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rgbClr val="000000"/>
                </a:solidFill>
                <a:latin typeface="Times New Roman"/>
                <a:ea typeface="Times New Roman"/>
                <a:cs typeface="Times New Roman"/>
                <a:sym typeface="Times New Roman"/>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rgbClr val="000000"/>
                </a:solidFill>
                <a:latin typeface="Times New Roman"/>
                <a:ea typeface="Times New Roman"/>
                <a:cs typeface="Times New Roman"/>
                <a:sym typeface="Times New Roman"/>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rgbClr val="000000"/>
                </a:solidFill>
                <a:latin typeface="Times New Roman"/>
                <a:ea typeface="Times New Roman"/>
                <a:cs typeface="Times New Roman"/>
                <a:sym typeface="Times New Roman"/>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rgbClr val="000000"/>
                </a:solidFill>
                <a:latin typeface="Times New Roman"/>
                <a:ea typeface="Times New Roman"/>
                <a:cs typeface="Times New Roman"/>
                <a:sym typeface="Times New Roman"/>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hdr" idx="3"/>
          </p:nvPr>
        </p:nvSpPr>
        <p:spPr>
          <a:xfrm>
            <a:off x="0" y="0"/>
            <a:ext cx="3368675" cy="498475"/>
          </a:xfrm>
          <a:prstGeom prst="rect">
            <a:avLst/>
          </a:prstGeom>
          <a:noFill/>
          <a:ln>
            <a:noFill/>
          </a:ln>
        </p:spPr>
        <p:txBody>
          <a:bodyPr spcFirstLastPara="1" wrap="square" lIns="0" tIns="0" rIns="0" bIns="0" anchor="t" anchorCtr="0">
            <a:noAutofit/>
          </a:bodyPr>
          <a:lstStyle>
            <a:lvl1pPr marR="0" lvl="0" algn="l" rtl="0">
              <a:lnSpc>
                <a:spcPct val="95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1pPr>
            <a:lvl2pPr marR="0" lvl="1" algn="l" rtl="0">
              <a:lnSpc>
                <a:spcPct val="93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2pPr>
            <a:lvl3pPr marR="0" lvl="2" algn="l" rtl="0">
              <a:lnSpc>
                <a:spcPct val="93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3pPr>
            <a:lvl4pPr marR="0" lvl="3" algn="l" rtl="0">
              <a:lnSpc>
                <a:spcPct val="93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4pPr>
            <a:lvl5pPr marR="0" lvl="4" algn="l" rtl="0">
              <a:lnSpc>
                <a:spcPct val="93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9pPr>
          </a:lstStyle>
          <a:p>
            <a:endParaRPr/>
          </a:p>
        </p:txBody>
      </p:sp>
      <p:sp>
        <p:nvSpPr>
          <p:cNvPr id="8" name="Google Shape;8;n"/>
          <p:cNvSpPr txBox="1">
            <a:spLocks noGrp="1"/>
          </p:cNvSpPr>
          <p:nvPr>
            <p:ph type="dt" idx="10"/>
          </p:nvPr>
        </p:nvSpPr>
        <p:spPr>
          <a:xfrm>
            <a:off x="4398963" y="0"/>
            <a:ext cx="3368675" cy="498475"/>
          </a:xfrm>
          <a:prstGeom prst="rect">
            <a:avLst/>
          </a:prstGeom>
          <a:noFill/>
          <a:ln>
            <a:noFill/>
          </a:ln>
        </p:spPr>
        <p:txBody>
          <a:bodyPr spcFirstLastPara="1" wrap="square" lIns="0" tIns="0" rIns="0" bIns="0" anchor="t" anchorCtr="0">
            <a:noAutofit/>
          </a:bodyPr>
          <a:lstStyle>
            <a:lvl1pPr marR="0" lvl="0" algn="r" rtl="0">
              <a:lnSpc>
                <a:spcPct val="95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1pPr>
            <a:lvl2pPr marR="0" lvl="1" algn="l" rtl="0">
              <a:lnSpc>
                <a:spcPct val="93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2pPr>
            <a:lvl3pPr marR="0" lvl="2" algn="l" rtl="0">
              <a:lnSpc>
                <a:spcPct val="93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3pPr>
            <a:lvl4pPr marR="0" lvl="3" algn="l" rtl="0">
              <a:lnSpc>
                <a:spcPct val="93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4pPr>
            <a:lvl5pPr marR="0" lvl="4" algn="l" rtl="0">
              <a:lnSpc>
                <a:spcPct val="93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9pPr>
          </a:lstStyle>
          <a:p>
            <a:endParaRPr/>
          </a:p>
        </p:txBody>
      </p:sp>
      <p:sp>
        <p:nvSpPr>
          <p:cNvPr id="9" name="Google Shape;9;n"/>
          <p:cNvSpPr txBox="1">
            <a:spLocks noGrp="1"/>
          </p:cNvSpPr>
          <p:nvPr>
            <p:ph type="ftr" idx="11"/>
          </p:nvPr>
        </p:nvSpPr>
        <p:spPr>
          <a:xfrm>
            <a:off x="0" y="9555163"/>
            <a:ext cx="3368675" cy="498475"/>
          </a:xfrm>
          <a:prstGeom prst="rect">
            <a:avLst/>
          </a:prstGeom>
          <a:noFill/>
          <a:ln>
            <a:noFill/>
          </a:ln>
        </p:spPr>
        <p:txBody>
          <a:bodyPr spcFirstLastPara="1" wrap="square" lIns="0" tIns="0" rIns="0" bIns="0" anchor="b" anchorCtr="0">
            <a:noAutofit/>
          </a:bodyPr>
          <a:lstStyle>
            <a:lvl1pPr marR="0" lvl="0" algn="l" rtl="0">
              <a:lnSpc>
                <a:spcPct val="95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1pPr>
            <a:lvl2pPr marR="0" lvl="1" algn="l" rtl="0">
              <a:lnSpc>
                <a:spcPct val="93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2pPr>
            <a:lvl3pPr marR="0" lvl="2" algn="l" rtl="0">
              <a:lnSpc>
                <a:spcPct val="93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3pPr>
            <a:lvl4pPr marR="0" lvl="3" algn="l" rtl="0">
              <a:lnSpc>
                <a:spcPct val="93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4pPr>
            <a:lvl5pPr marR="0" lvl="4" algn="l" rtl="0">
              <a:lnSpc>
                <a:spcPct val="93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9pPr>
          </a:lstStyle>
          <a:p>
            <a:endParaRPr/>
          </a:p>
        </p:txBody>
      </p:sp>
      <p:sp>
        <p:nvSpPr>
          <p:cNvPr id="10" name="Google Shape;10;n"/>
          <p:cNvSpPr txBox="1">
            <a:spLocks noGrp="1"/>
          </p:cNvSpPr>
          <p:nvPr>
            <p:ph type="sldNum" idx="12"/>
          </p:nvPr>
        </p:nvSpPr>
        <p:spPr>
          <a:xfrm>
            <a:off x="4398963" y="9555163"/>
            <a:ext cx="3368675" cy="498475"/>
          </a:xfrm>
          <a:prstGeom prst="rect">
            <a:avLst/>
          </a:prstGeom>
          <a:noFill/>
          <a:ln>
            <a:noFill/>
          </a:ln>
        </p:spPr>
        <p:txBody>
          <a:bodyPr spcFirstLastPara="1" wrap="square" lIns="0" tIns="0" rIns="0" bIns="0" anchor="b" anchorCtr="0">
            <a:noAutofit/>
          </a:bodyPr>
          <a:lstStyle/>
          <a:p>
            <a:pPr marL="0" marR="0" lvl="0" indent="0" algn="r" rtl="0">
              <a:lnSpc>
                <a:spcPct val="95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0" marR="0" lvl="0" indent="0" algn="r" rtl="0">
                <a:lnSpc>
                  <a:spcPct val="95000"/>
                </a:lnSpc>
                <a:spcBef>
                  <a:spcPts val="0"/>
                </a:spcBef>
                <a:spcAft>
                  <a:spcPts val="0"/>
                </a:spcAft>
                <a:buClr>
                  <a:srgbClr val="000000"/>
                </a:buClr>
                <a:buSzPts val="1400"/>
                <a:buFont typeface="Times New Roman"/>
                <a:buNone/>
              </a:pPr>
              <a:t>‹#›</a:t>
            </a:fld>
            <a:endParaRPr sz="1400" b="0" i="0" u="none" strike="noStrike" cap="none">
              <a:solidFill>
                <a:srgbClr val="000000"/>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notes"/>
          <p:cNvSpPr txBox="1">
            <a:spLocks noGrp="1"/>
          </p:cNvSpPr>
          <p:nvPr>
            <p:ph type="sldNum" idx="12"/>
          </p:nvPr>
        </p:nvSpPr>
        <p:spPr>
          <a:xfrm>
            <a:off x="4398963" y="9555163"/>
            <a:ext cx="3368675" cy="498475"/>
          </a:xfrm>
          <a:prstGeom prst="rect">
            <a:avLst/>
          </a:prstGeom>
          <a:noFill/>
          <a:ln>
            <a:noFill/>
          </a:ln>
        </p:spPr>
        <p:txBody>
          <a:bodyPr spcFirstLastPara="1" wrap="square" lIns="0" tIns="0" rIns="0" bIns="0" anchor="b" anchorCtr="0">
            <a:noAutofit/>
          </a:bodyPr>
          <a:lstStyle/>
          <a:p>
            <a:pPr marL="0" lvl="0" indent="0" algn="r" rtl="0">
              <a:lnSpc>
                <a:spcPct val="95000"/>
              </a:lnSpc>
              <a:spcBef>
                <a:spcPts val="0"/>
              </a:spcBef>
              <a:spcAft>
                <a:spcPts val="0"/>
              </a:spcAft>
              <a:buClr>
                <a:srgbClr val="000000"/>
              </a:buClr>
              <a:buSzPts val="1400"/>
              <a:buFont typeface="Times New Roman"/>
              <a:buNone/>
            </a:pPr>
            <a:fld id="{00000000-1234-1234-1234-123412341234}" type="slidenum">
              <a:rPr lang="en-US"/>
              <a:pPr marL="0" lvl="0" indent="0" algn="r" rtl="0">
                <a:lnSpc>
                  <a:spcPct val="95000"/>
                </a:lnSpc>
                <a:spcBef>
                  <a:spcPts val="0"/>
                </a:spcBef>
                <a:spcAft>
                  <a:spcPts val="0"/>
                </a:spcAft>
                <a:buClr>
                  <a:srgbClr val="000000"/>
                </a:buClr>
                <a:buSzPts val="1400"/>
                <a:buFont typeface="Times New Roman"/>
                <a:buNone/>
              </a:pPr>
              <a:t>1</a:t>
            </a:fld>
            <a:endParaRPr/>
          </a:p>
        </p:txBody>
      </p:sp>
      <p:sp>
        <p:nvSpPr>
          <p:cNvPr id="143" name="Google Shape;143;p1:notes"/>
          <p:cNvSpPr txBox="1"/>
          <p:nvPr/>
        </p:nvSpPr>
        <p:spPr>
          <a:xfrm>
            <a:off x="3884613" y="8685213"/>
            <a:ext cx="2959100" cy="444500"/>
          </a:xfrm>
          <a:prstGeom prst="rect">
            <a:avLst/>
          </a:prstGeom>
          <a:noFill/>
          <a:ln>
            <a:noFill/>
          </a:ln>
        </p:spPr>
        <p:txBody>
          <a:bodyPr spcFirstLastPara="1" wrap="square" lIns="90000" tIns="46800" rIns="90000" bIns="46800" anchor="b" anchorCtr="0">
            <a:noAutofit/>
          </a:bodyPr>
          <a:lstStyle/>
          <a:p>
            <a:pPr marL="215900" marR="0" lvl="0" indent="-200025"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215900" marR="0" lvl="0" indent="-200025" algn="r" rtl="0">
                <a:lnSpc>
                  <a:spcPct val="100000"/>
                </a:lnSpc>
                <a:spcBef>
                  <a:spcPts val="0"/>
                </a:spcBef>
                <a:spcAft>
                  <a:spcPts val="0"/>
                </a:spcAft>
                <a:buClr>
                  <a:srgbClr val="000000"/>
                </a:buClr>
                <a:buSzPts val="1400"/>
                <a:buFont typeface="Times New Roman"/>
                <a:buNone/>
              </a:pPr>
              <a:t>1</a:t>
            </a:fld>
            <a:endParaRPr sz="1400" b="0" i="0" u="none" strike="noStrike" cap="none">
              <a:solidFill>
                <a:srgbClr val="000000"/>
              </a:solidFill>
              <a:latin typeface="Times New Roman"/>
              <a:ea typeface="Times New Roman"/>
              <a:cs typeface="Times New Roman"/>
              <a:sym typeface="Times New Roman"/>
            </a:endParaRPr>
          </a:p>
        </p:txBody>
      </p:sp>
      <p:sp>
        <p:nvSpPr>
          <p:cNvPr id="144" name="Google Shape;144;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45" name="Google Shape;145;p1: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292a9acef56_0_148:notes"/>
          <p:cNvSpPr txBox="1">
            <a:spLocks noGrp="1"/>
          </p:cNvSpPr>
          <p:nvPr>
            <p:ph type="sldNum" idx="12"/>
          </p:nvPr>
        </p:nvSpPr>
        <p:spPr>
          <a:xfrm>
            <a:off x="4398963" y="9555163"/>
            <a:ext cx="3368700" cy="498600"/>
          </a:xfrm>
          <a:prstGeom prst="rect">
            <a:avLst/>
          </a:prstGeom>
          <a:noFill/>
          <a:ln>
            <a:noFill/>
          </a:ln>
        </p:spPr>
        <p:txBody>
          <a:bodyPr spcFirstLastPara="1" wrap="square" lIns="0" tIns="0" rIns="0" bIns="0" anchor="b" anchorCtr="0">
            <a:noAutofit/>
          </a:bodyPr>
          <a:lstStyle/>
          <a:p>
            <a:pPr marL="0" lvl="0" indent="0" algn="r" rtl="0">
              <a:lnSpc>
                <a:spcPct val="95000"/>
              </a:lnSpc>
              <a:spcBef>
                <a:spcPts val="0"/>
              </a:spcBef>
              <a:spcAft>
                <a:spcPts val="0"/>
              </a:spcAft>
              <a:buClr>
                <a:srgbClr val="000000"/>
              </a:buClr>
              <a:buSzPts val="1400"/>
              <a:buFont typeface="Times New Roman"/>
              <a:buNone/>
            </a:pPr>
            <a:fld id="{00000000-1234-1234-1234-123412341234}" type="slidenum">
              <a:rPr lang="en-US"/>
              <a:pPr marL="0" lvl="0" indent="0" algn="r" rtl="0">
                <a:lnSpc>
                  <a:spcPct val="95000"/>
                </a:lnSpc>
                <a:spcBef>
                  <a:spcPts val="0"/>
                </a:spcBef>
                <a:spcAft>
                  <a:spcPts val="0"/>
                </a:spcAft>
                <a:buClr>
                  <a:srgbClr val="000000"/>
                </a:buClr>
                <a:buSzPts val="1400"/>
                <a:buFont typeface="Times New Roman"/>
                <a:buNone/>
              </a:pPr>
              <a:t>10</a:t>
            </a:fld>
            <a:endParaRPr/>
          </a:p>
        </p:txBody>
      </p:sp>
      <p:sp>
        <p:nvSpPr>
          <p:cNvPr id="310" name="Google Shape;310;g292a9acef56_0_148:notes"/>
          <p:cNvSpPr txBox="1"/>
          <p:nvPr/>
        </p:nvSpPr>
        <p:spPr>
          <a:xfrm>
            <a:off x="3884613" y="8685213"/>
            <a:ext cx="2959200" cy="444600"/>
          </a:xfrm>
          <a:prstGeom prst="rect">
            <a:avLst/>
          </a:prstGeom>
          <a:noFill/>
          <a:ln>
            <a:noFill/>
          </a:ln>
        </p:spPr>
        <p:txBody>
          <a:bodyPr spcFirstLastPara="1" wrap="square" lIns="90000" tIns="46800" rIns="90000" bIns="46800" anchor="b" anchorCtr="0">
            <a:noAutofit/>
          </a:bodyPr>
          <a:lstStyle/>
          <a:p>
            <a:pPr marL="215900" marR="0" lvl="0" indent="-200025"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215900" marR="0" lvl="0" indent="-200025" algn="r" rtl="0">
                <a:lnSpc>
                  <a:spcPct val="100000"/>
                </a:lnSpc>
                <a:spcBef>
                  <a:spcPts val="0"/>
                </a:spcBef>
                <a:spcAft>
                  <a:spcPts val="0"/>
                </a:spcAft>
                <a:buClr>
                  <a:srgbClr val="000000"/>
                </a:buClr>
                <a:buSzPts val="1400"/>
                <a:buFont typeface="Times New Roman"/>
                <a:buNone/>
              </a:pPr>
              <a:t>10</a:t>
            </a:fld>
            <a:endParaRPr sz="1400" b="0" i="0" u="none" strike="noStrike" cap="none">
              <a:solidFill>
                <a:srgbClr val="000000"/>
              </a:solidFill>
              <a:latin typeface="Times New Roman"/>
              <a:ea typeface="Times New Roman"/>
              <a:cs typeface="Times New Roman"/>
              <a:sym typeface="Times New Roman"/>
            </a:endParaRPr>
          </a:p>
        </p:txBody>
      </p:sp>
      <p:sp>
        <p:nvSpPr>
          <p:cNvPr id="311" name="Google Shape;311;g292a9acef56_0_1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312" name="Google Shape;312;g292a9acef56_0_148: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292a9acef56_0_166:notes"/>
          <p:cNvSpPr txBox="1">
            <a:spLocks noGrp="1"/>
          </p:cNvSpPr>
          <p:nvPr>
            <p:ph type="sldNum" idx="12"/>
          </p:nvPr>
        </p:nvSpPr>
        <p:spPr>
          <a:xfrm>
            <a:off x="4398963" y="9555163"/>
            <a:ext cx="3368700" cy="498600"/>
          </a:xfrm>
          <a:prstGeom prst="rect">
            <a:avLst/>
          </a:prstGeom>
          <a:noFill/>
          <a:ln>
            <a:noFill/>
          </a:ln>
        </p:spPr>
        <p:txBody>
          <a:bodyPr spcFirstLastPara="1" wrap="square" lIns="0" tIns="0" rIns="0" bIns="0" anchor="b" anchorCtr="0">
            <a:noAutofit/>
          </a:bodyPr>
          <a:lstStyle/>
          <a:p>
            <a:pPr marL="0" lvl="0" indent="0" algn="r" rtl="0">
              <a:lnSpc>
                <a:spcPct val="95000"/>
              </a:lnSpc>
              <a:spcBef>
                <a:spcPts val="0"/>
              </a:spcBef>
              <a:spcAft>
                <a:spcPts val="0"/>
              </a:spcAft>
              <a:buClr>
                <a:srgbClr val="000000"/>
              </a:buClr>
              <a:buSzPts val="1400"/>
              <a:buFont typeface="Times New Roman"/>
              <a:buNone/>
            </a:pPr>
            <a:fld id="{00000000-1234-1234-1234-123412341234}" type="slidenum">
              <a:rPr lang="en-US"/>
              <a:pPr marL="0" lvl="0" indent="0" algn="r" rtl="0">
                <a:lnSpc>
                  <a:spcPct val="95000"/>
                </a:lnSpc>
                <a:spcBef>
                  <a:spcPts val="0"/>
                </a:spcBef>
                <a:spcAft>
                  <a:spcPts val="0"/>
                </a:spcAft>
                <a:buClr>
                  <a:srgbClr val="000000"/>
                </a:buClr>
                <a:buSzPts val="1400"/>
                <a:buFont typeface="Times New Roman"/>
                <a:buNone/>
              </a:pPr>
              <a:t>11</a:t>
            </a:fld>
            <a:endParaRPr/>
          </a:p>
        </p:txBody>
      </p:sp>
      <p:sp>
        <p:nvSpPr>
          <p:cNvPr id="328" name="Google Shape;328;g292a9acef56_0_166:notes"/>
          <p:cNvSpPr txBox="1"/>
          <p:nvPr/>
        </p:nvSpPr>
        <p:spPr>
          <a:xfrm>
            <a:off x="3884613" y="8685213"/>
            <a:ext cx="2959200" cy="444600"/>
          </a:xfrm>
          <a:prstGeom prst="rect">
            <a:avLst/>
          </a:prstGeom>
          <a:noFill/>
          <a:ln>
            <a:noFill/>
          </a:ln>
        </p:spPr>
        <p:txBody>
          <a:bodyPr spcFirstLastPara="1" wrap="square" lIns="90000" tIns="46800" rIns="90000" bIns="46800" anchor="b" anchorCtr="0">
            <a:noAutofit/>
          </a:bodyPr>
          <a:lstStyle/>
          <a:p>
            <a:pPr marL="215900" marR="0" lvl="0" indent="-200025"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215900" marR="0" lvl="0" indent="-200025" algn="r" rtl="0">
                <a:lnSpc>
                  <a:spcPct val="100000"/>
                </a:lnSpc>
                <a:spcBef>
                  <a:spcPts val="0"/>
                </a:spcBef>
                <a:spcAft>
                  <a:spcPts val="0"/>
                </a:spcAft>
                <a:buClr>
                  <a:srgbClr val="000000"/>
                </a:buClr>
                <a:buSzPts val="1400"/>
                <a:buFont typeface="Times New Roman"/>
                <a:buNone/>
              </a:pPr>
              <a:t>11</a:t>
            </a:fld>
            <a:endParaRPr sz="1400" b="0" i="0" u="none" strike="noStrike" cap="none">
              <a:solidFill>
                <a:srgbClr val="000000"/>
              </a:solidFill>
              <a:latin typeface="Times New Roman"/>
              <a:ea typeface="Times New Roman"/>
              <a:cs typeface="Times New Roman"/>
              <a:sym typeface="Times New Roman"/>
            </a:endParaRPr>
          </a:p>
        </p:txBody>
      </p:sp>
      <p:sp>
        <p:nvSpPr>
          <p:cNvPr id="329" name="Google Shape;329;g292a9acef56_0_1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330" name="Google Shape;330;g292a9acef56_0_166: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292a9acef56_0_184:notes"/>
          <p:cNvSpPr txBox="1">
            <a:spLocks noGrp="1"/>
          </p:cNvSpPr>
          <p:nvPr>
            <p:ph type="sldNum" idx="12"/>
          </p:nvPr>
        </p:nvSpPr>
        <p:spPr>
          <a:xfrm>
            <a:off x="4398963" y="9555163"/>
            <a:ext cx="3368700" cy="498600"/>
          </a:xfrm>
          <a:prstGeom prst="rect">
            <a:avLst/>
          </a:prstGeom>
          <a:noFill/>
          <a:ln>
            <a:noFill/>
          </a:ln>
        </p:spPr>
        <p:txBody>
          <a:bodyPr spcFirstLastPara="1" wrap="square" lIns="0" tIns="0" rIns="0" bIns="0" anchor="b" anchorCtr="0">
            <a:noAutofit/>
          </a:bodyPr>
          <a:lstStyle/>
          <a:p>
            <a:pPr marL="0" lvl="0" indent="0" algn="r" rtl="0">
              <a:lnSpc>
                <a:spcPct val="95000"/>
              </a:lnSpc>
              <a:spcBef>
                <a:spcPts val="0"/>
              </a:spcBef>
              <a:spcAft>
                <a:spcPts val="0"/>
              </a:spcAft>
              <a:buClr>
                <a:srgbClr val="000000"/>
              </a:buClr>
              <a:buSzPts val="1400"/>
              <a:buFont typeface="Times New Roman"/>
              <a:buNone/>
            </a:pPr>
            <a:fld id="{00000000-1234-1234-1234-123412341234}" type="slidenum">
              <a:rPr lang="en-US"/>
              <a:pPr marL="0" lvl="0" indent="0" algn="r" rtl="0">
                <a:lnSpc>
                  <a:spcPct val="95000"/>
                </a:lnSpc>
                <a:spcBef>
                  <a:spcPts val="0"/>
                </a:spcBef>
                <a:spcAft>
                  <a:spcPts val="0"/>
                </a:spcAft>
                <a:buClr>
                  <a:srgbClr val="000000"/>
                </a:buClr>
                <a:buSzPts val="1400"/>
                <a:buFont typeface="Times New Roman"/>
                <a:buNone/>
              </a:pPr>
              <a:t>12</a:t>
            </a:fld>
            <a:endParaRPr/>
          </a:p>
        </p:txBody>
      </p:sp>
      <p:sp>
        <p:nvSpPr>
          <p:cNvPr id="347" name="Google Shape;347;g292a9acef56_0_184:notes"/>
          <p:cNvSpPr txBox="1"/>
          <p:nvPr/>
        </p:nvSpPr>
        <p:spPr>
          <a:xfrm>
            <a:off x="3884613" y="8685213"/>
            <a:ext cx="2959200" cy="444600"/>
          </a:xfrm>
          <a:prstGeom prst="rect">
            <a:avLst/>
          </a:prstGeom>
          <a:noFill/>
          <a:ln>
            <a:noFill/>
          </a:ln>
        </p:spPr>
        <p:txBody>
          <a:bodyPr spcFirstLastPara="1" wrap="square" lIns="90000" tIns="46800" rIns="90000" bIns="46800" anchor="b" anchorCtr="0">
            <a:noAutofit/>
          </a:bodyPr>
          <a:lstStyle/>
          <a:p>
            <a:pPr marL="215900" marR="0" lvl="0" indent="-200025"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215900" marR="0" lvl="0" indent="-200025" algn="r" rtl="0">
                <a:lnSpc>
                  <a:spcPct val="100000"/>
                </a:lnSpc>
                <a:spcBef>
                  <a:spcPts val="0"/>
                </a:spcBef>
                <a:spcAft>
                  <a:spcPts val="0"/>
                </a:spcAft>
                <a:buClr>
                  <a:srgbClr val="000000"/>
                </a:buClr>
                <a:buSzPts val="1400"/>
                <a:buFont typeface="Times New Roman"/>
                <a:buNone/>
              </a:pPr>
              <a:t>12</a:t>
            </a:fld>
            <a:endParaRPr sz="1400" b="0" i="0" u="none" strike="noStrike" cap="none">
              <a:solidFill>
                <a:srgbClr val="000000"/>
              </a:solidFill>
              <a:latin typeface="Times New Roman"/>
              <a:ea typeface="Times New Roman"/>
              <a:cs typeface="Times New Roman"/>
              <a:sym typeface="Times New Roman"/>
            </a:endParaRPr>
          </a:p>
        </p:txBody>
      </p:sp>
      <p:sp>
        <p:nvSpPr>
          <p:cNvPr id="348" name="Google Shape;348;g292a9acef56_0_18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349" name="Google Shape;349;g292a9acef56_0_184: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292a9acef56_0_219:notes"/>
          <p:cNvSpPr txBox="1">
            <a:spLocks noGrp="1"/>
          </p:cNvSpPr>
          <p:nvPr>
            <p:ph type="sldNum" idx="12"/>
          </p:nvPr>
        </p:nvSpPr>
        <p:spPr>
          <a:xfrm>
            <a:off x="4398963" y="9555163"/>
            <a:ext cx="3368700" cy="498600"/>
          </a:xfrm>
          <a:prstGeom prst="rect">
            <a:avLst/>
          </a:prstGeom>
          <a:noFill/>
          <a:ln>
            <a:noFill/>
          </a:ln>
        </p:spPr>
        <p:txBody>
          <a:bodyPr spcFirstLastPara="1" wrap="square" lIns="0" tIns="0" rIns="0" bIns="0" anchor="b" anchorCtr="0">
            <a:noAutofit/>
          </a:bodyPr>
          <a:lstStyle/>
          <a:p>
            <a:pPr marL="0" lvl="0" indent="0" algn="r" rtl="0">
              <a:lnSpc>
                <a:spcPct val="95000"/>
              </a:lnSpc>
              <a:spcBef>
                <a:spcPts val="0"/>
              </a:spcBef>
              <a:spcAft>
                <a:spcPts val="0"/>
              </a:spcAft>
              <a:buClr>
                <a:srgbClr val="000000"/>
              </a:buClr>
              <a:buSzPts val="1400"/>
              <a:buFont typeface="Times New Roman"/>
              <a:buNone/>
            </a:pPr>
            <a:fld id="{00000000-1234-1234-1234-123412341234}" type="slidenum">
              <a:rPr lang="en-US"/>
              <a:pPr marL="0" lvl="0" indent="0" algn="r" rtl="0">
                <a:lnSpc>
                  <a:spcPct val="95000"/>
                </a:lnSpc>
                <a:spcBef>
                  <a:spcPts val="0"/>
                </a:spcBef>
                <a:spcAft>
                  <a:spcPts val="0"/>
                </a:spcAft>
                <a:buClr>
                  <a:srgbClr val="000000"/>
                </a:buClr>
                <a:buSzPts val="1400"/>
                <a:buFont typeface="Times New Roman"/>
                <a:buNone/>
              </a:pPr>
              <a:t>13</a:t>
            </a:fld>
            <a:endParaRPr/>
          </a:p>
        </p:txBody>
      </p:sp>
      <p:sp>
        <p:nvSpPr>
          <p:cNvPr id="365" name="Google Shape;365;g292a9acef56_0_219:notes"/>
          <p:cNvSpPr txBox="1"/>
          <p:nvPr/>
        </p:nvSpPr>
        <p:spPr>
          <a:xfrm>
            <a:off x="3884613" y="8685213"/>
            <a:ext cx="2959200" cy="444600"/>
          </a:xfrm>
          <a:prstGeom prst="rect">
            <a:avLst/>
          </a:prstGeom>
          <a:noFill/>
          <a:ln>
            <a:noFill/>
          </a:ln>
        </p:spPr>
        <p:txBody>
          <a:bodyPr spcFirstLastPara="1" wrap="square" lIns="90000" tIns="46800" rIns="90000" bIns="46800" anchor="b" anchorCtr="0">
            <a:noAutofit/>
          </a:bodyPr>
          <a:lstStyle/>
          <a:p>
            <a:pPr marL="215900" marR="0" lvl="0" indent="-200025"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215900" marR="0" lvl="0" indent="-200025" algn="r" rtl="0">
                <a:lnSpc>
                  <a:spcPct val="100000"/>
                </a:lnSpc>
                <a:spcBef>
                  <a:spcPts val="0"/>
                </a:spcBef>
                <a:spcAft>
                  <a:spcPts val="0"/>
                </a:spcAft>
                <a:buClr>
                  <a:srgbClr val="000000"/>
                </a:buClr>
                <a:buSzPts val="1400"/>
                <a:buFont typeface="Times New Roman"/>
                <a:buNone/>
              </a:pPr>
              <a:t>13</a:t>
            </a:fld>
            <a:endParaRPr sz="1400" b="0" i="0" u="none" strike="noStrike" cap="none">
              <a:solidFill>
                <a:srgbClr val="000000"/>
              </a:solidFill>
              <a:latin typeface="Times New Roman"/>
              <a:ea typeface="Times New Roman"/>
              <a:cs typeface="Times New Roman"/>
              <a:sym typeface="Times New Roman"/>
            </a:endParaRPr>
          </a:p>
        </p:txBody>
      </p:sp>
      <p:sp>
        <p:nvSpPr>
          <p:cNvPr id="366" name="Google Shape;366;g292a9acef56_0_2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367" name="Google Shape;367;g292a9acef56_0_219: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292a9acef56_0_202:notes"/>
          <p:cNvSpPr txBox="1">
            <a:spLocks noGrp="1"/>
          </p:cNvSpPr>
          <p:nvPr>
            <p:ph type="sldNum" idx="12"/>
          </p:nvPr>
        </p:nvSpPr>
        <p:spPr>
          <a:xfrm>
            <a:off x="4398963" y="9555163"/>
            <a:ext cx="3368700" cy="498600"/>
          </a:xfrm>
          <a:prstGeom prst="rect">
            <a:avLst/>
          </a:prstGeom>
          <a:noFill/>
          <a:ln>
            <a:noFill/>
          </a:ln>
        </p:spPr>
        <p:txBody>
          <a:bodyPr spcFirstLastPara="1" wrap="square" lIns="0" tIns="0" rIns="0" bIns="0" anchor="b" anchorCtr="0">
            <a:noAutofit/>
          </a:bodyPr>
          <a:lstStyle/>
          <a:p>
            <a:pPr marL="0" lvl="0" indent="0" algn="r" rtl="0">
              <a:lnSpc>
                <a:spcPct val="95000"/>
              </a:lnSpc>
              <a:spcBef>
                <a:spcPts val="0"/>
              </a:spcBef>
              <a:spcAft>
                <a:spcPts val="0"/>
              </a:spcAft>
              <a:buClr>
                <a:srgbClr val="000000"/>
              </a:buClr>
              <a:buSzPts val="1400"/>
              <a:buFont typeface="Times New Roman"/>
              <a:buNone/>
            </a:pPr>
            <a:fld id="{00000000-1234-1234-1234-123412341234}" type="slidenum">
              <a:rPr lang="en-US"/>
              <a:pPr marL="0" lvl="0" indent="0" algn="r" rtl="0">
                <a:lnSpc>
                  <a:spcPct val="95000"/>
                </a:lnSpc>
                <a:spcBef>
                  <a:spcPts val="0"/>
                </a:spcBef>
                <a:spcAft>
                  <a:spcPts val="0"/>
                </a:spcAft>
                <a:buClr>
                  <a:srgbClr val="000000"/>
                </a:buClr>
                <a:buSzPts val="1400"/>
                <a:buFont typeface="Times New Roman"/>
                <a:buNone/>
              </a:pPr>
              <a:t>14</a:t>
            </a:fld>
            <a:endParaRPr/>
          </a:p>
        </p:txBody>
      </p:sp>
      <p:sp>
        <p:nvSpPr>
          <p:cNvPr id="383" name="Google Shape;383;g292a9acef56_0_202:notes"/>
          <p:cNvSpPr txBox="1"/>
          <p:nvPr/>
        </p:nvSpPr>
        <p:spPr>
          <a:xfrm>
            <a:off x="3884613" y="8685213"/>
            <a:ext cx="2959200" cy="444600"/>
          </a:xfrm>
          <a:prstGeom prst="rect">
            <a:avLst/>
          </a:prstGeom>
          <a:noFill/>
          <a:ln>
            <a:noFill/>
          </a:ln>
        </p:spPr>
        <p:txBody>
          <a:bodyPr spcFirstLastPara="1" wrap="square" lIns="90000" tIns="46800" rIns="90000" bIns="46800" anchor="b" anchorCtr="0">
            <a:noAutofit/>
          </a:bodyPr>
          <a:lstStyle/>
          <a:p>
            <a:pPr marL="215900" marR="0" lvl="0" indent="-200025"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215900" marR="0" lvl="0" indent="-200025" algn="r" rtl="0">
                <a:lnSpc>
                  <a:spcPct val="100000"/>
                </a:lnSpc>
                <a:spcBef>
                  <a:spcPts val="0"/>
                </a:spcBef>
                <a:spcAft>
                  <a:spcPts val="0"/>
                </a:spcAft>
                <a:buClr>
                  <a:srgbClr val="000000"/>
                </a:buClr>
                <a:buSzPts val="1400"/>
                <a:buFont typeface="Times New Roman"/>
                <a:buNone/>
              </a:pPr>
              <a:t>14</a:t>
            </a:fld>
            <a:endParaRPr sz="1400" b="0" i="0" u="none" strike="noStrike" cap="none">
              <a:solidFill>
                <a:srgbClr val="000000"/>
              </a:solidFill>
              <a:latin typeface="Times New Roman"/>
              <a:ea typeface="Times New Roman"/>
              <a:cs typeface="Times New Roman"/>
              <a:sym typeface="Times New Roman"/>
            </a:endParaRPr>
          </a:p>
        </p:txBody>
      </p:sp>
      <p:sp>
        <p:nvSpPr>
          <p:cNvPr id="384" name="Google Shape;384;g292a9acef56_0_20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385" name="Google Shape;385;g292a9acef56_0_202: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292a9acef56_0_237:notes"/>
          <p:cNvSpPr txBox="1">
            <a:spLocks noGrp="1"/>
          </p:cNvSpPr>
          <p:nvPr>
            <p:ph type="sldNum" idx="12"/>
          </p:nvPr>
        </p:nvSpPr>
        <p:spPr>
          <a:xfrm>
            <a:off x="4398963" y="9555163"/>
            <a:ext cx="3368700" cy="498600"/>
          </a:xfrm>
          <a:prstGeom prst="rect">
            <a:avLst/>
          </a:prstGeom>
          <a:noFill/>
          <a:ln>
            <a:noFill/>
          </a:ln>
        </p:spPr>
        <p:txBody>
          <a:bodyPr spcFirstLastPara="1" wrap="square" lIns="0" tIns="0" rIns="0" bIns="0" anchor="b" anchorCtr="0">
            <a:noAutofit/>
          </a:bodyPr>
          <a:lstStyle/>
          <a:p>
            <a:pPr marL="0" lvl="0" indent="0" algn="r" rtl="0">
              <a:lnSpc>
                <a:spcPct val="95000"/>
              </a:lnSpc>
              <a:spcBef>
                <a:spcPts val="0"/>
              </a:spcBef>
              <a:spcAft>
                <a:spcPts val="0"/>
              </a:spcAft>
              <a:buClr>
                <a:srgbClr val="000000"/>
              </a:buClr>
              <a:buSzPts val="1400"/>
              <a:buFont typeface="Times New Roman"/>
              <a:buNone/>
            </a:pPr>
            <a:fld id="{00000000-1234-1234-1234-123412341234}" type="slidenum">
              <a:rPr lang="en-US"/>
              <a:pPr marL="0" lvl="0" indent="0" algn="r" rtl="0">
                <a:lnSpc>
                  <a:spcPct val="95000"/>
                </a:lnSpc>
                <a:spcBef>
                  <a:spcPts val="0"/>
                </a:spcBef>
                <a:spcAft>
                  <a:spcPts val="0"/>
                </a:spcAft>
                <a:buClr>
                  <a:srgbClr val="000000"/>
                </a:buClr>
                <a:buSzPts val="1400"/>
                <a:buFont typeface="Times New Roman"/>
                <a:buNone/>
              </a:pPr>
              <a:t>15</a:t>
            </a:fld>
            <a:endParaRPr/>
          </a:p>
        </p:txBody>
      </p:sp>
      <p:sp>
        <p:nvSpPr>
          <p:cNvPr id="402" name="Google Shape;402;g292a9acef56_0_237:notes"/>
          <p:cNvSpPr txBox="1"/>
          <p:nvPr/>
        </p:nvSpPr>
        <p:spPr>
          <a:xfrm>
            <a:off x="3884613" y="8685213"/>
            <a:ext cx="2959200" cy="444600"/>
          </a:xfrm>
          <a:prstGeom prst="rect">
            <a:avLst/>
          </a:prstGeom>
          <a:noFill/>
          <a:ln>
            <a:noFill/>
          </a:ln>
        </p:spPr>
        <p:txBody>
          <a:bodyPr spcFirstLastPara="1" wrap="square" lIns="90000" tIns="46800" rIns="90000" bIns="46800" anchor="b" anchorCtr="0">
            <a:noAutofit/>
          </a:bodyPr>
          <a:lstStyle/>
          <a:p>
            <a:pPr marL="215900" marR="0" lvl="0" indent="-200025"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215900" marR="0" lvl="0" indent="-200025" algn="r" rtl="0">
                <a:lnSpc>
                  <a:spcPct val="100000"/>
                </a:lnSpc>
                <a:spcBef>
                  <a:spcPts val="0"/>
                </a:spcBef>
                <a:spcAft>
                  <a:spcPts val="0"/>
                </a:spcAft>
                <a:buClr>
                  <a:srgbClr val="000000"/>
                </a:buClr>
                <a:buSzPts val="1400"/>
                <a:buFont typeface="Times New Roman"/>
                <a:buNone/>
              </a:pPr>
              <a:t>15</a:t>
            </a:fld>
            <a:endParaRPr sz="1400" b="0" i="0" u="none" strike="noStrike" cap="none">
              <a:solidFill>
                <a:srgbClr val="000000"/>
              </a:solidFill>
              <a:latin typeface="Times New Roman"/>
              <a:ea typeface="Times New Roman"/>
              <a:cs typeface="Times New Roman"/>
              <a:sym typeface="Times New Roman"/>
            </a:endParaRPr>
          </a:p>
        </p:txBody>
      </p:sp>
      <p:sp>
        <p:nvSpPr>
          <p:cNvPr id="403" name="Google Shape;403;g292a9acef56_0_2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404" name="Google Shape;404;g292a9acef56_0_237: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292a9acef56_0_255:notes"/>
          <p:cNvSpPr txBox="1">
            <a:spLocks noGrp="1"/>
          </p:cNvSpPr>
          <p:nvPr>
            <p:ph type="sldNum" idx="12"/>
          </p:nvPr>
        </p:nvSpPr>
        <p:spPr>
          <a:xfrm>
            <a:off x="4398963" y="9555163"/>
            <a:ext cx="3368700" cy="498600"/>
          </a:xfrm>
          <a:prstGeom prst="rect">
            <a:avLst/>
          </a:prstGeom>
          <a:noFill/>
          <a:ln>
            <a:noFill/>
          </a:ln>
        </p:spPr>
        <p:txBody>
          <a:bodyPr spcFirstLastPara="1" wrap="square" lIns="0" tIns="0" rIns="0" bIns="0" anchor="b" anchorCtr="0">
            <a:noAutofit/>
          </a:bodyPr>
          <a:lstStyle/>
          <a:p>
            <a:pPr marL="0" lvl="0" indent="0" algn="r" rtl="0">
              <a:lnSpc>
                <a:spcPct val="95000"/>
              </a:lnSpc>
              <a:spcBef>
                <a:spcPts val="0"/>
              </a:spcBef>
              <a:spcAft>
                <a:spcPts val="0"/>
              </a:spcAft>
              <a:buClr>
                <a:srgbClr val="000000"/>
              </a:buClr>
              <a:buSzPts val="1400"/>
              <a:buFont typeface="Times New Roman"/>
              <a:buNone/>
            </a:pPr>
            <a:fld id="{00000000-1234-1234-1234-123412341234}" type="slidenum">
              <a:rPr lang="en-US"/>
              <a:pPr marL="0" lvl="0" indent="0" algn="r" rtl="0">
                <a:lnSpc>
                  <a:spcPct val="95000"/>
                </a:lnSpc>
                <a:spcBef>
                  <a:spcPts val="0"/>
                </a:spcBef>
                <a:spcAft>
                  <a:spcPts val="0"/>
                </a:spcAft>
                <a:buClr>
                  <a:srgbClr val="000000"/>
                </a:buClr>
                <a:buSzPts val="1400"/>
                <a:buFont typeface="Times New Roman"/>
                <a:buNone/>
              </a:pPr>
              <a:t>16</a:t>
            </a:fld>
            <a:endParaRPr/>
          </a:p>
        </p:txBody>
      </p:sp>
      <p:sp>
        <p:nvSpPr>
          <p:cNvPr id="420" name="Google Shape;420;g292a9acef56_0_255:notes"/>
          <p:cNvSpPr txBox="1"/>
          <p:nvPr/>
        </p:nvSpPr>
        <p:spPr>
          <a:xfrm>
            <a:off x="3884613" y="8685213"/>
            <a:ext cx="2959200" cy="444600"/>
          </a:xfrm>
          <a:prstGeom prst="rect">
            <a:avLst/>
          </a:prstGeom>
          <a:noFill/>
          <a:ln>
            <a:noFill/>
          </a:ln>
        </p:spPr>
        <p:txBody>
          <a:bodyPr spcFirstLastPara="1" wrap="square" lIns="90000" tIns="46800" rIns="90000" bIns="46800" anchor="b" anchorCtr="0">
            <a:noAutofit/>
          </a:bodyPr>
          <a:lstStyle/>
          <a:p>
            <a:pPr marL="215900" marR="0" lvl="0" indent="-200025"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215900" marR="0" lvl="0" indent="-200025" algn="r" rtl="0">
                <a:lnSpc>
                  <a:spcPct val="100000"/>
                </a:lnSpc>
                <a:spcBef>
                  <a:spcPts val="0"/>
                </a:spcBef>
                <a:spcAft>
                  <a:spcPts val="0"/>
                </a:spcAft>
                <a:buClr>
                  <a:srgbClr val="000000"/>
                </a:buClr>
                <a:buSzPts val="1400"/>
                <a:buFont typeface="Times New Roman"/>
                <a:buNone/>
              </a:pPr>
              <a:t>16</a:t>
            </a:fld>
            <a:endParaRPr sz="1400" b="0" i="0" u="none" strike="noStrike" cap="none">
              <a:solidFill>
                <a:srgbClr val="000000"/>
              </a:solidFill>
              <a:latin typeface="Times New Roman"/>
              <a:ea typeface="Times New Roman"/>
              <a:cs typeface="Times New Roman"/>
              <a:sym typeface="Times New Roman"/>
            </a:endParaRPr>
          </a:p>
        </p:txBody>
      </p:sp>
      <p:sp>
        <p:nvSpPr>
          <p:cNvPr id="421" name="Google Shape;421;g292a9acef56_0_2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422" name="Google Shape;422;g292a9acef56_0_255: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292a9acef56_0_272:notes"/>
          <p:cNvSpPr txBox="1">
            <a:spLocks noGrp="1"/>
          </p:cNvSpPr>
          <p:nvPr>
            <p:ph type="sldNum" idx="12"/>
          </p:nvPr>
        </p:nvSpPr>
        <p:spPr>
          <a:xfrm>
            <a:off x="4398963" y="9555163"/>
            <a:ext cx="3368700" cy="498600"/>
          </a:xfrm>
          <a:prstGeom prst="rect">
            <a:avLst/>
          </a:prstGeom>
          <a:noFill/>
          <a:ln>
            <a:noFill/>
          </a:ln>
        </p:spPr>
        <p:txBody>
          <a:bodyPr spcFirstLastPara="1" wrap="square" lIns="0" tIns="0" rIns="0" bIns="0" anchor="b" anchorCtr="0">
            <a:noAutofit/>
          </a:bodyPr>
          <a:lstStyle/>
          <a:p>
            <a:pPr marL="0" lvl="0" indent="0" algn="r" rtl="0">
              <a:lnSpc>
                <a:spcPct val="95000"/>
              </a:lnSpc>
              <a:spcBef>
                <a:spcPts val="0"/>
              </a:spcBef>
              <a:spcAft>
                <a:spcPts val="0"/>
              </a:spcAft>
              <a:buClr>
                <a:srgbClr val="000000"/>
              </a:buClr>
              <a:buSzPts val="1400"/>
              <a:buFont typeface="Times New Roman"/>
              <a:buNone/>
            </a:pPr>
            <a:fld id="{00000000-1234-1234-1234-123412341234}" type="slidenum">
              <a:rPr lang="en-US"/>
              <a:pPr marL="0" lvl="0" indent="0" algn="r" rtl="0">
                <a:lnSpc>
                  <a:spcPct val="95000"/>
                </a:lnSpc>
                <a:spcBef>
                  <a:spcPts val="0"/>
                </a:spcBef>
                <a:spcAft>
                  <a:spcPts val="0"/>
                </a:spcAft>
                <a:buClr>
                  <a:srgbClr val="000000"/>
                </a:buClr>
                <a:buSzPts val="1400"/>
                <a:buFont typeface="Times New Roman"/>
                <a:buNone/>
              </a:pPr>
              <a:t>17</a:t>
            </a:fld>
            <a:endParaRPr/>
          </a:p>
        </p:txBody>
      </p:sp>
      <p:sp>
        <p:nvSpPr>
          <p:cNvPr id="438" name="Google Shape;438;g292a9acef56_0_272:notes"/>
          <p:cNvSpPr txBox="1"/>
          <p:nvPr/>
        </p:nvSpPr>
        <p:spPr>
          <a:xfrm>
            <a:off x="3884613" y="8685213"/>
            <a:ext cx="2959200" cy="444600"/>
          </a:xfrm>
          <a:prstGeom prst="rect">
            <a:avLst/>
          </a:prstGeom>
          <a:noFill/>
          <a:ln>
            <a:noFill/>
          </a:ln>
        </p:spPr>
        <p:txBody>
          <a:bodyPr spcFirstLastPara="1" wrap="square" lIns="90000" tIns="46800" rIns="90000" bIns="46800" anchor="b" anchorCtr="0">
            <a:noAutofit/>
          </a:bodyPr>
          <a:lstStyle/>
          <a:p>
            <a:pPr marL="215900" marR="0" lvl="0" indent="-200025"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215900" marR="0" lvl="0" indent="-200025" algn="r" rtl="0">
                <a:lnSpc>
                  <a:spcPct val="100000"/>
                </a:lnSpc>
                <a:spcBef>
                  <a:spcPts val="0"/>
                </a:spcBef>
                <a:spcAft>
                  <a:spcPts val="0"/>
                </a:spcAft>
                <a:buClr>
                  <a:srgbClr val="000000"/>
                </a:buClr>
                <a:buSzPts val="1400"/>
                <a:buFont typeface="Times New Roman"/>
                <a:buNone/>
              </a:pPr>
              <a:t>17</a:t>
            </a:fld>
            <a:endParaRPr sz="1400" b="0" i="0" u="none" strike="noStrike" cap="none">
              <a:solidFill>
                <a:srgbClr val="000000"/>
              </a:solidFill>
              <a:latin typeface="Times New Roman"/>
              <a:ea typeface="Times New Roman"/>
              <a:cs typeface="Times New Roman"/>
              <a:sym typeface="Times New Roman"/>
            </a:endParaRPr>
          </a:p>
        </p:txBody>
      </p:sp>
      <p:sp>
        <p:nvSpPr>
          <p:cNvPr id="439" name="Google Shape;439;g292a9acef56_0_27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440" name="Google Shape;440;g292a9acef56_0_272: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292a9acef56_0_289:notes"/>
          <p:cNvSpPr txBox="1">
            <a:spLocks noGrp="1"/>
          </p:cNvSpPr>
          <p:nvPr>
            <p:ph type="sldNum" idx="12"/>
          </p:nvPr>
        </p:nvSpPr>
        <p:spPr>
          <a:xfrm>
            <a:off x="4398963" y="9555163"/>
            <a:ext cx="3368700" cy="498600"/>
          </a:xfrm>
          <a:prstGeom prst="rect">
            <a:avLst/>
          </a:prstGeom>
          <a:noFill/>
          <a:ln>
            <a:noFill/>
          </a:ln>
        </p:spPr>
        <p:txBody>
          <a:bodyPr spcFirstLastPara="1" wrap="square" lIns="0" tIns="0" rIns="0" bIns="0" anchor="b" anchorCtr="0">
            <a:noAutofit/>
          </a:bodyPr>
          <a:lstStyle/>
          <a:p>
            <a:pPr marL="0" lvl="0" indent="0" algn="r" rtl="0">
              <a:lnSpc>
                <a:spcPct val="95000"/>
              </a:lnSpc>
              <a:spcBef>
                <a:spcPts val="0"/>
              </a:spcBef>
              <a:spcAft>
                <a:spcPts val="0"/>
              </a:spcAft>
              <a:buClr>
                <a:srgbClr val="000000"/>
              </a:buClr>
              <a:buSzPts val="1400"/>
              <a:buFont typeface="Times New Roman"/>
              <a:buNone/>
            </a:pPr>
            <a:fld id="{00000000-1234-1234-1234-123412341234}" type="slidenum">
              <a:rPr lang="en-US"/>
              <a:pPr marL="0" lvl="0" indent="0" algn="r" rtl="0">
                <a:lnSpc>
                  <a:spcPct val="95000"/>
                </a:lnSpc>
                <a:spcBef>
                  <a:spcPts val="0"/>
                </a:spcBef>
                <a:spcAft>
                  <a:spcPts val="0"/>
                </a:spcAft>
                <a:buClr>
                  <a:srgbClr val="000000"/>
                </a:buClr>
                <a:buSzPts val="1400"/>
                <a:buFont typeface="Times New Roman"/>
                <a:buNone/>
              </a:pPr>
              <a:t>18</a:t>
            </a:fld>
            <a:endParaRPr/>
          </a:p>
        </p:txBody>
      </p:sp>
      <p:sp>
        <p:nvSpPr>
          <p:cNvPr id="456" name="Google Shape;456;g292a9acef56_0_289:notes"/>
          <p:cNvSpPr txBox="1"/>
          <p:nvPr/>
        </p:nvSpPr>
        <p:spPr>
          <a:xfrm>
            <a:off x="3884613" y="8685213"/>
            <a:ext cx="2959200" cy="444600"/>
          </a:xfrm>
          <a:prstGeom prst="rect">
            <a:avLst/>
          </a:prstGeom>
          <a:noFill/>
          <a:ln>
            <a:noFill/>
          </a:ln>
        </p:spPr>
        <p:txBody>
          <a:bodyPr spcFirstLastPara="1" wrap="square" lIns="90000" tIns="46800" rIns="90000" bIns="46800" anchor="b" anchorCtr="0">
            <a:noAutofit/>
          </a:bodyPr>
          <a:lstStyle/>
          <a:p>
            <a:pPr marL="215900" marR="0" lvl="0" indent="-200025"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215900" marR="0" lvl="0" indent="-200025" algn="r" rtl="0">
                <a:lnSpc>
                  <a:spcPct val="100000"/>
                </a:lnSpc>
                <a:spcBef>
                  <a:spcPts val="0"/>
                </a:spcBef>
                <a:spcAft>
                  <a:spcPts val="0"/>
                </a:spcAft>
                <a:buClr>
                  <a:srgbClr val="000000"/>
                </a:buClr>
                <a:buSzPts val="1400"/>
                <a:buFont typeface="Times New Roman"/>
                <a:buNone/>
              </a:pPr>
              <a:t>18</a:t>
            </a:fld>
            <a:endParaRPr sz="1400" b="0" i="0" u="none" strike="noStrike" cap="none">
              <a:solidFill>
                <a:srgbClr val="000000"/>
              </a:solidFill>
              <a:latin typeface="Times New Roman"/>
              <a:ea typeface="Times New Roman"/>
              <a:cs typeface="Times New Roman"/>
              <a:sym typeface="Times New Roman"/>
            </a:endParaRPr>
          </a:p>
        </p:txBody>
      </p:sp>
      <p:sp>
        <p:nvSpPr>
          <p:cNvPr id="457" name="Google Shape;457;g292a9acef56_0_28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458" name="Google Shape;458;g292a9acef56_0_289: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g292a9acef56_0_306:notes"/>
          <p:cNvSpPr txBox="1">
            <a:spLocks noGrp="1"/>
          </p:cNvSpPr>
          <p:nvPr>
            <p:ph type="sldNum" idx="12"/>
          </p:nvPr>
        </p:nvSpPr>
        <p:spPr>
          <a:xfrm>
            <a:off x="4398963" y="9555163"/>
            <a:ext cx="3368700" cy="498600"/>
          </a:xfrm>
          <a:prstGeom prst="rect">
            <a:avLst/>
          </a:prstGeom>
          <a:noFill/>
          <a:ln>
            <a:noFill/>
          </a:ln>
        </p:spPr>
        <p:txBody>
          <a:bodyPr spcFirstLastPara="1" wrap="square" lIns="0" tIns="0" rIns="0" bIns="0" anchor="b" anchorCtr="0">
            <a:noAutofit/>
          </a:bodyPr>
          <a:lstStyle/>
          <a:p>
            <a:pPr marL="0" lvl="0" indent="0" algn="r" rtl="0">
              <a:lnSpc>
                <a:spcPct val="95000"/>
              </a:lnSpc>
              <a:spcBef>
                <a:spcPts val="0"/>
              </a:spcBef>
              <a:spcAft>
                <a:spcPts val="0"/>
              </a:spcAft>
              <a:buClr>
                <a:srgbClr val="000000"/>
              </a:buClr>
              <a:buSzPts val="1400"/>
              <a:buFont typeface="Times New Roman"/>
              <a:buNone/>
            </a:pPr>
            <a:fld id="{00000000-1234-1234-1234-123412341234}" type="slidenum">
              <a:rPr lang="en-US"/>
              <a:pPr marL="0" lvl="0" indent="0" algn="r" rtl="0">
                <a:lnSpc>
                  <a:spcPct val="95000"/>
                </a:lnSpc>
                <a:spcBef>
                  <a:spcPts val="0"/>
                </a:spcBef>
                <a:spcAft>
                  <a:spcPts val="0"/>
                </a:spcAft>
                <a:buClr>
                  <a:srgbClr val="000000"/>
                </a:buClr>
                <a:buSzPts val="1400"/>
                <a:buFont typeface="Times New Roman"/>
                <a:buNone/>
              </a:pPr>
              <a:t>19</a:t>
            </a:fld>
            <a:endParaRPr/>
          </a:p>
        </p:txBody>
      </p:sp>
      <p:sp>
        <p:nvSpPr>
          <p:cNvPr id="474" name="Google Shape;474;g292a9acef56_0_306:notes"/>
          <p:cNvSpPr txBox="1"/>
          <p:nvPr/>
        </p:nvSpPr>
        <p:spPr>
          <a:xfrm>
            <a:off x="3884613" y="8685213"/>
            <a:ext cx="2959200" cy="444600"/>
          </a:xfrm>
          <a:prstGeom prst="rect">
            <a:avLst/>
          </a:prstGeom>
          <a:noFill/>
          <a:ln>
            <a:noFill/>
          </a:ln>
        </p:spPr>
        <p:txBody>
          <a:bodyPr spcFirstLastPara="1" wrap="square" lIns="90000" tIns="46800" rIns="90000" bIns="46800" anchor="b" anchorCtr="0">
            <a:noAutofit/>
          </a:bodyPr>
          <a:lstStyle/>
          <a:p>
            <a:pPr marL="215900" marR="0" lvl="0" indent="-200025"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215900" marR="0" lvl="0" indent="-200025" algn="r" rtl="0">
                <a:lnSpc>
                  <a:spcPct val="100000"/>
                </a:lnSpc>
                <a:spcBef>
                  <a:spcPts val="0"/>
                </a:spcBef>
                <a:spcAft>
                  <a:spcPts val="0"/>
                </a:spcAft>
                <a:buClr>
                  <a:srgbClr val="000000"/>
                </a:buClr>
                <a:buSzPts val="1400"/>
                <a:buFont typeface="Times New Roman"/>
                <a:buNone/>
              </a:pPr>
              <a:t>19</a:t>
            </a:fld>
            <a:endParaRPr sz="1400" b="0" i="0" u="none" strike="noStrike" cap="none">
              <a:solidFill>
                <a:srgbClr val="000000"/>
              </a:solidFill>
              <a:latin typeface="Times New Roman"/>
              <a:ea typeface="Times New Roman"/>
              <a:cs typeface="Times New Roman"/>
              <a:sym typeface="Times New Roman"/>
            </a:endParaRPr>
          </a:p>
        </p:txBody>
      </p:sp>
      <p:sp>
        <p:nvSpPr>
          <p:cNvPr id="475" name="Google Shape;475;g292a9acef56_0_30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476" name="Google Shape;476;g292a9acef56_0_306: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2:notes"/>
          <p:cNvSpPr txBox="1">
            <a:spLocks noGrp="1"/>
          </p:cNvSpPr>
          <p:nvPr>
            <p:ph type="sldNum" idx="12"/>
          </p:nvPr>
        </p:nvSpPr>
        <p:spPr>
          <a:xfrm>
            <a:off x="4398963" y="9555163"/>
            <a:ext cx="3368675" cy="498475"/>
          </a:xfrm>
          <a:prstGeom prst="rect">
            <a:avLst/>
          </a:prstGeom>
          <a:noFill/>
          <a:ln>
            <a:noFill/>
          </a:ln>
        </p:spPr>
        <p:txBody>
          <a:bodyPr spcFirstLastPara="1" wrap="square" lIns="0" tIns="0" rIns="0" bIns="0" anchor="b" anchorCtr="0">
            <a:noAutofit/>
          </a:bodyPr>
          <a:lstStyle/>
          <a:p>
            <a:pPr marL="0" lvl="0" indent="0" algn="r" rtl="0">
              <a:lnSpc>
                <a:spcPct val="95000"/>
              </a:lnSpc>
              <a:spcBef>
                <a:spcPts val="0"/>
              </a:spcBef>
              <a:spcAft>
                <a:spcPts val="0"/>
              </a:spcAft>
              <a:buClr>
                <a:srgbClr val="000000"/>
              </a:buClr>
              <a:buSzPts val="1400"/>
              <a:buFont typeface="Times New Roman"/>
              <a:buNone/>
            </a:pPr>
            <a:fld id="{00000000-1234-1234-1234-123412341234}" type="slidenum">
              <a:rPr lang="en-US"/>
              <a:pPr marL="0" lvl="0" indent="0" algn="r" rtl="0">
                <a:lnSpc>
                  <a:spcPct val="95000"/>
                </a:lnSpc>
                <a:spcBef>
                  <a:spcPts val="0"/>
                </a:spcBef>
                <a:spcAft>
                  <a:spcPts val="0"/>
                </a:spcAft>
                <a:buClr>
                  <a:srgbClr val="000000"/>
                </a:buClr>
                <a:buSzPts val="1400"/>
                <a:buFont typeface="Times New Roman"/>
                <a:buNone/>
              </a:pPr>
              <a:t>2</a:t>
            </a:fld>
            <a:endParaRPr/>
          </a:p>
        </p:txBody>
      </p:sp>
      <p:sp>
        <p:nvSpPr>
          <p:cNvPr id="153" name="Google Shape;153;p2:notes"/>
          <p:cNvSpPr txBox="1"/>
          <p:nvPr/>
        </p:nvSpPr>
        <p:spPr>
          <a:xfrm>
            <a:off x="3884613" y="8685213"/>
            <a:ext cx="2959100" cy="444500"/>
          </a:xfrm>
          <a:prstGeom prst="rect">
            <a:avLst/>
          </a:prstGeom>
          <a:noFill/>
          <a:ln>
            <a:noFill/>
          </a:ln>
        </p:spPr>
        <p:txBody>
          <a:bodyPr spcFirstLastPara="1" wrap="square" lIns="90000" tIns="46800" rIns="90000" bIns="46800" anchor="b" anchorCtr="0">
            <a:noAutofit/>
          </a:bodyPr>
          <a:lstStyle/>
          <a:p>
            <a:pPr marL="215900" marR="0" lvl="0" indent="-200025"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215900" marR="0" lvl="0" indent="-200025" algn="r" rtl="0">
                <a:lnSpc>
                  <a:spcPct val="100000"/>
                </a:lnSpc>
                <a:spcBef>
                  <a:spcPts val="0"/>
                </a:spcBef>
                <a:spcAft>
                  <a:spcPts val="0"/>
                </a:spcAft>
                <a:buClr>
                  <a:srgbClr val="000000"/>
                </a:buClr>
                <a:buSzPts val="1400"/>
                <a:buFont typeface="Times New Roman"/>
                <a:buNone/>
              </a:pPr>
              <a:t>2</a:t>
            </a:fld>
            <a:endParaRPr sz="1400" b="0" i="0" u="none" strike="noStrike" cap="none">
              <a:solidFill>
                <a:srgbClr val="000000"/>
              </a:solidFill>
              <a:latin typeface="Times New Roman"/>
              <a:ea typeface="Times New Roman"/>
              <a:cs typeface="Times New Roman"/>
              <a:sym typeface="Times New Roman"/>
            </a:endParaRPr>
          </a:p>
        </p:txBody>
      </p:sp>
      <p:sp>
        <p:nvSpPr>
          <p:cNvPr id="154" name="Google Shape;154;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55" name="Google Shape;155;p2: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292a9acef56_0_323:notes"/>
          <p:cNvSpPr txBox="1">
            <a:spLocks noGrp="1"/>
          </p:cNvSpPr>
          <p:nvPr>
            <p:ph type="sldNum" idx="12"/>
          </p:nvPr>
        </p:nvSpPr>
        <p:spPr>
          <a:xfrm>
            <a:off x="4398963" y="9555163"/>
            <a:ext cx="3368700" cy="498600"/>
          </a:xfrm>
          <a:prstGeom prst="rect">
            <a:avLst/>
          </a:prstGeom>
          <a:noFill/>
          <a:ln>
            <a:noFill/>
          </a:ln>
        </p:spPr>
        <p:txBody>
          <a:bodyPr spcFirstLastPara="1" wrap="square" lIns="0" tIns="0" rIns="0" bIns="0" anchor="b" anchorCtr="0">
            <a:noAutofit/>
          </a:bodyPr>
          <a:lstStyle/>
          <a:p>
            <a:pPr marL="0" lvl="0" indent="0" algn="r" rtl="0">
              <a:lnSpc>
                <a:spcPct val="95000"/>
              </a:lnSpc>
              <a:spcBef>
                <a:spcPts val="0"/>
              </a:spcBef>
              <a:spcAft>
                <a:spcPts val="0"/>
              </a:spcAft>
              <a:buClr>
                <a:srgbClr val="000000"/>
              </a:buClr>
              <a:buSzPts val="1400"/>
              <a:buFont typeface="Times New Roman"/>
              <a:buNone/>
            </a:pPr>
            <a:fld id="{00000000-1234-1234-1234-123412341234}" type="slidenum">
              <a:rPr lang="en-US"/>
              <a:pPr marL="0" lvl="0" indent="0" algn="r" rtl="0">
                <a:lnSpc>
                  <a:spcPct val="95000"/>
                </a:lnSpc>
                <a:spcBef>
                  <a:spcPts val="0"/>
                </a:spcBef>
                <a:spcAft>
                  <a:spcPts val="0"/>
                </a:spcAft>
                <a:buClr>
                  <a:srgbClr val="000000"/>
                </a:buClr>
                <a:buSzPts val="1400"/>
                <a:buFont typeface="Times New Roman"/>
                <a:buNone/>
              </a:pPr>
              <a:t>20</a:t>
            </a:fld>
            <a:endParaRPr/>
          </a:p>
        </p:txBody>
      </p:sp>
      <p:sp>
        <p:nvSpPr>
          <p:cNvPr id="492" name="Google Shape;492;g292a9acef56_0_323:notes"/>
          <p:cNvSpPr txBox="1"/>
          <p:nvPr/>
        </p:nvSpPr>
        <p:spPr>
          <a:xfrm>
            <a:off x="3884613" y="8685213"/>
            <a:ext cx="2959200" cy="444600"/>
          </a:xfrm>
          <a:prstGeom prst="rect">
            <a:avLst/>
          </a:prstGeom>
          <a:noFill/>
          <a:ln>
            <a:noFill/>
          </a:ln>
        </p:spPr>
        <p:txBody>
          <a:bodyPr spcFirstLastPara="1" wrap="square" lIns="90000" tIns="46800" rIns="90000" bIns="46800" anchor="b" anchorCtr="0">
            <a:noAutofit/>
          </a:bodyPr>
          <a:lstStyle/>
          <a:p>
            <a:pPr marL="215900" marR="0" lvl="0" indent="-200025"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215900" marR="0" lvl="0" indent="-200025" algn="r" rtl="0">
                <a:lnSpc>
                  <a:spcPct val="100000"/>
                </a:lnSpc>
                <a:spcBef>
                  <a:spcPts val="0"/>
                </a:spcBef>
                <a:spcAft>
                  <a:spcPts val="0"/>
                </a:spcAft>
                <a:buClr>
                  <a:srgbClr val="000000"/>
                </a:buClr>
                <a:buSzPts val="1400"/>
                <a:buFont typeface="Times New Roman"/>
                <a:buNone/>
              </a:pPr>
              <a:t>20</a:t>
            </a:fld>
            <a:endParaRPr sz="1400" b="0" i="0" u="none" strike="noStrike" cap="none">
              <a:solidFill>
                <a:srgbClr val="000000"/>
              </a:solidFill>
              <a:latin typeface="Times New Roman"/>
              <a:ea typeface="Times New Roman"/>
              <a:cs typeface="Times New Roman"/>
              <a:sym typeface="Times New Roman"/>
            </a:endParaRPr>
          </a:p>
        </p:txBody>
      </p:sp>
      <p:sp>
        <p:nvSpPr>
          <p:cNvPr id="493" name="Google Shape;493;g292a9acef56_0_3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494" name="Google Shape;494;g292a9acef56_0_323: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292a9acef56_0_448:notes"/>
          <p:cNvSpPr txBox="1">
            <a:spLocks noGrp="1"/>
          </p:cNvSpPr>
          <p:nvPr>
            <p:ph type="sldNum" idx="12"/>
          </p:nvPr>
        </p:nvSpPr>
        <p:spPr>
          <a:xfrm>
            <a:off x="4398963" y="9555163"/>
            <a:ext cx="3368700" cy="498600"/>
          </a:xfrm>
          <a:prstGeom prst="rect">
            <a:avLst/>
          </a:prstGeom>
          <a:noFill/>
          <a:ln>
            <a:noFill/>
          </a:ln>
        </p:spPr>
        <p:txBody>
          <a:bodyPr spcFirstLastPara="1" wrap="square" lIns="0" tIns="0" rIns="0" bIns="0" anchor="b" anchorCtr="0">
            <a:noAutofit/>
          </a:bodyPr>
          <a:lstStyle/>
          <a:p>
            <a:pPr marL="0" lvl="0" indent="0" algn="r" rtl="0">
              <a:lnSpc>
                <a:spcPct val="95000"/>
              </a:lnSpc>
              <a:spcBef>
                <a:spcPts val="0"/>
              </a:spcBef>
              <a:spcAft>
                <a:spcPts val="0"/>
              </a:spcAft>
              <a:buClr>
                <a:srgbClr val="000000"/>
              </a:buClr>
              <a:buSzPts val="1400"/>
              <a:buFont typeface="Times New Roman"/>
              <a:buNone/>
            </a:pPr>
            <a:fld id="{00000000-1234-1234-1234-123412341234}" type="slidenum">
              <a:rPr lang="en-US"/>
              <a:pPr marL="0" lvl="0" indent="0" algn="r" rtl="0">
                <a:lnSpc>
                  <a:spcPct val="95000"/>
                </a:lnSpc>
                <a:spcBef>
                  <a:spcPts val="0"/>
                </a:spcBef>
                <a:spcAft>
                  <a:spcPts val="0"/>
                </a:spcAft>
                <a:buClr>
                  <a:srgbClr val="000000"/>
                </a:buClr>
                <a:buSzPts val="1400"/>
                <a:buFont typeface="Times New Roman"/>
                <a:buNone/>
              </a:pPr>
              <a:t>21</a:t>
            </a:fld>
            <a:endParaRPr/>
          </a:p>
        </p:txBody>
      </p:sp>
      <p:sp>
        <p:nvSpPr>
          <p:cNvPr id="510" name="Google Shape;510;g292a9acef56_0_448:notes"/>
          <p:cNvSpPr txBox="1"/>
          <p:nvPr/>
        </p:nvSpPr>
        <p:spPr>
          <a:xfrm>
            <a:off x="3884613" y="8685213"/>
            <a:ext cx="2959200" cy="444600"/>
          </a:xfrm>
          <a:prstGeom prst="rect">
            <a:avLst/>
          </a:prstGeom>
          <a:noFill/>
          <a:ln>
            <a:noFill/>
          </a:ln>
        </p:spPr>
        <p:txBody>
          <a:bodyPr spcFirstLastPara="1" wrap="square" lIns="90000" tIns="46800" rIns="90000" bIns="46800" anchor="b" anchorCtr="0">
            <a:noAutofit/>
          </a:bodyPr>
          <a:lstStyle/>
          <a:p>
            <a:pPr marL="215900" marR="0" lvl="0" indent="-200025"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215900" marR="0" lvl="0" indent="-200025" algn="r" rtl="0">
                <a:lnSpc>
                  <a:spcPct val="100000"/>
                </a:lnSpc>
                <a:spcBef>
                  <a:spcPts val="0"/>
                </a:spcBef>
                <a:spcAft>
                  <a:spcPts val="0"/>
                </a:spcAft>
                <a:buClr>
                  <a:srgbClr val="000000"/>
                </a:buClr>
                <a:buSzPts val="1400"/>
                <a:buFont typeface="Times New Roman"/>
                <a:buNone/>
              </a:pPr>
              <a:t>21</a:t>
            </a:fld>
            <a:endParaRPr sz="1400" b="0" i="0" u="none" strike="noStrike" cap="none">
              <a:solidFill>
                <a:srgbClr val="000000"/>
              </a:solidFill>
              <a:latin typeface="Times New Roman"/>
              <a:ea typeface="Times New Roman"/>
              <a:cs typeface="Times New Roman"/>
              <a:sym typeface="Times New Roman"/>
            </a:endParaRPr>
          </a:p>
        </p:txBody>
      </p:sp>
      <p:sp>
        <p:nvSpPr>
          <p:cNvPr id="511" name="Google Shape;511;g292a9acef56_0_4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512" name="Google Shape;512;g292a9acef56_0_448: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292a9acef56_0_466:notes"/>
          <p:cNvSpPr txBox="1">
            <a:spLocks noGrp="1"/>
          </p:cNvSpPr>
          <p:nvPr>
            <p:ph type="sldNum" idx="12"/>
          </p:nvPr>
        </p:nvSpPr>
        <p:spPr>
          <a:xfrm>
            <a:off x="4398963" y="9555163"/>
            <a:ext cx="3368700" cy="498600"/>
          </a:xfrm>
          <a:prstGeom prst="rect">
            <a:avLst/>
          </a:prstGeom>
          <a:noFill/>
          <a:ln>
            <a:noFill/>
          </a:ln>
        </p:spPr>
        <p:txBody>
          <a:bodyPr spcFirstLastPara="1" wrap="square" lIns="0" tIns="0" rIns="0" bIns="0" anchor="b" anchorCtr="0">
            <a:noAutofit/>
          </a:bodyPr>
          <a:lstStyle/>
          <a:p>
            <a:pPr marL="0" lvl="0" indent="0" algn="r" rtl="0">
              <a:lnSpc>
                <a:spcPct val="95000"/>
              </a:lnSpc>
              <a:spcBef>
                <a:spcPts val="0"/>
              </a:spcBef>
              <a:spcAft>
                <a:spcPts val="0"/>
              </a:spcAft>
              <a:buClr>
                <a:srgbClr val="000000"/>
              </a:buClr>
              <a:buSzPts val="1400"/>
              <a:buFont typeface="Times New Roman"/>
              <a:buNone/>
            </a:pPr>
            <a:fld id="{00000000-1234-1234-1234-123412341234}" type="slidenum">
              <a:rPr lang="en-US"/>
              <a:pPr marL="0" lvl="0" indent="0" algn="r" rtl="0">
                <a:lnSpc>
                  <a:spcPct val="95000"/>
                </a:lnSpc>
                <a:spcBef>
                  <a:spcPts val="0"/>
                </a:spcBef>
                <a:spcAft>
                  <a:spcPts val="0"/>
                </a:spcAft>
                <a:buClr>
                  <a:srgbClr val="000000"/>
                </a:buClr>
                <a:buSzPts val="1400"/>
                <a:buFont typeface="Times New Roman"/>
                <a:buNone/>
              </a:pPr>
              <a:t>22</a:t>
            </a:fld>
            <a:endParaRPr/>
          </a:p>
        </p:txBody>
      </p:sp>
      <p:sp>
        <p:nvSpPr>
          <p:cNvPr id="529" name="Google Shape;529;g292a9acef56_0_466:notes"/>
          <p:cNvSpPr txBox="1"/>
          <p:nvPr/>
        </p:nvSpPr>
        <p:spPr>
          <a:xfrm>
            <a:off x="3884613" y="8685213"/>
            <a:ext cx="2959200" cy="444600"/>
          </a:xfrm>
          <a:prstGeom prst="rect">
            <a:avLst/>
          </a:prstGeom>
          <a:noFill/>
          <a:ln>
            <a:noFill/>
          </a:ln>
        </p:spPr>
        <p:txBody>
          <a:bodyPr spcFirstLastPara="1" wrap="square" lIns="90000" tIns="46800" rIns="90000" bIns="46800" anchor="b" anchorCtr="0">
            <a:noAutofit/>
          </a:bodyPr>
          <a:lstStyle/>
          <a:p>
            <a:pPr marL="215900" marR="0" lvl="0" indent="-200025"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215900" marR="0" lvl="0" indent="-200025" algn="r" rtl="0">
                <a:lnSpc>
                  <a:spcPct val="100000"/>
                </a:lnSpc>
                <a:spcBef>
                  <a:spcPts val="0"/>
                </a:spcBef>
                <a:spcAft>
                  <a:spcPts val="0"/>
                </a:spcAft>
                <a:buClr>
                  <a:srgbClr val="000000"/>
                </a:buClr>
                <a:buSzPts val="1400"/>
                <a:buFont typeface="Times New Roman"/>
                <a:buNone/>
              </a:pPr>
              <a:t>22</a:t>
            </a:fld>
            <a:endParaRPr sz="1400" b="0" i="0" u="none" strike="noStrike" cap="none">
              <a:solidFill>
                <a:srgbClr val="000000"/>
              </a:solidFill>
              <a:latin typeface="Times New Roman"/>
              <a:ea typeface="Times New Roman"/>
              <a:cs typeface="Times New Roman"/>
              <a:sym typeface="Times New Roman"/>
            </a:endParaRPr>
          </a:p>
        </p:txBody>
      </p:sp>
      <p:sp>
        <p:nvSpPr>
          <p:cNvPr id="530" name="Google Shape;530;g292a9acef56_0_4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531" name="Google Shape;531;g292a9acef56_0_466: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g292a9acef56_0_340:notes"/>
          <p:cNvSpPr txBox="1">
            <a:spLocks noGrp="1"/>
          </p:cNvSpPr>
          <p:nvPr>
            <p:ph type="sldNum" idx="12"/>
          </p:nvPr>
        </p:nvSpPr>
        <p:spPr>
          <a:xfrm>
            <a:off x="4398963" y="9555163"/>
            <a:ext cx="3368700" cy="498600"/>
          </a:xfrm>
          <a:prstGeom prst="rect">
            <a:avLst/>
          </a:prstGeom>
          <a:noFill/>
          <a:ln>
            <a:noFill/>
          </a:ln>
        </p:spPr>
        <p:txBody>
          <a:bodyPr spcFirstLastPara="1" wrap="square" lIns="0" tIns="0" rIns="0" bIns="0" anchor="b" anchorCtr="0">
            <a:noAutofit/>
          </a:bodyPr>
          <a:lstStyle/>
          <a:p>
            <a:pPr marL="0" lvl="0" indent="0" algn="r" rtl="0">
              <a:lnSpc>
                <a:spcPct val="95000"/>
              </a:lnSpc>
              <a:spcBef>
                <a:spcPts val="0"/>
              </a:spcBef>
              <a:spcAft>
                <a:spcPts val="0"/>
              </a:spcAft>
              <a:buClr>
                <a:srgbClr val="000000"/>
              </a:buClr>
              <a:buSzPts val="1400"/>
              <a:buFont typeface="Times New Roman"/>
              <a:buNone/>
            </a:pPr>
            <a:fld id="{00000000-1234-1234-1234-123412341234}" type="slidenum">
              <a:rPr lang="en-US"/>
              <a:pPr marL="0" lvl="0" indent="0" algn="r" rtl="0">
                <a:lnSpc>
                  <a:spcPct val="95000"/>
                </a:lnSpc>
                <a:spcBef>
                  <a:spcPts val="0"/>
                </a:spcBef>
                <a:spcAft>
                  <a:spcPts val="0"/>
                </a:spcAft>
                <a:buClr>
                  <a:srgbClr val="000000"/>
                </a:buClr>
                <a:buSzPts val="1400"/>
                <a:buFont typeface="Times New Roman"/>
                <a:buNone/>
              </a:pPr>
              <a:t>23</a:t>
            </a:fld>
            <a:endParaRPr/>
          </a:p>
        </p:txBody>
      </p:sp>
      <p:sp>
        <p:nvSpPr>
          <p:cNvPr id="548" name="Google Shape;548;g292a9acef56_0_340:notes"/>
          <p:cNvSpPr txBox="1"/>
          <p:nvPr/>
        </p:nvSpPr>
        <p:spPr>
          <a:xfrm>
            <a:off x="3884613" y="8685213"/>
            <a:ext cx="2959200" cy="444600"/>
          </a:xfrm>
          <a:prstGeom prst="rect">
            <a:avLst/>
          </a:prstGeom>
          <a:noFill/>
          <a:ln>
            <a:noFill/>
          </a:ln>
        </p:spPr>
        <p:txBody>
          <a:bodyPr spcFirstLastPara="1" wrap="square" lIns="90000" tIns="46800" rIns="90000" bIns="46800" anchor="b" anchorCtr="0">
            <a:noAutofit/>
          </a:bodyPr>
          <a:lstStyle/>
          <a:p>
            <a:pPr marL="215900" marR="0" lvl="0" indent="-200025"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215900" marR="0" lvl="0" indent="-200025" algn="r" rtl="0">
                <a:lnSpc>
                  <a:spcPct val="100000"/>
                </a:lnSpc>
                <a:spcBef>
                  <a:spcPts val="0"/>
                </a:spcBef>
                <a:spcAft>
                  <a:spcPts val="0"/>
                </a:spcAft>
                <a:buClr>
                  <a:srgbClr val="000000"/>
                </a:buClr>
                <a:buSzPts val="1400"/>
                <a:buFont typeface="Times New Roman"/>
                <a:buNone/>
              </a:pPr>
              <a:t>23</a:t>
            </a:fld>
            <a:endParaRPr sz="1400" b="0" i="0" u="none" strike="noStrike" cap="none">
              <a:solidFill>
                <a:srgbClr val="000000"/>
              </a:solidFill>
              <a:latin typeface="Times New Roman"/>
              <a:ea typeface="Times New Roman"/>
              <a:cs typeface="Times New Roman"/>
              <a:sym typeface="Times New Roman"/>
            </a:endParaRPr>
          </a:p>
        </p:txBody>
      </p:sp>
      <p:sp>
        <p:nvSpPr>
          <p:cNvPr id="549" name="Google Shape;549;g292a9acef56_0_3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550" name="Google Shape;550;g292a9acef56_0_340: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g292a9acef56_0_357:notes"/>
          <p:cNvSpPr txBox="1">
            <a:spLocks noGrp="1"/>
          </p:cNvSpPr>
          <p:nvPr>
            <p:ph type="sldNum" idx="12"/>
          </p:nvPr>
        </p:nvSpPr>
        <p:spPr>
          <a:xfrm>
            <a:off x="4398963" y="9555163"/>
            <a:ext cx="3368700" cy="498600"/>
          </a:xfrm>
          <a:prstGeom prst="rect">
            <a:avLst/>
          </a:prstGeom>
          <a:noFill/>
          <a:ln>
            <a:noFill/>
          </a:ln>
        </p:spPr>
        <p:txBody>
          <a:bodyPr spcFirstLastPara="1" wrap="square" lIns="0" tIns="0" rIns="0" bIns="0" anchor="b" anchorCtr="0">
            <a:noAutofit/>
          </a:bodyPr>
          <a:lstStyle/>
          <a:p>
            <a:pPr marL="0" lvl="0" indent="0" algn="r" rtl="0">
              <a:lnSpc>
                <a:spcPct val="95000"/>
              </a:lnSpc>
              <a:spcBef>
                <a:spcPts val="0"/>
              </a:spcBef>
              <a:spcAft>
                <a:spcPts val="0"/>
              </a:spcAft>
              <a:buClr>
                <a:srgbClr val="000000"/>
              </a:buClr>
              <a:buSzPts val="1400"/>
              <a:buFont typeface="Times New Roman"/>
              <a:buNone/>
            </a:pPr>
            <a:fld id="{00000000-1234-1234-1234-123412341234}" type="slidenum">
              <a:rPr lang="en-US"/>
              <a:pPr marL="0" lvl="0" indent="0" algn="r" rtl="0">
                <a:lnSpc>
                  <a:spcPct val="95000"/>
                </a:lnSpc>
                <a:spcBef>
                  <a:spcPts val="0"/>
                </a:spcBef>
                <a:spcAft>
                  <a:spcPts val="0"/>
                </a:spcAft>
                <a:buClr>
                  <a:srgbClr val="000000"/>
                </a:buClr>
                <a:buSzPts val="1400"/>
                <a:buFont typeface="Times New Roman"/>
                <a:buNone/>
              </a:pPr>
              <a:t>24</a:t>
            </a:fld>
            <a:endParaRPr/>
          </a:p>
        </p:txBody>
      </p:sp>
      <p:sp>
        <p:nvSpPr>
          <p:cNvPr id="566" name="Google Shape;566;g292a9acef56_0_357:notes"/>
          <p:cNvSpPr txBox="1"/>
          <p:nvPr/>
        </p:nvSpPr>
        <p:spPr>
          <a:xfrm>
            <a:off x="3884613" y="8685213"/>
            <a:ext cx="2959200" cy="444600"/>
          </a:xfrm>
          <a:prstGeom prst="rect">
            <a:avLst/>
          </a:prstGeom>
          <a:noFill/>
          <a:ln>
            <a:noFill/>
          </a:ln>
        </p:spPr>
        <p:txBody>
          <a:bodyPr spcFirstLastPara="1" wrap="square" lIns="90000" tIns="46800" rIns="90000" bIns="46800" anchor="b" anchorCtr="0">
            <a:noAutofit/>
          </a:bodyPr>
          <a:lstStyle/>
          <a:p>
            <a:pPr marL="215900" marR="0" lvl="0" indent="-200025"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215900" marR="0" lvl="0" indent="-200025" algn="r" rtl="0">
                <a:lnSpc>
                  <a:spcPct val="100000"/>
                </a:lnSpc>
                <a:spcBef>
                  <a:spcPts val="0"/>
                </a:spcBef>
                <a:spcAft>
                  <a:spcPts val="0"/>
                </a:spcAft>
                <a:buClr>
                  <a:srgbClr val="000000"/>
                </a:buClr>
                <a:buSzPts val="1400"/>
                <a:buFont typeface="Times New Roman"/>
                <a:buNone/>
              </a:pPr>
              <a:t>24</a:t>
            </a:fld>
            <a:endParaRPr sz="1400" b="0" i="0" u="none" strike="noStrike" cap="none">
              <a:solidFill>
                <a:srgbClr val="000000"/>
              </a:solidFill>
              <a:latin typeface="Times New Roman"/>
              <a:ea typeface="Times New Roman"/>
              <a:cs typeface="Times New Roman"/>
              <a:sym typeface="Times New Roman"/>
            </a:endParaRPr>
          </a:p>
        </p:txBody>
      </p:sp>
      <p:sp>
        <p:nvSpPr>
          <p:cNvPr id="567" name="Google Shape;567;g292a9acef56_0_3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568" name="Google Shape;568;g292a9acef56_0_357: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g292a9acef56_0_375:notes"/>
          <p:cNvSpPr txBox="1">
            <a:spLocks noGrp="1"/>
          </p:cNvSpPr>
          <p:nvPr>
            <p:ph type="sldNum" idx="12"/>
          </p:nvPr>
        </p:nvSpPr>
        <p:spPr>
          <a:xfrm>
            <a:off x="4398963" y="9555163"/>
            <a:ext cx="3368700" cy="498600"/>
          </a:xfrm>
          <a:prstGeom prst="rect">
            <a:avLst/>
          </a:prstGeom>
          <a:noFill/>
          <a:ln>
            <a:noFill/>
          </a:ln>
        </p:spPr>
        <p:txBody>
          <a:bodyPr spcFirstLastPara="1" wrap="square" lIns="0" tIns="0" rIns="0" bIns="0" anchor="b" anchorCtr="0">
            <a:noAutofit/>
          </a:bodyPr>
          <a:lstStyle/>
          <a:p>
            <a:pPr marL="0" lvl="0" indent="0" algn="r" rtl="0">
              <a:lnSpc>
                <a:spcPct val="95000"/>
              </a:lnSpc>
              <a:spcBef>
                <a:spcPts val="0"/>
              </a:spcBef>
              <a:spcAft>
                <a:spcPts val="0"/>
              </a:spcAft>
              <a:buClr>
                <a:srgbClr val="000000"/>
              </a:buClr>
              <a:buSzPts val="1400"/>
              <a:buFont typeface="Times New Roman"/>
              <a:buNone/>
            </a:pPr>
            <a:fld id="{00000000-1234-1234-1234-123412341234}" type="slidenum">
              <a:rPr lang="en-US"/>
              <a:pPr marL="0" lvl="0" indent="0" algn="r" rtl="0">
                <a:lnSpc>
                  <a:spcPct val="95000"/>
                </a:lnSpc>
                <a:spcBef>
                  <a:spcPts val="0"/>
                </a:spcBef>
                <a:spcAft>
                  <a:spcPts val="0"/>
                </a:spcAft>
                <a:buClr>
                  <a:srgbClr val="000000"/>
                </a:buClr>
                <a:buSzPts val="1400"/>
                <a:buFont typeface="Times New Roman"/>
                <a:buNone/>
              </a:pPr>
              <a:t>25</a:t>
            </a:fld>
            <a:endParaRPr/>
          </a:p>
        </p:txBody>
      </p:sp>
      <p:sp>
        <p:nvSpPr>
          <p:cNvPr id="585" name="Google Shape;585;g292a9acef56_0_375:notes"/>
          <p:cNvSpPr txBox="1"/>
          <p:nvPr/>
        </p:nvSpPr>
        <p:spPr>
          <a:xfrm>
            <a:off x="3884613" y="8685213"/>
            <a:ext cx="2959200" cy="444600"/>
          </a:xfrm>
          <a:prstGeom prst="rect">
            <a:avLst/>
          </a:prstGeom>
          <a:noFill/>
          <a:ln>
            <a:noFill/>
          </a:ln>
        </p:spPr>
        <p:txBody>
          <a:bodyPr spcFirstLastPara="1" wrap="square" lIns="90000" tIns="46800" rIns="90000" bIns="46800" anchor="b" anchorCtr="0">
            <a:noAutofit/>
          </a:bodyPr>
          <a:lstStyle/>
          <a:p>
            <a:pPr marL="215900" marR="0" lvl="0" indent="-200025"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215900" marR="0" lvl="0" indent="-200025" algn="r" rtl="0">
                <a:lnSpc>
                  <a:spcPct val="100000"/>
                </a:lnSpc>
                <a:spcBef>
                  <a:spcPts val="0"/>
                </a:spcBef>
                <a:spcAft>
                  <a:spcPts val="0"/>
                </a:spcAft>
                <a:buClr>
                  <a:srgbClr val="000000"/>
                </a:buClr>
                <a:buSzPts val="1400"/>
                <a:buFont typeface="Times New Roman"/>
                <a:buNone/>
              </a:pPr>
              <a:t>25</a:t>
            </a:fld>
            <a:endParaRPr sz="1400" b="0" i="0" u="none" strike="noStrike" cap="none">
              <a:solidFill>
                <a:srgbClr val="000000"/>
              </a:solidFill>
              <a:latin typeface="Times New Roman"/>
              <a:ea typeface="Times New Roman"/>
              <a:cs typeface="Times New Roman"/>
              <a:sym typeface="Times New Roman"/>
            </a:endParaRPr>
          </a:p>
        </p:txBody>
      </p:sp>
      <p:sp>
        <p:nvSpPr>
          <p:cNvPr id="586" name="Google Shape;586;g292a9acef56_0_37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587" name="Google Shape;587;g292a9acef56_0_375: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g292a9acef56_0_393:notes"/>
          <p:cNvSpPr txBox="1">
            <a:spLocks noGrp="1"/>
          </p:cNvSpPr>
          <p:nvPr>
            <p:ph type="sldNum" idx="12"/>
          </p:nvPr>
        </p:nvSpPr>
        <p:spPr>
          <a:xfrm>
            <a:off x="4398963" y="9555163"/>
            <a:ext cx="3368700" cy="498600"/>
          </a:xfrm>
          <a:prstGeom prst="rect">
            <a:avLst/>
          </a:prstGeom>
          <a:noFill/>
          <a:ln>
            <a:noFill/>
          </a:ln>
        </p:spPr>
        <p:txBody>
          <a:bodyPr spcFirstLastPara="1" wrap="square" lIns="0" tIns="0" rIns="0" bIns="0" anchor="b" anchorCtr="0">
            <a:noAutofit/>
          </a:bodyPr>
          <a:lstStyle/>
          <a:p>
            <a:pPr marL="0" lvl="0" indent="0" algn="r" rtl="0">
              <a:lnSpc>
                <a:spcPct val="95000"/>
              </a:lnSpc>
              <a:spcBef>
                <a:spcPts val="0"/>
              </a:spcBef>
              <a:spcAft>
                <a:spcPts val="0"/>
              </a:spcAft>
              <a:buClr>
                <a:srgbClr val="000000"/>
              </a:buClr>
              <a:buSzPts val="1400"/>
              <a:buFont typeface="Times New Roman"/>
              <a:buNone/>
            </a:pPr>
            <a:fld id="{00000000-1234-1234-1234-123412341234}" type="slidenum">
              <a:rPr lang="en-US"/>
              <a:pPr marL="0" lvl="0" indent="0" algn="r" rtl="0">
                <a:lnSpc>
                  <a:spcPct val="95000"/>
                </a:lnSpc>
                <a:spcBef>
                  <a:spcPts val="0"/>
                </a:spcBef>
                <a:spcAft>
                  <a:spcPts val="0"/>
                </a:spcAft>
                <a:buClr>
                  <a:srgbClr val="000000"/>
                </a:buClr>
                <a:buSzPts val="1400"/>
                <a:buFont typeface="Times New Roman"/>
                <a:buNone/>
              </a:pPr>
              <a:t>26</a:t>
            </a:fld>
            <a:endParaRPr/>
          </a:p>
        </p:txBody>
      </p:sp>
      <p:sp>
        <p:nvSpPr>
          <p:cNvPr id="603" name="Google Shape;603;g292a9acef56_0_393:notes"/>
          <p:cNvSpPr txBox="1"/>
          <p:nvPr/>
        </p:nvSpPr>
        <p:spPr>
          <a:xfrm>
            <a:off x="3884613" y="8685213"/>
            <a:ext cx="2959200" cy="444600"/>
          </a:xfrm>
          <a:prstGeom prst="rect">
            <a:avLst/>
          </a:prstGeom>
          <a:noFill/>
          <a:ln>
            <a:noFill/>
          </a:ln>
        </p:spPr>
        <p:txBody>
          <a:bodyPr spcFirstLastPara="1" wrap="square" lIns="90000" tIns="46800" rIns="90000" bIns="46800" anchor="b" anchorCtr="0">
            <a:noAutofit/>
          </a:bodyPr>
          <a:lstStyle/>
          <a:p>
            <a:pPr marL="215900" marR="0" lvl="0" indent="-200025"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215900" marR="0" lvl="0" indent="-200025" algn="r" rtl="0">
                <a:lnSpc>
                  <a:spcPct val="100000"/>
                </a:lnSpc>
                <a:spcBef>
                  <a:spcPts val="0"/>
                </a:spcBef>
                <a:spcAft>
                  <a:spcPts val="0"/>
                </a:spcAft>
                <a:buClr>
                  <a:srgbClr val="000000"/>
                </a:buClr>
                <a:buSzPts val="1400"/>
                <a:buFont typeface="Times New Roman"/>
                <a:buNone/>
              </a:pPr>
              <a:t>26</a:t>
            </a:fld>
            <a:endParaRPr sz="1400" b="0" i="0" u="none" strike="noStrike" cap="none">
              <a:solidFill>
                <a:srgbClr val="000000"/>
              </a:solidFill>
              <a:latin typeface="Times New Roman"/>
              <a:ea typeface="Times New Roman"/>
              <a:cs typeface="Times New Roman"/>
              <a:sym typeface="Times New Roman"/>
            </a:endParaRPr>
          </a:p>
        </p:txBody>
      </p:sp>
      <p:sp>
        <p:nvSpPr>
          <p:cNvPr id="604" name="Google Shape;604;g292a9acef56_0_39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605" name="Google Shape;605;g292a9acef56_0_393: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g292a9acef56_0_411:notes"/>
          <p:cNvSpPr txBox="1">
            <a:spLocks noGrp="1"/>
          </p:cNvSpPr>
          <p:nvPr>
            <p:ph type="sldNum" idx="12"/>
          </p:nvPr>
        </p:nvSpPr>
        <p:spPr>
          <a:xfrm>
            <a:off x="4398963" y="9555163"/>
            <a:ext cx="3368700" cy="498600"/>
          </a:xfrm>
          <a:prstGeom prst="rect">
            <a:avLst/>
          </a:prstGeom>
          <a:noFill/>
          <a:ln>
            <a:noFill/>
          </a:ln>
        </p:spPr>
        <p:txBody>
          <a:bodyPr spcFirstLastPara="1" wrap="square" lIns="0" tIns="0" rIns="0" bIns="0" anchor="b" anchorCtr="0">
            <a:noAutofit/>
          </a:bodyPr>
          <a:lstStyle/>
          <a:p>
            <a:pPr marL="0" lvl="0" indent="0" algn="r" rtl="0">
              <a:lnSpc>
                <a:spcPct val="95000"/>
              </a:lnSpc>
              <a:spcBef>
                <a:spcPts val="0"/>
              </a:spcBef>
              <a:spcAft>
                <a:spcPts val="0"/>
              </a:spcAft>
              <a:buClr>
                <a:srgbClr val="000000"/>
              </a:buClr>
              <a:buSzPts val="1400"/>
              <a:buFont typeface="Times New Roman"/>
              <a:buNone/>
            </a:pPr>
            <a:fld id="{00000000-1234-1234-1234-123412341234}" type="slidenum">
              <a:rPr lang="en-US"/>
              <a:pPr marL="0" lvl="0" indent="0" algn="r" rtl="0">
                <a:lnSpc>
                  <a:spcPct val="95000"/>
                </a:lnSpc>
                <a:spcBef>
                  <a:spcPts val="0"/>
                </a:spcBef>
                <a:spcAft>
                  <a:spcPts val="0"/>
                </a:spcAft>
                <a:buClr>
                  <a:srgbClr val="000000"/>
                </a:buClr>
                <a:buSzPts val="1400"/>
                <a:buFont typeface="Times New Roman"/>
                <a:buNone/>
              </a:pPr>
              <a:t>27</a:t>
            </a:fld>
            <a:endParaRPr/>
          </a:p>
        </p:txBody>
      </p:sp>
      <p:sp>
        <p:nvSpPr>
          <p:cNvPr id="622" name="Google Shape;622;g292a9acef56_0_411:notes"/>
          <p:cNvSpPr txBox="1"/>
          <p:nvPr/>
        </p:nvSpPr>
        <p:spPr>
          <a:xfrm>
            <a:off x="3884613" y="8685213"/>
            <a:ext cx="2959200" cy="444600"/>
          </a:xfrm>
          <a:prstGeom prst="rect">
            <a:avLst/>
          </a:prstGeom>
          <a:noFill/>
          <a:ln>
            <a:noFill/>
          </a:ln>
        </p:spPr>
        <p:txBody>
          <a:bodyPr spcFirstLastPara="1" wrap="square" lIns="90000" tIns="46800" rIns="90000" bIns="46800" anchor="b" anchorCtr="0">
            <a:noAutofit/>
          </a:bodyPr>
          <a:lstStyle/>
          <a:p>
            <a:pPr marL="215900" marR="0" lvl="0" indent="-200025"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215900" marR="0" lvl="0" indent="-200025" algn="r" rtl="0">
                <a:lnSpc>
                  <a:spcPct val="100000"/>
                </a:lnSpc>
                <a:spcBef>
                  <a:spcPts val="0"/>
                </a:spcBef>
                <a:spcAft>
                  <a:spcPts val="0"/>
                </a:spcAft>
                <a:buClr>
                  <a:srgbClr val="000000"/>
                </a:buClr>
                <a:buSzPts val="1400"/>
                <a:buFont typeface="Times New Roman"/>
                <a:buNone/>
              </a:pPr>
              <a:t>27</a:t>
            </a:fld>
            <a:endParaRPr sz="1400" b="0" i="0" u="none" strike="noStrike" cap="none">
              <a:solidFill>
                <a:srgbClr val="000000"/>
              </a:solidFill>
              <a:latin typeface="Times New Roman"/>
              <a:ea typeface="Times New Roman"/>
              <a:cs typeface="Times New Roman"/>
              <a:sym typeface="Times New Roman"/>
            </a:endParaRPr>
          </a:p>
        </p:txBody>
      </p:sp>
      <p:sp>
        <p:nvSpPr>
          <p:cNvPr id="623" name="Google Shape;623;g292a9acef56_0_4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624" name="Google Shape;624;g292a9acef56_0_411: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g292a9acef56_0_430:notes"/>
          <p:cNvSpPr txBox="1">
            <a:spLocks noGrp="1"/>
          </p:cNvSpPr>
          <p:nvPr>
            <p:ph type="sldNum" idx="12"/>
          </p:nvPr>
        </p:nvSpPr>
        <p:spPr>
          <a:xfrm>
            <a:off x="4398963" y="9555163"/>
            <a:ext cx="3368700" cy="498600"/>
          </a:xfrm>
          <a:prstGeom prst="rect">
            <a:avLst/>
          </a:prstGeom>
          <a:noFill/>
          <a:ln>
            <a:noFill/>
          </a:ln>
        </p:spPr>
        <p:txBody>
          <a:bodyPr spcFirstLastPara="1" wrap="square" lIns="0" tIns="0" rIns="0" bIns="0" anchor="b" anchorCtr="0">
            <a:noAutofit/>
          </a:bodyPr>
          <a:lstStyle/>
          <a:p>
            <a:pPr marL="0" lvl="0" indent="0" algn="r" rtl="0">
              <a:lnSpc>
                <a:spcPct val="95000"/>
              </a:lnSpc>
              <a:spcBef>
                <a:spcPts val="0"/>
              </a:spcBef>
              <a:spcAft>
                <a:spcPts val="0"/>
              </a:spcAft>
              <a:buClr>
                <a:srgbClr val="000000"/>
              </a:buClr>
              <a:buSzPts val="1400"/>
              <a:buFont typeface="Times New Roman"/>
              <a:buNone/>
            </a:pPr>
            <a:fld id="{00000000-1234-1234-1234-123412341234}" type="slidenum">
              <a:rPr lang="en-US"/>
              <a:pPr marL="0" lvl="0" indent="0" algn="r" rtl="0">
                <a:lnSpc>
                  <a:spcPct val="95000"/>
                </a:lnSpc>
                <a:spcBef>
                  <a:spcPts val="0"/>
                </a:spcBef>
                <a:spcAft>
                  <a:spcPts val="0"/>
                </a:spcAft>
                <a:buClr>
                  <a:srgbClr val="000000"/>
                </a:buClr>
                <a:buSzPts val="1400"/>
                <a:buFont typeface="Times New Roman"/>
                <a:buNone/>
              </a:pPr>
              <a:t>28</a:t>
            </a:fld>
            <a:endParaRPr/>
          </a:p>
        </p:txBody>
      </p:sp>
      <p:sp>
        <p:nvSpPr>
          <p:cNvPr id="641" name="Google Shape;641;g292a9acef56_0_430:notes"/>
          <p:cNvSpPr txBox="1"/>
          <p:nvPr/>
        </p:nvSpPr>
        <p:spPr>
          <a:xfrm>
            <a:off x="3884613" y="8685213"/>
            <a:ext cx="2959200" cy="444600"/>
          </a:xfrm>
          <a:prstGeom prst="rect">
            <a:avLst/>
          </a:prstGeom>
          <a:noFill/>
          <a:ln>
            <a:noFill/>
          </a:ln>
        </p:spPr>
        <p:txBody>
          <a:bodyPr spcFirstLastPara="1" wrap="square" lIns="90000" tIns="46800" rIns="90000" bIns="46800" anchor="b" anchorCtr="0">
            <a:noAutofit/>
          </a:bodyPr>
          <a:lstStyle/>
          <a:p>
            <a:pPr marL="215900" marR="0" lvl="0" indent="-200025"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215900" marR="0" lvl="0" indent="-200025" algn="r" rtl="0">
                <a:lnSpc>
                  <a:spcPct val="100000"/>
                </a:lnSpc>
                <a:spcBef>
                  <a:spcPts val="0"/>
                </a:spcBef>
                <a:spcAft>
                  <a:spcPts val="0"/>
                </a:spcAft>
                <a:buClr>
                  <a:srgbClr val="000000"/>
                </a:buClr>
                <a:buSzPts val="1400"/>
                <a:buFont typeface="Times New Roman"/>
                <a:buNone/>
              </a:pPr>
              <a:t>28</a:t>
            </a:fld>
            <a:endParaRPr sz="1400" b="0" i="0" u="none" strike="noStrike" cap="none">
              <a:solidFill>
                <a:srgbClr val="000000"/>
              </a:solidFill>
              <a:latin typeface="Times New Roman"/>
              <a:ea typeface="Times New Roman"/>
              <a:cs typeface="Times New Roman"/>
              <a:sym typeface="Times New Roman"/>
            </a:endParaRPr>
          </a:p>
        </p:txBody>
      </p:sp>
      <p:sp>
        <p:nvSpPr>
          <p:cNvPr id="642" name="Google Shape;642;g292a9acef56_0_4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643" name="Google Shape;643;g292a9acef56_0_430: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g292a9acef56_0_485:notes"/>
          <p:cNvSpPr txBox="1">
            <a:spLocks noGrp="1"/>
          </p:cNvSpPr>
          <p:nvPr>
            <p:ph type="sldNum" idx="12"/>
          </p:nvPr>
        </p:nvSpPr>
        <p:spPr>
          <a:xfrm>
            <a:off x="4398963" y="9555163"/>
            <a:ext cx="3368700" cy="498600"/>
          </a:xfrm>
          <a:prstGeom prst="rect">
            <a:avLst/>
          </a:prstGeom>
          <a:noFill/>
          <a:ln>
            <a:noFill/>
          </a:ln>
        </p:spPr>
        <p:txBody>
          <a:bodyPr spcFirstLastPara="1" wrap="square" lIns="0" tIns="0" rIns="0" bIns="0" anchor="b" anchorCtr="0">
            <a:noAutofit/>
          </a:bodyPr>
          <a:lstStyle/>
          <a:p>
            <a:pPr marL="0" lvl="0" indent="0" algn="r" rtl="0">
              <a:lnSpc>
                <a:spcPct val="95000"/>
              </a:lnSpc>
              <a:spcBef>
                <a:spcPts val="0"/>
              </a:spcBef>
              <a:spcAft>
                <a:spcPts val="0"/>
              </a:spcAft>
              <a:buClr>
                <a:srgbClr val="000000"/>
              </a:buClr>
              <a:buSzPts val="1400"/>
              <a:buFont typeface="Times New Roman"/>
              <a:buNone/>
            </a:pPr>
            <a:fld id="{00000000-1234-1234-1234-123412341234}" type="slidenum">
              <a:rPr lang="en-US"/>
              <a:pPr marL="0" lvl="0" indent="0" algn="r" rtl="0">
                <a:lnSpc>
                  <a:spcPct val="95000"/>
                </a:lnSpc>
                <a:spcBef>
                  <a:spcPts val="0"/>
                </a:spcBef>
                <a:spcAft>
                  <a:spcPts val="0"/>
                </a:spcAft>
                <a:buClr>
                  <a:srgbClr val="000000"/>
                </a:buClr>
                <a:buSzPts val="1400"/>
                <a:buFont typeface="Times New Roman"/>
                <a:buNone/>
              </a:pPr>
              <a:t>29</a:t>
            </a:fld>
            <a:endParaRPr/>
          </a:p>
        </p:txBody>
      </p:sp>
      <p:sp>
        <p:nvSpPr>
          <p:cNvPr id="659" name="Google Shape;659;g292a9acef56_0_485:notes"/>
          <p:cNvSpPr txBox="1"/>
          <p:nvPr/>
        </p:nvSpPr>
        <p:spPr>
          <a:xfrm>
            <a:off x="3884613" y="8685213"/>
            <a:ext cx="2959200" cy="444600"/>
          </a:xfrm>
          <a:prstGeom prst="rect">
            <a:avLst/>
          </a:prstGeom>
          <a:noFill/>
          <a:ln>
            <a:noFill/>
          </a:ln>
        </p:spPr>
        <p:txBody>
          <a:bodyPr spcFirstLastPara="1" wrap="square" lIns="90000" tIns="46800" rIns="90000" bIns="46800" anchor="b" anchorCtr="0">
            <a:noAutofit/>
          </a:bodyPr>
          <a:lstStyle/>
          <a:p>
            <a:pPr marL="215900" marR="0" lvl="0" indent="-200025"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215900" marR="0" lvl="0" indent="-200025" algn="r" rtl="0">
                <a:lnSpc>
                  <a:spcPct val="100000"/>
                </a:lnSpc>
                <a:spcBef>
                  <a:spcPts val="0"/>
                </a:spcBef>
                <a:spcAft>
                  <a:spcPts val="0"/>
                </a:spcAft>
                <a:buClr>
                  <a:srgbClr val="000000"/>
                </a:buClr>
                <a:buSzPts val="1400"/>
                <a:buFont typeface="Times New Roman"/>
                <a:buNone/>
              </a:pPr>
              <a:t>29</a:t>
            </a:fld>
            <a:endParaRPr sz="1400" b="0" i="0" u="none" strike="noStrike" cap="none">
              <a:solidFill>
                <a:srgbClr val="000000"/>
              </a:solidFill>
              <a:latin typeface="Times New Roman"/>
              <a:ea typeface="Times New Roman"/>
              <a:cs typeface="Times New Roman"/>
              <a:sym typeface="Times New Roman"/>
            </a:endParaRPr>
          </a:p>
        </p:txBody>
      </p:sp>
      <p:sp>
        <p:nvSpPr>
          <p:cNvPr id="660" name="Google Shape;660;g292a9acef56_0_48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661" name="Google Shape;661;g292a9acef56_0_485: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92a9acef56_0_4:notes"/>
          <p:cNvSpPr txBox="1">
            <a:spLocks noGrp="1"/>
          </p:cNvSpPr>
          <p:nvPr>
            <p:ph type="sldNum" idx="12"/>
          </p:nvPr>
        </p:nvSpPr>
        <p:spPr>
          <a:xfrm>
            <a:off x="4398963" y="9555163"/>
            <a:ext cx="3368700" cy="498600"/>
          </a:xfrm>
          <a:prstGeom prst="rect">
            <a:avLst/>
          </a:prstGeom>
          <a:noFill/>
          <a:ln>
            <a:noFill/>
          </a:ln>
        </p:spPr>
        <p:txBody>
          <a:bodyPr spcFirstLastPara="1" wrap="square" lIns="0" tIns="0" rIns="0" bIns="0" anchor="b" anchorCtr="0">
            <a:noAutofit/>
          </a:bodyPr>
          <a:lstStyle/>
          <a:p>
            <a:pPr marL="0" lvl="0" indent="0" algn="r" rtl="0">
              <a:lnSpc>
                <a:spcPct val="95000"/>
              </a:lnSpc>
              <a:spcBef>
                <a:spcPts val="0"/>
              </a:spcBef>
              <a:spcAft>
                <a:spcPts val="0"/>
              </a:spcAft>
              <a:buClr>
                <a:srgbClr val="000000"/>
              </a:buClr>
              <a:buSzPts val="1400"/>
              <a:buFont typeface="Times New Roman"/>
              <a:buNone/>
            </a:pPr>
            <a:fld id="{00000000-1234-1234-1234-123412341234}" type="slidenum">
              <a:rPr lang="en-US"/>
              <a:pPr marL="0" lvl="0" indent="0" algn="r" rtl="0">
                <a:lnSpc>
                  <a:spcPct val="95000"/>
                </a:lnSpc>
                <a:spcBef>
                  <a:spcPts val="0"/>
                </a:spcBef>
                <a:spcAft>
                  <a:spcPts val="0"/>
                </a:spcAft>
                <a:buClr>
                  <a:srgbClr val="000000"/>
                </a:buClr>
                <a:buSzPts val="1400"/>
                <a:buFont typeface="Times New Roman"/>
                <a:buNone/>
              </a:pPr>
              <a:t>3</a:t>
            </a:fld>
            <a:endParaRPr/>
          </a:p>
        </p:txBody>
      </p:sp>
      <p:sp>
        <p:nvSpPr>
          <p:cNvPr id="172" name="Google Shape;172;g292a9acef56_0_4:notes"/>
          <p:cNvSpPr txBox="1"/>
          <p:nvPr/>
        </p:nvSpPr>
        <p:spPr>
          <a:xfrm>
            <a:off x="3884613" y="8685213"/>
            <a:ext cx="2959200" cy="444600"/>
          </a:xfrm>
          <a:prstGeom prst="rect">
            <a:avLst/>
          </a:prstGeom>
          <a:noFill/>
          <a:ln>
            <a:noFill/>
          </a:ln>
        </p:spPr>
        <p:txBody>
          <a:bodyPr spcFirstLastPara="1" wrap="square" lIns="90000" tIns="46800" rIns="90000" bIns="46800" anchor="b" anchorCtr="0">
            <a:noAutofit/>
          </a:bodyPr>
          <a:lstStyle/>
          <a:p>
            <a:pPr marL="215900" marR="0" lvl="0" indent="-200025"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215900" marR="0" lvl="0" indent="-200025" algn="r" rtl="0">
                <a:lnSpc>
                  <a:spcPct val="100000"/>
                </a:lnSpc>
                <a:spcBef>
                  <a:spcPts val="0"/>
                </a:spcBef>
                <a:spcAft>
                  <a:spcPts val="0"/>
                </a:spcAft>
                <a:buClr>
                  <a:srgbClr val="000000"/>
                </a:buClr>
                <a:buSzPts val="1400"/>
                <a:buFont typeface="Times New Roman"/>
                <a:buNone/>
              </a:pPr>
              <a:t>3</a:t>
            </a:fld>
            <a:endParaRPr sz="1400" b="0" i="0" u="none" strike="noStrike" cap="none">
              <a:solidFill>
                <a:srgbClr val="000000"/>
              </a:solidFill>
              <a:latin typeface="Times New Roman"/>
              <a:ea typeface="Times New Roman"/>
              <a:cs typeface="Times New Roman"/>
              <a:sym typeface="Times New Roman"/>
            </a:endParaRPr>
          </a:p>
        </p:txBody>
      </p:sp>
      <p:sp>
        <p:nvSpPr>
          <p:cNvPr id="173" name="Google Shape;173;g292a9acef56_0_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74" name="Google Shape;174;g292a9acef56_0_4: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Google Shape;676;g292a9acef56_0_502:notes"/>
          <p:cNvSpPr txBox="1">
            <a:spLocks noGrp="1"/>
          </p:cNvSpPr>
          <p:nvPr>
            <p:ph type="sldNum" idx="12"/>
          </p:nvPr>
        </p:nvSpPr>
        <p:spPr>
          <a:xfrm>
            <a:off x="4398963" y="9555163"/>
            <a:ext cx="3368700" cy="498600"/>
          </a:xfrm>
          <a:prstGeom prst="rect">
            <a:avLst/>
          </a:prstGeom>
          <a:noFill/>
          <a:ln>
            <a:noFill/>
          </a:ln>
        </p:spPr>
        <p:txBody>
          <a:bodyPr spcFirstLastPara="1" wrap="square" lIns="0" tIns="0" rIns="0" bIns="0" anchor="b" anchorCtr="0">
            <a:noAutofit/>
          </a:bodyPr>
          <a:lstStyle/>
          <a:p>
            <a:pPr marL="0" lvl="0" indent="0" algn="r" rtl="0">
              <a:lnSpc>
                <a:spcPct val="95000"/>
              </a:lnSpc>
              <a:spcBef>
                <a:spcPts val="0"/>
              </a:spcBef>
              <a:spcAft>
                <a:spcPts val="0"/>
              </a:spcAft>
              <a:buClr>
                <a:srgbClr val="000000"/>
              </a:buClr>
              <a:buSzPts val="1400"/>
              <a:buFont typeface="Times New Roman"/>
              <a:buNone/>
            </a:pPr>
            <a:fld id="{00000000-1234-1234-1234-123412341234}" type="slidenum">
              <a:rPr lang="en-US"/>
              <a:pPr marL="0" lvl="0" indent="0" algn="r" rtl="0">
                <a:lnSpc>
                  <a:spcPct val="95000"/>
                </a:lnSpc>
                <a:spcBef>
                  <a:spcPts val="0"/>
                </a:spcBef>
                <a:spcAft>
                  <a:spcPts val="0"/>
                </a:spcAft>
                <a:buClr>
                  <a:srgbClr val="000000"/>
                </a:buClr>
                <a:buSzPts val="1400"/>
                <a:buFont typeface="Times New Roman"/>
                <a:buNone/>
              </a:pPr>
              <a:t>30</a:t>
            </a:fld>
            <a:endParaRPr/>
          </a:p>
        </p:txBody>
      </p:sp>
      <p:sp>
        <p:nvSpPr>
          <p:cNvPr id="677" name="Google Shape;677;g292a9acef56_0_502:notes"/>
          <p:cNvSpPr txBox="1"/>
          <p:nvPr/>
        </p:nvSpPr>
        <p:spPr>
          <a:xfrm>
            <a:off x="3884613" y="8685213"/>
            <a:ext cx="2959200" cy="444600"/>
          </a:xfrm>
          <a:prstGeom prst="rect">
            <a:avLst/>
          </a:prstGeom>
          <a:noFill/>
          <a:ln>
            <a:noFill/>
          </a:ln>
        </p:spPr>
        <p:txBody>
          <a:bodyPr spcFirstLastPara="1" wrap="square" lIns="90000" tIns="46800" rIns="90000" bIns="46800" anchor="b" anchorCtr="0">
            <a:noAutofit/>
          </a:bodyPr>
          <a:lstStyle/>
          <a:p>
            <a:pPr marL="215900" marR="0" lvl="0" indent="-200025"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215900" marR="0" lvl="0" indent="-200025" algn="r" rtl="0">
                <a:lnSpc>
                  <a:spcPct val="100000"/>
                </a:lnSpc>
                <a:spcBef>
                  <a:spcPts val="0"/>
                </a:spcBef>
                <a:spcAft>
                  <a:spcPts val="0"/>
                </a:spcAft>
                <a:buClr>
                  <a:srgbClr val="000000"/>
                </a:buClr>
                <a:buSzPts val="1400"/>
                <a:buFont typeface="Times New Roman"/>
                <a:buNone/>
              </a:pPr>
              <a:t>30</a:t>
            </a:fld>
            <a:endParaRPr sz="1400" b="0" i="0" u="none" strike="noStrike" cap="none">
              <a:solidFill>
                <a:srgbClr val="000000"/>
              </a:solidFill>
              <a:latin typeface="Times New Roman"/>
              <a:ea typeface="Times New Roman"/>
              <a:cs typeface="Times New Roman"/>
              <a:sym typeface="Times New Roman"/>
            </a:endParaRPr>
          </a:p>
        </p:txBody>
      </p:sp>
      <p:sp>
        <p:nvSpPr>
          <p:cNvPr id="678" name="Google Shape;678;g292a9acef56_0_50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679" name="Google Shape;679;g292a9acef56_0_502: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Google Shape;694;g20f2aa44adb_0_274:notes"/>
          <p:cNvSpPr txBox="1">
            <a:spLocks noGrp="1"/>
          </p:cNvSpPr>
          <p:nvPr>
            <p:ph type="sldNum" idx="12"/>
          </p:nvPr>
        </p:nvSpPr>
        <p:spPr>
          <a:xfrm>
            <a:off x="4398963" y="9555163"/>
            <a:ext cx="3368700" cy="498600"/>
          </a:xfrm>
          <a:prstGeom prst="rect">
            <a:avLst/>
          </a:prstGeom>
          <a:noFill/>
          <a:ln>
            <a:noFill/>
          </a:ln>
        </p:spPr>
        <p:txBody>
          <a:bodyPr spcFirstLastPara="1" wrap="square" lIns="0" tIns="0" rIns="0" bIns="0" anchor="b" anchorCtr="0">
            <a:noAutofit/>
          </a:bodyPr>
          <a:lstStyle/>
          <a:p>
            <a:pPr marL="0" lvl="0" indent="0" algn="r" rtl="0">
              <a:lnSpc>
                <a:spcPct val="95000"/>
              </a:lnSpc>
              <a:spcBef>
                <a:spcPts val="0"/>
              </a:spcBef>
              <a:spcAft>
                <a:spcPts val="0"/>
              </a:spcAft>
              <a:buClr>
                <a:srgbClr val="000000"/>
              </a:buClr>
              <a:buSzPts val="1400"/>
              <a:buFont typeface="Times New Roman"/>
              <a:buNone/>
            </a:pPr>
            <a:fld id="{00000000-1234-1234-1234-123412341234}" type="slidenum">
              <a:rPr lang="en-US"/>
              <a:pPr marL="0" lvl="0" indent="0" algn="r" rtl="0">
                <a:lnSpc>
                  <a:spcPct val="95000"/>
                </a:lnSpc>
                <a:spcBef>
                  <a:spcPts val="0"/>
                </a:spcBef>
                <a:spcAft>
                  <a:spcPts val="0"/>
                </a:spcAft>
                <a:buClr>
                  <a:srgbClr val="000000"/>
                </a:buClr>
                <a:buSzPts val="1400"/>
                <a:buFont typeface="Times New Roman"/>
                <a:buNone/>
              </a:pPr>
              <a:t>31</a:t>
            </a:fld>
            <a:endParaRPr/>
          </a:p>
        </p:txBody>
      </p:sp>
      <p:sp>
        <p:nvSpPr>
          <p:cNvPr id="695" name="Google Shape;695;g20f2aa44adb_0_274:notes"/>
          <p:cNvSpPr txBox="1"/>
          <p:nvPr/>
        </p:nvSpPr>
        <p:spPr>
          <a:xfrm>
            <a:off x="3884613" y="8685213"/>
            <a:ext cx="2959200" cy="444600"/>
          </a:xfrm>
          <a:prstGeom prst="rect">
            <a:avLst/>
          </a:prstGeom>
          <a:noFill/>
          <a:ln>
            <a:noFill/>
          </a:ln>
        </p:spPr>
        <p:txBody>
          <a:bodyPr spcFirstLastPara="1" wrap="square" lIns="90000" tIns="46800" rIns="90000" bIns="46800" anchor="b" anchorCtr="0">
            <a:noAutofit/>
          </a:bodyPr>
          <a:lstStyle/>
          <a:p>
            <a:pPr marL="215900" marR="0" lvl="0" indent="-200025"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215900" marR="0" lvl="0" indent="-200025" algn="r" rtl="0">
                <a:lnSpc>
                  <a:spcPct val="100000"/>
                </a:lnSpc>
                <a:spcBef>
                  <a:spcPts val="0"/>
                </a:spcBef>
                <a:spcAft>
                  <a:spcPts val="0"/>
                </a:spcAft>
                <a:buClr>
                  <a:srgbClr val="000000"/>
                </a:buClr>
                <a:buSzPts val="1400"/>
                <a:buFont typeface="Times New Roman"/>
                <a:buNone/>
              </a:pPr>
              <a:t>31</a:t>
            </a:fld>
            <a:endParaRPr sz="1400" b="0" i="0" u="none" strike="noStrike" cap="none">
              <a:solidFill>
                <a:srgbClr val="000000"/>
              </a:solidFill>
              <a:latin typeface="Times New Roman"/>
              <a:ea typeface="Times New Roman"/>
              <a:cs typeface="Times New Roman"/>
              <a:sym typeface="Times New Roman"/>
            </a:endParaRPr>
          </a:p>
        </p:txBody>
      </p:sp>
      <p:sp>
        <p:nvSpPr>
          <p:cNvPr id="696" name="Google Shape;696;g20f2aa44adb_0_27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697" name="Google Shape;697;g20f2aa44adb_0_274: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g292a9acef56_0_519:notes"/>
          <p:cNvSpPr txBox="1">
            <a:spLocks noGrp="1"/>
          </p:cNvSpPr>
          <p:nvPr>
            <p:ph type="sldNum" idx="12"/>
          </p:nvPr>
        </p:nvSpPr>
        <p:spPr>
          <a:xfrm>
            <a:off x="4398963" y="9555163"/>
            <a:ext cx="3368700" cy="498600"/>
          </a:xfrm>
          <a:prstGeom prst="rect">
            <a:avLst/>
          </a:prstGeom>
          <a:noFill/>
          <a:ln>
            <a:noFill/>
          </a:ln>
        </p:spPr>
        <p:txBody>
          <a:bodyPr spcFirstLastPara="1" wrap="square" lIns="0" tIns="0" rIns="0" bIns="0" anchor="b" anchorCtr="0">
            <a:noAutofit/>
          </a:bodyPr>
          <a:lstStyle/>
          <a:p>
            <a:pPr marL="0" lvl="0" indent="0" algn="r" rtl="0">
              <a:lnSpc>
                <a:spcPct val="95000"/>
              </a:lnSpc>
              <a:spcBef>
                <a:spcPts val="0"/>
              </a:spcBef>
              <a:spcAft>
                <a:spcPts val="0"/>
              </a:spcAft>
              <a:buClr>
                <a:srgbClr val="000000"/>
              </a:buClr>
              <a:buSzPts val="1400"/>
              <a:buFont typeface="Times New Roman"/>
              <a:buNone/>
            </a:pPr>
            <a:fld id="{00000000-1234-1234-1234-123412341234}" type="slidenum">
              <a:rPr lang="en-US"/>
              <a:pPr marL="0" lvl="0" indent="0" algn="r" rtl="0">
                <a:lnSpc>
                  <a:spcPct val="95000"/>
                </a:lnSpc>
                <a:spcBef>
                  <a:spcPts val="0"/>
                </a:spcBef>
                <a:spcAft>
                  <a:spcPts val="0"/>
                </a:spcAft>
                <a:buClr>
                  <a:srgbClr val="000000"/>
                </a:buClr>
                <a:buSzPts val="1400"/>
                <a:buFont typeface="Times New Roman"/>
                <a:buNone/>
              </a:pPr>
              <a:t>32</a:t>
            </a:fld>
            <a:endParaRPr/>
          </a:p>
        </p:txBody>
      </p:sp>
      <p:sp>
        <p:nvSpPr>
          <p:cNvPr id="713" name="Google Shape;713;g292a9acef56_0_519:notes"/>
          <p:cNvSpPr txBox="1"/>
          <p:nvPr/>
        </p:nvSpPr>
        <p:spPr>
          <a:xfrm>
            <a:off x="3884613" y="8685213"/>
            <a:ext cx="2959200" cy="444600"/>
          </a:xfrm>
          <a:prstGeom prst="rect">
            <a:avLst/>
          </a:prstGeom>
          <a:noFill/>
          <a:ln>
            <a:noFill/>
          </a:ln>
        </p:spPr>
        <p:txBody>
          <a:bodyPr spcFirstLastPara="1" wrap="square" lIns="90000" tIns="46800" rIns="90000" bIns="46800" anchor="b" anchorCtr="0">
            <a:noAutofit/>
          </a:bodyPr>
          <a:lstStyle/>
          <a:p>
            <a:pPr marL="215900" marR="0" lvl="0" indent="-200025"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215900" marR="0" lvl="0" indent="-200025" algn="r" rtl="0">
                <a:lnSpc>
                  <a:spcPct val="100000"/>
                </a:lnSpc>
                <a:spcBef>
                  <a:spcPts val="0"/>
                </a:spcBef>
                <a:spcAft>
                  <a:spcPts val="0"/>
                </a:spcAft>
                <a:buClr>
                  <a:srgbClr val="000000"/>
                </a:buClr>
                <a:buSzPts val="1400"/>
                <a:buFont typeface="Times New Roman"/>
                <a:buNone/>
              </a:pPr>
              <a:t>32</a:t>
            </a:fld>
            <a:endParaRPr sz="1400" b="0" i="0" u="none" strike="noStrike" cap="none">
              <a:solidFill>
                <a:srgbClr val="000000"/>
              </a:solidFill>
              <a:latin typeface="Times New Roman"/>
              <a:ea typeface="Times New Roman"/>
              <a:cs typeface="Times New Roman"/>
              <a:sym typeface="Times New Roman"/>
            </a:endParaRPr>
          </a:p>
        </p:txBody>
      </p:sp>
      <p:sp>
        <p:nvSpPr>
          <p:cNvPr id="714" name="Google Shape;714;g292a9acef56_0_5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715" name="Google Shape;715;g292a9acef56_0_519: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0" name="Google Shape;730;g292a9acef56_0_536:notes"/>
          <p:cNvSpPr txBox="1">
            <a:spLocks noGrp="1"/>
          </p:cNvSpPr>
          <p:nvPr>
            <p:ph type="sldNum" idx="12"/>
          </p:nvPr>
        </p:nvSpPr>
        <p:spPr>
          <a:xfrm>
            <a:off x="4398963" y="9555163"/>
            <a:ext cx="3368700" cy="498600"/>
          </a:xfrm>
          <a:prstGeom prst="rect">
            <a:avLst/>
          </a:prstGeom>
          <a:noFill/>
          <a:ln>
            <a:noFill/>
          </a:ln>
        </p:spPr>
        <p:txBody>
          <a:bodyPr spcFirstLastPara="1" wrap="square" lIns="0" tIns="0" rIns="0" bIns="0" anchor="b" anchorCtr="0">
            <a:noAutofit/>
          </a:bodyPr>
          <a:lstStyle/>
          <a:p>
            <a:pPr marL="0" lvl="0" indent="0" algn="r" rtl="0">
              <a:lnSpc>
                <a:spcPct val="95000"/>
              </a:lnSpc>
              <a:spcBef>
                <a:spcPts val="0"/>
              </a:spcBef>
              <a:spcAft>
                <a:spcPts val="0"/>
              </a:spcAft>
              <a:buClr>
                <a:srgbClr val="000000"/>
              </a:buClr>
              <a:buSzPts val="1400"/>
              <a:buFont typeface="Times New Roman"/>
              <a:buNone/>
            </a:pPr>
            <a:fld id="{00000000-1234-1234-1234-123412341234}" type="slidenum">
              <a:rPr lang="en-US"/>
              <a:pPr marL="0" lvl="0" indent="0" algn="r" rtl="0">
                <a:lnSpc>
                  <a:spcPct val="95000"/>
                </a:lnSpc>
                <a:spcBef>
                  <a:spcPts val="0"/>
                </a:spcBef>
                <a:spcAft>
                  <a:spcPts val="0"/>
                </a:spcAft>
                <a:buClr>
                  <a:srgbClr val="000000"/>
                </a:buClr>
                <a:buSzPts val="1400"/>
                <a:buFont typeface="Times New Roman"/>
                <a:buNone/>
              </a:pPr>
              <a:t>33</a:t>
            </a:fld>
            <a:endParaRPr/>
          </a:p>
        </p:txBody>
      </p:sp>
      <p:sp>
        <p:nvSpPr>
          <p:cNvPr id="731" name="Google Shape;731;g292a9acef56_0_536:notes"/>
          <p:cNvSpPr txBox="1"/>
          <p:nvPr/>
        </p:nvSpPr>
        <p:spPr>
          <a:xfrm>
            <a:off x="3884613" y="8685213"/>
            <a:ext cx="2959200" cy="444600"/>
          </a:xfrm>
          <a:prstGeom prst="rect">
            <a:avLst/>
          </a:prstGeom>
          <a:noFill/>
          <a:ln>
            <a:noFill/>
          </a:ln>
        </p:spPr>
        <p:txBody>
          <a:bodyPr spcFirstLastPara="1" wrap="square" lIns="90000" tIns="46800" rIns="90000" bIns="46800" anchor="b" anchorCtr="0">
            <a:noAutofit/>
          </a:bodyPr>
          <a:lstStyle/>
          <a:p>
            <a:pPr marL="215900" marR="0" lvl="0" indent="-200025"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215900" marR="0" lvl="0" indent="-200025" algn="r" rtl="0">
                <a:lnSpc>
                  <a:spcPct val="100000"/>
                </a:lnSpc>
                <a:spcBef>
                  <a:spcPts val="0"/>
                </a:spcBef>
                <a:spcAft>
                  <a:spcPts val="0"/>
                </a:spcAft>
                <a:buClr>
                  <a:srgbClr val="000000"/>
                </a:buClr>
                <a:buSzPts val="1400"/>
                <a:buFont typeface="Times New Roman"/>
                <a:buNone/>
              </a:pPr>
              <a:t>33</a:t>
            </a:fld>
            <a:endParaRPr sz="1400" b="0" i="0" u="none" strike="noStrike" cap="none">
              <a:solidFill>
                <a:srgbClr val="000000"/>
              </a:solidFill>
              <a:latin typeface="Times New Roman"/>
              <a:ea typeface="Times New Roman"/>
              <a:cs typeface="Times New Roman"/>
              <a:sym typeface="Times New Roman"/>
            </a:endParaRPr>
          </a:p>
        </p:txBody>
      </p:sp>
      <p:sp>
        <p:nvSpPr>
          <p:cNvPr id="732" name="Google Shape;732;g292a9acef56_0_5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733" name="Google Shape;733;g292a9acef56_0_536: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7"/>
        <p:cNvGrpSpPr/>
        <p:nvPr/>
      </p:nvGrpSpPr>
      <p:grpSpPr>
        <a:xfrm>
          <a:off x="0" y="0"/>
          <a:ext cx="0" cy="0"/>
          <a:chOff x="0" y="0"/>
          <a:chExt cx="0" cy="0"/>
        </a:xfrm>
      </p:grpSpPr>
      <p:sp>
        <p:nvSpPr>
          <p:cNvPr id="748" name="Google Shape;748;g20f2aa44adb_0_342:notes"/>
          <p:cNvSpPr txBox="1">
            <a:spLocks noGrp="1"/>
          </p:cNvSpPr>
          <p:nvPr>
            <p:ph type="sldNum" idx="12"/>
          </p:nvPr>
        </p:nvSpPr>
        <p:spPr>
          <a:xfrm>
            <a:off x="4398963" y="9555163"/>
            <a:ext cx="3368700" cy="498600"/>
          </a:xfrm>
          <a:prstGeom prst="rect">
            <a:avLst/>
          </a:prstGeom>
          <a:noFill/>
          <a:ln>
            <a:noFill/>
          </a:ln>
        </p:spPr>
        <p:txBody>
          <a:bodyPr spcFirstLastPara="1" wrap="square" lIns="0" tIns="0" rIns="0" bIns="0" anchor="b" anchorCtr="0">
            <a:noAutofit/>
          </a:bodyPr>
          <a:lstStyle/>
          <a:p>
            <a:pPr marL="0" lvl="0" indent="0" algn="r" rtl="0">
              <a:lnSpc>
                <a:spcPct val="95000"/>
              </a:lnSpc>
              <a:spcBef>
                <a:spcPts val="0"/>
              </a:spcBef>
              <a:spcAft>
                <a:spcPts val="0"/>
              </a:spcAft>
              <a:buClr>
                <a:srgbClr val="000000"/>
              </a:buClr>
              <a:buSzPts val="1400"/>
              <a:buFont typeface="Times New Roman"/>
              <a:buNone/>
            </a:pPr>
            <a:fld id="{00000000-1234-1234-1234-123412341234}" type="slidenum">
              <a:rPr lang="en-US"/>
              <a:pPr marL="0" lvl="0" indent="0" algn="r" rtl="0">
                <a:lnSpc>
                  <a:spcPct val="95000"/>
                </a:lnSpc>
                <a:spcBef>
                  <a:spcPts val="0"/>
                </a:spcBef>
                <a:spcAft>
                  <a:spcPts val="0"/>
                </a:spcAft>
                <a:buClr>
                  <a:srgbClr val="000000"/>
                </a:buClr>
                <a:buSzPts val="1400"/>
                <a:buFont typeface="Times New Roman"/>
                <a:buNone/>
              </a:pPr>
              <a:t>34</a:t>
            </a:fld>
            <a:endParaRPr/>
          </a:p>
        </p:txBody>
      </p:sp>
      <p:sp>
        <p:nvSpPr>
          <p:cNvPr id="749" name="Google Shape;749;g20f2aa44adb_0_342:notes"/>
          <p:cNvSpPr txBox="1"/>
          <p:nvPr/>
        </p:nvSpPr>
        <p:spPr>
          <a:xfrm>
            <a:off x="3884613" y="8685213"/>
            <a:ext cx="2959200" cy="444600"/>
          </a:xfrm>
          <a:prstGeom prst="rect">
            <a:avLst/>
          </a:prstGeom>
          <a:noFill/>
          <a:ln>
            <a:noFill/>
          </a:ln>
        </p:spPr>
        <p:txBody>
          <a:bodyPr spcFirstLastPara="1" wrap="square" lIns="90000" tIns="46800" rIns="90000" bIns="46800" anchor="b" anchorCtr="0">
            <a:noAutofit/>
          </a:bodyPr>
          <a:lstStyle/>
          <a:p>
            <a:pPr marL="215900" marR="0" lvl="0" indent="-200025"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215900" marR="0" lvl="0" indent="-200025" algn="r" rtl="0">
                <a:lnSpc>
                  <a:spcPct val="100000"/>
                </a:lnSpc>
                <a:spcBef>
                  <a:spcPts val="0"/>
                </a:spcBef>
                <a:spcAft>
                  <a:spcPts val="0"/>
                </a:spcAft>
                <a:buClr>
                  <a:srgbClr val="000000"/>
                </a:buClr>
                <a:buSzPts val="1400"/>
                <a:buFont typeface="Times New Roman"/>
                <a:buNone/>
              </a:pPr>
              <a:t>34</a:t>
            </a:fld>
            <a:endParaRPr sz="1400" b="0" i="0" u="none" strike="noStrike" cap="none">
              <a:solidFill>
                <a:srgbClr val="000000"/>
              </a:solidFill>
              <a:latin typeface="Times New Roman"/>
              <a:ea typeface="Times New Roman"/>
              <a:cs typeface="Times New Roman"/>
              <a:sym typeface="Times New Roman"/>
            </a:endParaRPr>
          </a:p>
        </p:txBody>
      </p:sp>
      <p:sp>
        <p:nvSpPr>
          <p:cNvPr id="750" name="Google Shape;750;g20f2aa44adb_0_3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751" name="Google Shape;751;g20f2aa44adb_0_342: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292a9acef56_0_23:notes"/>
          <p:cNvSpPr txBox="1">
            <a:spLocks noGrp="1"/>
          </p:cNvSpPr>
          <p:nvPr>
            <p:ph type="sldNum" idx="12"/>
          </p:nvPr>
        </p:nvSpPr>
        <p:spPr>
          <a:xfrm>
            <a:off x="4398963" y="9555163"/>
            <a:ext cx="3368700" cy="498600"/>
          </a:xfrm>
          <a:prstGeom prst="rect">
            <a:avLst/>
          </a:prstGeom>
          <a:noFill/>
          <a:ln>
            <a:noFill/>
          </a:ln>
        </p:spPr>
        <p:txBody>
          <a:bodyPr spcFirstLastPara="1" wrap="square" lIns="0" tIns="0" rIns="0" bIns="0" anchor="b" anchorCtr="0">
            <a:noAutofit/>
          </a:bodyPr>
          <a:lstStyle/>
          <a:p>
            <a:pPr marL="0" lvl="0" indent="0" algn="r" rtl="0">
              <a:lnSpc>
                <a:spcPct val="95000"/>
              </a:lnSpc>
              <a:spcBef>
                <a:spcPts val="0"/>
              </a:spcBef>
              <a:spcAft>
                <a:spcPts val="0"/>
              </a:spcAft>
              <a:buClr>
                <a:srgbClr val="000000"/>
              </a:buClr>
              <a:buSzPts val="1400"/>
              <a:buFont typeface="Times New Roman"/>
              <a:buNone/>
            </a:pPr>
            <a:fld id="{00000000-1234-1234-1234-123412341234}" type="slidenum">
              <a:rPr lang="en-US"/>
              <a:pPr marL="0" lvl="0" indent="0" algn="r" rtl="0">
                <a:lnSpc>
                  <a:spcPct val="95000"/>
                </a:lnSpc>
                <a:spcBef>
                  <a:spcPts val="0"/>
                </a:spcBef>
                <a:spcAft>
                  <a:spcPts val="0"/>
                </a:spcAft>
                <a:buClr>
                  <a:srgbClr val="000000"/>
                </a:buClr>
                <a:buSzPts val="1400"/>
                <a:buFont typeface="Times New Roman"/>
                <a:buNone/>
              </a:pPr>
              <a:t>4</a:t>
            </a:fld>
            <a:endParaRPr/>
          </a:p>
        </p:txBody>
      </p:sp>
      <p:sp>
        <p:nvSpPr>
          <p:cNvPr id="191" name="Google Shape;191;g292a9acef56_0_23:notes"/>
          <p:cNvSpPr txBox="1"/>
          <p:nvPr/>
        </p:nvSpPr>
        <p:spPr>
          <a:xfrm>
            <a:off x="3884613" y="8685213"/>
            <a:ext cx="2959200" cy="444600"/>
          </a:xfrm>
          <a:prstGeom prst="rect">
            <a:avLst/>
          </a:prstGeom>
          <a:noFill/>
          <a:ln>
            <a:noFill/>
          </a:ln>
        </p:spPr>
        <p:txBody>
          <a:bodyPr spcFirstLastPara="1" wrap="square" lIns="90000" tIns="46800" rIns="90000" bIns="46800" anchor="b" anchorCtr="0">
            <a:noAutofit/>
          </a:bodyPr>
          <a:lstStyle/>
          <a:p>
            <a:pPr marL="215900" marR="0" lvl="0" indent="-200025"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215900" marR="0" lvl="0" indent="-200025" algn="r" rtl="0">
                <a:lnSpc>
                  <a:spcPct val="100000"/>
                </a:lnSpc>
                <a:spcBef>
                  <a:spcPts val="0"/>
                </a:spcBef>
                <a:spcAft>
                  <a:spcPts val="0"/>
                </a:spcAft>
                <a:buClr>
                  <a:srgbClr val="000000"/>
                </a:buClr>
                <a:buSzPts val="1400"/>
                <a:buFont typeface="Times New Roman"/>
                <a:buNone/>
              </a:pPr>
              <a:t>4</a:t>
            </a:fld>
            <a:endParaRPr sz="1400" b="0" i="0" u="none" strike="noStrike" cap="none">
              <a:solidFill>
                <a:srgbClr val="000000"/>
              </a:solidFill>
              <a:latin typeface="Times New Roman"/>
              <a:ea typeface="Times New Roman"/>
              <a:cs typeface="Times New Roman"/>
              <a:sym typeface="Times New Roman"/>
            </a:endParaRPr>
          </a:p>
        </p:txBody>
      </p:sp>
      <p:sp>
        <p:nvSpPr>
          <p:cNvPr id="192" name="Google Shape;192;g292a9acef56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93" name="Google Shape;193;g292a9acef56_0_23: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292a9acef56_0_42:notes"/>
          <p:cNvSpPr txBox="1">
            <a:spLocks noGrp="1"/>
          </p:cNvSpPr>
          <p:nvPr>
            <p:ph type="sldNum" idx="12"/>
          </p:nvPr>
        </p:nvSpPr>
        <p:spPr>
          <a:xfrm>
            <a:off x="4398963" y="9555163"/>
            <a:ext cx="3368700" cy="498600"/>
          </a:xfrm>
          <a:prstGeom prst="rect">
            <a:avLst/>
          </a:prstGeom>
          <a:noFill/>
          <a:ln>
            <a:noFill/>
          </a:ln>
        </p:spPr>
        <p:txBody>
          <a:bodyPr spcFirstLastPara="1" wrap="square" lIns="0" tIns="0" rIns="0" bIns="0" anchor="b" anchorCtr="0">
            <a:noAutofit/>
          </a:bodyPr>
          <a:lstStyle/>
          <a:p>
            <a:pPr marL="0" lvl="0" indent="0" algn="r" rtl="0">
              <a:lnSpc>
                <a:spcPct val="95000"/>
              </a:lnSpc>
              <a:spcBef>
                <a:spcPts val="0"/>
              </a:spcBef>
              <a:spcAft>
                <a:spcPts val="0"/>
              </a:spcAft>
              <a:buClr>
                <a:srgbClr val="000000"/>
              </a:buClr>
              <a:buSzPts val="1400"/>
              <a:buFont typeface="Times New Roman"/>
              <a:buNone/>
            </a:pPr>
            <a:fld id="{00000000-1234-1234-1234-123412341234}" type="slidenum">
              <a:rPr lang="en-US"/>
              <a:pPr marL="0" lvl="0" indent="0" algn="r" rtl="0">
                <a:lnSpc>
                  <a:spcPct val="95000"/>
                </a:lnSpc>
                <a:spcBef>
                  <a:spcPts val="0"/>
                </a:spcBef>
                <a:spcAft>
                  <a:spcPts val="0"/>
                </a:spcAft>
                <a:buClr>
                  <a:srgbClr val="000000"/>
                </a:buClr>
                <a:buSzPts val="1400"/>
                <a:buFont typeface="Times New Roman"/>
                <a:buNone/>
              </a:pPr>
              <a:t>5</a:t>
            </a:fld>
            <a:endParaRPr/>
          </a:p>
        </p:txBody>
      </p:sp>
      <p:sp>
        <p:nvSpPr>
          <p:cNvPr id="210" name="Google Shape;210;g292a9acef56_0_42:notes"/>
          <p:cNvSpPr txBox="1"/>
          <p:nvPr/>
        </p:nvSpPr>
        <p:spPr>
          <a:xfrm>
            <a:off x="3884613" y="8685213"/>
            <a:ext cx="2959200" cy="444600"/>
          </a:xfrm>
          <a:prstGeom prst="rect">
            <a:avLst/>
          </a:prstGeom>
          <a:noFill/>
          <a:ln>
            <a:noFill/>
          </a:ln>
        </p:spPr>
        <p:txBody>
          <a:bodyPr spcFirstLastPara="1" wrap="square" lIns="90000" tIns="46800" rIns="90000" bIns="46800" anchor="b" anchorCtr="0">
            <a:noAutofit/>
          </a:bodyPr>
          <a:lstStyle/>
          <a:p>
            <a:pPr marL="215900" marR="0" lvl="0" indent="-200025"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215900" marR="0" lvl="0" indent="-200025" algn="r" rtl="0">
                <a:lnSpc>
                  <a:spcPct val="100000"/>
                </a:lnSpc>
                <a:spcBef>
                  <a:spcPts val="0"/>
                </a:spcBef>
                <a:spcAft>
                  <a:spcPts val="0"/>
                </a:spcAft>
                <a:buClr>
                  <a:srgbClr val="000000"/>
                </a:buClr>
                <a:buSzPts val="1400"/>
                <a:buFont typeface="Times New Roman"/>
                <a:buNone/>
              </a:pPr>
              <a:t>5</a:t>
            </a:fld>
            <a:endParaRPr sz="1400" b="0" i="0" u="none" strike="noStrike" cap="none">
              <a:solidFill>
                <a:srgbClr val="000000"/>
              </a:solidFill>
              <a:latin typeface="Times New Roman"/>
              <a:ea typeface="Times New Roman"/>
              <a:cs typeface="Times New Roman"/>
              <a:sym typeface="Times New Roman"/>
            </a:endParaRPr>
          </a:p>
        </p:txBody>
      </p:sp>
      <p:sp>
        <p:nvSpPr>
          <p:cNvPr id="211" name="Google Shape;211;g292a9acef56_0_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212" name="Google Shape;212;g292a9acef56_0_42: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292a9acef56_0_62:notes"/>
          <p:cNvSpPr txBox="1">
            <a:spLocks noGrp="1"/>
          </p:cNvSpPr>
          <p:nvPr>
            <p:ph type="sldNum" idx="12"/>
          </p:nvPr>
        </p:nvSpPr>
        <p:spPr>
          <a:xfrm>
            <a:off x="4398963" y="9555163"/>
            <a:ext cx="3368700" cy="498600"/>
          </a:xfrm>
          <a:prstGeom prst="rect">
            <a:avLst/>
          </a:prstGeom>
          <a:noFill/>
          <a:ln>
            <a:noFill/>
          </a:ln>
        </p:spPr>
        <p:txBody>
          <a:bodyPr spcFirstLastPara="1" wrap="square" lIns="0" tIns="0" rIns="0" bIns="0" anchor="b" anchorCtr="0">
            <a:noAutofit/>
          </a:bodyPr>
          <a:lstStyle/>
          <a:p>
            <a:pPr marL="0" lvl="0" indent="0" algn="r" rtl="0">
              <a:lnSpc>
                <a:spcPct val="95000"/>
              </a:lnSpc>
              <a:spcBef>
                <a:spcPts val="0"/>
              </a:spcBef>
              <a:spcAft>
                <a:spcPts val="0"/>
              </a:spcAft>
              <a:buClr>
                <a:srgbClr val="000000"/>
              </a:buClr>
              <a:buSzPts val="1400"/>
              <a:buFont typeface="Times New Roman"/>
              <a:buNone/>
            </a:pPr>
            <a:fld id="{00000000-1234-1234-1234-123412341234}" type="slidenum">
              <a:rPr lang="en-US"/>
              <a:pPr marL="0" lvl="0" indent="0" algn="r" rtl="0">
                <a:lnSpc>
                  <a:spcPct val="95000"/>
                </a:lnSpc>
                <a:spcBef>
                  <a:spcPts val="0"/>
                </a:spcBef>
                <a:spcAft>
                  <a:spcPts val="0"/>
                </a:spcAft>
                <a:buClr>
                  <a:srgbClr val="000000"/>
                </a:buClr>
                <a:buSzPts val="1400"/>
                <a:buFont typeface="Times New Roman"/>
                <a:buNone/>
              </a:pPr>
              <a:t>6</a:t>
            </a:fld>
            <a:endParaRPr/>
          </a:p>
        </p:txBody>
      </p:sp>
      <p:sp>
        <p:nvSpPr>
          <p:cNvPr id="230" name="Google Shape;230;g292a9acef56_0_62:notes"/>
          <p:cNvSpPr txBox="1"/>
          <p:nvPr/>
        </p:nvSpPr>
        <p:spPr>
          <a:xfrm>
            <a:off x="3884613" y="8685213"/>
            <a:ext cx="2959200" cy="444600"/>
          </a:xfrm>
          <a:prstGeom prst="rect">
            <a:avLst/>
          </a:prstGeom>
          <a:noFill/>
          <a:ln>
            <a:noFill/>
          </a:ln>
        </p:spPr>
        <p:txBody>
          <a:bodyPr spcFirstLastPara="1" wrap="square" lIns="90000" tIns="46800" rIns="90000" bIns="46800" anchor="b" anchorCtr="0">
            <a:noAutofit/>
          </a:bodyPr>
          <a:lstStyle/>
          <a:p>
            <a:pPr marL="215900" marR="0" lvl="0" indent="-200025"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215900" marR="0" lvl="0" indent="-200025" algn="r" rtl="0">
                <a:lnSpc>
                  <a:spcPct val="100000"/>
                </a:lnSpc>
                <a:spcBef>
                  <a:spcPts val="0"/>
                </a:spcBef>
                <a:spcAft>
                  <a:spcPts val="0"/>
                </a:spcAft>
                <a:buClr>
                  <a:srgbClr val="000000"/>
                </a:buClr>
                <a:buSzPts val="1400"/>
                <a:buFont typeface="Times New Roman"/>
                <a:buNone/>
              </a:pPr>
              <a:t>6</a:t>
            </a:fld>
            <a:endParaRPr sz="1400" b="0" i="0" u="none" strike="noStrike" cap="none">
              <a:solidFill>
                <a:srgbClr val="000000"/>
              </a:solidFill>
              <a:latin typeface="Times New Roman"/>
              <a:ea typeface="Times New Roman"/>
              <a:cs typeface="Times New Roman"/>
              <a:sym typeface="Times New Roman"/>
            </a:endParaRPr>
          </a:p>
        </p:txBody>
      </p:sp>
      <p:sp>
        <p:nvSpPr>
          <p:cNvPr id="231" name="Google Shape;231;g292a9acef56_0_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232" name="Google Shape;232;g292a9acef56_0_62: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292a9acef56_0_83:notes"/>
          <p:cNvSpPr txBox="1">
            <a:spLocks noGrp="1"/>
          </p:cNvSpPr>
          <p:nvPr>
            <p:ph type="sldNum" idx="12"/>
          </p:nvPr>
        </p:nvSpPr>
        <p:spPr>
          <a:xfrm>
            <a:off x="4398963" y="9555163"/>
            <a:ext cx="3368700" cy="498600"/>
          </a:xfrm>
          <a:prstGeom prst="rect">
            <a:avLst/>
          </a:prstGeom>
          <a:noFill/>
          <a:ln>
            <a:noFill/>
          </a:ln>
        </p:spPr>
        <p:txBody>
          <a:bodyPr spcFirstLastPara="1" wrap="square" lIns="0" tIns="0" rIns="0" bIns="0" anchor="b" anchorCtr="0">
            <a:noAutofit/>
          </a:bodyPr>
          <a:lstStyle/>
          <a:p>
            <a:pPr marL="0" lvl="0" indent="0" algn="r" rtl="0">
              <a:lnSpc>
                <a:spcPct val="95000"/>
              </a:lnSpc>
              <a:spcBef>
                <a:spcPts val="0"/>
              </a:spcBef>
              <a:spcAft>
                <a:spcPts val="0"/>
              </a:spcAft>
              <a:buClr>
                <a:srgbClr val="000000"/>
              </a:buClr>
              <a:buSzPts val="1400"/>
              <a:buFont typeface="Times New Roman"/>
              <a:buNone/>
            </a:pPr>
            <a:fld id="{00000000-1234-1234-1234-123412341234}" type="slidenum">
              <a:rPr lang="en-US"/>
              <a:pPr marL="0" lvl="0" indent="0" algn="r" rtl="0">
                <a:lnSpc>
                  <a:spcPct val="95000"/>
                </a:lnSpc>
                <a:spcBef>
                  <a:spcPts val="0"/>
                </a:spcBef>
                <a:spcAft>
                  <a:spcPts val="0"/>
                </a:spcAft>
                <a:buClr>
                  <a:srgbClr val="000000"/>
                </a:buClr>
                <a:buSzPts val="1400"/>
                <a:buFont typeface="Times New Roman"/>
                <a:buNone/>
              </a:pPr>
              <a:t>7</a:t>
            </a:fld>
            <a:endParaRPr/>
          </a:p>
        </p:txBody>
      </p:sp>
      <p:sp>
        <p:nvSpPr>
          <p:cNvPr id="250" name="Google Shape;250;g292a9acef56_0_83:notes"/>
          <p:cNvSpPr txBox="1"/>
          <p:nvPr/>
        </p:nvSpPr>
        <p:spPr>
          <a:xfrm>
            <a:off x="3884613" y="8685213"/>
            <a:ext cx="2959200" cy="444600"/>
          </a:xfrm>
          <a:prstGeom prst="rect">
            <a:avLst/>
          </a:prstGeom>
          <a:noFill/>
          <a:ln>
            <a:noFill/>
          </a:ln>
        </p:spPr>
        <p:txBody>
          <a:bodyPr spcFirstLastPara="1" wrap="square" lIns="90000" tIns="46800" rIns="90000" bIns="46800" anchor="b" anchorCtr="0">
            <a:noAutofit/>
          </a:bodyPr>
          <a:lstStyle/>
          <a:p>
            <a:pPr marL="215900" marR="0" lvl="0" indent="-200025"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215900" marR="0" lvl="0" indent="-200025" algn="r" rtl="0">
                <a:lnSpc>
                  <a:spcPct val="100000"/>
                </a:lnSpc>
                <a:spcBef>
                  <a:spcPts val="0"/>
                </a:spcBef>
                <a:spcAft>
                  <a:spcPts val="0"/>
                </a:spcAft>
                <a:buClr>
                  <a:srgbClr val="000000"/>
                </a:buClr>
                <a:buSzPts val="1400"/>
                <a:buFont typeface="Times New Roman"/>
                <a:buNone/>
              </a:pPr>
              <a:t>7</a:t>
            </a:fld>
            <a:endParaRPr sz="1400" b="0" i="0" u="none" strike="noStrike" cap="none">
              <a:solidFill>
                <a:srgbClr val="000000"/>
              </a:solidFill>
              <a:latin typeface="Times New Roman"/>
              <a:ea typeface="Times New Roman"/>
              <a:cs typeface="Times New Roman"/>
              <a:sym typeface="Times New Roman"/>
            </a:endParaRPr>
          </a:p>
        </p:txBody>
      </p:sp>
      <p:sp>
        <p:nvSpPr>
          <p:cNvPr id="251" name="Google Shape;251;g292a9acef56_0_8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252" name="Google Shape;252;g292a9acef56_0_83: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292a9acef56_0_106:notes"/>
          <p:cNvSpPr txBox="1">
            <a:spLocks noGrp="1"/>
          </p:cNvSpPr>
          <p:nvPr>
            <p:ph type="sldNum" idx="12"/>
          </p:nvPr>
        </p:nvSpPr>
        <p:spPr>
          <a:xfrm>
            <a:off x="4398963" y="9555163"/>
            <a:ext cx="3368700" cy="498600"/>
          </a:xfrm>
          <a:prstGeom prst="rect">
            <a:avLst/>
          </a:prstGeom>
          <a:noFill/>
          <a:ln>
            <a:noFill/>
          </a:ln>
        </p:spPr>
        <p:txBody>
          <a:bodyPr spcFirstLastPara="1" wrap="square" lIns="0" tIns="0" rIns="0" bIns="0" anchor="b" anchorCtr="0">
            <a:noAutofit/>
          </a:bodyPr>
          <a:lstStyle/>
          <a:p>
            <a:pPr marL="0" lvl="0" indent="0" algn="r" rtl="0">
              <a:lnSpc>
                <a:spcPct val="95000"/>
              </a:lnSpc>
              <a:spcBef>
                <a:spcPts val="0"/>
              </a:spcBef>
              <a:spcAft>
                <a:spcPts val="0"/>
              </a:spcAft>
              <a:buClr>
                <a:srgbClr val="000000"/>
              </a:buClr>
              <a:buSzPts val="1400"/>
              <a:buFont typeface="Times New Roman"/>
              <a:buNone/>
            </a:pPr>
            <a:fld id="{00000000-1234-1234-1234-123412341234}" type="slidenum">
              <a:rPr lang="en-US"/>
              <a:pPr marL="0" lvl="0" indent="0" algn="r" rtl="0">
                <a:lnSpc>
                  <a:spcPct val="95000"/>
                </a:lnSpc>
                <a:spcBef>
                  <a:spcPts val="0"/>
                </a:spcBef>
                <a:spcAft>
                  <a:spcPts val="0"/>
                </a:spcAft>
                <a:buClr>
                  <a:srgbClr val="000000"/>
                </a:buClr>
                <a:buSzPts val="1400"/>
                <a:buFont typeface="Times New Roman"/>
                <a:buNone/>
              </a:pPr>
              <a:t>8</a:t>
            </a:fld>
            <a:endParaRPr/>
          </a:p>
        </p:txBody>
      </p:sp>
      <p:sp>
        <p:nvSpPr>
          <p:cNvPr id="271" name="Google Shape;271;g292a9acef56_0_106:notes"/>
          <p:cNvSpPr txBox="1"/>
          <p:nvPr/>
        </p:nvSpPr>
        <p:spPr>
          <a:xfrm>
            <a:off x="3884613" y="8685213"/>
            <a:ext cx="2959200" cy="444600"/>
          </a:xfrm>
          <a:prstGeom prst="rect">
            <a:avLst/>
          </a:prstGeom>
          <a:noFill/>
          <a:ln>
            <a:noFill/>
          </a:ln>
        </p:spPr>
        <p:txBody>
          <a:bodyPr spcFirstLastPara="1" wrap="square" lIns="90000" tIns="46800" rIns="90000" bIns="46800" anchor="b" anchorCtr="0">
            <a:noAutofit/>
          </a:bodyPr>
          <a:lstStyle/>
          <a:p>
            <a:pPr marL="215900" marR="0" lvl="0" indent="-200025"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215900" marR="0" lvl="0" indent="-200025" algn="r" rtl="0">
                <a:lnSpc>
                  <a:spcPct val="100000"/>
                </a:lnSpc>
                <a:spcBef>
                  <a:spcPts val="0"/>
                </a:spcBef>
                <a:spcAft>
                  <a:spcPts val="0"/>
                </a:spcAft>
                <a:buClr>
                  <a:srgbClr val="000000"/>
                </a:buClr>
                <a:buSzPts val="1400"/>
                <a:buFont typeface="Times New Roman"/>
                <a:buNone/>
              </a:pPr>
              <a:t>8</a:t>
            </a:fld>
            <a:endParaRPr sz="1400" b="0" i="0" u="none" strike="noStrike" cap="none">
              <a:solidFill>
                <a:srgbClr val="000000"/>
              </a:solidFill>
              <a:latin typeface="Times New Roman"/>
              <a:ea typeface="Times New Roman"/>
              <a:cs typeface="Times New Roman"/>
              <a:sym typeface="Times New Roman"/>
            </a:endParaRPr>
          </a:p>
        </p:txBody>
      </p:sp>
      <p:sp>
        <p:nvSpPr>
          <p:cNvPr id="272" name="Google Shape;272;g292a9acef56_0_10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273" name="Google Shape;273;g292a9acef56_0_106: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292a9acef56_0_127:notes"/>
          <p:cNvSpPr txBox="1">
            <a:spLocks noGrp="1"/>
          </p:cNvSpPr>
          <p:nvPr>
            <p:ph type="sldNum" idx="12"/>
          </p:nvPr>
        </p:nvSpPr>
        <p:spPr>
          <a:xfrm>
            <a:off x="4398963" y="9555163"/>
            <a:ext cx="3368700" cy="498600"/>
          </a:xfrm>
          <a:prstGeom prst="rect">
            <a:avLst/>
          </a:prstGeom>
          <a:noFill/>
          <a:ln>
            <a:noFill/>
          </a:ln>
        </p:spPr>
        <p:txBody>
          <a:bodyPr spcFirstLastPara="1" wrap="square" lIns="0" tIns="0" rIns="0" bIns="0" anchor="b" anchorCtr="0">
            <a:noAutofit/>
          </a:bodyPr>
          <a:lstStyle/>
          <a:p>
            <a:pPr marL="0" lvl="0" indent="0" algn="r" rtl="0">
              <a:lnSpc>
                <a:spcPct val="95000"/>
              </a:lnSpc>
              <a:spcBef>
                <a:spcPts val="0"/>
              </a:spcBef>
              <a:spcAft>
                <a:spcPts val="0"/>
              </a:spcAft>
              <a:buClr>
                <a:srgbClr val="000000"/>
              </a:buClr>
              <a:buSzPts val="1400"/>
              <a:buFont typeface="Times New Roman"/>
              <a:buNone/>
            </a:pPr>
            <a:fld id="{00000000-1234-1234-1234-123412341234}" type="slidenum">
              <a:rPr lang="en-US"/>
              <a:pPr marL="0" lvl="0" indent="0" algn="r" rtl="0">
                <a:lnSpc>
                  <a:spcPct val="95000"/>
                </a:lnSpc>
                <a:spcBef>
                  <a:spcPts val="0"/>
                </a:spcBef>
                <a:spcAft>
                  <a:spcPts val="0"/>
                </a:spcAft>
                <a:buClr>
                  <a:srgbClr val="000000"/>
                </a:buClr>
                <a:buSzPts val="1400"/>
                <a:buFont typeface="Times New Roman"/>
                <a:buNone/>
              </a:pPr>
              <a:t>9</a:t>
            </a:fld>
            <a:endParaRPr/>
          </a:p>
        </p:txBody>
      </p:sp>
      <p:sp>
        <p:nvSpPr>
          <p:cNvPr id="291" name="Google Shape;291;g292a9acef56_0_127:notes"/>
          <p:cNvSpPr txBox="1"/>
          <p:nvPr/>
        </p:nvSpPr>
        <p:spPr>
          <a:xfrm>
            <a:off x="3884613" y="8685213"/>
            <a:ext cx="2959200" cy="444600"/>
          </a:xfrm>
          <a:prstGeom prst="rect">
            <a:avLst/>
          </a:prstGeom>
          <a:noFill/>
          <a:ln>
            <a:noFill/>
          </a:ln>
        </p:spPr>
        <p:txBody>
          <a:bodyPr spcFirstLastPara="1" wrap="square" lIns="90000" tIns="46800" rIns="90000" bIns="46800" anchor="b" anchorCtr="0">
            <a:noAutofit/>
          </a:bodyPr>
          <a:lstStyle/>
          <a:p>
            <a:pPr marL="215900" marR="0" lvl="0" indent="-200025"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215900" marR="0" lvl="0" indent="-200025" algn="r" rtl="0">
                <a:lnSpc>
                  <a:spcPct val="100000"/>
                </a:lnSpc>
                <a:spcBef>
                  <a:spcPts val="0"/>
                </a:spcBef>
                <a:spcAft>
                  <a:spcPts val="0"/>
                </a:spcAft>
                <a:buClr>
                  <a:srgbClr val="000000"/>
                </a:buClr>
                <a:buSzPts val="1400"/>
                <a:buFont typeface="Times New Roman"/>
                <a:buNone/>
              </a:pPr>
              <a:t>9</a:t>
            </a:fld>
            <a:endParaRPr sz="1400" b="0" i="0" u="none" strike="noStrike" cap="none">
              <a:solidFill>
                <a:srgbClr val="000000"/>
              </a:solidFill>
              <a:latin typeface="Times New Roman"/>
              <a:ea typeface="Times New Roman"/>
              <a:cs typeface="Times New Roman"/>
              <a:sym typeface="Times New Roman"/>
            </a:endParaRPr>
          </a:p>
        </p:txBody>
      </p:sp>
      <p:sp>
        <p:nvSpPr>
          <p:cNvPr id="292" name="Google Shape;292;g292a9acef56_0_1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293" name="Google Shape;293;g292a9acef56_0_127: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1"/>
        <p:cNvGrpSpPr/>
        <p:nvPr/>
      </p:nvGrpSpPr>
      <p:grpSpPr>
        <a:xfrm>
          <a:off x="0" y="0"/>
          <a:ext cx="0" cy="0"/>
          <a:chOff x="0" y="0"/>
          <a:chExt cx="0" cy="0"/>
        </a:xfrm>
      </p:grpSpPr>
      <p:sp>
        <p:nvSpPr>
          <p:cNvPr id="32" name="Google Shape;32;p35"/>
          <p:cNvSpPr txBox="1">
            <a:spLocks noGrp="1"/>
          </p:cNvSpPr>
          <p:nvPr>
            <p:ph type="sldNum" idx="12"/>
          </p:nvPr>
        </p:nvSpPr>
        <p:spPr>
          <a:xfrm>
            <a:off x="6553200" y="6248400"/>
            <a:ext cx="2116138" cy="439738"/>
          </a:xfrm>
          <a:prstGeom prst="rect">
            <a:avLst/>
          </a:prstGeom>
          <a:noFill/>
          <a:ln>
            <a:noFill/>
          </a:ln>
        </p:spPr>
        <p:txBody>
          <a:bodyPr spcFirstLastPara="1" wrap="square" lIns="90000" tIns="46800" rIns="90000" bIns="46800" anchor="b" anchorCtr="0">
            <a:noAutofit/>
          </a:bodyPr>
          <a:lstStyle>
            <a:lvl1pPr marL="0" marR="0" lvl="0"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0"/>
        <p:cNvGrpSpPr/>
        <p:nvPr/>
      </p:nvGrpSpPr>
      <p:grpSpPr>
        <a:xfrm>
          <a:off x="0" y="0"/>
          <a:ext cx="0" cy="0"/>
          <a:chOff x="0" y="0"/>
          <a:chExt cx="0" cy="0"/>
        </a:xfrm>
      </p:grpSpPr>
      <p:sp>
        <p:nvSpPr>
          <p:cNvPr id="71" name="Google Shape;71;p46"/>
          <p:cNvSpPr txBox="1">
            <a:spLocks noGrp="1"/>
          </p:cNvSpPr>
          <p:nvPr>
            <p:ph type="title"/>
          </p:nvPr>
        </p:nvSpPr>
        <p:spPr>
          <a:xfrm>
            <a:off x="457200" y="273050"/>
            <a:ext cx="8224838" cy="1139825"/>
          </a:xfrm>
          <a:prstGeom prst="rect">
            <a:avLst/>
          </a:prstGeom>
          <a:noFill/>
          <a:ln>
            <a:noFill/>
          </a:ln>
        </p:spPr>
        <p:txBody>
          <a:bodyPr spcFirstLastPara="1" wrap="square" lIns="0" tIns="0" rIns="0" bIns="0" anchor="ctr" anchorCtr="0">
            <a:noAutofit/>
          </a:bodyPr>
          <a:lstStyle>
            <a:lvl1pPr lvl="0" algn="l">
              <a:lnSpc>
                <a:spcPct val="93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a:endParaRPr/>
          </a:p>
        </p:txBody>
      </p:sp>
      <p:sp>
        <p:nvSpPr>
          <p:cNvPr id="72" name="Google Shape;72;p46"/>
          <p:cNvSpPr txBox="1">
            <a:spLocks noGrp="1"/>
          </p:cNvSpPr>
          <p:nvPr>
            <p:ph type="body" idx="1"/>
          </p:nvPr>
        </p:nvSpPr>
        <p:spPr>
          <a:xfrm rot="5400000">
            <a:off x="2309019" y="-246856"/>
            <a:ext cx="4521200" cy="8224838"/>
          </a:xfrm>
          <a:prstGeom prst="rect">
            <a:avLst/>
          </a:prstGeom>
          <a:noFill/>
          <a:ln>
            <a:noFill/>
          </a:ln>
        </p:spPr>
        <p:txBody>
          <a:bodyPr spcFirstLastPara="1" wrap="square" lIns="0" tIns="12225" rIns="0" bIns="0" anchor="t" anchorCtr="0">
            <a:noAutofit/>
          </a:bodyPr>
          <a:lstStyle>
            <a:lvl1pPr marL="457200" lvl="0" indent="-228600" algn="l">
              <a:lnSpc>
                <a:spcPct val="93000"/>
              </a:lnSpc>
              <a:spcBef>
                <a:spcPts val="0"/>
              </a:spcBef>
              <a:spcAft>
                <a:spcPts val="0"/>
              </a:spcAft>
              <a:buSzPts val="1400"/>
              <a:buNone/>
              <a:defRPr/>
            </a:lvl1pPr>
            <a:lvl2pPr marL="914400" lvl="1" indent="-228600" algn="l">
              <a:lnSpc>
                <a:spcPct val="93000"/>
              </a:lnSpc>
              <a:spcBef>
                <a:spcPts val="1425"/>
              </a:spcBef>
              <a:spcAft>
                <a:spcPts val="0"/>
              </a:spcAft>
              <a:buSzPts val="1400"/>
              <a:buNone/>
              <a:defRPr/>
            </a:lvl2pPr>
            <a:lvl3pPr marL="1371600" lvl="2" indent="-228600" algn="l">
              <a:lnSpc>
                <a:spcPct val="93000"/>
              </a:lnSpc>
              <a:spcBef>
                <a:spcPts val="1138"/>
              </a:spcBef>
              <a:spcAft>
                <a:spcPts val="0"/>
              </a:spcAft>
              <a:buSzPts val="1400"/>
              <a:buNone/>
              <a:defRPr/>
            </a:lvl3pPr>
            <a:lvl4pPr marL="1828800" lvl="3" indent="-228600" algn="l">
              <a:lnSpc>
                <a:spcPct val="93000"/>
              </a:lnSpc>
              <a:spcBef>
                <a:spcPts val="850"/>
              </a:spcBef>
              <a:spcAft>
                <a:spcPts val="0"/>
              </a:spcAft>
              <a:buSzPts val="1400"/>
              <a:buNone/>
              <a:defRPr/>
            </a:lvl4pPr>
            <a:lvl5pPr marL="2286000" lvl="4" indent="-228600" algn="l">
              <a:lnSpc>
                <a:spcPct val="93000"/>
              </a:lnSpc>
              <a:spcBef>
                <a:spcPts val="575"/>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46"/>
          <p:cNvSpPr txBox="1">
            <a:spLocks noGrp="1"/>
          </p:cNvSpPr>
          <p:nvPr>
            <p:ph type="sldNum" idx="12"/>
          </p:nvPr>
        </p:nvSpPr>
        <p:spPr>
          <a:xfrm>
            <a:off x="6553200" y="6248400"/>
            <a:ext cx="2116138" cy="439738"/>
          </a:xfrm>
          <a:prstGeom prst="rect">
            <a:avLst/>
          </a:prstGeom>
          <a:noFill/>
          <a:ln>
            <a:noFill/>
          </a:ln>
        </p:spPr>
        <p:txBody>
          <a:bodyPr spcFirstLastPara="1" wrap="square" lIns="90000" tIns="46800" rIns="90000" bIns="46800" anchor="b" anchorCtr="0">
            <a:noAutofit/>
          </a:bodyPr>
          <a:lstStyle>
            <a:lvl1pPr marL="0" marR="0" lvl="0"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7"/>
          <p:cNvSpPr txBox="1">
            <a:spLocks noGrp="1"/>
          </p:cNvSpPr>
          <p:nvPr>
            <p:ph type="title"/>
          </p:nvPr>
        </p:nvSpPr>
        <p:spPr>
          <a:xfrm rot="5400000">
            <a:off x="4727575" y="2171700"/>
            <a:ext cx="5853113" cy="2055813"/>
          </a:xfrm>
          <a:prstGeom prst="rect">
            <a:avLst/>
          </a:prstGeom>
          <a:noFill/>
          <a:ln>
            <a:noFill/>
          </a:ln>
        </p:spPr>
        <p:txBody>
          <a:bodyPr spcFirstLastPara="1" wrap="square" lIns="0" tIns="0" rIns="0" bIns="0" anchor="ctr" anchorCtr="0">
            <a:noAutofit/>
          </a:bodyPr>
          <a:lstStyle>
            <a:lvl1pPr lvl="0" algn="l">
              <a:lnSpc>
                <a:spcPct val="93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a:endParaRPr/>
          </a:p>
        </p:txBody>
      </p:sp>
      <p:sp>
        <p:nvSpPr>
          <p:cNvPr id="76" name="Google Shape;76;p47"/>
          <p:cNvSpPr txBox="1">
            <a:spLocks noGrp="1"/>
          </p:cNvSpPr>
          <p:nvPr>
            <p:ph type="body" idx="1"/>
          </p:nvPr>
        </p:nvSpPr>
        <p:spPr>
          <a:xfrm rot="5400000">
            <a:off x="538956" y="191294"/>
            <a:ext cx="5853113" cy="6016625"/>
          </a:xfrm>
          <a:prstGeom prst="rect">
            <a:avLst/>
          </a:prstGeom>
          <a:noFill/>
          <a:ln>
            <a:noFill/>
          </a:ln>
        </p:spPr>
        <p:txBody>
          <a:bodyPr spcFirstLastPara="1" wrap="square" lIns="0" tIns="12225" rIns="0" bIns="0" anchor="t" anchorCtr="0">
            <a:noAutofit/>
          </a:bodyPr>
          <a:lstStyle>
            <a:lvl1pPr marL="457200" lvl="0" indent="-228600" algn="l">
              <a:lnSpc>
                <a:spcPct val="93000"/>
              </a:lnSpc>
              <a:spcBef>
                <a:spcPts val="0"/>
              </a:spcBef>
              <a:spcAft>
                <a:spcPts val="0"/>
              </a:spcAft>
              <a:buSzPts val="1400"/>
              <a:buNone/>
              <a:defRPr/>
            </a:lvl1pPr>
            <a:lvl2pPr marL="914400" lvl="1" indent="-228600" algn="l">
              <a:lnSpc>
                <a:spcPct val="93000"/>
              </a:lnSpc>
              <a:spcBef>
                <a:spcPts val="1425"/>
              </a:spcBef>
              <a:spcAft>
                <a:spcPts val="0"/>
              </a:spcAft>
              <a:buSzPts val="1400"/>
              <a:buNone/>
              <a:defRPr/>
            </a:lvl2pPr>
            <a:lvl3pPr marL="1371600" lvl="2" indent="-228600" algn="l">
              <a:lnSpc>
                <a:spcPct val="93000"/>
              </a:lnSpc>
              <a:spcBef>
                <a:spcPts val="1138"/>
              </a:spcBef>
              <a:spcAft>
                <a:spcPts val="0"/>
              </a:spcAft>
              <a:buSzPts val="1400"/>
              <a:buNone/>
              <a:defRPr/>
            </a:lvl3pPr>
            <a:lvl4pPr marL="1828800" lvl="3" indent="-228600" algn="l">
              <a:lnSpc>
                <a:spcPct val="93000"/>
              </a:lnSpc>
              <a:spcBef>
                <a:spcPts val="850"/>
              </a:spcBef>
              <a:spcAft>
                <a:spcPts val="0"/>
              </a:spcAft>
              <a:buSzPts val="1400"/>
              <a:buNone/>
              <a:defRPr/>
            </a:lvl4pPr>
            <a:lvl5pPr marL="2286000" lvl="4" indent="-228600" algn="l">
              <a:lnSpc>
                <a:spcPct val="93000"/>
              </a:lnSpc>
              <a:spcBef>
                <a:spcPts val="575"/>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7"/>
          <p:cNvSpPr txBox="1">
            <a:spLocks noGrp="1"/>
          </p:cNvSpPr>
          <p:nvPr>
            <p:ph type="sldNum" idx="12"/>
          </p:nvPr>
        </p:nvSpPr>
        <p:spPr>
          <a:xfrm>
            <a:off x="6553200" y="6248400"/>
            <a:ext cx="2116138" cy="439738"/>
          </a:xfrm>
          <a:prstGeom prst="rect">
            <a:avLst/>
          </a:prstGeom>
          <a:noFill/>
          <a:ln>
            <a:noFill/>
          </a:ln>
        </p:spPr>
        <p:txBody>
          <a:bodyPr spcFirstLastPara="1" wrap="square" lIns="90000" tIns="46800" rIns="90000" bIns="46800" anchor="b" anchorCtr="0">
            <a:noAutofit/>
          </a:bodyPr>
          <a:lstStyle>
            <a:lvl1pPr marL="0" marR="0" lvl="0"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4"/>
        <p:cNvGrpSpPr/>
        <p:nvPr/>
      </p:nvGrpSpPr>
      <p:grpSpPr>
        <a:xfrm>
          <a:off x="0" y="0"/>
          <a:ext cx="0" cy="0"/>
          <a:chOff x="0" y="0"/>
          <a:chExt cx="0" cy="0"/>
        </a:xfrm>
      </p:grpSpPr>
      <p:sp>
        <p:nvSpPr>
          <p:cNvPr id="95" name="Google Shape;95;p37"/>
          <p:cNvSpPr txBox="1">
            <a:spLocks noGrp="1"/>
          </p:cNvSpPr>
          <p:nvPr>
            <p:ph type="sldNum" idx="12"/>
          </p:nvPr>
        </p:nvSpPr>
        <p:spPr>
          <a:xfrm>
            <a:off x="6553200" y="6248400"/>
            <a:ext cx="2116138" cy="439738"/>
          </a:xfrm>
          <a:prstGeom prst="rect">
            <a:avLst/>
          </a:prstGeom>
          <a:noFill/>
          <a:ln>
            <a:noFill/>
          </a:ln>
        </p:spPr>
        <p:txBody>
          <a:bodyPr spcFirstLastPara="1" wrap="square" lIns="90000" tIns="46800" rIns="90000" bIns="46800" anchor="b" anchorCtr="0">
            <a:noAutofit/>
          </a:bodyPr>
          <a:lstStyle>
            <a:lvl1pPr marL="0" marR="0" lvl="0"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6"/>
        <p:cNvGrpSpPr/>
        <p:nvPr/>
      </p:nvGrpSpPr>
      <p:grpSpPr>
        <a:xfrm>
          <a:off x="0" y="0"/>
          <a:ext cx="0" cy="0"/>
          <a:chOff x="0" y="0"/>
          <a:chExt cx="0" cy="0"/>
        </a:xfrm>
      </p:grpSpPr>
      <p:sp>
        <p:nvSpPr>
          <p:cNvPr id="97" name="Google Shape;97;p48"/>
          <p:cNvSpPr txBox="1">
            <a:spLocks noGrp="1"/>
          </p:cNvSpPr>
          <p:nvPr>
            <p:ph type="ctrTitle"/>
          </p:nvPr>
        </p:nvSpPr>
        <p:spPr>
          <a:xfrm>
            <a:off x="1143000" y="1122363"/>
            <a:ext cx="6858000" cy="2387600"/>
          </a:xfrm>
          <a:prstGeom prst="rect">
            <a:avLst/>
          </a:prstGeom>
          <a:noFill/>
          <a:ln>
            <a:noFill/>
          </a:ln>
        </p:spPr>
        <p:txBody>
          <a:bodyPr spcFirstLastPara="1" wrap="square" lIns="0" tIns="0" rIns="0" bIns="0" anchor="b" anchorCtr="0">
            <a:noAutofit/>
          </a:bodyPr>
          <a:lstStyle>
            <a:lvl1pPr lvl="0" algn="ctr">
              <a:lnSpc>
                <a:spcPct val="93000"/>
              </a:lnSpc>
              <a:spcBef>
                <a:spcPts val="0"/>
              </a:spcBef>
              <a:spcAft>
                <a:spcPts val="0"/>
              </a:spcAft>
              <a:buSzPts val="1400"/>
              <a:buNone/>
              <a:defRPr sz="6000"/>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a:endParaRPr/>
          </a:p>
        </p:txBody>
      </p:sp>
      <p:sp>
        <p:nvSpPr>
          <p:cNvPr id="98" name="Google Shape;98;p48"/>
          <p:cNvSpPr txBox="1">
            <a:spLocks noGrp="1"/>
          </p:cNvSpPr>
          <p:nvPr>
            <p:ph type="subTitle" idx="1"/>
          </p:nvPr>
        </p:nvSpPr>
        <p:spPr>
          <a:xfrm>
            <a:off x="1143000" y="3602038"/>
            <a:ext cx="6858000" cy="1655762"/>
          </a:xfrm>
          <a:prstGeom prst="rect">
            <a:avLst/>
          </a:prstGeom>
          <a:noFill/>
          <a:ln>
            <a:noFill/>
          </a:ln>
        </p:spPr>
        <p:txBody>
          <a:bodyPr spcFirstLastPara="1" wrap="square" lIns="0" tIns="12225" rIns="0" bIns="0" anchor="t" anchorCtr="0">
            <a:noAutofit/>
          </a:bodyPr>
          <a:lstStyle>
            <a:lvl1pPr lvl="0" algn="ctr">
              <a:lnSpc>
                <a:spcPct val="93000"/>
              </a:lnSpc>
              <a:spcBef>
                <a:spcPts val="0"/>
              </a:spcBef>
              <a:spcAft>
                <a:spcPts val="0"/>
              </a:spcAft>
              <a:buSzPts val="2400"/>
              <a:buNone/>
              <a:defRPr sz="2400"/>
            </a:lvl1pPr>
            <a:lvl2pPr lvl="1" algn="ctr">
              <a:lnSpc>
                <a:spcPct val="93000"/>
              </a:lnSpc>
              <a:spcBef>
                <a:spcPts val="1425"/>
              </a:spcBef>
              <a:spcAft>
                <a:spcPts val="0"/>
              </a:spcAft>
              <a:buSzPts val="2000"/>
              <a:buNone/>
              <a:defRPr sz="2000"/>
            </a:lvl2pPr>
            <a:lvl3pPr lvl="2" algn="ctr">
              <a:lnSpc>
                <a:spcPct val="93000"/>
              </a:lnSpc>
              <a:spcBef>
                <a:spcPts val="1138"/>
              </a:spcBef>
              <a:spcAft>
                <a:spcPts val="0"/>
              </a:spcAft>
              <a:buSzPts val="1800"/>
              <a:buNone/>
              <a:defRPr sz="1800"/>
            </a:lvl3pPr>
            <a:lvl4pPr lvl="3" algn="ctr">
              <a:lnSpc>
                <a:spcPct val="93000"/>
              </a:lnSpc>
              <a:spcBef>
                <a:spcPts val="850"/>
              </a:spcBef>
              <a:spcAft>
                <a:spcPts val="0"/>
              </a:spcAft>
              <a:buSzPts val="1600"/>
              <a:buNone/>
              <a:defRPr sz="1600"/>
            </a:lvl4pPr>
            <a:lvl5pPr lvl="4" algn="ctr">
              <a:lnSpc>
                <a:spcPct val="93000"/>
              </a:lnSpc>
              <a:spcBef>
                <a:spcPts val="575"/>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99" name="Google Shape;99;p48"/>
          <p:cNvSpPr txBox="1">
            <a:spLocks noGrp="1"/>
          </p:cNvSpPr>
          <p:nvPr>
            <p:ph type="sldNum" idx="12"/>
          </p:nvPr>
        </p:nvSpPr>
        <p:spPr>
          <a:xfrm>
            <a:off x="6553200" y="6248400"/>
            <a:ext cx="2116138" cy="439738"/>
          </a:xfrm>
          <a:prstGeom prst="rect">
            <a:avLst/>
          </a:prstGeom>
          <a:noFill/>
          <a:ln>
            <a:noFill/>
          </a:ln>
        </p:spPr>
        <p:txBody>
          <a:bodyPr spcFirstLastPara="1" wrap="square" lIns="90000" tIns="46800" rIns="90000" bIns="46800" anchor="b" anchorCtr="0">
            <a:noAutofit/>
          </a:bodyPr>
          <a:lstStyle>
            <a:lvl1pPr marL="0" marR="0" lvl="0"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0"/>
        <p:cNvGrpSpPr/>
        <p:nvPr/>
      </p:nvGrpSpPr>
      <p:grpSpPr>
        <a:xfrm>
          <a:off x="0" y="0"/>
          <a:ext cx="0" cy="0"/>
          <a:chOff x="0" y="0"/>
          <a:chExt cx="0" cy="0"/>
        </a:xfrm>
      </p:grpSpPr>
      <p:sp>
        <p:nvSpPr>
          <p:cNvPr id="101" name="Google Shape;101;p49"/>
          <p:cNvSpPr txBox="1">
            <a:spLocks noGrp="1"/>
          </p:cNvSpPr>
          <p:nvPr>
            <p:ph type="title"/>
          </p:nvPr>
        </p:nvSpPr>
        <p:spPr>
          <a:xfrm>
            <a:off x="457200" y="273050"/>
            <a:ext cx="8224838" cy="1139825"/>
          </a:xfrm>
          <a:prstGeom prst="rect">
            <a:avLst/>
          </a:prstGeom>
          <a:noFill/>
          <a:ln>
            <a:noFill/>
          </a:ln>
        </p:spPr>
        <p:txBody>
          <a:bodyPr spcFirstLastPara="1" wrap="square" lIns="0" tIns="0" rIns="0" bIns="0" anchor="ctr" anchorCtr="0">
            <a:noAutofit/>
          </a:bodyPr>
          <a:lstStyle>
            <a:lvl1pPr lvl="0" algn="l">
              <a:lnSpc>
                <a:spcPct val="93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a:endParaRPr/>
          </a:p>
        </p:txBody>
      </p:sp>
      <p:sp>
        <p:nvSpPr>
          <p:cNvPr id="102" name="Google Shape;102;p49"/>
          <p:cNvSpPr txBox="1">
            <a:spLocks noGrp="1"/>
          </p:cNvSpPr>
          <p:nvPr>
            <p:ph type="body" idx="1"/>
          </p:nvPr>
        </p:nvSpPr>
        <p:spPr>
          <a:xfrm>
            <a:off x="457200" y="1604963"/>
            <a:ext cx="8224838" cy="4521200"/>
          </a:xfrm>
          <a:prstGeom prst="rect">
            <a:avLst/>
          </a:prstGeom>
          <a:noFill/>
          <a:ln>
            <a:noFill/>
          </a:ln>
        </p:spPr>
        <p:txBody>
          <a:bodyPr spcFirstLastPara="1" wrap="square" lIns="0" tIns="12225" rIns="0" bIns="0" anchor="t" anchorCtr="0">
            <a:noAutofit/>
          </a:bodyPr>
          <a:lstStyle>
            <a:lvl1pPr marL="457200" lvl="0" indent="-228600" algn="l">
              <a:lnSpc>
                <a:spcPct val="93000"/>
              </a:lnSpc>
              <a:spcBef>
                <a:spcPts val="0"/>
              </a:spcBef>
              <a:spcAft>
                <a:spcPts val="0"/>
              </a:spcAft>
              <a:buSzPts val="1400"/>
              <a:buNone/>
              <a:defRPr/>
            </a:lvl1pPr>
            <a:lvl2pPr marL="914400" lvl="1" indent="-228600" algn="l">
              <a:lnSpc>
                <a:spcPct val="93000"/>
              </a:lnSpc>
              <a:spcBef>
                <a:spcPts val="1425"/>
              </a:spcBef>
              <a:spcAft>
                <a:spcPts val="0"/>
              </a:spcAft>
              <a:buSzPts val="1400"/>
              <a:buNone/>
              <a:defRPr/>
            </a:lvl2pPr>
            <a:lvl3pPr marL="1371600" lvl="2" indent="-228600" algn="l">
              <a:lnSpc>
                <a:spcPct val="93000"/>
              </a:lnSpc>
              <a:spcBef>
                <a:spcPts val="1138"/>
              </a:spcBef>
              <a:spcAft>
                <a:spcPts val="0"/>
              </a:spcAft>
              <a:buSzPts val="1400"/>
              <a:buNone/>
              <a:defRPr/>
            </a:lvl3pPr>
            <a:lvl4pPr marL="1828800" lvl="3" indent="-228600" algn="l">
              <a:lnSpc>
                <a:spcPct val="93000"/>
              </a:lnSpc>
              <a:spcBef>
                <a:spcPts val="850"/>
              </a:spcBef>
              <a:spcAft>
                <a:spcPts val="0"/>
              </a:spcAft>
              <a:buSzPts val="1400"/>
              <a:buNone/>
              <a:defRPr/>
            </a:lvl4pPr>
            <a:lvl5pPr marL="2286000" lvl="4" indent="-228600" algn="l">
              <a:lnSpc>
                <a:spcPct val="93000"/>
              </a:lnSpc>
              <a:spcBef>
                <a:spcPts val="575"/>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 name="Google Shape;103;p49"/>
          <p:cNvSpPr txBox="1">
            <a:spLocks noGrp="1"/>
          </p:cNvSpPr>
          <p:nvPr>
            <p:ph type="sldNum" idx="12"/>
          </p:nvPr>
        </p:nvSpPr>
        <p:spPr>
          <a:xfrm>
            <a:off x="6553200" y="6248400"/>
            <a:ext cx="2116138" cy="439738"/>
          </a:xfrm>
          <a:prstGeom prst="rect">
            <a:avLst/>
          </a:prstGeom>
          <a:noFill/>
          <a:ln>
            <a:noFill/>
          </a:ln>
        </p:spPr>
        <p:txBody>
          <a:bodyPr spcFirstLastPara="1" wrap="square" lIns="90000" tIns="46800" rIns="90000" bIns="46800" anchor="b" anchorCtr="0">
            <a:noAutofit/>
          </a:bodyPr>
          <a:lstStyle>
            <a:lvl1pPr marL="0" marR="0" lvl="0"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4"/>
        <p:cNvGrpSpPr/>
        <p:nvPr/>
      </p:nvGrpSpPr>
      <p:grpSpPr>
        <a:xfrm>
          <a:off x="0" y="0"/>
          <a:ext cx="0" cy="0"/>
          <a:chOff x="0" y="0"/>
          <a:chExt cx="0" cy="0"/>
        </a:xfrm>
      </p:grpSpPr>
      <p:sp>
        <p:nvSpPr>
          <p:cNvPr id="105" name="Google Shape;105;p50"/>
          <p:cNvSpPr txBox="1">
            <a:spLocks noGrp="1"/>
          </p:cNvSpPr>
          <p:nvPr>
            <p:ph type="title"/>
          </p:nvPr>
        </p:nvSpPr>
        <p:spPr>
          <a:xfrm>
            <a:off x="623888" y="1709738"/>
            <a:ext cx="7886700" cy="2852737"/>
          </a:xfrm>
          <a:prstGeom prst="rect">
            <a:avLst/>
          </a:prstGeom>
          <a:noFill/>
          <a:ln>
            <a:noFill/>
          </a:ln>
        </p:spPr>
        <p:txBody>
          <a:bodyPr spcFirstLastPara="1" wrap="square" lIns="0" tIns="0" rIns="0" bIns="0" anchor="b" anchorCtr="0">
            <a:noAutofit/>
          </a:bodyPr>
          <a:lstStyle>
            <a:lvl1pPr lvl="0" algn="l">
              <a:lnSpc>
                <a:spcPct val="93000"/>
              </a:lnSpc>
              <a:spcBef>
                <a:spcPts val="0"/>
              </a:spcBef>
              <a:spcAft>
                <a:spcPts val="0"/>
              </a:spcAft>
              <a:buSzPts val="1400"/>
              <a:buNone/>
              <a:defRPr sz="6000"/>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a:endParaRPr/>
          </a:p>
        </p:txBody>
      </p:sp>
      <p:sp>
        <p:nvSpPr>
          <p:cNvPr id="106" name="Google Shape;106;p50"/>
          <p:cNvSpPr txBox="1">
            <a:spLocks noGrp="1"/>
          </p:cNvSpPr>
          <p:nvPr>
            <p:ph type="body" idx="1"/>
          </p:nvPr>
        </p:nvSpPr>
        <p:spPr>
          <a:xfrm>
            <a:off x="623888" y="4589463"/>
            <a:ext cx="7886700" cy="1500187"/>
          </a:xfrm>
          <a:prstGeom prst="rect">
            <a:avLst/>
          </a:prstGeom>
          <a:noFill/>
          <a:ln>
            <a:noFill/>
          </a:ln>
        </p:spPr>
        <p:txBody>
          <a:bodyPr spcFirstLastPara="1" wrap="square" lIns="0" tIns="12225" rIns="0" bIns="0" anchor="t" anchorCtr="0">
            <a:noAutofit/>
          </a:bodyPr>
          <a:lstStyle>
            <a:lvl1pPr marL="457200" lvl="0" indent="-228600" algn="l">
              <a:lnSpc>
                <a:spcPct val="93000"/>
              </a:lnSpc>
              <a:spcBef>
                <a:spcPts val="0"/>
              </a:spcBef>
              <a:spcAft>
                <a:spcPts val="0"/>
              </a:spcAft>
              <a:buSzPts val="2400"/>
              <a:buNone/>
              <a:defRPr sz="2400"/>
            </a:lvl1pPr>
            <a:lvl2pPr marL="914400" lvl="1" indent="-228600" algn="l">
              <a:lnSpc>
                <a:spcPct val="93000"/>
              </a:lnSpc>
              <a:spcBef>
                <a:spcPts val="1425"/>
              </a:spcBef>
              <a:spcAft>
                <a:spcPts val="0"/>
              </a:spcAft>
              <a:buSzPts val="2000"/>
              <a:buNone/>
              <a:defRPr sz="2000"/>
            </a:lvl2pPr>
            <a:lvl3pPr marL="1371600" lvl="2" indent="-228600" algn="l">
              <a:lnSpc>
                <a:spcPct val="93000"/>
              </a:lnSpc>
              <a:spcBef>
                <a:spcPts val="1138"/>
              </a:spcBef>
              <a:spcAft>
                <a:spcPts val="0"/>
              </a:spcAft>
              <a:buSzPts val="1800"/>
              <a:buNone/>
              <a:defRPr sz="1800"/>
            </a:lvl3pPr>
            <a:lvl4pPr marL="1828800" lvl="3" indent="-228600" algn="l">
              <a:lnSpc>
                <a:spcPct val="93000"/>
              </a:lnSpc>
              <a:spcBef>
                <a:spcPts val="850"/>
              </a:spcBef>
              <a:spcAft>
                <a:spcPts val="0"/>
              </a:spcAft>
              <a:buSzPts val="1600"/>
              <a:buNone/>
              <a:defRPr sz="1600"/>
            </a:lvl4pPr>
            <a:lvl5pPr marL="2286000" lvl="4" indent="-228600" algn="l">
              <a:lnSpc>
                <a:spcPct val="93000"/>
              </a:lnSpc>
              <a:spcBef>
                <a:spcPts val="575"/>
              </a:spcBef>
              <a:spcAft>
                <a:spcPts val="0"/>
              </a:spcAft>
              <a:buSzPts val="1600"/>
              <a:buNone/>
              <a:defRPr sz="1600"/>
            </a:lvl5pPr>
            <a:lvl6pPr marL="2743200" lvl="5" indent="-228600" algn="l">
              <a:lnSpc>
                <a:spcPct val="90000"/>
              </a:lnSpc>
              <a:spcBef>
                <a:spcPts val="500"/>
              </a:spcBef>
              <a:spcAft>
                <a:spcPts val="0"/>
              </a:spcAft>
              <a:buClr>
                <a:schemeClr val="dk1"/>
              </a:buClr>
              <a:buSzPts val="1600"/>
              <a:buNone/>
              <a:defRPr sz="1600"/>
            </a:lvl6pPr>
            <a:lvl7pPr marL="3200400" lvl="6" indent="-228600" algn="l">
              <a:lnSpc>
                <a:spcPct val="90000"/>
              </a:lnSpc>
              <a:spcBef>
                <a:spcPts val="500"/>
              </a:spcBef>
              <a:spcAft>
                <a:spcPts val="0"/>
              </a:spcAft>
              <a:buClr>
                <a:schemeClr val="dk1"/>
              </a:buClr>
              <a:buSzPts val="1600"/>
              <a:buNone/>
              <a:defRPr sz="1600"/>
            </a:lvl7pPr>
            <a:lvl8pPr marL="3657600" lvl="7" indent="-228600" algn="l">
              <a:lnSpc>
                <a:spcPct val="90000"/>
              </a:lnSpc>
              <a:spcBef>
                <a:spcPts val="500"/>
              </a:spcBef>
              <a:spcAft>
                <a:spcPts val="0"/>
              </a:spcAft>
              <a:buClr>
                <a:schemeClr val="dk1"/>
              </a:buClr>
              <a:buSzPts val="1600"/>
              <a:buNone/>
              <a:defRPr sz="1600"/>
            </a:lvl8pPr>
            <a:lvl9pPr marL="4114800" lvl="8" indent="-228600" algn="l">
              <a:lnSpc>
                <a:spcPct val="90000"/>
              </a:lnSpc>
              <a:spcBef>
                <a:spcPts val="500"/>
              </a:spcBef>
              <a:spcAft>
                <a:spcPts val="0"/>
              </a:spcAft>
              <a:buClr>
                <a:schemeClr val="dk1"/>
              </a:buClr>
              <a:buSzPts val="1600"/>
              <a:buNone/>
              <a:defRPr sz="1600"/>
            </a:lvl9pPr>
          </a:lstStyle>
          <a:p>
            <a:endParaRPr/>
          </a:p>
        </p:txBody>
      </p:sp>
      <p:sp>
        <p:nvSpPr>
          <p:cNvPr id="107" name="Google Shape;107;p50"/>
          <p:cNvSpPr txBox="1">
            <a:spLocks noGrp="1"/>
          </p:cNvSpPr>
          <p:nvPr>
            <p:ph type="sldNum" idx="12"/>
          </p:nvPr>
        </p:nvSpPr>
        <p:spPr>
          <a:xfrm>
            <a:off x="6553200" y="6248400"/>
            <a:ext cx="2116138" cy="439738"/>
          </a:xfrm>
          <a:prstGeom prst="rect">
            <a:avLst/>
          </a:prstGeom>
          <a:noFill/>
          <a:ln>
            <a:noFill/>
          </a:ln>
        </p:spPr>
        <p:txBody>
          <a:bodyPr spcFirstLastPara="1" wrap="square" lIns="90000" tIns="46800" rIns="90000" bIns="46800" anchor="b" anchorCtr="0">
            <a:noAutofit/>
          </a:bodyPr>
          <a:lstStyle>
            <a:lvl1pPr marL="0" marR="0" lvl="0"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p51"/>
          <p:cNvSpPr txBox="1">
            <a:spLocks noGrp="1"/>
          </p:cNvSpPr>
          <p:nvPr>
            <p:ph type="title"/>
          </p:nvPr>
        </p:nvSpPr>
        <p:spPr>
          <a:xfrm>
            <a:off x="457200" y="273050"/>
            <a:ext cx="8224838" cy="1139825"/>
          </a:xfrm>
          <a:prstGeom prst="rect">
            <a:avLst/>
          </a:prstGeom>
          <a:noFill/>
          <a:ln>
            <a:noFill/>
          </a:ln>
        </p:spPr>
        <p:txBody>
          <a:bodyPr spcFirstLastPara="1" wrap="square" lIns="0" tIns="0" rIns="0" bIns="0" anchor="ctr" anchorCtr="0">
            <a:noAutofit/>
          </a:bodyPr>
          <a:lstStyle>
            <a:lvl1pPr lvl="0" algn="l">
              <a:lnSpc>
                <a:spcPct val="93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a:endParaRPr/>
          </a:p>
        </p:txBody>
      </p:sp>
      <p:sp>
        <p:nvSpPr>
          <p:cNvPr id="110" name="Google Shape;110;p51"/>
          <p:cNvSpPr txBox="1">
            <a:spLocks noGrp="1"/>
          </p:cNvSpPr>
          <p:nvPr>
            <p:ph type="body" idx="1"/>
          </p:nvPr>
        </p:nvSpPr>
        <p:spPr>
          <a:xfrm>
            <a:off x="457200" y="1604963"/>
            <a:ext cx="4035425" cy="4521200"/>
          </a:xfrm>
          <a:prstGeom prst="rect">
            <a:avLst/>
          </a:prstGeom>
          <a:noFill/>
          <a:ln>
            <a:noFill/>
          </a:ln>
        </p:spPr>
        <p:txBody>
          <a:bodyPr spcFirstLastPara="1" wrap="square" lIns="0" tIns="12225" rIns="0" bIns="0" anchor="t" anchorCtr="0">
            <a:noAutofit/>
          </a:bodyPr>
          <a:lstStyle>
            <a:lvl1pPr marL="457200" lvl="0" indent="-228600" algn="l">
              <a:lnSpc>
                <a:spcPct val="93000"/>
              </a:lnSpc>
              <a:spcBef>
                <a:spcPts val="0"/>
              </a:spcBef>
              <a:spcAft>
                <a:spcPts val="0"/>
              </a:spcAft>
              <a:buSzPts val="1400"/>
              <a:buNone/>
              <a:defRPr/>
            </a:lvl1pPr>
            <a:lvl2pPr marL="914400" lvl="1" indent="-228600" algn="l">
              <a:lnSpc>
                <a:spcPct val="93000"/>
              </a:lnSpc>
              <a:spcBef>
                <a:spcPts val="1425"/>
              </a:spcBef>
              <a:spcAft>
                <a:spcPts val="0"/>
              </a:spcAft>
              <a:buSzPts val="1400"/>
              <a:buNone/>
              <a:defRPr/>
            </a:lvl2pPr>
            <a:lvl3pPr marL="1371600" lvl="2" indent="-228600" algn="l">
              <a:lnSpc>
                <a:spcPct val="93000"/>
              </a:lnSpc>
              <a:spcBef>
                <a:spcPts val="1138"/>
              </a:spcBef>
              <a:spcAft>
                <a:spcPts val="0"/>
              </a:spcAft>
              <a:buSzPts val="1400"/>
              <a:buNone/>
              <a:defRPr/>
            </a:lvl3pPr>
            <a:lvl4pPr marL="1828800" lvl="3" indent="-228600" algn="l">
              <a:lnSpc>
                <a:spcPct val="93000"/>
              </a:lnSpc>
              <a:spcBef>
                <a:spcPts val="850"/>
              </a:spcBef>
              <a:spcAft>
                <a:spcPts val="0"/>
              </a:spcAft>
              <a:buSzPts val="1400"/>
              <a:buNone/>
              <a:defRPr/>
            </a:lvl4pPr>
            <a:lvl5pPr marL="2286000" lvl="4" indent="-228600" algn="l">
              <a:lnSpc>
                <a:spcPct val="93000"/>
              </a:lnSpc>
              <a:spcBef>
                <a:spcPts val="575"/>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1" name="Google Shape;111;p51"/>
          <p:cNvSpPr txBox="1">
            <a:spLocks noGrp="1"/>
          </p:cNvSpPr>
          <p:nvPr>
            <p:ph type="body" idx="2"/>
          </p:nvPr>
        </p:nvSpPr>
        <p:spPr>
          <a:xfrm>
            <a:off x="4645025" y="1604963"/>
            <a:ext cx="4037013" cy="4521200"/>
          </a:xfrm>
          <a:prstGeom prst="rect">
            <a:avLst/>
          </a:prstGeom>
          <a:noFill/>
          <a:ln>
            <a:noFill/>
          </a:ln>
        </p:spPr>
        <p:txBody>
          <a:bodyPr spcFirstLastPara="1" wrap="square" lIns="0" tIns="12225" rIns="0" bIns="0" anchor="t" anchorCtr="0">
            <a:noAutofit/>
          </a:bodyPr>
          <a:lstStyle>
            <a:lvl1pPr marL="457200" lvl="0" indent="-228600" algn="l">
              <a:lnSpc>
                <a:spcPct val="93000"/>
              </a:lnSpc>
              <a:spcBef>
                <a:spcPts val="0"/>
              </a:spcBef>
              <a:spcAft>
                <a:spcPts val="0"/>
              </a:spcAft>
              <a:buSzPts val="1400"/>
              <a:buNone/>
              <a:defRPr/>
            </a:lvl1pPr>
            <a:lvl2pPr marL="914400" lvl="1" indent="-228600" algn="l">
              <a:lnSpc>
                <a:spcPct val="93000"/>
              </a:lnSpc>
              <a:spcBef>
                <a:spcPts val="1425"/>
              </a:spcBef>
              <a:spcAft>
                <a:spcPts val="0"/>
              </a:spcAft>
              <a:buSzPts val="1400"/>
              <a:buNone/>
              <a:defRPr/>
            </a:lvl2pPr>
            <a:lvl3pPr marL="1371600" lvl="2" indent="-228600" algn="l">
              <a:lnSpc>
                <a:spcPct val="93000"/>
              </a:lnSpc>
              <a:spcBef>
                <a:spcPts val="1138"/>
              </a:spcBef>
              <a:spcAft>
                <a:spcPts val="0"/>
              </a:spcAft>
              <a:buSzPts val="1400"/>
              <a:buNone/>
              <a:defRPr/>
            </a:lvl3pPr>
            <a:lvl4pPr marL="1828800" lvl="3" indent="-228600" algn="l">
              <a:lnSpc>
                <a:spcPct val="93000"/>
              </a:lnSpc>
              <a:spcBef>
                <a:spcPts val="850"/>
              </a:spcBef>
              <a:spcAft>
                <a:spcPts val="0"/>
              </a:spcAft>
              <a:buSzPts val="1400"/>
              <a:buNone/>
              <a:defRPr/>
            </a:lvl4pPr>
            <a:lvl5pPr marL="2286000" lvl="4" indent="-228600" algn="l">
              <a:lnSpc>
                <a:spcPct val="93000"/>
              </a:lnSpc>
              <a:spcBef>
                <a:spcPts val="575"/>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51"/>
          <p:cNvSpPr txBox="1">
            <a:spLocks noGrp="1"/>
          </p:cNvSpPr>
          <p:nvPr>
            <p:ph type="sldNum" idx="12"/>
          </p:nvPr>
        </p:nvSpPr>
        <p:spPr>
          <a:xfrm>
            <a:off x="6553200" y="6248400"/>
            <a:ext cx="2116138" cy="439738"/>
          </a:xfrm>
          <a:prstGeom prst="rect">
            <a:avLst/>
          </a:prstGeom>
          <a:noFill/>
          <a:ln>
            <a:noFill/>
          </a:ln>
        </p:spPr>
        <p:txBody>
          <a:bodyPr spcFirstLastPara="1" wrap="square" lIns="90000" tIns="46800" rIns="90000" bIns="46800" anchor="b" anchorCtr="0">
            <a:noAutofit/>
          </a:bodyPr>
          <a:lstStyle>
            <a:lvl1pPr marL="0" marR="0" lvl="0"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3"/>
        <p:cNvGrpSpPr/>
        <p:nvPr/>
      </p:nvGrpSpPr>
      <p:grpSpPr>
        <a:xfrm>
          <a:off x="0" y="0"/>
          <a:ext cx="0" cy="0"/>
          <a:chOff x="0" y="0"/>
          <a:chExt cx="0" cy="0"/>
        </a:xfrm>
      </p:grpSpPr>
      <p:sp>
        <p:nvSpPr>
          <p:cNvPr id="114" name="Google Shape;114;p52"/>
          <p:cNvSpPr txBox="1">
            <a:spLocks noGrp="1"/>
          </p:cNvSpPr>
          <p:nvPr>
            <p:ph type="title"/>
          </p:nvPr>
        </p:nvSpPr>
        <p:spPr>
          <a:xfrm>
            <a:off x="630238" y="365125"/>
            <a:ext cx="7886700" cy="1325563"/>
          </a:xfrm>
          <a:prstGeom prst="rect">
            <a:avLst/>
          </a:prstGeom>
          <a:noFill/>
          <a:ln>
            <a:noFill/>
          </a:ln>
        </p:spPr>
        <p:txBody>
          <a:bodyPr spcFirstLastPara="1" wrap="square" lIns="0" tIns="0" rIns="0" bIns="0" anchor="ctr" anchorCtr="0">
            <a:noAutofit/>
          </a:bodyPr>
          <a:lstStyle>
            <a:lvl1pPr lvl="0" algn="l">
              <a:lnSpc>
                <a:spcPct val="93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a:endParaRPr/>
          </a:p>
        </p:txBody>
      </p:sp>
      <p:sp>
        <p:nvSpPr>
          <p:cNvPr id="115" name="Google Shape;115;p52"/>
          <p:cNvSpPr txBox="1">
            <a:spLocks noGrp="1"/>
          </p:cNvSpPr>
          <p:nvPr>
            <p:ph type="body" idx="1"/>
          </p:nvPr>
        </p:nvSpPr>
        <p:spPr>
          <a:xfrm>
            <a:off x="630238" y="1681163"/>
            <a:ext cx="3868737" cy="823912"/>
          </a:xfrm>
          <a:prstGeom prst="rect">
            <a:avLst/>
          </a:prstGeom>
          <a:noFill/>
          <a:ln>
            <a:noFill/>
          </a:ln>
        </p:spPr>
        <p:txBody>
          <a:bodyPr spcFirstLastPara="1" wrap="square" lIns="0" tIns="12225" rIns="0" bIns="0" anchor="b" anchorCtr="0">
            <a:noAutofit/>
          </a:bodyPr>
          <a:lstStyle>
            <a:lvl1pPr marL="457200" lvl="0" indent="-228600" algn="l">
              <a:lnSpc>
                <a:spcPct val="93000"/>
              </a:lnSpc>
              <a:spcBef>
                <a:spcPts val="0"/>
              </a:spcBef>
              <a:spcAft>
                <a:spcPts val="0"/>
              </a:spcAft>
              <a:buSzPts val="2400"/>
              <a:buNone/>
              <a:defRPr sz="2400" b="1"/>
            </a:lvl1pPr>
            <a:lvl2pPr marL="914400" lvl="1" indent="-228600" algn="l">
              <a:lnSpc>
                <a:spcPct val="93000"/>
              </a:lnSpc>
              <a:spcBef>
                <a:spcPts val="1425"/>
              </a:spcBef>
              <a:spcAft>
                <a:spcPts val="0"/>
              </a:spcAft>
              <a:buSzPts val="2000"/>
              <a:buNone/>
              <a:defRPr sz="2000" b="1"/>
            </a:lvl2pPr>
            <a:lvl3pPr marL="1371600" lvl="2" indent="-228600" algn="l">
              <a:lnSpc>
                <a:spcPct val="93000"/>
              </a:lnSpc>
              <a:spcBef>
                <a:spcPts val="1138"/>
              </a:spcBef>
              <a:spcAft>
                <a:spcPts val="0"/>
              </a:spcAft>
              <a:buSzPts val="1800"/>
              <a:buNone/>
              <a:defRPr sz="1800" b="1"/>
            </a:lvl3pPr>
            <a:lvl4pPr marL="1828800" lvl="3" indent="-228600" algn="l">
              <a:lnSpc>
                <a:spcPct val="93000"/>
              </a:lnSpc>
              <a:spcBef>
                <a:spcPts val="850"/>
              </a:spcBef>
              <a:spcAft>
                <a:spcPts val="0"/>
              </a:spcAft>
              <a:buSzPts val="1600"/>
              <a:buNone/>
              <a:defRPr sz="1600" b="1"/>
            </a:lvl4pPr>
            <a:lvl5pPr marL="2286000" lvl="4" indent="-228600" algn="l">
              <a:lnSpc>
                <a:spcPct val="93000"/>
              </a:lnSpc>
              <a:spcBef>
                <a:spcPts val="575"/>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6" name="Google Shape;116;p52"/>
          <p:cNvSpPr txBox="1">
            <a:spLocks noGrp="1"/>
          </p:cNvSpPr>
          <p:nvPr>
            <p:ph type="body" idx="2"/>
          </p:nvPr>
        </p:nvSpPr>
        <p:spPr>
          <a:xfrm>
            <a:off x="630238" y="2505075"/>
            <a:ext cx="3868737" cy="3684588"/>
          </a:xfrm>
          <a:prstGeom prst="rect">
            <a:avLst/>
          </a:prstGeom>
          <a:noFill/>
          <a:ln>
            <a:noFill/>
          </a:ln>
        </p:spPr>
        <p:txBody>
          <a:bodyPr spcFirstLastPara="1" wrap="square" lIns="0" tIns="12225" rIns="0" bIns="0" anchor="t" anchorCtr="0">
            <a:noAutofit/>
          </a:bodyPr>
          <a:lstStyle>
            <a:lvl1pPr marL="457200" lvl="0" indent="-228600" algn="l">
              <a:lnSpc>
                <a:spcPct val="93000"/>
              </a:lnSpc>
              <a:spcBef>
                <a:spcPts val="0"/>
              </a:spcBef>
              <a:spcAft>
                <a:spcPts val="0"/>
              </a:spcAft>
              <a:buSzPts val="1400"/>
              <a:buNone/>
              <a:defRPr/>
            </a:lvl1pPr>
            <a:lvl2pPr marL="914400" lvl="1" indent="-228600" algn="l">
              <a:lnSpc>
                <a:spcPct val="93000"/>
              </a:lnSpc>
              <a:spcBef>
                <a:spcPts val="1425"/>
              </a:spcBef>
              <a:spcAft>
                <a:spcPts val="0"/>
              </a:spcAft>
              <a:buSzPts val="1400"/>
              <a:buNone/>
              <a:defRPr/>
            </a:lvl2pPr>
            <a:lvl3pPr marL="1371600" lvl="2" indent="-228600" algn="l">
              <a:lnSpc>
                <a:spcPct val="93000"/>
              </a:lnSpc>
              <a:spcBef>
                <a:spcPts val="1138"/>
              </a:spcBef>
              <a:spcAft>
                <a:spcPts val="0"/>
              </a:spcAft>
              <a:buSzPts val="1400"/>
              <a:buNone/>
              <a:defRPr/>
            </a:lvl3pPr>
            <a:lvl4pPr marL="1828800" lvl="3" indent="-228600" algn="l">
              <a:lnSpc>
                <a:spcPct val="93000"/>
              </a:lnSpc>
              <a:spcBef>
                <a:spcPts val="850"/>
              </a:spcBef>
              <a:spcAft>
                <a:spcPts val="0"/>
              </a:spcAft>
              <a:buSzPts val="1400"/>
              <a:buNone/>
              <a:defRPr/>
            </a:lvl4pPr>
            <a:lvl5pPr marL="2286000" lvl="4" indent="-228600" algn="l">
              <a:lnSpc>
                <a:spcPct val="93000"/>
              </a:lnSpc>
              <a:spcBef>
                <a:spcPts val="575"/>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7" name="Google Shape;117;p52"/>
          <p:cNvSpPr txBox="1">
            <a:spLocks noGrp="1"/>
          </p:cNvSpPr>
          <p:nvPr>
            <p:ph type="body" idx="3"/>
          </p:nvPr>
        </p:nvSpPr>
        <p:spPr>
          <a:xfrm>
            <a:off x="4629150" y="1681163"/>
            <a:ext cx="3887788" cy="823912"/>
          </a:xfrm>
          <a:prstGeom prst="rect">
            <a:avLst/>
          </a:prstGeom>
          <a:noFill/>
          <a:ln>
            <a:noFill/>
          </a:ln>
        </p:spPr>
        <p:txBody>
          <a:bodyPr spcFirstLastPara="1" wrap="square" lIns="0" tIns="12225" rIns="0" bIns="0" anchor="b" anchorCtr="0">
            <a:noAutofit/>
          </a:bodyPr>
          <a:lstStyle>
            <a:lvl1pPr marL="457200" lvl="0" indent="-228600" algn="l">
              <a:lnSpc>
                <a:spcPct val="93000"/>
              </a:lnSpc>
              <a:spcBef>
                <a:spcPts val="0"/>
              </a:spcBef>
              <a:spcAft>
                <a:spcPts val="0"/>
              </a:spcAft>
              <a:buSzPts val="2400"/>
              <a:buNone/>
              <a:defRPr sz="2400" b="1"/>
            </a:lvl1pPr>
            <a:lvl2pPr marL="914400" lvl="1" indent="-228600" algn="l">
              <a:lnSpc>
                <a:spcPct val="93000"/>
              </a:lnSpc>
              <a:spcBef>
                <a:spcPts val="1425"/>
              </a:spcBef>
              <a:spcAft>
                <a:spcPts val="0"/>
              </a:spcAft>
              <a:buSzPts val="2000"/>
              <a:buNone/>
              <a:defRPr sz="2000" b="1"/>
            </a:lvl2pPr>
            <a:lvl3pPr marL="1371600" lvl="2" indent="-228600" algn="l">
              <a:lnSpc>
                <a:spcPct val="93000"/>
              </a:lnSpc>
              <a:spcBef>
                <a:spcPts val="1138"/>
              </a:spcBef>
              <a:spcAft>
                <a:spcPts val="0"/>
              </a:spcAft>
              <a:buSzPts val="1800"/>
              <a:buNone/>
              <a:defRPr sz="1800" b="1"/>
            </a:lvl3pPr>
            <a:lvl4pPr marL="1828800" lvl="3" indent="-228600" algn="l">
              <a:lnSpc>
                <a:spcPct val="93000"/>
              </a:lnSpc>
              <a:spcBef>
                <a:spcPts val="850"/>
              </a:spcBef>
              <a:spcAft>
                <a:spcPts val="0"/>
              </a:spcAft>
              <a:buSzPts val="1600"/>
              <a:buNone/>
              <a:defRPr sz="1600" b="1"/>
            </a:lvl4pPr>
            <a:lvl5pPr marL="2286000" lvl="4" indent="-228600" algn="l">
              <a:lnSpc>
                <a:spcPct val="93000"/>
              </a:lnSpc>
              <a:spcBef>
                <a:spcPts val="575"/>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8" name="Google Shape;118;p52"/>
          <p:cNvSpPr txBox="1">
            <a:spLocks noGrp="1"/>
          </p:cNvSpPr>
          <p:nvPr>
            <p:ph type="body" idx="4"/>
          </p:nvPr>
        </p:nvSpPr>
        <p:spPr>
          <a:xfrm>
            <a:off x="4629150" y="2505075"/>
            <a:ext cx="3887788" cy="3684588"/>
          </a:xfrm>
          <a:prstGeom prst="rect">
            <a:avLst/>
          </a:prstGeom>
          <a:noFill/>
          <a:ln>
            <a:noFill/>
          </a:ln>
        </p:spPr>
        <p:txBody>
          <a:bodyPr spcFirstLastPara="1" wrap="square" lIns="0" tIns="12225" rIns="0" bIns="0" anchor="t" anchorCtr="0">
            <a:noAutofit/>
          </a:bodyPr>
          <a:lstStyle>
            <a:lvl1pPr marL="457200" lvl="0" indent="-228600" algn="l">
              <a:lnSpc>
                <a:spcPct val="93000"/>
              </a:lnSpc>
              <a:spcBef>
                <a:spcPts val="0"/>
              </a:spcBef>
              <a:spcAft>
                <a:spcPts val="0"/>
              </a:spcAft>
              <a:buSzPts val="1400"/>
              <a:buNone/>
              <a:defRPr/>
            </a:lvl1pPr>
            <a:lvl2pPr marL="914400" lvl="1" indent="-228600" algn="l">
              <a:lnSpc>
                <a:spcPct val="93000"/>
              </a:lnSpc>
              <a:spcBef>
                <a:spcPts val="1425"/>
              </a:spcBef>
              <a:spcAft>
                <a:spcPts val="0"/>
              </a:spcAft>
              <a:buSzPts val="1400"/>
              <a:buNone/>
              <a:defRPr/>
            </a:lvl2pPr>
            <a:lvl3pPr marL="1371600" lvl="2" indent="-228600" algn="l">
              <a:lnSpc>
                <a:spcPct val="93000"/>
              </a:lnSpc>
              <a:spcBef>
                <a:spcPts val="1138"/>
              </a:spcBef>
              <a:spcAft>
                <a:spcPts val="0"/>
              </a:spcAft>
              <a:buSzPts val="1400"/>
              <a:buNone/>
              <a:defRPr/>
            </a:lvl3pPr>
            <a:lvl4pPr marL="1828800" lvl="3" indent="-228600" algn="l">
              <a:lnSpc>
                <a:spcPct val="93000"/>
              </a:lnSpc>
              <a:spcBef>
                <a:spcPts val="850"/>
              </a:spcBef>
              <a:spcAft>
                <a:spcPts val="0"/>
              </a:spcAft>
              <a:buSzPts val="1400"/>
              <a:buNone/>
              <a:defRPr/>
            </a:lvl4pPr>
            <a:lvl5pPr marL="2286000" lvl="4" indent="-228600" algn="l">
              <a:lnSpc>
                <a:spcPct val="93000"/>
              </a:lnSpc>
              <a:spcBef>
                <a:spcPts val="575"/>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 name="Google Shape;119;p52"/>
          <p:cNvSpPr txBox="1">
            <a:spLocks noGrp="1"/>
          </p:cNvSpPr>
          <p:nvPr>
            <p:ph type="sldNum" idx="12"/>
          </p:nvPr>
        </p:nvSpPr>
        <p:spPr>
          <a:xfrm>
            <a:off x="6553200" y="6248400"/>
            <a:ext cx="2116138" cy="439738"/>
          </a:xfrm>
          <a:prstGeom prst="rect">
            <a:avLst/>
          </a:prstGeom>
          <a:noFill/>
          <a:ln>
            <a:noFill/>
          </a:ln>
        </p:spPr>
        <p:txBody>
          <a:bodyPr spcFirstLastPara="1" wrap="square" lIns="90000" tIns="46800" rIns="90000" bIns="46800" anchor="b" anchorCtr="0">
            <a:noAutofit/>
          </a:bodyPr>
          <a:lstStyle>
            <a:lvl1pPr marL="0" marR="0" lvl="0"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0"/>
        <p:cNvGrpSpPr/>
        <p:nvPr/>
      </p:nvGrpSpPr>
      <p:grpSpPr>
        <a:xfrm>
          <a:off x="0" y="0"/>
          <a:ext cx="0" cy="0"/>
          <a:chOff x="0" y="0"/>
          <a:chExt cx="0" cy="0"/>
        </a:xfrm>
      </p:grpSpPr>
      <p:sp>
        <p:nvSpPr>
          <p:cNvPr id="121" name="Google Shape;121;p53"/>
          <p:cNvSpPr txBox="1">
            <a:spLocks noGrp="1"/>
          </p:cNvSpPr>
          <p:nvPr>
            <p:ph type="title"/>
          </p:nvPr>
        </p:nvSpPr>
        <p:spPr>
          <a:xfrm>
            <a:off x="457200" y="273050"/>
            <a:ext cx="8224838" cy="1139825"/>
          </a:xfrm>
          <a:prstGeom prst="rect">
            <a:avLst/>
          </a:prstGeom>
          <a:noFill/>
          <a:ln>
            <a:noFill/>
          </a:ln>
        </p:spPr>
        <p:txBody>
          <a:bodyPr spcFirstLastPara="1" wrap="square" lIns="0" tIns="0" rIns="0" bIns="0" anchor="ctr" anchorCtr="0">
            <a:noAutofit/>
          </a:bodyPr>
          <a:lstStyle>
            <a:lvl1pPr lvl="0" algn="l">
              <a:lnSpc>
                <a:spcPct val="93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a:endParaRPr/>
          </a:p>
        </p:txBody>
      </p:sp>
      <p:sp>
        <p:nvSpPr>
          <p:cNvPr id="122" name="Google Shape;122;p53"/>
          <p:cNvSpPr txBox="1">
            <a:spLocks noGrp="1"/>
          </p:cNvSpPr>
          <p:nvPr>
            <p:ph type="sldNum" idx="12"/>
          </p:nvPr>
        </p:nvSpPr>
        <p:spPr>
          <a:xfrm>
            <a:off x="6553200" y="6248400"/>
            <a:ext cx="2116138" cy="439738"/>
          </a:xfrm>
          <a:prstGeom prst="rect">
            <a:avLst/>
          </a:prstGeom>
          <a:noFill/>
          <a:ln>
            <a:noFill/>
          </a:ln>
        </p:spPr>
        <p:txBody>
          <a:bodyPr spcFirstLastPara="1" wrap="square" lIns="90000" tIns="46800" rIns="90000" bIns="46800" anchor="b" anchorCtr="0">
            <a:noAutofit/>
          </a:bodyPr>
          <a:lstStyle>
            <a:lvl1pPr marL="0" marR="0" lvl="0"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3"/>
        <p:cNvGrpSpPr/>
        <p:nvPr/>
      </p:nvGrpSpPr>
      <p:grpSpPr>
        <a:xfrm>
          <a:off x="0" y="0"/>
          <a:ext cx="0" cy="0"/>
          <a:chOff x="0" y="0"/>
          <a:chExt cx="0" cy="0"/>
        </a:xfrm>
      </p:grpSpPr>
      <p:sp>
        <p:nvSpPr>
          <p:cNvPr id="124" name="Google Shape;124;p54"/>
          <p:cNvSpPr txBox="1">
            <a:spLocks noGrp="1"/>
          </p:cNvSpPr>
          <p:nvPr>
            <p:ph type="title"/>
          </p:nvPr>
        </p:nvSpPr>
        <p:spPr>
          <a:xfrm>
            <a:off x="630238" y="457200"/>
            <a:ext cx="2949575" cy="1600200"/>
          </a:xfrm>
          <a:prstGeom prst="rect">
            <a:avLst/>
          </a:prstGeom>
          <a:noFill/>
          <a:ln>
            <a:noFill/>
          </a:ln>
        </p:spPr>
        <p:txBody>
          <a:bodyPr spcFirstLastPara="1" wrap="square" lIns="0" tIns="0" rIns="0" bIns="0" anchor="b" anchorCtr="0">
            <a:noAutofit/>
          </a:bodyPr>
          <a:lstStyle>
            <a:lvl1pPr lvl="0" algn="l">
              <a:lnSpc>
                <a:spcPct val="93000"/>
              </a:lnSpc>
              <a:spcBef>
                <a:spcPts val="0"/>
              </a:spcBef>
              <a:spcAft>
                <a:spcPts val="0"/>
              </a:spcAft>
              <a:buSzPts val="1400"/>
              <a:buNone/>
              <a:defRPr sz="3200"/>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a:endParaRPr/>
          </a:p>
        </p:txBody>
      </p:sp>
      <p:sp>
        <p:nvSpPr>
          <p:cNvPr id="125" name="Google Shape;125;p54"/>
          <p:cNvSpPr txBox="1">
            <a:spLocks noGrp="1"/>
          </p:cNvSpPr>
          <p:nvPr>
            <p:ph type="body" idx="1"/>
          </p:nvPr>
        </p:nvSpPr>
        <p:spPr>
          <a:xfrm>
            <a:off x="3887788" y="987425"/>
            <a:ext cx="4629150" cy="4873625"/>
          </a:xfrm>
          <a:prstGeom prst="rect">
            <a:avLst/>
          </a:prstGeom>
          <a:noFill/>
          <a:ln>
            <a:noFill/>
          </a:ln>
        </p:spPr>
        <p:txBody>
          <a:bodyPr spcFirstLastPara="1" wrap="square" lIns="0" tIns="12225" rIns="0" bIns="0" anchor="t" anchorCtr="0">
            <a:noAutofit/>
          </a:bodyPr>
          <a:lstStyle>
            <a:lvl1pPr marL="457200" lvl="0" indent="-228600" algn="l">
              <a:lnSpc>
                <a:spcPct val="93000"/>
              </a:lnSpc>
              <a:spcBef>
                <a:spcPts val="0"/>
              </a:spcBef>
              <a:spcAft>
                <a:spcPts val="0"/>
              </a:spcAft>
              <a:buSzPts val="1400"/>
              <a:buNone/>
              <a:defRPr sz="3200"/>
            </a:lvl1pPr>
            <a:lvl2pPr marL="914400" lvl="1" indent="-228600" algn="l">
              <a:lnSpc>
                <a:spcPct val="93000"/>
              </a:lnSpc>
              <a:spcBef>
                <a:spcPts val="1425"/>
              </a:spcBef>
              <a:spcAft>
                <a:spcPts val="0"/>
              </a:spcAft>
              <a:buSzPts val="1400"/>
              <a:buNone/>
              <a:defRPr sz="2800"/>
            </a:lvl2pPr>
            <a:lvl3pPr marL="1371600" lvl="2" indent="-228600" algn="l">
              <a:lnSpc>
                <a:spcPct val="93000"/>
              </a:lnSpc>
              <a:spcBef>
                <a:spcPts val="1138"/>
              </a:spcBef>
              <a:spcAft>
                <a:spcPts val="0"/>
              </a:spcAft>
              <a:buSzPts val="1400"/>
              <a:buNone/>
              <a:defRPr sz="2400"/>
            </a:lvl3pPr>
            <a:lvl4pPr marL="1828800" lvl="3" indent="-228600" algn="l">
              <a:lnSpc>
                <a:spcPct val="93000"/>
              </a:lnSpc>
              <a:spcBef>
                <a:spcPts val="850"/>
              </a:spcBef>
              <a:spcAft>
                <a:spcPts val="0"/>
              </a:spcAft>
              <a:buSzPts val="1400"/>
              <a:buNone/>
              <a:defRPr sz="2000"/>
            </a:lvl4pPr>
            <a:lvl5pPr marL="2286000" lvl="4" indent="-228600" algn="l">
              <a:lnSpc>
                <a:spcPct val="93000"/>
              </a:lnSpc>
              <a:spcBef>
                <a:spcPts val="575"/>
              </a:spcBef>
              <a:spcAft>
                <a:spcPts val="0"/>
              </a:spcAft>
              <a:buSzPts val="1400"/>
              <a:buNone/>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26" name="Google Shape;126;p54"/>
          <p:cNvSpPr txBox="1">
            <a:spLocks noGrp="1"/>
          </p:cNvSpPr>
          <p:nvPr>
            <p:ph type="body" idx="2"/>
          </p:nvPr>
        </p:nvSpPr>
        <p:spPr>
          <a:xfrm>
            <a:off x="630238" y="2057400"/>
            <a:ext cx="2949575" cy="3811588"/>
          </a:xfrm>
          <a:prstGeom prst="rect">
            <a:avLst/>
          </a:prstGeom>
          <a:noFill/>
          <a:ln>
            <a:noFill/>
          </a:ln>
        </p:spPr>
        <p:txBody>
          <a:bodyPr spcFirstLastPara="1" wrap="square" lIns="0" tIns="12225" rIns="0" bIns="0" anchor="t" anchorCtr="0">
            <a:noAutofit/>
          </a:bodyPr>
          <a:lstStyle>
            <a:lvl1pPr marL="457200" lvl="0" indent="-228600" algn="l">
              <a:lnSpc>
                <a:spcPct val="93000"/>
              </a:lnSpc>
              <a:spcBef>
                <a:spcPts val="0"/>
              </a:spcBef>
              <a:spcAft>
                <a:spcPts val="0"/>
              </a:spcAft>
              <a:buSzPts val="1600"/>
              <a:buNone/>
              <a:defRPr sz="1600"/>
            </a:lvl1pPr>
            <a:lvl2pPr marL="914400" lvl="1" indent="-228600" algn="l">
              <a:lnSpc>
                <a:spcPct val="93000"/>
              </a:lnSpc>
              <a:spcBef>
                <a:spcPts val="1425"/>
              </a:spcBef>
              <a:spcAft>
                <a:spcPts val="0"/>
              </a:spcAft>
              <a:buSzPts val="1400"/>
              <a:buNone/>
              <a:defRPr sz="1400"/>
            </a:lvl2pPr>
            <a:lvl3pPr marL="1371600" lvl="2" indent="-228600" algn="l">
              <a:lnSpc>
                <a:spcPct val="93000"/>
              </a:lnSpc>
              <a:spcBef>
                <a:spcPts val="1138"/>
              </a:spcBef>
              <a:spcAft>
                <a:spcPts val="0"/>
              </a:spcAft>
              <a:buSzPts val="1200"/>
              <a:buNone/>
              <a:defRPr sz="1200"/>
            </a:lvl3pPr>
            <a:lvl4pPr marL="1828800" lvl="3" indent="-228600" algn="l">
              <a:lnSpc>
                <a:spcPct val="93000"/>
              </a:lnSpc>
              <a:spcBef>
                <a:spcPts val="850"/>
              </a:spcBef>
              <a:spcAft>
                <a:spcPts val="0"/>
              </a:spcAft>
              <a:buSzPts val="1000"/>
              <a:buNone/>
              <a:defRPr sz="1000"/>
            </a:lvl4pPr>
            <a:lvl5pPr marL="2286000" lvl="4" indent="-228600" algn="l">
              <a:lnSpc>
                <a:spcPct val="93000"/>
              </a:lnSpc>
              <a:spcBef>
                <a:spcPts val="575"/>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27" name="Google Shape;127;p54"/>
          <p:cNvSpPr txBox="1">
            <a:spLocks noGrp="1"/>
          </p:cNvSpPr>
          <p:nvPr>
            <p:ph type="sldNum" idx="12"/>
          </p:nvPr>
        </p:nvSpPr>
        <p:spPr>
          <a:xfrm>
            <a:off x="6553200" y="6248400"/>
            <a:ext cx="2116138" cy="439738"/>
          </a:xfrm>
          <a:prstGeom prst="rect">
            <a:avLst/>
          </a:prstGeom>
          <a:noFill/>
          <a:ln>
            <a:noFill/>
          </a:ln>
        </p:spPr>
        <p:txBody>
          <a:bodyPr spcFirstLastPara="1" wrap="square" lIns="90000" tIns="46800" rIns="90000" bIns="46800" anchor="b" anchorCtr="0">
            <a:noAutofit/>
          </a:bodyPr>
          <a:lstStyle>
            <a:lvl1pPr marL="0" marR="0" lvl="0"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3"/>
        <p:cNvGrpSpPr/>
        <p:nvPr/>
      </p:nvGrpSpPr>
      <p:grpSpPr>
        <a:xfrm>
          <a:off x="0" y="0"/>
          <a:ext cx="0" cy="0"/>
          <a:chOff x="0" y="0"/>
          <a:chExt cx="0" cy="0"/>
        </a:xfrm>
      </p:grpSpPr>
      <p:sp>
        <p:nvSpPr>
          <p:cNvPr id="34" name="Google Shape;34;p38"/>
          <p:cNvSpPr txBox="1">
            <a:spLocks noGrp="1"/>
          </p:cNvSpPr>
          <p:nvPr>
            <p:ph type="ctrTitle"/>
          </p:nvPr>
        </p:nvSpPr>
        <p:spPr>
          <a:xfrm>
            <a:off x="1143000" y="1122363"/>
            <a:ext cx="6858000" cy="2387600"/>
          </a:xfrm>
          <a:prstGeom prst="rect">
            <a:avLst/>
          </a:prstGeom>
          <a:noFill/>
          <a:ln>
            <a:noFill/>
          </a:ln>
        </p:spPr>
        <p:txBody>
          <a:bodyPr spcFirstLastPara="1" wrap="square" lIns="0" tIns="0" rIns="0" bIns="0" anchor="b" anchorCtr="0">
            <a:noAutofit/>
          </a:bodyPr>
          <a:lstStyle>
            <a:lvl1pPr lvl="0" algn="ctr">
              <a:lnSpc>
                <a:spcPct val="93000"/>
              </a:lnSpc>
              <a:spcBef>
                <a:spcPts val="0"/>
              </a:spcBef>
              <a:spcAft>
                <a:spcPts val="0"/>
              </a:spcAft>
              <a:buSzPts val="1400"/>
              <a:buNone/>
              <a:defRPr sz="6000"/>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a:endParaRPr/>
          </a:p>
        </p:txBody>
      </p:sp>
      <p:sp>
        <p:nvSpPr>
          <p:cNvPr id="35" name="Google Shape;35;p38"/>
          <p:cNvSpPr txBox="1">
            <a:spLocks noGrp="1"/>
          </p:cNvSpPr>
          <p:nvPr>
            <p:ph type="subTitle" idx="1"/>
          </p:nvPr>
        </p:nvSpPr>
        <p:spPr>
          <a:xfrm>
            <a:off x="1143000" y="3602038"/>
            <a:ext cx="6858000" cy="1655762"/>
          </a:xfrm>
          <a:prstGeom prst="rect">
            <a:avLst/>
          </a:prstGeom>
          <a:noFill/>
          <a:ln>
            <a:noFill/>
          </a:ln>
        </p:spPr>
        <p:txBody>
          <a:bodyPr spcFirstLastPara="1" wrap="square" lIns="0" tIns="12225" rIns="0" bIns="0" anchor="t" anchorCtr="0">
            <a:noAutofit/>
          </a:bodyPr>
          <a:lstStyle>
            <a:lvl1pPr lvl="0" algn="ctr">
              <a:lnSpc>
                <a:spcPct val="93000"/>
              </a:lnSpc>
              <a:spcBef>
                <a:spcPts val="0"/>
              </a:spcBef>
              <a:spcAft>
                <a:spcPts val="0"/>
              </a:spcAft>
              <a:buSzPts val="2400"/>
              <a:buNone/>
              <a:defRPr sz="2400"/>
            </a:lvl1pPr>
            <a:lvl2pPr lvl="1" algn="ctr">
              <a:lnSpc>
                <a:spcPct val="93000"/>
              </a:lnSpc>
              <a:spcBef>
                <a:spcPts val="1425"/>
              </a:spcBef>
              <a:spcAft>
                <a:spcPts val="0"/>
              </a:spcAft>
              <a:buSzPts val="2000"/>
              <a:buNone/>
              <a:defRPr sz="2000"/>
            </a:lvl2pPr>
            <a:lvl3pPr lvl="2" algn="ctr">
              <a:lnSpc>
                <a:spcPct val="93000"/>
              </a:lnSpc>
              <a:spcBef>
                <a:spcPts val="1138"/>
              </a:spcBef>
              <a:spcAft>
                <a:spcPts val="0"/>
              </a:spcAft>
              <a:buSzPts val="1800"/>
              <a:buNone/>
              <a:defRPr sz="1800"/>
            </a:lvl3pPr>
            <a:lvl4pPr lvl="3" algn="ctr">
              <a:lnSpc>
                <a:spcPct val="93000"/>
              </a:lnSpc>
              <a:spcBef>
                <a:spcPts val="850"/>
              </a:spcBef>
              <a:spcAft>
                <a:spcPts val="0"/>
              </a:spcAft>
              <a:buSzPts val="1600"/>
              <a:buNone/>
              <a:defRPr sz="1600"/>
            </a:lvl4pPr>
            <a:lvl5pPr lvl="4" algn="ctr">
              <a:lnSpc>
                <a:spcPct val="93000"/>
              </a:lnSpc>
              <a:spcBef>
                <a:spcPts val="575"/>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6" name="Google Shape;36;p38"/>
          <p:cNvSpPr txBox="1">
            <a:spLocks noGrp="1"/>
          </p:cNvSpPr>
          <p:nvPr>
            <p:ph type="sldNum" idx="12"/>
          </p:nvPr>
        </p:nvSpPr>
        <p:spPr>
          <a:xfrm>
            <a:off x="6553200" y="6248400"/>
            <a:ext cx="2116138" cy="439738"/>
          </a:xfrm>
          <a:prstGeom prst="rect">
            <a:avLst/>
          </a:prstGeom>
          <a:noFill/>
          <a:ln>
            <a:noFill/>
          </a:ln>
        </p:spPr>
        <p:txBody>
          <a:bodyPr spcFirstLastPara="1" wrap="square" lIns="90000" tIns="46800" rIns="90000" bIns="46800" anchor="b" anchorCtr="0">
            <a:noAutofit/>
          </a:bodyPr>
          <a:lstStyle>
            <a:lvl1pPr marL="0" marR="0" lvl="0"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28"/>
        <p:cNvGrpSpPr/>
        <p:nvPr/>
      </p:nvGrpSpPr>
      <p:grpSpPr>
        <a:xfrm>
          <a:off x="0" y="0"/>
          <a:ext cx="0" cy="0"/>
          <a:chOff x="0" y="0"/>
          <a:chExt cx="0" cy="0"/>
        </a:xfrm>
      </p:grpSpPr>
      <p:sp>
        <p:nvSpPr>
          <p:cNvPr id="129" name="Google Shape;129;p55"/>
          <p:cNvSpPr txBox="1">
            <a:spLocks noGrp="1"/>
          </p:cNvSpPr>
          <p:nvPr>
            <p:ph type="title"/>
          </p:nvPr>
        </p:nvSpPr>
        <p:spPr>
          <a:xfrm>
            <a:off x="630238" y="457200"/>
            <a:ext cx="2949575" cy="1600200"/>
          </a:xfrm>
          <a:prstGeom prst="rect">
            <a:avLst/>
          </a:prstGeom>
          <a:noFill/>
          <a:ln>
            <a:noFill/>
          </a:ln>
        </p:spPr>
        <p:txBody>
          <a:bodyPr spcFirstLastPara="1" wrap="square" lIns="0" tIns="0" rIns="0" bIns="0" anchor="b" anchorCtr="0">
            <a:noAutofit/>
          </a:bodyPr>
          <a:lstStyle>
            <a:lvl1pPr lvl="0" algn="l">
              <a:lnSpc>
                <a:spcPct val="93000"/>
              </a:lnSpc>
              <a:spcBef>
                <a:spcPts val="0"/>
              </a:spcBef>
              <a:spcAft>
                <a:spcPts val="0"/>
              </a:spcAft>
              <a:buSzPts val="1400"/>
              <a:buNone/>
              <a:defRPr sz="3200"/>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a:endParaRPr/>
          </a:p>
        </p:txBody>
      </p:sp>
      <p:sp>
        <p:nvSpPr>
          <p:cNvPr id="130" name="Google Shape;130;p55"/>
          <p:cNvSpPr>
            <a:spLocks noGrp="1"/>
          </p:cNvSpPr>
          <p:nvPr>
            <p:ph type="pic" idx="2"/>
          </p:nvPr>
        </p:nvSpPr>
        <p:spPr>
          <a:xfrm>
            <a:off x="3887788" y="987425"/>
            <a:ext cx="4629150" cy="4873625"/>
          </a:xfrm>
          <a:prstGeom prst="rect">
            <a:avLst/>
          </a:prstGeom>
          <a:noFill/>
          <a:ln>
            <a:noFill/>
          </a:ln>
        </p:spPr>
      </p:sp>
      <p:sp>
        <p:nvSpPr>
          <p:cNvPr id="131" name="Google Shape;131;p55"/>
          <p:cNvSpPr txBox="1">
            <a:spLocks noGrp="1"/>
          </p:cNvSpPr>
          <p:nvPr>
            <p:ph type="body" idx="1"/>
          </p:nvPr>
        </p:nvSpPr>
        <p:spPr>
          <a:xfrm>
            <a:off x="630238" y="2057400"/>
            <a:ext cx="2949575" cy="3811588"/>
          </a:xfrm>
          <a:prstGeom prst="rect">
            <a:avLst/>
          </a:prstGeom>
          <a:noFill/>
          <a:ln>
            <a:noFill/>
          </a:ln>
        </p:spPr>
        <p:txBody>
          <a:bodyPr spcFirstLastPara="1" wrap="square" lIns="0" tIns="12225" rIns="0" bIns="0" anchor="t" anchorCtr="0">
            <a:noAutofit/>
          </a:bodyPr>
          <a:lstStyle>
            <a:lvl1pPr marL="457200" lvl="0" indent="-228600" algn="l">
              <a:lnSpc>
                <a:spcPct val="93000"/>
              </a:lnSpc>
              <a:spcBef>
                <a:spcPts val="0"/>
              </a:spcBef>
              <a:spcAft>
                <a:spcPts val="0"/>
              </a:spcAft>
              <a:buSzPts val="1600"/>
              <a:buNone/>
              <a:defRPr sz="1600"/>
            </a:lvl1pPr>
            <a:lvl2pPr marL="914400" lvl="1" indent="-228600" algn="l">
              <a:lnSpc>
                <a:spcPct val="93000"/>
              </a:lnSpc>
              <a:spcBef>
                <a:spcPts val="1425"/>
              </a:spcBef>
              <a:spcAft>
                <a:spcPts val="0"/>
              </a:spcAft>
              <a:buSzPts val="1400"/>
              <a:buNone/>
              <a:defRPr sz="1400"/>
            </a:lvl2pPr>
            <a:lvl3pPr marL="1371600" lvl="2" indent="-228600" algn="l">
              <a:lnSpc>
                <a:spcPct val="93000"/>
              </a:lnSpc>
              <a:spcBef>
                <a:spcPts val="1138"/>
              </a:spcBef>
              <a:spcAft>
                <a:spcPts val="0"/>
              </a:spcAft>
              <a:buSzPts val="1200"/>
              <a:buNone/>
              <a:defRPr sz="1200"/>
            </a:lvl3pPr>
            <a:lvl4pPr marL="1828800" lvl="3" indent="-228600" algn="l">
              <a:lnSpc>
                <a:spcPct val="93000"/>
              </a:lnSpc>
              <a:spcBef>
                <a:spcPts val="850"/>
              </a:spcBef>
              <a:spcAft>
                <a:spcPts val="0"/>
              </a:spcAft>
              <a:buSzPts val="1000"/>
              <a:buNone/>
              <a:defRPr sz="1000"/>
            </a:lvl4pPr>
            <a:lvl5pPr marL="2286000" lvl="4" indent="-228600" algn="l">
              <a:lnSpc>
                <a:spcPct val="93000"/>
              </a:lnSpc>
              <a:spcBef>
                <a:spcPts val="575"/>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2" name="Google Shape;132;p55"/>
          <p:cNvSpPr txBox="1">
            <a:spLocks noGrp="1"/>
          </p:cNvSpPr>
          <p:nvPr>
            <p:ph type="sldNum" idx="12"/>
          </p:nvPr>
        </p:nvSpPr>
        <p:spPr>
          <a:xfrm>
            <a:off x="6553200" y="6248400"/>
            <a:ext cx="2116138" cy="439738"/>
          </a:xfrm>
          <a:prstGeom prst="rect">
            <a:avLst/>
          </a:prstGeom>
          <a:noFill/>
          <a:ln>
            <a:noFill/>
          </a:ln>
        </p:spPr>
        <p:txBody>
          <a:bodyPr spcFirstLastPara="1" wrap="square" lIns="90000" tIns="46800" rIns="90000" bIns="46800" anchor="b" anchorCtr="0">
            <a:noAutofit/>
          </a:bodyPr>
          <a:lstStyle>
            <a:lvl1pPr marL="0" marR="0" lvl="0"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3"/>
        <p:cNvGrpSpPr/>
        <p:nvPr/>
      </p:nvGrpSpPr>
      <p:grpSpPr>
        <a:xfrm>
          <a:off x="0" y="0"/>
          <a:ext cx="0" cy="0"/>
          <a:chOff x="0" y="0"/>
          <a:chExt cx="0" cy="0"/>
        </a:xfrm>
      </p:grpSpPr>
      <p:sp>
        <p:nvSpPr>
          <p:cNvPr id="134" name="Google Shape;134;p56"/>
          <p:cNvSpPr txBox="1">
            <a:spLocks noGrp="1"/>
          </p:cNvSpPr>
          <p:nvPr>
            <p:ph type="title"/>
          </p:nvPr>
        </p:nvSpPr>
        <p:spPr>
          <a:xfrm>
            <a:off x="457200" y="273050"/>
            <a:ext cx="8224838" cy="1139825"/>
          </a:xfrm>
          <a:prstGeom prst="rect">
            <a:avLst/>
          </a:prstGeom>
          <a:noFill/>
          <a:ln>
            <a:noFill/>
          </a:ln>
        </p:spPr>
        <p:txBody>
          <a:bodyPr spcFirstLastPara="1" wrap="square" lIns="0" tIns="0" rIns="0" bIns="0" anchor="ctr" anchorCtr="0">
            <a:noAutofit/>
          </a:bodyPr>
          <a:lstStyle>
            <a:lvl1pPr lvl="0" algn="l">
              <a:lnSpc>
                <a:spcPct val="93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a:endParaRPr/>
          </a:p>
        </p:txBody>
      </p:sp>
      <p:sp>
        <p:nvSpPr>
          <p:cNvPr id="135" name="Google Shape;135;p56"/>
          <p:cNvSpPr txBox="1">
            <a:spLocks noGrp="1"/>
          </p:cNvSpPr>
          <p:nvPr>
            <p:ph type="body" idx="1"/>
          </p:nvPr>
        </p:nvSpPr>
        <p:spPr>
          <a:xfrm rot="5400000">
            <a:off x="2309019" y="-246856"/>
            <a:ext cx="4521200" cy="8224838"/>
          </a:xfrm>
          <a:prstGeom prst="rect">
            <a:avLst/>
          </a:prstGeom>
          <a:noFill/>
          <a:ln>
            <a:noFill/>
          </a:ln>
        </p:spPr>
        <p:txBody>
          <a:bodyPr spcFirstLastPara="1" wrap="square" lIns="0" tIns="12225" rIns="0" bIns="0" anchor="t" anchorCtr="0">
            <a:noAutofit/>
          </a:bodyPr>
          <a:lstStyle>
            <a:lvl1pPr marL="457200" lvl="0" indent="-228600" algn="l">
              <a:lnSpc>
                <a:spcPct val="93000"/>
              </a:lnSpc>
              <a:spcBef>
                <a:spcPts val="0"/>
              </a:spcBef>
              <a:spcAft>
                <a:spcPts val="0"/>
              </a:spcAft>
              <a:buSzPts val="1400"/>
              <a:buNone/>
              <a:defRPr/>
            </a:lvl1pPr>
            <a:lvl2pPr marL="914400" lvl="1" indent="-228600" algn="l">
              <a:lnSpc>
                <a:spcPct val="93000"/>
              </a:lnSpc>
              <a:spcBef>
                <a:spcPts val="1425"/>
              </a:spcBef>
              <a:spcAft>
                <a:spcPts val="0"/>
              </a:spcAft>
              <a:buSzPts val="1400"/>
              <a:buNone/>
              <a:defRPr/>
            </a:lvl2pPr>
            <a:lvl3pPr marL="1371600" lvl="2" indent="-228600" algn="l">
              <a:lnSpc>
                <a:spcPct val="93000"/>
              </a:lnSpc>
              <a:spcBef>
                <a:spcPts val="1138"/>
              </a:spcBef>
              <a:spcAft>
                <a:spcPts val="0"/>
              </a:spcAft>
              <a:buSzPts val="1400"/>
              <a:buNone/>
              <a:defRPr/>
            </a:lvl3pPr>
            <a:lvl4pPr marL="1828800" lvl="3" indent="-228600" algn="l">
              <a:lnSpc>
                <a:spcPct val="93000"/>
              </a:lnSpc>
              <a:spcBef>
                <a:spcPts val="850"/>
              </a:spcBef>
              <a:spcAft>
                <a:spcPts val="0"/>
              </a:spcAft>
              <a:buSzPts val="1400"/>
              <a:buNone/>
              <a:defRPr/>
            </a:lvl4pPr>
            <a:lvl5pPr marL="2286000" lvl="4" indent="-228600" algn="l">
              <a:lnSpc>
                <a:spcPct val="93000"/>
              </a:lnSpc>
              <a:spcBef>
                <a:spcPts val="575"/>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6" name="Google Shape;136;p56"/>
          <p:cNvSpPr txBox="1">
            <a:spLocks noGrp="1"/>
          </p:cNvSpPr>
          <p:nvPr>
            <p:ph type="sldNum" idx="12"/>
          </p:nvPr>
        </p:nvSpPr>
        <p:spPr>
          <a:xfrm>
            <a:off x="6553200" y="6248400"/>
            <a:ext cx="2116138" cy="439738"/>
          </a:xfrm>
          <a:prstGeom prst="rect">
            <a:avLst/>
          </a:prstGeom>
          <a:noFill/>
          <a:ln>
            <a:noFill/>
          </a:ln>
        </p:spPr>
        <p:txBody>
          <a:bodyPr spcFirstLastPara="1" wrap="square" lIns="90000" tIns="46800" rIns="90000" bIns="46800" anchor="b" anchorCtr="0">
            <a:noAutofit/>
          </a:bodyPr>
          <a:lstStyle>
            <a:lvl1pPr marL="0" marR="0" lvl="0"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7"/>
        <p:cNvGrpSpPr/>
        <p:nvPr/>
      </p:nvGrpSpPr>
      <p:grpSpPr>
        <a:xfrm>
          <a:off x="0" y="0"/>
          <a:ext cx="0" cy="0"/>
          <a:chOff x="0" y="0"/>
          <a:chExt cx="0" cy="0"/>
        </a:xfrm>
      </p:grpSpPr>
      <p:sp>
        <p:nvSpPr>
          <p:cNvPr id="138" name="Google Shape;138;p57"/>
          <p:cNvSpPr txBox="1">
            <a:spLocks noGrp="1"/>
          </p:cNvSpPr>
          <p:nvPr>
            <p:ph type="title"/>
          </p:nvPr>
        </p:nvSpPr>
        <p:spPr>
          <a:xfrm rot="5400000">
            <a:off x="4727575" y="2171700"/>
            <a:ext cx="5853113" cy="2055813"/>
          </a:xfrm>
          <a:prstGeom prst="rect">
            <a:avLst/>
          </a:prstGeom>
          <a:noFill/>
          <a:ln>
            <a:noFill/>
          </a:ln>
        </p:spPr>
        <p:txBody>
          <a:bodyPr spcFirstLastPara="1" wrap="square" lIns="0" tIns="0" rIns="0" bIns="0" anchor="ctr" anchorCtr="0">
            <a:noAutofit/>
          </a:bodyPr>
          <a:lstStyle>
            <a:lvl1pPr lvl="0" algn="l">
              <a:lnSpc>
                <a:spcPct val="93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a:endParaRPr/>
          </a:p>
        </p:txBody>
      </p:sp>
      <p:sp>
        <p:nvSpPr>
          <p:cNvPr id="139" name="Google Shape;139;p57"/>
          <p:cNvSpPr txBox="1">
            <a:spLocks noGrp="1"/>
          </p:cNvSpPr>
          <p:nvPr>
            <p:ph type="body" idx="1"/>
          </p:nvPr>
        </p:nvSpPr>
        <p:spPr>
          <a:xfrm rot="5400000">
            <a:off x="538956" y="191294"/>
            <a:ext cx="5853113" cy="6016625"/>
          </a:xfrm>
          <a:prstGeom prst="rect">
            <a:avLst/>
          </a:prstGeom>
          <a:noFill/>
          <a:ln>
            <a:noFill/>
          </a:ln>
        </p:spPr>
        <p:txBody>
          <a:bodyPr spcFirstLastPara="1" wrap="square" lIns="0" tIns="12225" rIns="0" bIns="0" anchor="t" anchorCtr="0">
            <a:noAutofit/>
          </a:bodyPr>
          <a:lstStyle>
            <a:lvl1pPr marL="457200" lvl="0" indent="-228600" algn="l">
              <a:lnSpc>
                <a:spcPct val="93000"/>
              </a:lnSpc>
              <a:spcBef>
                <a:spcPts val="0"/>
              </a:spcBef>
              <a:spcAft>
                <a:spcPts val="0"/>
              </a:spcAft>
              <a:buSzPts val="1400"/>
              <a:buNone/>
              <a:defRPr/>
            </a:lvl1pPr>
            <a:lvl2pPr marL="914400" lvl="1" indent="-228600" algn="l">
              <a:lnSpc>
                <a:spcPct val="93000"/>
              </a:lnSpc>
              <a:spcBef>
                <a:spcPts val="1425"/>
              </a:spcBef>
              <a:spcAft>
                <a:spcPts val="0"/>
              </a:spcAft>
              <a:buSzPts val="1400"/>
              <a:buNone/>
              <a:defRPr/>
            </a:lvl2pPr>
            <a:lvl3pPr marL="1371600" lvl="2" indent="-228600" algn="l">
              <a:lnSpc>
                <a:spcPct val="93000"/>
              </a:lnSpc>
              <a:spcBef>
                <a:spcPts val="1138"/>
              </a:spcBef>
              <a:spcAft>
                <a:spcPts val="0"/>
              </a:spcAft>
              <a:buSzPts val="1400"/>
              <a:buNone/>
              <a:defRPr/>
            </a:lvl3pPr>
            <a:lvl4pPr marL="1828800" lvl="3" indent="-228600" algn="l">
              <a:lnSpc>
                <a:spcPct val="93000"/>
              </a:lnSpc>
              <a:spcBef>
                <a:spcPts val="850"/>
              </a:spcBef>
              <a:spcAft>
                <a:spcPts val="0"/>
              </a:spcAft>
              <a:buSzPts val="1400"/>
              <a:buNone/>
              <a:defRPr/>
            </a:lvl4pPr>
            <a:lvl5pPr marL="2286000" lvl="4" indent="-228600" algn="l">
              <a:lnSpc>
                <a:spcPct val="93000"/>
              </a:lnSpc>
              <a:spcBef>
                <a:spcPts val="575"/>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0" name="Google Shape;140;p57"/>
          <p:cNvSpPr txBox="1">
            <a:spLocks noGrp="1"/>
          </p:cNvSpPr>
          <p:nvPr>
            <p:ph type="sldNum" idx="12"/>
          </p:nvPr>
        </p:nvSpPr>
        <p:spPr>
          <a:xfrm>
            <a:off x="6553200" y="6248400"/>
            <a:ext cx="2116138" cy="439738"/>
          </a:xfrm>
          <a:prstGeom prst="rect">
            <a:avLst/>
          </a:prstGeom>
          <a:noFill/>
          <a:ln>
            <a:noFill/>
          </a:ln>
        </p:spPr>
        <p:txBody>
          <a:bodyPr spcFirstLastPara="1" wrap="square" lIns="90000" tIns="46800" rIns="90000" bIns="46800" anchor="b" anchorCtr="0">
            <a:noAutofit/>
          </a:bodyPr>
          <a:lstStyle>
            <a:lvl1pPr marL="0" marR="0" lvl="0"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7"/>
        <p:cNvGrpSpPr/>
        <p:nvPr/>
      </p:nvGrpSpPr>
      <p:grpSpPr>
        <a:xfrm>
          <a:off x="0" y="0"/>
          <a:ext cx="0" cy="0"/>
          <a:chOff x="0" y="0"/>
          <a:chExt cx="0" cy="0"/>
        </a:xfrm>
      </p:grpSpPr>
      <p:sp>
        <p:nvSpPr>
          <p:cNvPr id="38" name="Google Shape;38;p39"/>
          <p:cNvSpPr txBox="1">
            <a:spLocks noGrp="1"/>
          </p:cNvSpPr>
          <p:nvPr>
            <p:ph type="title"/>
          </p:nvPr>
        </p:nvSpPr>
        <p:spPr>
          <a:xfrm>
            <a:off x="457200" y="273050"/>
            <a:ext cx="8224838" cy="1139825"/>
          </a:xfrm>
          <a:prstGeom prst="rect">
            <a:avLst/>
          </a:prstGeom>
          <a:noFill/>
          <a:ln>
            <a:noFill/>
          </a:ln>
        </p:spPr>
        <p:txBody>
          <a:bodyPr spcFirstLastPara="1" wrap="square" lIns="0" tIns="0" rIns="0" bIns="0" anchor="ctr" anchorCtr="0">
            <a:noAutofit/>
          </a:bodyPr>
          <a:lstStyle>
            <a:lvl1pPr lvl="0" algn="l">
              <a:lnSpc>
                <a:spcPct val="93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a:endParaRPr/>
          </a:p>
        </p:txBody>
      </p:sp>
      <p:sp>
        <p:nvSpPr>
          <p:cNvPr id="39" name="Google Shape;39;p39"/>
          <p:cNvSpPr txBox="1">
            <a:spLocks noGrp="1"/>
          </p:cNvSpPr>
          <p:nvPr>
            <p:ph type="body" idx="1"/>
          </p:nvPr>
        </p:nvSpPr>
        <p:spPr>
          <a:xfrm>
            <a:off x="457200" y="1604963"/>
            <a:ext cx="8224838" cy="4521200"/>
          </a:xfrm>
          <a:prstGeom prst="rect">
            <a:avLst/>
          </a:prstGeom>
          <a:noFill/>
          <a:ln>
            <a:noFill/>
          </a:ln>
        </p:spPr>
        <p:txBody>
          <a:bodyPr spcFirstLastPara="1" wrap="square" lIns="0" tIns="12225" rIns="0" bIns="0" anchor="t" anchorCtr="0">
            <a:noAutofit/>
          </a:bodyPr>
          <a:lstStyle>
            <a:lvl1pPr marL="457200" lvl="0" indent="-228600" algn="l">
              <a:lnSpc>
                <a:spcPct val="93000"/>
              </a:lnSpc>
              <a:spcBef>
                <a:spcPts val="0"/>
              </a:spcBef>
              <a:spcAft>
                <a:spcPts val="0"/>
              </a:spcAft>
              <a:buSzPts val="1400"/>
              <a:buNone/>
              <a:defRPr/>
            </a:lvl1pPr>
            <a:lvl2pPr marL="914400" lvl="1" indent="-228600" algn="l">
              <a:lnSpc>
                <a:spcPct val="93000"/>
              </a:lnSpc>
              <a:spcBef>
                <a:spcPts val="1425"/>
              </a:spcBef>
              <a:spcAft>
                <a:spcPts val="0"/>
              </a:spcAft>
              <a:buSzPts val="1400"/>
              <a:buNone/>
              <a:defRPr/>
            </a:lvl2pPr>
            <a:lvl3pPr marL="1371600" lvl="2" indent="-228600" algn="l">
              <a:lnSpc>
                <a:spcPct val="93000"/>
              </a:lnSpc>
              <a:spcBef>
                <a:spcPts val="1138"/>
              </a:spcBef>
              <a:spcAft>
                <a:spcPts val="0"/>
              </a:spcAft>
              <a:buSzPts val="1400"/>
              <a:buNone/>
              <a:defRPr/>
            </a:lvl3pPr>
            <a:lvl4pPr marL="1828800" lvl="3" indent="-228600" algn="l">
              <a:lnSpc>
                <a:spcPct val="93000"/>
              </a:lnSpc>
              <a:spcBef>
                <a:spcPts val="850"/>
              </a:spcBef>
              <a:spcAft>
                <a:spcPts val="0"/>
              </a:spcAft>
              <a:buSzPts val="1400"/>
              <a:buNone/>
              <a:defRPr/>
            </a:lvl4pPr>
            <a:lvl5pPr marL="2286000" lvl="4" indent="-228600" algn="l">
              <a:lnSpc>
                <a:spcPct val="93000"/>
              </a:lnSpc>
              <a:spcBef>
                <a:spcPts val="575"/>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39"/>
          <p:cNvSpPr txBox="1">
            <a:spLocks noGrp="1"/>
          </p:cNvSpPr>
          <p:nvPr>
            <p:ph type="sldNum" idx="12"/>
          </p:nvPr>
        </p:nvSpPr>
        <p:spPr>
          <a:xfrm>
            <a:off x="6553200" y="6248400"/>
            <a:ext cx="2116138" cy="439738"/>
          </a:xfrm>
          <a:prstGeom prst="rect">
            <a:avLst/>
          </a:prstGeom>
          <a:noFill/>
          <a:ln>
            <a:noFill/>
          </a:ln>
        </p:spPr>
        <p:txBody>
          <a:bodyPr spcFirstLastPara="1" wrap="square" lIns="90000" tIns="46800" rIns="90000" bIns="46800" anchor="b" anchorCtr="0">
            <a:noAutofit/>
          </a:bodyPr>
          <a:lstStyle>
            <a:lvl1pPr marL="0" marR="0" lvl="0"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1"/>
        <p:cNvGrpSpPr/>
        <p:nvPr/>
      </p:nvGrpSpPr>
      <p:grpSpPr>
        <a:xfrm>
          <a:off x="0" y="0"/>
          <a:ext cx="0" cy="0"/>
          <a:chOff x="0" y="0"/>
          <a:chExt cx="0" cy="0"/>
        </a:xfrm>
      </p:grpSpPr>
      <p:sp>
        <p:nvSpPr>
          <p:cNvPr id="42" name="Google Shape;42;p40"/>
          <p:cNvSpPr txBox="1">
            <a:spLocks noGrp="1"/>
          </p:cNvSpPr>
          <p:nvPr>
            <p:ph type="title"/>
          </p:nvPr>
        </p:nvSpPr>
        <p:spPr>
          <a:xfrm>
            <a:off x="623888" y="1709738"/>
            <a:ext cx="7886700" cy="2852737"/>
          </a:xfrm>
          <a:prstGeom prst="rect">
            <a:avLst/>
          </a:prstGeom>
          <a:noFill/>
          <a:ln>
            <a:noFill/>
          </a:ln>
        </p:spPr>
        <p:txBody>
          <a:bodyPr spcFirstLastPara="1" wrap="square" lIns="0" tIns="0" rIns="0" bIns="0" anchor="b" anchorCtr="0">
            <a:noAutofit/>
          </a:bodyPr>
          <a:lstStyle>
            <a:lvl1pPr lvl="0" algn="l">
              <a:lnSpc>
                <a:spcPct val="93000"/>
              </a:lnSpc>
              <a:spcBef>
                <a:spcPts val="0"/>
              </a:spcBef>
              <a:spcAft>
                <a:spcPts val="0"/>
              </a:spcAft>
              <a:buSzPts val="1400"/>
              <a:buNone/>
              <a:defRPr sz="6000"/>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a:endParaRPr/>
          </a:p>
        </p:txBody>
      </p:sp>
      <p:sp>
        <p:nvSpPr>
          <p:cNvPr id="43" name="Google Shape;43;p40"/>
          <p:cNvSpPr txBox="1">
            <a:spLocks noGrp="1"/>
          </p:cNvSpPr>
          <p:nvPr>
            <p:ph type="body" idx="1"/>
          </p:nvPr>
        </p:nvSpPr>
        <p:spPr>
          <a:xfrm>
            <a:off x="623888" y="4589463"/>
            <a:ext cx="7886700" cy="1500187"/>
          </a:xfrm>
          <a:prstGeom prst="rect">
            <a:avLst/>
          </a:prstGeom>
          <a:noFill/>
          <a:ln>
            <a:noFill/>
          </a:ln>
        </p:spPr>
        <p:txBody>
          <a:bodyPr spcFirstLastPara="1" wrap="square" lIns="0" tIns="12225" rIns="0" bIns="0" anchor="t" anchorCtr="0">
            <a:noAutofit/>
          </a:bodyPr>
          <a:lstStyle>
            <a:lvl1pPr marL="457200" lvl="0" indent="-228600" algn="l">
              <a:lnSpc>
                <a:spcPct val="93000"/>
              </a:lnSpc>
              <a:spcBef>
                <a:spcPts val="0"/>
              </a:spcBef>
              <a:spcAft>
                <a:spcPts val="0"/>
              </a:spcAft>
              <a:buSzPts val="2400"/>
              <a:buNone/>
              <a:defRPr sz="2400"/>
            </a:lvl1pPr>
            <a:lvl2pPr marL="914400" lvl="1" indent="-228600" algn="l">
              <a:lnSpc>
                <a:spcPct val="93000"/>
              </a:lnSpc>
              <a:spcBef>
                <a:spcPts val="1425"/>
              </a:spcBef>
              <a:spcAft>
                <a:spcPts val="0"/>
              </a:spcAft>
              <a:buSzPts val="2000"/>
              <a:buNone/>
              <a:defRPr sz="2000"/>
            </a:lvl2pPr>
            <a:lvl3pPr marL="1371600" lvl="2" indent="-228600" algn="l">
              <a:lnSpc>
                <a:spcPct val="93000"/>
              </a:lnSpc>
              <a:spcBef>
                <a:spcPts val="1138"/>
              </a:spcBef>
              <a:spcAft>
                <a:spcPts val="0"/>
              </a:spcAft>
              <a:buSzPts val="1800"/>
              <a:buNone/>
              <a:defRPr sz="1800"/>
            </a:lvl3pPr>
            <a:lvl4pPr marL="1828800" lvl="3" indent="-228600" algn="l">
              <a:lnSpc>
                <a:spcPct val="93000"/>
              </a:lnSpc>
              <a:spcBef>
                <a:spcPts val="850"/>
              </a:spcBef>
              <a:spcAft>
                <a:spcPts val="0"/>
              </a:spcAft>
              <a:buSzPts val="1600"/>
              <a:buNone/>
              <a:defRPr sz="1600"/>
            </a:lvl4pPr>
            <a:lvl5pPr marL="2286000" lvl="4" indent="-228600" algn="l">
              <a:lnSpc>
                <a:spcPct val="93000"/>
              </a:lnSpc>
              <a:spcBef>
                <a:spcPts val="575"/>
              </a:spcBef>
              <a:spcAft>
                <a:spcPts val="0"/>
              </a:spcAft>
              <a:buSzPts val="1600"/>
              <a:buNone/>
              <a:defRPr sz="1600"/>
            </a:lvl5pPr>
            <a:lvl6pPr marL="2743200" lvl="5" indent="-228600" algn="l">
              <a:lnSpc>
                <a:spcPct val="90000"/>
              </a:lnSpc>
              <a:spcBef>
                <a:spcPts val="500"/>
              </a:spcBef>
              <a:spcAft>
                <a:spcPts val="0"/>
              </a:spcAft>
              <a:buClr>
                <a:schemeClr val="dk1"/>
              </a:buClr>
              <a:buSzPts val="1600"/>
              <a:buNone/>
              <a:defRPr sz="1600"/>
            </a:lvl6pPr>
            <a:lvl7pPr marL="3200400" lvl="6" indent="-228600" algn="l">
              <a:lnSpc>
                <a:spcPct val="90000"/>
              </a:lnSpc>
              <a:spcBef>
                <a:spcPts val="500"/>
              </a:spcBef>
              <a:spcAft>
                <a:spcPts val="0"/>
              </a:spcAft>
              <a:buClr>
                <a:schemeClr val="dk1"/>
              </a:buClr>
              <a:buSzPts val="1600"/>
              <a:buNone/>
              <a:defRPr sz="1600"/>
            </a:lvl7pPr>
            <a:lvl8pPr marL="3657600" lvl="7" indent="-228600" algn="l">
              <a:lnSpc>
                <a:spcPct val="90000"/>
              </a:lnSpc>
              <a:spcBef>
                <a:spcPts val="500"/>
              </a:spcBef>
              <a:spcAft>
                <a:spcPts val="0"/>
              </a:spcAft>
              <a:buClr>
                <a:schemeClr val="dk1"/>
              </a:buClr>
              <a:buSzPts val="1600"/>
              <a:buNone/>
              <a:defRPr sz="1600"/>
            </a:lvl8pPr>
            <a:lvl9pPr marL="4114800" lvl="8" indent="-228600" algn="l">
              <a:lnSpc>
                <a:spcPct val="90000"/>
              </a:lnSpc>
              <a:spcBef>
                <a:spcPts val="500"/>
              </a:spcBef>
              <a:spcAft>
                <a:spcPts val="0"/>
              </a:spcAft>
              <a:buClr>
                <a:schemeClr val="dk1"/>
              </a:buClr>
              <a:buSzPts val="1600"/>
              <a:buNone/>
              <a:defRPr sz="1600"/>
            </a:lvl9pPr>
          </a:lstStyle>
          <a:p>
            <a:endParaRPr/>
          </a:p>
        </p:txBody>
      </p:sp>
      <p:sp>
        <p:nvSpPr>
          <p:cNvPr id="44" name="Google Shape;44;p40"/>
          <p:cNvSpPr txBox="1">
            <a:spLocks noGrp="1"/>
          </p:cNvSpPr>
          <p:nvPr>
            <p:ph type="sldNum" idx="12"/>
          </p:nvPr>
        </p:nvSpPr>
        <p:spPr>
          <a:xfrm>
            <a:off x="6553200" y="6248400"/>
            <a:ext cx="2116138" cy="439738"/>
          </a:xfrm>
          <a:prstGeom prst="rect">
            <a:avLst/>
          </a:prstGeom>
          <a:noFill/>
          <a:ln>
            <a:noFill/>
          </a:ln>
        </p:spPr>
        <p:txBody>
          <a:bodyPr spcFirstLastPara="1" wrap="square" lIns="90000" tIns="46800" rIns="90000" bIns="46800" anchor="b" anchorCtr="0">
            <a:noAutofit/>
          </a:bodyPr>
          <a:lstStyle>
            <a:lvl1pPr marL="0" marR="0" lvl="0"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5"/>
        <p:cNvGrpSpPr/>
        <p:nvPr/>
      </p:nvGrpSpPr>
      <p:grpSpPr>
        <a:xfrm>
          <a:off x="0" y="0"/>
          <a:ext cx="0" cy="0"/>
          <a:chOff x="0" y="0"/>
          <a:chExt cx="0" cy="0"/>
        </a:xfrm>
      </p:grpSpPr>
      <p:sp>
        <p:nvSpPr>
          <p:cNvPr id="46" name="Google Shape;46;p41"/>
          <p:cNvSpPr txBox="1">
            <a:spLocks noGrp="1"/>
          </p:cNvSpPr>
          <p:nvPr>
            <p:ph type="title"/>
          </p:nvPr>
        </p:nvSpPr>
        <p:spPr>
          <a:xfrm>
            <a:off x="457200" y="273050"/>
            <a:ext cx="8224838" cy="1139825"/>
          </a:xfrm>
          <a:prstGeom prst="rect">
            <a:avLst/>
          </a:prstGeom>
          <a:noFill/>
          <a:ln>
            <a:noFill/>
          </a:ln>
        </p:spPr>
        <p:txBody>
          <a:bodyPr spcFirstLastPara="1" wrap="square" lIns="0" tIns="0" rIns="0" bIns="0" anchor="ctr" anchorCtr="0">
            <a:noAutofit/>
          </a:bodyPr>
          <a:lstStyle>
            <a:lvl1pPr lvl="0" algn="l">
              <a:lnSpc>
                <a:spcPct val="93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a:endParaRPr/>
          </a:p>
        </p:txBody>
      </p:sp>
      <p:sp>
        <p:nvSpPr>
          <p:cNvPr id="47" name="Google Shape;47;p41"/>
          <p:cNvSpPr txBox="1">
            <a:spLocks noGrp="1"/>
          </p:cNvSpPr>
          <p:nvPr>
            <p:ph type="body" idx="1"/>
          </p:nvPr>
        </p:nvSpPr>
        <p:spPr>
          <a:xfrm>
            <a:off x="457200" y="1604963"/>
            <a:ext cx="4035425" cy="4521200"/>
          </a:xfrm>
          <a:prstGeom prst="rect">
            <a:avLst/>
          </a:prstGeom>
          <a:noFill/>
          <a:ln>
            <a:noFill/>
          </a:ln>
        </p:spPr>
        <p:txBody>
          <a:bodyPr spcFirstLastPara="1" wrap="square" lIns="0" tIns="12225" rIns="0" bIns="0" anchor="t" anchorCtr="0">
            <a:noAutofit/>
          </a:bodyPr>
          <a:lstStyle>
            <a:lvl1pPr marL="457200" lvl="0" indent="-228600" algn="l">
              <a:lnSpc>
                <a:spcPct val="93000"/>
              </a:lnSpc>
              <a:spcBef>
                <a:spcPts val="0"/>
              </a:spcBef>
              <a:spcAft>
                <a:spcPts val="0"/>
              </a:spcAft>
              <a:buSzPts val="1400"/>
              <a:buNone/>
              <a:defRPr/>
            </a:lvl1pPr>
            <a:lvl2pPr marL="914400" lvl="1" indent="-228600" algn="l">
              <a:lnSpc>
                <a:spcPct val="93000"/>
              </a:lnSpc>
              <a:spcBef>
                <a:spcPts val="1425"/>
              </a:spcBef>
              <a:spcAft>
                <a:spcPts val="0"/>
              </a:spcAft>
              <a:buSzPts val="1400"/>
              <a:buNone/>
              <a:defRPr/>
            </a:lvl2pPr>
            <a:lvl3pPr marL="1371600" lvl="2" indent="-228600" algn="l">
              <a:lnSpc>
                <a:spcPct val="93000"/>
              </a:lnSpc>
              <a:spcBef>
                <a:spcPts val="1138"/>
              </a:spcBef>
              <a:spcAft>
                <a:spcPts val="0"/>
              </a:spcAft>
              <a:buSzPts val="1400"/>
              <a:buNone/>
              <a:defRPr/>
            </a:lvl3pPr>
            <a:lvl4pPr marL="1828800" lvl="3" indent="-228600" algn="l">
              <a:lnSpc>
                <a:spcPct val="93000"/>
              </a:lnSpc>
              <a:spcBef>
                <a:spcPts val="850"/>
              </a:spcBef>
              <a:spcAft>
                <a:spcPts val="0"/>
              </a:spcAft>
              <a:buSzPts val="1400"/>
              <a:buNone/>
              <a:defRPr/>
            </a:lvl4pPr>
            <a:lvl5pPr marL="2286000" lvl="4" indent="-228600" algn="l">
              <a:lnSpc>
                <a:spcPct val="93000"/>
              </a:lnSpc>
              <a:spcBef>
                <a:spcPts val="575"/>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41"/>
          <p:cNvSpPr txBox="1">
            <a:spLocks noGrp="1"/>
          </p:cNvSpPr>
          <p:nvPr>
            <p:ph type="body" idx="2"/>
          </p:nvPr>
        </p:nvSpPr>
        <p:spPr>
          <a:xfrm>
            <a:off x="4645025" y="1604963"/>
            <a:ext cx="4037013" cy="4521200"/>
          </a:xfrm>
          <a:prstGeom prst="rect">
            <a:avLst/>
          </a:prstGeom>
          <a:noFill/>
          <a:ln>
            <a:noFill/>
          </a:ln>
        </p:spPr>
        <p:txBody>
          <a:bodyPr spcFirstLastPara="1" wrap="square" lIns="0" tIns="12225" rIns="0" bIns="0" anchor="t" anchorCtr="0">
            <a:noAutofit/>
          </a:bodyPr>
          <a:lstStyle>
            <a:lvl1pPr marL="457200" lvl="0" indent="-228600" algn="l">
              <a:lnSpc>
                <a:spcPct val="93000"/>
              </a:lnSpc>
              <a:spcBef>
                <a:spcPts val="0"/>
              </a:spcBef>
              <a:spcAft>
                <a:spcPts val="0"/>
              </a:spcAft>
              <a:buSzPts val="1400"/>
              <a:buNone/>
              <a:defRPr/>
            </a:lvl1pPr>
            <a:lvl2pPr marL="914400" lvl="1" indent="-228600" algn="l">
              <a:lnSpc>
                <a:spcPct val="93000"/>
              </a:lnSpc>
              <a:spcBef>
                <a:spcPts val="1425"/>
              </a:spcBef>
              <a:spcAft>
                <a:spcPts val="0"/>
              </a:spcAft>
              <a:buSzPts val="1400"/>
              <a:buNone/>
              <a:defRPr/>
            </a:lvl2pPr>
            <a:lvl3pPr marL="1371600" lvl="2" indent="-228600" algn="l">
              <a:lnSpc>
                <a:spcPct val="93000"/>
              </a:lnSpc>
              <a:spcBef>
                <a:spcPts val="1138"/>
              </a:spcBef>
              <a:spcAft>
                <a:spcPts val="0"/>
              </a:spcAft>
              <a:buSzPts val="1400"/>
              <a:buNone/>
              <a:defRPr/>
            </a:lvl3pPr>
            <a:lvl4pPr marL="1828800" lvl="3" indent="-228600" algn="l">
              <a:lnSpc>
                <a:spcPct val="93000"/>
              </a:lnSpc>
              <a:spcBef>
                <a:spcPts val="850"/>
              </a:spcBef>
              <a:spcAft>
                <a:spcPts val="0"/>
              </a:spcAft>
              <a:buSzPts val="1400"/>
              <a:buNone/>
              <a:defRPr/>
            </a:lvl4pPr>
            <a:lvl5pPr marL="2286000" lvl="4" indent="-228600" algn="l">
              <a:lnSpc>
                <a:spcPct val="93000"/>
              </a:lnSpc>
              <a:spcBef>
                <a:spcPts val="575"/>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41"/>
          <p:cNvSpPr txBox="1">
            <a:spLocks noGrp="1"/>
          </p:cNvSpPr>
          <p:nvPr>
            <p:ph type="sldNum" idx="12"/>
          </p:nvPr>
        </p:nvSpPr>
        <p:spPr>
          <a:xfrm>
            <a:off x="6553200" y="6248400"/>
            <a:ext cx="2116138" cy="439738"/>
          </a:xfrm>
          <a:prstGeom prst="rect">
            <a:avLst/>
          </a:prstGeom>
          <a:noFill/>
          <a:ln>
            <a:noFill/>
          </a:ln>
        </p:spPr>
        <p:txBody>
          <a:bodyPr spcFirstLastPara="1" wrap="square" lIns="90000" tIns="46800" rIns="90000" bIns="46800" anchor="b" anchorCtr="0">
            <a:noAutofit/>
          </a:bodyPr>
          <a:lstStyle>
            <a:lvl1pPr marL="0" marR="0" lvl="0"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0"/>
        <p:cNvGrpSpPr/>
        <p:nvPr/>
      </p:nvGrpSpPr>
      <p:grpSpPr>
        <a:xfrm>
          <a:off x="0" y="0"/>
          <a:ext cx="0" cy="0"/>
          <a:chOff x="0" y="0"/>
          <a:chExt cx="0" cy="0"/>
        </a:xfrm>
      </p:grpSpPr>
      <p:sp>
        <p:nvSpPr>
          <p:cNvPr id="51" name="Google Shape;51;p42"/>
          <p:cNvSpPr txBox="1">
            <a:spLocks noGrp="1"/>
          </p:cNvSpPr>
          <p:nvPr>
            <p:ph type="title"/>
          </p:nvPr>
        </p:nvSpPr>
        <p:spPr>
          <a:xfrm>
            <a:off x="630238" y="365125"/>
            <a:ext cx="7886700" cy="1325563"/>
          </a:xfrm>
          <a:prstGeom prst="rect">
            <a:avLst/>
          </a:prstGeom>
          <a:noFill/>
          <a:ln>
            <a:noFill/>
          </a:ln>
        </p:spPr>
        <p:txBody>
          <a:bodyPr spcFirstLastPara="1" wrap="square" lIns="0" tIns="0" rIns="0" bIns="0" anchor="ctr" anchorCtr="0">
            <a:noAutofit/>
          </a:bodyPr>
          <a:lstStyle>
            <a:lvl1pPr lvl="0" algn="l">
              <a:lnSpc>
                <a:spcPct val="93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a:endParaRPr/>
          </a:p>
        </p:txBody>
      </p:sp>
      <p:sp>
        <p:nvSpPr>
          <p:cNvPr id="52" name="Google Shape;52;p42"/>
          <p:cNvSpPr txBox="1">
            <a:spLocks noGrp="1"/>
          </p:cNvSpPr>
          <p:nvPr>
            <p:ph type="body" idx="1"/>
          </p:nvPr>
        </p:nvSpPr>
        <p:spPr>
          <a:xfrm>
            <a:off x="630238" y="1681163"/>
            <a:ext cx="3868737" cy="823912"/>
          </a:xfrm>
          <a:prstGeom prst="rect">
            <a:avLst/>
          </a:prstGeom>
          <a:noFill/>
          <a:ln>
            <a:noFill/>
          </a:ln>
        </p:spPr>
        <p:txBody>
          <a:bodyPr spcFirstLastPara="1" wrap="square" lIns="0" tIns="12225" rIns="0" bIns="0" anchor="b" anchorCtr="0">
            <a:noAutofit/>
          </a:bodyPr>
          <a:lstStyle>
            <a:lvl1pPr marL="457200" lvl="0" indent="-228600" algn="l">
              <a:lnSpc>
                <a:spcPct val="93000"/>
              </a:lnSpc>
              <a:spcBef>
                <a:spcPts val="0"/>
              </a:spcBef>
              <a:spcAft>
                <a:spcPts val="0"/>
              </a:spcAft>
              <a:buSzPts val="2400"/>
              <a:buNone/>
              <a:defRPr sz="2400" b="1"/>
            </a:lvl1pPr>
            <a:lvl2pPr marL="914400" lvl="1" indent="-228600" algn="l">
              <a:lnSpc>
                <a:spcPct val="93000"/>
              </a:lnSpc>
              <a:spcBef>
                <a:spcPts val="1425"/>
              </a:spcBef>
              <a:spcAft>
                <a:spcPts val="0"/>
              </a:spcAft>
              <a:buSzPts val="2000"/>
              <a:buNone/>
              <a:defRPr sz="2000" b="1"/>
            </a:lvl2pPr>
            <a:lvl3pPr marL="1371600" lvl="2" indent="-228600" algn="l">
              <a:lnSpc>
                <a:spcPct val="93000"/>
              </a:lnSpc>
              <a:spcBef>
                <a:spcPts val="1138"/>
              </a:spcBef>
              <a:spcAft>
                <a:spcPts val="0"/>
              </a:spcAft>
              <a:buSzPts val="1800"/>
              <a:buNone/>
              <a:defRPr sz="1800" b="1"/>
            </a:lvl3pPr>
            <a:lvl4pPr marL="1828800" lvl="3" indent="-228600" algn="l">
              <a:lnSpc>
                <a:spcPct val="93000"/>
              </a:lnSpc>
              <a:spcBef>
                <a:spcPts val="850"/>
              </a:spcBef>
              <a:spcAft>
                <a:spcPts val="0"/>
              </a:spcAft>
              <a:buSzPts val="1600"/>
              <a:buNone/>
              <a:defRPr sz="1600" b="1"/>
            </a:lvl4pPr>
            <a:lvl5pPr marL="2286000" lvl="4" indent="-228600" algn="l">
              <a:lnSpc>
                <a:spcPct val="93000"/>
              </a:lnSpc>
              <a:spcBef>
                <a:spcPts val="575"/>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3" name="Google Shape;53;p42"/>
          <p:cNvSpPr txBox="1">
            <a:spLocks noGrp="1"/>
          </p:cNvSpPr>
          <p:nvPr>
            <p:ph type="body" idx="2"/>
          </p:nvPr>
        </p:nvSpPr>
        <p:spPr>
          <a:xfrm>
            <a:off x="630238" y="2505075"/>
            <a:ext cx="3868737" cy="3684588"/>
          </a:xfrm>
          <a:prstGeom prst="rect">
            <a:avLst/>
          </a:prstGeom>
          <a:noFill/>
          <a:ln>
            <a:noFill/>
          </a:ln>
        </p:spPr>
        <p:txBody>
          <a:bodyPr spcFirstLastPara="1" wrap="square" lIns="0" tIns="12225" rIns="0" bIns="0" anchor="t" anchorCtr="0">
            <a:noAutofit/>
          </a:bodyPr>
          <a:lstStyle>
            <a:lvl1pPr marL="457200" lvl="0" indent="-228600" algn="l">
              <a:lnSpc>
                <a:spcPct val="93000"/>
              </a:lnSpc>
              <a:spcBef>
                <a:spcPts val="0"/>
              </a:spcBef>
              <a:spcAft>
                <a:spcPts val="0"/>
              </a:spcAft>
              <a:buSzPts val="1400"/>
              <a:buNone/>
              <a:defRPr/>
            </a:lvl1pPr>
            <a:lvl2pPr marL="914400" lvl="1" indent="-228600" algn="l">
              <a:lnSpc>
                <a:spcPct val="93000"/>
              </a:lnSpc>
              <a:spcBef>
                <a:spcPts val="1425"/>
              </a:spcBef>
              <a:spcAft>
                <a:spcPts val="0"/>
              </a:spcAft>
              <a:buSzPts val="1400"/>
              <a:buNone/>
              <a:defRPr/>
            </a:lvl2pPr>
            <a:lvl3pPr marL="1371600" lvl="2" indent="-228600" algn="l">
              <a:lnSpc>
                <a:spcPct val="93000"/>
              </a:lnSpc>
              <a:spcBef>
                <a:spcPts val="1138"/>
              </a:spcBef>
              <a:spcAft>
                <a:spcPts val="0"/>
              </a:spcAft>
              <a:buSzPts val="1400"/>
              <a:buNone/>
              <a:defRPr/>
            </a:lvl3pPr>
            <a:lvl4pPr marL="1828800" lvl="3" indent="-228600" algn="l">
              <a:lnSpc>
                <a:spcPct val="93000"/>
              </a:lnSpc>
              <a:spcBef>
                <a:spcPts val="850"/>
              </a:spcBef>
              <a:spcAft>
                <a:spcPts val="0"/>
              </a:spcAft>
              <a:buSzPts val="1400"/>
              <a:buNone/>
              <a:defRPr/>
            </a:lvl4pPr>
            <a:lvl5pPr marL="2286000" lvl="4" indent="-228600" algn="l">
              <a:lnSpc>
                <a:spcPct val="93000"/>
              </a:lnSpc>
              <a:spcBef>
                <a:spcPts val="575"/>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42"/>
          <p:cNvSpPr txBox="1">
            <a:spLocks noGrp="1"/>
          </p:cNvSpPr>
          <p:nvPr>
            <p:ph type="body" idx="3"/>
          </p:nvPr>
        </p:nvSpPr>
        <p:spPr>
          <a:xfrm>
            <a:off x="4629150" y="1681163"/>
            <a:ext cx="3887788" cy="823912"/>
          </a:xfrm>
          <a:prstGeom prst="rect">
            <a:avLst/>
          </a:prstGeom>
          <a:noFill/>
          <a:ln>
            <a:noFill/>
          </a:ln>
        </p:spPr>
        <p:txBody>
          <a:bodyPr spcFirstLastPara="1" wrap="square" lIns="0" tIns="12225" rIns="0" bIns="0" anchor="b" anchorCtr="0">
            <a:noAutofit/>
          </a:bodyPr>
          <a:lstStyle>
            <a:lvl1pPr marL="457200" lvl="0" indent="-228600" algn="l">
              <a:lnSpc>
                <a:spcPct val="93000"/>
              </a:lnSpc>
              <a:spcBef>
                <a:spcPts val="0"/>
              </a:spcBef>
              <a:spcAft>
                <a:spcPts val="0"/>
              </a:spcAft>
              <a:buSzPts val="2400"/>
              <a:buNone/>
              <a:defRPr sz="2400" b="1"/>
            </a:lvl1pPr>
            <a:lvl2pPr marL="914400" lvl="1" indent="-228600" algn="l">
              <a:lnSpc>
                <a:spcPct val="93000"/>
              </a:lnSpc>
              <a:spcBef>
                <a:spcPts val="1425"/>
              </a:spcBef>
              <a:spcAft>
                <a:spcPts val="0"/>
              </a:spcAft>
              <a:buSzPts val="2000"/>
              <a:buNone/>
              <a:defRPr sz="2000" b="1"/>
            </a:lvl2pPr>
            <a:lvl3pPr marL="1371600" lvl="2" indent="-228600" algn="l">
              <a:lnSpc>
                <a:spcPct val="93000"/>
              </a:lnSpc>
              <a:spcBef>
                <a:spcPts val="1138"/>
              </a:spcBef>
              <a:spcAft>
                <a:spcPts val="0"/>
              </a:spcAft>
              <a:buSzPts val="1800"/>
              <a:buNone/>
              <a:defRPr sz="1800" b="1"/>
            </a:lvl3pPr>
            <a:lvl4pPr marL="1828800" lvl="3" indent="-228600" algn="l">
              <a:lnSpc>
                <a:spcPct val="93000"/>
              </a:lnSpc>
              <a:spcBef>
                <a:spcPts val="850"/>
              </a:spcBef>
              <a:spcAft>
                <a:spcPts val="0"/>
              </a:spcAft>
              <a:buSzPts val="1600"/>
              <a:buNone/>
              <a:defRPr sz="1600" b="1"/>
            </a:lvl4pPr>
            <a:lvl5pPr marL="2286000" lvl="4" indent="-228600" algn="l">
              <a:lnSpc>
                <a:spcPct val="93000"/>
              </a:lnSpc>
              <a:spcBef>
                <a:spcPts val="575"/>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5" name="Google Shape;55;p42"/>
          <p:cNvSpPr txBox="1">
            <a:spLocks noGrp="1"/>
          </p:cNvSpPr>
          <p:nvPr>
            <p:ph type="body" idx="4"/>
          </p:nvPr>
        </p:nvSpPr>
        <p:spPr>
          <a:xfrm>
            <a:off x="4629150" y="2505075"/>
            <a:ext cx="3887788" cy="3684588"/>
          </a:xfrm>
          <a:prstGeom prst="rect">
            <a:avLst/>
          </a:prstGeom>
          <a:noFill/>
          <a:ln>
            <a:noFill/>
          </a:ln>
        </p:spPr>
        <p:txBody>
          <a:bodyPr spcFirstLastPara="1" wrap="square" lIns="0" tIns="12225" rIns="0" bIns="0" anchor="t" anchorCtr="0">
            <a:noAutofit/>
          </a:bodyPr>
          <a:lstStyle>
            <a:lvl1pPr marL="457200" lvl="0" indent="-228600" algn="l">
              <a:lnSpc>
                <a:spcPct val="93000"/>
              </a:lnSpc>
              <a:spcBef>
                <a:spcPts val="0"/>
              </a:spcBef>
              <a:spcAft>
                <a:spcPts val="0"/>
              </a:spcAft>
              <a:buSzPts val="1400"/>
              <a:buNone/>
              <a:defRPr/>
            </a:lvl1pPr>
            <a:lvl2pPr marL="914400" lvl="1" indent="-228600" algn="l">
              <a:lnSpc>
                <a:spcPct val="93000"/>
              </a:lnSpc>
              <a:spcBef>
                <a:spcPts val="1425"/>
              </a:spcBef>
              <a:spcAft>
                <a:spcPts val="0"/>
              </a:spcAft>
              <a:buSzPts val="1400"/>
              <a:buNone/>
              <a:defRPr/>
            </a:lvl2pPr>
            <a:lvl3pPr marL="1371600" lvl="2" indent="-228600" algn="l">
              <a:lnSpc>
                <a:spcPct val="93000"/>
              </a:lnSpc>
              <a:spcBef>
                <a:spcPts val="1138"/>
              </a:spcBef>
              <a:spcAft>
                <a:spcPts val="0"/>
              </a:spcAft>
              <a:buSzPts val="1400"/>
              <a:buNone/>
              <a:defRPr/>
            </a:lvl3pPr>
            <a:lvl4pPr marL="1828800" lvl="3" indent="-228600" algn="l">
              <a:lnSpc>
                <a:spcPct val="93000"/>
              </a:lnSpc>
              <a:spcBef>
                <a:spcPts val="850"/>
              </a:spcBef>
              <a:spcAft>
                <a:spcPts val="0"/>
              </a:spcAft>
              <a:buSzPts val="1400"/>
              <a:buNone/>
              <a:defRPr/>
            </a:lvl4pPr>
            <a:lvl5pPr marL="2286000" lvl="4" indent="-228600" algn="l">
              <a:lnSpc>
                <a:spcPct val="93000"/>
              </a:lnSpc>
              <a:spcBef>
                <a:spcPts val="575"/>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42"/>
          <p:cNvSpPr txBox="1">
            <a:spLocks noGrp="1"/>
          </p:cNvSpPr>
          <p:nvPr>
            <p:ph type="sldNum" idx="12"/>
          </p:nvPr>
        </p:nvSpPr>
        <p:spPr>
          <a:xfrm>
            <a:off x="6553200" y="6248400"/>
            <a:ext cx="2116138" cy="439738"/>
          </a:xfrm>
          <a:prstGeom prst="rect">
            <a:avLst/>
          </a:prstGeom>
          <a:noFill/>
          <a:ln>
            <a:noFill/>
          </a:ln>
        </p:spPr>
        <p:txBody>
          <a:bodyPr spcFirstLastPara="1" wrap="square" lIns="90000" tIns="46800" rIns="90000" bIns="46800" anchor="b" anchorCtr="0">
            <a:noAutofit/>
          </a:bodyPr>
          <a:lstStyle>
            <a:lvl1pPr marL="0" marR="0" lvl="0"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7"/>
        <p:cNvGrpSpPr/>
        <p:nvPr/>
      </p:nvGrpSpPr>
      <p:grpSpPr>
        <a:xfrm>
          <a:off x="0" y="0"/>
          <a:ext cx="0" cy="0"/>
          <a:chOff x="0" y="0"/>
          <a:chExt cx="0" cy="0"/>
        </a:xfrm>
      </p:grpSpPr>
      <p:sp>
        <p:nvSpPr>
          <p:cNvPr id="58" name="Google Shape;58;p43"/>
          <p:cNvSpPr txBox="1">
            <a:spLocks noGrp="1"/>
          </p:cNvSpPr>
          <p:nvPr>
            <p:ph type="title"/>
          </p:nvPr>
        </p:nvSpPr>
        <p:spPr>
          <a:xfrm>
            <a:off x="457200" y="273050"/>
            <a:ext cx="8224838" cy="1139825"/>
          </a:xfrm>
          <a:prstGeom prst="rect">
            <a:avLst/>
          </a:prstGeom>
          <a:noFill/>
          <a:ln>
            <a:noFill/>
          </a:ln>
        </p:spPr>
        <p:txBody>
          <a:bodyPr spcFirstLastPara="1" wrap="square" lIns="0" tIns="0" rIns="0" bIns="0" anchor="ctr" anchorCtr="0">
            <a:noAutofit/>
          </a:bodyPr>
          <a:lstStyle>
            <a:lvl1pPr lvl="0" algn="l">
              <a:lnSpc>
                <a:spcPct val="93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a:endParaRPr/>
          </a:p>
        </p:txBody>
      </p:sp>
      <p:sp>
        <p:nvSpPr>
          <p:cNvPr id="59" name="Google Shape;59;p43"/>
          <p:cNvSpPr txBox="1">
            <a:spLocks noGrp="1"/>
          </p:cNvSpPr>
          <p:nvPr>
            <p:ph type="sldNum" idx="12"/>
          </p:nvPr>
        </p:nvSpPr>
        <p:spPr>
          <a:xfrm>
            <a:off x="6553200" y="6248400"/>
            <a:ext cx="2116138" cy="439738"/>
          </a:xfrm>
          <a:prstGeom prst="rect">
            <a:avLst/>
          </a:prstGeom>
          <a:noFill/>
          <a:ln>
            <a:noFill/>
          </a:ln>
        </p:spPr>
        <p:txBody>
          <a:bodyPr spcFirstLastPara="1" wrap="square" lIns="90000" tIns="46800" rIns="90000" bIns="46800" anchor="b" anchorCtr="0">
            <a:noAutofit/>
          </a:bodyPr>
          <a:lstStyle>
            <a:lvl1pPr marL="0" marR="0" lvl="0"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p44"/>
          <p:cNvSpPr txBox="1">
            <a:spLocks noGrp="1"/>
          </p:cNvSpPr>
          <p:nvPr>
            <p:ph type="title"/>
          </p:nvPr>
        </p:nvSpPr>
        <p:spPr>
          <a:xfrm>
            <a:off x="630238" y="457200"/>
            <a:ext cx="2949575" cy="1600200"/>
          </a:xfrm>
          <a:prstGeom prst="rect">
            <a:avLst/>
          </a:prstGeom>
          <a:noFill/>
          <a:ln>
            <a:noFill/>
          </a:ln>
        </p:spPr>
        <p:txBody>
          <a:bodyPr spcFirstLastPara="1" wrap="square" lIns="0" tIns="0" rIns="0" bIns="0" anchor="b" anchorCtr="0">
            <a:noAutofit/>
          </a:bodyPr>
          <a:lstStyle>
            <a:lvl1pPr lvl="0" algn="l">
              <a:lnSpc>
                <a:spcPct val="93000"/>
              </a:lnSpc>
              <a:spcBef>
                <a:spcPts val="0"/>
              </a:spcBef>
              <a:spcAft>
                <a:spcPts val="0"/>
              </a:spcAft>
              <a:buSzPts val="1400"/>
              <a:buNone/>
              <a:defRPr sz="3200"/>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a:endParaRPr/>
          </a:p>
        </p:txBody>
      </p:sp>
      <p:sp>
        <p:nvSpPr>
          <p:cNvPr id="62" name="Google Shape;62;p44"/>
          <p:cNvSpPr txBox="1">
            <a:spLocks noGrp="1"/>
          </p:cNvSpPr>
          <p:nvPr>
            <p:ph type="body" idx="1"/>
          </p:nvPr>
        </p:nvSpPr>
        <p:spPr>
          <a:xfrm>
            <a:off x="3887788" y="987425"/>
            <a:ext cx="4629150" cy="4873625"/>
          </a:xfrm>
          <a:prstGeom prst="rect">
            <a:avLst/>
          </a:prstGeom>
          <a:noFill/>
          <a:ln>
            <a:noFill/>
          </a:ln>
        </p:spPr>
        <p:txBody>
          <a:bodyPr spcFirstLastPara="1" wrap="square" lIns="0" tIns="12225" rIns="0" bIns="0" anchor="t" anchorCtr="0">
            <a:noAutofit/>
          </a:bodyPr>
          <a:lstStyle>
            <a:lvl1pPr marL="457200" lvl="0" indent="-228600" algn="l">
              <a:lnSpc>
                <a:spcPct val="93000"/>
              </a:lnSpc>
              <a:spcBef>
                <a:spcPts val="0"/>
              </a:spcBef>
              <a:spcAft>
                <a:spcPts val="0"/>
              </a:spcAft>
              <a:buSzPts val="1400"/>
              <a:buNone/>
              <a:defRPr sz="3200"/>
            </a:lvl1pPr>
            <a:lvl2pPr marL="914400" lvl="1" indent="-228600" algn="l">
              <a:lnSpc>
                <a:spcPct val="93000"/>
              </a:lnSpc>
              <a:spcBef>
                <a:spcPts val="1425"/>
              </a:spcBef>
              <a:spcAft>
                <a:spcPts val="0"/>
              </a:spcAft>
              <a:buSzPts val="1400"/>
              <a:buNone/>
              <a:defRPr sz="2800"/>
            </a:lvl2pPr>
            <a:lvl3pPr marL="1371600" lvl="2" indent="-228600" algn="l">
              <a:lnSpc>
                <a:spcPct val="93000"/>
              </a:lnSpc>
              <a:spcBef>
                <a:spcPts val="1138"/>
              </a:spcBef>
              <a:spcAft>
                <a:spcPts val="0"/>
              </a:spcAft>
              <a:buSzPts val="1400"/>
              <a:buNone/>
              <a:defRPr sz="2400"/>
            </a:lvl3pPr>
            <a:lvl4pPr marL="1828800" lvl="3" indent="-228600" algn="l">
              <a:lnSpc>
                <a:spcPct val="93000"/>
              </a:lnSpc>
              <a:spcBef>
                <a:spcPts val="850"/>
              </a:spcBef>
              <a:spcAft>
                <a:spcPts val="0"/>
              </a:spcAft>
              <a:buSzPts val="1400"/>
              <a:buNone/>
              <a:defRPr sz="2000"/>
            </a:lvl4pPr>
            <a:lvl5pPr marL="2286000" lvl="4" indent="-228600" algn="l">
              <a:lnSpc>
                <a:spcPct val="93000"/>
              </a:lnSpc>
              <a:spcBef>
                <a:spcPts val="575"/>
              </a:spcBef>
              <a:spcAft>
                <a:spcPts val="0"/>
              </a:spcAft>
              <a:buSzPts val="1400"/>
              <a:buNone/>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3" name="Google Shape;63;p44"/>
          <p:cNvSpPr txBox="1">
            <a:spLocks noGrp="1"/>
          </p:cNvSpPr>
          <p:nvPr>
            <p:ph type="body" idx="2"/>
          </p:nvPr>
        </p:nvSpPr>
        <p:spPr>
          <a:xfrm>
            <a:off x="630238" y="2057400"/>
            <a:ext cx="2949575" cy="3811588"/>
          </a:xfrm>
          <a:prstGeom prst="rect">
            <a:avLst/>
          </a:prstGeom>
          <a:noFill/>
          <a:ln>
            <a:noFill/>
          </a:ln>
        </p:spPr>
        <p:txBody>
          <a:bodyPr spcFirstLastPara="1" wrap="square" lIns="0" tIns="12225" rIns="0" bIns="0" anchor="t" anchorCtr="0">
            <a:noAutofit/>
          </a:bodyPr>
          <a:lstStyle>
            <a:lvl1pPr marL="457200" lvl="0" indent="-228600" algn="l">
              <a:lnSpc>
                <a:spcPct val="93000"/>
              </a:lnSpc>
              <a:spcBef>
                <a:spcPts val="0"/>
              </a:spcBef>
              <a:spcAft>
                <a:spcPts val="0"/>
              </a:spcAft>
              <a:buSzPts val="1600"/>
              <a:buNone/>
              <a:defRPr sz="1600"/>
            </a:lvl1pPr>
            <a:lvl2pPr marL="914400" lvl="1" indent="-228600" algn="l">
              <a:lnSpc>
                <a:spcPct val="93000"/>
              </a:lnSpc>
              <a:spcBef>
                <a:spcPts val="1425"/>
              </a:spcBef>
              <a:spcAft>
                <a:spcPts val="0"/>
              </a:spcAft>
              <a:buSzPts val="1400"/>
              <a:buNone/>
              <a:defRPr sz="1400"/>
            </a:lvl2pPr>
            <a:lvl3pPr marL="1371600" lvl="2" indent="-228600" algn="l">
              <a:lnSpc>
                <a:spcPct val="93000"/>
              </a:lnSpc>
              <a:spcBef>
                <a:spcPts val="1138"/>
              </a:spcBef>
              <a:spcAft>
                <a:spcPts val="0"/>
              </a:spcAft>
              <a:buSzPts val="1200"/>
              <a:buNone/>
              <a:defRPr sz="1200"/>
            </a:lvl3pPr>
            <a:lvl4pPr marL="1828800" lvl="3" indent="-228600" algn="l">
              <a:lnSpc>
                <a:spcPct val="93000"/>
              </a:lnSpc>
              <a:spcBef>
                <a:spcPts val="850"/>
              </a:spcBef>
              <a:spcAft>
                <a:spcPts val="0"/>
              </a:spcAft>
              <a:buSzPts val="1000"/>
              <a:buNone/>
              <a:defRPr sz="1000"/>
            </a:lvl4pPr>
            <a:lvl5pPr marL="2286000" lvl="4" indent="-228600" algn="l">
              <a:lnSpc>
                <a:spcPct val="93000"/>
              </a:lnSpc>
              <a:spcBef>
                <a:spcPts val="575"/>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4" name="Google Shape;64;p44"/>
          <p:cNvSpPr txBox="1">
            <a:spLocks noGrp="1"/>
          </p:cNvSpPr>
          <p:nvPr>
            <p:ph type="sldNum" idx="12"/>
          </p:nvPr>
        </p:nvSpPr>
        <p:spPr>
          <a:xfrm>
            <a:off x="6553200" y="6248400"/>
            <a:ext cx="2116138" cy="439738"/>
          </a:xfrm>
          <a:prstGeom prst="rect">
            <a:avLst/>
          </a:prstGeom>
          <a:noFill/>
          <a:ln>
            <a:noFill/>
          </a:ln>
        </p:spPr>
        <p:txBody>
          <a:bodyPr spcFirstLastPara="1" wrap="square" lIns="90000" tIns="46800" rIns="90000" bIns="46800" anchor="b" anchorCtr="0">
            <a:noAutofit/>
          </a:bodyPr>
          <a:lstStyle>
            <a:lvl1pPr marL="0" marR="0" lvl="0"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45"/>
          <p:cNvSpPr txBox="1">
            <a:spLocks noGrp="1"/>
          </p:cNvSpPr>
          <p:nvPr>
            <p:ph type="title"/>
          </p:nvPr>
        </p:nvSpPr>
        <p:spPr>
          <a:xfrm>
            <a:off x="630238" y="457200"/>
            <a:ext cx="2949575" cy="1600200"/>
          </a:xfrm>
          <a:prstGeom prst="rect">
            <a:avLst/>
          </a:prstGeom>
          <a:noFill/>
          <a:ln>
            <a:noFill/>
          </a:ln>
        </p:spPr>
        <p:txBody>
          <a:bodyPr spcFirstLastPara="1" wrap="square" lIns="0" tIns="0" rIns="0" bIns="0" anchor="b" anchorCtr="0">
            <a:noAutofit/>
          </a:bodyPr>
          <a:lstStyle>
            <a:lvl1pPr lvl="0" algn="l">
              <a:lnSpc>
                <a:spcPct val="93000"/>
              </a:lnSpc>
              <a:spcBef>
                <a:spcPts val="0"/>
              </a:spcBef>
              <a:spcAft>
                <a:spcPts val="0"/>
              </a:spcAft>
              <a:buSzPts val="1400"/>
              <a:buNone/>
              <a:defRPr sz="3200"/>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a:endParaRPr/>
          </a:p>
        </p:txBody>
      </p:sp>
      <p:sp>
        <p:nvSpPr>
          <p:cNvPr id="67" name="Google Shape;67;p45"/>
          <p:cNvSpPr>
            <a:spLocks noGrp="1"/>
          </p:cNvSpPr>
          <p:nvPr>
            <p:ph type="pic" idx="2"/>
          </p:nvPr>
        </p:nvSpPr>
        <p:spPr>
          <a:xfrm>
            <a:off x="3887788" y="987425"/>
            <a:ext cx="4629150" cy="4873625"/>
          </a:xfrm>
          <a:prstGeom prst="rect">
            <a:avLst/>
          </a:prstGeom>
          <a:noFill/>
          <a:ln>
            <a:noFill/>
          </a:ln>
        </p:spPr>
      </p:sp>
      <p:sp>
        <p:nvSpPr>
          <p:cNvPr id="68" name="Google Shape;68;p45"/>
          <p:cNvSpPr txBox="1">
            <a:spLocks noGrp="1"/>
          </p:cNvSpPr>
          <p:nvPr>
            <p:ph type="body" idx="1"/>
          </p:nvPr>
        </p:nvSpPr>
        <p:spPr>
          <a:xfrm>
            <a:off x="630238" y="2057400"/>
            <a:ext cx="2949575" cy="3811588"/>
          </a:xfrm>
          <a:prstGeom prst="rect">
            <a:avLst/>
          </a:prstGeom>
          <a:noFill/>
          <a:ln>
            <a:noFill/>
          </a:ln>
        </p:spPr>
        <p:txBody>
          <a:bodyPr spcFirstLastPara="1" wrap="square" lIns="0" tIns="12225" rIns="0" bIns="0" anchor="t" anchorCtr="0">
            <a:noAutofit/>
          </a:bodyPr>
          <a:lstStyle>
            <a:lvl1pPr marL="457200" lvl="0" indent="-228600" algn="l">
              <a:lnSpc>
                <a:spcPct val="93000"/>
              </a:lnSpc>
              <a:spcBef>
                <a:spcPts val="0"/>
              </a:spcBef>
              <a:spcAft>
                <a:spcPts val="0"/>
              </a:spcAft>
              <a:buSzPts val="1600"/>
              <a:buNone/>
              <a:defRPr sz="1600"/>
            </a:lvl1pPr>
            <a:lvl2pPr marL="914400" lvl="1" indent="-228600" algn="l">
              <a:lnSpc>
                <a:spcPct val="93000"/>
              </a:lnSpc>
              <a:spcBef>
                <a:spcPts val="1425"/>
              </a:spcBef>
              <a:spcAft>
                <a:spcPts val="0"/>
              </a:spcAft>
              <a:buSzPts val="1400"/>
              <a:buNone/>
              <a:defRPr sz="1400"/>
            </a:lvl2pPr>
            <a:lvl3pPr marL="1371600" lvl="2" indent="-228600" algn="l">
              <a:lnSpc>
                <a:spcPct val="93000"/>
              </a:lnSpc>
              <a:spcBef>
                <a:spcPts val="1138"/>
              </a:spcBef>
              <a:spcAft>
                <a:spcPts val="0"/>
              </a:spcAft>
              <a:buSzPts val="1200"/>
              <a:buNone/>
              <a:defRPr sz="1200"/>
            </a:lvl3pPr>
            <a:lvl4pPr marL="1828800" lvl="3" indent="-228600" algn="l">
              <a:lnSpc>
                <a:spcPct val="93000"/>
              </a:lnSpc>
              <a:spcBef>
                <a:spcPts val="850"/>
              </a:spcBef>
              <a:spcAft>
                <a:spcPts val="0"/>
              </a:spcAft>
              <a:buSzPts val="1000"/>
              <a:buNone/>
              <a:defRPr sz="1000"/>
            </a:lvl4pPr>
            <a:lvl5pPr marL="2286000" lvl="4" indent="-228600" algn="l">
              <a:lnSpc>
                <a:spcPct val="93000"/>
              </a:lnSpc>
              <a:spcBef>
                <a:spcPts val="575"/>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45"/>
          <p:cNvSpPr txBox="1">
            <a:spLocks noGrp="1"/>
          </p:cNvSpPr>
          <p:nvPr>
            <p:ph type="sldNum" idx="12"/>
          </p:nvPr>
        </p:nvSpPr>
        <p:spPr>
          <a:xfrm>
            <a:off x="6553200" y="6248400"/>
            <a:ext cx="2116138" cy="439738"/>
          </a:xfrm>
          <a:prstGeom prst="rect">
            <a:avLst/>
          </a:prstGeom>
          <a:noFill/>
          <a:ln>
            <a:noFill/>
          </a:ln>
        </p:spPr>
        <p:txBody>
          <a:bodyPr spcFirstLastPara="1" wrap="square" lIns="90000" tIns="46800" rIns="90000" bIns="46800" anchor="b" anchorCtr="0">
            <a:noAutofit/>
          </a:bodyPr>
          <a:lstStyle>
            <a:lvl1pPr marL="0" marR="0" lvl="0"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1"/>
        <p:cNvGrpSpPr/>
        <p:nvPr/>
      </p:nvGrpSpPr>
      <p:grpSpPr>
        <a:xfrm>
          <a:off x="0" y="0"/>
          <a:ext cx="0" cy="0"/>
          <a:chOff x="0" y="0"/>
          <a:chExt cx="0" cy="0"/>
        </a:xfrm>
      </p:grpSpPr>
      <p:grpSp>
        <p:nvGrpSpPr>
          <p:cNvPr id="12" name="Google Shape;12;p34"/>
          <p:cNvGrpSpPr/>
          <p:nvPr/>
        </p:nvGrpSpPr>
        <p:grpSpPr>
          <a:xfrm>
            <a:off x="0" y="0"/>
            <a:ext cx="9126538" cy="6840538"/>
            <a:chOff x="0" y="0"/>
            <a:chExt cx="5749" cy="4309"/>
          </a:xfrm>
        </p:grpSpPr>
        <p:sp>
          <p:nvSpPr>
            <p:cNvPr id="13" name="Google Shape;13;p34"/>
            <p:cNvSpPr/>
            <p:nvPr/>
          </p:nvSpPr>
          <p:spPr>
            <a:xfrm>
              <a:off x="0" y="0"/>
              <a:ext cx="2197" cy="4309"/>
            </a:xfrm>
            <a:prstGeom prst="rect">
              <a:avLst/>
            </a:prstGeom>
            <a:gradFill>
              <a:gsLst>
                <a:gs pos="0">
                  <a:srgbClr val="CCCCE6"/>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4" name="Google Shape;14;p34"/>
            <p:cNvSpPr/>
            <p:nvPr/>
          </p:nvSpPr>
          <p:spPr>
            <a:xfrm>
              <a:off x="1081" y="1065"/>
              <a:ext cx="4668" cy="1585"/>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nvGrpSpPr>
            <p:cNvPr id="15" name="Google Shape;15;p34"/>
            <p:cNvGrpSpPr/>
            <p:nvPr/>
          </p:nvGrpSpPr>
          <p:grpSpPr>
            <a:xfrm>
              <a:off x="0" y="672"/>
              <a:ext cx="1795" cy="1978"/>
              <a:chOff x="0" y="672"/>
              <a:chExt cx="1795" cy="1978"/>
            </a:xfrm>
          </p:grpSpPr>
          <p:sp>
            <p:nvSpPr>
              <p:cNvPr id="16" name="Google Shape;16;p34"/>
              <p:cNvSpPr/>
              <p:nvPr/>
            </p:nvSpPr>
            <p:spPr>
              <a:xfrm>
                <a:off x="361" y="2257"/>
                <a:ext cx="352" cy="393"/>
              </a:xfrm>
              <a:prstGeom prst="rect">
                <a:avLst/>
              </a:prstGeom>
              <a:solidFill>
                <a:srgbClr val="9999CC"/>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 name="Google Shape;17;p34"/>
              <p:cNvSpPr/>
              <p:nvPr/>
            </p:nvSpPr>
            <p:spPr>
              <a:xfrm>
                <a:off x="1081" y="1065"/>
                <a:ext cx="351" cy="394"/>
              </a:xfrm>
              <a:prstGeom prst="rect">
                <a:avLst/>
              </a:prstGeom>
              <a:solidFill>
                <a:srgbClr val="CCCCE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8" name="Google Shape;18;p34"/>
              <p:cNvSpPr/>
              <p:nvPr/>
            </p:nvSpPr>
            <p:spPr>
              <a:xfrm>
                <a:off x="1437" y="672"/>
                <a:ext cx="358" cy="389"/>
              </a:xfrm>
              <a:prstGeom prst="rect">
                <a:avLst/>
              </a:prstGeom>
              <a:solidFill>
                <a:srgbClr val="CCCCE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 name="Google Shape;19;p34"/>
              <p:cNvSpPr/>
              <p:nvPr/>
            </p:nvSpPr>
            <p:spPr>
              <a:xfrm>
                <a:off x="719" y="2257"/>
                <a:ext cx="357" cy="393"/>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0" name="Google Shape;20;p34"/>
              <p:cNvSpPr/>
              <p:nvPr/>
            </p:nvSpPr>
            <p:spPr>
              <a:xfrm>
                <a:off x="1437" y="1065"/>
                <a:ext cx="358" cy="394"/>
              </a:xfrm>
              <a:prstGeom prst="rect">
                <a:avLst/>
              </a:prstGeom>
              <a:solidFill>
                <a:srgbClr val="9999CC"/>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1" name="Google Shape;21;p34"/>
              <p:cNvSpPr/>
              <p:nvPr/>
            </p:nvSpPr>
            <p:spPr>
              <a:xfrm>
                <a:off x="719" y="1464"/>
                <a:ext cx="357" cy="388"/>
              </a:xfrm>
              <a:prstGeom prst="rect">
                <a:avLst/>
              </a:prstGeom>
              <a:solidFill>
                <a:srgbClr val="CCCCE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2" name="Google Shape;22;p34"/>
              <p:cNvSpPr/>
              <p:nvPr/>
            </p:nvSpPr>
            <p:spPr>
              <a:xfrm>
                <a:off x="0" y="1464"/>
                <a:ext cx="356" cy="388"/>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3" name="Google Shape;23;p34"/>
              <p:cNvSpPr/>
              <p:nvPr/>
            </p:nvSpPr>
            <p:spPr>
              <a:xfrm>
                <a:off x="1081" y="1464"/>
                <a:ext cx="351" cy="388"/>
              </a:xfrm>
              <a:prstGeom prst="rect">
                <a:avLst/>
              </a:prstGeom>
              <a:solidFill>
                <a:srgbClr val="9999CC"/>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4" name="Google Shape;24;p34"/>
              <p:cNvSpPr/>
              <p:nvPr/>
            </p:nvSpPr>
            <p:spPr>
              <a:xfrm>
                <a:off x="361" y="1857"/>
                <a:ext cx="352" cy="395"/>
              </a:xfrm>
              <a:prstGeom prst="rect">
                <a:avLst/>
              </a:prstGeom>
              <a:solidFill>
                <a:srgbClr val="CCCCE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5" name="Google Shape;25;p34"/>
              <p:cNvSpPr/>
              <p:nvPr/>
            </p:nvSpPr>
            <p:spPr>
              <a:xfrm>
                <a:off x="719" y="1857"/>
                <a:ext cx="357" cy="395"/>
              </a:xfrm>
              <a:prstGeom prst="rect">
                <a:avLst/>
              </a:prstGeom>
              <a:solidFill>
                <a:srgbClr val="9999CC"/>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grpSp>
      <p:sp>
        <p:nvSpPr>
          <p:cNvPr id="26" name="Google Shape;26;p34"/>
          <p:cNvSpPr/>
          <p:nvPr/>
        </p:nvSpPr>
        <p:spPr>
          <a:xfrm>
            <a:off x="457200" y="6248400"/>
            <a:ext cx="2133600" cy="457200"/>
          </a:xfrm>
          <a:prstGeom prst="rect">
            <a:avLst/>
          </a:prstGeom>
          <a:no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7" name="Google Shape;27;p34"/>
          <p:cNvSpPr/>
          <p:nvPr/>
        </p:nvSpPr>
        <p:spPr>
          <a:xfrm>
            <a:off x="3124200" y="6248400"/>
            <a:ext cx="2895600" cy="457200"/>
          </a:xfrm>
          <a:prstGeom prst="rect">
            <a:avLst/>
          </a:prstGeom>
          <a:no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8" name="Google Shape;28;p34"/>
          <p:cNvSpPr txBox="1">
            <a:spLocks noGrp="1"/>
          </p:cNvSpPr>
          <p:nvPr>
            <p:ph type="sldNum" idx="12"/>
          </p:nvPr>
        </p:nvSpPr>
        <p:spPr>
          <a:xfrm>
            <a:off x="6553200" y="6248400"/>
            <a:ext cx="2116138" cy="439738"/>
          </a:xfrm>
          <a:prstGeom prst="rect">
            <a:avLst/>
          </a:prstGeom>
          <a:noFill/>
          <a:ln>
            <a:noFill/>
          </a:ln>
        </p:spPr>
        <p:txBody>
          <a:bodyPr spcFirstLastPara="1" wrap="square" lIns="90000" tIns="46800" rIns="90000" bIns="46800" anchor="b" anchorCtr="0">
            <a:noAutofit/>
          </a:bodyPr>
          <a:lstStyle>
            <a:lvl1pPr marL="0" marR="0" lvl="0" indent="0" algn="l" rtl="0">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1pPr>
            <a:lvl2pPr marL="0" marR="0" lvl="1" indent="0" algn="l" rtl="0">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2pPr>
            <a:lvl3pPr marL="0" marR="0" lvl="2" indent="0" algn="l" rtl="0">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3pPr>
            <a:lvl4pPr marL="0" marR="0" lvl="3" indent="0" algn="l" rtl="0">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4pPr>
            <a:lvl5pPr marL="0" marR="0" lvl="4" indent="0" algn="l" rtl="0">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5pPr>
            <a:lvl6pPr marL="0" marR="0" lvl="5" indent="0" algn="l" rtl="0">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6pPr>
            <a:lvl7pPr marL="0" marR="0" lvl="6" indent="0" algn="l" rtl="0">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7pPr>
            <a:lvl8pPr marL="0" marR="0" lvl="7" indent="0" algn="l" rtl="0">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8pPr>
            <a:lvl9pPr marL="0" marR="0" lvl="8" indent="0" algn="l" rtl="0">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
        <p:nvSpPr>
          <p:cNvPr id="29" name="Google Shape;29;p34"/>
          <p:cNvSpPr txBox="1">
            <a:spLocks noGrp="1"/>
          </p:cNvSpPr>
          <p:nvPr>
            <p:ph type="title"/>
          </p:nvPr>
        </p:nvSpPr>
        <p:spPr>
          <a:xfrm>
            <a:off x="457200" y="273050"/>
            <a:ext cx="8224838" cy="1139825"/>
          </a:xfrm>
          <a:prstGeom prst="rect">
            <a:avLst/>
          </a:prstGeom>
          <a:noFill/>
          <a:ln>
            <a:noFill/>
          </a:ln>
        </p:spPr>
        <p:txBody>
          <a:bodyPr spcFirstLastPara="1" wrap="square" lIns="0" tIns="0" rIns="0" bIns="0" anchor="ctr" anchorCtr="0">
            <a:noAutofit/>
          </a:bodyPr>
          <a:lstStyle>
            <a:lvl1pPr marR="0" lvl="0" algn="l" rtl="0">
              <a:lnSpc>
                <a:spcPct val="93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93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93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93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93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93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93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93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93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0" name="Google Shape;30;p34"/>
          <p:cNvSpPr txBox="1">
            <a:spLocks noGrp="1"/>
          </p:cNvSpPr>
          <p:nvPr>
            <p:ph type="body" idx="1"/>
          </p:nvPr>
        </p:nvSpPr>
        <p:spPr>
          <a:xfrm>
            <a:off x="457200" y="1604963"/>
            <a:ext cx="8224838" cy="4521200"/>
          </a:xfrm>
          <a:prstGeom prst="rect">
            <a:avLst/>
          </a:prstGeom>
          <a:noFill/>
          <a:ln>
            <a:noFill/>
          </a:ln>
        </p:spPr>
        <p:txBody>
          <a:bodyPr spcFirstLastPara="1" wrap="square" lIns="0" tIns="12225" rIns="0" bIns="0" anchor="t" anchorCtr="0">
            <a:noAutofit/>
          </a:bodyPr>
          <a:lstStyle>
            <a:lvl1pPr marL="457200" marR="0" lvl="0" indent="-228600" algn="l" rtl="0">
              <a:lnSpc>
                <a:spcPct val="93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93000"/>
              </a:lnSpc>
              <a:spcBef>
                <a:spcPts val="1425"/>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93000"/>
              </a:lnSpc>
              <a:spcBef>
                <a:spcPts val="1138"/>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93000"/>
              </a:lnSpc>
              <a:spcBef>
                <a:spcPts val="85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93000"/>
              </a:lnSpc>
              <a:spcBef>
                <a:spcPts val="575"/>
              </a:spcBef>
              <a:spcAft>
                <a:spcPts val="0"/>
              </a:spcAft>
              <a:buClr>
                <a:srgbClr val="000000"/>
              </a:buClr>
              <a:buSzPts val="1400"/>
              <a:buFont typeface="Arial"/>
              <a:buNone/>
              <a:defRPr sz="2000" b="0" i="0" u="none" strike="noStrike" cap="none">
                <a:solidFill>
                  <a:srgbClr val="00000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8"/>
        <p:cNvGrpSpPr/>
        <p:nvPr/>
      </p:nvGrpSpPr>
      <p:grpSpPr>
        <a:xfrm>
          <a:off x="0" y="0"/>
          <a:ext cx="0" cy="0"/>
          <a:chOff x="0" y="0"/>
          <a:chExt cx="0" cy="0"/>
        </a:xfrm>
      </p:grpSpPr>
      <p:sp>
        <p:nvSpPr>
          <p:cNvPr id="79" name="Google Shape;79;p36"/>
          <p:cNvSpPr/>
          <p:nvPr/>
        </p:nvSpPr>
        <p:spPr>
          <a:xfrm>
            <a:off x="3124200" y="6248400"/>
            <a:ext cx="2895600" cy="457200"/>
          </a:xfrm>
          <a:prstGeom prst="rect">
            <a:avLst/>
          </a:prstGeom>
          <a:no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nvGrpSpPr>
          <p:cNvPr id="80" name="Google Shape;80;p36"/>
          <p:cNvGrpSpPr/>
          <p:nvPr/>
        </p:nvGrpSpPr>
        <p:grpSpPr>
          <a:xfrm>
            <a:off x="0" y="0"/>
            <a:ext cx="9126538" cy="528638"/>
            <a:chOff x="0" y="0"/>
            <a:chExt cx="5749" cy="333"/>
          </a:xfrm>
        </p:grpSpPr>
        <p:sp>
          <p:nvSpPr>
            <p:cNvPr id="81" name="Google Shape;81;p36"/>
            <p:cNvSpPr/>
            <p:nvPr/>
          </p:nvSpPr>
          <p:spPr>
            <a:xfrm>
              <a:off x="0" y="0"/>
              <a:ext cx="169" cy="325"/>
            </a:xfrm>
            <a:prstGeom prst="rect">
              <a:avLst/>
            </a:prstGeom>
            <a:gradFill>
              <a:gsLst>
                <a:gs pos="0">
                  <a:srgbClr val="CCCCE6"/>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2" name="Google Shape;82;p36"/>
            <p:cNvSpPr/>
            <p:nvPr/>
          </p:nvSpPr>
          <p:spPr>
            <a:xfrm>
              <a:off x="260" y="85"/>
              <a:ext cx="5489" cy="162"/>
            </a:xfrm>
            <a:prstGeom prst="rect">
              <a:avLst/>
            </a:prstGeom>
            <a:gradFill>
              <a:gsLst>
                <a:gs pos="0">
                  <a:srgbClr val="00007D"/>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3" name="Google Shape;83;p36"/>
            <p:cNvSpPr/>
            <p:nvPr/>
          </p:nvSpPr>
          <p:spPr>
            <a:xfrm>
              <a:off x="258" y="85"/>
              <a:ext cx="76" cy="78"/>
            </a:xfrm>
            <a:prstGeom prst="rect">
              <a:avLst/>
            </a:prstGeom>
            <a:solidFill>
              <a:srgbClr val="CCCCE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4" name="Google Shape;84;p36"/>
            <p:cNvSpPr/>
            <p:nvPr/>
          </p:nvSpPr>
          <p:spPr>
            <a:xfrm>
              <a:off x="345" y="0"/>
              <a:ext cx="77" cy="76"/>
            </a:xfrm>
            <a:prstGeom prst="rect">
              <a:avLst/>
            </a:prstGeom>
            <a:solidFill>
              <a:srgbClr val="CCCCE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5" name="Google Shape;85;p36"/>
            <p:cNvSpPr/>
            <p:nvPr/>
          </p:nvSpPr>
          <p:spPr>
            <a:xfrm>
              <a:off x="345" y="85"/>
              <a:ext cx="77" cy="78"/>
            </a:xfrm>
            <a:prstGeom prst="rect">
              <a:avLst/>
            </a:prstGeom>
            <a:solidFill>
              <a:srgbClr val="9999CC"/>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6" name="Google Shape;86;p36"/>
            <p:cNvSpPr/>
            <p:nvPr/>
          </p:nvSpPr>
          <p:spPr>
            <a:xfrm>
              <a:off x="173" y="173"/>
              <a:ext cx="75" cy="76"/>
            </a:xfrm>
            <a:prstGeom prst="rect">
              <a:avLst/>
            </a:prstGeom>
            <a:solidFill>
              <a:srgbClr val="CCCCE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7" name="Google Shape;87;p36"/>
            <p:cNvSpPr/>
            <p:nvPr/>
          </p:nvSpPr>
          <p:spPr>
            <a:xfrm>
              <a:off x="83" y="86"/>
              <a:ext cx="78" cy="76"/>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8" name="Google Shape;88;p36"/>
            <p:cNvSpPr/>
            <p:nvPr/>
          </p:nvSpPr>
          <p:spPr>
            <a:xfrm>
              <a:off x="258" y="171"/>
              <a:ext cx="76" cy="76"/>
            </a:xfrm>
            <a:prstGeom prst="rect">
              <a:avLst/>
            </a:prstGeom>
            <a:solidFill>
              <a:srgbClr val="9999CC"/>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9" name="Google Shape;89;p36"/>
            <p:cNvSpPr/>
            <p:nvPr/>
          </p:nvSpPr>
          <p:spPr>
            <a:xfrm>
              <a:off x="173" y="258"/>
              <a:ext cx="75" cy="75"/>
            </a:xfrm>
            <a:prstGeom prst="rect">
              <a:avLst/>
            </a:prstGeom>
            <a:solidFill>
              <a:srgbClr val="9999CC"/>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90" name="Google Shape;90;p36"/>
          <p:cNvSpPr/>
          <p:nvPr/>
        </p:nvSpPr>
        <p:spPr>
          <a:xfrm>
            <a:off x="457200" y="6245225"/>
            <a:ext cx="2133600" cy="476250"/>
          </a:xfrm>
          <a:prstGeom prst="rect">
            <a:avLst/>
          </a:prstGeom>
          <a:no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1" name="Google Shape;91;p36"/>
          <p:cNvSpPr txBox="1">
            <a:spLocks noGrp="1"/>
          </p:cNvSpPr>
          <p:nvPr>
            <p:ph type="sldNum" idx="12"/>
          </p:nvPr>
        </p:nvSpPr>
        <p:spPr>
          <a:xfrm>
            <a:off x="6553200" y="6248400"/>
            <a:ext cx="2116138" cy="439738"/>
          </a:xfrm>
          <a:prstGeom prst="rect">
            <a:avLst/>
          </a:prstGeom>
          <a:noFill/>
          <a:ln>
            <a:noFill/>
          </a:ln>
        </p:spPr>
        <p:txBody>
          <a:bodyPr spcFirstLastPara="1" wrap="square" lIns="90000" tIns="46800" rIns="90000" bIns="46800" anchor="b" anchorCtr="0">
            <a:noAutofit/>
          </a:bodyPr>
          <a:lstStyle>
            <a:lvl1pPr marL="0" marR="0" lvl="0" indent="0" algn="l" rtl="0">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
        <p:nvSpPr>
          <p:cNvPr id="92" name="Google Shape;92;p36"/>
          <p:cNvSpPr txBox="1">
            <a:spLocks noGrp="1"/>
          </p:cNvSpPr>
          <p:nvPr>
            <p:ph type="title"/>
          </p:nvPr>
        </p:nvSpPr>
        <p:spPr>
          <a:xfrm>
            <a:off x="457200" y="273050"/>
            <a:ext cx="8224838" cy="1139825"/>
          </a:xfrm>
          <a:prstGeom prst="rect">
            <a:avLst/>
          </a:prstGeom>
          <a:noFill/>
          <a:ln>
            <a:noFill/>
          </a:ln>
        </p:spPr>
        <p:txBody>
          <a:bodyPr spcFirstLastPara="1" wrap="square" lIns="0" tIns="0" rIns="0" bIns="0" anchor="ctr" anchorCtr="0">
            <a:noAutofit/>
          </a:bodyPr>
          <a:lstStyle>
            <a:lvl1pPr marR="0" lvl="0" algn="l" rtl="0">
              <a:lnSpc>
                <a:spcPct val="93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93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93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93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93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93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93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93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93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3" name="Google Shape;93;p36"/>
          <p:cNvSpPr txBox="1">
            <a:spLocks noGrp="1"/>
          </p:cNvSpPr>
          <p:nvPr>
            <p:ph type="body" idx="1"/>
          </p:nvPr>
        </p:nvSpPr>
        <p:spPr>
          <a:xfrm>
            <a:off x="457200" y="1604963"/>
            <a:ext cx="8224838" cy="4521200"/>
          </a:xfrm>
          <a:prstGeom prst="rect">
            <a:avLst/>
          </a:prstGeom>
          <a:noFill/>
          <a:ln>
            <a:noFill/>
          </a:ln>
        </p:spPr>
        <p:txBody>
          <a:bodyPr spcFirstLastPara="1" wrap="square" lIns="0" tIns="12225" rIns="0" bIns="0" anchor="t" anchorCtr="0">
            <a:noAutofit/>
          </a:bodyPr>
          <a:lstStyle>
            <a:lvl1pPr marL="457200" marR="0" lvl="0" indent="-228600" algn="l" rtl="0">
              <a:lnSpc>
                <a:spcPct val="93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93000"/>
              </a:lnSpc>
              <a:spcBef>
                <a:spcPts val="1425"/>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93000"/>
              </a:lnSpc>
              <a:spcBef>
                <a:spcPts val="1138"/>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93000"/>
              </a:lnSpc>
              <a:spcBef>
                <a:spcPts val="85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93000"/>
              </a:lnSpc>
              <a:spcBef>
                <a:spcPts val="575"/>
              </a:spcBef>
              <a:spcAft>
                <a:spcPts val="0"/>
              </a:spcAft>
              <a:buClr>
                <a:srgbClr val="000000"/>
              </a:buClr>
              <a:buSzPts val="1400"/>
              <a:buFont typeface="Arial"/>
              <a:buNone/>
              <a:defRPr sz="2000" b="0" i="0" u="none" strike="noStrike" cap="none">
                <a:solidFill>
                  <a:srgbClr val="00000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hyperlink" Target="https://op.europa.eu/webpub/com/eu-what-it-is/en/" TargetMode="External"/><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hyperlink" Target="https://op.europa.eu/webpub/com/eu-what-it-is/en/" TargetMode="External"/><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46"/>
        <p:cNvGrpSpPr/>
        <p:nvPr/>
      </p:nvGrpSpPr>
      <p:grpSpPr>
        <a:xfrm>
          <a:off x="0" y="0"/>
          <a:ext cx="0" cy="0"/>
          <a:chOff x="0" y="0"/>
          <a:chExt cx="0" cy="0"/>
        </a:xfrm>
      </p:grpSpPr>
      <p:sp>
        <p:nvSpPr>
          <p:cNvPr id="147" name="Google Shape;147;p1"/>
          <p:cNvSpPr/>
          <p:nvPr/>
        </p:nvSpPr>
        <p:spPr>
          <a:xfrm>
            <a:off x="2339975" y="1828800"/>
            <a:ext cx="6651625" cy="22098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Times New Roman"/>
              <a:buNone/>
            </a:pPr>
            <a:r>
              <a:rPr lang="en-US" sz="3200" b="1" i="0" u="none" strike="noStrike" cap="none" dirty="0">
                <a:solidFill>
                  <a:schemeClr val="lt1"/>
                </a:solidFill>
                <a:latin typeface="Book Antiqua"/>
                <a:ea typeface="Book Antiqua"/>
                <a:cs typeface="Book Antiqua"/>
                <a:sym typeface="Book Antiqua"/>
              </a:rPr>
              <a:t>1ο </a:t>
            </a:r>
            <a:r>
              <a:rPr lang="en-US" sz="3200" b="1" i="0" u="none" strike="noStrike" cap="none" dirty="0" err="1">
                <a:solidFill>
                  <a:schemeClr val="lt1"/>
                </a:solidFill>
                <a:latin typeface="Book Antiqua"/>
                <a:ea typeface="Book Antiqua"/>
                <a:cs typeface="Book Antiqua"/>
                <a:sym typeface="Book Antiqua"/>
              </a:rPr>
              <a:t>μάθημα</a:t>
            </a:r>
            <a:r>
              <a:rPr lang="en-US" sz="3200" b="1" i="0" u="none" strike="noStrike" cap="none" dirty="0">
                <a:solidFill>
                  <a:schemeClr val="lt1"/>
                </a:solidFill>
                <a:latin typeface="Book Antiqua"/>
                <a:ea typeface="Book Antiqua"/>
                <a:cs typeface="Book Antiqua"/>
                <a:sym typeface="Book Antiqua"/>
              </a:rPr>
              <a:t>- </a:t>
            </a:r>
            <a:r>
              <a:rPr lang="en-US" sz="3200" b="1" i="0" u="none" strike="noStrike" cap="none" dirty="0" err="1" smtClean="0">
                <a:solidFill>
                  <a:schemeClr val="lt1"/>
                </a:solidFill>
                <a:latin typeface="Book Antiqua"/>
                <a:ea typeface="Book Antiqua"/>
                <a:cs typeface="Book Antiqua"/>
                <a:sym typeface="Book Antiqua"/>
              </a:rPr>
              <a:t>Εισα</a:t>
            </a:r>
            <a:r>
              <a:rPr lang="el-GR" sz="3200" b="1" i="0" u="none" strike="noStrike" cap="none" dirty="0" err="1" smtClean="0">
                <a:solidFill>
                  <a:schemeClr val="lt1"/>
                </a:solidFill>
                <a:latin typeface="Book Antiqua"/>
                <a:ea typeface="Book Antiqua"/>
                <a:cs typeface="Book Antiqua"/>
                <a:sym typeface="Book Antiqua"/>
              </a:rPr>
              <a:t>γωγικό</a:t>
            </a:r>
            <a:r>
              <a:rPr lang="en-US" sz="3200" b="1" i="0" u="none" strike="noStrike" cap="none" dirty="0" smtClean="0">
                <a:solidFill>
                  <a:schemeClr val="lt1"/>
                </a:solidFill>
                <a:latin typeface="Book Antiqua"/>
                <a:ea typeface="Book Antiqua"/>
                <a:cs typeface="Book Antiqua"/>
                <a:sym typeface="Book Antiqua"/>
              </a:rPr>
              <a:t>- </a:t>
            </a:r>
            <a:r>
              <a:rPr lang="el-GR" sz="3200" b="1" i="0" u="none" strike="noStrike" cap="none" dirty="0" smtClean="0">
                <a:solidFill>
                  <a:schemeClr val="lt1"/>
                </a:solidFill>
                <a:latin typeface="Book Antiqua"/>
                <a:ea typeface="Book Antiqua"/>
                <a:cs typeface="Book Antiqua"/>
                <a:sym typeface="Book Antiqua"/>
              </a:rPr>
              <a:t>Ευρωπαϊκά Πολιτικά Συστήματα</a:t>
            </a:r>
            <a:r>
              <a:rPr lang="en-US" sz="3200" b="1" i="0" u="none" strike="noStrike" cap="none" dirty="0" smtClean="0">
                <a:solidFill>
                  <a:schemeClr val="lt1"/>
                </a:solidFill>
                <a:latin typeface="Book Antiqua"/>
                <a:ea typeface="Book Antiqua"/>
                <a:cs typeface="Book Antiqua"/>
                <a:sym typeface="Book Antiqua"/>
              </a:rPr>
              <a:t>. </a:t>
            </a:r>
            <a:r>
              <a:rPr lang="el-GR" sz="3200" b="1" dirty="0" smtClean="0">
                <a:solidFill>
                  <a:schemeClr val="lt1"/>
                </a:solidFill>
                <a:latin typeface="Book Antiqua"/>
                <a:ea typeface="Book Antiqua"/>
                <a:cs typeface="Book Antiqua"/>
                <a:sym typeface="Book Antiqua"/>
              </a:rPr>
              <a:t>4.11.2024</a:t>
            </a:r>
            <a:endParaRPr sz="1400" b="0" i="0" u="none" strike="noStrike" cap="none">
              <a:solidFill>
                <a:schemeClr val="lt1"/>
              </a:solidFill>
              <a:latin typeface="Arial"/>
              <a:ea typeface="Arial"/>
              <a:cs typeface="Arial"/>
              <a:sym typeface="Arial"/>
            </a:endParaRPr>
          </a:p>
        </p:txBody>
      </p:sp>
      <p:sp>
        <p:nvSpPr>
          <p:cNvPr id="148" name="Google Shape;148;p1"/>
          <p:cNvSpPr/>
          <p:nvPr/>
        </p:nvSpPr>
        <p:spPr>
          <a:xfrm>
            <a:off x="1043000" y="4581525"/>
            <a:ext cx="7812000" cy="22098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600"/>
              </a:spcBef>
              <a:spcAft>
                <a:spcPts val="0"/>
              </a:spcAft>
              <a:buClr>
                <a:srgbClr val="000000"/>
              </a:buClr>
              <a:buSzPts val="2400"/>
              <a:buFont typeface="Times New Roman"/>
              <a:buNone/>
            </a:pPr>
            <a:endParaRPr sz="1400" b="0" i="0" u="none" strike="noStrike" cap="none">
              <a:solidFill>
                <a:srgbClr val="000000"/>
              </a:solidFill>
              <a:latin typeface="Arial"/>
              <a:ea typeface="Arial"/>
              <a:cs typeface="Arial"/>
              <a:sym typeface="Arial"/>
            </a:endParaRPr>
          </a:p>
          <a:p>
            <a:pPr marL="0" marR="0" lvl="0" indent="0" algn="ctr" rtl="0">
              <a:lnSpc>
                <a:spcPct val="80000"/>
              </a:lnSpc>
              <a:spcBef>
                <a:spcPts val="0"/>
              </a:spcBef>
              <a:spcAft>
                <a:spcPts val="0"/>
              </a:spcAft>
              <a:buClr>
                <a:schemeClr val="dk1"/>
              </a:buClr>
              <a:buSzPts val="2400"/>
              <a:buFont typeface="Arial"/>
              <a:buNone/>
            </a:pPr>
            <a:r>
              <a:rPr lang="en-US" sz="2400" b="1" i="0" u="none" strike="noStrike" cap="none">
                <a:solidFill>
                  <a:schemeClr val="dk1"/>
                </a:solidFill>
                <a:latin typeface="Garamond"/>
                <a:ea typeface="Garamond"/>
                <a:cs typeface="Garamond"/>
                <a:sym typeface="Garamond"/>
              </a:rPr>
              <a:t>Δρ. Παναγιώτης ΠΑΣΧΑΛΙΔΗΣ</a:t>
            </a:r>
            <a:endParaRPr sz="2400" b="1" i="0" u="none" strike="noStrike" cap="none">
              <a:solidFill>
                <a:schemeClr val="dk1"/>
              </a:solidFill>
              <a:latin typeface="Garamond"/>
              <a:ea typeface="Garamond"/>
              <a:cs typeface="Garamond"/>
              <a:sym typeface="Garamond"/>
            </a:endParaRPr>
          </a:p>
          <a:p>
            <a:pPr marL="0" marR="0" lvl="0" indent="0" algn="ctr" rtl="0">
              <a:lnSpc>
                <a:spcPct val="80000"/>
              </a:lnSpc>
              <a:spcBef>
                <a:spcPts val="0"/>
              </a:spcBef>
              <a:spcAft>
                <a:spcPts val="0"/>
              </a:spcAft>
              <a:buClr>
                <a:schemeClr val="dk1"/>
              </a:buClr>
              <a:buSzPts val="2400"/>
              <a:buFont typeface="Arial"/>
              <a:buNone/>
            </a:pPr>
            <a:endParaRPr sz="2400" b="1" i="0" u="none" strike="noStrike" cap="none">
              <a:solidFill>
                <a:schemeClr val="dk1"/>
              </a:solidFill>
              <a:latin typeface="Garamond"/>
              <a:ea typeface="Garamond"/>
              <a:cs typeface="Garamond"/>
              <a:sym typeface="Garamond"/>
            </a:endParaRPr>
          </a:p>
          <a:p>
            <a:pPr marL="0" marR="0" lvl="0" indent="0" algn="ctr" rtl="0">
              <a:lnSpc>
                <a:spcPct val="80000"/>
              </a:lnSpc>
              <a:spcBef>
                <a:spcPts val="500"/>
              </a:spcBef>
              <a:spcAft>
                <a:spcPts val="0"/>
              </a:spcAft>
              <a:buClr>
                <a:schemeClr val="dk1"/>
              </a:buClr>
              <a:buSzPts val="2000"/>
              <a:buFont typeface="Times New Roman"/>
              <a:buNone/>
            </a:pPr>
            <a:r>
              <a:rPr lang="en-US" sz="2000" b="1" i="0" u="none" strike="noStrike" cap="none">
                <a:solidFill>
                  <a:schemeClr val="dk1"/>
                </a:solidFill>
                <a:latin typeface="Garamond"/>
                <a:ea typeface="Garamond"/>
                <a:cs typeface="Garamond"/>
                <a:sym typeface="Garamond"/>
              </a:rPr>
              <a:t>Τμήμα </a:t>
            </a:r>
            <a:r>
              <a:rPr lang="en-US" sz="2000" b="1">
                <a:solidFill>
                  <a:schemeClr val="dk1"/>
                </a:solidFill>
                <a:latin typeface="Garamond"/>
                <a:ea typeface="Garamond"/>
                <a:cs typeface="Garamond"/>
                <a:sym typeface="Garamond"/>
              </a:rPr>
              <a:t>Πολιτικής Επιστήμης</a:t>
            </a:r>
            <a:endParaRPr sz="1400" b="0" i="0" u="none" strike="noStrike" cap="none">
              <a:solidFill>
                <a:schemeClr val="dk1"/>
              </a:solidFill>
              <a:latin typeface="Arial"/>
              <a:ea typeface="Arial"/>
              <a:cs typeface="Arial"/>
              <a:sym typeface="Arial"/>
            </a:endParaRPr>
          </a:p>
          <a:p>
            <a:pPr marL="0" marR="0" lvl="0" indent="0" algn="ctr" rtl="0">
              <a:lnSpc>
                <a:spcPct val="80000"/>
              </a:lnSpc>
              <a:spcBef>
                <a:spcPts val="425"/>
              </a:spcBef>
              <a:spcAft>
                <a:spcPts val="0"/>
              </a:spcAft>
              <a:buClr>
                <a:schemeClr val="dk1"/>
              </a:buClr>
              <a:buSzPts val="2000"/>
              <a:buFont typeface="Times New Roman"/>
              <a:buNone/>
            </a:pPr>
            <a:r>
              <a:rPr lang="en-US" sz="2000" b="1" i="0" u="none" strike="noStrike" cap="none">
                <a:solidFill>
                  <a:schemeClr val="dk1"/>
                </a:solidFill>
                <a:latin typeface="Garamond"/>
                <a:ea typeface="Garamond"/>
                <a:cs typeface="Garamond"/>
                <a:sym typeface="Garamond"/>
              </a:rPr>
              <a:t>Κ</a:t>
            </a:r>
            <a:r>
              <a:rPr lang="en-US" sz="2000" b="1">
                <a:solidFill>
                  <a:schemeClr val="dk1"/>
                </a:solidFill>
                <a:latin typeface="Garamond"/>
                <a:ea typeface="Garamond"/>
                <a:cs typeface="Garamond"/>
                <a:sym typeface="Garamond"/>
              </a:rPr>
              <a:t>ομοτηνή</a:t>
            </a:r>
            <a:r>
              <a:rPr lang="en-US" sz="2000" b="1" i="0" u="none" strike="noStrike" cap="none">
                <a:solidFill>
                  <a:schemeClr val="dk1"/>
                </a:solidFill>
                <a:latin typeface="Garamond"/>
                <a:ea typeface="Garamond"/>
                <a:cs typeface="Garamond"/>
                <a:sym typeface="Garamond"/>
              </a:rPr>
              <a:t>, </a:t>
            </a:r>
            <a:r>
              <a:rPr lang="en-US" sz="2000" b="1">
                <a:solidFill>
                  <a:schemeClr val="dk1"/>
                </a:solidFill>
                <a:latin typeface="Garamond"/>
                <a:ea typeface="Garamond"/>
                <a:cs typeface="Garamond"/>
                <a:sym typeface="Garamond"/>
              </a:rPr>
              <a:t>Δημοκρίτειο Πανεπιστήμιο Θράκης</a:t>
            </a:r>
            <a:endParaRPr sz="1400" b="0" i="0" u="none" strike="noStrike" cap="none">
              <a:solidFill>
                <a:schemeClr val="dk1"/>
              </a:solidFill>
              <a:latin typeface="Arial"/>
              <a:ea typeface="Arial"/>
              <a:cs typeface="Arial"/>
              <a:sym typeface="Arial"/>
            </a:endParaRPr>
          </a:p>
          <a:p>
            <a:pPr marL="0" marR="0" lvl="0" indent="0" algn="ctr" rtl="0">
              <a:lnSpc>
                <a:spcPct val="80000"/>
              </a:lnSpc>
              <a:spcBef>
                <a:spcPts val="425"/>
              </a:spcBef>
              <a:spcAft>
                <a:spcPts val="0"/>
              </a:spcAft>
              <a:buClr>
                <a:schemeClr val="dk1"/>
              </a:buClr>
              <a:buSzPts val="1700"/>
              <a:buFont typeface="Times New Roman"/>
              <a:buNone/>
            </a:pPr>
            <a:r>
              <a:rPr lang="en-US" sz="1700" b="1" i="0" u="none" strike="noStrike" cap="none">
                <a:solidFill>
                  <a:schemeClr val="dk1"/>
                </a:solidFill>
                <a:latin typeface="Garamond"/>
                <a:ea typeface="Garamond"/>
                <a:cs typeface="Garamond"/>
                <a:sym typeface="Garamond"/>
              </a:rPr>
              <a:t>Email: panagiotispaschalidis314@gmail.com</a:t>
            </a:r>
            <a:endParaRPr sz="1400" b="0" i="0" u="none" strike="noStrike" cap="none">
              <a:solidFill>
                <a:schemeClr val="dk1"/>
              </a:solidFill>
              <a:latin typeface="Arial"/>
              <a:ea typeface="Arial"/>
              <a:cs typeface="Arial"/>
              <a:sym typeface="Arial"/>
            </a:endParaRPr>
          </a:p>
          <a:p>
            <a:pPr marL="0" marR="0" lvl="0" indent="0" algn="ctr" rtl="0">
              <a:lnSpc>
                <a:spcPct val="80000"/>
              </a:lnSpc>
              <a:spcBef>
                <a:spcPts val="425"/>
              </a:spcBef>
              <a:spcAft>
                <a:spcPts val="0"/>
              </a:spcAft>
              <a:buClr>
                <a:schemeClr val="dk1"/>
              </a:buClr>
              <a:buSzPts val="1700"/>
              <a:buFont typeface="Times New Roman"/>
              <a:buNone/>
            </a:pPr>
            <a:r>
              <a:rPr lang="en-US" sz="1700" b="1" i="0" u="none" strike="noStrike" cap="none">
                <a:solidFill>
                  <a:schemeClr val="dk1"/>
                </a:solidFill>
                <a:latin typeface="Garamond"/>
                <a:ea typeface="Garamond"/>
                <a:cs typeface="Garamond"/>
                <a:sym typeface="Garamond"/>
              </a:rPr>
              <a:t>Τηλέφωνο Επικοινωνίας: 6981005323</a:t>
            </a:r>
            <a:endParaRPr sz="2000" b="1" i="0" u="none" strike="noStrike" cap="none">
              <a:solidFill>
                <a:srgbClr val="000000"/>
              </a:solidFill>
              <a:latin typeface="Garamond"/>
              <a:ea typeface="Garamond"/>
              <a:cs typeface="Garamond"/>
              <a:sym typeface="Garamond"/>
            </a:endParaRPr>
          </a:p>
        </p:txBody>
      </p:sp>
      <p:pic>
        <p:nvPicPr>
          <p:cNvPr id="149" name="Google Shape;149;p1"/>
          <p:cNvPicPr preferRelativeResize="0"/>
          <p:nvPr/>
        </p:nvPicPr>
        <p:blipFill>
          <a:blip r:embed="rId3">
            <a:alphaModFix/>
          </a:blip>
          <a:stretch>
            <a:fillRect/>
          </a:stretch>
        </p:blipFill>
        <p:spPr>
          <a:xfrm>
            <a:off x="4920800" y="0"/>
            <a:ext cx="2035175" cy="1565475"/>
          </a:xfrm>
          <a:prstGeom prst="rect">
            <a:avLst/>
          </a:prstGeom>
          <a:noFill/>
          <a:ln>
            <a:noFill/>
          </a:ln>
        </p:spPr>
      </p:pic>
      <p:pic>
        <p:nvPicPr>
          <p:cNvPr id="150" name="Google Shape;150;p1"/>
          <p:cNvPicPr preferRelativeResize="0"/>
          <p:nvPr/>
        </p:nvPicPr>
        <p:blipFill>
          <a:blip r:embed="rId4">
            <a:alphaModFix/>
          </a:blip>
          <a:stretch>
            <a:fillRect/>
          </a:stretch>
        </p:blipFill>
        <p:spPr>
          <a:xfrm>
            <a:off x="7005600" y="0"/>
            <a:ext cx="2138400" cy="1664700"/>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13"/>
        <p:cNvGrpSpPr/>
        <p:nvPr/>
      </p:nvGrpSpPr>
      <p:grpSpPr>
        <a:xfrm>
          <a:off x="0" y="0"/>
          <a:ext cx="0" cy="0"/>
          <a:chOff x="0" y="0"/>
          <a:chExt cx="0" cy="0"/>
        </a:xfrm>
      </p:grpSpPr>
      <p:sp>
        <p:nvSpPr>
          <p:cNvPr id="314" name="Google Shape;314;g292a9acef56_0_148"/>
          <p:cNvSpPr/>
          <p:nvPr/>
        </p:nvSpPr>
        <p:spPr>
          <a:xfrm>
            <a:off x="176375" y="1074700"/>
            <a:ext cx="8893200" cy="55233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400"/>
              <a:buFont typeface="Times New Roman"/>
              <a:buNone/>
            </a:pPr>
            <a:r>
              <a:rPr lang="en-US" sz="1800" b="1" i="0" u="none" strike="noStrike" cap="none">
                <a:solidFill>
                  <a:srgbClr val="000000"/>
                </a:solidFill>
                <a:latin typeface="Arial"/>
                <a:ea typeface="Arial"/>
                <a:cs typeface="Arial"/>
                <a:sym typeface="Arial"/>
              </a:rPr>
              <a:t>Βασικές </a:t>
            </a:r>
            <a:r>
              <a:rPr lang="en-US" sz="1800" b="1"/>
              <a:t>έννοιες και εργαλεία του μαθήματος</a:t>
            </a:r>
            <a:endParaRPr sz="1800" b="1"/>
          </a:p>
          <a:p>
            <a:pPr marL="0" marR="0" lvl="0" indent="0" algn="l" rtl="0">
              <a:lnSpc>
                <a:spcPct val="115000"/>
              </a:lnSpc>
              <a:spcBef>
                <a:spcPts val="0"/>
              </a:spcBef>
              <a:spcAft>
                <a:spcPts val="0"/>
              </a:spcAft>
              <a:buClr>
                <a:srgbClr val="000000"/>
              </a:buClr>
              <a:buSzPts val="1800"/>
              <a:buFont typeface="Arial"/>
              <a:buNone/>
            </a:pPr>
            <a:r>
              <a:rPr lang="en-US" sz="1800" b="1"/>
              <a:t>Είναι αναγκαίες οι εξής διασαφήσεις:</a:t>
            </a:r>
            <a:endParaRPr sz="1800" b="1"/>
          </a:p>
          <a:p>
            <a:pPr marL="0" marR="0" lvl="0" indent="0" algn="l" rtl="0">
              <a:lnSpc>
                <a:spcPct val="115000"/>
              </a:lnSpc>
              <a:spcBef>
                <a:spcPts val="0"/>
              </a:spcBef>
              <a:spcAft>
                <a:spcPts val="0"/>
              </a:spcAft>
              <a:buClr>
                <a:srgbClr val="000000"/>
              </a:buClr>
              <a:buSzPts val="1800"/>
              <a:buFont typeface="Arial"/>
              <a:buNone/>
            </a:pPr>
            <a:endParaRPr sz="1800" b="1"/>
          </a:p>
          <a:p>
            <a:pPr marL="457200" marR="0" lvl="0" indent="-342900" algn="l" rtl="0">
              <a:lnSpc>
                <a:spcPct val="115000"/>
              </a:lnSpc>
              <a:spcBef>
                <a:spcPts val="0"/>
              </a:spcBef>
              <a:spcAft>
                <a:spcPts val="0"/>
              </a:spcAft>
              <a:buSzPts val="1800"/>
              <a:buAutoNum type="arabicParenR"/>
            </a:pPr>
            <a:r>
              <a:rPr lang="en-US" sz="1800" b="1"/>
              <a:t>Συγκριτική πολιτική</a:t>
            </a:r>
            <a:endParaRPr sz="1800" b="1"/>
          </a:p>
          <a:p>
            <a:pPr marL="457200" marR="0" lvl="0" indent="0" algn="l" rtl="0">
              <a:lnSpc>
                <a:spcPct val="115000"/>
              </a:lnSpc>
              <a:spcBef>
                <a:spcPts val="0"/>
              </a:spcBef>
              <a:spcAft>
                <a:spcPts val="0"/>
              </a:spcAft>
              <a:buNone/>
            </a:pPr>
            <a:endParaRPr sz="1800" b="1"/>
          </a:p>
          <a:p>
            <a:pPr marL="457200" marR="0" lvl="0" indent="-342900" algn="l" rtl="0">
              <a:lnSpc>
                <a:spcPct val="115000"/>
              </a:lnSpc>
              <a:spcBef>
                <a:spcPts val="0"/>
              </a:spcBef>
              <a:spcAft>
                <a:spcPts val="0"/>
              </a:spcAft>
              <a:buSzPts val="1800"/>
              <a:buChar char="-"/>
            </a:pPr>
            <a:r>
              <a:rPr lang="en-US" sz="1800" b="1"/>
              <a:t>Ερευνά την πολιτική κατάσταση σε όλο τον κόσμο (λειτουργία κυβέρνηση, αλληλεπίδραση με κοινωνίες, πολίτες)</a:t>
            </a:r>
            <a:endParaRPr sz="1800" b="1"/>
          </a:p>
          <a:p>
            <a:pPr marL="914400" marR="0" lvl="0" indent="0" algn="l" rtl="0">
              <a:lnSpc>
                <a:spcPct val="115000"/>
              </a:lnSpc>
              <a:spcBef>
                <a:spcPts val="0"/>
              </a:spcBef>
              <a:spcAft>
                <a:spcPts val="0"/>
              </a:spcAft>
              <a:buNone/>
            </a:pPr>
            <a:endParaRPr sz="1800" b="1"/>
          </a:p>
          <a:p>
            <a:pPr marL="457200" marR="0" lvl="0" indent="-342900" algn="l" rtl="0">
              <a:lnSpc>
                <a:spcPct val="115000"/>
              </a:lnSpc>
              <a:spcBef>
                <a:spcPts val="0"/>
              </a:spcBef>
              <a:spcAft>
                <a:spcPts val="0"/>
              </a:spcAft>
              <a:buSzPts val="1800"/>
              <a:buChar char="-"/>
            </a:pPr>
            <a:r>
              <a:rPr lang="en-US" sz="1800" b="1"/>
              <a:t>Ερευνά τη δομή και λειτουργία της κυβέρνησης σε κάθε μορφή πολιτεύματος (δημοκρατία, αυταρχικό καθεστώς) αλλά και γεωγραφική έκταση (μια χώρα/ προφίλ, μελέτη περιπτώσεων, σύγκριση περιοχών) </a:t>
            </a:r>
            <a:endParaRPr sz="1800" b="1"/>
          </a:p>
          <a:p>
            <a:pPr marL="914400" marR="0" lvl="0" indent="0" algn="l" rtl="0">
              <a:lnSpc>
                <a:spcPct val="115000"/>
              </a:lnSpc>
              <a:spcBef>
                <a:spcPts val="0"/>
              </a:spcBef>
              <a:spcAft>
                <a:spcPts val="0"/>
              </a:spcAft>
              <a:buNone/>
            </a:pPr>
            <a:endParaRPr sz="1800" b="1"/>
          </a:p>
          <a:p>
            <a:pPr marL="457200" marR="0" lvl="0" indent="-342900" algn="l" rtl="0">
              <a:lnSpc>
                <a:spcPct val="115000"/>
              </a:lnSpc>
              <a:spcBef>
                <a:spcPts val="0"/>
              </a:spcBef>
              <a:spcAft>
                <a:spcPts val="0"/>
              </a:spcAft>
              <a:buSzPts val="1800"/>
              <a:buChar char="-"/>
            </a:pPr>
            <a:r>
              <a:rPr lang="en-US" sz="1800" b="1"/>
              <a:t>Ερευνά επίσης τη διάδραση της κυβέρνησης με την κοινωνία υπό το πρίσμα των πολιτικών (οικονομία, κοινωνική πολιτική, εκπαίδευση, υγεία, άμυνα…) </a:t>
            </a:r>
            <a:endParaRPr sz="1800" b="1"/>
          </a:p>
        </p:txBody>
      </p:sp>
      <p:grpSp>
        <p:nvGrpSpPr>
          <p:cNvPr id="315" name="Google Shape;315;g292a9acef56_0_148"/>
          <p:cNvGrpSpPr/>
          <p:nvPr/>
        </p:nvGrpSpPr>
        <p:grpSpPr>
          <a:xfrm>
            <a:off x="0" y="0"/>
            <a:ext cx="8985251" cy="611188"/>
            <a:chOff x="0" y="0"/>
            <a:chExt cx="5660" cy="385"/>
          </a:xfrm>
        </p:grpSpPr>
        <p:sp>
          <p:nvSpPr>
            <p:cNvPr id="316" name="Google Shape;316;g292a9acef56_0_148"/>
            <p:cNvSpPr/>
            <p:nvPr/>
          </p:nvSpPr>
          <p:spPr>
            <a:xfrm>
              <a:off x="0" y="0"/>
              <a:ext cx="300" cy="300"/>
            </a:xfrm>
            <a:prstGeom prst="rect">
              <a:avLst/>
            </a:prstGeom>
            <a:gradFill>
              <a:gsLst>
                <a:gs pos="0">
                  <a:srgbClr val="8EC000"/>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17" name="Google Shape;317;g292a9acef56_0_148"/>
            <p:cNvSpPr/>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18" name="Google Shape;318;g292a9acef56_0_148"/>
            <p:cNvSpPr/>
            <p:nvPr/>
          </p:nvSpPr>
          <p:spPr>
            <a:xfrm>
              <a:off x="258" y="85"/>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19" name="Google Shape;319;g292a9acef56_0_148"/>
            <p:cNvSpPr/>
            <p:nvPr/>
          </p:nvSpPr>
          <p:spPr>
            <a:xfrm>
              <a:off x="345" y="0"/>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20" name="Google Shape;320;g292a9acef56_0_148"/>
            <p:cNvSpPr/>
            <p:nvPr/>
          </p:nvSpPr>
          <p:spPr>
            <a:xfrm>
              <a:off x="345" y="85"/>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21" name="Google Shape;321;g292a9acef56_0_148"/>
            <p:cNvSpPr/>
            <p:nvPr/>
          </p:nvSpPr>
          <p:spPr>
            <a:xfrm>
              <a:off x="173" y="173"/>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22" name="Google Shape;322;g292a9acef56_0_148"/>
            <p:cNvSpPr/>
            <p:nvPr/>
          </p:nvSpPr>
          <p:spPr>
            <a:xfrm>
              <a:off x="83" y="86"/>
              <a:ext cx="0" cy="0"/>
            </a:xfrm>
            <a:prstGeom prst="rect">
              <a:avLst/>
            </a:prstGeom>
            <a:solidFill>
              <a:srgbClr val="96969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23" name="Google Shape;323;g292a9acef56_0_148"/>
            <p:cNvSpPr/>
            <p:nvPr/>
          </p:nvSpPr>
          <p:spPr>
            <a:xfrm>
              <a:off x="258" y="171"/>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24" name="Google Shape;324;g292a9acef56_0_148"/>
            <p:cNvSpPr/>
            <p:nvPr/>
          </p:nvSpPr>
          <p:spPr>
            <a:xfrm>
              <a:off x="173" y="258"/>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325" name="Google Shape;325;g292a9acef56_0_148"/>
          <p:cNvSpPr/>
          <p:nvPr/>
        </p:nvSpPr>
        <p:spPr>
          <a:xfrm>
            <a:off x="755650" y="546100"/>
            <a:ext cx="7416900" cy="5286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Times New Roman"/>
              <a:buNone/>
            </a:pPr>
            <a:r>
              <a:rPr lang="en-US" sz="1800" b="1" i="0" u="none" strike="noStrike" cap="none">
                <a:solidFill>
                  <a:schemeClr val="dk1"/>
                </a:solidFill>
                <a:latin typeface="Book Antiqua"/>
                <a:ea typeface="Book Antiqua"/>
                <a:cs typeface="Book Antiqua"/>
                <a:sym typeface="Book Antiqua"/>
              </a:rPr>
              <a:t>1. Εισαγωγικό μάθημα- </a:t>
            </a:r>
            <a:r>
              <a:rPr lang="en-US" sz="1800" b="1">
                <a:solidFill>
                  <a:schemeClr val="dk1"/>
                </a:solidFill>
                <a:latin typeface="Book Antiqua"/>
                <a:ea typeface="Book Antiqua"/>
                <a:cs typeface="Book Antiqua"/>
                <a:sym typeface="Book Antiqua"/>
              </a:rPr>
              <a:t>Ευρωπαϊκά Πολιτικά Συστήματα</a:t>
            </a:r>
            <a:endParaRPr sz="1800" b="0"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31"/>
        <p:cNvGrpSpPr/>
        <p:nvPr/>
      </p:nvGrpSpPr>
      <p:grpSpPr>
        <a:xfrm>
          <a:off x="0" y="0"/>
          <a:ext cx="0" cy="0"/>
          <a:chOff x="0" y="0"/>
          <a:chExt cx="0" cy="0"/>
        </a:xfrm>
      </p:grpSpPr>
      <p:sp>
        <p:nvSpPr>
          <p:cNvPr id="332" name="Google Shape;332;g292a9acef56_0_166"/>
          <p:cNvSpPr/>
          <p:nvPr/>
        </p:nvSpPr>
        <p:spPr>
          <a:xfrm>
            <a:off x="176375" y="1074700"/>
            <a:ext cx="8893200" cy="55233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400"/>
              <a:buFont typeface="Times New Roman"/>
              <a:buNone/>
            </a:pPr>
            <a:r>
              <a:rPr lang="en-US" sz="1800" b="1" i="0" u="none" strike="noStrike" cap="none">
                <a:solidFill>
                  <a:srgbClr val="000000"/>
                </a:solidFill>
                <a:latin typeface="Arial"/>
                <a:ea typeface="Arial"/>
                <a:cs typeface="Arial"/>
                <a:sym typeface="Arial"/>
              </a:rPr>
              <a:t>Βασικές </a:t>
            </a:r>
            <a:r>
              <a:rPr lang="en-US" sz="1800" b="1"/>
              <a:t>έννοιες και εργαλεία του μαθήματος</a:t>
            </a:r>
            <a:endParaRPr sz="1800" b="1"/>
          </a:p>
          <a:p>
            <a:pPr marL="0" marR="0" lvl="0" indent="0" algn="l" rtl="0">
              <a:lnSpc>
                <a:spcPct val="115000"/>
              </a:lnSpc>
              <a:spcBef>
                <a:spcPts val="0"/>
              </a:spcBef>
              <a:spcAft>
                <a:spcPts val="0"/>
              </a:spcAft>
              <a:buClr>
                <a:srgbClr val="000000"/>
              </a:buClr>
              <a:buSzPts val="1800"/>
              <a:buFont typeface="Arial"/>
              <a:buNone/>
            </a:pPr>
            <a:r>
              <a:rPr lang="en-US" sz="1800" b="1"/>
              <a:t>Είναι αναγκαίες οι εξής διασαφήσεις:</a:t>
            </a:r>
            <a:endParaRPr sz="1800" b="1"/>
          </a:p>
          <a:p>
            <a:pPr marL="0" marR="0" lvl="0" indent="0" algn="l" rtl="0">
              <a:lnSpc>
                <a:spcPct val="115000"/>
              </a:lnSpc>
              <a:spcBef>
                <a:spcPts val="0"/>
              </a:spcBef>
              <a:spcAft>
                <a:spcPts val="0"/>
              </a:spcAft>
              <a:buClr>
                <a:srgbClr val="000000"/>
              </a:buClr>
              <a:buSzPts val="1800"/>
              <a:buFont typeface="Arial"/>
              <a:buNone/>
            </a:pPr>
            <a:endParaRPr sz="1800" b="1"/>
          </a:p>
          <a:p>
            <a:pPr marL="457200" marR="0" lvl="0" indent="-342900" algn="l" rtl="0">
              <a:lnSpc>
                <a:spcPct val="115000"/>
              </a:lnSpc>
              <a:spcBef>
                <a:spcPts val="0"/>
              </a:spcBef>
              <a:spcAft>
                <a:spcPts val="0"/>
              </a:spcAft>
              <a:buSzPts val="1800"/>
              <a:buAutoNum type="arabicParenR"/>
            </a:pPr>
            <a:r>
              <a:rPr lang="en-US" sz="1800" b="1"/>
              <a:t>Συγκριτική πολιτική</a:t>
            </a:r>
            <a:endParaRPr sz="1800" b="1"/>
          </a:p>
          <a:p>
            <a:pPr marL="457200" marR="0" lvl="0" indent="0" algn="l" rtl="0">
              <a:lnSpc>
                <a:spcPct val="115000"/>
              </a:lnSpc>
              <a:spcBef>
                <a:spcPts val="0"/>
              </a:spcBef>
              <a:spcAft>
                <a:spcPts val="0"/>
              </a:spcAft>
              <a:buNone/>
            </a:pPr>
            <a:endParaRPr sz="1800" b="1"/>
          </a:p>
          <a:p>
            <a:pPr marL="457200" marR="0" lvl="0" indent="-342900" algn="l" rtl="0">
              <a:lnSpc>
                <a:spcPct val="115000"/>
              </a:lnSpc>
              <a:spcBef>
                <a:spcPts val="0"/>
              </a:spcBef>
              <a:spcAft>
                <a:spcPts val="0"/>
              </a:spcAft>
              <a:buSzPts val="1800"/>
              <a:buChar char="-"/>
            </a:pPr>
            <a:r>
              <a:rPr lang="en-US" sz="1800" b="1"/>
              <a:t>Ερευνά τη συμπεριφορά των παραγόντων της πολιτικής αλλά και των πολιτών (συμμετοχή σε εκλογές, κόμματα, ομάδες συμφερόντων, ιδεολογικός προσανατολισμός) </a:t>
            </a:r>
            <a:endParaRPr sz="1800" b="1"/>
          </a:p>
          <a:p>
            <a:pPr marL="914400" marR="0" lvl="0" indent="0" algn="l" rtl="0">
              <a:lnSpc>
                <a:spcPct val="115000"/>
              </a:lnSpc>
              <a:spcBef>
                <a:spcPts val="0"/>
              </a:spcBef>
              <a:spcAft>
                <a:spcPts val="0"/>
              </a:spcAft>
              <a:buNone/>
            </a:pPr>
            <a:endParaRPr sz="1800" b="1"/>
          </a:p>
          <a:p>
            <a:pPr marL="457200" marR="0" lvl="0" indent="-342900" algn="l" rtl="0">
              <a:lnSpc>
                <a:spcPct val="115000"/>
              </a:lnSpc>
              <a:spcBef>
                <a:spcPts val="0"/>
              </a:spcBef>
              <a:spcAft>
                <a:spcPts val="0"/>
              </a:spcAft>
              <a:buSzPts val="1800"/>
              <a:buChar char="-"/>
            </a:pPr>
            <a:r>
              <a:rPr lang="en-US" sz="1800" b="1"/>
              <a:t>Ερευνά τις βαθύτερες αξίες και τις αντιλήψεις που καθορίζουν αυτή τη συμπεριφορά με βάση την κομβική έννοια της ‘πολιτικής κουλτούρας’ </a:t>
            </a:r>
            <a:endParaRPr sz="1800" b="1"/>
          </a:p>
        </p:txBody>
      </p:sp>
      <p:grpSp>
        <p:nvGrpSpPr>
          <p:cNvPr id="333" name="Google Shape;333;g292a9acef56_0_166"/>
          <p:cNvGrpSpPr/>
          <p:nvPr/>
        </p:nvGrpSpPr>
        <p:grpSpPr>
          <a:xfrm>
            <a:off x="0" y="0"/>
            <a:ext cx="8985251" cy="611188"/>
            <a:chOff x="0" y="0"/>
            <a:chExt cx="5660" cy="385"/>
          </a:xfrm>
        </p:grpSpPr>
        <p:sp>
          <p:nvSpPr>
            <p:cNvPr id="334" name="Google Shape;334;g292a9acef56_0_166"/>
            <p:cNvSpPr/>
            <p:nvPr/>
          </p:nvSpPr>
          <p:spPr>
            <a:xfrm>
              <a:off x="0" y="0"/>
              <a:ext cx="300" cy="300"/>
            </a:xfrm>
            <a:prstGeom prst="rect">
              <a:avLst/>
            </a:prstGeom>
            <a:gradFill>
              <a:gsLst>
                <a:gs pos="0">
                  <a:srgbClr val="8EC000"/>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35" name="Google Shape;335;g292a9acef56_0_166"/>
            <p:cNvSpPr/>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36" name="Google Shape;336;g292a9acef56_0_166"/>
            <p:cNvSpPr/>
            <p:nvPr/>
          </p:nvSpPr>
          <p:spPr>
            <a:xfrm>
              <a:off x="258" y="85"/>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37" name="Google Shape;337;g292a9acef56_0_166"/>
            <p:cNvSpPr/>
            <p:nvPr/>
          </p:nvSpPr>
          <p:spPr>
            <a:xfrm>
              <a:off x="345" y="0"/>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38" name="Google Shape;338;g292a9acef56_0_166"/>
            <p:cNvSpPr/>
            <p:nvPr/>
          </p:nvSpPr>
          <p:spPr>
            <a:xfrm>
              <a:off x="345" y="85"/>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39" name="Google Shape;339;g292a9acef56_0_166"/>
            <p:cNvSpPr/>
            <p:nvPr/>
          </p:nvSpPr>
          <p:spPr>
            <a:xfrm>
              <a:off x="173" y="173"/>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0" name="Google Shape;340;g292a9acef56_0_166"/>
            <p:cNvSpPr/>
            <p:nvPr/>
          </p:nvSpPr>
          <p:spPr>
            <a:xfrm>
              <a:off x="83" y="86"/>
              <a:ext cx="0" cy="0"/>
            </a:xfrm>
            <a:prstGeom prst="rect">
              <a:avLst/>
            </a:prstGeom>
            <a:solidFill>
              <a:srgbClr val="96969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1" name="Google Shape;341;g292a9acef56_0_166"/>
            <p:cNvSpPr/>
            <p:nvPr/>
          </p:nvSpPr>
          <p:spPr>
            <a:xfrm>
              <a:off x="258" y="171"/>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2" name="Google Shape;342;g292a9acef56_0_166"/>
            <p:cNvSpPr/>
            <p:nvPr/>
          </p:nvSpPr>
          <p:spPr>
            <a:xfrm>
              <a:off x="173" y="258"/>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343" name="Google Shape;343;g292a9acef56_0_166"/>
          <p:cNvSpPr/>
          <p:nvPr/>
        </p:nvSpPr>
        <p:spPr>
          <a:xfrm>
            <a:off x="755650" y="546100"/>
            <a:ext cx="7416900" cy="5286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Times New Roman"/>
              <a:buNone/>
            </a:pPr>
            <a:r>
              <a:rPr lang="en-US" sz="1800" b="1" i="0" u="none" strike="noStrike" cap="none">
                <a:solidFill>
                  <a:schemeClr val="dk1"/>
                </a:solidFill>
                <a:latin typeface="Book Antiqua"/>
                <a:ea typeface="Book Antiqua"/>
                <a:cs typeface="Book Antiqua"/>
                <a:sym typeface="Book Antiqua"/>
              </a:rPr>
              <a:t>1. Εισαγωγικό μάθημα- </a:t>
            </a:r>
            <a:r>
              <a:rPr lang="en-US" sz="1800" b="1">
                <a:solidFill>
                  <a:schemeClr val="dk1"/>
                </a:solidFill>
                <a:latin typeface="Book Antiqua"/>
                <a:ea typeface="Book Antiqua"/>
                <a:cs typeface="Book Antiqua"/>
                <a:sym typeface="Book Antiqua"/>
              </a:rPr>
              <a:t>Ευρωπαϊκά Πολιτικά Συστήματα</a:t>
            </a:r>
            <a:endParaRPr sz="1800" b="0" i="0" u="none" strike="noStrike" cap="none">
              <a:solidFill>
                <a:schemeClr val="dk1"/>
              </a:solidFill>
              <a:latin typeface="Arial"/>
              <a:ea typeface="Arial"/>
              <a:cs typeface="Arial"/>
              <a:sym typeface="Arial"/>
            </a:endParaRPr>
          </a:p>
        </p:txBody>
      </p:sp>
      <p:sp>
        <p:nvSpPr>
          <p:cNvPr id="344" name="Google Shape;344;g292a9acef56_0_166"/>
          <p:cNvSpPr txBox="1"/>
          <p:nvPr/>
        </p:nvSpPr>
        <p:spPr>
          <a:xfrm>
            <a:off x="651475" y="4858000"/>
            <a:ext cx="7896300" cy="1623600"/>
          </a:xfrm>
          <a:prstGeom prst="rect">
            <a:avLst/>
          </a:prstGeom>
          <a:solidFill>
            <a:schemeClr val="accent5"/>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700" b="1"/>
              <a:t>Μια σημαντική διάκριση μεταξύ </a:t>
            </a:r>
            <a:endParaRPr sz="1700" b="1"/>
          </a:p>
          <a:p>
            <a:pPr marL="0" lvl="0" indent="0" algn="l" rtl="0">
              <a:spcBef>
                <a:spcPts val="0"/>
              </a:spcBef>
              <a:spcAft>
                <a:spcPts val="0"/>
              </a:spcAft>
              <a:buNone/>
            </a:pPr>
            <a:endParaRPr sz="1700" b="1"/>
          </a:p>
          <a:p>
            <a:pPr marL="457200" lvl="0" indent="-336550" algn="l" rtl="0">
              <a:spcBef>
                <a:spcPts val="0"/>
              </a:spcBef>
              <a:spcAft>
                <a:spcPts val="0"/>
              </a:spcAft>
              <a:buSzPts val="1700"/>
              <a:buChar char="-"/>
            </a:pPr>
            <a:r>
              <a:rPr lang="en-US" sz="1700" b="1"/>
              <a:t>Συγκριτικής πολιτικής (ενδιαφέρον για την εσωτερική κατάσταση σε μια χώρα)</a:t>
            </a:r>
            <a:endParaRPr sz="1700" b="1"/>
          </a:p>
          <a:p>
            <a:pPr marL="457200" lvl="0" indent="-336550" algn="l" rtl="0">
              <a:spcBef>
                <a:spcPts val="0"/>
              </a:spcBef>
              <a:spcAft>
                <a:spcPts val="0"/>
              </a:spcAft>
              <a:buSzPts val="1700"/>
              <a:buChar char="-"/>
            </a:pPr>
            <a:r>
              <a:rPr lang="en-US" sz="1700" b="1"/>
              <a:t>Διεθνούς πολιτικής (σχέσεις μεταξύ χωρών, εξωτερική πολιτική) </a:t>
            </a:r>
            <a:endParaRPr sz="1700" b="1"/>
          </a:p>
          <a:p>
            <a:pPr marL="0" lvl="0" indent="0" algn="l" rtl="0">
              <a:spcBef>
                <a:spcPts val="0"/>
              </a:spcBef>
              <a:spcAft>
                <a:spcPts val="0"/>
              </a:spcAft>
              <a:buNone/>
            </a:pPr>
            <a:endParaRPr sz="170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50"/>
        <p:cNvGrpSpPr/>
        <p:nvPr/>
      </p:nvGrpSpPr>
      <p:grpSpPr>
        <a:xfrm>
          <a:off x="0" y="0"/>
          <a:ext cx="0" cy="0"/>
          <a:chOff x="0" y="0"/>
          <a:chExt cx="0" cy="0"/>
        </a:xfrm>
      </p:grpSpPr>
      <p:sp>
        <p:nvSpPr>
          <p:cNvPr id="351" name="Google Shape;351;g292a9acef56_0_184"/>
          <p:cNvSpPr/>
          <p:nvPr/>
        </p:nvSpPr>
        <p:spPr>
          <a:xfrm>
            <a:off x="176375" y="1074700"/>
            <a:ext cx="8893200" cy="55233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400"/>
              <a:buFont typeface="Times New Roman"/>
              <a:buNone/>
            </a:pPr>
            <a:r>
              <a:rPr lang="en-US" sz="1800" b="1" i="0" u="none" strike="noStrike" cap="none">
                <a:solidFill>
                  <a:srgbClr val="000000"/>
                </a:solidFill>
                <a:latin typeface="Arial"/>
                <a:ea typeface="Arial"/>
                <a:cs typeface="Arial"/>
                <a:sym typeface="Arial"/>
              </a:rPr>
              <a:t>Βασικές </a:t>
            </a:r>
            <a:r>
              <a:rPr lang="en-US" sz="1800" b="1"/>
              <a:t>έννοιες και εργαλεία του μαθήματος</a:t>
            </a:r>
            <a:endParaRPr sz="1800" b="1"/>
          </a:p>
          <a:p>
            <a:pPr marL="0" marR="0" lvl="0" indent="0" algn="l" rtl="0">
              <a:lnSpc>
                <a:spcPct val="115000"/>
              </a:lnSpc>
              <a:spcBef>
                <a:spcPts val="0"/>
              </a:spcBef>
              <a:spcAft>
                <a:spcPts val="0"/>
              </a:spcAft>
              <a:buClr>
                <a:srgbClr val="000000"/>
              </a:buClr>
              <a:buSzPts val="1800"/>
              <a:buFont typeface="Arial"/>
              <a:buNone/>
            </a:pPr>
            <a:r>
              <a:rPr lang="en-US" sz="1800" b="1"/>
              <a:t>Είναι αναγκαίες οι εξής διασαφήσεις:</a:t>
            </a:r>
            <a:endParaRPr sz="1800" b="1"/>
          </a:p>
          <a:p>
            <a:pPr marL="0" marR="0" lvl="0" indent="0" algn="l" rtl="0">
              <a:lnSpc>
                <a:spcPct val="115000"/>
              </a:lnSpc>
              <a:spcBef>
                <a:spcPts val="0"/>
              </a:spcBef>
              <a:spcAft>
                <a:spcPts val="0"/>
              </a:spcAft>
              <a:buClr>
                <a:srgbClr val="000000"/>
              </a:buClr>
              <a:buSzPts val="1800"/>
              <a:buFont typeface="Arial"/>
              <a:buNone/>
            </a:pPr>
            <a:endParaRPr sz="1800" b="1"/>
          </a:p>
          <a:p>
            <a:pPr marL="457200" marR="0" lvl="0" indent="-342900" algn="l" rtl="0">
              <a:lnSpc>
                <a:spcPct val="115000"/>
              </a:lnSpc>
              <a:spcBef>
                <a:spcPts val="0"/>
              </a:spcBef>
              <a:spcAft>
                <a:spcPts val="0"/>
              </a:spcAft>
              <a:buSzPts val="1800"/>
              <a:buAutoNum type="arabicParenR"/>
            </a:pPr>
            <a:r>
              <a:rPr lang="en-US" sz="1800" b="1"/>
              <a:t>Συγκριτική πολιτική</a:t>
            </a:r>
            <a:endParaRPr sz="1800" b="1"/>
          </a:p>
          <a:p>
            <a:pPr marL="457200" marR="0" lvl="0" indent="0" algn="l" rtl="0">
              <a:lnSpc>
                <a:spcPct val="115000"/>
              </a:lnSpc>
              <a:spcBef>
                <a:spcPts val="0"/>
              </a:spcBef>
              <a:spcAft>
                <a:spcPts val="0"/>
              </a:spcAft>
              <a:buNone/>
            </a:pPr>
            <a:endParaRPr sz="1800" b="1"/>
          </a:p>
          <a:p>
            <a:pPr marL="457200" marR="0" lvl="0" indent="-342900" algn="l" rtl="0">
              <a:lnSpc>
                <a:spcPct val="115000"/>
              </a:lnSpc>
              <a:spcBef>
                <a:spcPts val="0"/>
              </a:spcBef>
              <a:spcAft>
                <a:spcPts val="0"/>
              </a:spcAft>
              <a:buSzPts val="1800"/>
              <a:buChar char="-"/>
            </a:pPr>
            <a:r>
              <a:rPr lang="en-US" sz="1800" b="1"/>
              <a:t> Σημεία που χρειάζονται προσοχή όταν συγκρίνουμε: </a:t>
            </a:r>
            <a:endParaRPr sz="1800" b="1"/>
          </a:p>
          <a:p>
            <a:pPr marL="914400" marR="0" lvl="0" indent="0" algn="l" rtl="0">
              <a:lnSpc>
                <a:spcPct val="115000"/>
              </a:lnSpc>
              <a:spcBef>
                <a:spcPts val="0"/>
              </a:spcBef>
              <a:spcAft>
                <a:spcPts val="0"/>
              </a:spcAft>
              <a:buNone/>
            </a:pPr>
            <a:endParaRPr sz="1800" b="1"/>
          </a:p>
          <a:p>
            <a:pPr marL="457200" marR="0" lvl="0" indent="-342900" algn="l" rtl="0">
              <a:lnSpc>
                <a:spcPct val="115000"/>
              </a:lnSpc>
              <a:spcBef>
                <a:spcPts val="0"/>
              </a:spcBef>
              <a:spcAft>
                <a:spcPts val="0"/>
              </a:spcAft>
              <a:buSzPts val="1800"/>
              <a:buChar char="-"/>
            </a:pPr>
            <a:r>
              <a:rPr lang="en-US" sz="1800" b="1"/>
              <a:t>Υποτίμηση των τοπικών/ εθνικών ιδιαιτεροτήτων (π.χ. η σημασία των εννοιών Αριστερά, Δεξιά ή Κέντρο ή Φιλελευθερισμός μπορεί να διαφέρει σχετικά από περίπτωση σε περίπτωση) </a:t>
            </a:r>
            <a:endParaRPr sz="1800" b="1"/>
          </a:p>
          <a:p>
            <a:pPr marL="457200" marR="0" lvl="0" indent="-342900" algn="l" rtl="0">
              <a:lnSpc>
                <a:spcPct val="115000"/>
              </a:lnSpc>
              <a:spcBef>
                <a:spcPts val="0"/>
              </a:spcBef>
              <a:spcAft>
                <a:spcPts val="0"/>
              </a:spcAft>
              <a:buSzPts val="1800"/>
              <a:buChar char="-"/>
            </a:pPr>
            <a:r>
              <a:rPr lang="en-US" sz="1800" b="1"/>
              <a:t>Ομαδοποίηση μονάδων ανάλυσης χωρίς αυστηρά κριτήρια (π.χ. εθνικιστικά/ακροδεξιά/ συντηρητικά κόμματα)</a:t>
            </a:r>
            <a:endParaRPr sz="1800" b="1"/>
          </a:p>
          <a:p>
            <a:pPr marL="457200" marR="0" lvl="0" indent="-342900" algn="l" rtl="0">
              <a:lnSpc>
                <a:spcPct val="115000"/>
              </a:lnSpc>
              <a:spcBef>
                <a:spcPts val="0"/>
              </a:spcBef>
              <a:spcAft>
                <a:spcPts val="0"/>
              </a:spcAft>
              <a:buSzPts val="1800"/>
              <a:buChar char="-"/>
            </a:pPr>
            <a:r>
              <a:rPr lang="en-US" sz="1800" b="1"/>
              <a:t>Χρήση απλουστευτικών, δυαδικών διαχωρισμών (π.χ. δημοκρατία/ αυταρχισμός- πιο χρήσιμη η συμπερίληψη και υβριδικών μορφών όπως ημι- δημοκρατία) </a:t>
            </a:r>
            <a:endParaRPr sz="1800" b="1"/>
          </a:p>
          <a:p>
            <a:pPr marL="457200" marR="0" lvl="0" indent="-342900" algn="l" rtl="0">
              <a:lnSpc>
                <a:spcPct val="115000"/>
              </a:lnSpc>
              <a:spcBef>
                <a:spcPts val="0"/>
              </a:spcBef>
              <a:spcAft>
                <a:spcPts val="0"/>
              </a:spcAft>
              <a:buSzPts val="1800"/>
              <a:buChar char="-"/>
            </a:pPr>
            <a:r>
              <a:rPr lang="en-US" sz="1800" b="1"/>
              <a:t>Εννοιολογική χαλαρότητα (π.χ. όταν μια κρίσιμη έννοια δε στηρίζεται από ποσοτικά/ εμπειρικά δεδομένα- ελευθερία των ΜΜΕ, παγκοσμιοποίηση) </a:t>
            </a:r>
            <a:endParaRPr sz="1800" b="1"/>
          </a:p>
        </p:txBody>
      </p:sp>
      <p:grpSp>
        <p:nvGrpSpPr>
          <p:cNvPr id="352" name="Google Shape;352;g292a9acef56_0_184"/>
          <p:cNvGrpSpPr/>
          <p:nvPr/>
        </p:nvGrpSpPr>
        <p:grpSpPr>
          <a:xfrm>
            <a:off x="0" y="0"/>
            <a:ext cx="8985251" cy="611188"/>
            <a:chOff x="0" y="0"/>
            <a:chExt cx="5660" cy="385"/>
          </a:xfrm>
        </p:grpSpPr>
        <p:sp>
          <p:nvSpPr>
            <p:cNvPr id="353" name="Google Shape;353;g292a9acef56_0_184"/>
            <p:cNvSpPr/>
            <p:nvPr/>
          </p:nvSpPr>
          <p:spPr>
            <a:xfrm>
              <a:off x="0" y="0"/>
              <a:ext cx="300" cy="300"/>
            </a:xfrm>
            <a:prstGeom prst="rect">
              <a:avLst/>
            </a:prstGeom>
            <a:gradFill>
              <a:gsLst>
                <a:gs pos="0">
                  <a:srgbClr val="8EC000"/>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54" name="Google Shape;354;g292a9acef56_0_184"/>
            <p:cNvSpPr/>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55" name="Google Shape;355;g292a9acef56_0_184"/>
            <p:cNvSpPr/>
            <p:nvPr/>
          </p:nvSpPr>
          <p:spPr>
            <a:xfrm>
              <a:off x="258" y="85"/>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56" name="Google Shape;356;g292a9acef56_0_184"/>
            <p:cNvSpPr/>
            <p:nvPr/>
          </p:nvSpPr>
          <p:spPr>
            <a:xfrm>
              <a:off x="345" y="0"/>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57" name="Google Shape;357;g292a9acef56_0_184"/>
            <p:cNvSpPr/>
            <p:nvPr/>
          </p:nvSpPr>
          <p:spPr>
            <a:xfrm>
              <a:off x="345" y="85"/>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58" name="Google Shape;358;g292a9acef56_0_184"/>
            <p:cNvSpPr/>
            <p:nvPr/>
          </p:nvSpPr>
          <p:spPr>
            <a:xfrm>
              <a:off x="173" y="173"/>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59" name="Google Shape;359;g292a9acef56_0_184"/>
            <p:cNvSpPr/>
            <p:nvPr/>
          </p:nvSpPr>
          <p:spPr>
            <a:xfrm>
              <a:off x="83" y="86"/>
              <a:ext cx="0" cy="0"/>
            </a:xfrm>
            <a:prstGeom prst="rect">
              <a:avLst/>
            </a:prstGeom>
            <a:solidFill>
              <a:srgbClr val="96969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60" name="Google Shape;360;g292a9acef56_0_184"/>
            <p:cNvSpPr/>
            <p:nvPr/>
          </p:nvSpPr>
          <p:spPr>
            <a:xfrm>
              <a:off x="258" y="171"/>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61" name="Google Shape;361;g292a9acef56_0_184"/>
            <p:cNvSpPr/>
            <p:nvPr/>
          </p:nvSpPr>
          <p:spPr>
            <a:xfrm>
              <a:off x="173" y="258"/>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362" name="Google Shape;362;g292a9acef56_0_184"/>
          <p:cNvSpPr/>
          <p:nvPr/>
        </p:nvSpPr>
        <p:spPr>
          <a:xfrm>
            <a:off x="755650" y="546100"/>
            <a:ext cx="7416900" cy="5286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Times New Roman"/>
              <a:buNone/>
            </a:pPr>
            <a:r>
              <a:rPr lang="en-US" sz="1800" b="1" i="0" u="none" strike="noStrike" cap="none">
                <a:solidFill>
                  <a:schemeClr val="dk1"/>
                </a:solidFill>
                <a:latin typeface="Book Antiqua"/>
                <a:ea typeface="Book Antiqua"/>
                <a:cs typeface="Book Antiqua"/>
                <a:sym typeface="Book Antiqua"/>
              </a:rPr>
              <a:t>1. Εισαγωγικό μάθημα- </a:t>
            </a:r>
            <a:r>
              <a:rPr lang="en-US" sz="1800" b="1">
                <a:solidFill>
                  <a:schemeClr val="dk1"/>
                </a:solidFill>
                <a:latin typeface="Book Antiqua"/>
                <a:ea typeface="Book Antiqua"/>
                <a:cs typeface="Book Antiqua"/>
                <a:sym typeface="Book Antiqua"/>
              </a:rPr>
              <a:t>Ευρωπαϊκά Πολιτικά Συστήματα</a:t>
            </a:r>
            <a:endParaRPr sz="1800" b="0"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68"/>
        <p:cNvGrpSpPr/>
        <p:nvPr/>
      </p:nvGrpSpPr>
      <p:grpSpPr>
        <a:xfrm>
          <a:off x="0" y="0"/>
          <a:ext cx="0" cy="0"/>
          <a:chOff x="0" y="0"/>
          <a:chExt cx="0" cy="0"/>
        </a:xfrm>
      </p:grpSpPr>
      <p:sp>
        <p:nvSpPr>
          <p:cNvPr id="369" name="Google Shape;369;g292a9acef56_0_219"/>
          <p:cNvSpPr/>
          <p:nvPr/>
        </p:nvSpPr>
        <p:spPr>
          <a:xfrm>
            <a:off x="176375" y="1074700"/>
            <a:ext cx="8893200" cy="55233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400"/>
              <a:buFont typeface="Times New Roman"/>
              <a:buNone/>
            </a:pPr>
            <a:r>
              <a:rPr lang="en-US" sz="1800" b="1" i="0" u="none" strike="noStrike" cap="none">
                <a:solidFill>
                  <a:srgbClr val="000000"/>
                </a:solidFill>
                <a:latin typeface="Arial"/>
                <a:ea typeface="Arial"/>
                <a:cs typeface="Arial"/>
                <a:sym typeface="Arial"/>
              </a:rPr>
              <a:t>Βασικές </a:t>
            </a:r>
            <a:r>
              <a:rPr lang="en-US" sz="1800" b="1"/>
              <a:t>έννοιες και εργαλεία του μαθήματος</a:t>
            </a:r>
            <a:endParaRPr sz="1800" b="1"/>
          </a:p>
          <a:p>
            <a:pPr marL="0" marR="0" lvl="0" indent="0" algn="l" rtl="0">
              <a:lnSpc>
                <a:spcPct val="115000"/>
              </a:lnSpc>
              <a:spcBef>
                <a:spcPts val="0"/>
              </a:spcBef>
              <a:spcAft>
                <a:spcPts val="0"/>
              </a:spcAft>
              <a:buClr>
                <a:srgbClr val="000000"/>
              </a:buClr>
              <a:buSzPts val="1800"/>
              <a:buFont typeface="Arial"/>
              <a:buNone/>
            </a:pPr>
            <a:endParaRPr sz="1800" b="1"/>
          </a:p>
          <a:p>
            <a:pPr marL="457200" marR="0" lvl="0" indent="-342900" algn="l" rtl="0">
              <a:lnSpc>
                <a:spcPct val="115000"/>
              </a:lnSpc>
              <a:spcBef>
                <a:spcPts val="0"/>
              </a:spcBef>
              <a:spcAft>
                <a:spcPts val="0"/>
              </a:spcAft>
              <a:buSzPts val="1800"/>
              <a:buAutoNum type="arabicParenR"/>
            </a:pPr>
            <a:r>
              <a:rPr lang="en-US" sz="1800" b="1"/>
              <a:t>Συγκριτική πολιτική</a:t>
            </a:r>
            <a:endParaRPr sz="1800" b="1"/>
          </a:p>
          <a:p>
            <a:pPr marL="457200" marR="0" lvl="0" indent="0" algn="l" rtl="0">
              <a:lnSpc>
                <a:spcPct val="115000"/>
              </a:lnSpc>
              <a:spcBef>
                <a:spcPts val="0"/>
              </a:spcBef>
              <a:spcAft>
                <a:spcPts val="0"/>
              </a:spcAft>
              <a:buNone/>
            </a:pPr>
            <a:endParaRPr sz="1800" b="1"/>
          </a:p>
          <a:p>
            <a:pPr marL="457200" marR="0" lvl="0" indent="-342900" algn="l" rtl="0">
              <a:lnSpc>
                <a:spcPct val="115000"/>
              </a:lnSpc>
              <a:spcBef>
                <a:spcPts val="0"/>
              </a:spcBef>
              <a:spcAft>
                <a:spcPts val="0"/>
              </a:spcAft>
              <a:buSzPts val="1800"/>
              <a:buChar char="-"/>
            </a:pPr>
            <a:r>
              <a:rPr lang="en-US" sz="1800" b="1"/>
              <a:t>Μερικές σπουδαίες μελέτες στη βιβλιογραφία </a:t>
            </a:r>
            <a:endParaRPr sz="1800" b="1"/>
          </a:p>
          <a:p>
            <a:pPr marL="0" marR="0" lvl="0" indent="0" algn="l" rtl="0">
              <a:lnSpc>
                <a:spcPct val="115000"/>
              </a:lnSpc>
              <a:spcBef>
                <a:spcPts val="0"/>
              </a:spcBef>
              <a:spcAft>
                <a:spcPts val="0"/>
              </a:spcAft>
              <a:buNone/>
            </a:pPr>
            <a:endParaRPr sz="1800" b="1"/>
          </a:p>
          <a:p>
            <a:pPr marL="0" marR="0" lvl="0" indent="0" algn="l" rtl="0">
              <a:lnSpc>
                <a:spcPct val="115000"/>
              </a:lnSpc>
              <a:spcBef>
                <a:spcPts val="0"/>
              </a:spcBef>
              <a:spcAft>
                <a:spcPts val="0"/>
              </a:spcAft>
              <a:buNone/>
            </a:pPr>
            <a:r>
              <a:rPr lang="en-US" sz="1800" b="1"/>
              <a:t>‘’Ηγεμών’’, Μακιαβέλι</a:t>
            </a:r>
            <a:endParaRPr sz="1800" b="1"/>
          </a:p>
          <a:p>
            <a:pPr marL="0" marR="0" lvl="0" indent="0" algn="l" rtl="0">
              <a:lnSpc>
                <a:spcPct val="115000"/>
              </a:lnSpc>
              <a:spcBef>
                <a:spcPts val="0"/>
              </a:spcBef>
              <a:spcAft>
                <a:spcPts val="0"/>
              </a:spcAft>
              <a:buNone/>
            </a:pPr>
            <a:r>
              <a:rPr lang="en-US" sz="1800" b="1"/>
              <a:t>‘’Η Δημοκρατία στην Αμερική”, Ντε Τοκβίλ</a:t>
            </a:r>
            <a:endParaRPr sz="1800" b="1"/>
          </a:p>
          <a:p>
            <a:pPr marL="0" marR="0" lvl="0" indent="0" algn="l" rtl="0">
              <a:lnSpc>
                <a:spcPct val="115000"/>
              </a:lnSpc>
              <a:spcBef>
                <a:spcPts val="0"/>
              </a:spcBef>
              <a:spcAft>
                <a:spcPts val="0"/>
              </a:spcAft>
              <a:buNone/>
            </a:pPr>
            <a:r>
              <a:rPr lang="en-US" sz="1800" b="1"/>
              <a:t>“Φαντασιακές Κοινότητες”, Μπένεντικτ Άντερσον</a:t>
            </a:r>
            <a:endParaRPr sz="1800" b="1"/>
          </a:p>
          <a:p>
            <a:pPr marL="0" marR="0" lvl="0" indent="0" algn="l" rtl="0">
              <a:lnSpc>
                <a:spcPct val="115000"/>
              </a:lnSpc>
              <a:spcBef>
                <a:spcPts val="0"/>
              </a:spcBef>
              <a:spcAft>
                <a:spcPts val="0"/>
              </a:spcAft>
              <a:buNone/>
            </a:pPr>
            <a:r>
              <a:rPr lang="en-US" sz="1800" b="1"/>
              <a:t>“Έθνη και εθνικισμός”, Ερνεστ Γκέλνερ</a:t>
            </a:r>
            <a:endParaRPr sz="1800" b="1"/>
          </a:p>
          <a:p>
            <a:pPr marL="0" marR="0" lvl="0" indent="0" algn="l" rtl="0">
              <a:lnSpc>
                <a:spcPct val="115000"/>
              </a:lnSpc>
              <a:spcBef>
                <a:spcPts val="0"/>
              </a:spcBef>
              <a:spcAft>
                <a:spcPts val="0"/>
              </a:spcAft>
              <a:buNone/>
            </a:pPr>
            <a:r>
              <a:rPr lang="en-US" sz="1800" b="1"/>
              <a:t>“Coercion, capital and European States, Charles Tilly</a:t>
            </a:r>
            <a:endParaRPr sz="1800" b="1"/>
          </a:p>
          <a:p>
            <a:pPr marL="0" marR="0" lvl="0" indent="0" algn="l" rtl="0">
              <a:lnSpc>
                <a:spcPct val="115000"/>
              </a:lnSpc>
              <a:spcBef>
                <a:spcPts val="0"/>
              </a:spcBef>
              <a:spcAft>
                <a:spcPts val="0"/>
              </a:spcAft>
              <a:buNone/>
            </a:pPr>
            <a:r>
              <a:rPr lang="en-US" sz="1800" b="1"/>
              <a:t>“Making democracy work; Civic traditions in Modern Italy”, Robert Putnam et al. </a:t>
            </a:r>
            <a:endParaRPr sz="1800" b="1"/>
          </a:p>
          <a:p>
            <a:pPr marL="0" marR="0" lvl="0" indent="0" algn="l" rtl="0">
              <a:lnSpc>
                <a:spcPct val="115000"/>
              </a:lnSpc>
              <a:spcBef>
                <a:spcPts val="0"/>
              </a:spcBef>
              <a:spcAft>
                <a:spcPts val="0"/>
              </a:spcAft>
              <a:buNone/>
            </a:pPr>
            <a:r>
              <a:rPr lang="en-US" sz="1800" b="1"/>
              <a:t>“The logic of violence in Civil Wars”, Stathis Kalyvas</a:t>
            </a:r>
            <a:endParaRPr sz="1800" b="1"/>
          </a:p>
          <a:p>
            <a:pPr marL="0" marR="0" lvl="0" indent="0" algn="l" rtl="0">
              <a:lnSpc>
                <a:spcPct val="115000"/>
              </a:lnSpc>
              <a:spcBef>
                <a:spcPts val="0"/>
              </a:spcBef>
              <a:spcAft>
                <a:spcPts val="0"/>
              </a:spcAft>
              <a:buNone/>
            </a:pPr>
            <a:r>
              <a:rPr lang="en-US" sz="1800" b="1"/>
              <a:t>“Political Order in changing societies”, Samuel Huntington</a:t>
            </a:r>
            <a:endParaRPr sz="1800" b="1"/>
          </a:p>
          <a:p>
            <a:pPr marL="0" marR="0" lvl="0" indent="0" algn="l" rtl="0">
              <a:lnSpc>
                <a:spcPct val="115000"/>
              </a:lnSpc>
              <a:spcBef>
                <a:spcPts val="0"/>
              </a:spcBef>
              <a:spcAft>
                <a:spcPts val="0"/>
              </a:spcAft>
              <a:buNone/>
            </a:pPr>
            <a:endParaRPr sz="1800" b="1"/>
          </a:p>
          <a:p>
            <a:pPr marL="0" marR="0" lvl="0" indent="0" algn="l" rtl="0">
              <a:lnSpc>
                <a:spcPct val="115000"/>
              </a:lnSpc>
              <a:spcBef>
                <a:spcPts val="0"/>
              </a:spcBef>
              <a:spcAft>
                <a:spcPts val="0"/>
              </a:spcAft>
              <a:buNone/>
            </a:pPr>
            <a:endParaRPr sz="1800" b="1"/>
          </a:p>
        </p:txBody>
      </p:sp>
      <p:grpSp>
        <p:nvGrpSpPr>
          <p:cNvPr id="370" name="Google Shape;370;g292a9acef56_0_219"/>
          <p:cNvGrpSpPr/>
          <p:nvPr/>
        </p:nvGrpSpPr>
        <p:grpSpPr>
          <a:xfrm>
            <a:off x="0" y="0"/>
            <a:ext cx="8985251" cy="611188"/>
            <a:chOff x="0" y="0"/>
            <a:chExt cx="5660" cy="385"/>
          </a:xfrm>
        </p:grpSpPr>
        <p:sp>
          <p:nvSpPr>
            <p:cNvPr id="371" name="Google Shape;371;g292a9acef56_0_219"/>
            <p:cNvSpPr/>
            <p:nvPr/>
          </p:nvSpPr>
          <p:spPr>
            <a:xfrm>
              <a:off x="0" y="0"/>
              <a:ext cx="300" cy="300"/>
            </a:xfrm>
            <a:prstGeom prst="rect">
              <a:avLst/>
            </a:prstGeom>
            <a:gradFill>
              <a:gsLst>
                <a:gs pos="0">
                  <a:srgbClr val="8EC000"/>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72" name="Google Shape;372;g292a9acef56_0_219"/>
            <p:cNvSpPr/>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73" name="Google Shape;373;g292a9acef56_0_219"/>
            <p:cNvSpPr/>
            <p:nvPr/>
          </p:nvSpPr>
          <p:spPr>
            <a:xfrm>
              <a:off x="258" y="85"/>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74" name="Google Shape;374;g292a9acef56_0_219"/>
            <p:cNvSpPr/>
            <p:nvPr/>
          </p:nvSpPr>
          <p:spPr>
            <a:xfrm>
              <a:off x="345" y="0"/>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75" name="Google Shape;375;g292a9acef56_0_219"/>
            <p:cNvSpPr/>
            <p:nvPr/>
          </p:nvSpPr>
          <p:spPr>
            <a:xfrm>
              <a:off x="345" y="85"/>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76" name="Google Shape;376;g292a9acef56_0_219"/>
            <p:cNvSpPr/>
            <p:nvPr/>
          </p:nvSpPr>
          <p:spPr>
            <a:xfrm>
              <a:off x="173" y="173"/>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77" name="Google Shape;377;g292a9acef56_0_219"/>
            <p:cNvSpPr/>
            <p:nvPr/>
          </p:nvSpPr>
          <p:spPr>
            <a:xfrm>
              <a:off x="83" y="86"/>
              <a:ext cx="0" cy="0"/>
            </a:xfrm>
            <a:prstGeom prst="rect">
              <a:avLst/>
            </a:prstGeom>
            <a:solidFill>
              <a:srgbClr val="96969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78" name="Google Shape;378;g292a9acef56_0_219"/>
            <p:cNvSpPr/>
            <p:nvPr/>
          </p:nvSpPr>
          <p:spPr>
            <a:xfrm>
              <a:off x="258" y="171"/>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79" name="Google Shape;379;g292a9acef56_0_219"/>
            <p:cNvSpPr/>
            <p:nvPr/>
          </p:nvSpPr>
          <p:spPr>
            <a:xfrm>
              <a:off x="173" y="258"/>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380" name="Google Shape;380;g292a9acef56_0_219"/>
          <p:cNvSpPr/>
          <p:nvPr/>
        </p:nvSpPr>
        <p:spPr>
          <a:xfrm>
            <a:off x="755650" y="546100"/>
            <a:ext cx="7416900" cy="5286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Times New Roman"/>
              <a:buNone/>
            </a:pPr>
            <a:r>
              <a:rPr lang="en-US" sz="1800" b="1" i="0" u="none" strike="noStrike" cap="none">
                <a:solidFill>
                  <a:schemeClr val="dk1"/>
                </a:solidFill>
                <a:latin typeface="Book Antiqua"/>
                <a:ea typeface="Book Antiqua"/>
                <a:cs typeface="Book Antiqua"/>
                <a:sym typeface="Book Antiqua"/>
              </a:rPr>
              <a:t>1. Εισαγωγικό μάθημα- </a:t>
            </a:r>
            <a:r>
              <a:rPr lang="en-US" sz="1800" b="1">
                <a:solidFill>
                  <a:schemeClr val="dk1"/>
                </a:solidFill>
                <a:latin typeface="Book Antiqua"/>
                <a:ea typeface="Book Antiqua"/>
                <a:cs typeface="Book Antiqua"/>
                <a:sym typeface="Book Antiqua"/>
              </a:rPr>
              <a:t>Ευρωπαϊκά Πολιτικά Συστήματα</a:t>
            </a:r>
            <a:endParaRPr sz="1800" b="0"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86"/>
        <p:cNvGrpSpPr/>
        <p:nvPr/>
      </p:nvGrpSpPr>
      <p:grpSpPr>
        <a:xfrm>
          <a:off x="0" y="0"/>
          <a:ext cx="0" cy="0"/>
          <a:chOff x="0" y="0"/>
          <a:chExt cx="0" cy="0"/>
        </a:xfrm>
      </p:grpSpPr>
      <p:sp>
        <p:nvSpPr>
          <p:cNvPr id="387" name="Google Shape;387;g292a9acef56_0_202"/>
          <p:cNvSpPr/>
          <p:nvPr/>
        </p:nvSpPr>
        <p:spPr>
          <a:xfrm>
            <a:off x="176375" y="1074700"/>
            <a:ext cx="8893200" cy="55233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400"/>
              <a:buFont typeface="Times New Roman"/>
              <a:buNone/>
            </a:pPr>
            <a:r>
              <a:rPr lang="en-US" sz="1800" b="1" i="0" u="none" strike="noStrike" cap="none">
                <a:solidFill>
                  <a:srgbClr val="000000"/>
                </a:solidFill>
                <a:latin typeface="Arial"/>
                <a:ea typeface="Arial"/>
                <a:cs typeface="Arial"/>
                <a:sym typeface="Arial"/>
              </a:rPr>
              <a:t>Βασικές </a:t>
            </a:r>
            <a:r>
              <a:rPr lang="en-US" sz="1800" b="1"/>
              <a:t>έννοιες και εργαλεία του μαθήματος</a:t>
            </a:r>
            <a:endParaRPr sz="1800" b="1"/>
          </a:p>
          <a:p>
            <a:pPr marL="0" marR="0" lvl="0" indent="0" algn="l" rtl="0">
              <a:lnSpc>
                <a:spcPct val="115000"/>
              </a:lnSpc>
              <a:spcBef>
                <a:spcPts val="0"/>
              </a:spcBef>
              <a:spcAft>
                <a:spcPts val="0"/>
              </a:spcAft>
              <a:buClr>
                <a:srgbClr val="000000"/>
              </a:buClr>
              <a:buSzPts val="1800"/>
              <a:buFont typeface="Arial"/>
              <a:buNone/>
            </a:pPr>
            <a:r>
              <a:rPr lang="en-US" sz="1800" b="1"/>
              <a:t>Είναι αναγκαίες οι εξής διασαφήσεις:</a:t>
            </a:r>
            <a:endParaRPr sz="1800" b="1"/>
          </a:p>
          <a:p>
            <a:pPr marL="0" marR="0" lvl="0" indent="0" algn="l" rtl="0">
              <a:lnSpc>
                <a:spcPct val="115000"/>
              </a:lnSpc>
              <a:spcBef>
                <a:spcPts val="0"/>
              </a:spcBef>
              <a:spcAft>
                <a:spcPts val="0"/>
              </a:spcAft>
              <a:buClr>
                <a:srgbClr val="000000"/>
              </a:buClr>
              <a:buSzPts val="1800"/>
              <a:buFont typeface="Arial"/>
              <a:buNone/>
            </a:pPr>
            <a:endParaRPr sz="1800" b="1"/>
          </a:p>
          <a:p>
            <a:pPr marL="0" marR="0" lvl="0" indent="0" algn="l" rtl="0">
              <a:lnSpc>
                <a:spcPct val="115000"/>
              </a:lnSpc>
              <a:spcBef>
                <a:spcPts val="0"/>
              </a:spcBef>
              <a:spcAft>
                <a:spcPts val="0"/>
              </a:spcAft>
              <a:buNone/>
            </a:pPr>
            <a:r>
              <a:rPr lang="en-US" sz="1800" b="1"/>
              <a:t>2) Πολιτικό σύστημα</a:t>
            </a:r>
            <a:endParaRPr sz="1800" b="1"/>
          </a:p>
          <a:p>
            <a:pPr marL="457200" marR="0" lvl="0" indent="0" algn="l" rtl="0">
              <a:lnSpc>
                <a:spcPct val="115000"/>
              </a:lnSpc>
              <a:spcBef>
                <a:spcPts val="0"/>
              </a:spcBef>
              <a:spcAft>
                <a:spcPts val="0"/>
              </a:spcAft>
              <a:buNone/>
            </a:pPr>
            <a:endParaRPr sz="1800" b="1"/>
          </a:p>
          <a:p>
            <a:pPr marL="457200" marR="0" lvl="0" indent="-342900" algn="just" rtl="0">
              <a:lnSpc>
                <a:spcPct val="115000"/>
              </a:lnSpc>
              <a:spcBef>
                <a:spcPts val="0"/>
              </a:spcBef>
              <a:spcAft>
                <a:spcPts val="0"/>
              </a:spcAft>
              <a:buSzPts val="1800"/>
              <a:buChar char="-"/>
            </a:pPr>
            <a:r>
              <a:rPr lang="en-US" sz="1800" b="1"/>
              <a:t> Είναι η άσκηση της εξουσίας με βάση ένα σύνολο διαδικασιών και θεσμών στα πλαίσια του πολιτεύματος. Σε ένα κυβερνοκεντρικό ή πρωθυπουργοκεντρικό  σύστημα, μια πλειοψηφία μπορεί να ασκήσει άνετα τη διακυβέρνηση υπό την καθοδήγηση του πρωθυπουργού. Σε ένα προεδρικό σύστημα, η κυβέρνηση βρίσκεται υπό την αιγίδα του εκλεγμένου από τους πολίτες προέδρου. </a:t>
            </a:r>
            <a:endParaRPr sz="1800" b="1"/>
          </a:p>
          <a:p>
            <a:pPr marL="0" marR="0" lvl="0" indent="0" algn="just" rtl="0">
              <a:lnSpc>
                <a:spcPct val="115000"/>
              </a:lnSpc>
              <a:spcBef>
                <a:spcPts val="0"/>
              </a:spcBef>
              <a:spcAft>
                <a:spcPts val="0"/>
              </a:spcAft>
              <a:buNone/>
            </a:pPr>
            <a:endParaRPr sz="1800" b="1"/>
          </a:p>
          <a:p>
            <a:pPr marL="0" marR="0" lvl="0" indent="0" algn="just" rtl="0">
              <a:lnSpc>
                <a:spcPct val="115000"/>
              </a:lnSpc>
              <a:spcBef>
                <a:spcPts val="0"/>
              </a:spcBef>
              <a:spcAft>
                <a:spcPts val="0"/>
              </a:spcAft>
              <a:buNone/>
            </a:pPr>
            <a:endParaRPr sz="1800" b="1"/>
          </a:p>
        </p:txBody>
      </p:sp>
      <p:grpSp>
        <p:nvGrpSpPr>
          <p:cNvPr id="388" name="Google Shape;388;g292a9acef56_0_202"/>
          <p:cNvGrpSpPr/>
          <p:nvPr/>
        </p:nvGrpSpPr>
        <p:grpSpPr>
          <a:xfrm>
            <a:off x="0" y="0"/>
            <a:ext cx="8985251" cy="611188"/>
            <a:chOff x="0" y="0"/>
            <a:chExt cx="5660" cy="385"/>
          </a:xfrm>
        </p:grpSpPr>
        <p:sp>
          <p:nvSpPr>
            <p:cNvPr id="389" name="Google Shape;389;g292a9acef56_0_202"/>
            <p:cNvSpPr/>
            <p:nvPr/>
          </p:nvSpPr>
          <p:spPr>
            <a:xfrm>
              <a:off x="0" y="0"/>
              <a:ext cx="300" cy="300"/>
            </a:xfrm>
            <a:prstGeom prst="rect">
              <a:avLst/>
            </a:prstGeom>
            <a:gradFill>
              <a:gsLst>
                <a:gs pos="0">
                  <a:srgbClr val="8EC000"/>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90" name="Google Shape;390;g292a9acef56_0_202"/>
            <p:cNvSpPr/>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91" name="Google Shape;391;g292a9acef56_0_202"/>
            <p:cNvSpPr/>
            <p:nvPr/>
          </p:nvSpPr>
          <p:spPr>
            <a:xfrm>
              <a:off x="258" y="85"/>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92" name="Google Shape;392;g292a9acef56_0_202"/>
            <p:cNvSpPr/>
            <p:nvPr/>
          </p:nvSpPr>
          <p:spPr>
            <a:xfrm>
              <a:off x="345" y="0"/>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93" name="Google Shape;393;g292a9acef56_0_202"/>
            <p:cNvSpPr/>
            <p:nvPr/>
          </p:nvSpPr>
          <p:spPr>
            <a:xfrm>
              <a:off x="345" y="85"/>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94" name="Google Shape;394;g292a9acef56_0_202"/>
            <p:cNvSpPr/>
            <p:nvPr/>
          </p:nvSpPr>
          <p:spPr>
            <a:xfrm>
              <a:off x="173" y="173"/>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95" name="Google Shape;395;g292a9acef56_0_202"/>
            <p:cNvSpPr/>
            <p:nvPr/>
          </p:nvSpPr>
          <p:spPr>
            <a:xfrm>
              <a:off x="83" y="86"/>
              <a:ext cx="0" cy="0"/>
            </a:xfrm>
            <a:prstGeom prst="rect">
              <a:avLst/>
            </a:prstGeom>
            <a:solidFill>
              <a:srgbClr val="96969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96" name="Google Shape;396;g292a9acef56_0_202"/>
            <p:cNvSpPr/>
            <p:nvPr/>
          </p:nvSpPr>
          <p:spPr>
            <a:xfrm>
              <a:off x="258" y="171"/>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97" name="Google Shape;397;g292a9acef56_0_202"/>
            <p:cNvSpPr/>
            <p:nvPr/>
          </p:nvSpPr>
          <p:spPr>
            <a:xfrm>
              <a:off x="173" y="258"/>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398" name="Google Shape;398;g292a9acef56_0_202"/>
          <p:cNvSpPr/>
          <p:nvPr/>
        </p:nvSpPr>
        <p:spPr>
          <a:xfrm>
            <a:off x="755650" y="546100"/>
            <a:ext cx="7416900" cy="5286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Times New Roman"/>
              <a:buNone/>
            </a:pPr>
            <a:r>
              <a:rPr lang="en-US" sz="1800" b="1" i="0" u="none" strike="noStrike" cap="none">
                <a:solidFill>
                  <a:schemeClr val="dk1"/>
                </a:solidFill>
                <a:latin typeface="Book Antiqua"/>
                <a:ea typeface="Book Antiqua"/>
                <a:cs typeface="Book Antiqua"/>
                <a:sym typeface="Book Antiqua"/>
              </a:rPr>
              <a:t>1. Εισαγωγικό μάθημα- </a:t>
            </a:r>
            <a:r>
              <a:rPr lang="en-US" sz="1800" b="1">
                <a:solidFill>
                  <a:schemeClr val="dk1"/>
                </a:solidFill>
                <a:latin typeface="Book Antiqua"/>
                <a:ea typeface="Book Antiqua"/>
                <a:cs typeface="Book Antiqua"/>
                <a:sym typeface="Book Antiqua"/>
              </a:rPr>
              <a:t>Ευρωπαϊκά Πολιτικά Συστήματα</a:t>
            </a:r>
            <a:endParaRPr sz="1800" b="0" i="0" u="none" strike="noStrike" cap="none">
              <a:solidFill>
                <a:schemeClr val="dk1"/>
              </a:solidFill>
              <a:latin typeface="Arial"/>
              <a:ea typeface="Arial"/>
              <a:cs typeface="Arial"/>
              <a:sym typeface="Arial"/>
            </a:endParaRPr>
          </a:p>
        </p:txBody>
      </p:sp>
      <p:sp>
        <p:nvSpPr>
          <p:cNvPr id="399" name="Google Shape;399;g292a9acef56_0_202"/>
          <p:cNvSpPr txBox="1"/>
          <p:nvPr/>
        </p:nvSpPr>
        <p:spPr>
          <a:xfrm>
            <a:off x="634375" y="4721275"/>
            <a:ext cx="8084400" cy="1760400"/>
          </a:xfrm>
          <a:prstGeom prst="rect">
            <a:avLst/>
          </a:prstGeom>
          <a:solidFill>
            <a:schemeClr val="accent5"/>
          </a:solid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US" sz="1500"/>
              <a:t>Είναι σημαντικό να διακρίνουμε το πολιτικό σύστημα από το πολίτευμα. </a:t>
            </a:r>
            <a:endParaRPr sz="1500"/>
          </a:p>
          <a:p>
            <a:pPr marL="0" lvl="0" indent="0" algn="just" rtl="0">
              <a:spcBef>
                <a:spcPts val="0"/>
              </a:spcBef>
              <a:spcAft>
                <a:spcPts val="0"/>
              </a:spcAft>
              <a:buNone/>
            </a:pPr>
            <a:endParaRPr sz="1500"/>
          </a:p>
          <a:p>
            <a:pPr marL="0" lvl="0" indent="0" algn="just" rtl="0">
              <a:spcBef>
                <a:spcPts val="0"/>
              </a:spcBef>
              <a:spcAft>
                <a:spcPts val="0"/>
              </a:spcAft>
              <a:buNone/>
            </a:pPr>
            <a:r>
              <a:rPr lang="en-US" sz="1500"/>
              <a:t>Το πολίτευμα αναφέρεται στους συνταγματικούς κανόνες που καθορίζουν τη λειτουργία των θεσμών και τη σχέση των εξουσιών. Οι διαφορετικοί τύποι πολιτεύματος αναφέρονται στη λογοδοσία των εξουσιών. Π.χ. στην κοινοβουλευτική δημοκρατία, η κυβέρνηση εξαρτάται μόνο από το κοινοβούλιο, στην προεδρική, η κυβέρνηση εξαρτάται από τον πρόεδρο ενώ στην ημι-προεδρική έχουμε διπλές εκλογές. </a:t>
            </a:r>
            <a:endParaRPr sz="150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05"/>
        <p:cNvGrpSpPr/>
        <p:nvPr/>
      </p:nvGrpSpPr>
      <p:grpSpPr>
        <a:xfrm>
          <a:off x="0" y="0"/>
          <a:ext cx="0" cy="0"/>
          <a:chOff x="0" y="0"/>
          <a:chExt cx="0" cy="0"/>
        </a:xfrm>
      </p:grpSpPr>
      <p:sp>
        <p:nvSpPr>
          <p:cNvPr id="406" name="Google Shape;406;g292a9acef56_0_237"/>
          <p:cNvSpPr/>
          <p:nvPr/>
        </p:nvSpPr>
        <p:spPr>
          <a:xfrm>
            <a:off x="176375" y="1074700"/>
            <a:ext cx="8893200" cy="55233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400"/>
              <a:buFont typeface="Times New Roman"/>
              <a:buNone/>
            </a:pPr>
            <a:r>
              <a:rPr lang="en-US" sz="1800" b="1" i="0" u="none" strike="noStrike" cap="none">
                <a:solidFill>
                  <a:srgbClr val="000000"/>
                </a:solidFill>
                <a:latin typeface="Arial"/>
                <a:ea typeface="Arial"/>
                <a:cs typeface="Arial"/>
                <a:sym typeface="Arial"/>
              </a:rPr>
              <a:t>Βασικές </a:t>
            </a:r>
            <a:r>
              <a:rPr lang="en-US" sz="1800" b="1"/>
              <a:t>έννοιες και εργαλεία του μαθήματος</a:t>
            </a:r>
            <a:endParaRPr sz="1800" b="1"/>
          </a:p>
          <a:p>
            <a:pPr marL="0" marR="0" lvl="0" indent="0" algn="l" rtl="0">
              <a:lnSpc>
                <a:spcPct val="115000"/>
              </a:lnSpc>
              <a:spcBef>
                <a:spcPts val="0"/>
              </a:spcBef>
              <a:spcAft>
                <a:spcPts val="0"/>
              </a:spcAft>
              <a:buClr>
                <a:srgbClr val="000000"/>
              </a:buClr>
              <a:buSzPts val="1800"/>
              <a:buFont typeface="Arial"/>
              <a:buNone/>
            </a:pPr>
            <a:r>
              <a:rPr lang="en-US" sz="1800" b="1"/>
              <a:t>Είναι αναγκαίες οι εξής διασαφήσεις:</a:t>
            </a:r>
            <a:endParaRPr sz="1800" b="1"/>
          </a:p>
          <a:p>
            <a:pPr marL="0" marR="0" lvl="0" indent="0" algn="l" rtl="0">
              <a:lnSpc>
                <a:spcPct val="115000"/>
              </a:lnSpc>
              <a:spcBef>
                <a:spcPts val="0"/>
              </a:spcBef>
              <a:spcAft>
                <a:spcPts val="0"/>
              </a:spcAft>
              <a:buClr>
                <a:srgbClr val="000000"/>
              </a:buClr>
              <a:buSzPts val="1800"/>
              <a:buFont typeface="Arial"/>
              <a:buNone/>
            </a:pPr>
            <a:endParaRPr sz="1800" b="1"/>
          </a:p>
          <a:p>
            <a:pPr marL="0" marR="0" lvl="0" indent="0" algn="l" rtl="0">
              <a:lnSpc>
                <a:spcPct val="115000"/>
              </a:lnSpc>
              <a:spcBef>
                <a:spcPts val="0"/>
              </a:spcBef>
              <a:spcAft>
                <a:spcPts val="0"/>
              </a:spcAft>
              <a:buNone/>
            </a:pPr>
            <a:r>
              <a:rPr lang="en-US" sz="1800" b="1"/>
              <a:t>2) Πολιτικό σύστημα</a:t>
            </a:r>
            <a:endParaRPr sz="1800" b="1"/>
          </a:p>
          <a:p>
            <a:pPr marL="457200" marR="0" lvl="0" indent="0" algn="l" rtl="0">
              <a:lnSpc>
                <a:spcPct val="115000"/>
              </a:lnSpc>
              <a:spcBef>
                <a:spcPts val="0"/>
              </a:spcBef>
              <a:spcAft>
                <a:spcPts val="0"/>
              </a:spcAft>
              <a:buNone/>
            </a:pPr>
            <a:endParaRPr sz="1800" b="1"/>
          </a:p>
          <a:p>
            <a:pPr marL="0" marR="0" lvl="0" indent="0" algn="just" rtl="0">
              <a:lnSpc>
                <a:spcPct val="115000"/>
              </a:lnSpc>
              <a:spcBef>
                <a:spcPts val="0"/>
              </a:spcBef>
              <a:spcAft>
                <a:spcPts val="0"/>
              </a:spcAft>
              <a:buNone/>
            </a:pPr>
            <a:r>
              <a:rPr lang="en-US" sz="1800" b="1"/>
              <a:t>   Μερικά βασικά χαρακτηριστικά</a:t>
            </a:r>
            <a:endParaRPr sz="1800" b="1"/>
          </a:p>
          <a:p>
            <a:pPr marL="0" marR="0" lvl="0" indent="0" algn="just" rtl="0">
              <a:lnSpc>
                <a:spcPct val="115000"/>
              </a:lnSpc>
              <a:spcBef>
                <a:spcPts val="0"/>
              </a:spcBef>
              <a:spcAft>
                <a:spcPts val="0"/>
              </a:spcAft>
              <a:buNone/>
            </a:pPr>
            <a:endParaRPr sz="1800" b="1"/>
          </a:p>
          <a:p>
            <a:pPr marL="0" marR="0" lvl="0" indent="0" algn="just" rtl="0">
              <a:lnSpc>
                <a:spcPct val="115000"/>
              </a:lnSpc>
              <a:spcBef>
                <a:spcPts val="0"/>
              </a:spcBef>
              <a:spcAft>
                <a:spcPts val="0"/>
              </a:spcAft>
              <a:buNone/>
            </a:pPr>
            <a:r>
              <a:rPr lang="en-US" sz="1800" b="1"/>
              <a:t>α) Σταθερό και καθορισμένο σύνολο θεσμών για συλλογικές αποφάσεις όπως επίσης και κανόνες λειτουργίας των θεσμών</a:t>
            </a:r>
            <a:endParaRPr sz="1800" b="1"/>
          </a:p>
          <a:p>
            <a:pPr marL="0" marR="0" lvl="0" indent="0" algn="just" rtl="0">
              <a:lnSpc>
                <a:spcPct val="115000"/>
              </a:lnSpc>
              <a:spcBef>
                <a:spcPts val="0"/>
              </a:spcBef>
              <a:spcAft>
                <a:spcPts val="0"/>
              </a:spcAft>
              <a:buNone/>
            </a:pPr>
            <a:endParaRPr sz="1800" b="1"/>
          </a:p>
          <a:p>
            <a:pPr marL="0" marR="0" lvl="0" indent="0" algn="just" rtl="0">
              <a:lnSpc>
                <a:spcPct val="115000"/>
              </a:lnSpc>
              <a:spcBef>
                <a:spcPts val="0"/>
              </a:spcBef>
              <a:spcAft>
                <a:spcPts val="0"/>
              </a:spcAft>
              <a:buNone/>
            </a:pPr>
            <a:r>
              <a:rPr lang="en-US" sz="1800" b="1"/>
              <a:t>β) οι πολίτες επιδιώκουν να εκπληρώσουν τις επιθυμίες τους μέσω του συστήματος είτε απευθείας είτε μέσω ομάδων συμφερόντων</a:t>
            </a:r>
            <a:endParaRPr sz="1800" b="1"/>
          </a:p>
          <a:p>
            <a:pPr marL="0" marR="0" lvl="0" indent="0" algn="just" rtl="0">
              <a:lnSpc>
                <a:spcPct val="115000"/>
              </a:lnSpc>
              <a:spcBef>
                <a:spcPts val="0"/>
              </a:spcBef>
              <a:spcAft>
                <a:spcPts val="0"/>
              </a:spcAft>
              <a:buNone/>
            </a:pPr>
            <a:endParaRPr sz="1800" b="1"/>
          </a:p>
          <a:p>
            <a:pPr marL="0" marR="0" lvl="0" indent="0" algn="just" rtl="0">
              <a:lnSpc>
                <a:spcPct val="115000"/>
              </a:lnSpc>
              <a:spcBef>
                <a:spcPts val="0"/>
              </a:spcBef>
              <a:spcAft>
                <a:spcPts val="0"/>
              </a:spcAft>
              <a:buNone/>
            </a:pPr>
            <a:r>
              <a:rPr lang="en-US" sz="1800" b="1"/>
              <a:t>γ) οι συλλογικές αποφάσεις έχουν αντίκτυπο στην διανομή των οικονομικών πόρων και άλλων αγαθών</a:t>
            </a:r>
            <a:endParaRPr sz="1800" b="1"/>
          </a:p>
          <a:p>
            <a:pPr marL="0" marR="0" lvl="0" indent="0" algn="just" rtl="0">
              <a:lnSpc>
                <a:spcPct val="115000"/>
              </a:lnSpc>
              <a:spcBef>
                <a:spcPts val="0"/>
              </a:spcBef>
              <a:spcAft>
                <a:spcPts val="0"/>
              </a:spcAft>
              <a:buNone/>
            </a:pPr>
            <a:endParaRPr sz="1800" b="1"/>
          </a:p>
          <a:p>
            <a:pPr marL="0" marR="0" lvl="0" indent="0" algn="just" rtl="0">
              <a:lnSpc>
                <a:spcPct val="115000"/>
              </a:lnSpc>
              <a:spcBef>
                <a:spcPts val="0"/>
              </a:spcBef>
              <a:spcAft>
                <a:spcPts val="0"/>
              </a:spcAft>
              <a:buNone/>
            </a:pPr>
            <a:r>
              <a:rPr lang="en-US" sz="1800" b="1"/>
              <a:t>δ) υπάρχει διαρκής διάδραση και ανατροφοδότηση (αιτήματα/ απαντήσεις) </a:t>
            </a:r>
            <a:endParaRPr sz="1800" b="1"/>
          </a:p>
        </p:txBody>
      </p:sp>
      <p:grpSp>
        <p:nvGrpSpPr>
          <p:cNvPr id="407" name="Google Shape;407;g292a9acef56_0_237"/>
          <p:cNvGrpSpPr/>
          <p:nvPr/>
        </p:nvGrpSpPr>
        <p:grpSpPr>
          <a:xfrm>
            <a:off x="0" y="0"/>
            <a:ext cx="8985251" cy="611188"/>
            <a:chOff x="0" y="0"/>
            <a:chExt cx="5660" cy="385"/>
          </a:xfrm>
        </p:grpSpPr>
        <p:sp>
          <p:nvSpPr>
            <p:cNvPr id="408" name="Google Shape;408;g292a9acef56_0_237"/>
            <p:cNvSpPr/>
            <p:nvPr/>
          </p:nvSpPr>
          <p:spPr>
            <a:xfrm>
              <a:off x="0" y="0"/>
              <a:ext cx="300" cy="300"/>
            </a:xfrm>
            <a:prstGeom prst="rect">
              <a:avLst/>
            </a:prstGeom>
            <a:gradFill>
              <a:gsLst>
                <a:gs pos="0">
                  <a:srgbClr val="8EC000"/>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09" name="Google Shape;409;g292a9acef56_0_237"/>
            <p:cNvSpPr/>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0" name="Google Shape;410;g292a9acef56_0_237"/>
            <p:cNvSpPr/>
            <p:nvPr/>
          </p:nvSpPr>
          <p:spPr>
            <a:xfrm>
              <a:off x="258" y="85"/>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1" name="Google Shape;411;g292a9acef56_0_237"/>
            <p:cNvSpPr/>
            <p:nvPr/>
          </p:nvSpPr>
          <p:spPr>
            <a:xfrm>
              <a:off x="345" y="0"/>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2" name="Google Shape;412;g292a9acef56_0_237"/>
            <p:cNvSpPr/>
            <p:nvPr/>
          </p:nvSpPr>
          <p:spPr>
            <a:xfrm>
              <a:off x="345" y="85"/>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3" name="Google Shape;413;g292a9acef56_0_237"/>
            <p:cNvSpPr/>
            <p:nvPr/>
          </p:nvSpPr>
          <p:spPr>
            <a:xfrm>
              <a:off x="173" y="173"/>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4" name="Google Shape;414;g292a9acef56_0_237"/>
            <p:cNvSpPr/>
            <p:nvPr/>
          </p:nvSpPr>
          <p:spPr>
            <a:xfrm>
              <a:off x="83" y="86"/>
              <a:ext cx="0" cy="0"/>
            </a:xfrm>
            <a:prstGeom prst="rect">
              <a:avLst/>
            </a:prstGeom>
            <a:solidFill>
              <a:srgbClr val="96969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5" name="Google Shape;415;g292a9acef56_0_237"/>
            <p:cNvSpPr/>
            <p:nvPr/>
          </p:nvSpPr>
          <p:spPr>
            <a:xfrm>
              <a:off x="258" y="171"/>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6" name="Google Shape;416;g292a9acef56_0_237"/>
            <p:cNvSpPr/>
            <p:nvPr/>
          </p:nvSpPr>
          <p:spPr>
            <a:xfrm>
              <a:off x="173" y="258"/>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417" name="Google Shape;417;g292a9acef56_0_237"/>
          <p:cNvSpPr/>
          <p:nvPr/>
        </p:nvSpPr>
        <p:spPr>
          <a:xfrm>
            <a:off x="755650" y="546100"/>
            <a:ext cx="7416900" cy="5286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Times New Roman"/>
              <a:buNone/>
            </a:pPr>
            <a:r>
              <a:rPr lang="en-US" sz="1800" b="1" i="0" u="none" strike="noStrike" cap="none">
                <a:solidFill>
                  <a:schemeClr val="dk1"/>
                </a:solidFill>
                <a:latin typeface="Book Antiqua"/>
                <a:ea typeface="Book Antiqua"/>
                <a:cs typeface="Book Antiqua"/>
                <a:sym typeface="Book Antiqua"/>
              </a:rPr>
              <a:t>1. Εισαγωγικό μάθημα- </a:t>
            </a:r>
            <a:r>
              <a:rPr lang="en-US" sz="1800" b="1">
                <a:solidFill>
                  <a:schemeClr val="dk1"/>
                </a:solidFill>
                <a:latin typeface="Book Antiqua"/>
                <a:ea typeface="Book Antiqua"/>
                <a:cs typeface="Book Antiqua"/>
                <a:sym typeface="Book Antiqua"/>
              </a:rPr>
              <a:t>Ευρωπαϊκά Πολιτικά Συστήματα</a:t>
            </a:r>
            <a:endParaRPr sz="1800" b="0"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23"/>
        <p:cNvGrpSpPr/>
        <p:nvPr/>
      </p:nvGrpSpPr>
      <p:grpSpPr>
        <a:xfrm>
          <a:off x="0" y="0"/>
          <a:ext cx="0" cy="0"/>
          <a:chOff x="0" y="0"/>
          <a:chExt cx="0" cy="0"/>
        </a:xfrm>
      </p:grpSpPr>
      <p:sp>
        <p:nvSpPr>
          <p:cNvPr id="424" name="Google Shape;424;g292a9acef56_0_255"/>
          <p:cNvSpPr/>
          <p:nvPr/>
        </p:nvSpPr>
        <p:spPr>
          <a:xfrm>
            <a:off x="176375" y="1074700"/>
            <a:ext cx="8893200" cy="56976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400"/>
              <a:buFont typeface="Times New Roman"/>
              <a:buNone/>
            </a:pPr>
            <a:r>
              <a:rPr lang="en-US" sz="1800" b="1" i="0" u="none" strike="noStrike" cap="none" dirty="0" err="1">
                <a:solidFill>
                  <a:srgbClr val="000000"/>
                </a:solidFill>
                <a:latin typeface="Arial"/>
                <a:ea typeface="Arial"/>
                <a:cs typeface="Arial"/>
                <a:sym typeface="Arial"/>
              </a:rPr>
              <a:t>Βασικές</a:t>
            </a:r>
            <a:r>
              <a:rPr lang="en-US" sz="1800" b="1" i="0" u="none" strike="noStrike" cap="none" dirty="0">
                <a:solidFill>
                  <a:srgbClr val="000000"/>
                </a:solidFill>
                <a:latin typeface="Arial"/>
                <a:ea typeface="Arial"/>
                <a:cs typeface="Arial"/>
                <a:sym typeface="Arial"/>
              </a:rPr>
              <a:t> </a:t>
            </a:r>
            <a:r>
              <a:rPr lang="en-US" sz="1800" b="1" dirty="0" err="1"/>
              <a:t>έννοιες</a:t>
            </a:r>
            <a:r>
              <a:rPr lang="en-US" sz="1800" b="1" dirty="0"/>
              <a:t> </a:t>
            </a:r>
            <a:r>
              <a:rPr lang="en-US" sz="1800" b="1" dirty="0" err="1"/>
              <a:t>και</a:t>
            </a:r>
            <a:r>
              <a:rPr lang="en-US" sz="1800" b="1" dirty="0"/>
              <a:t> </a:t>
            </a:r>
            <a:r>
              <a:rPr lang="en-US" sz="1800" b="1" dirty="0" err="1"/>
              <a:t>εργαλεία</a:t>
            </a:r>
            <a:r>
              <a:rPr lang="en-US" sz="1800" b="1" dirty="0"/>
              <a:t> </a:t>
            </a:r>
            <a:r>
              <a:rPr lang="en-US" sz="1800" b="1" dirty="0" err="1"/>
              <a:t>του</a:t>
            </a:r>
            <a:r>
              <a:rPr lang="en-US" sz="1800" b="1" dirty="0"/>
              <a:t> </a:t>
            </a:r>
            <a:r>
              <a:rPr lang="en-US" sz="1800" b="1" dirty="0" err="1"/>
              <a:t>μαθήματος</a:t>
            </a:r>
            <a:endParaRPr sz="1800" b="1"/>
          </a:p>
          <a:p>
            <a:pPr marL="0" marR="0" lvl="0" indent="0" algn="l" rtl="0">
              <a:lnSpc>
                <a:spcPct val="115000"/>
              </a:lnSpc>
              <a:spcBef>
                <a:spcPts val="0"/>
              </a:spcBef>
              <a:spcAft>
                <a:spcPts val="0"/>
              </a:spcAft>
              <a:buClr>
                <a:srgbClr val="000000"/>
              </a:buClr>
              <a:buSzPts val="1800"/>
              <a:buFont typeface="Arial"/>
              <a:buNone/>
            </a:pPr>
            <a:r>
              <a:rPr lang="en-US" sz="1800" b="1" dirty="0" err="1"/>
              <a:t>Είναι</a:t>
            </a:r>
            <a:r>
              <a:rPr lang="en-US" sz="1800" b="1" dirty="0"/>
              <a:t> </a:t>
            </a:r>
            <a:r>
              <a:rPr lang="en-US" sz="1800" b="1" dirty="0" err="1"/>
              <a:t>αναγκαίες</a:t>
            </a:r>
            <a:r>
              <a:rPr lang="en-US" sz="1800" b="1" dirty="0"/>
              <a:t> </a:t>
            </a:r>
            <a:r>
              <a:rPr lang="en-US" sz="1800" b="1" dirty="0" err="1"/>
              <a:t>οι</a:t>
            </a:r>
            <a:r>
              <a:rPr lang="en-US" sz="1800" b="1" dirty="0"/>
              <a:t> </a:t>
            </a:r>
            <a:r>
              <a:rPr lang="en-US" sz="1800" b="1" dirty="0" err="1"/>
              <a:t>εξής</a:t>
            </a:r>
            <a:r>
              <a:rPr lang="en-US" sz="1800" b="1" dirty="0"/>
              <a:t> </a:t>
            </a:r>
            <a:r>
              <a:rPr lang="en-US" sz="1800" b="1" dirty="0" err="1"/>
              <a:t>διασαφήσεις</a:t>
            </a:r>
            <a:r>
              <a:rPr lang="en-US" sz="1800" b="1" dirty="0"/>
              <a:t>:</a:t>
            </a:r>
            <a:endParaRPr sz="1800" b="1"/>
          </a:p>
          <a:p>
            <a:pPr marL="0" marR="0" lvl="0" indent="0" algn="l" rtl="0">
              <a:lnSpc>
                <a:spcPct val="115000"/>
              </a:lnSpc>
              <a:spcBef>
                <a:spcPts val="0"/>
              </a:spcBef>
              <a:spcAft>
                <a:spcPts val="0"/>
              </a:spcAft>
              <a:buClr>
                <a:srgbClr val="000000"/>
              </a:buClr>
              <a:buSzPts val="1800"/>
              <a:buFont typeface="Arial"/>
              <a:buNone/>
            </a:pPr>
            <a:endParaRPr sz="1800" b="1"/>
          </a:p>
          <a:p>
            <a:pPr marL="0" marR="0" lvl="0" indent="0" algn="l" rtl="0">
              <a:lnSpc>
                <a:spcPct val="115000"/>
              </a:lnSpc>
              <a:spcBef>
                <a:spcPts val="0"/>
              </a:spcBef>
              <a:spcAft>
                <a:spcPts val="0"/>
              </a:spcAft>
              <a:buNone/>
            </a:pPr>
            <a:r>
              <a:rPr lang="en-US" sz="1800" b="1" dirty="0"/>
              <a:t>2) </a:t>
            </a:r>
            <a:r>
              <a:rPr lang="en-US" sz="1800" b="1" dirty="0" err="1"/>
              <a:t>Πολιτικό</a:t>
            </a:r>
            <a:r>
              <a:rPr lang="en-US" sz="1800" b="1" dirty="0"/>
              <a:t> </a:t>
            </a:r>
            <a:r>
              <a:rPr lang="en-US" sz="1800" b="1" dirty="0" err="1"/>
              <a:t>σύστημα</a:t>
            </a:r>
            <a:endParaRPr sz="1800" b="1"/>
          </a:p>
          <a:p>
            <a:pPr marL="457200" marR="0" lvl="0" indent="0" algn="l" rtl="0">
              <a:lnSpc>
                <a:spcPct val="115000"/>
              </a:lnSpc>
              <a:spcBef>
                <a:spcPts val="0"/>
              </a:spcBef>
              <a:spcAft>
                <a:spcPts val="0"/>
              </a:spcAft>
              <a:buNone/>
            </a:pPr>
            <a:endParaRPr sz="1800" b="1"/>
          </a:p>
          <a:p>
            <a:pPr marL="0" marR="0" lvl="0" indent="0" algn="just" rtl="0">
              <a:lnSpc>
                <a:spcPct val="115000"/>
              </a:lnSpc>
              <a:spcBef>
                <a:spcPts val="0"/>
              </a:spcBef>
              <a:spcAft>
                <a:spcPts val="0"/>
              </a:spcAft>
              <a:buNone/>
            </a:pPr>
            <a:r>
              <a:rPr lang="en-US" sz="1800" b="1" dirty="0"/>
              <a:t>   </a:t>
            </a:r>
            <a:r>
              <a:rPr lang="en-US" sz="1800" b="1" dirty="0" err="1"/>
              <a:t>Διαφορετικοί</a:t>
            </a:r>
            <a:r>
              <a:rPr lang="en-US" sz="1800" b="1" dirty="0"/>
              <a:t> </a:t>
            </a:r>
            <a:r>
              <a:rPr lang="en-US" sz="1800" b="1" dirty="0" err="1"/>
              <a:t>τύποι</a:t>
            </a:r>
            <a:endParaRPr sz="1800" b="1"/>
          </a:p>
          <a:p>
            <a:pPr marL="0" marR="0" lvl="0" indent="0" algn="just" rtl="0">
              <a:lnSpc>
                <a:spcPct val="115000"/>
              </a:lnSpc>
              <a:spcBef>
                <a:spcPts val="0"/>
              </a:spcBef>
              <a:spcAft>
                <a:spcPts val="0"/>
              </a:spcAft>
              <a:buNone/>
            </a:pPr>
            <a:endParaRPr sz="1800" b="1"/>
          </a:p>
          <a:p>
            <a:pPr marL="457200" marR="0" lvl="0" indent="-342900" algn="just" rtl="0">
              <a:lnSpc>
                <a:spcPct val="115000"/>
              </a:lnSpc>
              <a:spcBef>
                <a:spcPts val="0"/>
              </a:spcBef>
              <a:spcAft>
                <a:spcPts val="0"/>
              </a:spcAft>
              <a:buSzPts val="1800"/>
              <a:buAutoNum type="arabicParenR"/>
            </a:pPr>
            <a:r>
              <a:rPr lang="en-US" sz="1800" b="1" dirty="0" err="1"/>
              <a:t>Φιλελεύθερη</a:t>
            </a:r>
            <a:r>
              <a:rPr lang="en-US" sz="1800" b="1" dirty="0"/>
              <a:t> </a:t>
            </a:r>
            <a:r>
              <a:rPr lang="en-US" sz="1800" b="1" dirty="0" err="1"/>
              <a:t>δημοκρατία</a:t>
            </a:r>
            <a:endParaRPr sz="1800" b="1"/>
          </a:p>
          <a:p>
            <a:pPr marL="0" marR="0" lvl="0" indent="0" algn="just" rtl="0">
              <a:lnSpc>
                <a:spcPct val="115000"/>
              </a:lnSpc>
              <a:spcBef>
                <a:spcPts val="0"/>
              </a:spcBef>
              <a:spcAft>
                <a:spcPts val="0"/>
              </a:spcAft>
              <a:buNone/>
            </a:pPr>
            <a:r>
              <a:rPr lang="en-US" sz="1800" b="1" dirty="0"/>
              <a:t>  (</a:t>
            </a:r>
            <a:r>
              <a:rPr lang="en-US" sz="1800" b="1" dirty="0" err="1"/>
              <a:t>εναλλαγή</a:t>
            </a:r>
            <a:r>
              <a:rPr lang="en-US" sz="1800" b="1" dirty="0"/>
              <a:t> </a:t>
            </a:r>
            <a:r>
              <a:rPr lang="en-US" sz="1800" b="1" dirty="0" err="1"/>
              <a:t>κομμάτων</a:t>
            </a:r>
            <a:r>
              <a:rPr lang="en-US" sz="1800" b="1" dirty="0"/>
              <a:t> </a:t>
            </a:r>
            <a:r>
              <a:rPr lang="en-US" sz="1800" b="1" dirty="0" err="1"/>
              <a:t>στην</a:t>
            </a:r>
            <a:r>
              <a:rPr lang="en-US" sz="1800" b="1" dirty="0"/>
              <a:t> </a:t>
            </a:r>
            <a:r>
              <a:rPr lang="en-US" sz="1800" b="1" dirty="0" err="1"/>
              <a:t>εξουσία</a:t>
            </a:r>
            <a:r>
              <a:rPr lang="en-US" sz="1800" b="1" dirty="0"/>
              <a:t>, </a:t>
            </a:r>
            <a:r>
              <a:rPr lang="en-US" sz="1800" b="1" dirty="0" err="1"/>
              <a:t>πολλά</a:t>
            </a:r>
            <a:r>
              <a:rPr lang="en-US" sz="1800" b="1" dirty="0"/>
              <a:t> </a:t>
            </a:r>
            <a:r>
              <a:rPr lang="en-US" sz="1800" b="1" dirty="0" err="1"/>
              <a:t>κόμματα</a:t>
            </a:r>
            <a:r>
              <a:rPr lang="en-US" sz="1800" b="1" dirty="0"/>
              <a:t>, </a:t>
            </a:r>
            <a:r>
              <a:rPr lang="en-US" sz="1800" b="1" dirty="0" err="1"/>
              <a:t>φιλελεύθερο</a:t>
            </a:r>
            <a:r>
              <a:rPr lang="en-US" sz="1800" b="1" dirty="0"/>
              <a:t> </a:t>
            </a:r>
            <a:r>
              <a:rPr lang="en-US" sz="1800" b="1" dirty="0" err="1"/>
              <a:t>σύνταγμα</a:t>
            </a:r>
            <a:r>
              <a:rPr lang="en-US" sz="1800" b="1" dirty="0"/>
              <a:t>, </a:t>
            </a:r>
            <a:r>
              <a:rPr lang="en-US" sz="1800" b="1" dirty="0" err="1"/>
              <a:t>διάκριση</a:t>
            </a:r>
            <a:r>
              <a:rPr lang="en-US" sz="1800" b="1" dirty="0"/>
              <a:t> </a:t>
            </a:r>
            <a:r>
              <a:rPr lang="en-US" sz="1800" b="1" dirty="0" err="1"/>
              <a:t>εξουσιών</a:t>
            </a:r>
            <a:r>
              <a:rPr lang="en-US" sz="1800" b="1" dirty="0"/>
              <a:t>…) </a:t>
            </a:r>
            <a:endParaRPr sz="1800" b="1"/>
          </a:p>
          <a:p>
            <a:pPr marL="0" marR="0" lvl="0" indent="0" algn="just" rtl="0">
              <a:lnSpc>
                <a:spcPct val="115000"/>
              </a:lnSpc>
              <a:spcBef>
                <a:spcPts val="0"/>
              </a:spcBef>
              <a:spcAft>
                <a:spcPts val="0"/>
              </a:spcAft>
              <a:buNone/>
            </a:pPr>
            <a:endParaRPr sz="1800" b="1"/>
          </a:p>
          <a:p>
            <a:pPr marL="457200" marR="0" lvl="0" indent="-342900" algn="just" rtl="0">
              <a:lnSpc>
                <a:spcPct val="115000"/>
              </a:lnSpc>
              <a:spcBef>
                <a:spcPts val="0"/>
              </a:spcBef>
              <a:spcAft>
                <a:spcPts val="0"/>
              </a:spcAft>
              <a:buSzPts val="1800"/>
            </a:pPr>
            <a:r>
              <a:rPr lang="en-US" sz="1800" b="1" dirty="0" smtClean="0"/>
              <a:t>2) </a:t>
            </a:r>
            <a:r>
              <a:rPr lang="en-US" sz="1800" b="1" dirty="0" err="1" smtClean="0"/>
              <a:t>Αυταρχικά</a:t>
            </a:r>
            <a:r>
              <a:rPr lang="en-US" sz="1800" b="1" dirty="0" smtClean="0"/>
              <a:t> </a:t>
            </a:r>
            <a:r>
              <a:rPr lang="en-US" sz="1800" b="1" dirty="0" err="1"/>
              <a:t>καθεστώτα</a:t>
            </a:r>
            <a:endParaRPr sz="1800" b="1"/>
          </a:p>
          <a:p>
            <a:pPr marL="457200" marR="0" lvl="0" indent="0" algn="just" rtl="0">
              <a:lnSpc>
                <a:spcPct val="115000"/>
              </a:lnSpc>
              <a:spcBef>
                <a:spcPts val="0"/>
              </a:spcBef>
              <a:spcAft>
                <a:spcPts val="0"/>
              </a:spcAft>
              <a:buNone/>
            </a:pPr>
            <a:r>
              <a:rPr lang="en-US" sz="1800" b="1" dirty="0"/>
              <a:t>(</a:t>
            </a:r>
            <a:r>
              <a:rPr lang="en-US" sz="1800" b="1" dirty="0" err="1"/>
              <a:t>αυθαίρετη</a:t>
            </a:r>
            <a:r>
              <a:rPr lang="en-US" sz="1800" b="1" dirty="0"/>
              <a:t> </a:t>
            </a:r>
            <a:r>
              <a:rPr lang="en-US" sz="1800" b="1" dirty="0" err="1"/>
              <a:t>εξουσία</a:t>
            </a:r>
            <a:r>
              <a:rPr lang="en-US" sz="1800" b="1" dirty="0"/>
              <a:t>, </a:t>
            </a:r>
            <a:r>
              <a:rPr lang="en-US" sz="1800" b="1" dirty="0" err="1"/>
              <a:t>ελλιπής</a:t>
            </a:r>
            <a:r>
              <a:rPr lang="en-US" sz="1800" b="1" dirty="0"/>
              <a:t> </a:t>
            </a:r>
            <a:r>
              <a:rPr lang="en-US" sz="1800" b="1" dirty="0" err="1"/>
              <a:t>διάκριση</a:t>
            </a:r>
            <a:r>
              <a:rPr lang="en-US" sz="1800" b="1" dirty="0"/>
              <a:t> </a:t>
            </a:r>
            <a:r>
              <a:rPr lang="en-US" sz="1800" b="1" dirty="0" err="1"/>
              <a:t>εξουσιών</a:t>
            </a:r>
            <a:r>
              <a:rPr lang="en-US" sz="1800" b="1" dirty="0"/>
              <a:t>, </a:t>
            </a:r>
            <a:r>
              <a:rPr lang="en-US" sz="1800" b="1" dirty="0" err="1"/>
              <a:t>ολιγοπώλιο</a:t>
            </a:r>
            <a:r>
              <a:rPr lang="en-US" sz="1800" b="1" dirty="0"/>
              <a:t>/ </a:t>
            </a:r>
            <a:r>
              <a:rPr lang="en-US" sz="1800" b="1" dirty="0" err="1"/>
              <a:t>μονοπώλιο</a:t>
            </a:r>
            <a:r>
              <a:rPr lang="en-US" sz="1800" b="1" dirty="0"/>
              <a:t> </a:t>
            </a:r>
            <a:r>
              <a:rPr lang="en-US" sz="1800" b="1" dirty="0" err="1"/>
              <a:t>διαχείρισης</a:t>
            </a:r>
            <a:r>
              <a:rPr lang="en-US" sz="1800" b="1" dirty="0"/>
              <a:t> </a:t>
            </a:r>
            <a:r>
              <a:rPr lang="en-US" sz="1800" b="1" dirty="0" err="1"/>
              <a:t>και</a:t>
            </a:r>
            <a:r>
              <a:rPr lang="en-US" sz="1800" b="1" dirty="0"/>
              <a:t> </a:t>
            </a:r>
            <a:r>
              <a:rPr lang="en-US" sz="1800" b="1" dirty="0" err="1"/>
              <a:t>άσκησης</a:t>
            </a:r>
            <a:r>
              <a:rPr lang="en-US" sz="1800" b="1" dirty="0"/>
              <a:t> </a:t>
            </a:r>
            <a:r>
              <a:rPr lang="en-US" sz="1800" b="1" dirty="0" err="1"/>
              <a:t>της</a:t>
            </a:r>
            <a:r>
              <a:rPr lang="en-US" sz="1800" b="1" dirty="0"/>
              <a:t> </a:t>
            </a:r>
            <a:r>
              <a:rPr lang="en-US" sz="1800" b="1" dirty="0" err="1"/>
              <a:t>εξουσίας</a:t>
            </a:r>
            <a:r>
              <a:rPr lang="en-US" sz="1800" b="1" dirty="0"/>
              <a:t> </a:t>
            </a:r>
            <a:r>
              <a:rPr lang="en-US" sz="1800" b="1" dirty="0" err="1"/>
              <a:t>από</a:t>
            </a:r>
            <a:r>
              <a:rPr lang="en-US" sz="1800" b="1" dirty="0"/>
              <a:t> </a:t>
            </a:r>
            <a:r>
              <a:rPr lang="en-US" sz="1800" b="1" dirty="0" err="1"/>
              <a:t>ομάδες</a:t>
            </a:r>
            <a:r>
              <a:rPr lang="en-US" sz="1800" b="1" dirty="0"/>
              <a:t>) </a:t>
            </a:r>
            <a:endParaRPr sz="1800" b="1"/>
          </a:p>
          <a:p>
            <a:pPr marL="0" marR="0" lvl="0" indent="0" algn="just" rtl="0">
              <a:lnSpc>
                <a:spcPct val="115000"/>
              </a:lnSpc>
              <a:spcBef>
                <a:spcPts val="0"/>
              </a:spcBef>
              <a:spcAft>
                <a:spcPts val="0"/>
              </a:spcAft>
              <a:buNone/>
            </a:pPr>
            <a:endParaRPr sz="1800" b="1"/>
          </a:p>
          <a:p>
            <a:pPr marL="457200" marR="0" lvl="0" indent="-342900" algn="just" rtl="0">
              <a:lnSpc>
                <a:spcPct val="115000"/>
              </a:lnSpc>
              <a:spcBef>
                <a:spcPts val="0"/>
              </a:spcBef>
              <a:spcAft>
                <a:spcPts val="0"/>
              </a:spcAft>
              <a:buSzPts val="1800"/>
            </a:pPr>
            <a:r>
              <a:rPr lang="en-US" sz="1800" b="1" dirty="0" smtClean="0"/>
              <a:t>3) </a:t>
            </a:r>
            <a:r>
              <a:rPr lang="en-US" sz="1800" b="1" dirty="0" err="1" smtClean="0"/>
              <a:t>Ολοκληρωτισμός</a:t>
            </a:r>
            <a:endParaRPr sz="1800" b="1"/>
          </a:p>
          <a:p>
            <a:pPr marL="457200" marR="0" lvl="0" indent="0" algn="just" rtl="0">
              <a:lnSpc>
                <a:spcPct val="115000"/>
              </a:lnSpc>
              <a:spcBef>
                <a:spcPts val="0"/>
              </a:spcBef>
              <a:spcAft>
                <a:spcPts val="0"/>
              </a:spcAft>
              <a:buNone/>
            </a:pPr>
            <a:r>
              <a:rPr lang="en-US" sz="1800" b="1" dirty="0"/>
              <a:t>(</a:t>
            </a:r>
            <a:r>
              <a:rPr lang="en-US" sz="1800" b="1" dirty="0" err="1"/>
              <a:t>ολοκληρωτικός</a:t>
            </a:r>
            <a:r>
              <a:rPr lang="en-US" sz="1800" b="1" dirty="0"/>
              <a:t> </a:t>
            </a:r>
            <a:r>
              <a:rPr lang="en-US" sz="1800" b="1" dirty="0" err="1"/>
              <a:t>έλεγχος</a:t>
            </a:r>
            <a:r>
              <a:rPr lang="en-US" sz="1800" b="1" dirty="0"/>
              <a:t> </a:t>
            </a:r>
            <a:r>
              <a:rPr lang="en-US" sz="1800" b="1" dirty="0" err="1"/>
              <a:t>εξουσιών</a:t>
            </a:r>
            <a:r>
              <a:rPr lang="en-US" sz="1800" b="1" dirty="0"/>
              <a:t>, </a:t>
            </a:r>
            <a:r>
              <a:rPr lang="en-US" sz="1800" b="1" dirty="0" err="1"/>
              <a:t>κυριαρχία</a:t>
            </a:r>
            <a:r>
              <a:rPr lang="en-US" sz="1800" b="1" dirty="0"/>
              <a:t> </a:t>
            </a:r>
            <a:r>
              <a:rPr lang="en-US" sz="1800" b="1" dirty="0" err="1"/>
              <a:t>μιας</a:t>
            </a:r>
            <a:r>
              <a:rPr lang="en-US" sz="1800" b="1" dirty="0"/>
              <a:t> </a:t>
            </a:r>
            <a:r>
              <a:rPr lang="en-US" sz="1800" b="1" dirty="0" err="1"/>
              <a:t>ιδεολογίας</a:t>
            </a:r>
            <a:r>
              <a:rPr lang="en-US" sz="1800" b="1" dirty="0"/>
              <a:t>, </a:t>
            </a:r>
            <a:r>
              <a:rPr lang="en-US" sz="1800" b="1" dirty="0" err="1"/>
              <a:t>ενός</a:t>
            </a:r>
            <a:r>
              <a:rPr lang="en-US" sz="1800" b="1" dirty="0"/>
              <a:t> </a:t>
            </a:r>
            <a:r>
              <a:rPr lang="en-US" sz="1800" b="1" dirty="0" err="1"/>
              <a:t>κόμματος</a:t>
            </a:r>
            <a:r>
              <a:rPr lang="en-US" sz="1800" b="1" dirty="0"/>
              <a:t>) </a:t>
            </a:r>
            <a:endParaRPr sz="1800" b="1"/>
          </a:p>
        </p:txBody>
      </p:sp>
      <p:grpSp>
        <p:nvGrpSpPr>
          <p:cNvPr id="425" name="Google Shape;425;g292a9acef56_0_255"/>
          <p:cNvGrpSpPr/>
          <p:nvPr/>
        </p:nvGrpSpPr>
        <p:grpSpPr>
          <a:xfrm>
            <a:off x="0" y="0"/>
            <a:ext cx="8985251" cy="611188"/>
            <a:chOff x="0" y="0"/>
            <a:chExt cx="5660" cy="385"/>
          </a:xfrm>
        </p:grpSpPr>
        <p:sp>
          <p:nvSpPr>
            <p:cNvPr id="426" name="Google Shape;426;g292a9acef56_0_255"/>
            <p:cNvSpPr/>
            <p:nvPr/>
          </p:nvSpPr>
          <p:spPr>
            <a:xfrm>
              <a:off x="0" y="0"/>
              <a:ext cx="300" cy="300"/>
            </a:xfrm>
            <a:prstGeom prst="rect">
              <a:avLst/>
            </a:prstGeom>
            <a:gradFill>
              <a:gsLst>
                <a:gs pos="0">
                  <a:srgbClr val="8EC000"/>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27" name="Google Shape;427;g292a9acef56_0_255"/>
            <p:cNvSpPr/>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28" name="Google Shape;428;g292a9acef56_0_255"/>
            <p:cNvSpPr/>
            <p:nvPr/>
          </p:nvSpPr>
          <p:spPr>
            <a:xfrm>
              <a:off x="258" y="85"/>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29" name="Google Shape;429;g292a9acef56_0_255"/>
            <p:cNvSpPr/>
            <p:nvPr/>
          </p:nvSpPr>
          <p:spPr>
            <a:xfrm>
              <a:off x="345" y="0"/>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30" name="Google Shape;430;g292a9acef56_0_255"/>
            <p:cNvSpPr/>
            <p:nvPr/>
          </p:nvSpPr>
          <p:spPr>
            <a:xfrm>
              <a:off x="345" y="85"/>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31" name="Google Shape;431;g292a9acef56_0_255"/>
            <p:cNvSpPr/>
            <p:nvPr/>
          </p:nvSpPr>
          <p:spPr>
            <a:xfrm>
              <a:off x="173" y="173"/>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32" name="Google Shape;432;g292a9acef56_0_255"/>
            <p:cNvSpPr/>
            <p:nvPr/>
          </p:nvSpPr>
          <p:spPr>
            <a:xfrm>
              <a:off x="83" y="86"/>
              <a:ext cx="0" cy="0"/>
            </a:xfrm>
            <a:prstGeom prst="rect">
              <a:avLst/>
            </a:prstGeom>
            <a:solidFill>
              <a:srgbClr val="96969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33" name="Google Shape;433;g292a9acef56_0_255"/>
            <p:cNvSpPr/>
            <p:nvPr/>
          </p:nvSpPr>
          <p:spPr>
            <a:xfrm>
              <a:off x="258" y="171"/>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34" name="Google Shape;434;g292a9acef56_0_255"/>
            <p:cNvSpPr/>
            <p:nvPr/>
          </p:nvSpPr>
          <p:spPr>
            <a:xfrm>
              <a:off x="173" y="258"/>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435" name="Google Shape;435;g292a9acef56_0_255"/>
          <p:cNvSpPr/>
          <p:nvPr/>
        </p:nvSpPr>
        <p:spPr>
          <a:xfrm>
            <a:off x="755650" y="546100"/>
            <a:ext cx="7416900" cy="5286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Times New Roman"/>
              <a:buNone/>
            </a:pPr>
            <a:r>
              <a:rPr lang="en-US" sz="1800" b="1" i="0" u="none" strike="noStrike" cap="none">
                <a:solidFill>
                  <a:schemeClr val="dk1"/>
                </a:solidFill>
                <a:latin typeface="Book Antiqua"/>
                <a:ea typeface="Book Antiqua"/>
                <a:cs typeface="Book Antiqua"/>
                <a:sym typeface="Book Antiqua"/>
              </a:rPr>
              <a:t>1. Εισαγωγικό μάθημα- </a:t>
            </a:r>
            <a:r>
              <a:rPr lang="en-US" sz="1800" b="1">
                <a:solidFill>
                  <a:schemeClr val="dk1"/>
                </a:solidFill>
                <a:latin typeface="Book Antiqua"/>
                <a:ea typeface="Book Antiqua"/>
                <a:cs typeface="Book Antiqua"/>
                <a:sym typeface="Book Antiqua"/>
              </a:rPr>
              <a:t>Ευρωπαϊκά Πολιτικά Συστήματα</a:t>
            </a:r>
            <a:endParaRPr sz="1800" b="0"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41"/>
        <p:cNvGrpSpPr/>
        <p:nvPr/>
      </p:nvGrpSpPr>
      <p:grpSpPr>
        <a:xfrm>
          <a:off x="0" y="0"/>
          <a:ext cx="0" cy="0"/>
          <a:chOff x="0" y="0"/>
          <a:chExt cx="0" cy="0"/>
        </a:xfrm>
      </p:grpSpPr>
      <p:sp>
        <p:nvSpPr>
          <p:cNvPr id="442" name="Google Shape;442;g292a9acef56_0_272"/>
          <p:cNvSpPr/>
          <p:nvPr/>
        </p:nvSpPr>
        <p:spPr>
          <a:xfrm>
            <a:off x="176375" y="1074700"/>
            <a:ext cx="8893200" cy="56976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400"/>
              <a:buFont typeface="Times New Roman"/>
              <a:buNone/>
            </a:pPr>
            <a:r>
              <a:rPr lang="en-US" sz="1800" b="1" i="0" u="none" strike="noStrike" cap="none">
                <a:solidFill>
                  <a:srgbClr val="000000"/>
                </a:solidFill>
                <a:latin typeface="Arial"/>
                <a:ea typeface="Arial"/>
                <a:cs typeface="Arial"/>
                <a:sym typeface="Arial"/>
              </a:rPr>
              <a:t>Βασικές </a:t>
            </a:r>
            <a:r>
              <a:rPr lang="en-US" sz="1800" b="1"/>
              <a:t>έννοιες και εργαλεία του μαθήματος</a:t>
            </a:r>
            <a:endParaRPr sz="1800" b="1"/>
          </a:p>
          <a:p>
            <a:pPr marL="0" marR="0" lvl="0" indent="0" algn="l" rtl="0">
              <a:lnSpc>
                <a:spcPct val="115000"/>
              </a:lnSpc>
              <a:spcBef>
                <a:spcPts val="0"/>
              </a:spcBef>
              <a:spcAft>
                <a:spcPts val="0"/>
              </a:spcAft>
              <a:buClr>
                <a:srgbClr val="000000"/>
              </a:buClr>
              <a:buSzPts val="1800"/>
              <a:buFont typeface="Arial"/>
              <a:buNone/>
            </a:pPr>
            <a:r>
              <a:rPr lang="en-US" sz="1800" b="1"/>
              <a:t>Είναι αναγκαίες οι εξής διασαφήσεις:</a:t>
            </a:r>
            <a:endParaRPr sz="1800" b="1"/>
          </a:p>
          <a:p>
            <a:pPr marL="0" marR="0" lvl="0" indent="0" algn="l" rtl="0">
              <a:lnSpc>
                <a:spcPct val="115000"/>
              </a:lnSpc>
              <a:spcBef>
                <a:spcPts val="0"/>
              </a:spcBef>
              <a:spcAft>
                <a:spcPts val="0"/>
              </a:spcAft>
              <a:buClr>
                <a:srgbClr val="000000"/>
              </a:buClr>
              <a:buSzPts val="1800"/>
              <a:buFont typeface="Arial"/>
              <a:buNone/>
            </a:pPr>
            <a:endParaRPr sz="1800" b="1"/>
          </a:p>
          <a:p>
            <a:pPr marL="0" marR="0" lvl="0" indent="0" algn="l" rtl="0">
              <a:lnSpc>
                <a:spcPct val="115000"/>
              </a:lnSpc>
              <a:spcBef>
                <a:spcPts val="0"/>
              </a:spcBef>
              <a:spcAft>
                <a:spcPts val="0"/>
              </a:spcAft>
              <a:buNone/>
            </a:pPr>
            <a:r>
              <a:rPr lang="en-US" sz="1800" b="1"/>
              <a:t>2) Πολιτικό σύστημα</a:t>
            </a:r>
            <a:endParaRPr sz="1800" b="1"/>
          </a:p>
          <a:p>
            <a:pPr marL="457200" marR="0" lvl="0" indent="0" algn="l" rtl="0">
              <a:lnSpc>
                <a:spcPct val="115000"/>
              </a:lnSpc>
              <a:spcBef>
                <a:spcPts val="0"/>
              </a:spcBef>
              <a:spcAft>
                <a:spcPts val="0"/>
              </a:spcAft>
              <a:buNone/>
            </a:pPr>
            <a:endParaRPr sz="1800" b="1"/>
          </a:p>
          <a:p>
            <a:pPr marL="0" marR="0" lvl="0" indent="0" algn="just" rtl="0">
              <a:lnSpc>
                <a:spcPct val="115000"/>
              </a:lnSpc>
              <a:spcBef>
                <a:spcPts val="0"/>
              </a:spcBef>
              <a:spcAft>
                <a:spcPts val="0"/>
              </a:spcAft>
              <a:buNone/>
            </a:pPr>
            <a:r>
              <a:rPr lang="en-US" sz="1800" b="1"/>
              <a:t>   Διαφορετικοί τύποι</a:t>
            </a:r>
            <a:endParaRPr sz="1800" b="1"/>
          </a:p>
          <a:p>
            <a:pPr marL="0" marR="0" lvl="0" indent="0" algn="just" rtl="0">
              <a:lnSpc>
                <a:spcPct val="115000"/>
              </a:lnSpc>
              <a:spcBef>
                <a:spcPts val="0"/>
              </a:spcBef>
              <a:spcAft>
                <a:spcPts val="0"/>
              </a:spcAft>
              <a:buNone/>
            </a:pPr>
            <a:endParaRPr sz="1800" b="1"/>
          </a:p>
          <a:p>
            <a:pPr marL="0" marR="0" lvl="0" indent="0" algn="just" rtl="0">
              <a:lnSpc>
                <a:spcPct val="115000"/>
              </a:lnSpc>
              <a:spcBef>
                <a:spcPts val="0"/>
              </a:spcBef>
              <a:spcAft>
                <a:spcPts val="0"/>
              </a:spcAft>
              <a:buNone/>
            </a:pPr>
            <a:r>
              <a:rPr lang="en-US" sz="1800" b="1"/>
              <a:t>4) υβριδικά συστήματα όπως τα ημι-αυταρχικά ή ημι- δημοκρατικά συστήματα </a:t>
            </a:r>
            <a:endParaRPr sz="1800" b="1"/>
          </a:p>
          <a:p>
            <a:pPr marL="0" marR="0" lvl="0" indent="0" algn="just" rtl="0">
              <a:lnSpc>
                <a:spcPct val="115000"/>
              </a:lnSpc>
              <a:spcBef>
                <a:spcPts val="0"/>
              </a:spcBef>
              <a:spcAft>
                <a:spcPts val="0"/>
              </a:spcAft>
              <a:buNone/>
            </a:pPr>
            <a:endParaRPr sz="1800" b="1"/>
          </a:p>
          <a:p>
            <a:pPr marL="0" marR="0" lvl="0" indent="0" algn="just" rtl="0">
              <a:lnSpc>
                <a:spcPct val="115000"/>
              </a:lnSpc>
              <a:spcBef>
                <a:spcPts val="0"/>
              </a:spcBef>
              <a:spcAft>
                <a:spcPts val="0"/>
              </a:spcAft>
              <a:buNone/>
            </a:pPr>
            <a:r>
              <a:rPr lang="en-US" sz="1800" b="1"/>
              <a:t>(διεξαγωγή εκλογών, ύπαρξη κομμάτων και συντάγματος αλλά συχνά αυθαίρετη άσκηση εξουσίας, μονοπωλιακή άσκηση εξουσίας, διαφθορά, ελλιπής διάκριση εξουσιών…)   </a:t>
            </a:r>
            <a:endParaRPr sz="1800" b="1"/>
          </a:p>
        </p:txBody>
      </p:sp>
      <p:grpSp>
        <p:nvGrpSpPr>
          <p:cNvPr id="443" name="Google Shape;443;g292a9acef56_0_272"/>
          <p:cNvGrpSpPr/>
          <p:nvPr/>
        </p:nvGrpSpPr>
        <p:grpSpPr>
          <a:xfrm>
            <a:off x="0" y="0"/>
            <a:ext cx="8985251" cy="611188"/>
            <a:chOff x="0" y="0"/>
            <a:chExt cx="5660" cy="385"/>
          </a:xfrm>
        </p:grpSpPr>
        <p:sp>
          <p:nvSpPr>
            <p:cNvPr id="444" name="Google Shape;444;g292a9acef56_0_272"/>
            <p:cNvSpPr/>
            <p:nvPr/>
          </p:nvSpPr>
          <p:spPr>
            <a:xfrm>
              <a:off x="0" y="0"/>
              <a:ext cx="300" cy="300"/>
            </a:xfrm>
            <a:prstGeom prst="rect">
              <a:avLst/>
            </a:prstGeom>
            <a:gradFill>
              <a:gsLst>
                <a:gs pos="0">
                  <a:srgbClr val="8EC000"/>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45" name="Google Shape;445;g292a9acef56_0_272"/>
            <p:cNvSpPr/>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46" name="Google Shape;446;g292a9acef56_0_272"/>
            <p:cNvSpPr/>
            <p:nvPr/>
          </p:nvSpPr>
          <p:spPr>
            <a:xfrm>
              <a:off x="258" y="85"/>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47" name="Google Shape;447;g292a9acef56_0_272"/>
            <p:cNvSpPr/>
            <p:nvPr/>
          </p:nvSpPr>
          <p:spPr>
            <a:xfrm>
              <a:off x="345" y="0"/>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48" name="Google Shape;448;g292a9acef56_0_272"/>
            <p:cNvSpPr/>
            <p:nvPr/>
          </p:nvSpPr>
          <p:spPr>
            <a:xfrm>
              <a:off x="345" y="85"/>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49" name="Google Shape;449;g292a9acef56_0_272"/>
            <p:cNvSpPr/>
            <p:nvPr/>
          </p:nvSpPr>
          <p:spPr>
            <a:xfrm>
              <a:off x="173" y="173"/>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50" name="Google Shape;450;g292a9acef56_0_272"/>
            <p:cNvSpPr/>
            <p:nvPr/>
          </p:nvSpPr>
          <p:spPr>
            <a:xfrm>
              <a:off x="83" y="86"/>
              <a:ext cx="0" cy="0"/>
            </a:xfrm>
            <a:prstGeom prst="rect">
              <a:avLst/>
            </a:prstGeom>
            <a:solidFill>
              <a:srgbClr val="96969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51" name="Google Shape;451;g292a9acef56_0_272"/>
            <p:cNvSpPr/>
            <p:nvPr/>
          </p:nvSpPr>
          <p:spPr>
            <a:xfrm>
              <a:off x="258" y="171"/>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52" name="Google Shape;452;g292a9acef56_0_272"/>
            <p:cNvSpPr/>
            <p:nvPr/>
          </p:nvSpPr>
          <p:spPr>
            <a:xfrm>
              <a:off x="173" y="258"/>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453" name="Google Shape;453;g292a9acef56_0_272"/>
          <p:cNvSpPr/>
          <p:nvPr/>
        </p:nvSpPr>
        <p:spPr>
          <a:xfrm>
            <a:off x="755650" y="546100"/>
            <a:ext cx="7416900" cy="5286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Times New Roman"/>
              <a:buNone/>
            </a:pPr>
            <a:r>
              <a:rPr lang="en-US" sz="1800" b="1" i="0" u="none" strike="noStrike" cap="none">
                <a:solidFill>
                  <a:schemeClr val="dk1"/>
                </a:solidFill>
                <a:latin typeface="Book Antiqua"/>
                <a:ea typeface="Book Antiqua"/>
                <a:cs typeface="Book Antiqua"/>
                <a:sym typeface="Book Antiqua"/>
              </a:rPr>
              <a:t>1. Εισαγωγικό μάθημα- </a:t>
            </a:r>
            <a:r>
              <a:rPr lang="en-US" sz="1800" b="1">
                <a:solidFill>
                  <a:schemeClr val="dk1"/>
                </a:solidFill>
                <a:latin typeface="Book Antiqua"/>
                <a:ea typeface="Book Antiqua"/>
                <a:cs typeface="Book Antiqua"/>
                <a:sym typeface="Book Antiqua"/>
              </a:rPr>
              <a:t>Ευρωπαϊκά Πολιτικά Συστήματα</a:t>
            </a:r>
            <a:endParaRPr sz="1800" b="0"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59"/>
        <p:cNvGrpSpPr/>
        <p:nvPr/>
      </p:nvGrpSpPr>
      <p:grpSpPr>
        <a:xfrm>
          <a:off x="0" y="0"/>
          <a:ext cx="0" cy="0"/>
          <a:chOff x="0" y="0"/>
          <a:chExt cx="0" cy="0"/>
        </a:xfrm>
      </p:grpSpPr>
      <p:sp>
        <p:nvSpPr>
          <p:cNvPr id="460" name="Google Shape;460;g292a9acef56_0_289"/>
          <p:cNvSpPr/>
          <p:nvPr/>
        </p:nvSpPr>
        <p:spPr>
          <a:xfrm>
            <a:off x="176375" y="1074700"/>
            <a:ext cx="8893200" cy="56976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400"/>
              <a:buFont typeface="Times New Roman"/>
              <a:buNone/>
            </a:pPr>
            <a:r>
              <a:rPr lang="en-US" sz="1800" b="1" i="0" u="none" strike="noStrike" cap="none">
                <a:solidFill>
                  <a:srgbClr val="000000"/>
                </a:solidFill>
                <a:latin typeface="Arial"/>
                <a:ea typeface="Arial"/>
                <a:cs typeface="Arial"/>
                <a:sym typeface="Arial"/>
              </a:rPr>
              <a:t>Βασικές </a:t>
            </a:r>
            <a:r>
              <a:rPr lang="en-US" sz="1800" b="1"/>
              <a:t>έννοιες και εργαλεία του μαθήματος</a:t>
            </a:r>
            <a:endParaRPr sz="1800" b="1"/>
          </a:p>
          <a:p>
            <a:pPr marL="0" marR="0" lvl="0" indent="0" algn="l" rtl="0">
              <a:lnSpc>
                <a:spcPct val="115000"/>
              </a:lnSpc>
              <a:spcBef>
                <a:spcPts val="0"/>
              </a:spcBef>
              <a:spcAft>
                <a:spcPts val="0"/>
              </a:spcAft>
              <a:buClr>
                <a:srgbClr val="000000"/>
              </a:buClr>
              <a:buSzPts val="1800"/>
              <a:buFont typeface="Arial"/>
              <a:buNone/>
            </a:pPr>
            <a:r>
              <a:rPr lang="en-US" sz="1800" b="1"/>
              <a:t>Είναι αναγκαίες οι εξής διασαφήσεις:</a:t>
            </a:r>
            <a:endParaRPr sz="1800" b="1"/>
          </a:p>
          <a:p>
            <a:pPr marL="0" marR="0" lvl="0" indent="0" algn="l" rtl="0">
              <a:lnSpc>
                <a:spcPct val="115000"/>
              </a:lnSpc>
              <a:spcBef>
                <a:spcPts val="0"/>
              </a:spcBef>
              <a:spcAft>
                <a:spcPts val="0"/>
              </a:spcAft>
              <a:buClr>
                <a:srgbClr val="000000"/>
              </a:buClr>
              <a:buSzPts val="1800"/>
              <a:buFont typeface="Arial"/>
              <a:buNone/>
            </a:pPr>
            <a:endParaRPr sz="1800" b="1"/>
          </a:p>
          <a:p>
            <a:pPr marL="0" marR="0" lvl="0" indent="0" algn="l" rtl="0">
              <a:lnSpc>
                <a:spcPct val="115000"/>
              </a:lnSpc>
              <a:spcBef>
                <a:spcPts val="0"/>
              </a:spcBef>
              <a:spcAft>
                <a:spcPts val="0"/>
              </a:spcAft>
              <a:buNone/>
            </a:pPr>
            <a:r>
              <a:rPr lang="en-US" sz="1800" b="1"/>
              <a:t>2) Πολιτικό σύστημα</a:t>
            </a:r>
            <a:endParaRPr sz="1800" b="1"/>
          </a:p>
          <a:p>
            <a:pPr marL="457200" marR="0" lvl="0" indent="0" algn="l" rtl="0">
              <a:lnSpc>
                <a:spcPct val="115000"/>
              </a:lnSpc>
              <a:spcBef>
                <a:spcPts val="0"/>
              </a:spcBef>
              <a:spcAft>
                <a:spcPts val="0"/>
              </a:spcAft>
              <a:buNone/>
            </a:pPr>
            <a:endParaRPr sz="1800" b="1"/>
          </a:p>
          <a:p>
            <a:pPr marL="0" marR="0" lvl="0" indent="0" algn="just" rtl="0">
              <a:lnSpc>
                <a:spcPct val="115000"/>
              </a:lnSpc>
              <a:spcBef>
                <a:spcPts val="0"/>
              </a:spcBef>
              <a:spcAft>
                <a:spcPts val="0"/>
              </a:spcAft>
              <a:buNone/>
            </a:pPr>
            <a:r>
              <a:rPr lang="en-US" sz="1800" b="1"/>
              <a:t>Στο συγκεκριμένο μάθημα θα καλύψουμε μια σειρά από διαστάσεις των πολιτικών συστημάτων στον ευρωπαϊκό χώρο όπως: </a:t>
            </a:r>
            <a:endParaRPr sz="1800" b="1"/>
          </a:p>
          <a:p>
            <a:pPr marL="0" marR="0" lvl="0" indent="0" algn="just" rtl="0">
              <a:lnSpc>
                <a:spcPct val="115000"/>
              </a:lnSpc>
              <a:spcBef>
                <a:spcPts val="0"/>
              </a:spcBef>
              <a:spcAft>
                <a:spcPts val="0"/>
              </a:spcAft>
              <a:buNone/>
            </a:pPr>
            <a:endParaRPr sz="1800" b="1"/>
          </a:p>
          <a:p>
            <a:pPr marL="457200" marR="0" lvl="0" indent="-342900" algn="just" rtl="0">
              <a:lnSpc>
                <a:spcPct val="115000"/>
              </a:lnSpc>
              <a:spcBef>
                <a:spcPts val="0"/>
              </a:spcBef>
              <a:spcAft>
                <a:spcPts val="0"/>
              </a:spcAft>
              <a:buSzPts val="1800"/>
              <a:buChar char="-"/>
            </a:pPr>
            <a:r>
              <a:rPr lang="en-US" sz="1800" b="1"/>
              <a:t>η εξέλιξη του έθνους κράτους</a:t>
            </a:r>
            <a:endParaRPr sz="1800" b="1"/>
          </a:p>
          <a:p>
            <a:pPr marL="457200" marR="0" lvl="0" indent="-342900" algn="just" rtl="0">
              <a:lnSpc>
                <a:spcPct val="115000"/>
              </a:lnSpc>
              <a:spcBef>
                <a:spcPts val="0"/>
              </a:spcBef>
              <a:spcAft>
                <a:spcPts val="0"/>
              </a:spcAft>
              <a:buSzPts val="1800"/>
              <a:buChar char="-"/>
            </a:pPr>
            <a:r>
              <a:rPr lang="en-US" sz="1800" b="1"/>
              <a:t>θεσμοί κυβέρνησης και διακυβέρνησης </a:t>
            </a:r>
            <a:endParaRPr sz="1800" b="1"/>
          </a:p>
          <a:p>
            <a:pPr marL="457200" marR="0" lvl="0" indent="-342900" algn="just" rtl="0">
              <a:lnSpc>
                <a:spcPct val="115000"/>
              </a:lnSpc>
              <a:spcBef>
                <a:spcPts val="0"/>
              </a:spcBef>
              <a:spcAft>
                <a:spcPts val="0"/>
              </a:spcAft>
              <a:buSzPts val="1800"/>
              <a:buChar char="-"/>
            </a:pPr>
            <a:r>
              <a:rPr lang="en-US" sz="1800" b="1"/>
              <a:t>κοινοβουλευτισμός</a:t>
            </a:r>
            <a:endParaRPr sz="1800" b="1"/>
          </a:p>
          <a:p>
            <a:pPr marL="457200" marR="0" lvl="0" indent="-342900" algn="just" rtl="0">
              <a:lnSpc>
                <a:spcPct val="115000"/>
              </a:lnSpc>
              <a:spcBef>
                <a:spcPts val="0"/>
              </a:spcBef>
              <a:spcAft>
                <a:spcPts val="0"/>
              </a:spcAft>
              <a:buSzPts val="1800"/>
              <a:buChar char="-"/>
            </a:pPr>
            <a:r>
              <a:rPr lang="en-US" sz="1800" b="1"/>
              <a:t>κομματικά συστήματα</a:t>
            </a:r>
            <a:endParaRPr sz="1800" b="1"/>
          </a:p>
          <a:p>
            <a:pPr marL="457200" marR="0" lvl="0" indent="-342900" algn="just" rtl="0">
              <a:lnSpc>
                <a:spcPct val="115000"/>
              </a:lnSpc>
              <a:spcBef>
                <a:spcPts val="0"/>
              </a:spcBef>
              <a:spcAft>
                <a:spcPts val="0"/>
              </a:spcAft>
              <a:buSzPts val="1800"/>
              <a:buChar char="-"/>
            </a:pPr>
            <a:r>
              <a:rPr lang="en-US" sz="1800" b="1"/>
              <a:t>εκλογές</a:t>
            </a:r>
            <a:endParaRPr sz="1800" b="1"/>
          </a:p>
          <a:p>
            <a:pPr marL="457200" marR="0" lvl="0" indent="-342900" algn="just" rtl="0">
              <a:lnSpc>
                <a:spcPct val="115000"/>
              </a:lnSpc>
              <a:spcBef>
                <a:spcPts val="0"/>
              </a:spcBef>
              <a:spcAft>
                <a:spcPts val="0"/>
              </a:spcAft>
              <a:buSzPts val="1800"/>
              <a:buChar char="-"/>
            </a:pPr>
            <a:r>
              <a:rPr lang="en-US" sz="1800" b="1"/>
              <a:t>ΜΜΕ</a:t>
            </a:r>
            <a:endParaRPr sz="1800" b="1"/>
          </a:p>
          <a:p>
            <a:pPr marL="457200" marR="0" lvl="0" indent="-342900" algn="just" rtl="0">
              <a:lnSpc>
                <a:spcPct val="115000"/>
              </a:lnSpc>
              <a:spcBef>
                <a:spcPts val="0"/>
              </a:spcBef>
              <a:spcAft>
                <a:spcPts val="0"/>
              </a:spcAft>
              <a:buSzPts val="1800"/>
              <a:buChar char="-"/>
            </a:pPr>
            <a:r>
              <a:rPr lang="en-US" sz="1800" b="1"/>
              <a:t>κοινωνία πολιτών</a:t>
            </a:r>
            <a:endParaRPr sz="1800" b="1"/>
          </a:p>
          <a:p>
            <a:pPr marL="457200" marR="0" lvl="0" indent="-342900" algn="just" rtl="0">
              <a:lnSpc>
                <a:spcPct val="115000"/>
              </a:lnSpc>
              <a:spcBef>
                <a:spcPts val="0"/>
              </a:spcBef>
              <a:spcAft>
                <a:spcPts val="0"/>
              </a:spcAft>
              <a:buSzPts val="1800"/>
              <a:buChar char="-"/>
            </a:pPr>
            <a:r>
              <a:rPr lang="en-US" sz="1800" b="1"/>
              <a:t>οικονομία και πολιτική ιδεολογία</a:t>
            </a:r>
            <a:endParaRPr sz="1800" b="1"/>
          </a:p>
          <a:p>
            <a:pPr marL="457200" marR="0" lvl="0" indent="-342900" algn="just" rtl="0">
              <a:lnSpc>
                <a:spcPct val="115000"/>
              </a:lnSpc>
              <a:spcBef>
                <a:spcPts val="0"/>
              </a:spcBef>
              <a:spcAft>
                <a:spcPts val="0"/>
              </a:spcAft>
              <a:buSzPts val="1800"/>
              <a:buChar char="-"/>
            </a:pPr>
            <a:r>
              <a:rPr lang="en-US" sz="1800" b="1"/>
              <a:t>μετανάστευση</a:t>
            </a:r>
            <a:endParaRPr sz="1800" b="1"/>
          </a:p>
        </p:txBody>
      </p:sp>
      <p:grpSp>
        <p:nvGrpSpPr>
          <p:cNvPr id="461" name="Google Shape;461;g292a9acef56_0_289"/>
          <p:cNvGrpSpPr/>
          <p:nvPr/>
        </p:nvGrpSpPr>
        <p:grpSpPr>
          <a:xfrm>
            <a:off x="0" y="0"/>
            <a:ext cx="8985251" cy="611188"/>
            <a:chOff x="0" y="0"/>
            <a:chExt cx="5660" cy="385"/>
          </a:xfrm>
        </p:grpSpPr>
        <p:sp>
          <p:nvSpPr>
            <p:cNvPr id="462" name="Google Shape;462;g292a9acef56_0_289"/>
            <p:cNvSpPr/>
            <p:nvPr/>
          </p:nvSpPr>
          <p:spPr>
            <a:xfrm>
              <a:off x="0" y="0"/>
              <a:ext cx="300" cy="300"/>
            </a:xfrm>
            <a:prstGeom prst="rect">
              <a:avLst/>
            </a:prstGeom>
            <a:gradFill>
              <a:gsLst>
                <a:gs pos="0">
                  <a:srgbClr val="8EC000"/>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63" name="Google Shape;463;g292a9acef56_0_289"/>
            <p:cNvSpPr/>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64" name="Google Shape;464;g292a9acef56_0_289"/>
            <p:cNvSpPr/>
            <p:nvPr/>
          </p:nvSpPr>
          <p:spPr>
            <a:xfrm>
              <a:off x="258" y="85"/>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65" name="Google Shape;465;g292a9acef56_0_289"/>
            <p:cNvSpPr/>
            <p:nvPr/>
          </p:nvSpPr>
          <p:spPr>
            <a:xfrm>
              <a:off x="345" y="0"/>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66" name="Google Shape;466;g292a9acef56_0_289"/>
            <p:cNvSpPr/>
            <p:nvPr/>
          </p:nvSpPr>
          <p:spPr>
            <a:xfrm>
              <a:off x="345" y="85"/>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67" name="Google Shape;467;g292a9acef56_0_289"/>
            <p:cNvSpPr/>
            <p:nvPr/>
          </p:nvSpPr>
          <p:spPr>
            <a:xfrm>
              <a:off x="173" y="173"/>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68" name="Google Shape;468;g292a9acef56_0_289"/>
            <p:cNvSpPr/>
            <p:nvPr/>
          </p:nvSpPr>
          <p:spPr>
            <a:xfrm>
              <a:off x="83" y="86"/>
              <a:ext cx="0" cy="0"/>
            </a:xfrm>
            <a:prstGeom prst="rect">
              <a:avLst/>
            </a:prstGeom>
            <a:solidFill>
              <a:srgbClr val="96969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69" name="Google Shape;469;g292a9acef56_0_289"/>
            <p:cNvSpPr/>
            <p:nvPr/>
          </p:nvSpPr>
          <p:spPr>
            <a:xfrm>
              <a:off x="258" y="171"/>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70" name="Google Shape;470;g292a9acef56_0_289"/>
            <p:cNvSpPr/>
            <p:nvPr/>
          </p:nvSpPr>
          <p:spPr>
            <a:xfrm>
              <a:off x="173" y="258"/>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471" name="Google Shape;471;g292a9acef56_0_289"/>
          <p:cNvSpPr/>
          <p:nvPr/>
        </p:nvSpPr>
        <p:spPr>
          <a:xfrm>
            <a:off x="755650" y="546100"/>
            <a:ext cx="7416900" cy="5286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Times New Roman"/>
              <a:buNone/>
            </a:pPr>
            <a:r>
              <a:rPr lang="en-US" sz="1800" b="1" i="0" u="none" strike="noStrike" cap="none">
                <a:solidFill>
                  <a:schemeClr val="dk1"/>
                </a:solidFill>
                <a:latin typeface="Book Antiqua"/>
                <a:ea typeface="Book Antiqua"/>
                <a:cs typeface="Book Antiqua"/>
                <a:sym typeface="Book Antiqua"/>
              </a:rPr>
              <a:t>1. Εισαγωγικό μάθημα- </a:t>
            </a:r>
            <a:r>
              <a:rPr lang="en-US" sz="1800" b="1">
                <a:solidFill>
                  <a:schemeClr val="dk1"/>
                </a:solidFill>
                <a:latin typeface="Book Antiqua"/>
                <a:ea typeface="Book Antiqua"/>
                <a:cs typeface="Book Antiqua"/>
                <a:sym typeface="Book Antiqua"/>
              </a:rPr>
              <a:t>Ευρωπαϊκά Πολιτικά Συστήματα</a:t>
            </a:r>
            <a:endParaRPr sz="1800" b="0"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77"/>
        <p:cNvGrpSpPr/>
        <p:nvPr/>
      </p:nvGrpSpPr>
      <p:grpSpPr>
        <a:xfrm>
          <a:off x="0" y="0"/>
          <a:ext cx="0" cy="0"/>
          <a:chOff x="0" y="0"/>
          <a:chExt cx="0" cy="0"/>
        </a:xfrm>
      </p:grpSpPr>
      <p:sp>
        <p:nvSpPr>
          <p:cNvPr id="478" name="Google Shape;478;g292a9acef56_0_306"/>
          <p:cNvSpPr/>
          <p:nvPr/>
        </p:nvSpPr>
        <p:spPr>
          <a:xfrm>
            <a:off x="176375" y="1074700"/>
            <a:ext cx="8893200" cy="56976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400"/>
              <a:buFont typeface="Times New Roman"/>
              <a:buNone/>
            </a:pPr>
            <a:r>
              <a:rPr lang="en-US" sz="1800" b="1" i="0" u="none" strike="noStrike" cap="none">
                <a:solidFill>
                  <a:srgbClr val="000000"/>
                </a:solidFill>
                <a:latin typeface="Arial"/>
                <a:ea typeface="Arial"/>
                <a:cs typeface="Arial"/>
                <a:sym typeface="Arial"/>
              </a:rPr>
              <a:t>Βασικές </a:t>
            </a:r>
            <a:r>
              <a:rPr lang="en-US" sz="1800" b="1"/>
              <a:t>έννοιες και εργαλεία του μαθήματος</a:t>
            </a:r>
            <a:endParaRPr sz="1800" b="1"/>
          </a:p>
          <a:p>
            <a:pPr marL="0" marR="0" lvl="0" indent="0" algn="l" rtl="0">
              <a:lnSpc>
                <a:spcPct val="115000"/>
              </a:lnSpc>
              <a:spcBef>
                <a:spcPts val="0"/>
              </a:spcBef>
              <a:spcAft>
                <a:spcPts val="0"/>
              </a:spcAft>
              <a:buClr>
                <a:srgbClr val="000000"/>
              </a:buClr>
              <a:buSzPts val="1800"/>
              <a:buFont typeface="Arial"/>
              <a:buNone/>
            </a:pPr>
            <a:r>
              <a:rPr lang="en-US" sz="1800" b="1"/>
              <a:t>Είναι αναγκαίες οι εξής διασαφήσεις:</a:t>
            </a:r>
            <a:endParaRPr sz="1800" b="1"/>
          </a:p>
          <a:p>
            <a:pPr marL="0" marR="0" lvl="0" indent="0" algn="l" rtl="0">
              <a:lnSpc>
                <a:spcPct val="115000"/>
              </a:lnSpc>
              <a:spcBef>
                <a:spcPts val="0"/>
              </a:spcBef>
              <a:spcAft>
                <a:spcPts val="0"/>
              </a:spcAft>
              <a:buClr>
                <a:srgbClr val="000000"/>
              </a:buClr>
              <a:buSzPts val="1800"/>
              <a:buFont typeface="Arial"/>
              <a:buNone/>
            </a:pPr>
            <a:endParaRPr sz="1800" b="1"/>
          </a:p>
          <a:p>
            <a:pPr marL="0" marR="0" lvl="0" indent="0" algn="l" rtl="0">
              <a:lnSpc>
                <a:spcPct val="115000"/>
              </a:lnSpc>
              <a:spcBef>
                <a:spcPts val="0"/>
              </a:spcBef>
              <a:spcAft>
                <a:spcPts val="0"/>
              </a:spcAft>
              <a:buNone/>
            </a:pPr>
            <a:r>
              <a:rPr lang="en-US" sz="1800" b="1"/>
              <a:t>3) Η Ευρώπη… και οι πολλοί τρόποι να την ορίσουμε </a:t>
            </a:r>
            <a:endParaRPr sz="1800" b="1"/>
          </a:p>
          <a:p>
            <a:pPr marL="0" marR="0" lvl="0" indent="0" algn="l" rtl="0">
              <a:lnSpc>
                <a:spcPct val="115000"/>
              </a:lnSpc>
              <a:spcBef>
                <a:spcPts val="0"/>
              </a:spcBef>
              <a:spcAft>
                <a:spcPts val="0"/>
              </a:spcAft>
              <a:buNone/>
            </a:pPr>
            <a:endParaRPr sz="1800" b="1"/>
          </a:p>
          <a:p>
            <a:pPr marL="457200" lvl="0" indent="0" algn="just" rtl="0">
              <a:lnSpc>
                <a:spcPct val="150000"/>
              </a:lnSpc>
              <a:spcBef>
                <a:spcPts val="0"/>
              </a:spcBef>
              <a:spcAft>
                <a:spcPts val="0"/>
              </a:spcAft>
              <a:buNone/>
            </a:pPr>
            <a:r>
              <a:rPr lang="en-US" sz="1800" b="1">
                <a:solidFill>
                  <a:schemeClr val="dk1"/>
                </a:solidFill>
              </a:rPr>
              <a:t>Υπάρχει πολλές φορές η τάση να ταυτίζουμε την Ευρώπη (ως έννοια, ως ιστορία, ως σύνορα…) με την Ευρωπαϊκή Ένωση (Ε.Ε.). Είναι ωστόσο σημαντικό να λαμβάνουμε υπόψη μας τα εξής στοιχεία. </a:t>
            </a:r>
            <a:endParaRPr sz="1800" b="1">
              <a:solidFill>
                <a:schemeClr val="dk1"/>
              </a:solidFill>
            </a:endParaRPr>
          </a:p>
          <a:p>
            <a:pPr marL="457200" lvl="0" indent="-342900" algn="just" rtl="0">
              <a:lnSpc>
                <a:spcPct val="150000"/>
              </a:lnSpc>
              <a:spcBef>
                <a:spcPts val="0"/>
              </a:spcBef>
              <a:spcAft>
                <a:spcPts val="0"/>
              </a:spcAft>
              <a:buClr>
                <a:schemeClr val="dk1"/>
              </a:buClr>
              <a:buSzPts val="1800"/>
              <a:buChar char="-"/>
            </a:pPr>
            <a:r>
              <a:rPr lang="en-US" sz="1800" b="1">
                <a:solidFill>
                  <a:schemeClr val="dk1"/>
                </a:solidFill>
              </a:rPr>
              <a:t>Η Ευρώπη ως ήπειρος (γεωγραφική διάσταση) αποτελείται από 50 κράτη (Η Ε.Ε. περιλαμβάνει 27 κράτη)</a:t>
            </a:r>
            <a:endParaRPr sz="1800" b="1">
              <a:solidFill>
                <a:schemeClr val="dk1"/>
              </a:solidFill>
            </a:endParaRPr>
          </a:p>
          <a:p>
            <a:pPr marL="457200" lvl="0" indent="-342900" algn="just" rtl="0">
              <a:lnSpc>
                <a:spcPct val="150000"/>
              </a:lnSpc>
              <a:spcBef>
                <a:spcPts val="0"/>
              </a:spcBef>
              <a:spcAft>
                <a:spcPts val="0"/>
              </a:spcAft>
              <a:buClr>
                <a:schemeClr val="dk1"/>
              </a:buClr>
              <a:buSzPts val="1800"/>
              <a:buChar char="-"/>
            </a:pPr>
            <a:r>
              <a:rPr lang="en-US" sz="1800" b="1">
                <a:solidFill>
                  <a:schemeClr val="dk1"/>
                </a:solidFill>
              </a:rPr>
              <a:t>Υπάρχουν κι άλλοι οργανισμοί όπως το Συμβούλιο της Ευρώπης (ιδρύθηκε το 1949) που περιλαμβάνει το σύνολο σχεδόν των κρατών της (47). Πολύ συχνά το Ευρωπαϊκό Δικαστήριο Δικαιωμάτων του Ανθρώπου συγχέεται με το Δικαστήριο της Ε.Ε.</a:t>
            </a:r>
            <a:endParaRPr sz="1800" b="1"/>
          </a:p>
        </p:txBody>
      </p:sp>
      <p:grpSp>
        <p:nvGrpSpPr>
          <p:cNvPr id="479" name="Google Shape;479;g292a9acef56_0_306"/>
          <p:cNvGrpSpPr/>
          <p:nvPr/>
        </p:nvGrpSpPr>
        <p:grpSpPr>
          <a:xfrm>
            <a:off x="0" y="0"/>
            <a:ext cx="8985251" cy="611188"/>
            <a:chOff x="0" y="0"/>
            <a:chExt cx="5660" cy="385"/>
          </a:xfrm>
        </p:grpSpPr>
        <p:sp>
          <p:nvSpPr>
            <p:cNvPr id="480" name="Google Shape;480;g292a9acef56_0_306"/>
            <p:cNvSpPr/>
            <p:nvPr/>
          </p:nvSpPr>
          <p:spPr>
            <a:xfrm>
              <a:off x="0" y="0"/>
              <a:ext cx="300" cy="300"/>
            </a:xfrm>
            <a:prstGeom prst="rect">
              <a:avLst/>
            </a:prstGeom>
            <a:gradFill>
              <a:gsLst>
                <a:gs pos="0">
                  <a:srgbClr val="8EC000"/>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81" name="Google Shape;481;g292a9acef56_0_306"/>
            <p:cNvSpPr/>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82" name="Google Shape;482;g292a9acef56_0_306"/>
            <p:cNvSpPr/>
            <p:nvPr/>
          </p:nvSpPr>
          <p:spPr>
            <a:xfrm>
              <a:off x="258" y="85"/>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83" name="Google Shape;483;g292a9acef56_0_306"/>
            <p:cNvSpPr/>
            <p:nvPr/>
          </p:nvSpPr>
          <p:spPr>
            <a:xfrm>
              <a:off x="345" y="0"/>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84" name="Google Shape;484;g292a9acef56_0_306"/>
            <p:cNvSpPr/>
            <p:nvPr/>
          </p:nvSpPr>
          <p:spPr>
            <a:xfrm>
              <a:off x="345" y="85"/>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85" name="Google Shape;485;g292a9acef56_0_306"/>
            <p:cNvSpPr/>
            <p:nvPr/>
          </p:nvSpPr>
          <p:spPr>
            <a:xfrm>
              <a:off x="173" y="173"/>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86" name="Google Shape;486;g292a9acef56_0_306"/>
            <p:cNvSpPr/>
            <p:nvPr/>
          </p:nvSpPr>
          <p:spPr>
            <a:xfrm>
              <a:off x="83" y="86"/>
              <a:ext cx="0" cy="0"/>
            </a:xfrm>
            <a:prstGeom prst="rect">
              <a:avLst/>
            </a:prstGeom>
            <a:solidFill>
              <a:srgbClr val="96969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87" name="Google Shape;487;g292a9acef56_0_306"/>
            <p:cNvSpPr/>
            <p:nvPr/>
          </p:nvSpPr>
          <p:spPr>
            <a:xfrm>
              <a:off x="258" y="171"/>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88" name="Google Shape;488;g292a9acef56_0_306"/>
            <p:cNvSpPr/>
            <p:nvPr/>
          </p:nvSpPr>
          <p:spPr>
            <a:xfrm>
              <a:off x="173" y="258"/>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489" name="Google Shape;489;g292a9acef56_0_306"/>
          <p:cNvSpPr/>
          <p:nvPr/>
        </p:nvSpPr>
        <p:spPr>
          <a:xfrm>
            <a:off x="755650" y="546100"/>
            <a:ext cx="7416900" cy="5286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Times New Roman"/>
              <a:buNone/>
            </a:pPr>
            <a:r>
              <a:rPr lang="en-US" sz="1800" b="1" i="0" u="none" strike="noStrike" cap="none">
                <a:solidFill>
                  <a:schemeClr val="dk1"/>
                </a:solidFill>
                <a:latin typeface="Book Antiqua"/>
                <a:ea typeface="Book Antiqua"/>
                <a:cs typeface="Book Antiqua"/>
                <a:sym typeface="Book Antiqua"/>
              </a:rPr>
              <a:t>1. Εισαγωγικό μάθημα- </a:t>
            </a:r>
            <a:r>
              <a:rPr lang="en-US" sz="1800" b="1">
                <a:solidFill>
                  <a:schemeClr val="dk1"/>
                </a:solidFill>
                <a:latin typeface="Book Antiqua"/>
                <a:ea typeface="Book Antiqua"/>
                <a:cs typeface="Book Antiqua"/>
                <a:sym typeface="Book Antiqua"/>
              </a:rPr>
              <a:t>Ευρωπαϊκά Πολιτικά Συστήματα</a:t>
            </a:r>
            <a:endParaRPr sz="1800" b="0"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6"/>
        <p:cNvGrpSpPr/>
        <p:nvPr/>
      </p:nvGrpSpPr>
      <p:grpSpPr>
        <a:xfrm>
          <a:off x="0" y="0"/>
          <a:ext cx="0" cy="0"/>
          <a:chOff x="0" y="0"/>
          <a:chExt cx="0" cy="0"/>
        </a:xfrm>
      </p:grpSpPr>
      <p:sp>
        <p:nvSpPr>
          <p:cNvPr id="157" name="Google Shape;157;p2"/>
          <p:cNvSpPr/>
          <p:nvPr/>
        </p:nvSpPr>
        <p:spPr>
          <a:xfrm>
            <a:off x="127300" y="1210775"/>
            <a:ext cx="8893200" cy="55233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400"/>
              <a:buFont typeface="Times New Roman"/>
              <a:buNone/>
            </a:pPr>
            <a:r>
              <a:rPr lang="en-US" sz="1800" b="1" i="0" u="none" strike="noStrike" cap="none">
                <a:solidFill>
                  <a:srgbClr val="000000"/>
                </a:solidFill>
                <a:latin typeface="Arial"/>
                <a:ea typeface="Arial"/>
                <a:cs typeface="Arial"/>
                <a:sym typeface="Arial"/>
              </a:rPr>
              <a:t>Βασικές διαπιστώσεις…</a:t>
            </a:r>
            <a:endParaRPr sz="1800" b="1" i="0" u="none" strike="noStrike" cap="none">
              <a:solidFill>
                <a:srgbClr val="000000"/>
              </a:solidFill>
              <a:latin typeface="Arial"/>
              <a:ea typeface="Arial"/>
              <a:cs typeface="Arial"/>
              <a:sym typeface="Arial"/>
            </a:endParaRPr>
          </a:p>
          <a:p>
            <a:pPr marL="15875" marR="0" lvl="0" indent="0" algn="l" rtl="0">
              <a:lnSpc>
                <a:spcPct val="115000"/>
              </a:lnSpc>
              <a:spcBef>
                <a:spcPts val="0"/>
              </a:spcBef>
              <a:spcAft>
                <a:spcPts val="0"/>
              </a:spcAft>
              <a:buClr>
                <a:srgbClr val="000000"/>
              </a:buClr>
              <a:buSzPts val="1400"/>
              <a:buFont typeface="Times New Roman"/>
              <a:buNone/>
            </a:pPr>
            <a:endParaRPr sz="1800" b="1" i="0" u="none" strike="noStrike" cap="none">
              <a:solidFill>
                <a:srgbClr val="000000"/>
              </a:solidFill>
              <a:latin typeface="Arial"/>
              <a:ea typeface="Arial"/>
              <a:cs typeface="Arial"/>
              <a:sym typeface="Arial"/>
            </a:endParaRPr>
          </a:p>
          <a:p>
            <a:pPr marL="457200" marR="0" lvl="0" indent="-342900" algn="l" rtl="0">
              <a:lnSpc>
                <a:spcPct val="115000"/>
              </a:lnSpc>
              <a:spcBef>
                <a:spcPts val="0"/>
              </a:spcBef>
              <a:spcAft>
                <a:spcPts val="0"/>
              </a:spcAft>
              <a:buClr>
                <a:srgbClr val="000000"/>
              </a:buClr>
              <a:buSzPts val="1800"/>
              <a:buFont typeface="Arial"/>
              <a:buChar char="-"/>
            </a:pPr>
            <a:r>
              <a:rPr lang="en-US" sz="1800" b="1"/>
              <a:t>Μια οπτική για τα πολιτικά συστήματα στην Ευρώπη, την Ε.Ε. και τις επιμέρους χώρες από την πλευρά της πολιτικής/ διακυβέρνησης</a:t>
            </a:r>
            <a:endParaRPr sz="1800" b="1" i="0" u="none" strike="noStrike" cap="none">
              <a:solidFill>
                <a:srgbClr val="000000"/>
              </a:solidFill>
              <a:latin typeface="Arial"/>
              <a:ea typeface="Arial"/>
              <a:cs typeface="Arial"/>
              <a:sym typeface="Arial"/>
            </a:endParaRPr>
          </a:p>
          <a:p>
            <a:pPr marL="15875" marR="0" lvl="0" indent="0" algn="l" rtl="0">
              <a:lnSpc>
                <a:spcPct val="115000"/>
              </a:lnSpc>
              <a:spcBef>
                <a:spcPts val="0"/>
              </a:spcBef>
              <a:spcAft>
                <a:spcPts val="0"/>
              </a:spcAft>
              <a:buClr>
                <a:srgbClr val="000000"/>
              </a:buClr>
              <a:buSzPts val="1400"/>
              <a:buFont typeface="Times New Roman"/>
              <a:buNone/>
            </a:pPr>
            <a:endParaRPr sz="1800" b="1" i="0" u="none" strike="noStrike" cap="none">
              <a:solidFill>
                <a:srgbClr val="000000"/>
              </a:solidFill>
              <a:latin typeface="Arial"/>
              <a:ea typeface="Arial"/>
              <a:cs typeface="Arial"/>
              <a:sym typeface="Arial"/>
            </a:endParaRPr>
          </a:p>
          <a:p>
            <a:pPr marL="15875" marR="0" lvl="0" indent="0" algn="l" rtl="0">
              <a:lnSpc>
                <a:spcPct val="115000"/>
              </a:lnSpc>
              <a:spcBef>
                <a:spcPts val="0"/>
              </a:spcBef>
              <a:spcAft>
                <a:spcPts val="0"/>
              </a:spcAft>
              <a:buClr>
                <a:srgbClr val="000000"/>
              </a:buClr>
              <a:buSzPts val="1400"/>
              <a:buFont typeface="Times New Roman"/>
              <a:buNone/>
            </a:pPr>
            <a:r>
              <a:rPr lang="en-US" sz="1800" b="1" i="0" u="none" strike="noStrike" cap="none">
                <a:solidFill>
                  <a:srgbClr val="000000"/>
                </a:solidFill>
                <a:latin typeface="Arial"/>
                <a:ea typeface="Arial"/>
                <a:cs typeface="Arial"/>
                <a:sym typeface="Arial"/>
              </a:rPr>
              <a:t>  </a:t>
            </a:r>
            <a:endParaRPr sz="1800" b="1"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800"/>
              <a:buFont typeface="Arial"/>
              <a:buNone/>
            </a:pPr>
            <a:r>
              <a:rPr lang="en-US" sz="1800" b="1" i="0" u="none" strike="noStrike" cap="none">
                <a:solidFill>
                  <a:srgbClr val="000000"/>
                </a:solidFill>
                <a:latin typeface="Arial"/>
                <a:ea typeface="Arial"/>
                <a:cs typeface="Arial"/>
                <a:sym typeface="Arial"/>
              </a:rPr>
              <a:t> </a:t>
            </a:r>
            <a:endParaRPr sz="1800" b="1" i="0" u="none" strike="noStrike" cap="none">
              <a:solidFill>
                <a:srgbClr val="000000"/>
              </a:solidFill>
              <a:latin typeface="Arial"/>
              <a:ea typeface="Arial"/>
              <a:cs typeface="Arial"/>
              <a:sym typeface="Arial"/>
            </a:endParaRPr>
          </a:p>
        </p:txBody>
      </p:sp>
      <p:grpSp>
        <p:nvGrpSpPr>
          <p:cNvPr id="158" name="Google Shape;158;p2"/>
          <p:cNvGrpSpPr/>
          <p:nvPr/>
        </p:nvGrpSpPr>
        <p:grpSpPr>
          <a:xfrm>
            <a:off x="0" y="0"/>
            <a:ext cx="9126538" cy="528638"/>
            <a:chOff x="0" y="0"/>
            <a:chExt cx="5749" cy="333"/>
          </a:xfrm>
        </p:grpSpPr>
        <p:sp>
          <p:nvSpPr>
            <p:cNvPr id="159" name="Google Shape;159;p2"/>
            <p:cNvSpPr/>
            <p:nvPr/>
          </p:nvSpPr>
          <p:spPr>
            <a:xfrm>
              <a:off x="0" y="0"/>
              <a:ext cx="169" cy="325"/>
            </a:xfrm>
            <a:prstGeom prst="rect">
              <a:avLst/>
            </a:prstGeom>
            <a:gradFill>
              <a:gsLst>
                <a:gs pos="0">
                  <a:srgbClr val="8EC000"/>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0" name="Google Shape;160;p2"/>
            <p:cNvSpPr/>
            <p:nvPr/>
          </p:nvSpPr>
          <p:spPr>
            <a:xfrm>
              <a:off x="260" y="85"/>
              <a:ext cx="5489" cy="162"/>
            </a:xfrm>
            <a:prstGeom prst="rect">
              <a:avLst/>
            </a:prstGeom>
            <a:solidFill>
              <a:srgbClr val="DDDDDD">
                <a:alpha val="74509"/>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1" name="Google Shape;161;p2"/>
            <p:cNvSpPr/>
            <p:nvPr/>
          </p:nvSpPr>
          <p:spPr>
            <a:xfrm>
              <a:off x="258" y="85"/>
              <a:ext cx="76" cy="78"/>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2" name="Google Shape;162;p2"/>
            <p:cNvSpPr/>
            <p:nvPr/>
          </p:nvSpPr>
          <p:spPr>
            <a:xfrm>
              <a:off x="345" y="0"/>
              <a:ext cx="77" cy="76"/>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3" name="Google Shape;163;p2"/>
            <p:cNvSpPr/>
            <p:nvPr/>
          </p:nvSpPr>
          <p:spPr>
            <a:xfrm>
              <a:off x="345" y="85"/>
              <a:ext cx="77" cy="78"/>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4" name="Google Shape;164;p2"/>
            <p:cNvSpPr/>
            <p:nvPr/>
          </p:nvSpPr>
          <p:spPr>
            <a:xfrm>
              <a:off x="173" y="173"/>
              <a:ext cx="75" cy="76"/>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5" name="Google Shape;165;p2"/>
            <p:cNvSpPr/>
            <p:nvPr/>
          </p:nvSpPr>
          <p:spPr>
            <a:xfrm>
              <a:off x="83" y="86"/>
              <a:ext cx="78" cy="76"/>
            </a:xfrm>
            <a:prstGeom prst="rect">
              <a:avLst/>
            </a:prstGeom>
            <a:solidFill>
              <a:srgbClr val="96969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6" name="Google Shape;166;p2"/>
            <p:cNvSpPr/>
            <p:nvPr/>
          </p:nvSpPr>
          <p:spPr>
            <a:xfrm>
              <a:off x="258" y="171"/>
              <a:ext cx="76" cy="76"/>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7" name="Google Shape;167;p2"/>
            <p:cNvSpPr/>
            <p:nvPr/>
          </p:nvSpPr>
          <p:spPr>
            <a:xfrm>
              <a:off x="173" y="258"/>
              <a:ext cx="75" cy="75"/>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168" name="Google Shape;168;p2"/>
          <p:cNvSpPr/>
          <p:nvPr/>
        </p:nvSpPr>
        <p:spPr>
          <a:xfrm>
            <a:off x="755650" y="546100"/>
            <a:ext cx="7416900" cy="5286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Times New Roman"/>
              <a:buNone/>
            </a:pPr>
            <a:r>
              <a:rPr lang="en-US" sz="1800" b="1" i="0" u="none" strike="noStrike" cap="none">
                <a:solidFill>
                  <a:schemeClr val="dk1"/>
                </a:solidFill>
                <a:latin typeface="Book Antiqua"/>
                <a:ea typeface="Book Antiqua"/>
                <a:cs typeface="Book Antiqua"/>
                <a:sym typeface="Book Antiqua"/>
              </a:rPr>
              <a:t>1. Εισαγωγικό μάθημα- </a:t>
            </a:r>
            <a:r>
              <a:rPr lang="en-US" sz="1800" b="1">
                <a:solidFill>
                  <a:schemeClr val="dk1"/>
                </a:solidFill>
                <a:latin typeface="Book Antiqua"/>
                <a:ea typeface="Book Antiqua"/>
                <a:cs typeface="Book Antiqua"/>
                <a:sym typeface="Book Antiqua"/>
              </a:rPr>
              <a:t>Ευρωπαϊκά Πολιτικά Συστήματα</a:t>
            </a:r>
            <a:endParaRPr sz="1800" b="0" i="0" u="none" strike="noStrike" cap="none">
              <a:solidFill>
                <a:schemeClr val="dk1"/>
              </a:solidFill>
              <a:latin typeface="Arial"/>
              <a:ea typeface="Arial"/>
              <a:cs typeface="Arial"/>
              <a:sym typeface="Arial"/>
            </a:endParaRPr>
          </a:p>
        </p:txBody>
      </p:sp>
      <p:pic>
        <p:nvPicPr>
          <p:cNvPr id="169" name="Google Shape;169;p2"/>
          <p:cNvPicPr preferRelativeResize="0"/>
          <p:nvPr/>
        </p:nvPicPr>
        <p:blipFill>
          <a:blip r:embed="rId3">
            <a:alphaModFix/>
          </a:blip>
          <a:stretch>
            <a:fillRect/>
          </a:stretch>
        </p:blipFill>
        <p:spPr>
          <a:xfrm>
            <a:off x="643500" y="2634950"/>
            <a:ext cx="8096250" cy="3810000"/>
          </a:xfrm>
          <a:prstGeom prst="rect">
            <a:avLst/>
          </a:prstGeom>
          <a:noFill/>
          <a:ln w="9525" cap="flat" cmpd="sng">
            <a:solidFill>
              <a:srgbClr val="000000"/>
            </a:solidFill>
            <a:prstDash val="solid"/>
            <a:miter lim="8000"/>
            <a:headEnd type="none" w="sm" len="sm"/>
            <a:tailEnd type="none" w="sm" len="sm"/>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95"/>
        <p:cNvGrpSpPr/>
        <p:nvPr/>
      </p:nvGrpSpPr>
      <p:grpSpPr>
        <a:xfrm>
          <a:off x="0" y="0"/>
          <a:ext cx="0" cy="0"/>
          <a:chOff x="0" y="0"/>
          <a:chExt cx="0" cy="0"/>
        </a:xfrm>
      </p:grpSpPr>
      <p:sp>
        <p:nvSpPr>
          <p:cNvPr id="496" name="Google Shape;496;g292a9acef56_0_323"/>
          <p:cNvSpPr/>
          <p:nvPr/>
        </p:nvSpPr>
        <p:spPr>
          <a:xfrm>
            <a:off x="176375" y="1074700"/>
            <a:ext cx="8893200" cy="56976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400"/>
              <a:buFont typeface="Times New Roman"/>
              <a:buNone/>
            </a:pPr>
            <a:r>
              <a:rPr lang="en-US" sz="1800" b="1" i="0" u="none" strike="noStrike" cap="none">
                <a:solidFill>
                  <a:srgbClr val="000000"/>
                </a:solidFill>
                <a:latin typeface="Arial"/>
                <a:ea typeface="Arial"/>
                <a:cs typeface="Arial"/>
                <a:sym typeface="Arial"/>
              </a:rPr>
              <a:t>Βασικές </a:t>
            </a:r>
            <a:r>
              <a:rPr lang="en-US" sz="1800" b="1"/>
              <a:t>έννοιες και εργαλεία του μαθήματος</a:t>
            </a:r>
            <a:endParaRPr sz="1800" b="1"/>
          </a:p>
          <a:p>
            <a:pPr marL="0" marR="0" lvl="0" indent="0" algn="l" rtl="0">
              <a:lnSpc>
                <a:spcPct val="115000"/>
              </a:lnSpc>
              <a:spcBef>
                <a:spcPts val="0"/>
              </a:spcBef>
              <a:spcAft>
                <a:spcPts val="0"/>
              </a:spcAft>
              <a:buClr>
                <a:srgbClr val="000000"/>
              </a:buClr>
              <a:buSzPts val="1800"/>
              <a:buFont typeface="Arial"/>
              <a:buNone/>
            </a:pPr>
            <a:r>
              <a:rPr lang="en-US" sz="1800" b="1"/>
              <a:t>Είναι αναγκαίες οι εξής διασαφήσεις:</a:t>
            </a:r>
            <a:endParaRPr sz="1800" b="1"/>
          </a:p>
          <a:p>
            <a:pPr marL="0" marR="0" lvl="0" indent="0" algn="l" rtl="0">
              <a:lnSpc>
                <a:spcPct val="115000"/>
              </a:lnSpc>
              <a:spcBef>
                <a:spcPts val="0"/>
              </a:spcBef>
              <a:spcAft>
                <a:spcPts val="0"/>
              </a:spcAft>
              <a:buClr>
                <a:srgbClr val="000000"/>
              </a:buClr>
              <a:buSzPts val="1800"/>
              <a:buFont typeface="Arial"/>
              <a:buNone/>
            </a:pPr>
            <a:endParaRPr sz="1800" b="1"/>
          </a:p>
          <a:p>
            <a:pPr marL="0" marR="0" lvl="0" indent="0" algn="l" rtl="0">
              <a:lnSpc>
                <a:spcPct val="115000"/>
              </a:lnSpc>
              <a:spcBef>
                <a:spcPts val="0"/>
              </a:spcBef>
              <a:spcAft>
                <a:spcPts val="0"/>
              </a:spcAft>
              <a:buNone/>
            </a:pPr>
            <a:r>
              <a:rPr lang="en-US" sz="1800" b="1"/>
              <a:t>3) Η Ευρώπη… και οι πολλοί τρόποι να την ορίσουμε </a:t>
            </a:r>
            <a:endParaRPr sz="1800" b="1"/>
          </a:p>
          <a:p>
            <a:pPr marL="0" marR="0" lvl="0" indent="0" algn="l" rtl="0">
              <a:lnSpc>
                <a:spcPct val="115000"/>
              </a:lnSpc>
              <a:spcBef>
                <a:spcPts val="0"/>
              </a:spcBef>
              <a:spcAft>
                <a:spcPts val="0"/>
              </a:spcAft>
              <a:buNone/>
            </a:pPr>
            <a:endParaRPr sz="1800" b="1"/>
          </a:p>
          <a:p>
            <a:pPr marL="0" lvl="0" indent="0" algn="just" rtl="0">
              <a:lnSpc>
                <a:spcPct val="150000"/>
              </a:lnSpc>
              <a:spcBef>
                <a:spcPts val="0"/>
              </a:spcBef>
              <a:spcAft>
                <a:spcPts val="0"/>
              </a:spcAft>
              <a:buNone/>
            </a:pPr>
            <a:r>
              <a:rPr lang="en-US" sz="1800" b="1">
                <a:solidFill>
                  <a:schemeClr val="dk1"/>
                </a:solidFill>
              </a:rPr>
              <a:t>Αυτή η τάση της ταύτισης της Ε.Ε. με την Ευρώπη είναι απολύτως κατανοητή. </a:t>
            </a:r>
            <a:endParaRPr sz="1800" b="1">
              <a:solidFill>
                <a:schemeClr val="dk1"/>
              </a:solidFill>
            </a:endParaRPr>
          </a:p>
          <a:p>
            <a:pPr marL="0" lvl="0" indent="0" algn="just" rtl="0">
              <a:lnSpc>
                <a:spcPct val="150000"/>
              </a:lnSpc>
              <a:spcBef>
                <a:spcPts val="0"/>
              </a:spcBef>
              <a:spcAft>
                <a:spcPts val="0"/>
              </a:spcAft>
              <a:buNone/>
            </a:pPr>
            <a:endParaRPr sz="1800" b="1">
              <a:solidFill>
                <a:schemeClr val="dk1"/>
              </a:solidFill>
            </a:endParaRPr>
          </a:p>
          <a:p>
            <a:pPr marL="457200" lvl="0" indent="-342900" algn="just" rtl="0">
              <a:lnSpc>
                <a:spcPct val="150000"/>
              </a:lnSpc>
              <a:spcBef>
                <a:spcPts val="0"/>
              </a:spcBef>
              <a:spcAft>
                <a:spcPts val="0"/>
              </a:spcAft>
              <a:buClr>
                <a:schemeClr val="dk1"/>
              </a:buClr>
              <a:buSzPts val="1800"/>
              <a:buChar char="-"/>
            </a:pPr>
            <a:r>
              <a:rPr lang="en-US" sz="1800" b="1">
                <a:solidFill>
                  <a:schemeClr val="dk1"/>
                </a:solidFill>
              </a:rPr>
              <a:t>Η Ε.Ε. αποτελεί ένα από τα πιο φιλόδοξα και πιο πετυχημένα παραδείγματα διεθνούς οργανισμού που επιδιώκει μια βαθμιαία ολοκλήρωση και ενσωμάτωση (υπερεθνικό σύνολο, εναρμόνιση πολιτικών, θεσμοί εκπροσώπησης…) </a:t>
            </a:r>
            <a:endParaRPr sz="1800" b="1">
              <a:solidFill>
                <a:schemeClr val="dk1"/>
              </a:solidFill>
            </a:endParaRPr>
          </a:p>
          <a:p>
            <a:pPr marL="457200" lvl="0" indent="-342900" algn="just" rtl="0">
              <a:lnSpc>
                <a:spcPct val="150000"/>
              </a:lnSpc>
              <a:spcBef>
                <a:spcPts val="0"/>
              </a:spcBef>
              <a:spcAft>
                <a:spcPts val="0"/>
              </a:spcAft>
              <a:buClr>
                <a:schemeClr val="dk1"/>
              </a:buClr>
              <a:buSzPts val="1800"/>
              <a:buChar char="-"/>
            </a:pPr>
            <a:r>
              <a:rPr lang="en-US" sz="1800" b="1">
                <a:solidFill>
                  <a:schemeClr val="dk1"/>
                </a:solidFill>
              </a:rPr>
              <a:t>Υπάρχει μια πληθώρα διεθνών οργανισμών, ωστόσο η Ε.Ε. συχνά περιγράφεται ως μια κατηγορία από μόνη της (sui generis). Αυτό το συνοψίζει η φόρμουλα “κάτι πολύ περισσότερο από διεθνή οργανισμό, κάτι λιγότερο από κράτος”</a:t>
            </a:r>
            <a:endParaRPr sz="1800" b="1">
              <a:solidFill>
                <a:schemeClr val="dk1"/>
              </a:solidFill>
            </a:endParaRPr>
          </a:p>
        </p:txBody>
      </p:sp>
      <p:grpSp>
        <p:nvGrpSpPr>
          <p:cNvPr id="497" name="Google Shape;497;g292a9acef56_0_323"/>
          <p:cNvGrpSpPr/>
          <p:nvPr/>
        </p:nvGrpSpPr>
        <p:grpSpPr>
          <a:xfrm>
            <a:off x="0" y="0"/>
            <a:ext cx="8985251" cy="611188"/>
            <a:chOff x="0" y="0"/>
            <a:chExt cx="5660" cy="385"/>
          </a:xfrm>
        </p:grpSpPr>
        <p:sp>
          <p:nvSpPr>
            <p:cNvPr id="498" name="Google Shape;498;g292a9acef56_0_323"/>
            <p:cNvSpPr/>
            <p:nvPr/>
          </p:nvSpPr>
          <p:spPr>
            <a:xfrm>
              <a:off x="0" y="0"/>
              <a:ext cx="300" cy="300"/>
            </a:xfrm>
            <a:prstGeom prst="rect">
              <a:avLst/>
            </a:prstGeom>
            <a:gradFill>
              <a:gsLst>
                <a:gs pos="0">
                  <a:srgbClr val="8EC000"/>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99" name="Google Shape;499;g292a9acef56_0_323"/>
            <p:cNvSpPr/>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00" name="Google Shape;500;g292a9acef56_0_323"/>
            <p:cNvSpPr/>
            <p:nvPr/>
          </p:nvSpPr>
          <p:spPr>
            <a:xfrm>
              <a:off x="258" y="85"/>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01" name="Google Shape;501;g292a9acef56_0_323"/>
            <p:cNvSpPr/>
            <p:nvPr/>
          </p:nvSpPr>
          <p:spPr>
            <a:xfrm>
              <a:off x="345" y="0"/>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02" name="Google Shape;502;g292a9acef56_0_323"/>
            <p:cNvSpPr/>
            <p:nvPr/>
          </p:nvSpPr>
          <p:spPr>
            <a:xfrm>
              <a:off x="345" y="85"/>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03" name="Google Shape;503;g292a9acef56_0_323"/>
            <p:cNvSpPr/>
            <p:nvPr/>
          </p:nvSpPr>
          <p:spPr>
            <a:xfrm>
              <a:off x="173" y="173"/>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04" name="Google Shape;504;g292a9acef56_0_323"/>
            <p:cNvSpPr/>
            <p:nvPr/>
          </p:nvSpPr>
          <p:spPr>
            <a:xfrm>
              <a:off x="83" y="86"/>
              <a:ext cx="0" cy="0"/>
            </a:xfrm>
            <a:prstGeom prst="rect">
              <a:avLst/>
            </a:prstGeom>
            <a:solidFill>
              <a:srgbClr val="96969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05" name="Google Shape;505;g292a9acef56_0_323"/>
            <p:cNvSpPr/>
            <p:nvPr/>
          </p:nvSpPr>
          <p:spPr>
            <a:xfrm>
              <a:off x="258" y="171"/>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06" name="Google Shape;506;g292a9acef56_0_323"/>
            <p:cNvSpPr/>
            <p:nvPr/>
          </p:nvSpPr>
          <p:spPr>
            <a:xfrm>
              <a:off x="173" y="258"/>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507" name="Google Shape;507;g292a9acef56_0_323"/>
          <p:cNvSpPr/>
          <p:nvPr/>
        </p:nvSpPr>
        <p:spPr>
          <a:xfrm>
            <a:off x="755650" y="546100"/>
            <a:ext cx="7416900" cy="5286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Times New Roman"/>
              <a:buNone/>
            </a:pPr>
            <a:r>
              <a:rPr lang="en-US" sz="1800" b="1" i="0" u="none" strike="noStrike" cap="none">
                <a:solidFill>
                  <a:schemeClr val="dk1"/>
                </a:solidFill>
                <a:latin typeface="Book Antiqua"/>
                <a:ea typeface="Book Antiqua"/>
                <a:cs typeface="Book Antiqua"/>
                <a:sym typeface="Book Antiqua"/>
              </a:rPr>
              <a:t>1. Εισαγωγικό μάθημα- </a:t>
            </a:r>
            <a:r>
              <a:rPr lang="en-US" sz="1800" b="1">
                <a:solidFill>
                  <a:schemeClr val="dk1"/>
                </a:solidFill>
                <a:latin typeface="Book Antiqua"/>
                <a:ea typeface="Book Antiqua"/>
                <a:cs typeface="Book Antiqua"/>
                <a:sym typeface="Book Antiqua"/>
              </a:rPr>
              <a:t>Ευρωπαϊκά Πολιτικά Συστήματα</a:t>
            </a:r>
            <a:endParaRPr sz="1800" b="0"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13"/>
        <p:cNvGrpSpPr/>
        <p:nvPr/>
      </p:nvGrpSpPr>
      <p:grpSpPr>
        <a:xfrm>
          <a:off x="0" y="0"/>
          <a:ext cx="0" cy="0"/>
          <a:chOff x="0" y="0"/>
          <a:chExt cx="0" cy="0"/>
        </a:xfrm>
      </p:grpSpPr>
      <p:sp>
        <p:nvSpPr>
          <p:cNvPr id="514" name="Google Shape;514;g292a9acef56_0_448"/>
          <p:cNvSpPr/>
          <p:nvPr/>
        </p:nvSpPr>
        <p:spPr>
          <a:xfrm>
            <a:off x="176375" y="1074700"/>
            <a:ext cx="8893200" cy="56976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400"/>
              <a:buFont typeface="Times New Roman"/>
              <a:buNone/>
            </a:pPr>
            <a:r>
              <a:rPr lang="en-US" sz="1800" b="1" i="0" u="none" strike="noStrike" cap="none">
                <a:solidFill>
                  <a:srgbClr val="000000"/>
                </a:solidFill>
                <a:latin typeface="Arial"/>
                <a:ea typeface="Arial"/>
                <a:cs typeface="Arial"/>
                <a:sym typeface="Arial"/>
              </a:rPr>
              <a:t>Βασικές </a:t>
            </a:r>
            <a:r>
              <a:rPr lang="en-US" sz="1800" b="1"/>
              <a:t>έννοιες και εργαλεία του μαθήματος</a:t>
            </a:r>
            <a:endParaRPr sz="1800" b="1"/>
          </a:p>
          <a:p>
            <a:pPr marL="0" marR="0" lvl="0" indent="0" algn="l" rtl="0">
              <a:lnSpc>
                <a:spcPct val="115000"/>
              </a:lnSpc>
              <a:spcBef>
                <a:spcPts val="0"/>
              </a:spcBef>
              <a:spcAft>
                <a:spcPts val="0"/>
              </a:spcAft>
              <a:buClr>
                <a:srgbClr val="000000"/>
              </a:buClr>
              <a:buSzPts val="1800"/>
              <a:buFont typeface="Arial"/>
              <a:buNone/>
            </a:pPr>
            <a:r>
              <a:rPr lang="en-US" sz="1800" b="1"/>
              <a:t>Είναι αναγκαίες οι εξής διασαφήσεις:</a:t>
            </a:r>
            <a:endParaRPr sz="1800" b="1"/>
          </a:p>
          <a:p>
            <a:pPr marL="0" marR="0" lvl="0" indent="0" algn="l" rtl="0">
              <a:lnSpc>
                <a:spcPct val="115000"/>
              </a:lnSpc>
              <a:spcBef>
                <a:spcPts val="0"/>
              </a:spcBef>
              <a:spcAft>
                <a:spcPts val="0"/>
              </a:spcAft>
              <a:buNone/>
            </a:pPr>
            <a:r>
              <a:rPr lang="en-US" sz="1800" b="1"/>
              <a:t>3) Η Ευρώπη… και οι πολλοί τρόποι να την ορίσουμε </a:t>
            </a:r>
            <a:endParaRPr sz="1800" b="1"/>
          </a:p>
          <a:p>
            <a:pPr marL="0" marR="0" lvl="0" indent="0" algn="l" rtl="0">
              <a:lnSpc>
                <a:spcPct val="115000"/>
              </a:lnSpc>
              <a:spcBef>
                <a:spcPts val="0"/>
              </a:spcBef>
              <a:spcAft>
                <a:spcPts val="0"/>
              </a:spcAft>
              <a:buNone/>
            </a:pPr>
            <a:endParaRPr sz="1800" b="1"/>
          </a:p>
          <a:p>
            <a:pPr marL="0" lvl="0" indent="0" algn="just" rtl="0">
              <a:lnSpc>
                <a:spcPct val="150000"/>
              </a:lnSpc>
              <a:spcBef>
                <a:spcPts val="0"/>
              </a:spcBef>
              <a:spcAft>
                <a:spcPts val="0"/>
              </a:spcAft>
              <a:buNone/>
            </a:pPr>
            <a:r>
              <a:rPr lang="en-US">
                <a:solidFill>
                  <a:schemeClr val="dk1"/>
                </a:solidFill>
              </a:rPr>
              <a:t>Η Ε.Ε. μέσω των θεσμών της (κοινοβούλιο, συμβούλιο, επιτροπή, τράπεζα, δικαστήριο…) επηρεάζει τη διαμόρφωση των πολιτικών σε 35 διακριτά πεδία: </a:t>
            </a:r>
            <a:endParaRPr>
              <a:solidFill>
                <a:schemeClr val="dk1"/>
              </a:solidFill>
            </a:endParaRPr>
          </a:p>
          <a:p>
            <a:pPr marL="0" lvl="0" indent="0" algn="just" rtl="0">
              <a:lnSpc>
                <a:spcPct val="150000"/>
              </a:lnSpc>
              <a:spcBef>
                <a:spcPts val="0"/>
              </a:spcBef>
              <a:spcAft>
                <a:spcPts val="0"/>
              </a:spcAft>
              <a:buClr>
                <a:schemeClr val="dk1"/>
              </a:buClr>
              <a:buSzPts val="1800"/>
              <a:buFont typeface="Arial"/>
              <a:buNone/>
            </a:pPr>
            <a:r>
              <a:rPr lang="en-US">
                <a:solidFill>
                  <a:schemeClr val="dk1"/>
                </a:solidFill>
              </a:rPr>
              <a:t>    πηγή: </a:t>
            </a:r>
            <a:r>
              <a:rPr lang="en-US" sz="700" u="sng">
                <a:solidFill>
                  <a:schemeClr val="dk1"/>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The EU - what it is and what it does (europa.eu)</a:t>
            </a:r>
            <a:endParaRPr>
              <a:solidFill>
                <a:schemeClr val="dk1"/>
              </a:solidFill>
            </a:endParaRPr>
          </a:p>
          <a:p>
            <a:pPr marL="0" lvl="0" indent="0" algn="just" rtl="0">
              <a:lnSpc>
                <a:spcPct val="150000"/>
              </a:lnSpc>
              <a:spcBef>
                <a:spcPts val="0"/>
              </a:spcBef>
              <a:spcAft>
                <a:spcPts val="0"/>
              </a:spcAft>
              <a:buNone/>
            </a:pPr>
            <a:endParaRPr sz="1800" b="1">
              <a:solidFill>
                <a:schemeClr val="dk1"/>
              </a:solidFill>
            </a:endParaRPr>
          </a:p>
        </p:txBody>
      </p:sp>
      <p:grpSp>
        <p:nvGrpSpPr>
          <p:cNvPr id="515" name="Google Shape;515;g292a9acef56_0_448"/>
          <p:cNvGrpSpPr/>
          <p:nvPr/>
        </p:nvGrpSpPr>
        <p:grpSpPr>
          <a:xfrm>
            <a:off x="0" y="0"/>
            <a:ext cx="8985251" cy="611188"/>
            <a:chOff x="0" y="0"/>
            <a:chExt cx="5660" cy="385"/>
          </a:xfrm>
        </p:grpSpPr>
        <p:sp>
          <p:nvSpPr>
            <p:cNvPr id="516" name="Google Shape;516;g292a9acef56_0_448"/>
            <p:cNvSpPr/>
            <p:nvPr/>
          </p:nvSpPr>
          <p:spPr>
            <a:xfrm>
              <a:off x="0" y="0"/>
              <a:ext cx="300" cy="300"/>
            </a:xfrm>
            <a:prstGeom prst="rect">
              <a:avLst/>
            </a:prstGeom>
            <a:gradFill>
              <a:gsLst>
                <a:gs pos="0">
                  <a:srgbClr val="8EC000"/>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17" name="Google Shape;517;g292a9acef56_0_448"/>
            <p:cNvSpPr/>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18" name="Google Shape;518;g292a9acef56_0_448"/>
            <p:cNvSpPr/>
            <p:nvPr/>
          </p:nvSpPr>
          <p:spPr>
            <a:xfrm>
              <a:off x="258" y="85"/>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19" name="Google Shape;519;g292a9acef56_0_448"/>
            <p:cNvSpPr/>
            <p:nvPr/>
          </p:nvSpPr>
          <p:spPr>
            <a:xfrm>
              <a:off x="345" y="0"/>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20" name="Google Shape;520;g292a9acef56_0_448"/>
            <p:cNvSpPr/>
            <p:nvPr/>
          </p:nvSpPr>
          <p:spPr>
            <a:xfrm>
              <a:off x="345" y="85"/>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21" name="Google Shape;521;g292a9acef56_0_448"/>
            <p:cNvSpPr/>
            <p:nvPr/>
          </p:nvSpPr>
          <p:spPr>
            <a:xfrm>
              <a:off x="173" y="173"/>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22" name="Google Shape;522;g292a9acef56_0_448"/>
            <p:cNvSpPr/>
            <p:nvPr/>
          </p:nvSpPr>
          <p:spPr>
            <a:xfrm>
              <a:off x="83" y="86"/>
              <a:ext cx="0" cy="0"/>
            </a:xfrm>
            <a:prstGeom prst="rect">
              <a:avLst/>
            </a:prstGeom>
            <a:solidFill>
              <a:srgbClr val="96969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23" name="Google Shape;523;g292a9acef56_0_448"/>
            <p:cNvSpPr/>
            <p:nvPr/>
          </p:nvSpPr>
          <p:spPr>
            <a:xfrm>
              <a:off x="258" y="171"/>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24" name="Google Shape;524;g292a9acef56_0_448"/>
            <p:cNvSpPr/>
            <p:nvPr/>
          </p:nvSpPr>
          <p:spPr>
            <a:xfrm>
              <a:off x="173" y="258"/>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525" name="Google Shape;525;g292a9acef56_0_448"/>
          <p:cNvSpPr/>
          <p:nvPr/>
        </p:nvSpPr>
        <p:spPr>
          <a:xfrm>
            <a:off x="755650" y="546100"/>
            <a:ext cx="7416900" cy="5286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Times New Roman"/>
              <a:buNone/>
            </a:pPr>
            <a:r>
              <a:rPr lang="en-US" sz="1800" b="1" i="0" u="none" strike="noStrike" cap="none">
                <a:solidFill>
                  <a:schemeClr val="dk1"/>
                </a:solidFill>
                <a:latin typeface="Book Antiqua"/>
                <a:ea typeface="Book Antiqua"/>
                <a:cs typeface="Book Antiqua"/>
                <a:sym typeface="Book Antiqua"/>
              </a:rPr>
              <a:t>1. Εισαγωγικό μάθημα- </a:t>
            </a:r>
            <a:r>
              <a:rPr lang="en-US" sz="1800" b="1">
                <a:solidFill>
                  <a:schemeClr val="dk1"/>
                </a:solidFill>
                <a:latin typeface="Book Antiqua"/>
                <a:ea typeface="Book Antiqua"/>
                <a:cs typeface="Book Antiqua"/>
                <a:sym typeface="Book Antiqua"/>
              </a:rPr>
              <a:t>Ευρωπαϊκά Πολιτικά Συστήματα</a:t>
            </a:r>
            <a:endParaRPr sz="1800" b="0" i="0" u="none" strike="noStrike" cap="none">
              <a:solidFill>
                <a:schemeClr val="dk1"/>
              </a:solidFill>
              <a:latin typeface="Arial"/>
              <a:ea typeface="Arial"/>
              <a:cs typeface="Arial"/>
              <a:sym typeface="Arial"/>
            </a:endParaRPr>
          </a:p>
        </p:txBody>
      </p:sp>
      <p:pic>
        <p:nvPicPr>
          <p:cNvPr id="526" name="Google Shape;526;g292a9acef56_0_448"/>
          <p:cNvPicPr preferRelativeResize="0"/>
          <p:nvPr/>
        </p:nvPicPr>
        <p:blipFill rotWithShape="1">
          <a:blip r:embed="rId4">
            <a:alphaModFix/>
          </a:blip>
          <a:srcRect/>
          <a:stretch/>
        </p:blipFill>
        <p:spPr>
          <a:xfrm>
            <a:off x="1037150" y="3210475"/>
            <a:ext cx="6693450" cy="3458502"/>
          </a:xfrm>
          <a:prstGeom prst="rect">
            <a:avLst/>
          </a:prstGeom>
          <a:noFill/>
          <a:ln>
            <a:no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32"/>
        <p:cNvGrpSpPr/>
        <p:nvPr/>
      </p:nvGrpSpPr>
      <p:grpSpPr>
        <a:xfrm>
          <a:off x="0" y="0"/>
          <a:ext cx="0" cy="0"/>
          <a:chOff x="0" y="0"/>
          <a:chExt cx="0" cy="0"/>
        </a:xfrm>
      </p:grpSpPr>
      <p:sp>
        <p:nvSpPr>
          <p:cNvPr id="533" name="Google Shape;533;g292a9acef56_0_466"/>
          <p:cNvSpPr/>
          <p:nvPr/>
        </p:nvSpPr>
        <p:spPr>
          <a:xfrm>
            <a:off x="84325" y="1074700"/>
            <a:ext cx="8985300" cy="56976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400"/>
              <a:buFont typeface="Times New Roman"/>
              <a:buNone/>
            </a:pPr>
            <a:r>
              <a:rPr lang="en-US" sz="1800" b="1" i="0" u="none" strike="noStrike" cap="none">
                <a:solidFill>
                  <a:srgbClr val="000000"/>
                </a:solidFill>
                <a:latin typeface="Arial"/>
                <a:ea typeface="Arial"/>
                <a:cs typeface="Arial"/>
                <a:sym typeface="Arial"/>
              </a:rPr>
              <a:t>Βασικές </a:t>
            </a:r>
            <a:r>
              <a:rPr lang="en-US" sz="1800" b="1"/>
              <a:t>έννοιες και εργαλεία του μαθήματος</a:t>
            </a:r>
            <a:endParaRPr sz="1800" b="1"/>
          </a:p>
          <a:p>
            <a:pPr marL="0" marR="0" lvl="0" indent="0" algn="l" rtl="0">
              <a:lnSpc>
                <a:spcPct val="115000"/>
              </a:lnSpc>
              <a:spcBef>
                <a:spcPts val="0"/>
              </a:spcBef>
              <a:spcAft>
                <a:spcPts val="0"/>
              </a:spcAft>
              <a:buClr>
                <a:srgbClr val="000000"/>
              </a:buClr>
              <a:buSzPts val="1800"/>
              <a:buFont typeface="Arial"/>
              <a:buNone/>
            </a:pPr>
            <a:r>
              <a:rPr lang="en-US" sz="1800" b="1"/>
              <a:t>Είναι αναγκαίες οι εξής διασαφήσεις:</a:t>
            </a:r>
            <a:endParaRPr sz="1800" b="1"/>
          </a:p>
          <a:p>
            <a:pPr marL="0" marR="0" lvl="0" indent="0" algn="l" rtl="0">
              <a:lnSpc>
                <a:spcPct val="115000"/>
              </a:lnSpc>
              <a:spcBef>
                <a:spcPts val="0"/>
              </a:spcBef>
              <a:spcAft>
                <a:spcPts val="0"/>
              </a:spcAft>
              <a:buNone/>
            </a:pPr>
            <a:r>
              <a:rPr lang="en-US" sz="1800" b="1"/>
              <a:t>3) Η Ευρώπη… και οι πολλοί τρόποι να την ορίσουμε </a:t>
            </a:r>
            <a:endParaRPr sz="1800" b="1"/>
          </a:p>
          <a:p>
            <a:pPr marL="0" marR="0" lvl="0" indent="0" algn="l" rtl="0">
              <a:lnSpc>
                <a:spcPct val="115000"/>
              </a:lnSpc>
              <a:spcBef>
                <a:spcPts val="0"/>
              </a:spcBef>
              <a:spcAft>
                <a:spcPts val="0"/>
              </a:spcAft>
              <a:buNone/>
            </a:pPr>
            <a:endParaRPr sz="1800" b="1"/>
          </a:p>
          <a:p>
            <a:pPr marL="0" lvl="0" indent="0" algn="just" rtl="0">
              <a:lnSpc>
                <a:spcPct val="150000"/>
              </a:lnSpc>
              <a:spcBef>
                <a:spcPts val="0"/>
              </a:spcBef>
              <a:spcAft>
                <a:spcPts val="0"/>
              </a:spcAft>
              <a:buNone/>
            </a:pPr>
            <a:r>
              <a:rPr lang="en-US">
                <a:solidFill>
                  <a:schemeClr val="dk1"/>
                </a:solidFill>
              </a:rPr>
              <a:t>Η Ε.Ε. μέσω των θεσμών της (κοινοβούλιο, συμβούλιο, επιτροπή, τράπεζα, δικαστήριο…) επηρεάζει τη διαμόρφωση των πολιτικών σε 35 διακριτά πεδία: </a:t>
            </a:r>
            <a:endParaRPr>
              <a:solidFill>
                <a:schemeClr val="dk1"/>
              </a:solidFill>
            </a:endParaRPr>
          </a:p>
          <a:p>
            <a:pPr marL="0" lvl="0" indent="0" algn="just" rtl="0">
              <a:lnSpc>
                <a:spcPct val="150000"/>
              </a:lnSpc>
              <a:spcBef>
                <a:spcPts val="0"/>
              </a:spcBef>
              <a:spcAft>
                <a:spcPts val="0"/>
              </a:spcAft>
              <a:buNone/>
            </a:pPr>
            <a:r>
              <a:rPr lang="en-US">
                <a:solidFill>
                  <a:schemeClr val="dk1"/>
                </a:solidFill>
              </a:rPr>
              <a:t>    πηγή: </a:t>
            </a:r>
            <a:r>
              <a:rPr lang="en-US" sz="700" u="sng">
                <a:solidFill>
                  <a:schemeClr val="dk1"/>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The EU - what it is and what it does (europa.eu)</a:t>
            </a:r>
            <a:endParaRPr>
              <a:solidFill>
                <a:schemeClr val="dk1"/>
              </a:solidFill>
            </a:endParaRPr>
          </a:p>
          <a:p>
            <a:pPr marL="0" lvl="0" indent="0" algn="just" rtl="0">
              <a:lnSpc>
                <a:spcPct val="150000"/>
              </a:lnSpc>
              <a:spcBef>
                <a:spcPts val="0"/>
              </a:spcBef>
              <a:spcAft>
                <a:spcPts val="0"/>
              </a:spcAft>
              <a:buNone/>
            </a:pPr>
            <a:endParaRPr sz="1800" b="1">
              <a:solidFill>
                <a:schemeClr val="dk1"/>
              </a:solidFill>
            </a:endParaRPr>
          </a:p>
        </p:txBody>
      </p:sp>
      <p:grpSp>
        <p:nvGrpSpPr>
          <p:cNvPr id="534" name="Google Shape;534;g292a9acef56_0_466"/>
          <p:cNvGrpSpPr/>
          <p:nvPr/>
        </p:nvGrpSpPr>
        <p:grpSpPr>
          <a:xfrm>
            <a:off x="0" y="0"/>
            <a:ext cx="8985251" cy="611188"/>
            <a:chOff x="0" y="0"/>
            <a:chExt cx="5660" cy="385"/>
          </a:xfrm>
        </p:grpSpPr>
        <p:sp>
          <p:nvSpPr>
            <p:cNvPr id="535" name="Google Shape;535;g292a9acef56_0_466"/>
            <p:cNvSpPr/>
            <p:nvPr/>
          </p:nvSpPr>
          <p:spPr>
            <a:xfrm>
              <a:off x="0" y="0"/>
              <a:ext cx="300" cy="300"/>
            </a:xfrm>
            <a:prstGeom prst="rect">
              <a:avLst/>
            </a:prstGeom>
            <a:gradFill>
              <a:gsLst>
                <a:gs pos="0">
                  <a:srgbClr val="8EC000"/>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36" name="Google Shape;536;g292a9acef56_0_466"/>
            <p:cNvSpPr/>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37" name="Google Shape;537;g292a9acef56_0_466"/>
            <p:cNvSpPr/>
            <p:nvPr/>
          </p:nvSpPr>
          <p:spPr>
            <a:xfrm>
              <a:off x="258" y="85"/>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38" name="Google Shape;538;g292a9acef56_0_466"/>
            <p:cNvSpPr/>
            <p:nvPr/>
          </p:nvSpPr>
          <p:spPr>
            <a:xfrm>
              <a:off x="345" y="0"/>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39" name="Google Shape;539;g292a9acef56_0_466"/>
            <p:cNvSpPr/>
            <p:nvPr/>
          </p:nvSpPr>
          <p:spPr>
            <a:xfrm>
              <a:off x="345" y="85"/>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40" name="Google Shape;540;g292a9acef56_0_466"/>
            <p:cNvSpPr/>
            <p:nvPr/>
          </p:nvSpPr>
          <p:spPr>
            <a:xfrm>
              <a:off x="173" y="173"/>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41" name="Google Shape;541;g292a9acef56_0_466"/>
            <p:cNvSpPr/>
            <p:nvPr/>
          </p:nvSpPr>
          <p:spPr>
            <a:xfrm>
              <a:off x="83" y="86"/>
              <a:ext cx="0" cy="0"/>
            </a:xfrm>
            <a:prstGeom prst="rect">
              <a:avLst/>
            </a:prstGeom>
            <a:solidFill>
              <a:srgbClr val="96969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42" name="Google Shape;542;g292a9acef56_0_466"/>
            <p:cNvSpPr/>
            <p:nvPr/>
          </p:nvSpPr>
          <p:spPr>
            <a:xfrm>
              <a:off x="258" y="171"/>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43" name="Google Shape;543;g292a9acef56_0_466"/>
            <p:cNvSpPr/>
            <p:nvPr/>
          </p:nvSpPr>
          <p:spPr>
            <a:xfrm>
              <a:off x="173" y="258"/>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544" name="Google Shape;544;g292a9acef56_0_466"/>
          <p:cNvSpPr/>
          <p:nvPr/>
        </p:nvSpPr>
        <p:spPr>
          <a:xfrm>
            <a:off x="755650" y="546100"/>
            <a:ext cx="7416900" cy="5286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Times New Roman"/>
              <a:buNone/>
            </a:pPr>
            <a:r>
              <a:rPr lang="en-US" sz="1800" b="1" i="0" u="none" strike="noStrike" cap="none">
                <a:solidFill>
                  <a:schemeClr val="dk1"/>
                </a:solidFill>
                <a:latin typeface="Book Antiqua"/>
                <a:ea typeface="Book Antiqua"/>
                <a:cs typeface="Book Antiqua"/>
                <a:sym typeface="Book Antiqua"/>
              </a:rPr>
              <a:t>1. Εισαγωγικό μάθημα- </a:t>
            </a:r>
            <a:r>
              <a:rPr lang="en-US" sz="1800" b="1">
                <a:solidFill>
                  <a:schemeClr val="dk1"/>
                </a:solidFill>
                <a:latin typeface="Book Antiqua"/>
                <a:ea typeface="Book Antiqua"/>
                <a:cs typeface="Book Antiqua"/>
                <a:sym typeface="Book Antiqua"/>
              </a:rPr>
              <a:t>Ευρωπαϊκά Πολιτικά Συστήματα</a:t>
            </a:r>
            <a:endParaRPr sz="1800" b="0" i="0" u="none" strike="noStrike" cap="none">
              <a:solidFill>
                <a:schemeClr val="dk1"/>
              </a:solidFill>
              <a:latin typeface="Arial"/>
              <a:ea typeface="Arial"/>
              <a:cs typeface="Arial"/>
              <a:sym typeface="Arial"/>
            </a:endParaRPr>
          </a:p>
        </p:txBody>
      </p:sp>
      <p:pic>
        <p:nvPicPr>
          <p:cNvPr id="545" name="Google Shape;545;g292a9acef56_0_466"/>
          <p:cNvPicPr preferRelativeResize="0"/>
          <p:nvPr/>
        </p:nvPicPr>
        <p:blipFill rotWithShape="1">
          <a:blip r:embed="rId4">
            <a:alphaModFix/>
          </a:blip>
          <a:srcRect/>
          <a:stretch/>
        </p:blipFill>
        <p:spPr>
          <a:xfrm>
            <a:off x="479475" y="3224375"/>
            <a:ext cx="7364400" cy="3547925"/>
          </a:xfrm>
          <a:prstGeom prst="rect">
            <a:avLst/>
          </a:prstGeom>
          <a:noFill/>
          <a:ln>
            <a:no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51"/>
        <p:cNvGrpSpPr/>
        <p:nvPr/>
      </p:nvGrpSpPr>
      <p:grpSpPr>
        <a:xfrm>
          <a:off x="0" y="0"/>
          <a:ext cx="0" cy="0"/>
          <a:chOff x="0" y="0"/>
          <a:chExt cx="0" cy="0"/>
        </a:xfrm>
      </p:grpSpPr>
      <p:sp>
        <p:nvSpPr>
          <p:cNvPr id="552" name="Google Shape;552;g292a9acef56_0_340"/>
          <p:cNvSpPr/>
          <p:nvPr/>
        </p:nvSpPr>
        <p:spPr>
          <a:xfrm>
            <a:off x="176375" y="1074700"/>
            <a:ext cx="8893200" cy="57834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400"/>
              <a:buFont typeface="Times New Roman"/>
              <a:buNone/>
            </a:pPr>
            <a:r>
              <a:rPr lang="en-US" sz="1800" b="1" i="0" u="none" strike="noStrike" cap="none">
                <a:solidFill>
                  <a:srgbClr val="000000"/>
                </a:solidFill>
                <a:latin typeface="Arial"/>
                <a:ea typeface="Arial"/>
                <a:cs typeface="Arial"/>
                <a:sym typeface="Arial"/>
              </a:rPr>
              <a:t>Βασικές </a:t>
            </a:r>
            <a:r>
              <a:rPr lang="en-US" sz="1800" b="1"/>
              <a:t>έννοιες και εργαλεία του μαθήματος</a:t>
            </a:r>
            <a:endParaRPr sz="1800" b="1"/>
          </a:p>
          <a:p>
            <a:pPr marL="0" marR="0" lvl="0" indent="0" algn="l" rtl="0">
              <a:lnSpc>
                <a:spcPct val="115000"/>
              </a:lnSpc>
              <a:spcBef>
                <a:spcPts val="0"/>
              </a:spcBef>
              <a:spcAft>
                <a:spcPts val="0"/>
              </a:spcAft>
              <a:buClr>
                <a:srgbClr val="000000"/>
              </a:buClr>
              <a:buSzPts val="1800"/>
              <a:buFont typeface="Arial"/>
              <a:buNone/>
            </a:pPr>
            <a:r>
              <a:rPr lang="en-US" sz="1800" b="1"/>
              <a:t>Είναι αναγκαίες οι εξής διασαφήσεις:</a:t>
            </a:r>
            <a:endParaRPr sz="1800" b="1"/>
          </a:p>
          <a:p>
            <a:pPr marL="0" marR="0" lvl="0" indent="0" algn="l" rtl="0">
              <a:lnSpc>
                <a:spcPct val="115000"/>
              </a:lnSpc>
              <a:spcBef>
                <a:spcPts val="0"/>
              </a:spcBef>
              <a:spcAft>
                <a:spcPts val="0"/>
              </a:spcAft>
              <a:buClr>
                <a:srgbClr val="000000"/>
              </a:buClr>
              <a:buSzPts val="1800"/>
              <a:buFont typeface="Arial"/>
              <a:buNone/>
            </a:pPr>
            <a:endParaRPr sz="1800" b="1"/>
          </a:p>
          <a:p>
            <a:pPr marL="0" marR="0" lvl="0" indent="0" algn="l" rtl="0">
              <a:lnSpc>
                <a:spcPct val="115000"/>
              </a:lnSpc>
              <a:spcBef>
                <a:spcPts val="0"/>
              </a:spcBef>
              <a:spcAft>
                <a:spcPts val="0"/>
              </a:spcAft>
              <a:buNone/>
            </a:pPr>
            <a:r>
              <a:rPr lang="en-US" sz="1800" b="1"/>
              <a:t>3) Η Ευρώπη… και οι πολλοί τρόποι να την ορίσουμε </a:t>
            </a:r>
            <a:endParaRPr sz="1800" b="1"/>
          </a:p>
          <a:p>
            <a:pPr marL="0" marR="0" lvl="0" indent="0" algn="l" rtl="0">
              <a:lnSpc>
                <a:spcPct val="115000"/>
              </a:lnSpc>
              <a:spcBef>
                <a:spcPts val="0"/>
              </a:spcBef>
              <a:spcAft>
                <a:spcPts val="0"/>
              </a:spcAft>
              <a:buNone/>
            </a:pPr>
            <a:endParaRPr sz="1800" b="1"/>
          </a:p>
          <a:p>
            <a:pPr marL="0" lvl="0" indent="0" algn="just" rtl="0">
              <a:lnSpc>
                <a:spcPct val="150000"/>
              </a:lnSpc>
              <a:spcBef>
                <a:spcPts val="0"/>
              </a:spcBef>
              <a:spcAft>
                <a:spcPts val="0"/>
              </a:spcAft>
              <a:buNone/>
            </a:pPr>
            <a:r>
              <a:rPr lang="en-US" sz="1900" b="1">
                <a:solidFill>
                  <a:schemeClr val="dk1"/>
                </a:solidFill>
              </a:rPr>
              <a:t>  Τα κράτη μέλη της Ε.Ε. </a:t>
            </a:r>
            <a:endParaRPr sz="1900" b="1">
              <a:solidFill>
                <a:schemeClr val="dk1"/>
              </a:solidFill>
            </a:endParaRPr>
          </a:p>
          <a:p>
            <a:pPr marL="0" lvl="0" indent="0" algn="just" rtl="0">
              <a:lnSpc>
                <a:spcPct val="150000"/>
              </a:lnSpc>
              <a:spcBef>
                <a:spcPts val="0"/>
              </a:spcBef>
              <a:spcAft>
                <a:spcPts val="0"/>
              </a:spcAft>
              <a:buClr>
                <a:schemeClr val="dk1"/>
              </a:buClr>
              <a:buSzPts val="1800"/>
              <a:buFont typeface="Arial"/>
              <a:buNone/>
            </a:pPr>
            <a:r>
              <a:rPr lang="en-US" sz="1900" b="1">
                <a:solidFill>
                  <a:schemeClr val="dk1"/>
                </a:solidFill>
              </a:rPr>
              <a:t> </a:t>
            </a:r>
            <a:r>
              <a:rPr lang="en-US" sz="1250" b="1">
                <a:solidFill>
                  <a:schemeClr val="dk1"/>
                </a:solidFill>
              </a:rPr>
              <a:t>Austria, Belgium, Bulgaria, Croatia, Cyprus, Czech Republic, Denmark, Estonia, Finland, France, Germany, Greece, Hungary, Ireland, Italy, Latvia, Lithuania, Luxembourg, Malta, Netherlands, Poland, Portugal, Romania, Slovakia, Slovenia, Spain, Sweden</a:t>
            </a:r>
            <a:endParaRPr sz="1250" b="1">
              <a:solidFill>
                <a:schemeClr val="dk1"/>
              </a:solidFill>
            </a:endParaRPr>
          </a:p>
          <a:p>
            <a:pPr marL="0" lvl="0" indent="0" algn="just" rtl="0">
              <a:lnSpc>
                <a:spcPct val="150000"/>
              </a:lnSpc>
              <a:spcBef>
                <a:spcPts val="0"/>
              </a:spcBef>
              <a:spcAft>
                <a:spcPts val="0"/>
              </a:spcAft>
              <a:buClr>
                <a:schemeClr val="dk1"/>
              </a:buClr>
              <a:buSzPts val="1150"/>
              <a:buFont typeface="Arial"/>
              <a:buNone/>
            </a:pPr>
            <a:endParaRPr sz="1250" b="1">
              <a:solidFill>
                <a:schemeClr val="dk1"/>
              </a:solidFill>
            </a:endParaRPr>
          </a:p>
          <a:p>
            <a:pPr marL="0" lvl="0" indent="0" algn="just" rtl="0">
              <a:lnSpc>
                <a:spcPct val="150000"/>
              </a:lnSpc>
              <a:spcBef>
                <a:spcPts val="0"/>
              </a:spcBef>
              <a:spcAft>
                <a:spcPts val="0"/>
              </a:spcAft>
              <a:buClr>
                <a:schemeClr val="dk1"/>
              </a:buClr>
              <a:buSzPts val="1150"/>
              <a:buFont typeface="Arial"/>
              <a:buNone/>
            </a:pPr>
            <a:r>
              <a:rPr lang="en-US" sz="1250" b="1">
                <a:solidFill>
                  <a:schemeClr val="dk1"/>
                </a:solidFill>
              </a:rPr>
              <a:t>      Μια σημαντική υποκατηγορία: Τα κράτη της ζώνης του ευρώ (Eurozone) </a:t>
            </a:r>
            <a:endParaRPr sz="1250" b="1">
              <a:solidFill>
                <a:schemeClr val="dk1"/>
              </a:solidFill>
            </a:endParaRPr>
          </a:p>
          <a:p>
            <a:pPr marL="0" lvl="0" indent="0" algn="just" rtl="0">
              <a:lnSpc>
                <a:spcPct val="150000"/>
              </a:lnSpc>
              <a:spcBef>
                <a:spcPts val="0"/>
              </a:spcBef>
              <a:spcAft>
                <a:spcPts val="0"/>
              </a:spcAft>
              <a:buClr>
                <a:schemeClr val="dk1"/>
              </a:buClr>
              <a:buSzPts val="1150"/>
              <a:buFont typeface="Arial"/>
              <a:buNone/>
            </a:pPr>
            <a:r>
              <a:rPr lang="en-US" sz="1250" b="1">
                <a:solidFill>
                  <a:schemeClr val="dk1"/>
                </a:solidFill>
              </a:rPr>
              <a:t>  </a:t>
            </a:r>
            <a:endParaRPr sz="1250" b="1">
              <a:solidFill>
                <a:schemeClr val="dk1"/>
              </a:solidFill>
            </a:endParaRPr>
          </a:p>
          <a:p>
            <a:pPr marL="0" lvl="0" indent="0" algn="just" rtl="0">
              <a:lnSpc>
                <a:spcPct val="150000"/>
              </a:lnSpc>
              <a:spcBef>
                <a:spcPts val="0"/>
              </a:spcBef>
              <a:spcAft>
                <a:spcPts val="0"/>
              </a:spcAft>
              <a:buNone/>
            </a:pPr>
            <a:r>
              <a:rPr lang="en-US" sz="1250" b="1">
                <a:solidFill>
                  <a:schemeClr val="dk1"/>
                </a:solidFill>
              </a:rPr>
              <a:t>   </a:t>
            </a:r>
            <a:r>
              <a:rPr lang="en-US" sz="1300" b="1">
                <a:solidFill>
                  <a:schemeClr val="dk1"/>
                </a:solidFill>
              </a:rPr>
              <a:t>Austria, Belgium, Cyprus, Estonia, Finland, France, Germany, Greece, Ireland, Italy, Latvia, Lithuania, Luxembourg, Malta, the Netherlands, Portugal, Slovakia, Slovenia, Spain</a:t>
            </a:r>
            <a:endParaRPr sz="1250" b="1">
              <a:solidFill>
                <a:schemeClr val="dk1"/>
              </a:solidFill>
            </a:endParaRPr>
          </a:p>
          <a:p>
            <a:pPr marL="0" lvl="0" indent="0" algn="just" rtl="0">
              <a:lnSpc>
                <a:spcPct val="150000"/>
              </a:lnSpc>
              <a:spcBef>
                <a:spcPts val="0"/>
              </a:spcBef>
              <a:spcAft>
                <a:spcPts val="0"/>
              </a:spcAft>
              <a:buClr>
                <a:schemeClr val="dk1"/>
              </a:buClr>
              <a:buSzPts val="1150"/>
              <a:buFont typeface="Arial"/>
              <a:buNone/>
            </a:pPr>
            <a:endParaRPr sz="1250" b="1">
              <a:solidFill>
                <a:schemeClr val="dk1"/>
              </a:solidFill>
            </a:endParaRPr>
          </a:p>
          <a:p>
            <a:pPr marL="457200" lvl="0" indent="-307975" algn="just" rtl="0">
              <a:lnSpc>
                <a:spcPct val="150000"/>
              </a:lnSpc>
              <a:spcBef>
                <a:spcPts val="0"/>
              </a:spcBef>
              <a:spcAft>
                <a:spcPts val="0"/>
              </a:spcAft>
              <a:buClr>
                <a:schemeClr val="dk1"/>
              </a:buClr>
              <a:buSzPts val="1250"/>
              <a:buChar char="-"/>
            </a:pPr>
            <a:r>
              <a:rPr lang="en-US" sz="1250" b="1">
                <a:solidFill>
                  <a:schemeClr val="dk1"/>
                </a:solidFill>
              </a:rPr>
              <a:t>Ευρωπαϊκά κράτη που δεν είναι μέλη της Ε.Ε. </a:t>
            </a:r>
            <a:endParaRPr sz="1250" b="1">
              <a:solidFill>
                <a:schemeClr val="dk1"/>
              </a:solidFill>
            </a:endParaRPr>
          </a:p>
          <a:p>
            <a:pPr marL="0" lvl="0" indent="0" algn="just" rtl="0">
              <a:lnSpc>
                <a:spcPct val="115000"/>
              </a:lnSpc>
              <a:spcBef>
                <a:spcPts val="0"/>
              </a:spcBef>
              <a:spcAft>
                <a:spcPts val="0"/>
              </a:spcAft>
              <a:buClr>
                <a:schemeClr val="dk1"/>
              </a:buClr>
              <a:buSzPts val="1150"/>
              <a:buFont typeface="Arial"/>
              <a:buNone/>
            </a:pPr>
            <a:r>
              <a:rPr lang="en-US" sz="1250" b="1">
                <a:solidFill>
                  <a:schemeClr val="dk1"/>
                </a:solidFill>
              </a:rPr>
              <a:t>Albania*, Andorra, Armenia, Azerbaijan, Belarus, Bosnia and Herzegovina**, Georgia, Iceland, Kosovo**, Liechtenstein, Moldova, Monaco, Montenegro*, North Macedonia*, Norway, Russia, San Marino, Serbia*, Switzerland, Turkey*, Ukraine, United Kingdom (left EU on January 31, 2020), Vatican City</a:t>
            </a:r>
            <a:endParaRPr sz="1250" b="1">
              <a:solidFill>
                <a:schemeClr val="dk1"/>
              </a:solidFill>
            </a:endParaRPr>
          </a:p>
          <a:p>
            <a:pPr marL="0" lvl="0" indent="0" algn="just" rtl="0">
              <a:lnSpc>
                <a:spcPct val="150000"/>
              </a:lnSpc>
              <a:spcBef>
                <a:spcPts val="0"/>
              </a:spcBef>
              <a:spcAft>
                <a:spcPts val="0"/>
              </a:spcAft>
              <a:buNone/>
            </a:pPr>
            <a:endParaRPr sz="1800" b="1">
              <a:solidFill>
                <a:schemeClr val="dk1"/>
              </a:solidFill>
            </a:endParaRPr>
          </a:p>
        </p:txBody>
      </p:sp>
      <p:grpSp>
        <p:nvGrpSpPr>
          <p:cNvPr id="553" name="Google Shape;553;g292a9acef56_0_340"/>
          <p:cNvGrpSpPr/>
          <p:nvPr/>
        </p:nvGrpSpPr>
        <p:grpSpPr>
          <a:xfrm>
            <a:off x="0" y="0"/>
            <a:ext cx="8985251" cy="611188"/>
            <a:chOff x="0" y="0"/>
            <a:chExt cx="5660" cy="385"/>
          </a:xfrm>
        </p:grpSpPr>
        <p:sp>
          <p:nvSpPr>
            <p:cNvPr id="554" name="Google Shape;554;g292a9acef56_0_340"/>
            <p:cNvSpPr/>
            <p:nvPr/>
          </p:nvSpPr>
          <p:spPr>
            <a:xfrm>
              <a:off x="0" y="0"/>
              <a:ext cx="300" cy="300"/>
            </a:xfrm>
            <a:prstGeom prst="rect">
              <a:avLst/>
            </a:prstGeom>
            <a:gradFill>
              <a:gsLst>
                <a:gs pos="0">
                  <a:srgbClr val="8EC000"/>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55" name="Google Shape;555;g292a9acef56_0_340"/>
            <p:cNvSpPr/>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56" name="Google Shape;556;g292a9acef56_0_340"/>
            <p:cNvSpPr/>
            <p:nvPr/>
          </p:nvSpPr>
          <p:spPr>
            <a:xfrm>
              <a:off x="258" y="85"/>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57" name="Google Shape;557;g292a9acef56_0_340"/>
            <p:cNvSpPr/>
            <p:nvPr/>
          </p:nvSpPr>
          <p:spPr>
            <a:xfrm>
              <a:off x="345" y="0"/>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58" name="Google Shape;558;g292a9acef56_0_340"/>
            <p:cNvSpPr/>
            <p:nvPr/>
          </p:nvSpPr>
          <p:spPr>
            <a:xfrm>
              <a:off x="345" y="85"/>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59" name="Google Shape;559;g292a9acef56_0_340"/>
            <p:cNvSpPr/>
            <p:nvPr/>
          </p:nvSpPr>
          <p:spPr>
            <a:xfrm>
              <a:off x="173" y="173"/>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60" name="Google Shape;560;g292a9acef56_0_340"/>
            <p:cNvSpPr/>
            <p:nvPr/>
          </p:nvSpPr>
          <p:spPr>
            <a:xfrm>
              <a:off x="83" y="86"/>
              <a:ext cx="0" cy="0"/>
            </a:xfrm>
            <a:prstGeom prst="rect">
              <a:avLst/>
            </a:prstGeom>
            <a:solidFill>
              <a:srgbClr val="96969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61" name="Google Shape;561;g292a9acef56_0_340"/>
            <p:cNvSpPr/>
            <p:nvPr/>
          </p:nvSpPr>
          <p:spPr>
            <a:xfrm>
              <a:off x="258" y="171"/>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62" name="Google Shape;562;g292a9acef56_0_340"/>
            <p:cNvSpPr/>
            <p:nvPr/>
          </p:nvSpPr>
          <p:spPr>
            <a:xfrm>
              <a:off x="173" y="258"/>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563" name="Google Shape;563;g292a9acef56_0_340"/>
          <p:cNvSpPr/>
          <p:nvPr/>
        </p:nvSpPr>
        <p:spPr>
          <a:xfrm>
            <a:off x="755650" y="546100"/>
            <a:ext cx="7416900" cy="5286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Times New Roman"/>
              <a:buNone/>
            </a:pPr>
            <a:r>
              <a:rPr lang="en-US" sz="1800" b="1" i="0" u="none" strike="noStrike" cap="none">
                <a:solidFill>
                  <a:schemeClr val="dk1"/>
                </a:solidFill>
                <a:latin typeface="Book Antiqua"/>
                <a:ea typeface="Book Antiqua"/>
                <a:cs typeface="Book Antiqua"/>
                <a:sym typeface="Book Antiqua"/>
              </a:rPr>
              <a:t>1. Εισαγωγικό μάθημα- </a:t>
            </a:r>
            <a:r>
              <a:rPr lang="en-US" sz="1800" b="1">
                <a:solidFill>
                  <a:schemeClr val="dk1"/>
                </a:solidFill>
                <a:latin typeface="Book Antiqua"/>
                <a:ea typeface="Book Antiqua"/>
                <a:cs typeface="Book Antiqua"/>
                <a:sym typeface="Book Antiqua"/>
              </a:rPr>
              <a:t>Ευρωπαϊκά Πολιτικά Συστήματα</a:t>
            </a:r>
            <a:endParaRPr sz="1800" b="0"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69"/>
        <p:cNvGrpSpPr/>
        <p:nvPr/>
      </p:nvGrpSpPr>
      <p:grpSpPr>
        <a:xfrm>
          <a:off x="0" y="0"/>
          <a:ext cx="0" cy="0"/>
          <a:chOff x="0" y="0"/>
          <a:chExt cx="0" cy="0"/>
        </a:xfrm>
      </p:grpSpPr>
      <p:sp>
        <p:nvSpPr>
          <p:cNvPr id="570" name="Google Shape;570;g292a9acef56_0_357"/>
          <p:cNvSpPr/>
          <p:nvPr/>
        </p:nvSpPr>
        <p:spPr>
          <a:xfrm>
            <a:off x="176375" y="1074700"/>
            <a:ext cx="8893200" cy="57834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400"/>
              <a:buFont typeface="Times New Roman"/>
              <a:buNone/>
            </a:pPr>
            <a:r>
              <a:rPr lang="en-US" sz="1800" b="1" i="0" u="none" strike="noStrike" cap="none">
                <a:solidFill>
                  <a:srgbClr val="000000"/>
                </a:solidFill>
                <a:latin typeface="Arial"/>
                <a:ea typeface="Arial"/>
                <a:cs typeface="Arial"/>
                <a:sym typeface="Arial"/>
              </a:rPr>
              <a:t>Βασικές </a:t>
            </a:r>
            <a:r>
              <a:rPr lang="en-US" sz="1800" b="1"/>
              <a:t>έννοιες και εργαλεία του μαθήματος</a:t>
            </a:r>
            <a:endParaRPr sz="1800" b="1"/>
          </a:p>
          <a:p>
            <a:pPr marL="0" marR="0" lvl="0" indent="0" algn="l" rtl="0">
              <a:lnSpc>
                <a:spcPct val="115000"/>
              </a:lnSpc>
              <a:spcBef>
                <a:spcPts val="0"/>
              </a:spcBef>
              <a:spcAft>
                <a:spcPts val="0"/>
              </a:spcAft>
              <a:buClr>
                <a:srgbClr val="000000"/>
              </a:buClr>
              <a:buSzPts val="1800"/>
              <a:buFont typeface="Arial"/>
              <a:buNone/>
            </a:pPr>
            <a:r>
              <a:rPr lang="en-US" sz="1800" b="1"/>
              <a:t>Είναι αναγκαίες οι εξής διασαφήσεις:</a:t>
            </a:r>
            <a:endParaRPr sz="1800" b="1"/>
          </a:p>
          <a:p>
            <a:pPr marL="0" marR="0" lvl="0" indent="0" algn="l" rtl="0">
              <a:lnSpc>
                <a:spcPct val="115000"/>
              </a:lnSpc>
              <a:spcBef>
                <a:spcPts val="0"/>
              </a:spcBef>
              <a:spcAft>
                <a:spcPts val="0"/>
              </a:spcAft>
              <a:buClr>
                <a:srgbClr val="000000"/>
              </a:buClr>
              <a:buSzPts val="1800"/>
              <a:buFont typeface="Arial"/>
              <a:buNone/>
            </a:pPr>
            <a:endParaRPr sz="1800" b="1"/>
          </a:p>
          <a:p>
            <a:pPr marL="0" marR="0" lvl="0" indent="0" algn="l" rtl="0">
              <a:lnSpc>
                <a:spcPct val="115000"/>
              </a:lnSpc>
              <a:spcBef>
                <a:spcPts val="0"/>
              </a:spcBef>
              <a:spcAft>
                <a:spcPts val="0"/>
              </a:spcAft>
              <a:buNone/>
            </a:pPr>
            <a:r>
              <a:rPr lang="en-US" sz="1800" b="1"/>
              <a:t>3) Η Ευρώπη… και οι πολλοί τρόποι να την ορίσουμε </a:t>
            </a:r>
            <a:endParaRPr sz="1800" b="1"/>
          </a:p>
          <a:p>
            <a:pPr marL="0" marR="0" lvl="0" indent="0" algn="l" rtl="0">
              <a:lnSpc>
                <a:spcPct val="115000"/>
              </a:lnSpc>
              <a:spcBef>
                <a:spcPts val="0"/>
              </a:spcBef>
              <a:spcAft>
                <a:spcPts val="0"/>
              </a:spcAft>
              <a:buNone/>
            </a:pPr>
            <a:endParaRPr sz="1800" b="1"/>
          </a:p>
          <a:p>
            <a:pPr marL="0" lvl="0" indent="0" algn="just" rtl="0">
              <a:lnSpc>
                <a:spcPct val="150000"/>
              </a:lnSpc>
              <a:spcBef>
                <a:spcPts val="0"/>
              </a:spcBef>
              <a:spcAft>
                <a:spcPts val="0"/>
              </a:spcAft>
              <a:buNone/>
            </a:pPr>
            <a:r>
              <a:rPr lang="en-US" sz="1900" b="1">
                <a:solidFill>
                  <a:schemeClr val="dk1"/>
                </a:solidFill>
              </a:rPr>
              <a:t>  </a:t>
            </a:r>
            <a:endParaRPr sz="1800" b="1">
              <a:solidFill>
                <a:schemeClr val="dk1"/>
              </a:solidFill>
            </a:endParaRPr>
          </a:p>
        </p:txBody>
      </p:sp>
      <p:grpSp>
        <p:nvGrpSpPr>
          <p:cNvPr id="571" name="Google Shape;571;g292a9acef56_0_357"/>
          <p:cNvGrpSpPr/>
          <p:nvPr/>
        </p:nvGrpSpPr>
        <p:grpSpPr>
          <a:xfrm>
            <a:off x="0" y="0"/>
            <a:ext cx="8985251" cy="611188"/>
            <a:chOff x="0" y="0"/>
            <a:chExt cx="5660" cy="385"/>
          </a:xfrm>
        </p:grpSpPr>
        <p:sp>
          <p:nvSpPr>
            <p:cNvPr id="572" name="Google Shape;572;g292a9acef56_0_357"/>
            <p:cNvSpPr/>
            <p:nvPr/>
          </p:nvSpPr>
          <p:spPr>
            <a:xfrm>
              <a:off x="0" y="0"/>
              <a:ext cx="300" cy="300"/>
            </a:xfrm>
            <a:prstGeom prst="rect">
              <a:avLst/>
            </a:prstGeom>
            <a:gradFill>
              <a:gsLst>
                <a:gs pos="0">
                  <a:srgbClr val="8EC000"/>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73" name="Google Shape;573;g292a9acef56_0_357"/>
            <p:cNvSpPr/>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74" name="Google Shape;574;g292a9acef56_0_357"/>
            <p:cNvSpPr/>
            <p:nvPr/>
          </p:nvSpPr>
          <p:spPr>
            <a:xfrm>
              <a:off x="258" y="85"/>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75" name="Google Shape;575;g292a9acef56_0_357"/>
            <p:cNvSpPr/>
            <p:nvPr/>
          </p:nvSpPr>
          <p:spPr>
            <a:xfrm>
              <a:off x="345" y="0"/>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76" name="Google Shape;576;g292a9acef56_0_357"/>
            <p:cNvSpPr/>
            <p:nvPr/>
          </p:nvSpPr>
          <p:spPr>
            <a:xfrm>
              <a:off x="345" y="85"/>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77" name="Google Shape;577;g292a9acef56_0_357"/>
            <p:cNvSpPr/>
            <p:nvPr/>
          </p:nvSpPr>
          <p:spPr>
            <a:xfrm>
              <a:off x="173" y="173"/>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78" name="Google Shape;578;g292a9acef56_0_357"/>
            <p:cNvSpPr/>
            <p:nvPr/>
          </p:nvSpPr>
          <p:spPr>
            <a:xfrm>
              <a:off x="83" y="86"/>
              <a:ext cx="0" cy="0"/>
            </a:xfrm>
            <a:prstGeom prst="rect">
              <a:avLst/>
            </a:prstGeom>
            <a:solidFill>
              <a:srgbClr val="96969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79" name="Google Shape;579;g292a9acef56_0_357"/>
            <p:cNvSpPr/>
            <p:nvPr/>
          </p:nvSpPr>
          <p:spPr>
            <a:xfrm>
              <a:off x="258" y="171"/>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80" name="Google Shape;580;g292a9acef56_0_357"/>
            <p:cNvSpPr/>
            <p:nvPr/>
          </p:nvSpPr>
          <p:spPr>
            <a:xfrm>
              <a:off x="173" y="258"/>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581" name="Google Shape;581;g292a9acef56_0_357"/>
          <p:cNvSpPr/>
          <p:nvPr/>
        </p:nvSpPr>
        <p:spPr>
          <a:xfrm>
            <a:off x="755650" y="546100"/>
            <a:ext cx="7416900" cy="5286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Times New Roman"/>
              <a:buNone/>
            </a:pPr>
            <a:r>
              <a:rPr lang="en-US" sz="1800" b="1" i="0" u="none" strike="noStrike" cap="none">
                <a:solidFill>
                  <a:schemeClr val="dk1"/>
                </a:solidFill>
                <a:latin typeface="Book Antiqua"/>
                <a:ea typeface="Book Antiqua"/>
                <a:cs typeface="Book Antiqua"/>
                <a:sym typeface="Book Antiqua"/>
              </a:rPr>
              <a:t>1. Εισαγωγικό μάθημα- </a:t>
            </a:r>
            <a:r>
              <a:rPr lang="en-US" sz="1800" b="1">
                <a:solidFill>
                  <a:schemeClr val="dk1"/>
                </a:solidFill>
                <a:latin typeface="Book Antiqua"/>
                <a:ea typeface="Book Antiqua"/>
                <a:cs typeface="Book Antiqua"/>
                <a:sym typeface="Book Antiqua"/>
              </a:rPr>
              <a:t>Ευρωπαϊκά Πολιτικά Συστήματα</a:t>
            </a:r>
            <a:endParaRPr sz="1800" b="0" i="0" u="none" strike="noStrike" cap="none">
              <a:solidFill>
                <a:schemeClr val="dk1"/>
              </a:solidFill>
              <a:latin typeface="Arial"/>
              <a:ea typeface="Arial"/>
              <a:cs typeface="Arial"/>
              <a:sym typeface="Arial"/>
            </a:endParaRPr>
          </a:p>
        </p:txBody>
      </p:sp>
      <p:pic>
        <p:nvPicPr>
          <p:cNvPr id="582" name="Google Shape;582;g292a9acef56_0_357"/>
          <p:cNvPicPr preferRelativeResize="0"/>
          <p:nvPr/>
        </p:nvPicPr>
        <p:blipFill>
          <a:blip r:embed="rId3">
            <a:alphaModFix/>
          </a:blip>
          <a:stretch>
            <a:fillRect/>
          </a:stretch>
        </p:blipFill>
        <p:spPr>
          <a:xfrm>
            <a:off x="647900" y="2429300"/>
            <a:ext cx="8096250" cy="3810000"/>
          </a:xfrm>
          <a:prstGeom prst="rect">
            <a:avLst/>
          </a:prstGeom>
          <a:noFill/>
          <a:ln w="9525" cap="flat" cmpd="sng">
            <a:solidFill>
              <a:srgbClr val="000000"/>
            </a:solidFill>
            <a:prstDash val="solid"/>
            <a:miter lim="8000"/>
            <a:headEnd type="none" w="sm" len="sm"/>
            <a:tailEnd type="none" w="sm" len="sm"/>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88"/>
        <p:cNvGrpSpPr/>
        <p:nvPr/>
      </p:nvGrpSpPr>
      <p:grpSpPr>
        <a:xfrm>
          <a:off x="0" y="0"/>
          <a:ext cx="0" cy="0"/>
          <a:chOff x="0" y="0"/>
          <a:chExt cx="0" cy="0"/>
        </a:xfrm>
      </p:grpSpPr>
      <p:sp>
        <p:nvSpPr>
          <p:cNvPr id="589" name="Google Shape;589;g292a9acef56_0_375"/>
          <p:cNvSpPr/>
          <p:nvPr/>
        </p:nvSpPr>
        <p:spPr>
          <a:xfrm>
            <a:off x="176375" y="1074700"/>
            <a:ext cx="8893200" cy="57834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400"/>
              <a:buFont typeface="Times New Roman"/>
              <a:buNone/>
            </a:pPr>
            <a:r>
              <a:rPr lang="en-US" sz="1800" b="1" i="0" u="none" strike="noStrike" cap="none">
                <a:solidFill>
                  <a:srgbClr val="000000"/>
                </a:solidFill>
                <a:latin typeface="Arial"/>
                <a:ea typeface="Arial"/>
                <a:cs typeface="Arial"/>
                <a:sym typeface="Arial"/>
              </a:rPr>
              <a:t>Βασικές </a:t>
            </a:r>
            <a:r>
              <a:rPr lang="en-US" sz="1800" b="1"/>
              <a:t>έννοιες και εργαλεία του μαθήματος</a:t>
            </a:r>
            <a:endParaRPr sz="1800" b="1"/>
          </a:p>
          <a:p>
            <a:pPr marL="0" marR="0" lvl="0" indent="0" algn="l" rtl="0">
              <a:lnSpc>
                <a:spcPct val="115000"/>
              </a:lnSpc>
              <a:spcBef>
                <a:spcPts val="0"/>
              </a:spcBef>
              <a:spcAft>
                <a:spcPts val="0"/>
              </a:spcAft>
              <a:buClr>
                <a:srgbClr val="000000"/>
              </a:buClr>
              <a:buSzPts val="1800"/>
              <a:buFont typeface="Arial"/>
              <a:buNone/>
            </a:pPr>
            <a:r>
              <a:rPr lang="en-US" sz="1800" b="1"/>
              <a:t>Είναι αναγκαίες οι εξής διασαφήσεις:</a:t>
            </a:r>
            <a:endParaRPr sz="1800" b="1"/>
          </a:p>
          <a:p>
            <a:pPr marL="0" marR="0" lvl="0" indent="0" algn="l" rtl="0">
              <a:lnSpc>
                <a:spcPct val="115000"/>
              </a:lnSpc>
              <a:spcBef>
                <a:spcPts val="0"/>
              </a:spcBef>
              <a:spcAft>
                <a:spcPts val="0"/>
              </a:spcAft>
              <a:buClr>
                <a:srgbClr val="000000"/>
              </a:buClr>
              <a:buSzPts val="1800"/>
              <a:buFont typeface="Arial"/>
              <a:buNone/>
            </a:pPr>
            <a:endParaRPr sz="1800" b="1"/>
          </a:p>
          <a:p>
            <a:pPr marL="0" marR="0" lvl="0" indent="0" algn="l" rtl="0">
              <a:lnSpc>
                <a:spcPct val="115000"/>
              </a:lnSpc>
              <a:spcBef>
                <a:spcPts val="0"/>
              </a:spcBef>
              <a:spcAft>
                <a:spcPts val="0"/>
              </a:spcAft>
              <a:buNone/>
            </a:pPr>
            <a:r>
              <a:rPr lang="en-US" sz="1800" b="1"/>
              <a:t>3) Η Ε.E. ως ορόσημο για την εκπλήρωση μιας κοινής πολιτικής, οικονομικής και κοινωνικής εξέλιξης</a:t>
            </a:r>
            <a:endParaRPr sz="1800" b="1"/>
          </a:p>
          <a:p>
            <a:pPr marL="0" lvl="0" indent="0" algn="just" rtl="0">
              <a:lnSpc>
                <a:spcPct val="150000"/>
              </a:lnSpc>
              <a:spcBef>
                <a:spcPts val="0"/>
              </a:spcBef>
              <a:spcAft>
                <a:spcPts val="0"/>
              </a:spcAft>
              <a:buClr>
                <a:schemeClr val="dk1"/>
              </a:buClr>
              <a:buSzPts val="1800"/>
              <a:buFont typeface="Arial"/>
              <a:buNone/>
            </a:pPr>
            <a:r>
              <a:rPr lang="en-US" sz="1800">
                <a:solidFill>
                  <a:schemeClr val="dk1"/>
                </a:solidFill>
              </a:rPr>
              <a:t>Αριθμός πολεμικών συγκρούσεων στην Ευρώπη ανά αιώνα</a:t>
            </a:r>
            <a:endParaRPr sz="1800">
              <a:solidFill>
                <a:schemeClr val="dk1"/>
              </a:solidFill>
            </a:endParaRPr>
          </a:p>
          <a:p>
            <a:pPr marL="0" lvl="0" indent="0" algn="just" rtl="0">
              <a:lnSpc>
                <a:spcPct val="150000"/>
              </a:lnSpc>
              <a:spcBef>
                <a:spcPts val="0"/>
              </a:spcBef>
              <a:spcAft>
                <a:spcPts val="0"/>
              </a:spcAft>
              <a:buNone/>
            </a:pPr>
            <a:r>
              <a:rPr lang="en-US" sz="1800">
                <a:solidFill>
                  <a:schemeClr val="dk1"/>
                </a:solidFill>
              </a:rPr>
              <a:t>1ος- 10ος: 50                               15ος: 60</a:t>
            </a:r>
            <a:endParaRPr sz="1800">
              <a:solidFill>
                <a:schemeClr val="dk1"/>
              </a:solidFill>
            </a:endParaRPr>
          </a:p>
          <a:p>
            <a:pPr marL="0" lvl="0" indent="0" algn="just" rtl="0">
              <a:lnSpc>
                <a:spcPct val="150000"/>
              </a:lnSpc>
              <a:spcBef>
                <a:spcPts val="0"/>
              </a:spcBef>
              <a:spcAft>
                <a:spcPts val="0"/>
              </a:spcAft>
              <a:buNone/>
            </a:pPr>
            <a:r>
              <a:rPr lang="en-US" sz="1800">
                <a:solidFill>
                  <a:schemeClr val="dk1"/>
                </a:solidFill>
              </a:rPr>
              <a:t>  11ος: 27                                     16ος: 71</a:t>
            </a:r>
            <a:endParaRPr sz="1800">
              <a:solidFill>
                <a:schemeClr val="dk1"/>
              </a:solidFill>
            </a:endParaRPr>
          </a:p>
          <a:p>
            <a:pPr marL="0" lvl="0" indent="0" algn="just" rtl="0">
              <a:lnSpc>
                <a:spcPct val="150000"/>
              </a:lnSpc>
              <a:spcBef>
                <a:spcPts val="0"/>
              </a:spcBef>
              <a:spcAft>
                <a:spcPts val="0"/>
              </a:spcAft>
              <a:buNone/>
            </a:pPr>
            <a:r>
              <a:rPr lang="en-US" sz="1800">
                <a:solidFill>
                  <a:schemeClr val="dk1"/>
                </a:solidFill>
              </a:rPr>
              <a:t>   12ος: 15                                    17ος: 66</a:t>
            </a:r>
            <a:endParaRPr sz="1800">
              <a:solidFill>
                <a:schemeClr val="dk1"/>
              </a:solidFill>
            </a:endParaRPr>
          </a:p>
          <a:p>
            <a:pPr marL="0" lvl="0" indent="0" algn="just" rtl="0">
              <a:lnSpc>
                <a:spcPct val="150000"/>
              </a:lnSpc>
              <a:spcBef>
                <a:spcPts val="0"/>
              </a:spcBef>
              <a:spcAft>
                <a:spcPts val="0"/>
              </a:spcAft>
              <a:buNone/>
            </a:pPr>
            <a:r>
              <a:rPr lang="en-US" sz="1800">
                <a:solidFill>
                  <a:schemeClr val="dk1"/>
                </a:solidFill>
              </a:rPr>
              <a:t>    13ος: 37                                   18ος: 45</a:t>
            </a:r>
            <a:endParaRPr sz="1800">
              <a:solidFill>
                <a:schemeClr val="dk1"/>
              </a:solidFill>
            </a:endParaRPr>
          </a:p>
          <a:p>
            <a:pPr marL="0" lvl="0" indent="0" algn="just" rtl="0">
              <a:lnSpc>
                <a:spcPct val="150000"/>
              </a:lnSpc>
              <a:spcBef>
                <a:spcPts val="0"/>
              </a:spcBef>
              <a:spcAft>
                <a:spcPts val="0"/>
              </a:spcAft>
              <a:buNone/>
            </a:pPr>
            <a:r>
              <a:rPr lang="en-US" sz="1800">
                <a:solidFill>
                  <a:schemeClr val="dk1"/>
                </a:solidFill>
              </a:rPr>
              <a:t>    14ος: 47                                   19ος: 65</a:t>
            </a:r>
            <a:endParaRPr sz="1800">
              <a:solidFill>
                <a:schemeClr val="dk1"/>
              </a:solidFill>
            </a:endParaRPr>
          </a:p>
          <a:p>
            <a:pPr marL="0" lvl="0" indent="0" algn="just" rtl="0">
              <a:lnSpc>
                <a:spcPct val="150000"/>
              </a:lnSpc>
              <a:spcBef>
                <a:spcPts val="0"/>
              </a:spcBef>
              <a:spcAft>
                <a:spcPts val="0"/>
              </a:spcAft>
              <a:buNone/>
            </a:pPr>
            <a:r>
              <a:rPr lang="en-US" sz="1800">
                <a:solidFill>
                  <a:schemeClr val="dk1"/>
                </a:solidFill>
              </a:rPr>
              <a:t>                                                      20ος: 140</a:t>
            </a:r>
            <a:endParaRPr sz="1800">
              <a:solidFill>
                <a:schemeClr val="dk1"/>
              </a:solidFill>
            </a:endParaRPr>
          </a:p>
          <a:p>
            <a:pPr marL="0" lvl="0" indent="0" algn="just" rtl="0">
              <a:lnSpc>
                <a:spcPct val="150000"/>
              </a:lnSpc>
              <a:spcBef>
                <a:spcPts val="0"/>
              </a:spcBef>
              <a:spcAft>
                <a:spcPts val="0"/>
              </a:spcAft>
              <a:buClr>
                <a:schemeClr val="dk1"/>
              </a:buClr>
              <a:buSzPts val="1800"/>
              <a:buFont typeface="Arial"/>
              <a:buNone/>
            </a:pPr>
            <a:endParaRPr sz="1800">
              <a:solidFill>
                <a:schemeClr val="dk1"/>
              </a:solidFill>
            </a:endParaRPr>
          </a:p>
          <a:p>
            <a:pPr marL="0" marR="0" lvl="0" indent="0" algn="l" rtl="0">
              <a:lnSpc>
                <a:spcPct val="115000"/>
              </a:lnSpc>
              <a:spcBef>
                <a:spcPts val="0"/>
              </a:spcBef>
              <a:spcAft>
                <a:spcPts val="0"/>
              </a:spcAft>
              <a:buNone/>
            </a:pPr>
            <a:endParaRPr sz="1800" b="1"/>
          </a:p>
          <a:p>
            <a:pPr marL="0" marR="0" lvl="0" indent="0" algn="l" rtl="0">
              <a:lnSpc>
                <a:spcPct val="115000"/>
              </a:lnSpc>
              <a:spcBef>
                <a:spcPts val="0"/>
              </a:spcBef>
              <a:spcAft>
                <a:spcPts val="0"/>
              </a:spcAft>
              <a:buNone/>
            </a:pPr>
            <a:r>
              <a:rPr lang="en-US" sz="1800" b="1"/>
              <a:t> </a:t>
            </a:r>
            <a:endParaRPr sz="1800" b="1"/>
          </a:p>
          <a:p>
            <a:pPr marL="0" marR="0" lvl="0" indent="0" algn="l" rtl="0">
              <a:lnSpc>
                <a:spcPct val="115000"/>
              </a:lnSpc>
              <a:spcBef>
                <a:spcPts val="0"/>
              </a:spcBef>
              <a:spcAft>
                <a:spcPts val="0"/>
              </a:spcAft>
              <a:buNone/>
            </a:pPr>
            <a:endParaRPr sz="1800" b="1"/>
          </a:p>
          <a:p>
            <a:pPr marL="0" lvl="0" indent="0" algn="just" rtl="0">
              <a:lnSpc>
                <a:spcPct val="150000"/>
              </a:lnSpc>
              <a:spcBef>
                <a:spcPts val="0"/>
              </a:spcBef>
              <a:spcAft>
                <a:spcPts val="0"/>
              </a:spcAft>
              <a:buNone/>
            </a:pPr>
            <a:r>
              <a:rPr lang="en-US" sz="1900" b="1">
                <a:solidFill>
                  <a:schemeClr val="dk1"/>
                </a:solidFill>
              </a:rPr>
              <a:t>  </a:t>
            </a:r>
            <a:endParaRPr sz="1800" b="1">
              <a:solidFill>
                <a:schemeClr val="dk1"/>
              </a:solidFill>
            </a:endParaRPr>
          </a:p>
        </p:txBody>
      </p:sp>
      <p:grpSp>
        <p:nvGrpSpPr>
          <p:cNvPr id="590" name="Google Shape;590;g292a9acef56_0_375"/>
          <p:cNvGrpSpPr/>
          <p:nvPr/>
        </p:nvGrpSpPr>
        <p:grpSpPr>
          <a:xfrm>
            <a:off x="0" y="0"/>
            <a:ext cx="8985251" cy="611188"/>
            <a:chOff x="0" y="0"/>
            <a:chExt cx="5660" cy="385"/>
          </a:xfrm>
        </p:grpSpPr>
        <p:sp>
          <p:nvSpPr>
            <p:cNvPr id="591" name="Google Shape;591;g292a9acef56_0_375"/>
            <p:cNvSpPr/>
            <p:nvPr/>
          </p:nvSpPr>
          <p:spPr>
            <a:xfrm>
              <a:off x="0" y="0"/>
              <a:ext cx="300" cy="300"/>
            </a:xfrm>
            <a:prstGeom prst="rect">
              <a:avLst/>
            </a:prstGeom>
            <a:gradFill>
              <a:gsLst>
                <a:gs pos="0">
                  <a:srgbClr val="8EC000"/>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92" name="Google Shape;592;g292a9acef56_0_375"/>
            <p:cNvSpPr/>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93" name="Google Shape;593;g292a9acef56_0_375"/>
            <p:cNvSpPr/>
            <p:nvPr/>
          </p:nvSpPr>
          <p:spPr>
            <a:xfrm>
              <a:off x="258" y="85"/>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94" name="Google Shape;594;g292a9acef56_0_375"/>
            <p:cNvSpPr/>
            <p:nvPr/>
          </p:nvSpPr>
          <p:spPr>
            <a:xfrm>
              <a:off x="345" y="0"/>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95" name="Google Shape;595;g292a9acef56_0_375"/>
            <p:cNvSpPr/>
            <p:nvPr/>
          </p:nvSpPr>
          <p:spPr>
            <a:xfrm>
              <a:off x="345" y="85"/>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96" name="Google Shape;596;g292a9acef56_0_375"/>
            <p:cNvSpPr/>
            <p:nvPr/>
          </p:nvSpPr>
          <p:spPr>
            <a:xfrm>
              <a:off x="173" y="173"/>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97" name="Google Shape;597;g292a9acef56_0_375"/>
            <p:cNvSpPr/>
            <p:nvPr/>
          </p:nvSpPr>
          <p:spPr>
            <a:xfrm>
              <a:off x="83" y="86"/>
              <a:ext cx="0" cy="0"/>
            </a:xfrm>
            <a:prstGeom prst="rect">
              <a:avLst/>
            </a:prstGeom>
            <a:solidFill>
              <a:srgbClr val="96969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98" name="Google Shape;598;g292a9acef56_0_375"/>
            <p:cNvSpPr/>
            <p:nvPr/>
          </p:nvSpPr>
          <p:spPr>
            <a:xfrm>
              <a:off x="258" y="171"/>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99" name="Google Shape;599;g292a9acef56_0_375"/>
            <p:cNvSpPr/>
            <p:nvPr/>
          </p:nvSpPr>
          <p:spPr>
            <a:xfrm>
              <a:off x="173" y="258"/>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600" name="Google Shape;600;g292a9acef56_0_375"/>
          <p:cNvSpPr/>
          <p:nvPr/>
        </p:nvSpPr>
        <p:spPr>
          <a:xfrm>
            <a:off x="755650" y="546100"/>
            <a:ext cx="7416900" cy="5286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Times New Roman"/>
              <a:buNone/>
            </a:pPr>
            <a:r>
              <a:rPr lang="en-US" sz="1800" b="1" i="0" u="none" strike="noStrike" cap="none">
                <a:solidFill>
                  <a:schemeClr val="dk1"/>
                </a:solidFill>
                <a:latin typeface="Book Antiqua"/>
                <a:ea typeface="Book Antiqua"/>
                <a:cs typeface="Book Antiqua"/>
                <a:sym typeface="Book Antiqua"/>
              </a:rPr>
              <a:t>1. Εισαγωγικό μάθημα- </a:t>
            </a:r>
            <a:r>
              <a:rPr lang="en-US" sz="1800" b="1">
                <a:solidFill>
                  <a:schemeClr val="dk1"/>
                </a:solidFill>
                <a:latin typeface="Book Antiqua"/>
                <a:ea typeface="Book Antiqua"/>
                <a:cs typeface="Book Antiqua"/>
                <a:sym typeface="Book Antiqua"/>
              </a:rPr>
              <a:t>Ευρωπαϊκά Πολιτικά Συστήματα</a:t>
            </a:r>
            <a:endParaRPr sz="1800" b="0"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06"/>
        <p:cNvGrpSpPr/>
        <p:nvPr/>
      </p:nvGrpSpPr>
      <p:grpSpPr>
        <a:xfrm>
          <a:off x="0" y="0"/>
          <a:ext cx="0" cy="0"/>
          <a:chOff x="0" y="0"/>
          <a:chExt cx="0" cy="0"/>
        </a:xfrm>
      </p:grpSpPr>
      <p:sp>
        <p:nvSpPr>
          <p:cNvPr id="607" name="Google Shape;607;g292a9acef56_0_393"/>
          <p:cNvSpPr/>
          <p:nvPr/>
        </p:nvSpPr>
        <p:spPr>
          <a:xfrm>
            <a:off x="176375" y="1074700"/>
            <a:ext cx="8893200" cy="57834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400"/>
              <a:buFont typeface="Times New Roman"/>
              <a:buNone/>
            </a:pPr>
            <a:r>
              <a:rPr lang="en-US" sz="1800" b="1" i="0" u="none" strike="noStrike" cap="none">
                <a:solidFill>
                  <a:srgbClr val="000000"/>
                </a:solidFill>
                <a:latin typeface="Arial"/>
                <a:ea typeface="Arial"/>
                <a:cs typeface="Arial"/>
                <a:sym typeface="Arial"/>
              </a:rPr>
              <a:t>Βασικές </a:t>
            </a:r>
            <a:r>
              <a:rPr lang="en-US" sz="1800" b="1"/>
              <a:t>έννοιες και εργαλεία του μαθήματος</a:t>
            </a:r>
            <a:endParaRPr sz="1800" b="1"/>
          </a:p>
          <a:p>
            <a:pPr marL="0" marR="0" lvl="0" indent="0" algn="l" rtl="0">
              <a:lnSpc>
                <a:spcPct val="115000"/>
              </a:lnSpc>
              <a:spcBef>
                <a:spcPts val="0"/>
              </a:spcBef>
              <a:spcAft>
                <a:spcPts val="0"/>
              </a:spcAft>
              <a:buClr>
                <a:srgbClr val="000000"/>
              </a:buClr>
              <a:buSzPts val="1800"/>
              <a:buFont typeface="Arial"/>
              <a:buNone/>
            </a:pPr>
            <a:r>
              <a:rPr lang="en-US" sz="1800" b="1"/>
              <a:t>Είναι αναγκαίες οι εξής διασαφήσεις:</a:t>
            </a:r>
            <a:endParaRPr sz="1800" b="1"/>
          </a:p>
          <a:p>
            <a:pPr marL="0" marR="0" lvl="0" indent="0" algn="l" rtl="0">
              <a:lnSpc>
                <a:spcPct val="115000"/>
              </a:lnSpc>
              <a:spcBef>
                <a:spcPts val="0"/>
              </a:spcBef>
              <a:spcAft>
                <a:spcPts val="0"/>
              </a:spcAft>
              <a:buClr>
                <a:srgbClr val="000000"/>
              </a:buClr>
              <a:buSzPts val="1800"/>
              <a:buFont typeface="Arial"/>
              <a:buNone/>
            </a:pPr>
            <a:endParaRPr sz="1800" b="1"/>
          </a:p>
          <a:p>
            <a:pPr marL="0" marR="0" lvl="0" indent="0" algn="l" rtl="0">
              <a:lnSpc>
                <a:spcPct val="115000"/>
              </a:lnSpc>
              <a:spcBef>
                <a:spcPts val="0"/>
              </a:spcBef>
              <a:spcAft>
                <a:spcPts val="0"/>
              </a:spcAft>
              <a:buNone/>
            </a:pPr>
            <a:r>
              <a:rPr lang="en-US" sz="1800" b="1"/>
              <a:t>3) Η Ε.E. ως ορόσημο για την εκπλήρωση μιας κοινής πολιτικής, οικονομικής και κοινωνικής εξέλιξης</a:t>
            </a:r>
            <a:endParaRPr sz="1800" b="1"/>
          </a:p>
          <a:p>
            <a:pPr marL="0" marR="0" lvl="0" indent="0" algn="l" rtl="0">
              <a:lnSpc>
                <a:spcPct val="115000"/>
              </a:lnSpc>
              <a:spcBef>
                <a:spcPts val="0"/>
              </a:spcBef>
              <a:spcAft>
                <a:spcPts val="0"/>
              </a:spcAft>
              <a:buNone/>
            </a:pPr>
            <a:r>
              <a:rPr lang="en-US" sz="1800">
                <a:solidFill>
                  <a:schemeClr val="dk1"/>
                </a:solidFill>
              </a:rPr>
              <a:t>  </a:t>
            </a:r>
            <a:endParaRPr sz="1800">
              <a:solidFill>
                <a:schemeClr val="dk1"/>
              </a:solidFill>
            </a:endParaRPr>
          </a:p>
          <a:p>
            <a:pPr marL="0" marR="0" lvl="0" indent="0" algn="l" rtl="0">
              <a:lnSpc>
                <a:spcPct val="115000"/>
              </a:lnSpc>
              <a:spcBef>
                <a:spcPts val="0"/>
              </a:spcBef>
              <a:spcAft>
                <a:spcPts val="0"/>
              </a:spcAft>
              <a:buNone/>
            </a:pPr>
            <a:r>
              <a:rPr lang="en-US" sz="1800">
                <a:solidFill>
                  <a:schemeClr val="dk1"/>
                </a:solidFill>
              </a:rPr>
              <a:t>  Η ευρωπαϊκή ιστορία </a:t>
            </a:r>
            <a:endParaRPr sz="1800">
              <a:solidFill>
                <a:schemeClr val="dk1"/>
              </a:solidFill>
            </a:endParaRPr>
          </a:p>
          <a:p>
            <a:pPr marL="0" marR="0" lvl="0" indent="0" algn="l" rtl="0">
              <a:lnSpc>
                <a:spcPct val="115000"/>
              </a:lnSpc>
              <a:spcBef>
                <a:spcPts val="0"/>
              </a:spcBef>
              <a:spcAft>
                <a:spcPts val="0"/>
              </a:spcAft>
              <a:buNone/>
            </a:pPr>
            <a:r>
              <a:rPr lang="en-US" sz="1800">
                <a:solidFill>
                  <a:schemeClr val="dk1"/>
                </a:solidFill>
              </a:rPr>
              <a:t>  υπήρξε μια αλυσίδα εξέλιξης που</a:t>
            </a:r>
            <a:endParaRPr sz="1800">
              <a:solidFill>
                <a:schemeClr val="dk1"/>
              </a:solidFill>
            </a:endParaRPr>
          </a:p>
          <a:p>
            <a:pPr marL="0" marR="0" lvl="0" indent="0" algn="l" rtl="0">
              <a:lnSpc>
                <a:spcPct val="115000"/>
              </a:lnSpc>
              <a:spcBef>
                <a:spcPts val="0"/>
              </a:spcBef>
              <a:spcAft>
                <a:spcPts val="0"/>
              </a:spcAft>
              <a:buNone/>
            </a:pPr>
            <a:r>
              <a:rPr lang="en-US" sz="1800">
                <a:solidFill>
                  <a:schemeClr val="dk1"/>
                </a:solidFill>
              </a:rPr>
              <a:t>  οδήγησε από τις πολυεθνικές </a:t>
            </a:r>
            <a:endParaRPr sz="1800">
              <a:solidFill>
                <a:schemeClr val="dk1"/>
              </a:solidFill>
            </a:endParaRPr>
          </a:p>
          <a:p>
            <a:pPr marL="0" marR="0" lvl="0" indent="0" algn="l" rtl="0">
              <a:lnSpc>
                <a:spcPct val="115000"/>
              </a:lnSpc>
              <a:spcBef>
                <a:spcPts val="0"/>
              </a:spcBef>
              <a:spcAft>
                <a:spcPts val="0"/>
              </a:spcAft>
              <a:buNone/>
            </a:pPr>
            <a:r>
              <a:rPr lang="en-US" sz="1800">
                <a:solidFill>
                  <a:schemeClr val="dk1"/>
                </a:solidFill>
              </a:rPr>
              <a:t>  αυτοκρατορίες στα έθνη κράτη</a:t>
            </a:r>
            <a:endParaRPr sz="1800">
              <a:solidFill>
                <a:schemeClr val="dk1"/>
              </a:solidFill>
            </a:endParaRPr>
          </a:p>
          <a:p>
            <a:pPr marL="0" marR="0" lvl="0" indent="0" algn="l" rtl="0">
              <a:lnSpc>
                <a:spcPct val="115000"/>
              </a:lnSpc>
              <a:spcBef>
                <a:spcPts val="0"/>
              </a:spcBef>
              <a:spcAft>
                <a:spcPts val="0"/>
              </a:spcAft>
              <a:buNone/>
            </a:pPr>
            <a:r>
              <a:rPr lang="en-US" sz="1800">
                <a:solidFill>
                  <a:schemeClr val="dk1"/>
                </a:solidFill>
              </a:rPr>
              <a:t>  μέσα από συνεχείς συγκρούσεις.</a:t>
            </a:r>
            <a:endParaRPr sz="1800">
              <a:solidFill>
                <a:schemeClr val="dk1"/>
              </a:solidFill>
            </a:endParaRPr>
          </a:p>
          <a:p>
            <a:pPr marL="0" marR="0" lvl="0" indent="0" algn="l" rtl="0">
              <a:lnSpc>
                <a:spcPct val="115000"/>
              </a:lnSpc>
              <a:spcBef>
                <a:spcPts val="0"/>
              </a:spcBef>
              <a:spcAft>
                <a:spcPts val="0"/>
              </a:spcAft>
              <a:buNone/>
            </a:pPr>
            <a:endParaRPr sz="1800">
              <a:solidFill>
                <a:schemeClr val="dk1"/>
              </a:solidFill>
            </a:endParaRPr>
          </a:p>
          <a:p>
            <a:pPr marL="0" marR="0" lvl="0" indent="0" algn="l" rtl="0">
              <a:lnSpc>
                <a:spcPct val="115000"/>
              </a:lnSpc>
              <a:spcBef>
                <a:spcPts val="0"/>
              </a:spcBef>
              <a:spcAft>
                <a:spcPts val="0"/>
              </a:spcAft>
              <a:buNone/>
            </a:pPr>
            <a:r>
              <a:rPr lang="en-US" sz="1800">
                <a:solidFill>
                  <a:schemeClr val="dk1"/>
                </a:solidFill>
              </a:rPr>
              <a:t>  </a:t>
            </a:r>
            <a:endParaRPr sz="1800">
              <a:solidFill>
                <a:schemeClr val="dk1"/>
              </a:solidFill>
            </a:endParaRPr>
          </a:p>
          <a:p>
            <a:pPr marL="0" marR="0" lvl="0" indent="0" algn="l" rtl="0">
              <a:lnSpc>
                <a:spcPct val="115000"/>
              </a:lnSpc>
              <a:spcBef>
                <a:spcPts val="0"/>
              </a:spcBef>
              <a:spcAft>
                <a:spcPts val="0"/>
              </a:spcAft>
              <a:buNone/>
            </a:pPr>
            <a:endParaRPr sz="1800">
              <a:solidFill>
                <a:schemeClr val="dk1"/>
              </a:solidFill>
            </a:endParaRPr>
          </a:p>
          <a:p>
            <a:pPr marL="0" marR="0" lvl="0" indent="0" algn="l" rtl="0">
              <a:lnSpc>
                <a:spcPct val="115000"/>
              </a:lnSpc>
              <a:spcBef>
                <a:spcPts val="0"/>
              </a:spcBef>
              <a:spcAft>
                <a:spcPts val="0"/>
              </a:spcAft>
              <a:buNone/>
            </a:pPr>
            <a:endParaRPr sz="1800">
              <a:solidFill>
                <a:schemeClr val="dk1"/>
              </a:solidFill>
            </a:endParaRPr>
          </a:p>
          <a:p>
            <a:pPr marL="0" marR="0" lvl="0" indent="0" algn="l" rtl="0">
              <a:lnSpc>
                <a:spcPct val="115000"/>
              </a:lnSpc>
              <a:spcBef>
                <a:spcPts val="0"/>
              </a:spcBef>
              <a:spcAft>
                <a:spcPts val="0"/>
              </a:spcAft>
              <a:buNone/>
            </a:pPr>
            <a:endParaRPr sz="1800">
              <a:solidFill>
                <a:schemeClr val="dk1"/>
              </a:solidFill>
            </a:endParaRPr>
          </a:p>
          <a:p>
            <a:pPr marL="0" marR="0" lvl="0" indent="0" algn="l" rtl="0">
              <a:lnSpc>
                <a:spcPct val="115000"/>
              </a:lnSpc>
              <a:spcBef>
                <a:spcPts val="0"/>
              </a:spcBef>
              <a:spcAft>
                <a:spcPts val="0"/>
              </a:spcAft>
              <a:buNone/>
            </a:pPr>
            <a:r>
              <a:rPr lang="en-US" sz="1800">
                <a:solidFill>
                  <a:schemeClr val="dk1"/>
                </a:solidFill>
              </a:rPr>
              <a:t>                                   (Bale, 2017) </a:t>
            </a:r>
            <a:endParaRPr sz="1800">
              <a:solidFill>
                <a:schemeClr val="dk1"/>
              </a:solidFill>
            </a:endParaRPr>
          </a:p>
          <a:p>
            <a:pPr marL="0" marR="0" lvl="0" indent="0" algn="l" rtl="0">
              <a:lnSpc>
                <a:spcPct val="115000"/>
              </a:lnSpc>
              <a:spcBef>
                <a:spcPts val="0"/>
              </a:spcBef>
              <a:spcAft>
                <a:spcPts val="0"/>
              </a:spcAft>
              <a:buNone/>
            </a:pPr>
            <a:endParaRPr sz="1800" b="1"/>
          </a:p>
          <a:p>
            <a:pPr marL="0" marR="0" lvl="0" indent="0" algn="l" rtl="0">
              <a:lnSpc>
                <a:spcPct val="115000"/>
              </a:lnSpc>
              <a:spcBef>
                <a:spcPts val="0"/>
              </a:spcBef>
              <a:spcAft>
                <a:spcPts val="0"/>
              </a:spcAft>
              <a:buNone/>
            </a:pPr>
            <a:endParaRPr sz="1800" b="1"/>
          </a:p>
          <a:p>
            <a:pPr marL="0" lvl="0" indent="0" algn="just" rtl="0">
              <a:lnSpc>
                <a:spcPct val="150000"/>
              </a:lnSpc>
              <a:spcBef>
                <a:spcPts val="0"/>
              </a:spcBef>
              <a:spcAft>
                <a:spcPts val="0"/>
              </a:spcAft>
              <a:buNone/>
            </a:pPr>
            <a:r>
              <a:rPr lang="en-US" sz="1900" b="1">
                <a:solidFill>
                  <a:schemeClr val="dk1"/>
                </a:solidFill>
              </a:rPr>
              <a:t>  </a:t>
            </a:r>
            <a:endParaRPr sz="1800" b="1">
              <a:solidFill>
                <a:schemeClr val="dk1"/>
              </a:solidFill>
            </a:endParaRPr>
          </a:p>
        </p:txBody>
      </p:sp>
      <p:grpSp>
        <p:nvGrpSpPr>
          <p:cNvPr id="608" name="Google Shape;608;g292a9acef56_0_393"/>
          <p:cNvGrpSpPr/>
          <p:nvPr/>
        </p:nvGrpSpPr>
        <p:grpSpPr>
          <a:xfrm>
            <a:off x="0" y="0"/>
            <a:ext cx="8985251" cy="611188"/>
            <a:chOff x="0" y="0"/>
            <a:chExt cx="5660" cy="385"/>
          </a:xfrm>
        </p:grpSpPr>
        <p:sp>
          <p:nvSpPr>
            <p:cNvPr id="609" name="Google Shape;609;g292a9acef56_0_393"/>
            <p:cNvSpPr/>
            <p:nvPr/>
          </p:nvSpPr>
          <p:spPr>
            <a:xfrm>
              <a:off x="0" y="0"/>
              <a:ext cx="300" cy="300"/>
            </a:xfrm>
            <a:prstGeom prst="rect">
              <a:avLst/>
            </a:prstGeom>
            <a:gradFill>
              <a:gsLst>
                <a:gs pos="0">
                  <a:srgbClr val="8EC000"/>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10" name="Google Shape;610;g292a9acef56_0_393"/>
            <p:cNvSpPr/>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11" name="Google Shape;611;g292a9acef56_0_393"/>
            <p:cNvSpPr/>
            <p:nvPr/>
          </p:nvSpPr>
          <p:spPr>
            <a:xfrm>
              <a:off x="258" y="85"/>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12" name="Google Shape;612;g292a9acef56_0_393"/>
            <p:cNvSpPr/>
            <p:nvPr/>
          </p:nvSpPr>
          <p:spPr>
            <a:xfrm>
              <a:off x="345" y="0"/>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13" name="Google Shape;613;g292a9acef56_0_393"/>
            <p:cNvSpPr/>
            <p:nvPr/>
          </p:nvSpPr>
          <p:spPr>
            <a:xfrm>
              <a:off x="345" y="85"/>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14" name="Google Shape;614;g292a9acef56_0_393"/>
            <p:cNvSpPr/>
            <p:nvPr/>
          </p:nvSpPr>
          <p:spPr>
            <a:xfrm>
              <a:off x="173" y="173"/>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15" name="Google Shape;615;g292a9acef56_0_393"/>
            <p:cNvSpPr/>
            <p:nvPr/>
          </p:nvSpPr>
          <p:spPr>
            <a:xfrm>
              <a:off x="83" y="86"/>
              <a:ext cx="0" cy="0"/>
            </a:xfrm>
            <a:prstGeom prst="rect">
              <a:avLst/>
            </a:prstGeom>
            <a:solidFill>
              <a:srgbClr val="96969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16" name="Google Shape;616;g292a9acef56_0_393"/>
            <p:cNvSpPr/>
            <p:nvPr/>
          </p:nvSpPr>
          <p:spPr>
            <a:xfrm>
              <a:off x="258" y="171"/>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17" name="Google Shape;617;g292a9acef56_0_393"/>
            <p:cNvSpPr/>
            <p:nvPr/>
          </p:nvSpPr>
          <p:spPr>
            <a:xfrm>
              <a:off x="173" y="258"/>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618" name="Google Shape;618;g292a9acef56_0_393"/>
          <p:cNvSpPr/>
          <p:nvPr/>
        </p:nvSpPr>
        <p:spPr>
          <a:xfrm>
            <a:off x="755650" y="546100"/>
            <a:ext cx="7416900" cy="5286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Times New Roman"/>
              <a:buNone/>
            </a:pPr>
            <a:r>
              <a:rPr lang="en-US" sz="1800" b="1" i="0" u="none" strike="noStrike" cap="none">
                <a:solidFill>
                  <a:schemeClr val="dk1"/>
                </a:solidFill>
                <a:latin typeface="Book Antiqua"/>
                <a:ea typeface="Book Antiqua"/>
                <a:cs typeface="Book Antiqua"/>
                <a:sym typeface="Book Antiqua"/>
              </a:rPr>
              <a:t>1. Εισαγωγικό μάθημα- </a:t>
            </a:r>
            <a:r>
              <a:rPr lang="en-US" sz="1800" b="1">
                <a:solidFill>
                  <a:schemeClr val="dk1"/>
                </a:solidFill>
                <a:latin typeface="Book Antiqua"/>
                <a:ea typeface="Book Antiqua"/>
                <a:cs typeface="Book Antiqua"/>
                <a:sym typeface="Book Antiqua"/>
              </a:rPr>
              <a:t>Ευρωπαϊκά Πολιτικά Συστήματα</a:t>
            </a:r>
            <a:endParaRPr sz="1800" b="0" i="0" u="none" strike="noStrike" cap="none">
              <a:solidFill>
                <a:schemeClr val="dk1"/>
              </a:solidFill>
              <a:latin typeface="Arial"/>
              <a:ea typeface="Arial"/>
              <a:cs typeface="Arial"/>
              <a:sym typeface="Arial"/>
            </a:endParaRPr>
          </a:p>
        </p:txBody>
      </p:sp>
      <p:pic>
        <p:nvPicPr>
          <p:cNvPr id="619" name="Google Shape;619;g292a9acef56_0_393"/>
          <p:cNvPicPr preferRelativeResize="0"/>
          <p:nvPr/>
        </p:nvPicPr>
        <p:blipFill>
          <a:blip r:embed="rId3">
            <a:alphaModFix/>
          </a:blip>
          <a:stretch>
            <a:fillRect/>
          </a:stretch>
        </p:blipFill>
        <p:spPr>
          <a:xfrm>
            <a:off x="4069775" y="2467600"/>
            <a:ext cx="4721051" cy="4270475"/>
          </a:xfrm>
          <a:prstGeom prst="rect">
            <a:avLst/>
          </a:prstGeom>
          <a:noFill/>
          <a:ln w="9525" cap="flat" cmpd="sng">
            <a:solidFill>
              <a:srgbClr val="000000"/>
            </a:solidFill>
            <a:prstDash val="solid"/>
            <a:miter lim="8000"/>
            <a:headEnd type="none" w="sm" len="sm"/>
            <a:tailEnd type="none" w="sm" len="sm"/>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25"/>
        <p:cNvGrpSpPr/>
        <p:nvPr/>
      </p:nvGrpSpPr>
      <p:grpSpPr>
        <a:xfrm>
          <a:off x="0" y="0"/>
          <a:ext cx="0" cy="0"/>
          <a:chOff x="0" y="0"/>
          <a:chExt cx="0" cy="0"/>
        </a:xfrm>
      </p:grpSpPr>
      <p:sp>
        <p:nvSpPr>
          <p:cNvPr id="626" name="Google Shape;626;g292a9acef56_0_411"/>
          <p:cNvSpPr/>
          <p:nvPr/>
        </p:nvSpPr>
        <p:spPr>
          <a:xfrm>
            <a:off x="176375" y="1074700"/>
            <a:ext cx="8893200" cy="57834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400"/>
              <a:buFont typeface="Times New Roman"/>
              <a:buNone/>
            </a:pPr>
            <a:r>
              <a:rPr lang="en-US" sz="1800" b="1" i="0" u="none" strike="noStrike" cap="none">
                <a:solidFill>
                  <a:srgbClr val="000000"/>
                </a:solidFill>
                <a:latin typeface="Arial"/>
                <a:ea typeface="Arial"/>
                <a:cs typeface="Arial"/>
                <a:sym typeface="Arial"/>
              </a:rPr>
              <a:t>Βασικές </a:t>
            </a:r>
            <a:r>
              <a:rPr lang="en-US" sz="1800" b="1"/>
              <a:t>έννοιες και εργαλεία του μαθήματος</a:t>
            </a:r>
            <a:endParaRPr sz="1800" b="1"/>
          </a:p>
          <a:p>
            <a:pPr marL="0" marR="0" lvl="0" indent="0" algn="l" rtl="0">
              <a:lnSpc>
                <a:spcPct val="115000"/>
              </a:lnSpc>
              <a:spcBef>
                <a:spcPts val="0"/>
              </a:spcBef>
              <a:spcAft>
                <a:spcPts val="0"/>
              </a:spcAft>
              <a:buClr>
                <a:srgbClr val="000000"/>
              </a:buClr>
              <a:buSzPts val="1800"/>
              <a:buFont typeface="Arial"/>
              <a:buNone/>
            </a:pPr>
            <a:r>
              <a:rPr lang="en-US" sz="1800" b="1"/>
              <a:t>Είναι αναγκαίες οι εξής διασαφήσεις:</a:t>
            </a:r>
            <a:endParaRPr sz="1800" b="1"/>
          </a:p>
          <a:p>
            <a:pPr marL="0" marR="0" lvl="0" indent="0" algn="l" rtl="0">
              <a:lnSpc>
                <a:spcPct val="115000"/>
              </a:lnSpc>
              <a:spcBef>
                <a:spcPts val="0"/>
              </a:spcBef>
              <a:spcAft>
                <a:spcPts val="0"/>
              </a:spcAft>
              <a:buClr>
                <a:srgbClr val="000000"/>
              </a:buClr>
              <a:buSzPts val="1800"/>
              <a:buFont typeface="Arial"/>
              <a:buNone/>
            </a:pPr>
            <a:endParaRPr sz="1800" b="1"/>
          </a:p>
          <a:p>
            <a:pPr marL="0" marR="0" lvl="0" indent="0" algn="l" rtl="0">
              <a:lnSpc>
                <a:spcPct val="115000"/>
              </a:lnSpc>
              <a:spcBef>
                <a:spcPts val="0"/>
              </a:spcBef>
              <a:spcAft>
                <a:spcPts val="0"/>
              </a:spcAft>
              <a:buNone/>
            </a:pPr>
            <a:r>
              <a:rPr lang="en-US" sz="1800" b="1"/>
              <a:t>3) Η Ε.E. ως ορόσημο για την εκπλήρωση μιας κοινής πολιτικής, οικονομικής και κοινωνικής εξέλιξης</a:t>
            </a:r>
            <a:endParaRPr sz="1800" b="1"/>
          </a:p>
          <a:p>
            <a:pPr marL="0" marR="0" lvl="0" indent="0" algn="l" rtl="0">
              <a:lnSpc>
                <a:spcPct val="115000"/>
              </a:lnSpc>
              <a:spcBef>
                <a:spcPts val="0"/>
              </a:spcBef>
              <a:spcAft>
                <a:spcPts val="0"/>
              </a:spcAft>
              <a:buNone/>
            </a:pPr>
            <a:r>
              <a:rPr lang="en-US" sz="1800">
                <a:solidFill>
                  <a:schemeClr val="dk1"/>
                </a:solidFill>
              </a:rPr>
              <a:t>  </a:t>
            </a:r>
            <a:endParaRPr sz="1800">
              <a:solidFill>
                <a:schemeClr val="dk1"/>
              </a:solidFill>
            </a:endParaRPr>
          </a:p>
          <a:p>
            <a:pPr marL="0" marR="0" lvl="0" indent="0" algn="l" rtl="0">
              <a:lnSpc>
                <a:spcPct val="115000"/>
              </a:lnSpc>
              <a:spcBef>
                <a:spcPts val="0"/>
              </a:spcBef>
              <a:spcAft>
                <a:spcPts val="0"/>
              </a:spcAft>
              <a:buNone/>
            </a:pPr>
            <a:r>
              <a:rPr lang="en-US" sz="1800">
                <a:solidFill>
                  <a:schemeClr val="dk1"/>
                </a:solidFill>
              </a:rPr>
              <a:t>  </a:t>
            </a:r>
            <a:endParaRPr sz="1800">
              <a:solidFill>
                <a:schemeClr val="dk1"/>
              </a:solidFill>
            </a:endParaRPr>
          </a:p>
          <a:p>
            <a:pPr marL="0" marR="0" lvl="0" indent="0" algn="l" rtl="0">
              <a:lnSpc>
                <a:spcPct val="115000"/>
              </a:lnSpc>
              <a:spcBef>
                <a:spcPts val="0"/>
              </a:spcBef>
              <a:spcAft>
                <a:spcPts val="0"/>
              </a:spcAft>
              <a:buNone/>
            </a:pPr>
            <a:r>
              <a:rPr lang="en-US" sz="1800">
                <a:solidFill>
                  <a:schemeClr val="dk1"/>
                </a:solidFill>
              </a:rPr>
              <a:t>   Παρά τη δημιουργία της ΕΟΚ</a:t>
            </a:r>
            <a:endParaRPr sz="1800">
              <a:solidFill>
                <a:schemeClr val="dk1"/>
              </a:solidFill>
            </a:endParaRPr>
          </a:p>
          <a:p>
            <a:pPr marL="0" marR="0" lvl="0" indent="0" algn="l" rtl="0">
              <a:lnSpc>
                <a:spcPct val="115000"/>
              </a:lnSpc>
              <a:spcBef>
                <a:spcPts val="0"/>
              </a:spcBef>
              <a:spcAft>
                <a:spcPts val="0"/>
              </a:spcAft>
              <a:buNone/>
            </a:pPr>
            <a:r>
              <a:rPr lang="en-US" sz="1800">
                <a:solidFill>
                  <a:schemeClr val="dk1"/>
                </a:solidFill>
              </a:rPr>
              <a:t>   (1957)  και </a:t>
            </a:r>
            <a:endParaRPr sz="1800">
              <a:solidFill>
                <a:schemeClr val="dk1"/>
              </a:solidFill>
            </a:endParaRPr>
          </a:p>
          <a:p>
            <a:pPr marL="0" marR="0" lvl="0" indent="0" algn="l" rtl="0">
              <a:lnSpc>
                <a:spcPct val="115000"/>
              </a:lnSpc>
              <a:spcBef>
                <a:spcPts val="0"/>
              </a:spcBef>
              <a:spcAft>
                <a:spcPts val="0"/>
              </a:spcAft>
              <a:buNone/>
            </a:pPr>
            <a:r>
              <a:rPr lang="en-US" sz="1800">
                <a:solidFill>
                  <a:schemeClr val="dk1"/>
                </a:solidFill>
              </a:rPr>
              <a:t>   μετέπειτα της Ε.Ε. (1993)</a:t>
            </a:r>
            <a:endParaRPr sz="1800">
              <a:solidFill>
                <a:schemeClr val="dk1"/>
              </a:solidFill>
            </a:endParaRPr>
          </a:p>
          <a:p>
            <a:pPr marL="0" marR="0" lvl="0" indent="0" algn="l" rtl="0">
              <a:lnSpc>
                <a:spcPct val="115000"/>
              </a:lnSpc>
              <a:spcBef>
                <a:spcPts val="0"/>
              </a:spcBef>
              <a:spcAft>
                <a:spcPts val="0"/>
              </a:spcAft>
              <a:buNone/>
            </a:pPr>
            <a:r>
              <a:rPr lang="en-US" sz="1800">
                <a:solidFill>
                  <a:schemeClr val="dk1"/>
                </a:solidFill>
              </a:rPr>
              <a:t>   μέχρι το 1991 υπήρξε η διαίρεση </a:t>
            </a:r>
            <a:endParaRPr sz="1800">
              <a:solidFill>
                <a:schemeClr val="dk1"/>
              </a:solidFill>
            </a:endParaRPr>
          </a:p>
          <a:p>
            <a:pPr marL="0" marR="0" lvl="0" indent="0" algn="l" rtl="0">
              <a:lnSpc>
                <a:spcPct val="115000"/>
              </a:lnSpc>
              <a:spcBef>
                <a:spcPts val="0"/>
              </a:spcBef>
              <a:spcAft>
                <a:spcPts val="0"/>
              </a:spcAft>
              <a:buNone/>
            </a:pPr>
            <a:r>
              <a:rPr lang="en-US" sz="1800">
                <a:solidFill>
                  <a:schemeClr val="dk1"/>
                </a:solidFill>
              </a:rPr>
              <a:t>   ανάμεσα σε δυτικά και ανατολικά</a:t>
            </a:r>
            <a:endParaRPr sz="1800">
              <a:solidFill>
                <a:schemeClr val="dk1"/>
              </a:solidFill>
            </a:endParaRPr>
          </a:p>
          <a:p>
            <a:pPr marL="0" marR="0" lvl="0" indent="0" algn="l" rtl="0">
              <a:lnSpc>
                <a:spcPct val="115000"/>
              </a:lnSpc>
              <a:spcBef>
                <a:spcPts val="0"/>
              </a:spcBef>
              <a:spcAft>
                <a:spcPts val="0"/>
              </a:spcAft>
              <a:buNone/>
            </a:pPr>
            <a:r>
              <a:rPr lang="en-US" sz="1800">
                <a:solidFill>
                  <a:schemeClr val="dk1"/>
                </a:solidFill>
              </a:rPr>
              <a:t>   κράτη (Ψυχρός Πόλεμος) ενώ </a:t>
            </a:r>
            <a:endParaRPr sz="1800">
              <a:solidFill>
                <a:schemeClr val="dk1"/>
              </a:solidFill>
            </a:endParaRPr>
          </a:p>
          <a:p>
            <a:pPr marL="0" marR="0" lvl="0" indent="0" algn="l" rtl="0">
              <a:lnSpc>
                <a:spcPct val="115000"/>
              </a:lnSpc>
              <a:spcBef>
                <a:spcPts val="0"/>
              </a:spcBef>
              <a:spcAft>
                <a:spcPts val="0"/>
              </a:spcAft>
              <a:buNone/>
            </a:pPr>
            <a:r>
              <a:rPr lang="en-US" sz="1800">
                <a:solidFill>
                  <a:schemeClr val="dk1"/>
                </a:solidFill>
              </a:rPr>
              <a:t>   μέχρι σήμερα τα Δυτικά Βαλκάνια</a:t>
            </a:r>
            <a:endParaRPr sz="1800">
              <a:solidFill>
                <a:schemeClr val="dk1"/>
              </a:solidFill>
            </a:endParaRPr>
          </a:p>
          <a:p>
            <a:pPr marL="0" marR="0" lvl="0" indent="0" algn="l" rtl="0">
              <a:lnSpc>
                <a:spcPct val="115000"/>
              </a:lnSpc>
              <a:spcBef>
                <a:spcPts val="0"/>
              </a:spcBef>
              <a:spcAft>
                <a:spcPts val="0"/>
              </a:spcAft>
              <a:buNone/>
            </a:pPr>
            <a:r>
              <a:rPr lang="en-US" sz="1800">
                <a:solidFill>
                  <a:schemeClr val="dk1"/>
                </a:solidFill>
              </a:rPr>
              <a:t>   παραμένουν εκτός Ε.Ε.  </a:t>
            </a:r>
            <a:endParaRPr sz="1800">
              <a:solidFill>
                <a:schemeClr val="dk1"/>
              </a:solidFill>
            </a:endParaRPr>
          </a:p>
          <a:p>
            <a:pPr marL="0" marR="0" lvl="0" indent="0" algn="l" rtl="0">
              <a:lnSpc>
                <a:spcPct val="115000"/>
              </a:lnSpc>
              <a:spcBef>
                <a:spcPts val="0"/>
              </a:spcBef>
              <a:spcAft>
                <a:spcPts val="0"/>
              </a:spcAft>
              <a:buNone/>
            </a:pPr>
            <a:endParaRPr sz="1800" b="1"/>
          </a:p>
          <a:p>
            <a:pPr marL="0" marR="0" lvl="0" indent="0" algn="l" rtl="0">
              <a:lnSpc>
                <a:spcPct val="115000"/>
              </a:lnSpc>
              <a:spcBef>
                <a:spcPts val="0"/>
              </a:spcBef>
              <a:spcAft>
                <a:spcPts val="0"/>
              </a:spcAft>
              <a:buNone/>
            </a:pPr>
            <a:endParaRPr sz="1800" b="1"/>
          </a:p>
          <a:p>
            <a:pPr marL="0" lvl="0" indent="0" algn="just" rtl="0">
              <a:lnSpc>
                <a:spcPct val="150000"/>
              </a:lnSpc>
              <a:spcBef>
                <a:spcPts val="0"/>
              </a:spcBef>
              <a:spcAft>
                <a:spcPts val="0"/>
              </a:spcAft>
              <a:buNone/>
            </a:pPr>
            <a:r>
              <a:rPr lang="en-US" sz="1900" b="1">
                <a:solidFill>
                  <a:schemeClr val="dk1"/>
                </a:solidFill>
              </a:rPr>
              <a:t>  </a:t>
            </a:r>
            <a:endParaRPr sz="1800" b="1">
              <a:solidFill>
                <a:schemeClr val="dk1"/>
              </a:solidFill>
            </a:endParaRPr>
          </a:p>
        </p:txBody>
      </p:sp>
      <p:grpSp>
        <p:nvGrpSpPr>
          <p:cNvPr id="627" name="Google Shape;627;g292a9acef56_0_411"/>
          <p:cNvGrpSpPr/>
          <p:nvPr/>
        </p:nvGrpSpPr>
        <p:grpSpPr>
          <a:xfrm>
            <a:off x="0" y="0"/>
            <a:ext cx="8985251" cy="611188"/>
            <a:chOff x="0" y="0"/>
            <a:chExt cx="5660" cy="385"/>
          </a:xfrm>
        </p:grpSpPr>
        <p:sp>
          <p:nvSpPr>
            <p:cNvPr id="628" name="Google Shape;628;g292a9acef56_0_411"/>
            <p:cNvSpPr/>
            <p:nvPr/>
          </p:nvSpPr>
          <p:spPr>
            <a:xfrm>
              <a:off x="0" y="0"/>
              <a:ext cx="300" cy="300"/>
            </a:xfrm>
            <a:prstGeom prst="rect">
              <a:avLst/>
            </a:prstGeom>
            <a:gradFill>
              <a:gsLst>
                <a:gs pos="0">
                  <a:srgbClr val="8EC000"/>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29" name="Google Shape;629;g292a9acef56_0_411"/>
            <p:cNvSpPr/>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30" name="Google Shape;630;g292a9acef56_0_411"/>
            <p:cNvSpPr/>
            <p:nvPr/>
          </p:nvSpPr>
          <p:spPr>
            <a:xfrm>
              <a:off x="258" y="85"/>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31" name="Google Shape;631;g292a9acef56_0_411"/>
            <p:cNvSpPr/>
            <p:nvPr/>
          </p:nvSpPr>
          <p:spPr>
            <a:xfrm>
              <a:off x="345" y="0"/>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32" name="Google Shape;632;g292a9acef56_0_411"/>
            <p:cNvSpPr/>
            <p:nvPr/>
          </p:nvSpPr>
          <p:spPr>
            <a:xfrm>
              <a:off x="345" y="85"/>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33" name="Google Shape;633;g292a9acef56_0_411"/>
            <p:cNvSpPr/>
            <p:nvPr/>
          </p:nvSpPr>
          <p:spPr>
            <a:xfrm>
              <a:off x="173" y="173"/>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34" name="Google Shape;634;g292a9acef56_0_411"/>
            <p:cNvSpPr/>
            <p:nvPr/>
          </p:nvSpPr>
          <p:spPr>
            <a:xfrm>
              <a:off x="83" y="86"/>
              <a:ext cx="0" cy="0"/>
            </a:xfrm>
            <a:prstGeom prst="rect">
              <a:avLst/>
            </a:prstGeom>
            <a:solidFill>
              <a:srgbClr val="96969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35" name="Google Shape;635;g292a9acef56_0_411"/>
            <p:cNvSpPr/>
            <p:nvPr/>
          </p:nvSpPr>
          <p:spPr>
            <a:xfrm>
              <a:off x="258" y="171"/>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36" name="Google Shape;636;g292a9acef56_0_411"/>
            <p:cNvSpPr/>
            <p:nvPr/>
          </p:nvSpPr>
          <p:spPr>
            <a:xfrm>
              <a:off x="173" y="258"/>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637" name="Google Shape;637;g292a9acef56_0_411"/>
          <p:cNvSpPr/>
          <p:nvPr/>
        </p:nvSpPr>
        <p:spPr>
          <a:xfrm>
            <a:off x="755650" y="546100"/>
            <a:ext cx="7416900" cy="5286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Times New Roman"/>
              <a:buNone/>
            </a:pPr>
            <a:r>
              <a:rPr lang="en-US" sz="1800" b="1" i="0" u="none" strike="noStrike" cap="none">
                <a:solidFill>
                  <a:schemeClr val="dk1"/>
                </a:solidFill>
                <a:latin typeface="Book Antiqua"/>
                <a:ea typeface="Book Antiqua"/>
                <a:cs typeface="Book Antiqua"/>
                <a:sym typeface="Book Antiqua"/>
              </a:rPr>
              <a:t>1. Εισαγωγικό μάθημα- </a:t>
            </a:r>
            <a:r>
              <a:rPr lang="en-US" sz="1800" b="1">
                <a:solidFill>
                  <a:schemeClr val="dk1"/>
                </a:solidFill>
                <a:latin typeface="Book Antiqua"/>
                <a:ea typeface="Book Antiqua"/>
                <a:cs typeface="Book Antiqua"/>
                <a:sym typeface="Book Antiqua"/>
              </a:rPr>
              <a:t>Ευρωπαϊκά Πολιτικά Συστήματα</a:t>
            </a:r>
            <a:endParaRPr sz="1800" b="0" i="0" u="none" strike="noStrike" cap="none">
              <a:solidFill>
                <a:schemeClr val="dk1"/>
              </a:solidFill>
              <a:latin typeface="Arial"/>
              <a:ea typeface="Arial"/>
              <a:cs typeface="Arial"/>
              <a:sym typeface="Arial"/>
            </a:endParaRPr>
          </a:p>
        </p:txBody>
      </p:sp>
      <p:pic>
        <p:nvPicPr>
          <p:cNvPr id="638" name="Google Shape;638;g292a9acef56_0_411"/>
          <p:cNvPicPr preferRelativeResize="0"/>
          <p:nvPr/>
        </p:nvPicPr>
        <p:blipFill>
          <a:blip r:embed="rId3">
            <a:alphaModFix/>
          </a:blip>
          <a:stretch>
            <a:fillRect/>
          </a:stretch>
        </p:blipFill>
        <p:spPr>
          <a:xfrm>
            <a:off x="3949896" y="2772829"/>
            <a:ext cx="4880725" cy="3936451"/>
          </a:xfrm>
          <a:prstGeom prst="rect">
            <a:avLst/>
          </a:prstGeom>
          <a:noFill/>
          <a:ln w="9525" cap="flat" cmpd="sng">
            <a:solidFill>
              <a:srgbClr val="000000"/>
            </a:solidFill>
            <a:prstDash val="solid"/>
            <a:miter lim="8000"/>
            <a:headEnd type="none" w="sm" len="sm"/>
            <a:tailEnd type="none" w="sm" len="sm"/>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44"/>
        <p:cNvGrpSpPr/>
        <p:nvPr/>
      </p:nvGrpSpPr>
      <p:grpSpPr>
        <a:xfrm>
          <a:off x="0" y="0"/>
          <a:ext cx="0" cy="0"/>
          <a:chOff x="0" y="0"/>
          <a:chExt cx="0" cy="0"/>
        </a:xfrm>
      </p:grpSpPr>
      <p:sp>
        <p:nvSpPr>
          <p:cNvPr id="645" name="Google Shape;645;g292a9acef56_0_430"/>
          <p:cNvSpPr/>
          <p:nvPr/>
        </p:nvSpPr>
        <p:spPr>
          <a:xfrm>
            <a:off x="176375" y="1074700"/>
            <a:ext cx="8893200" cy="57834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400"/>
              <a:buFont typeface="Times New Roman"/>
              <a:buNone/>
            </a:pPr>
            <a:r>
              <a:rPr lang="en-US" sz="1800" b="1" i="0" u="none" strike="noStrike" cap="none">
                <a:solidFill>
                  <a:srgbClr val="000000"/>
                </a:solidFill>
                <a:latin typeface="Arial"/>
                <a:ea typeface="Arial"/>
                <a:cs typeface="Arial"/>
                <a:sym typeface="Arial"/>
              </a:rPr>
              <a:t>Βασικές </a:t>
            </a:r>
            <a:r>
              <a:rPr lang="en-US" sz="1800" b="1"/>
              <a:t>έννοιες και εργαλεία του μαθήματος</a:t>
            </a:r>
            <a:endParaRPr sz="1800" b="1"/>
          </a:p>
          <a:p>
            <a:pPr marL="0" marR="0" lvl="0" indent="0" algn="l" rtl="0">
              <a:lnSpc>
                <a:spcPct val="115000"/>
              </a:lnSpc>
              <a:spcBef>
                <a:spcPts val="0"/>
              </a:spcBef>
              <a:spcAft>
                <a:spcPts val="0"/>
              </a:spcAft>
              <a:buClr>
                <a:srgbClr val="000000"/>
              </a:buClr>
              <a:buSzPts val="1800"/>
              <a:buFont typeface="Arial"/>
              <a:buNone/>
            </a:pPr>
            <a:r>
              <a:rPr lang="en-US" sz="1800" b="1"/>
              <a:t>Είναι αναγκαίες οι εξής διασαφήσεις:</a:t>
            </a:r>
            <a:endParaRPr sz="1800" b="1"/>
          </a:p>
          <a:p>
            <a:pPr marL="0" marR="0" lvl="0" indent="0" algn="l" rtl="0">
              <a:lnSpc>
                <a:spcPct val="115000"/>
              </a:lnSpc>
              <a:spcBef>
                <a:spcPts val="0"/>
              </a:spcBef>
              <a:spcAft>
                <a:spcPts val="0"/>
              </a:spcAft>
              <a:buClr>
                <a:srgbClr val="000000"/>
              </a:buClr>
              <a:buSzPts val="1800"/>
              <a:buFont typeface="Arial"/>
              <a:buNone/>
            </a:pPr>
            <a:endParaRPr sz="1800" b="1"/>
          </a:p>
          <a:p>
            <a:pPr marL="0" marR="0" lvl="0" indent="0" algn="l" rtl="0">
              <a:lnSpc>
                <a:spcPct val="115000"/>
              </a:lnSpc>
              <a:spcBef>
                <a:spcPts val="0"/>
              </a:spcBef>
              <a:spcAft>
                <a:spcPts val="0"/>
              </a:spcAft>
              <a:buNone/>
            </a:pPr>
            <a:r>
              <a:rPr lang="en-US" sz="1800" b="1"/>
              <a:t>3) Η Ε.E. ως ορόσημο για την εκπλήρωση μιας κοινής πολιτικής, οικονομικής και κοινωνικής εξέλιξης</a:t>
            </a:r>
            <a:endParaRPr sz="1800" b="1"/>
          </a:p>
          <a:p>
            <a:pPr marL="0" marR="0" lvl="0" indent="0" algn="l" rtl="0">
              <a:lnSpc>
                <a:spcPct val="115000"/>
              </a:lnSpc>
              <a:spcBef>
                <a:spcPts val="0"/>
              </a:spcBef>
              <a:spcAft>
                <a:spcPts val="0"/>
              </a:spcAft>
              <a:buNone/>
            </a:pPr>
            <a:r>
              <a:rPr lang="en-US" sz="1800">
                <a:solidFill>
                  <a:schemeClr val="dk1"/>
                </a:solidFill>
              </a:rPr>
              <a:t>  </a:t>
            </a:r>
            <a:endParaRPr sz="1800">
              <a:solidFill>
                <a:schemeClr val="dk1"/>
              </a:solidFill>
            </a:endParaRPr>
          </a:p>
          <a:p>
            <a:pPr marL="0" marR="0" lvl="0" indent="0" algn="l" rtl="0">
              <a:lnSpc>
                <a:spcPct val="115000"/>
              </a:lnSpc>
              <a:spcBef>
                <a:spcPts val="0"/>
              </a:spcBef>
              <a:spcAft>
                <a:spcPts val="0"/>
              </a:spcAft>
              <a:buNone/>
            </a:pPr>
            <a:r>
              <a:rPr lang="en-US" sz="1800">
                <a:solidFill>
                  <a:schemeClr val="dk1"/>
                </a:solidFill>
              </a:rPr>
              <a:t>  Παρά το τεράστιο αντίκτυπο της Ε.Ε. ως προς μια εναρμόνιση της λειτουργίας των πολιτικών συστημάτων των κρατών μελών, στο μάθημα δε θα εστιάσουμε μόνο στο</a:t>
            </a:r>
            <a:endParaRPr sz="1800">
              <a:solidFill>
                <a:schemeClr val="dk1"/>
              </a:solidFill>
            </a:endParaRPr>
          </a:p>
          <a:p>
            <a:pPr marL="0" marR="0" lvl="0" indent="0" algn="l" rtl="0">
              <a:lnSpc>
                <a:spcPct val="115000"/>
              </a:lnSpc>
              <a:spcBef>
                <a:spcPts val="0"/>
              </a:spcBef>
              <a:spcAft>
                <a:spcPts val="0"/>
              </a:spcAft>
              <a:buNone/>
            </a:pPr>
            <a:r>
              <a:rPr lang="en-US" sz="1800">
                <a:solidFill>
                  <a:schemeClr val="dk1"/>
                </a:solidFill>
              </a:rPr>
              <a:t>κοινοτικό πλαίσιο. </a:t>
            </a:r>
            <a:endParaRPr sz="1800">
              <a:solidFill>
                <a:schemeClr val="dk1"/>
              </a:solidFill>
            </a:endParaRPr>
          </a:p>
          <a:p>
            <a:pPr marL="0" marR="0" lvl="0" indent="0" algn="l" rtl="0">
              <a:lnSpc>
                <a:spcPct val="115000"/>
              </a:lnSpc>
              <a:spcBef>
                <a:spcPts val="0"/>
              </a:spcBef>
              <a:spcAft>
                <a:spcPts val="0"/>
              </a:spcAft>
              <a:buNone/>
            </a:pPr>
            <a:endParaRPr sz="1800">
              <a:solidFill>
                <a:schemeClr val="dk1"/>
              </a:solidFill>
            </a:endParaRPr>
          </a:p>
          <a:p>
            <a:pPr marL="0" marR="0" lvl="0" indent="0" algn="l" rtl="0">
              <a:lnSpc>
                <a:spcPct val="115000"/>
              </a:lnSpc>
              <a:spcBef>
                <a:spcPts val="0"/>
              </a:spcBef>
              <a:spcAft>
                <a:spcPts val="0"/>
              </a:spcAft>
              <a:buNone/>
            </a:pPr>
            <a:r>
              <a:rPr lang="en-US" sz="1800">
                <a:solidFill>
                  <a:schemeClr val="dk1"/>
                </a:solidFill>
              </a:rPr>
              <a:t>  Ο στόχος είναι να συμπεριλάβουμε όσι γίνεται περισσότερες διαφορετικές εκδοχές στα πλαίσια του ευρύτερου ευρωπαϊκού χώρου. </a:t>
            </a:r>
            <a:endParaRPr sz="1800">
              <a:solidFill>
                <a:schemeClr val="dk1"/>
              </a:solidFill>
            </a:endParaRPr>
          </a:p>
          <a:p>
            <a:pPr marL="0" marR="0" lvl="0" indent="0" algn="l" rtl="0">
              <a:lnSpc>
                <a:spcPct val="115000"/>
              </a:lnSpc>
              <a:spcBef>
                <a:spcPts val="0"/>
              </a:spcBef>
              <a:spcAft>
                <a:spcPts val="0"/>
              </a:spcAft>
              <a:buNone/>
            </a:pPr>
            <a:r>
              <a:rPr lang="en-US" sz="1800">
                <a:solidFill>
                  <a:schemeClr val="dk1"/>
                </a:solidFill>
              </a:rPr>
              <a:t>  </a:t>
            </a:r>
            <a:endParaRPr sz="1800">
              <a:solidFill>
                <a:schemeClr val="dk1"/>
              </a:solidFill>
            </a:endParaRPr>
          </a:p>
          <a:p>
            <a:pPr marL="0" marR="0" lvl="0" indent="0" algn="l" rtl="0">
              <a:lnSpc>
                <a:spcPct val="115000"/>
              </a:lnSpc>
              <a:spcBef>
                <a:spcPts val="0"/>
              </a:spcBef>
              <a:spcAft>
                <a:spcPts val="0"/>
              </a:spcAft>
              <a:buNone/>
            </a:pPr>
            <a:endParaRPr sz="1800" b="1"/>
          </a:p>
          <a:p>
            <a:pPr marL="0" marR="0" lvl="0" indent="0" algn="l" rtl="0">
              <a:lnSpc>
                <a:spcPct val="115000"/>
              </a:lnSpc>
              <a:spcBef>
                <a:spcPts val="0"/>
              </a:spcBef>
              <a:spcAft>
                <a:spcPts val="0"/>
              </a:spcAft>
              <a:buNone/>
            </a:pPr>
            <a:endParaRPr sz="1800" b="1"/>
          </a:p>
          <a:p>
            <a:pPr marL="0" lvl="0" indent="0" algn="just" rtl="0">
              <a:lnSpc>
                <a:spcPct val="150000"/>
              </a:lnSpc>
              <a:spcBef>
                <a:spcPts val="0"/>
              </a:spcBef>
              <a:spcAft>
                <a:spcPts val="0"/>
              </a:spcAft>
              <a:buNone/>
            </a:pPr>
            <a:r>
              <a:rPr lang="en-US" sz="1900" b="1">
                <a:solidFill>
                  <a:schemeClr val="dk1"/>
                </a:solidFill>
              </a:rPr>
              <a:t>  </a:t>
            </a:r>
            <a:endParaRPr sz="1800" b="1">
              <a:solidFill>
                <a:schemeClr val="dk1"/>
              </a:solidFill>
            </a:endParaRPr>
          </a:p>
        </p:txBody>
      </p:sp>
      <p:grpSp>
        <p:nvGrpSpPr>
          <p:cNvPr id="646" name="Google Shape;646;g292a9acef56_0_430"/>
          <p:cNvGrpSpPr/>
          <p:nvPr/>
        </p:nvGrpSpPr>
        <p:grpSpPr>
          <a:xfrm>
            <a:off x="0" y="0"/>
            <a:ext cx="8985251" cy="611188"/>
            <a:chOff x="0" y="0"/>
            <a:chExt cx="5660" cy="385"/>
          </a:xfrm>
        </p:grpSpPr>
        <p:sp>
          <p:nvSpPr>
            <p:cNvPr id="647" name="Google Shape;647;g292a9acef56_0_430"/>
            <p:cNvSpPr/>
            <p:nvPr/>
          </p:nvSpPr>
          <p:spPr>
            <a:xfrm>
              <a:off x="0" y="0"/>
              <a:ext cx="300" cy="300"/>
            </a:xfrm>
            <a:prstGeom prst="rect">
              <a:avLst/>
            </a:prstGeom>
            <a:gradFill>
              <a:gsLst>
                <a:gs pos="0">
                  <a:srgbClr val="8EC000"/>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48" name="Google Shape;648;g292a9acef56_0_430"/>
            <p:cNvSpPr/>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49" name="Google Shape;649;g292a9acef56_0_430"/>
            <p:cNvSpPr/>
            <p:nvPr/>
          </p:nvSpPr>
          <p:spPr>
            <a:xfrm>
              <a:off x="258" y="85"/>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50" name="Google Shape;650;g292a9acef56_0_430"/>
            <p:cNvSpPr/>
            <p:nvPr/>
          </p:nvSpPr>
          <p:spPr>
            <a:xfrm>
              <a:off x="345" y="0"/>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51" name="Google Shape;651;g292a9acef56_0_430"/>
            <p:cNvSpPr/>
            <p:nvPr/>
          </p:nvSpPr>
          <p:spPr>
            <a:xfrm>
              <a:off x="345" y="85"/>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52" name="Google Shape;652;g292a9acef56_0_430"/>
            <p:cNvSpPr/>
            <p:nvPr/>
          </p:nvSpPr>
          <p:spPr>
            <a:xfrm>
              <a:off x="173" y="173"/>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53" name="Google Shape;653;g292a9acef56_0_430"/>
            <p:cNvSpPr/>
            <p:nvPr/>
          </p:nvSpPr>
          <p:spPr>
            <a:xfrm>
              <a:off x="83" y="86"/>
              <a:ext cx="0" cy="0"/>
            </a:xfrm>
            <a:prstGeom prst="rect">
              <a:avLst/>
            </a:prstGeom>
            <a:solidFill>
              <a:srgbClr val="96969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54" name="Google Shape;654;g292a9acef56_0_430"/>
            <p:cNvSpPr/>
            <p:nvPr/>
          </p:nvSpPr>
          <p:spPr>
            <a:xfrm>
              <a:off x="258" y="171"/>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55" name="Google Shape;655;g292a9acef56_0_430"/>
            <p:cNvSpPr/>
            <p:nvPr/>
          </p:nvSpPr>
          <p:spPr>
            <a:xfrm>
              <a:off x="173" y="258"/>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656" name="Google Shape;656;g292a9acef56_0_430"/>
          <p:cNvSpPr/>
          <p:nvPr/>
        </p:nvSpPr>
        <p:spPr>
          <a:xfrm>
            <a:off x="755650" y="546100"/>
            <a:ext cx="7416900" cy="5286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Times New Roman"/>
              <a:buNone/>
            </a:pPr>
            <a:r>
              <a:rPr lang="en-US" sz="1800" b="1" i="0" u="none" strike="noStrike" cap="none">
                <a:solidFill>
                  <a:schemeClr val="dk1"/>
                </a:solidFill>
                <a:latin typeface="Book Antiqua"/>
                <a:ea typeface="Book Antiqua"/>
                <a:cs typeface="Book Antiqua"/>
                <a:sym typeface="Book Antiqua"/>
              </a:rPr>
              <a:t>1. Εισαγωγικό μάθημα- </a:t>
            </a:r>
            <a:r>
              <a:rPr lang="en-US" sz="1800" b="1">
                <a:solidFill>
                  <a:schemeClr val="dk1"/>
                </a:solidFill>
                <a:latin typeface="Book Antiqua"/>
                <a:ea typeface="Book Antiqua"/>
                <a:cs typeface="Book Antiqua"/>
                <a:sym typeface="Book Antiqua"/>
              </a:rPr>
              <a:t>Ευρωπαϊκά Πολιτικά Συστήματα</a:t>
            </a:r>
            <a:endParaRPr sz="1800" b="0"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62"/>
        <p:cNvGrpSpPr/>
        <p:nvPr/>
      </p:nvGrpSpPr>
      <p:grpSpPr>
        <a:xfrm>
          <a:off x="0" y="0"/>
          <a:ext cx="0" cy="0"/>
          <a:chOff x="0" y="0"/>
          <a:chExt cx="0" cy="0"/>
        </a:xfrm>
      </p:grpSpPr>
      <p:sp>
        <p:nvSpPr>
          <p:cNvPr id="663" name="Google Shape;663;g292a9acef56_0_485"/>
          <p:cNvSpPr/>
          <p:nvPr/>
        </p:nvSpPr>
        <p:spPr>
          <a:xfrm>
            <a:off x="176375" y="1074700"/>
            <a:ext cx="8893200" cy="57834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400"/>
              <a:buFont typeface="Times New Roman"/>
              <a:buNone/>
            </a:pPr>
            <a:r>
              <a:rPr lang="en-US" sz="1800" b="1" i="0" u="none" strike="noStrike" cap="none">
                <a:solidFill>
                  <a:srgbClr val="000000"/>
                </a:solidFill>
                <a:latin typeface="Arial"/>
                <a:ea typeface="Arial"/>
                <a:cs typeface="Arial"/>
                <a:sym typeface="Arial"/>
              </a:rPr>
              <a:t>Βασικές </a:t>
            </a:r>
            <a:r>
              <a:rPr lang="en-US" sz="1800" b="1"/>
              <a:t>έννοιες και εργαλεία του μαθήματος</a:t>
            </a:r>
            <a:endParaRPr sz="1800" b="1"/>
          </a:p>
          <a:p>
            <a:pPr marL="0" marR="0" lvl="0" indent="0" algn="l" rtl="0">
              <a:lnSpc>
                <a:spcPct val="115000"/>
              </a:lnSpc>
              <a:spcBef>
                <a:spcPts val="0"/>
              </a:spcBef>
              <a:spcAft>
                <a:spcPts val="0"/>
              </a:spcAft>
              <a:buClr>
                <a:srgbClr val="000000"/>
              </a:buClr>
              <a:buSzPts val="1400"/>
              <a:buFont typeface="Times New Roman"/>
              <a:buNone/>
            </a:pPr>
            <a:endParaRPr sz="1800" b="1"/>
          </a:p>
          <a:p>
            <a:pPr marL="0" marR="0" lvl="0" indent="0" algn="l" rtl="0">
              <a:lnSpc>
                <a:spcPct val="115000"/>
              </a:lnSpc>
              <a:spcBef>
                <a:spcPts val="0"/>
              </a:spcBef>
              <a:spcAft>
                <a:spcPts val="0"/>
              </a:spcAft>
              <a:buClr>
                <a:srgbClr val="000000"/>
              </a:buClr>
              <a:buSzPts val="1400"/>
              <a:buFont typeface="Times New Roman"/>
              <a:buNone/>
            </a:pPr>
            <a:r>
              <a:rPr lang="en-US" sz="1800">
                <a:solidFill>
                  <a:schemeClr val="dk1"/>
                </a:solidFill>
              </a:rPr>
              <a:t>  </a:t>
            </a:r>
            <a:r>
              <a:rPr lang="en-US" sz="2000" b="1">
                <a:solidFill>
                  <a:schemeClr val="dk1"/>
                </a:solidFill>
              </a:rPr>
              <a:t>σκοπός/ γνωστικό αντικείμενο μαθήματος</a:t>
            </a:r>
            <a:endParaRPr sz="2000" b="1">
              <a:solidFill>
                <a:schemeClr val="dk1"/>
              </a:solidFill>
            </a:endParaRPr>
          </a:p>
          <a:p>
            <a:pPr marL="0" lvl="0" indent="0" algn="just" rtl="0">
              <a:lnSpc>
                <a:spcPct val="115000"/>
              </a:lnSpc>
              <a:spcBef>
                <a:spcPts val="0"/>
              </a:spcBef>
              <a:spcAft>
                <a:spcPts val="0"/>
              </a:spcAft>
              <a:buClr>
                <a:schemeClr val="dk1"/>
              </a:buClr>
              <a:buSzPts val="1100"/>
              <a:buFont typeface="Arial"/>
              <a:buNone/>
            </a:pPr>
            <a:endParaRPr sz="2000" b="1">
              <a:solidFill>
                <a:schemeClr val="dk1"/>
              </a:solidFill>
            </a:endParaRPr>
          </a:p>
          <a:p>
            <a:pPr marL="457200" lvl="0" indent="-355600" algn="just" rtl="0">
              <a:lnSpc>
                <a:spcPct val="115000"/>
              </a:lnSpc>
              <a:spcBef>
                <a:spcPts val="0"/>
              </a:spcBef>
              <a:spcAft>
                <a:spcPts val="0"/>
              </a:spcAft>
              <a:buClr>
                <a:schemeClr val="dk1"/>
              </a:buClr>
              <a:buSzPts val="2000"/>
              <a:buChar char="-"/>
            </a:pPr>
            <a:r>
              <a:rPr lang="en-US" sz="2000" b="1">
                <a:solidFill>
                  <a:schemeClr val="dk1"/>
                </a:solidFill>
              </a:rPr>
              <a:t>Ο σκοπός του μαθήματος είναι η συγκριτική προσέγγιση ενός όσο γίνεται μεγαλύτερου αριθμού πολιτικών συστημάτων στον ευρωπαϊκό χώρο, με έμφαση στην Ε.Ε. αλλά και εκτός αυτής. Υπάρχουν δύο βασικοί άξονες για το περιεχόμενο του μαθήματος. Ο πρώτος είναι θεματικός και αφορά την εμβάθυνση σε κομβικές διαστάσεις των πολιτικών συστημάτων (άσκηση, εξουσίας, διακυβέρνηση, εκλογές, κομματικό σύστημα, ΜΜΕ, κοινωνία πολιτών). Ο δεύτερος άξονας αφορά τη μελέτη περιπτώσεων σε μια λογική σύνδεσης χωρών με βάση ομοιότητες αλλά και του ρόλου τους στην πολιτική και οικονομική εξέλιξη του ευρωπαϊκού χώρου. </a:t>
            </a:r>
            <a:endParaRPr sz="1800">
              <a:solidFill>
                <a:schemeClr val="dk1"/>
              </a:solidFill>
            </a:endParaRPr>
          </a:p>
          <a:p>
            <a:pPr marL="0" marR="0" lvl="0" indent="0" algn="l" rtl="0">
              <a:lnSpc>
                <a:spcPct val="115000"/>
              </a:lnSpc>
              <a:spcBef>
                <a:spcPts val="0"/>
              </a:spcBef>
              <a:spcAft>
                <a:spcPts val="0"/>
              </a:spcAft>
              <a:buNone/>
            </a:pPr>
            <a:endParaRPr sz="1800" b="1"/>
          </a:p>
          <a:p>
            <a:pPr marL="0" marR="0" lvl="0" indent="0" algn="l" rtl="0">
              <a:lnSpc>
                <a:spcPct val="115000"/>
              </a:lnSpc>
              <a:spcBef>
                <a:spcPts val="0"/>
              </a:spcBef>
              <a:spcAft>
                <a:spcPts val="0"/>
              </a:spcAft>
              <a:buNone/>
            </a:pPr>
            <a:endParaRPr sz="1800" b="1"/>
          </a:p>
          <a:p>
            <a:pPr marL="0" lvl="0" indent="0" algn="just" rtl="0">
              <a:lnSpc>
                <a:spcPct val="150000"/>
              </a:lnSpc>
              <a:spcBef>
                <a:spcPts val="0"/>
              </a:spcBef>
              <a:spcAft>
                <a:spcPts val="0"/>
              </a:spcAft>
              <a:buNone/>
            </a:pPr>
            <a:r>
              <a:rPr lang="en-US" sz="1900" b="1">
                <a:solidFill>
                  <a:schemeClr val="dk1"/>
                </a:solidFill>
              </a:rPr>
              <a:t>  </a:t>
            </a:r>
            <a:endParaRPr sz="1800" b="1">
              <a:solidFill>
                <a:schemeClr val="dk1"/>
              </a:solidFill>
            </a:endParaRPr>
          </a:p>
        </p:txBody>
      </p:sp>
      <p:grpSp>
        <p:nvGrpSpPr>
          <p:cNvPr id="664" name="Google Shape;664;g292a9acef56_0_485"/>
          <p:cNvGrpSpPr/>
          <p:nvPr/>
        </p:nvGrpSpPr>
        <p:grpSpPr>
          <a:xfrm>
            <a:off x="0" y="0"/>
            <a:ext cx="8985251" cy="611188"/>
            <a:chOff x="0" y="0"/>
            <a:chExt cx="5660" cy="385"/>
          </a:xfrm>
        </p:grpSpPr>
        <p:sp>
          <p:nvSpPr>
            <p:cNvPr id="665" name="Google Shape;665;g292a9acef56_0_485"/>
            <p:cNvSpPr/>
            <p:nvPr/>
          </p:nvSpPr>
          <p:spPr>
            <a:xfrm>
              <a:off x="0" y="0"/>
              <a:ext cx="300" cy="300"/>
            </a:xfrm>
            <a:prstGeom prst="rect">
              <a:avLst/>
            </a:prstGeom>
            <a:gradFill>
              <a:gsLst>
                <a:gs pos="0">
                  <a:srgbClr val="8EC000"/>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66" name="Google Shape;666;g292a9acef56_0_485"/>
            <p:cNvSpPr/>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67" name="Google Shape;667;g292a9acef56_0_485"/>
            <p:cNvSpPr/>
            <p:nvPr/>
          </p:nvSpPr>
          <p:spPr>
            <a:xfrm>
              <a:off x="258" y="85"/>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68" name="Google Shape;668;g292a9acef56_0_485"/>
            <p:cNvSpPr/>
            <p:nvPr/>
          </p:nvSpPr>
          <p:spPr>
            <a:xfrm>
              <a:off x="345" y="0"/>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69" name="Google Shape;669;g292a9acef56_0_485"/>
            <p:cNvSpPr/>
            <p:nvPr/>
          </p:nvSpPr>
          <p:spPr>
            <a:xfrm>
              <a:off x="345" y="85"/>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70" name="Google Shape;670;g292a9acef56_0_485"/>
            <p:cNvSpPr/>
            <p:nvPr/>
          </p:nvSpPr>
          <p:spPr>
            <a:xfrm>
              <a:off x="173" y="173"/>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71" name="Google Shape;671;g292a9acef56_0_485"/>
            <p:cNvSpPr/>
            <p:nvPr/>
          </p:nvSpPr>
          <p:spPr>
            <a:xfrm>
              <a:off x="83" y="86"/>
              <a:ext cx="0" cy="0"/>
            </a:xfrm>
            <a:prstGeom prst="rect">
              <a:avLst/>
            </a:prstGeom>
            <a:solidFill>
              <a:srgbClr val="96969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72" name="Google Shape;672;g292a9acef56_0_485"/>
            <p:cNvSpPr/>
            <p:nvPr/>
          </p:nvSpPr>
          <p:spPr>
            <a:xfrm>
              <a:off x="258" y="171"/>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73" name="Google Shape;673;g292a9acef56_0_485"/>
            <p:cNvSpPr/>
            <p:nvPr/>
          </p:nvSpPr>
          <p:spPr>
            <a:xfrm>
              <a:off x="173" y="258"/>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674" name="Google Shape;674;g292a9acef56_0_485"/>
          <p:cNvSpPr/>
          <p:nvPr/>
        </p:nvSpPr>
        <p:spPr>
          <a:xfrm>
            <a:off x="755650" y="546100"/>
            <a:ext cx="7416900" cy="5286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Times New Roman"/>
              <a:buNone/>
            </a:pPr>
            <a:r>
              <a:rPr lang="en-US" sz="1800" b="1" i="0" u="none" strike="noStrike" cap="none">
                <a:solidFill>
                  <a:schemeClr val="dk1"/>
                </a:solidFill>
                <a:latin typeface="Book Antiqua"/>
                <a:ea typeface="Book Antiqua"/>
                <a:cs typeface="Book Antiqua"/>
                <a:sym typeface="Book Antiqua"/>
              </a:rPr>
              <a:t>1. Εισαγωγικό μάθημα- </a:t>
            </a:r>
            <a:r>
              <a:rPr lang="en-US" sz="1800" b="1">
                <a:solidFill>
                  <a:schemeClr val="dk1"/>
                </a:solidFill>
                <a:latin typeface="Book Antiqua"/>
                <a:ea typeface="Book Antiqua"/>
                <a:cs typeface="Book Antiqua"/>
                <a:sym typeface="Book Antiqua"/>
              </a:rPr>
              <a:t>Ευρωπαϊκά Πολιτικά Συστήματα</a:t>
            </a:r>
            <a:endParaRPr sz="1800" b="0"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75"/>
        <p:cNvGrpSpPr/>
        <p:nvPr/>
      </p:nvGrpSpPr>
      <p:grpSpPr>
        <a:xfrm>
          <a:off x="0" y="0"/>
          <a:ext cx="0" cy="0"/>
          <a:chOff x="0" y="0"/>
          <a:chExt cx="0" cy="0"/>
        </a:xfrm>
      </p:grpSpPr>
      <p:sp>
        <p:nvSpPr>
          <p:cNvPr id="176" name="Google Shape;176;g292a9acef56_0_4"/>
          <p:cNvSpPr/>
          <p:nvPr/>
        </p:nvSpPr>
        <p:spPr>
          <a:xfrm>
            <a:off x="127300" y="1210775"/>
            <a:ext cx="8893200" cy="55233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400"/>
              <a:buFont typeface="Times New Roman"/>
              <a:buNone/>
            </a:pPr>
            <a:r>
              <a:rPr lang="en-US" sz="1800" b="1" i="0" u="none" strike="noStrike" cap="none">
                <a:solidFill>
                  <a:srgbClr val="000000"/>
                </a:solidFill>
                <a:latin typeface="Arial"/>
                <a:ea typeface="Arial"/>
                <a:cs typeface="Arial"/>
                <a:sym typeface="Arial"/>
              </a:rPr>
              <a:t>Βασικές διαπιστώσεις…</a:t>
            </a:r>
            <a:endParaRPr sz="1800" b="1" i="0" u="none" strike="noStrike" cap="none">
              <a:solidFill>
                <a:srgbClr val="000000"/>
              </a:solidFill>
              <a:latin typeface="Arial"/>
              <a:ea typeface="Arial"/>
              <a:cs typeface="Arial"/>
              <a:sym typeface="Arial"/>
            </a:endParaRPr>
          </a:p>
          <a:p>
            <a:pPr marL="15875" marR="0" lvl="0" indent="0" algn="l" rtl="0">
              <a:lnSpc>
                <a:spcPct val="115000"/>
              </a:lnSpc>
              <a:spcBef>
                <a:spcPts val="0"/>
              </a:spcBef>
              <a:spcAft>
                <a:spcPts val="0"/>
              </a:spcAft>
              <a:buClr>
                <a:srgbClr val="000000"/>
              </a:buClr>
              <a:buSzPts val="1400"/>
              <a:buFont typeface="Times New Roman"/>
              <a:buNone/>
            </a:pPr>
            <a:endParaRPr sz="1800" b="1" i="0" u="none" strike="noStrike" cap="none">
              <a:solidFill>
                <a:srgbClr val="000000"/>
              </a:solidFill>
              <a:latin typeface="Arial"/>
              <a:ea typeface="Arial"/>
              <a:cs typeface="Arial"/>
              <a:sym typeface="Arial"/>
            </a:endParaRPr>
          </a:p>
          <a:p>
            <a:pPr marL="457200" marR="0" lvl="0" indent="-342900" algn="l" rtl="0">
              <a:lnSpc>
                <a:spcPct val="115000"/>
              </a:lnSpc>
              <a:spcBef>
                <a:spcPts val="0"/>
              </a:spcBef>
              <a:spcAft>
                <a:spcPts val="0"/>
              </a:spcAft>
              <a:buClr>
                <a:srgbClr val="000000"/>
              </a:buClr>
              <a:buSzPts val="1800"/>
              <a:buFont typeface="Arial"/>
              <a:buChar char="-"/>
            </a:pPr>
            <a:r>
              <a:rPr lang="en-US" sz="1800" b="1"/>
              <a:t>Μια οπτική για τα πολιτικά συστήματα από την πλευρά των κοινωνικών κινημάτων</a:t>
            </a:r>
            <a:endParaRPr sz="1800" b="1" i="0" u="none" strike="noStrike" cap="none">
              <a:solidFill>
                <a:srgbClr val="000000"/>
              </a:solidFill>
              <a:latin typeface="Arial"/>
              <a:ea typeface="Arial"/>
              <a:cs typeface="Arial"/>
              <a:sym typeface="Arial"/>
            </a:endParaRPr>
          </a:p>
          <a:p>
            <a:pPr marL="15875" marR="0" lvl="0" indent="0" algn="l" rtl="0">
              <a:lnSpc>
                <a:spcPct val="115000"/>
              </a:lnSpc>
              <a:spcBef>
                <a:spcPts val="0"/>
              </a:spcBef>
              <a:spcAft>
                <a:spcPts val="0"/>
              </a:spcAft>
              <a:buClr>
                <a:srgbClr val="000000"/>
              </a:buClr>
              <a:buSzPts val="1400"/>
              <a:buFont typeface="Times New Roman"/>
              <a:buNone/>
            </a:pPr>
            <a:r>
              <a:rPr lang="en-US" sz="1800" b="1" i="0" u="none" strike="noStrike" cap="none">
                <a:solidFill>
                  <a:srgbClr val="000000"/>
                </a:solidFill>
                <a:latin typeface="Arial"/>
                <a:ea typeface="Arial"/>
                <a:cs typeface="Arial"/>
                <a:sym typeface="Arial"/>
              </a:rPr>
              <a:t>  </a:t>
            </a:r>
            <a:endParaRPr sz="1800" b="1"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800"/>
              <a:buFont typeface="Arial"/>
              <a:buNone/>
            </a:pPr>
            <a:r>
              <a:rPr lang="en-US" sz="1800" b="1" i="0" u="none" strike="noStrike" cap="none">
                <a:solidFill>
                  <a:srgbClr val="000000"/>
                </a:solidFill>
                <a:latin typeface="Arial"/>
                <a:ea typeface="Arial"/>
                <a:cs typeface="Arial"/>
                <a:sym typeface="Arial"/>
              </a:rPr>
              <a:t> </a:t>
            </a:r>
            <a:endParaRPr sz="1800" b="1" i="0" u="none" strike="noStrike" cap="none">
              <a:solidFill>
                <a:srgbClr val="000000"/>
              </a:solidFill>
              <a:latin typeface="Arial"/>
              <a:ea typeface="Arial"/>
              <a:cs typeface="Arial"/>
              <a:sym typeface="Arial"/>
            </a:endParaRPr>
          </a:p>
        </p:txBody>
      </p:sp>
      <p:grpSp>
        <p:nvGrpSpPr>
          <p:cNvPr id="177" name="Google Shape;177;g292a9acef56_0_4"/>
          <p:cNvGrpSpPr/>
          <p:nvPr/>
        </p:nvGrpSpPr>
        <p:grpSpPr>
          <a:xfrm>
            <a:off x="0" y="0"/>
            <a:ext cx="8985251" cy="611188"/>
            <a:chOff x="0" y="0"/>
            <a:chExt cx="5660" cy="385"/>
          </a:xfrm>
        </p:grpSpPr>
        <p:sp>
          <p:nvSpPr>
            <p:cNvPr id="178" name="Google Shape;178;g292a9acef56_0_4"/>
            <p:cNvSpPr/>
            <p:nvPr/>
          </p:nvSpPr>
          <p:spPr>
            <a:xfrm>
              <a:off x="0" y="0"/>
              <a:ext cx="300" cy="300"/>
            </a:xfrm>
            <a:prstGeom prst="rect">
              <a:avLst/>
            </a:prstGeom>
            <a:gradFill>
              <a:gsLst>
                <a:gs pos="0">
                  <a:srgbClr val="8EC000"/>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9" name="Google Shape;179;g292a9acef56_0_4"/>
            <p:cNvSpPr/>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80" name="Google Shape;180;g292a9acef56_0_4"/>
            <p:cNvSpPr/>
            <p:nvPr/>
          </p:nvSpPr>
          <p:spPr>
            <a:xfrm>
              <a:off x="258" y="85"/>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81" name="Google Shape;181;g292a9acef56_0_4"/>
            <p:cNvSpPr/>
            <p:nvPr/>
          </p:nvSpPr>
          <p:spPr>
            <a:xfrm>
              <a:off x="345" y="0"/>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82" name="Google Shape;182;g292a9acef56_0_4"/>
            <p:cNvSpPr/>
            <p:nvPr/>
          </p:nvSpPr>
          <p:spPr>
            <a:xfrm>
              <a:off x="345" y="85"/>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83" name="Google Shape;183;g292a9acef56_0_4"/>
            <p:cNvSpPr/>
            <p:nvPr/>
          </p:nvSpPr>
          <p:spPr>
            <a:xfrm>
              <a:off x="173" y="173"/>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84" name="Google Shape;184;g292a9acef56_0_4"/>
            <p:cNvSpPr/>
            <p:nvPr/>
          </p:nvSpPr>
          <p:spPr>
            <a:xfrm>
              <a:off x="83" y="86"/>
              <a:ext cx="0" cy="0"/>
            </a:xfrm>
            <a:prstGeom prst="rect">
              <a:avLst/>
            </a:prstGeom>
            <a:solidFill>
              <a:srgbClr val="96969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85" name="Google Shape;185;g292a9acef56_0_4"/>
            <p:cNvSpPr/>
            <p:nvPr/>
          </p:nvSpPr>
          <p:spPr>
            <a:xfrm>
              <a:off x="258" y="171"/>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86" name="Google Shape;186;g292a9acef56_0_4"/>
            <p:cNvSpPr/>
            <p:nvPr/>
          </p:nvSpPr>
          <p:spPr>
            <a:xfrm>
              <a:off x="173" y="258"/>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187" name="Google Shape;187;g292a9acef56_0_4"/>
          <p:cNvSpPr/>
          <p:nvPr/>
        </p:nvSpPr>
        <p:spPr>
          <a:xfrm>
            <a:off x="755650" y="546100"/>
            <a:ext cx="7416900" cy="5286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Times New Roman"/>
              <a:buNone/>
            </a:pPr>
            <a:r>
              <a:rPr lang="en-US" sz="1800" b="1" i="0" u="none" strike="noStrike" cap="none">
                <a:solidFill>
                  <a:schemeClr val="dk1"/>
                </a:solidFill>
                <a:latin typeface="Book Antiqua"/>
                <a:ea typeface="Book Antiqua"/>
                <a:cs typeface="Book Antiqua"/>
                <a:sym typeface="Book Antiqua"/>
              </a:rPr>
              <a:t>1. Εισαγωγικό μάθημα- </a:t>
            </a:r>
            <a:r>
              <a:rPr lang="en-US" sz="1800" b="1">
                <a:solidFill>
                  <a:schemeClr val="dk1"/>
                </a:solidFill>
                <a:latin typeface="Book Antiqua"/>
                <a:ea typeface="Book Antiqua"/>
                <a:cs typeface="Book Antiqua"/>
                <a:sym typeface="Book Antiqua"/>
              </a:rPr>
              <a:t>Ευρωπαϊκά Πολιτικά Συστήματα</a:t>
            </a:r>
            <a:endParaRPr sz="1800" b="0" i="0" u="none" strike="noStrike" cap="none">
              <a:solidFill>
                <a:schemeClr val="dk1"/>
              </a:solidFill>
              <a:latin typeface="Arial"/>
              <a:ea typeface="Arial"/>
              <a:cs typeface="Arial"/>
              <a:sym typeface="Arial"/>
            </a:endParaRPr>
          </a:p>
        </p:txBody>
      </p:sp>
      <p:pic>
        <p:nvPicPr>
          <p:cNvPr id="188" name="Google Shape;188;g292a9acef56_0_4"/>
          <p:cNvPicPr preferRelativeResize="0"/>
          <p:nvPr/>
        </p:nvPicPr>
        <p:blipFill>
          <a:blip r:embed="rId3">
            <a:alphaModFix/>
          </a:blip>
          <a:stretch>
            <a:fillRect/>
          </a:stretch>
        </p:blipFill>
        <p:spPr>
          <a:xfrm>
            <a:off x="523875" y="2583675"/>
            <a:ext cx="8096250" cy="3810000"/>
          </a:xfrm>
          <a:prstGeom prst="rect">
            <a:avLst/>
          </a:prstGeom>
          <a:noFill/>
          <a:ln w="9525" cap="flat" cmpd="sng">
            <a:solidFill>
              <a:srgbClr val="000000"/>
            </a:solidFill>
            <a:prstDash val="solid"/>
            <a:miter lim="8000"/>
            <a:headEnd type="none" w="sm" len="sm"/>
            <a:tailEnd type="none" w="sm" len="sm"/>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80"/>
        <p:cNvGrpSpPr/>
        <p:nvPr/>
      </p:nvGrpSpPr>
      <p:grpSpPr>
        <a:xfrm>
          <a:off x="0" y="0"/>
          <a:ext cx="0" cy="0"/>
          <a:chOff x="0" y="0"/>
          <a:chExt cx="0" cy="0"/>
        </a:xfrm>
      </p:grpSpPr>
      <p:sp>
        <p:nvSpPr>
          <p:cNvPr id="681" name="Google Shape;681;g292a9acef56_0_502"/>
          <p:cNvSpPr/>
          <p:nvPr/>
        </p:nvSpPr>
        <p:spPr>
          <a:xfrm>
            <a:off x="176375" y="1074700"/>
            <a:ext cx="8893200" cy="57834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400"/>
              <a:buFont typeface="Times New Roman"/>
              <a:buNone/>
            </a:pPr>
            <a:r>
              <a:rPr lang="en-US" sz="1800" b="1" i="0" u="none" strike="noStrike" cap="none">
                <a:solidFill>
                  <a:srgbClr val="000000"/>
                </a:solidFill>
                <a:latin typeface="Arial"/>
                <a:ea typeface="Arial"/>
                <a:cs typeface="Arial"/>
                <a:sym typeface="Arial"/>
              </a:rPr>
              <a:t>Βασικές </a:t>
            </a:r>
            <a:r>
              <a:rPr lang="en-US" sz="1800" b="1"/>
              <a:t>έννοιες και εργαλεία του μαθήματος</a:t>
            </a:r>
            <a:endParaRPr sz="1800" b="1"/>
          </a:p>
          <a:p>
            <a:pPr marL="0" marR="0" lvl="0" indent="0" algn="l" rtl="0">
              <a:lnSpc>
                <a:spcPct val="115000"/>
              </a:lnSpc>
              <a:spcBef>
                <a:spcPts val="0"/>
              </a:spcBef>
              <a:spcAft>
                <a:spcPts val="0"/>
              </a:spcAft>
              <a:buClr>
                <a:srgbClr val="000000"/>
              </a:buClr>
              <a:buSzPts val="1400"/>
              <a:buFont typeface="Times New Roman"/>
              <a:buNone/>
            </a:pPr>
            <a:endParaRPr sz="1800" b="1"/>
          </a:p>
          <a:p>
            <a:pPr marL="0" marR="0" lvl="0" indent="0" algn="l" rtl="0">
              <a:lnSpc>
                <a:spcPct val="115000"/>
              </a:lnSpc>
              <a:spcBef>
                <a:spcPts val="0"/>
              </a:spcBef>
              <a:spcAft>
                <a:spcPts val="0"/>
              </a:spcAft>
              <a:buClr>
                <a:srgbClr val="000000"/>
              </a:buClr>
              <a:buSzPts val="1400"/>
              <a:buFont typeface="Times New Roman"/>
              <a:buNone/>
            </a:pPr>
            <a:r>
              <a:rPr lang="en-US" sz="1800">
                <a:solidFill>
                  <a:schemeClr val="dk1"/>
                </a:solidFill>
              </a:rPr>
              <a:t>  </a:t>
            </a:r>
            <a:r>
              <a:rPr lang="en-US" sz="2000" b="1">
                <a:solidFill>
                  <a:schemeClr val="dk1"/>
                </a:solidFill>
              </a:rPr>
              <a:t>μαθησιακά αποτελέσματα</a:t>
            </a:r>
            <a:endParaRPr sz="2000" b="1">
              <a:solidFill>
                <a:schemeClr val="dk1"/>
              </a:solidFill>
            </a:endParaRPr>
          </a:p>
          <a:p>
            <a:pPr marL="0" marR="0" lvl="0" indent="0" algn="l" rtl="0">
              <a:lnSpc>
                <a:spcPct val="115000"/>
              </a:lnSpc>
              <a:spcBef>
                <a:spcPts val="0"/>
              </a:spcBef>
              <a:spcAft>
                <a:spcPts val="0"/>
              </a:spcAft>
              <a:buClr>
                <a:srgbClr val="000000"/>
              </a:buClr>
              <a:buSzPts val="1400"/>
              <a:buFont typeface="Times New Roman"/>
              <a:buNone/>
            </a:pPr>
            <a:endParaRPr sz="2000" b="1">
              <a:solidFill>
                <a:schemeClr val="dk1"/>
              </a:solidFill>
            </a:endParaRPr>
          </a:p>
          <a:p>
            <a:pPr marL="457200" marR="0" lvl="0" indent="-355600" algn="l" rtl="0">
              <a:lnSpc>
                <a:spcPct val="115000"/>
              </a:lnSpc>
              <a:spcBef>
                <a:spcPts val="0"/>
              </a:spcBef>
              <a:spcAft>
                <a:spcPts val="0"/>
              </a:spcAft>
              <a:buClr>
                <a:schemeClr val="dk1"/>
              </a:buClr>
              <a:buSzPts val="2000"/>
              <a:buChar char="-"/>
            </a:pPr>
            <a:r>
              <a:rPr lang="en-US" sz="2000" b="1">
                <a:solidFill>
                  <a:schemeClr val="dk1"/>
                </a:solidFill>
              </a:rPr>
              <a:t>Εξοικείωση με την προσέγγιση της συγκριτικής πολιτικής στον ευρωπαϊκό χώρο</a:t>
            </a:r>
            <a:endParaRPr sz="2000" b="1">
              <a:solidFill>
                <a:schemeClr val="dk1"/>
              </a:solidFill>
            </a:endParaRPr>
          </a:p>
          <a:p>
            <a:pPr marL="457200" marR="0" lvl="0" indent="-355600" algn="l" rtl="0">
              <a:lnSpc>
                <a:spcPct val="115000"/>
              </a:lnSpc>
              <a:spcBef>
                <a:spcPts val="0"/>
              </a:spcBef>
              <a:spcAft>
                <a:spcPts val="0"/>
              </a:spcAft>
              <a:buClr>
                <a:schemeClr val="dk1"/>
              </a:buClr>
              <a:buSzPts val="2000"/>
              <a:buChar char="-"/>
            </a:pPr>
            <a:r>
              <a:rPr lang="en-US" sz="2000" b="1">
                <a:solidFill>
                  <a:schemeClr val="dk1"/>
                </a:solidFill>
              </a:rPr>
              <a:t>Εμβάθυνση στις διαδικασίες διαμόρφωσης των ιδιαιτεροτήτων των πολιτικών συστημάτων του χώρου αυτού</a:t>
            </a:r>
            <a:endParaRPr sz="2000" b="1">
              <a:solidFill>
                <a:schemeClr val="dk1"/>
              </a:solidFill>
            </a:endParaRPr>
          </a:p>
          <a:p>
            <a:pPr marL="457200" marR="0" lvl="0" indent="-355600" algn="l" rtl="0">
              <a:lnSpc>
                <a:spcPct val="115000"/>
              </a:lnSpc>
              <a:spcBef>
                <a:spcPts val="0"/>
              </a:spcBef>
              <a:spcAft>
                <a:spcPts val="0"/>
              </a:spcAft>
              <a:buClr>
                <a:schemeClr val="dk1"/>
              </a:buClr>
              <a:buSzPts val="2000"/>
              <a:buChar char="-"/>
            </a:pPr>
            <a:r>
              <a:rPr lang="en-US" sz="2000" b="1">
                <a:solidFill>
                  <a:schemeClr val="dk1"/>
                </a:solidFill>
              </a:rPr>
              <a:t>Κατανόηση των ομοιοτήτων αλλά και των διαφορών και κυρίως των πολλών διαφορετικών ομαδοποιήσεων</a:t>
            </a:r>
            <a:endParaRPr sz="2000" b="1">
              <a:solidFill>
                <a:schemeClr val="dk1"/>
              </a:solidFill>
            </a:endParaRPr>
          </a:p>
          <a:p>
            <a:pPr marL="457200" marR="0" lvl="0" indent="-355600" algn="l" rtl="0">
              <a:lnSpc>
                <a:spcPct val="115000"/>
              </a:lnSpc>
              <a:spcBef>
                <a:spcPts val="0"/>
              </a:spcBef>
              <a:spcAft>
                <a:spcPts val="0"/>
              </a:spcAft>
              <a:buClr>
                <a:schemeClr val="dk1"/>
              </a:buClr>
              <a:buSzPts val="2000"/>
              <a:buChar char="-"/>
            </a:pPr>
            <a:r>
              <a:rPr lang="en-US" sz="2000" b="1">
                <a:solidFill>
                  <a:schemeClr val="dk1"/>
                </a:solidFill>
              </a:rPr>
              <a:t>Επίγνωση των ιδεολογικών σχημάτων που θα επηρεάσουν την εξέλιξη των πολιτικών συστημάτων</a:t>
            </a:r>
            <a:endParaRPr sz="2000" b="1">
              <a:solidFill>
                <a:schemeClr val="dk1"/>
              </a:solidFill>
            </a:endParaRPr>
          </a:p>
          <a:p>
            <a:pPr marL="457200" marR="0" lvl="0" indent="-355600" algn="l" rtl="0">
              <a:lnSpc>
                <a:spcPct val="115000"/>
              </a:lnSpc>
              <a:spcBef>
                <a:spcPts val="0"/>
              </a:spcBef>
              <a:spcAft>
                <a:spcPts val="0"/>
              </a:spcAft>
              <a:buClr>
                <a:schemeClr val="dk1"/>
              </a:buClr>
              <a:buSzPts val="2000"/>
              <a:buChar char="-"/>
            </a:pPr>
            <a:r>
              <a:rPr lang="en-US" sz="2000" b="1">
                <a:solidFill>
                  <a:schemeClr val="dk1"/>
                </a:solidFill>
              </a:rPr>
              <a:t>Δυνατότητα διατύπωσης ερευνητικών ερωτημάτων για διαφορετικές περιπτώσεις πολιτικών συστημάτων</a:t>
            </a:r>
            <a:endParaRPr sz="1800">
              <a:solidFill>
                <a:schemeClr val="dk1"/>
              </a:solidFill>
            </a:endParaRPr>
          </a:p>
          <a:p>
            <a:pPr marL="0" marR="0" lvl="0" indent="0" algn="l" rtl="0">
              <a:lnSpc>
                <a:spcPct val="115000"/>
              </a:lnSpc>
              <a:spcBef>
                <a:spcPts val="0"/>
              </a:spcBef>
              <a:spcAft>
                <a:spcPts val="0"/>
              </a:spcAft>
              <a:buNone/>
            </a:pPr>
            <a:endParaRPr sz="1800" b="1"/>
          </a:p>
          <a:p>
            <a:pPr marL="0" marR="0" lvl="0" indent="0" algn="l" rtl="0">
              <a:lnSpc>
                <a:spcPct val="115000"/>
              </a:lnSpc>
              <a:spcBef>
                <a:spcPts val="0"/>
              </a:spcBef>
              <a:spcAft>
                <a:spcPts val="0"/>
              </a:spcAft>
              <a:buNone/>
            </a:pPr>
            <a:endParaRPr sz="1800" b="1"/>
          </a:p>
          <a:p>
            <a:pPr marL="0" lvl="0" indent="0" algn="just" rtl="0">
              <a:lnSpc>
                <a:spcPct val="150000"/>
              </a:lnSpc>
              <a:spcBef>
                <a:spcPts val="0"/>
              </a:spcBef>
              <a:spcAft>
                <a:spcPts val="0"/>
              </a:spcAft>
              <a:buNone/>
            </a:pPr>
            <a:r>
              <a:rPr lang="en-US" sz="1900" b="1">
                <a:solidFill>
                  <a:schemeClr val="dk1"/>
                </a:solidFill>
              </a:rPr>
              <a:t>  </a:t>
            </a:r>
            <a:endParaRPr sz="1800" b="1">
              <a:solidFill>
                <a:schemeClr val="dk1"/>
              </a:solidFill>
            </a:endParaRPr>
          </a:p>
        </p:txBody>
      </p:sp>
      <p:grpSp>
        <p:nvGrpSpPr>
          <p:cNvPr id="682" name="Google Shape;682;g292a9acef56_0_502"/>
          <p:cNvGrpSpPr/>
          <p:nvPr/>
        </p:nvGrpSpPr>
        <p:grpSpPr>
          <a:xfrm>
            <a:off x="0" y="0"/>
            <a:ext cx="8985251" cy="611188"/>
            <a:chOff x="0" y="0"/>
            <a:chExt cx="5660" cy="385"/>
          </a:xfrm>
        </p:grpSpPr>
        <p:sp>
          <p:nvSpPr>
            <p:cNvPr id="683" name="Google Shape;683;g292a9acef56_0_502"/>
            <p:cNvSpPr/>
            <p:nvPr/>
          </p:nvSpPr>
          <p:spPr>
            <a:xfrm>
              <a:off x="0" y="0"/>
              <a:ext cx="300" cy="300"/>
            </a:xfrm>
            <a:prstGeom prst="rect">
              <a:avLst/>
            </a:prstGeom>
            <a:gradFill>
              <a:gsLst>
                <a:gs pos="0">
                  <a:srgbClr val="8EC000"/>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84" name="Google Shape;684;g292a9acef56_0_502"/>
            <p:cNvSpPr/>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85" name="Google Shape;685;g292a9acef56_0_502"/>
            <p:cNvSpPr/>
            <p:nvPr/>
          </p:nvSpPr>
          <p:spPr>
            <a:xfrm>
              <a:off x="258" y="85"/>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86" name="Google Shape;686;g292a9acef56_0_502"/>
            <p:cNvSpPr/>
            <p:nvPr/>
          </p:nvSpPr>
          <p:spPr>
            <a:xfrm>
              <a:off x="345" y="0"/>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87" name="Google Shape;687;g292a9acef56_0_502"/>
            <p:cNvSpPr/>
            <p:nvPr/>
          </p:nvSpPr>
          <p:spPr>
            <a:xfrm>
              <a:off x="345" y="85"/>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88" name="Google Shape;688;g292a9acef56_0_502"/>
            <p:cNvSpPr/>
            <p:nvPr/>
          </p:nvSpPr>
          <p:spPr>
            <a:xfrm>
              <a:off x="173" y="173"/>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89" name="Google Shape;689;g292a9acef56_0_502"/>
            <p:cNvSpPr/>
            <p:nvPr/>
          </p:nvSpPr>
          <p:spPr>
            <a:xfrm>
              <a:off x="83" y="86"/>
              <a:ext cx="0" cy="0"/>
            </a:xfrm>
            <a:prstGeom prst="rect">
              <a:avLst/>
            </a:prstGeom>
            <a:solidFill>
              <a:srgbClr val="96969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90" name="Google Shape;690;g292a9acef56_0_502"/>
            <p:cNvSpPr/>
            <p:nvPr/>
          </p:nvSpPr>
          <p:spPr>
            <a:xfrm>
              <a:off x="258" y="171"/>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91" name="Google Shape;691;g292a9acef56_0_502"/>
            <p:cNvSpPr/>
            <p:nvPr/>
          </p:nvSpPr>
          <p:spPr>
            <a:xfrm>
              <a:off x="173" y="258"/>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692" name="Google Shape;692;g292a9acef56_0_502"/>
          <p:cNvSpPr/>
          <p:nvPr/>
        </p:nvSpPr>
        <p:spPr>
          <a:xfrm>
            <a:off x="755650" y="546100"/>
            <a:ext cx="7416900" cy="5286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Times New Roman"/>
              <a:buNone/>
            </a:pPr>
            <a:r>
              <a:rPr lang="en-US" sz="1800" b="1" i="0" u="none" strike="noStrike" cap="none">
                <a:solidFill>
                  <a:schemeClr val="dk1"/>
                </a:solidFill>
                <a:latin typeface="Book Antiqua"/>
                <a:ea typeface="Book Antiqua"/>
                <a:cs typeface="Book Antiqua"/>
                <a:sym typeface="Book Antiqua"/>
              </a:rPr>
              <a:t>1. Εισαγωγικό μάθημα- </a:t>
            </a:r>
            <a:r>
              <a:rPr lang="en-US" sz="1800" b="1">
                <a:solidFill>
                  <a:schemeClr val="dk1"/>
                </a:solidFill>
                <a:latin typeface="Book Antiqua"/>
                <a:ea typeface="Book Antiqua"/>
                <a:cs typeface="Book Antiqua"/>
                <a:sym typeface="Book Antiqua"/>
              </a:rPr>
              <a:t>Ευρωπαϊκά Πολιτικά Συστήματα</a:t>
            </a:r>
            <a:endParaRPr sz="1800" b="0"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98"/>
        <p:cNvGrpSpPr/>
        <p:nvPr/>
      </p:nvGrpSpPr>
      <p:grpSpPr>
        <a:xfrm>
          <a:off x="0" y="0"/>
          <a:ext cx="0" cy="0"/>
          <a:chOff x="0" y="0"/>
          <a:chExt cx="0" cy="0"/>
        </a:xfrm>
      </p:grpSpPr>
      <p:sp>
        <p:nvSpPr>
          <p:cNvPr id="699" name="Google Shape;699;g20f2aa44adb_0_274"/>
          <p:cNvSpPr/>
          <p:nvPr/>
        </p:nvSpPr>
        <p:spPr>
          <a:xfrm>
            <a:off x="251925" y="1074700"/>
            <a:ext cx="8893200" cy="56892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just" rtl="0">
              <a:lnSpc>
                <a:spcPct val="115000"/>
              </a:lnSpc>
              <a:spcBef>
                <a:spcPts val="0"/>
              </a:spcBef>
              <a:spcAft>
                <a:spcPts val="0"/>
              </a:spcAft>
              <a:buClr>
                <a:schemeClr val="dk1"/>
              </a:buClr>
              <a:buSzPts val="1100"/>
              <a:buFont typeface="Arial"/>
              <a:buNone/>
            </a:pPr>
            <a:r>
              <a:rPr lang="en-US" sz="1200" b="1" i="0" u="none" strike="noStrike" cap="none" dirty="0">
                <a:solidFill>
                  <a:schemeClr val="dk1"/>
                </a:solidFill>
                <a:latin typeface="Arial"/>
                <a:ea typeface="Arial"/>
                <a:cs typeface="Arial"/>
                <a:sym typeface="Arial"/>
              </a:rPr>
              <a:t> </a:t>
            </a:r>
            <a:endParaRPr sz="2000" b="1" i="0" u="none" strike="noStrike" cap="none">
              <a:solidFill>
                <a:schemeClr val="dk1"/>
              </a:solidFill>
              <a:latin typeface="Arial"/>
              <a:ea typeface="Arial"/>
              <a:cs typeface="Arial"/>
              <a:sym typeface="Arial"/>
            </a:endParaRPr>
          </a:p>
          <a:p>
            <a:pPr marL="0" marR="0" lvl="0" indent="0" algn="just" rtl="0">
              <a:lnSpc>
                <a:spcPct val="115000"/>
              </a:lnSpc>
              <a:spcBef>
                <a:spcPts val="0"/>
              </a:spcBef>
              <a:spcAft>
                <a:spcPts val="0"/>
              </a:spcAft>
              <a:buClr>
                <a:schemeClr val="dk1"/>
              </a:buClr>
              <a:buSzPts val="1100"/>
              <a:buFont typeface="Arial"/>
              <a:buNone/>
            </a:pPr>
            <a:r>
              <a:rPr lang="en-US" sz="2000" b="1" i="0" u="none" strike="noStrike" cap="none" dirty="0">
                <a:solidFill>
                  <a:schemeClr val="dk1"/>
                </a:solidFill>
                <a:latin typeface="Arial"/>
                <a:ea typeface="Arial"/>
                <a:cs typeface="Arial"/>
                <a:sym typeface="Arial"/>
              </a:rPr>
              <a:t>  </a:t>
            </a:r>
            <a:r>
              <a:rPr lang="en-US" sz="2000" b="1" i="0" u="none" strike="noStrike" cap="none" dirty="0" err="1">
                <a:solidFill>
                  <a:schemeClr val="dk1"/>
                </a:solidFill>
                <a:latin typeface="Arial"/>
                <a:ea typeface="Arial"/>
                <a:cs typeface="Arial"/>
                <a:sym typeface="Arial"/>
              </a:rPr>
              <a:t>Δομή</a:t>
            </a:r>
            <a:r>
              <a:rPr lang="en-US" sz="2000" b="1" i="0" u="none" strike="noStrike" cap="none" dirty="0">
                <a:solidFill>
                  <a:schemeClr val="dk1"/>
                </a:solidFill>
                <a:latin typeface="Arial"/>
                <a:ea typeface="Arial"/>
                <a:cs typeface="Arial"/>
                <a:sym typeface="Arial"/>
              </a:rPr>
              <a:t> </a:t>
            </a:r>
            <a:r>
              <a:rPr lang="en-US" sz="2000" b="1" i="0" u="none" strike="noStrike" cap="none" dirty="0" err="1">
                <a:solidFill>
                  <a:schemeClr val="dk1"/>
                </a:solidFill>
                <a:latin typeface="Arial"/>
                <a:ea typeface="Arial"/>
                <a:cs typeface="Arial"/>
                <a:sym typeface="Arial"/>
              </a:rPr>
              <a:t>μαθημάτων</a:t>
            </a:r>
            <a:r>
              <a:rPr lang="en-US" sz="2000" b="1" i="0" u="none" strike="noStrike" cap="none" dirty="0">
                <a:solidFill>
                  <a:schemeClr val="dk1"/>
                </a:solidFill>
                <a:latin typeface="Arial"/>
                <a:ea typeface="Arial"/>
                <a:cs typeface="Arial"/>
                <a:sym typeface="Arial"/>
              </a:rPr>
              <a:t> </a:t>
            </a:r>
            <a:endParaRPr sz="2000" b="1" i="0" u="none" strike="noStrike" cap="none">
              <a:solidFill>
                <a:schemeClr val="dk1"/>
              </a:solidFill>
              <a:latin typeface="Arial"/>
              <a:ea typeface="Arial"/>
              <a:cs typeface="Arial"/>
              <a:sym typeface="Arial"/>
            </a:endParaRPr>
          </a:p>
          <a:p>
            <a:pPr marL="0" marR="0" lvl="0" indent="0" algn="just" rtl="0">
              <a:lnSpc>
                <a:spcPct val="115000"/>
              </a:lnSpc>
              <a:spcBef>
                <a:spcPts val="0"/>
              </a:spcBef>
              <a:spcAft>
                <a:spcPts val="0"/>
              </a:spcAft>
              <a:buClr>
                <a:schemeClr val="dk1"/>
              </a:buClr>
              <a:buSzPts val="1100"/>
              <a:buFont typeface="Arial"/>
              <a:buNone/>
            </a:pPr>
            <a:endParaRPr sz="2000" b="1" i="0" u="none" strike="noStrike" cap="none">
              <a:solidFill>
                <a:schemeClr val="dk1"/>
              </a:solidFill>
              <a:latin typeface="Arial"/>
              <a:ea typeface="Arial"/>
              <a:cs typeface="Arial"/>
              <a:sym typeface="Arial"/>
            </a:endParaRPr>
          </a:p>
          <a:p>
            <a:pPr marL="457200" marR="0" lvl="0" indent="-368300" algn="just" rtl="0">
              <a:lnSpc>
                <a:spcPct val="150000"/>
              </a:lnSpc>
              <a:spcBef>
                <a:spcPts val="0"/>
              </a:spcBef>
              <a:spcAft>
                <a:spcPts val="0"/>
              </a:spcAft>
              <a:buClr>
                <a:schemeClr val="dk1"/>
              </a:buClr>
              <a:buSzPts val="2200"/>
              <a:buAutoNum type="arabicParenR"/>
            </a:pPr>
            <a:r>
              <a:rPr lang="en-US" sz="2200" b="1" i="0" u="none" strike="noStrike" cap="none" dirty="0" err="1">
                <a:solidFill>
                  <a:schemeClr val="dk1"/>
                </a:solidFill>
              </a:rPr>
              <a:t>Εισ</a:t>
            </a:r>
            <a:r>
              <a:rPr lang="en-US" sz="2200" b="1" dirty="0" err="1">
                <a:solidFill>
                  <a:schemeClr val="dk1"/>
                </a:solidFill>
              </a:rPr>
              <a:t>αγωγικό</a:t>
            </a:r>
            <a:r>
              <a:rPr lang="en-US" sz="2200" b="1" dirty="0">
                <a:solidFill>
                  <a:schemeClr val="dk1"/>
                </a:solidFill>
              </a:rPr>
              <a:t> </a:t>
            </a:r>
            <a:r>
              <a:rPr lang="en-US" sz="2200" b="1" dirty="0" err="1">
                <a:solidFill>
                  <a:schemeClr val="dk1"/>
                </a:solidFill>
              </a:rPr>
              <a:t>μάθημα</a:t>
            </a:r>
            <a:endParaRPr sz="2200" b="1">
              <a:solidFill>
                <a:schemeClr val="dk1"/>
              </a:solidFill>
            </a:endParaRPr>
          </a:p>
          <a:p>
            <a:pPr marL="457200" marR="0" lvl="0" indent="0" algn="just" rtl="0">
              <a:lnSpc>
                <a:spcPct val="150000"/>
              </a:lnSpc>
              <a:spcBef>
                <a:spcPts val="0"/>
              </a:spcBef>
              <a:spcAft>
                <a:spcPts val="0"/>
              </a:spcAft>
              <a:buNone/>
            </a:pPr>
            <a:endParaRPr sz="2200" b="1">
              <a:solidFill>
                <a:schemeClr val="dk1"/>
              </a:solidFill>
            </a:endParaRPr>
          </a:p>
          <a:p>
            <a:pPr marL="457200" marR="0" lvl="0" indent="-368300" algn="just" rtl="0">
              <a:lnSpc>
                <a:spcPct val="150000"/>
              </a:lnSpc>
              <a:spcBef>
                <a:spcPts val="0"/>
              </a:spcBef>
              <a:spcAft>
                <a:spcPts val="0"/>
              </a:spcAft>
              <a:buClr>
                <a:schemeClr val="dk1"/>
              </a:buClr>
              <a:buSzPts val="2200"/>
            </a:pPr>
            <a:r>
              <a:rPr lang="el-GR" sz="2200" b="1" dirty="0" smtClean="0">
                <a:solidFill>
                  <a:schemeClr val="dk1"/>
                </a:solidFill>
              </a:rPr>
              <a:t>2) </a:t>
            </a:r>
            <a:r>
              <a:rPr lang="en-US" sz="2200" b="1" dirty="0" err="1" smtClean="0">
                <a:solidFill>
                  <a:schemeClr val="dk1"/>
                </a:solidFill>
              </a:rPr>
              <a:t>Κυβέρνηση</a:t>
            </a:r>
            <a:r>
              <a:rPr lang="en-US" sz="2200" b="1" dirty="0">
                <a:solidFill>
                  <a:schemeClr val="dk1"/>
                </a:solidFill>
              </a:rPr>
              <a:t>/ </a:t>
            </a:r>
            <a:r>
              <a:rPr lang="en-US" sz="2200" b="1" dirty="0" err="1">
                <a:solidFill>
                  <a:schemeClr val="dk1"/>
                </a:solidFill>
              </a:rPr>
              <a:t>διακυβέρνηση</a:t>
            </a:r>
            <a:r>
              <a:rPr lang="en-US" sz="2200" b="1" dirty="0">
                <a:solidFill>
                  <a:schemeClr val="dk1"/>
                </a:solidFill>
              </a:rPr>
              <a:t>, </a:t>
            </a:r>
            <a:r>
              <a:rPr lang="en-US" sz="2200" b="1" dirty="0" err="1">
                <a:solidFill>
                  <a:schemeClr val="dk1"/>
                </a:solidFill>
              </a:rPr>
              <a:t>πολίτευμα</a:t>
            </a:r>
            <a:r>
              <a:rPr lang="en-US" sz="2200" b="1" dirty="0">
                <a:solidFill>
                  <a:schemeClr val="dk1"/>
                </a:solidFill>
              </a:rPr>
              <a:t>, </a:t>
            </a:r>
            <a:r>
              <a:rPr lang="en-US" sz="2200" b="1" dirty="0" err="1">
                <a:solidFill>
                  <a:schemeClr val="dk1"/>
                </a:solidFill>
              </a:rPr>
              <a:t>οργάνωση</a:t>
            </a:r>
            <a:r>
              <a:rPr lang="en-US" sz="2200" b="1" dirty="0">
                <a:solidFill>
                  <a:schemeClr val="dk1"/>
                </a:solidFill>
              </a:rPr>
              <a:t> </a:t>
            </a:r>
            <a:r>
              <a:rPr lang="en-US" sz="2200" b="1" dirty="0" err="1">
                <a:solidFill>
                  <a:schemeClr val="dk1"/>
                </a:solidFill>
              </a:rPr>
              <a:t>εξουσιών</a:t>
            </a:r>
            <a:endParaRPr sz="2200" b="1">
              <a:solidFill>
                <a:schemeClr val="dk1"/>
              </a:solidFill>
            </a:endParaRPr>
          </a:p>
          <a:p>
            <a:pPr marL="457200" marR="0" lvl="0" indent="0" algn="just" rtl="0">
              <a:lnSpc>
                <a:spcPct val="150000"/>
              </a:lnSpc>
              <a:spcBef>
                <a:spcPts val="0"/>
              </a:spcBef>
              <a:spcAft>
                <a:spcPts val="0"/>
              </a:spcAft>
              <a:buNone/>
            </a:pPr>
            <a:endParaRPr sz="2200" b="1">
              <a:solidFill>
                <a:schemeClr val="dk1"/>
              </a:solidFill>
            </a:endParaRPr>
          </a:p>
          <a:p>
            <a:pPr marL="457200" marR="0" lvl="0" indent="-368300" algn="just" rtl="0">
              <a:lnSpc>
                <a:spcPct val="150000"/>
              </a:lnSpc>
              <a:spcBef>
                <a:spcPts val="0"/>
              </a:spcBef>
              <a:spcAft>
                <a:spcPts val="0"/>
              </a:spcAft>
              <a:buClr>
                <a:schemeClr val="dk1"/>
              </a:buClr>
              <a:buSzPts val="2200"/>
            </a:pPr>
            <a:r>
              <a:rPr lang="el-GR" sz="2200" b="1" dirty="0" smtClean="0">
                <a:solidFill>
                  <a:schemeClr val="dk1"/>
                </a:solidFill>
              </a:rPr>
              <a:t>3) </a:t>
            </a:r>
            <a:r>
              <a:rPr lang="en-US" sz="2200" b="1" dirty="0" err="1" smtClean="0">
                <a:solidFill>
                  <a:schemeClr val="dk1"/>
                </a:solidFill>
              </a:rPr>
              <a:t>Κοινοβούλιο</a:t>
            </a:r>
            <a:r>
              <a:rPr lang="en-US" sz="2200" b="1" dirty="0">
                <a:solidFill>
                  <a:schemeClr val="dk1"/>
                </a:solidFill>
              </a:rPr>
              <a:t>, </a:t>
            </a:r>
            <a:r>
              <a:rPr lang="en-US" sz="2200" b="1" dirty="0" err="1">
                <a:solidFill>
                  <a:schemeClr val="dk1"/>
                </a:solidFill>
              </a:rPr>
              <a:t>κομματικό</a:t>
            </a:r>
            <a:r>
              <a:rPr lang="en-US" sz="2200" b="1" dirty="0">
                <a:solidFill>
                  <a:schemeClr val="dk1"/>
                </a:solidFill>
              </a:rPr>
              <a:t> </a:t>
            </a:r>
            <a:r>
              <a:rPr lang="en-US" sz="2200" b="1" dirty="0" err="1">
                <a:solidFill>
                  <a:schemeClr val="dk1"/>
                </a:solidFill>
              </a:rPr>
              <a:t>σύστημα</a:t>
            </a:r>
            <a:r>
              <a:rPr lang="en-US" sz="2200" b="1" dirty="0">
                <a:solidFill>
                  <a:schemeClr val="dk1"/>
                </a:solidFill>
              </a:rPr>
              <a:t>, </a:t>
            </a:r>
            <a:r>
              <a:rPr lang="en-US" sz="2200" b="1" dirty="0" err="1">
                <a:solidFill>
                  <a:schemeClr val="dk1"/>
                </a:solidFill>
              </a:rPr>
              <a:t>εκλογές</a:t>
            </a:r>
            <a:endParaRPr sz="2200" b="1">
              <a:solidFill>
                <a:schemeClr val="dk1"/>
              </a:solidFill>
            </a:endParaRPr>
          </a:p>
          <a:p>
            <a:pPr marL="457200" marR="0" lvl="0" indent="0" algn="just" rtl="0">
              <a:lnSpc>
                <a:spcPct val="150000"/>
              </a:lnSpc>
              <a:spcBef>
                <a:spcPts val="0"/>
              </a:spcBef>
              <a:spcAft>
                <a:spcPts val="0"/>
              </a:spcAft>
              <a:buNone/>
            </a:pPr>
            <a:endParaRPr sz="2200" b="1">
              <a:solidFill>
                <a:schemeClr val="dk1"/>
              </a:solidFill>
            </a:endParaRPr>
          </a:p>
          <a:p>
            <a:pPr marL="457200" marR="0" lvl="0" indent="-368300" algn="just" rtl="0">
              <a:lnSpc>
                <a:spcPct val="150000"/>
              </a:lnSpc>
              <a:spcBef>
                <a:spcPts val="0"/>
              </a:spcBef>
              <a:spcAft>
                <a:spcPts val="0"/>
              </a:spcAft>
              <a:buClr>
                <a:schemeClr val="dk1"/>
              </a:buClr>
              <a:buSzPts val="2200"/>
            </a:pPr>
            <a:r>
              <a:rPr lang="el-GR" sz="2200" b="1" dirty="0" smtClean="0">
                <a:solidFill>
                  <a:schemeClr val="dk1"/>
                </a:solidFill>
              </a:rPr>
              <a:t>4) </a:t>
            </a:r>
            <a:r>
              <a:rPr lang="en-US" sz="2200" b="1" dirty="0" smtClean="0">
                <a:solidFill>
                  <a:schemeClr val="dk1"/>
                </a:solidFill>
              </a:rPr>
              <a:t>ΜΜΕ</a:t>
            </a:r>
            <a:r>
              <a:rPr lang="en-US" sz="2200" b="1" dirty="0">
                <a:solidFill>
                  <a:schemeClr val="dk1"/>
                </a:solidFill>
              </a:rPr>
              <a:t>, </a:t>
            </a:r>
            <a:r>
              <a:rPr lang="en-US" sz="2200" b="1" dirty="0" err="1">
                <a:solidFill>
                  <a:schemeClr val="dk1"/>
                </a:solidFill>
              </a:rPr>
              <a:t>κοινωνία</a:t>
            </a:r>
            <a:r>
              <a:rPr lang="en-US" sz="2200" b="1" dirty="0">
                <a:solidFill>
                  <a:schemeClr val="dk1"/>
                </a:solidFill>
              </a:rPr>
              <a:t> </a:t>
            </a:r>
            <a:r>
              <a:rPr lang="en-US" sz="2200" b="1" dirty="0" err="1">
                <a:solidFill>
                  <a:schemeClr val="dk1"/>
                </a:solidFill>
              </a:rPr>
              <a:t>πολιτών</a:t>
            </a:r>
            <a:r>
              <a:rPr lang="en-US" sz="2200" b="1" dirty="0">
                <a:solidFill>
                  <a:schemeClr val="dk1"/>
                </a:solidFill>
              </a:rPr>
              <a:t>, </a:t>
            </a:r>
            <a:r>
              <a:rPr lang="en-US" sz="2200" b="1" dirty="0" err="1">
                <a:solidFill>
                  <a:schemeClr val="dk1"/>
                </a:solidFill>
              </a:rPr>
              <a:t>ομάδες</a:t>
            </a:r>
            <a:r>
              <a:rPr lang="en-US" sz="2200" b="1" dirty="0">
                <a:solidFill>
                  <a:schemeClr val="dk1"/>
                </a:solidFill>
              </a:rPr>
              <a:t> </a:t>
            </a:r>
            <a:r>
              <a:rPr lang="en-US" sz="2200" b="1" dirty="0" err="1">
                <a:solidFill>
                  <a:schemeClr val="dk1"/>
                </a:solidFill>
              </a:rPr>
              <a:t>συμφερόντων</a:t>
            </a:r>
            <a:endParaRPr sz="2200" b="1">
              <a:solidFill>
                <a:schemeClr val="dk1"/>
              </a:solidFill>
            </a:endParaRPr>
          </a:p>
        </p:txBody>
      </p:sp>
      <p:grpSp>
        <p:nvGrpSpPr>
          <p:cNvPr id="700" name="Google Shape;700;g20f2aa44adb_0_274"/>
          <p:cNvGrpSpPr/>
          <p:nvPr/>
        </p:nvGrpSpPr>
        <p:grpSpPr>
          <a:xfrm>
            <a:off x="0" y="0"/>
            <a:ext cx="8985251" cy="611188"/>
            <a:chOff x="0" y="0"/>
            <a:chExt cx="5660" cy="385"/>
          </a:xfrm>
        </p:grpSpPr>
        <p:sp>
          <p:nvSpPr>
            <p:cNvPr id="701" name="Google Shape;701;g20f2aa44adb_0_274"/>
            <p:cNvSpPr/>
            <p:nvPr/>
          </p:nvSpPr>
          <p:spPr>
            <a:xfrm>
              <a:off x="0" y="0"/>
              <a:ext cx="300" cy="300"/>
            </a:xfrm>
            <a:prstGeom prst="rect">
              <a:avLst/>
            </a:prstGeom>
            <a:gradFill>
              <a:gsLst>
                <a:gs pos="0">
                  <a:srgbClr val="8EC000"/>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02" name="Google Shape;702;g20f2aa44adb_0_274"/>
            <p:cNvSpPr/>
            <p:nvPr/>
          </p:nvSpPr>
          <p:spPr>
            <a:xfrm>
              <a:off x="260" y="85"/>
              <a:ext cx="5400" cy="300"/>
            </a:xfrm>
            <a:prstGeom prst="rect">
              <a:avLst/>
            </a:prstGeom>
            <a:solidFill>
              <a:srgbClr val="DDDDDD">
                <a:alpha val="74509"/>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03" name="Google Shape;703;g20f2aa44adb_0_274"/>
            <p:cNvSpPr/>
            <p:nvPr/>
          </p:nvSpPr>
          <p:spPr>
            <a:xfrm>
              <a:off x="258" y="85"/>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04" name="Google Shape;704;g20f2aa44adb_0_274"/>
            <p:cNvSpPr/>
            <p:nvPr/>
          </p:nvSpPr>
          <p:spPr>
            <a:xfrm>
              <a:off x="345" y="0"/>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05" name="Google Shape;705;g20f2aa44adb_0_274"/>
            <p:cNvSpPr/>
            <p:nvPr/>
          </p:nvSpPr>
          <p:spPr>
            <a:xfrm>
              <a:off x="345" y="85"/>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06" name="Google Shape;706;g20f2aa44adb_0_274"/>
            <p:cNvSpPr/>
            <p:nvPr/>
          </p:nvSpPr>
          <p:spPr>
            <a:xfrm>
              <a:off x="173" y="173"/>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07" name="Google Shape;707;g20f2aa44adb_0_274"/>
            <p:cNvSpPr/>
            <p:nvPr/>
          </p:nvSpPr>
          <p:spPr>
            <a:xfrm>
              <a:off x="83" y="86"/>
              <a:ext cx="0" cy="0"/>
            </a:xfrm>
            <a:prstGeom prst="rect">
              <a:avLst/>
            </a:prstGeom>
            <a:solidFill>
              <a:srgbClr val="96969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08" name="Google Shape;708;g20f2aa44adb_0_274"/>
            <p:cNvSpPr/>
            <p:nvPr/>
          </p:nvSpPr>
          <p:spPr>
            <a:xfrm>
              <a:off x="258" y="171"/>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09" name="Google Shape;709;g20f2aa44adb_0_274"/>
            <p:cNvSpPr/>
            <p:nvPr/>
          </p:nvSpPr>
          <p:spPr>
            <a:xfrm>
              <a:off x="173" y="258"/>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710" name="Google Shape;710;g20f2aa44adb_0_274"/>
          <p:cNvSpPr/>
          <p:nvPr/>
        </p:nvSpPr>
        <p:spPr>
          <a:xfrm>
            <a:off x="755650" y="546100"/>
            <a:ext cx="7416900" cy="5286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200"/>
              <a:buFont typeface="Times New Roman"/>
              <a:buNone/>
            </a:pPr>
            <a:endParaRPr sz="1800" b="1">
              <a:solidFill>
                <a:schemeClr val="dk1"/>
              </a:solidFill>
              <a:latin typeface="Book Antiqua"/>
              <a:ea typeface="Book Antiqua"/>
              <a:cs typeface="Book Antiqua"/>
              <a:sym typeface="Book Antiqua"/>
            </a:endParaRPr>
          </a:p>
          <a:p>
            <a:pPr marL="0" lvl="0" indent="0" algn="ctr" rtl="0">
              <a:spcBef>
                <a:spcPts val="0"/>
              </a:spcBef>
              <a:spcAft>
                <a:spcPts val="0"/>
              </a:spcAft>
              <a:buClr>
                <a:schemeClr val="dk1"/>
              </a:buClr>
              <a:buSzPts val="3200"/>
              <a:buFont typeface="Times New Roman"/>
              <a:buNone/>
            </a:pPr>
            <a:r>
              <a:rPr lang="en-US" sz="1800" b="1">
                <a:solidFill>
                  <a:schemeClr val="dk1"/>
                </a:solidFill>
                <a:latin typeface="Book Antiqua"/>
                <a:ea typeface="Book Antiqua"/>
                <a:cs typeface="Book Antiqua"/>
                <a:sym typeface="Book Antiqua"/>
              </a:rPr>
              <a:t>1. Εισαγωγικό μάθημα- Ευρωπαϊκά Πολιτικά Συστήματα</a:t>
            </a:r>
            <a:endParaRPr sz="1800">
              <a:solidFill>
                <a:schemeClr val="dk1"/>
              </a:solidFill>
            </a:endParaRPr>
          </a:p>
          <a:p>
            <a:pPr marL="0" marR="0" lvl="0" indent="0" algn="ctr" rtl="0">
              <a:lnSpc>
                <a:spcPct val="100000"/>
              </a:lnSpc>
              <a:spcBef>
                <a:spcPts val="0"/>
              </a:spcBef>
              <a:spcAft>
                <a:spcPts val="0"/>
              </a:spcAft>
              <a:buClr>
                <a:schemeClr val="dk1"/>
              </a:buClr>
              <a:buSzPts val="3200"/>
              <a:buFont typeface="Times New Roman"/>
              <a:buNone/>
            </a:pPr>
            <a:endParaRPr sz="2500" b="1">
              <a:solidFill>
                <a:schemeClr val="dk1"/>
              </a:solidFill>
              <a:latin typeface="Book Antiqua"/>
              <a:ea typeface="Book Antiqua"/>
              <a:cs typeface="Book Antiqua"/>
              <a:sym typeface="Book Antiqua"/>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16"/>
        <p:cNvGrpSpPr/>
        <p:nvPr/>
      </p:nvGrpSpPr>
      <p:grpSpPr>
        <a:xfrm>
          <a:off x="0" y="0"/>
          <a:ext cx="0" cy="0"/>
          <a:chOff x="0" y="0"/>
          <a:chExt cx="0" cy="0"/>
        </a:xfrm>
      </p:grpSpPr>
      <p:sp>
        <p:nvSpPr>
          <p:cNvPr id="717" name="Google Shape;717;g292a9acef56_0_519"/>
          <p:cNvSpPr/>
          <p:nvPr/>
        </p:nvSpPr>
        <p:spPr>
          <a:xfrm>
            <a:off x="251925" y="1074700"/>
            <a:ext cx="8893200" cy="56892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just" rtl="0">
              <a:lnSpc>
                <a:spcPct val="115000"/>
              </a:lnSpc>
              <a:spcBef>
                <a:spcPts val="0"/>
              </a:spcBef>
              <a:spcAft>
                <a:spcPts val="0"/>
              </a:spcAft>
              <a:buClr>
                <a:schemeClr val="dk1"/>
              </a:buClr>
              <a:buSzPts val="1100"/>
              <a:buFont typeface="Arial"/>
              <a:buNone/>
            </a:pPr>
            <a:r>
              <a:rPr lang="en-US" sz="1200" b="1" i="0" u="none" strike="noStrike" cap="none">
                <a:solidFill>
                  <a:schemeClr val="dk1"/>
                </a:solidFill>
                <a:latin typeface="Arial"/>
                <a:ea typeface="Arial"/>
                <a:cs typeface="Arial"/>
                <a:sym typeface="Arial"/>
              </a:rPr>
              <a:t> </a:t>
            </a:r>
            <a:endParaRPr sz="2000" b="1" i="0" u="none" strike="noStrike" cap="none">
              <a:solidFill>
                <a:schemeClr val="dk1"/>
              </a:solidFill>
              <a:latin typeface="Arial"/>
              <a:ea typeface="Arial"/>
              <a:cs typeface="Arial"/>
              <a:sym typeface="Arial"/>
            </a:endParaRPr>
          </a:p>
          <a:p>
            <a:pPr marL="0" marR="0" lvl="0" indent="0" algn="just" rtl="0">
              <a:lnSpc>
                <a:spcPct val="115000"/>
              </a:lnSpc>
              <a:spcBef>
                <a:spcPts val="0"/>
              </a:spcBef>
              <a:spcAft>
                <a:spcPts val="0"/>
              </a:spcAft>
              <a:buClr>
                <a:schemeClr val="dk1"/>
              </a:buClr>
              <a:buSzPts val="1100"/>
              <a:buFont typeface="Arial"/>
              <a:buNone/>
            </a:pPr>
            <a:r>
              <a:rPr lang="en-US" sz="2000" b="1" i="0" u="none" strike="noStrike" cap="none">
                <a:solidFill>
                  <a:schemeClr val="dk1"/>
                </a:solidFill>
                <a:latin typeface="Arial"/>
                <a:ea typeface="Arial"/>
                <a:cs typeface="Arial"/>
                <a:sym typeface="Arial"/>
              </a:rPr>
              <a:t>  Δομή μαθημάτων </a:t>
            </a:r>
            <a:endParaRPr sz="2000" b="1" i="0" u="none" strike="noStrike" cap="none">
              <a:solidFill>
                <a:schemeClr val="dk1"/>
              </a:solidFill>
              <a:latin typeface="Arial"/>
              <a:ea typeface="Arial"/>
              <a:cs typeface="Arial"/>
              <a:sym typeface="Arial"/>
            </a:endParaRPr>
          </a:p>
          <a:p>
            <a:pPr marL="0" marR="0" lvl="0" indent="0" algn="just" rtl="0">
              <a:lnSpc>
                <a:spcPct val="115000"/>
              </a:lnSpc>
              <a:spcBef>
                <a:spcPts val="0"/>
              </a:spcBef>
              <a:spcAft>
                <a:spcPts val="0"/>
              </a:spcAft>
              <a:buClr>
                <a:schemeClr val="dk1"/>
              </a:buClr>
              <a:buSzPts val="1100"/>
              <a:buFont typeface="Arial"/>
              <a:buNone/>
            </a:pPr>
            <a:endParaRPr sz="2000" b="1" i="0" u="none" strike="noStrike" cap="none">
              <a:solidFill>
                <a:schemeClr val="dk1"/>
              </a:solidFill>
              <a:latin typeface="Arial"/>
              <a:ea typeface="Arial"/>
              <a:cs typeface="Arial"/>
              <a:sym typeface="Arial"/>
            </a:endParaRPr>
          </a:p>
          <a:p>
            <a:pPr marL="0" marR="0" lvl="0" indent="0" algn="just" rtl="0">
              <a:lnSpc>
                <a:spcPct val="150000"/>
              </a:lnSpc>
              <a:spcBef>
                <a:spcPts val="0"/>
              </a:spcBef>
              <a:spcAft>
                <a:spcPts val="0"/>
              </a:spcAft>
              <a:buNone/>
            </a:pPr>
            <a:r>
              <a:rPr lang="en-US" sz="2200" b="1">
                <a:solidFill>
                  <a:schemeClr val="dk1"/>
                </a:solidFill>
              </a:rPr>
              <a:t>5) Γαλλία- Γερμανία</a:t>
            </a:r>
            <a:endParaRPr sz="2200" b="1">
              <a:solidFill>
                <a:schemeClr val="dk1"/>
              </a:solidFill>
            </a:endParaRPr>
          </a:p>
          <a:p>
            <a:pPr marL="0" marR="0" lvl="0" indent="0" algn="just" rtl="0">
              <a:lnSpc>
                <a:spcPct val="150000"/>
              </a:lnSpc>
              <a:spcBef>
                <a:spcPts val="0"/>
              </a:spcBef>
              <a:spcAft>
                <a:spcPts val="0"/>
              </a:spcAft>
              <a:buNone/>
            </a:pPr>
            <a:endParaRPr sz="2200" b="1">
              <a:solidFill>
                <a:schemeClr val="dk1"/>
              </a:solidFill>
            </a:endParaRPr>
          </a:p>
          <a:p>
            <a:pPr marL="0" marR="0" lvl="0" indent="0" algn="just" rtl="0">
              <a:lnSpc>
                <a:spcPct val="150000"/>
              </a:lnSpc>
              <a:spcBef>
                <a:spcPts val="0"/>
              </a:spcBef>
              <a:spcAft>
                <a:spcPts val="0"/>
              </a:spcAft>
              <a:buNone/>
            </a:pPr>
            <a:r>
              <a:rPr lang="en-US" sz="2200" b="1">
                <a:solidFill>
                  <a:schemeClr val="dk1"/>
                </a:solidFill>
              </a:rPr>
              <a:t>6) Ηνωμένο Βασίλειο- Ιρλανδία</a:t>
            </a:r>
            <a:endParaRPr sz="2200" b="1">
              <a:solidFill>
                <a:schemeClr val="dk1"/>
              </a:solidFill>
            </a:endParaRPr>
          </a:p>
          <a:p>
            <a:pPr marL="0" marR="0" lvl="0" indent="0" algn="just" rtl="0">
              <a:lnSpc>
                <a:spcPct val="150000"/>
              </a:lnSpc>
              <a:spcBef>
                <a:spcPts val="0"/>
              </a:spcBef>
              <a:spcAft>
                <a:spcPts val="0"/>
              </a:spcAft>
              <a:buNone/>
            </a:pPr>
            <a:endParaRPr sz="2200" b="1">
              <a:solidFill>
                <a:schemeClr val="dk1"/>
              </a:solidFill>
            </a:endParaRPr>
          </a:p>
          <a:p>
            <a:pPr marL="0" marR="0" lvl="0" indent="0" algn="just" rtl="0">
              <a:lnSpc>
                <a:spcPct val="150000"/>
              </a:lnSpc>
              <a:spcBef>
                <a:spcPts val="0"/>
              </a:spcBef>
              <a:spcAft>
                <a:spcPts val="0"/>
              </a:spcAft>
              <a:buNone/>
            </a:pPr>
            <a:r>
              <a:rPr lang="en-US" sz="2200" b="1">
                <a:solidFill>
                  <a:schemeClr val="dk1"/>
                </a:solidFill>
              </a:rPr>
              <a:t>7) Νότος (Ιταλία, Ισπανία, Πορτογαλία, Ελλάδα) </a:t>
            </a:r>
            <a:endParaRPr sz="2200" b="1">
              <a:solidFill>
                <a:schemeClr val="dk1"/>
              </a:solidFill>
            </a:endParaRPr>
          </a:p>
          <a:p>
            <a:pPr marL="0" marR="0" lvl="0" indent="0" algn="just" rtl="0">
              <a:lnSpc>
                <a:spcPct val="150000"/>
              </a:lnSpc>
              <a:spcBef>
                <a:spcPts val="0"/>
              </a:spcBef>
              <a:spcAft>
                <a:spcPts val="0"/>
              </a:spcAft>
              <a:buNone/>
            </a:pPr>
            <a:endParaRPr sz="2200" b="1">
              <a:solidFill>
                <a:schemeClr val="dk1"/>
              </a:solidFill>
            </a:endParaRPr>
          </a:p>
          <a:p>
            <a:pPr marL="0" marR="0" lvl="0" indent="0" algn="just" rtl="0">
              <a:lnSpc>
                <a:spcPct val="150000"/>
              </a:lnSpc>
              <a:spcBef>
                <a:spcPts val="0"/>
              </a:spcBef>
              <a:spcAft>
                <a:spcPts val="0"/>
              </a:spcAft>
              <a:buNone/>
            </a:pPr>
            <a:r>
              <a:rPr lang="en-US" sz="2200" b="1">
                <a:solidFill>
                  <a:schemeClr val="dk1"/>
                </a:solidFill>
              </a:rPr>
              <a:t>8) Σκανδιναβικές χώρες</a:t>
            </a:r>
            <a:endParaRPr sz="2200" b="1">
              <a:solidFill>
                <a:schemeClr val="dk1"/>
              </a:solidFill>
            </a:endParaRPr>
          </a:p>
          <a:p>
            <a:pPr marL="0" marR="0" lvl="0" indent="0" algn="just" rtl="0">
              <a:lnSpc>
                <a:spcPct val="150000"/>
              </a:lnSpc>
              <a:spcBef>
                <a:spcPts val="0"/>
              </a:spcBef>
              <a:spcAft>
                <a:spcPts val="0"/>
              </a:spcAft>
              <a:buNone/>
            </a:pPr>
            <a:endParaRPr sz="2200" b="1">
              <a:solidFill>
                <a:schemeClr val="dk1"/>
              </a:solidFill>
            </a:endParaRPr>
          </a:p>
        </p:txBody>
      </p:sp>
      <p:grpSp>
        <p:nvGrpSpPr>
          <p:cNvPr id="718" name="Google Shape;718;g292a9acef56_0_519"/>
          <p:cNvGrpSpPr/>
          <p:nvPr/>
        </p:nvGrpSpPr>
        <p:grpSpPr>
          <a:xfrm>
            <a:off x="0" y="0"/>
            <a:ext cx="8985251" cy="611188"/>
            <a:chOff x="0" y="0"/>
            <a:chExt cx="5660" cy="385"/>
          </a:xfrm>
        </p:grpSpPr>
        <p:sp>
          <p:nvSpPr>
            <p:cNvPr id="719" name="Google Shape;719;g292a9acef56_0_519"/>
            <p:cNvSpPr/>
            <p:nvPr/>
          </p:nvSpPr>
          <p:spPr>
            <a:xfrm>
              <a:off x="0" y="0"/>
              <a:ext cx="300" cy="300"/>
            </a:xfrm>
            <a:prstGeom prst="rect">
              <a:avLst/>
            </a:prstGeom>
            <a:gradFill>
              <a:gsLst>
                <a:gs pos="0">
                  <a:srgbClr val="8EC000"/>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20" name="Google Shape;720;g292a9acef56_0_519"/>
            <p:cNvSpPr/>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21" name="Google Shape;721;g292a9acef56_0_519"/>
            <p:cNvSpPr/>
            <p:nvPr/>
          </p:nvSpPr>
          <p:spPr>
            <a:xfrm>
              <a:off x="258" y="85"/>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22" name="Google Shape;722;g292a9acef56_0_519"/>
            <p:cNvSpPr/>
            <p:nvPr/>
          </p:nvSpPr>
          <p:spPr>
            <a:xfrm>
              <a:off x="345" y="0"/>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23" name="Google Shape;723;g292a9acef56_0_519"/>
            <p:cNvSpPr/>
            <p:nvPr/>
          </p:nvSpPr>
          <p:spPr>
            <a:xfrm>
              <a:off x="345" y="85"/>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24" name="Google Shape;724;g292a9acef56_0_519"/>
            <p:cNvSpPr/>
            <p:nvPr/>
          </p:nvSpPr>
          <p:spPr>
            <a:xfrm>
              <a:off x="173" y="173"/>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25" name="Google Shape;725;g292a9acef56_0_519"/>
            <p:cNvSpPr/>
            <p:nvPr/>
          </p:nvSpPr>
          <p:spPr>
            <a:xfrm>
              <a:off x="83" y="86"/>
              <a:ext cx="0" cy="0"/>
            </a:xfrm>
            <a:prstGeom prst="rect">
              <a:avLst/>
            </a:prstGeom>
            <a:solidFill>
              <a:srgbClr val="96969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26" name="Google Shape;726;g292a9acef56_0_519"/>
            <p:cNvSpPr/>
            <p:nvPr/>
          </p:nvSpPr>
          <p:spPr>
            <a:xfrm>
              <a:off x="258" y="171"/>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27" name="Google Shape;727;g292a9acef56_0_519"/>
            <p:cNvSpPr/>
            <p:nvPr/>
          </p:nvSpPr>
          <p:spPr>
            <a:xfrm>
              <a:off x="173" y="258"/>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728" name="Google Shape;728;g292a9acef56_0_519"/>
          <p:cNvSpPr/>
          <p:nvPr/>
        </p:nvSpPr>
        <p:spPr>
          <a:xfrm>
            <a:off x="755650" y="546100"/>
            <a:ext cx="7416900" cy="5286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200"/>
              <a:buFont typeface="Times New Roman"/>
              <a:buNone/>
            </a:pPr>
            <a:endParaRPr sz="1800" b="1">
              <a:solidFill>
                <a:schemeClr val="dk1"/>
              </a:solidFill>
              <a:latin typeface="Book Antiqua"/>
              <a:ea typeface="Book Antiqua"/>
              <a:cs typeface="Book Antiqua"/>
              <a:sym typeface="Book Antiqua"/>
            </a:endParaRPr>
          </a:p>
          <a:p>
            <a:pPr marL="0" lvl="0" indent="0" algn="ctr" rtl="0">
              <a:spcBef>
                <a:spcPts val="0"/>
              </a:spcBef>
              <a:spcAft>
                <a:spcPts val="0"/>
              </a:spcAft>
              <a:buClr>
                <a:schemeClr val="dk1"/>
              </a:buClr>
              <a:buSzPts val="3200"/>
              <a:buFont typeface="Times New Roman"/>
              <a:buNone/>
            </a:pPr>
            <a:r>
              <a:rPr lang="en-US" sz="1800" b="1">
                <a:solidFill>
                  <a:schemeClr val="dk1"/>
                </a:solidFill>
                <a:latin typeface="Book Antiqua"/>
                <a:ea typeface="Book Antiqua"/>
                <a:cs typeface="Book Antiqua"/>
                <a:sym typeface="Book Antiqua"/>
              </a:rPr>
              <a:t>1. Εισαγωγικό μάθημα- Ευρωπαϊκά Πολιτικά Συστήματα</a:t>
            </a:r>
            <a:endParaRPr sz="1800">
              <a:solidFill>
                <a:schemeClr val="dk1"/>
              </a:solidFill>
            </a:endParaRPr>
          </a:p>
          <a:p>
            <a:pPr marL="0" marR="0" lvl="0" indent="0" algn="ctr" rtl="0">
              <a:lnSpc>
                <a:spcPct val="100000"/>
              </a:lnSpc>
              <a:spcBef>
                <a:spcPts val="0"/>
              </a:spcBef>
              <a:spcAft>
                <a:spcPts val="0"/>
              </a:spcAft>
              <a:buClr>
                <a:schemeClr val="dk1"/>
              </a:buClr>
              <a:buSzPts val="3200"/>
              <a:buFont typeface="Times New Roman"/>
              <a:buNone/>
            </a:pPr>
            <a:endParaRPr sz="2500" b="1">
              <a:solidFill>
                <a:schemeClr val="dk1"/>
              </a:solidFill>
              <a:latin typeface="Book Antiqua"/>
              <a:ea typeface="Book Antiqua"/>
              <a:cs typeface="Book Antiqua"/>
              <a:sym typeface="Book Antiqua"/>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34"/>
        <p:cNvGrpSpPr/>
        <p:nvPr/>
      </p:nvGrpSpPr>
      <p:grpSpPr>
        <a:xfrm>
          <a:off x="0" y="0"/>
          <a:ext cx="0" cy="0"/>
          <a:chOff x="0" y="0"/>
          <a:chExt cx="0" cy="0"/>
        </a:xfrm>
      </p:grpSpPr>
      <p:sp>
        <p:nvSpPr>
          <p:cNvPr id="735" name="Google Shape;735;g292a9acef56_0_536"/>
          <p:cNvSpPr/>
          <p:nvPr/>
        </p:nvSpPr>
        <p:spPr>
          <a:xfrm>
            <a:off x="251925" y="1074700"/>
            <a:ext cx="8893200" cy="56892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just" rtl="0">
              <a:lnSpc>
                <a:spcPct val="115000"/>
              </a:lnSpc>
              <a:spcBef>
                <a:spcPts val="0"/>
              </a:spcBef>
              <a:spcAft>
                <a:spcPts val="0"/>
              </a:spcAft>
              <a:buClr>
                <a:schemeClr val="dk1"/>
              </a:buClr>
              <a:buSzPts val="1100"/>
              <a:buFont typeface="Arial"/>
              <a:buNone/>
            </a:pPr>
            <a:r>
              <a:rPr lang="en-US" sz="1200" b="1" i="0" u="none" strike="noStrike" cap="none">
                <a:solidFill>
                  <a:schemeClr val="dk1"/>
                </a:solidFill>
                <a:latin typeface="Arial"/>
                <a:ea typeface="Arial"/>
                <a:cs typeface="Arial"/>
                <a:sym typeface="Arial"/>
              </a:rPr>
              <a:t> </a:t>
            </a:r>
            <a:endParaRPr sz="2000" b="1" i="0" u="none" strike="noStrike" cap="none">
              <a:solidFill>
                <a:schemeClr val="dk1"/>
              </a:solidFill>
              <a:latin typeface="Arial"/>
              <a:ea typeface="Arial"/>
              <a:cs typeface="Arial"/>
              <a:sym typeface="Arial"/>
            </a:endParaRPr>
          </a:p>
          <a:p>
            <a:pPr marL="0" marR="0" lvl="0" indent="0" algn="just" rtl="0">
              <a:lnSpc>
                <a:spcPct val="115000"/>
              </a:lnSpc>
              <a:spcBef>
                <a:spcPts val="0"/>
              </a:spcBef>
              <a:spcAft>
                <a:spcPts val="0"/>
              </a:spcAft>
              <a:buClr>
                <a:schemeClr val="dk1"/>
              </a:buClr>
              <a:buSzPts val="1100"/>
              <a:buFont typeface="Arial"/>
              <a:buNone/>
            </a:pPr>
            <a:r>
              <a:rPr lang="en-US" sz="2000" b="1" i="0" u="none" strike="noStrike" cap="none">
                <a:solidFill>
                  <a:schemeClr val="dk1"/>
                </a:solidFill>
                <a:latin typeface="Arial"/>
                <a:ea typeface="Arial"/>
                <a:cs typeface="Arial"/>
                <a:sym typeface="Arial"/>
              </a:rPr>
              <a:t>  Δομή μαθημάτων </a:t>
            </a:r>
            <a:endParaRPr sz="2000" b="1" i="0" u="none" strike="noStrike" cap="none">
              <a:solidFill>
                <a:schemeClr val="dk1"/>
              </a:solidFill>
              <a:latin typeface="Arial"/>
              <a:ea typeface="Arial"/>
              <a:cs typeface="Arial"/>
              <a:sym typeface="Arial"/>
            </a:endParaRPr>
          </a:p>
          <a:p>
            <a:pPr marL="0" marR="0" lvl="0" indent="0" algn="just" rtl="0">
              <a:lnSpc>
                <a:spcPct val="115000"/>
              </a:lnSpc>
              <a:spcBef>
                <a:spcPts val="0"/>
              </a:spcBef>
              <a:spcAft>
                <a:spcPts val="0"/>
              </a:spcAft>
              <a:buClr>
                <a:schemeClr val="dk1"/>
              </a:buClr>
              <a:buSzPts val="1100"/>
              <a:buFont typeface="Arial"/>
              <a:buNone/>
            </a:pPr>
            <a:endParaRPr sz="2000" b="1" i="0" u="none" strike="noStrike" cap="none">
              <a:solidFill>
                <a:schemeClr val="dk1"/>
              </a:solidFill>
              <a:latin typeface="Arial"/>
              <a:ea typeface="Arial"/>
              <a:cs typeface="Arial"/>
              <a:sym typeface="Arial"/>
            </a:endParaRPr>
          </a:p>
          <a:p>
            <a:pPr marL="0" marR="0" lvl="0" indent="0" algn="just" rtl="0">
              <a:lnSpc>
                <a:spcPct val="150000"/>
              </a:lnSpc>
              <a:spcBef>
                <a:spcPts val="0"/>
              </a:spcBef>
              <a:spcAft>
                <a:spcPts val="0"/>
              </a:spcAft>
              <a:buNone/>
            </a:pPr>
            <a:r>
              <a:rPr lang="en-US" sz="2200" b="1">
                <a:solidFill>
                  <a:schemeClr val="dk1"/>
                </a:solidFill>
              </a:rPr>
              <a:t>9) Βαλκάνια (Δυτικά Βαλκάνια και χώρες των Βαλκανίων στην Ε.Ε.) </a:t>
            </a:r>
            <a:endParaRPr sz="2200" b="1">
              <a:solidFill>
                <a:schemeClr val="dk1"/>
              </a:solidFill>
            </a:endParaRPr>
          </a:p>
          <a:p>
            <a:pPr marL="0" marR="0" lvl="0" indent="0" algn="just" rtl="0">
              <a:lnSpc>
                <a:spcPct val="150000"/>
              </a:lnSpc>
              <a:spcBef>
                <a:spcPts val="0"/>
              </a:spcBef>
              <a:spcAft>
                <a:spcPts val="0"/>
              </a:spcAft>
              <a:buNone/>
            </a:pPr>
            <a:endParaRPr sz="2200" b="1">
              <a:solidFill>
                <a:schemeClr val="dk1"/>
              </a:solidFill>
            </a:endParaRPr>
          </a:p>
          <a:p>
            <a:pPr marL="0" marR="0" lvl="0" indent="0" algn="just" rtl="0">
              <a:lnSpc>
                <a:spcPct val="150000"/>
              </a:lnSpc>
              <a:spcBef>
                <a:spcPts val="0"/>
              </a:spcBef>
              <a:spcAft>
                <a:spcPts val="0"/>
              </a:spcAft>
              <a:buNone/>
            </a:pPr>
            <a:r>
              <a:rPr lang="en-US" sz="2200" b="1">
                <a:solidFill>
                  <a:schemeClr val="dk1"/>
                </a:solidFill>
              </a:rPr>
              <a:t>10) Κεντρική Ευρώπη (χώρες Visegrad, Τσεχία, Σλοβακία, Ουγγαρία, Πολωνία)</a:t>
            </a:r>
            <a:endParaRPr sz="2200" b="1">
              <a:solidFill>
                <a:schemeClr val="dk1"/>
              </a:solidFill>
            </a:endParaRPr>
          </a:p>
          <a:p>
            <a:pPr marL="0" marR="0" lvl="0" indent="0" algn="just" rtl="0">
              <a:lnSpc>
                <a:spcPct val="150000"/>
              </a:lnSpc>
              <a:spcBef>
                <a:spcPts val="0"/>
              </a:spcBef>
              <a:spcAft>
                <a:spcPts val="0"/>
              </a:spcAft>
              <a:buNone/>
            </a:pPr>
            <a:endParaRPr sz="2200" b="1">
              <a:solidFill>
                <a:schemeClr val="dk1"/>
              </a:solidFill>
            </a:endParaRPr>
          </a:p>
          <a:p>
            <a:pPr marL="0" marR="0" lvl="0" indent="0" algn="just" rtl="0">
              <a:lnSpc>
                <a:spcPct val="150000"/>
              </a:lnSpc>
              <a:spcBef>
                <a:spcPts val="0"/>
              </a:spcBef>
              <a:spcAft>
                <a:spcPts val="0"/>
              </a:spcAft>
              <a:buNone/>
            </a:pPr>
            <a:r>
              <a:rPr lang="en-US" sz="2200" b="1">
                <a:solidFill>
                  <a:schemeClr val="dk1"/>
                </a:solidFill>
              </a:rPr>
              <a:t>11) Ρωσία- Ουκρανία </a:t>
            </a:r>
            <a:endParaRPr sz="2200" b="1">
              <a:solidFill>
                <a:schemeClr val="dk1"/>
              </a:solidFill>
            </a:endParaRPr>
          </a:p>
        </p:txBody>
      </p:sp>
      <p:grpSp>
        <p:nvGrpSpPr>
          <p:cNvPr id="736" name="Google Shape;736;g292a9acef56_0_536"/>
          <p:cNvGrpSpPr/>
          <p:nvPr/>
        </p:nvGrpSpPr>
        <p:grpSpPr>
          <a:xfrm>
            <a:off x="0" y="0"/>
            <a:ext cx="8985251" cy="611188"/>
            <a:chOff x="0" y="0"/>
            <a:chExt cx="5660" cy="385"/>
          </a:xfrm>
        </p:grpSpPr>
        <p:sp>
          <p:nvSpPr>
            <p:cNvPr id="737" name="Google Shape;737;g292a9acef56_0_536"/>
            <p:cNvSpPr/>
            <p:nvPr/>
          </p:nvSpPr>
          <p:spPr>
            <a:xfrm>
              <a:off x="0" y="0"/>
              <a:ext cx="300" cy="300"/>
            </a:xfrm>
            <a:prstGeom prst="rect">
              <a:avLst/>
            </a:prstGeom>
            <a:gradFill>
              <a:gsLst>
                <a:gs pos="0">
                  <a:srgbClr val="8EC000"/>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38" name="Google Shape;738;g292a9acef56_0_536"/>
            <p:cNvSpPr/>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39" name="Google Shape;739;g292a9acef56_0_536"/>
            <p:cNvSpPr/>
            <p:nvPr/>
          </p:nvSpPr>
          <p:spPr>
            <a:xfrm>
              <a:off x="258" y="85"/>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40" name="Google Shape;740;g292a9acef56_0_536"/>
            <p:cNvSpPr/>
            <p:nvPr/>
          </p:nvSpPr>
          <p:spPr>
            <a:xfrm>
              <a:off x="345" y="0"/>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41" name="Google Shape;741;g292a9acef56_0_536"/>
            <p:cNvSpPr/>
            <p:nvPr/>
          </p:nvSpPr>
          <p:spPr>
            <a:xfrm>
              <a:off x="345" y="85"/>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42" name="Google Shape;742;g292a9acef56_0_536"/>
            <p:cNvSpPr/>
            <p:nvPr/>
          </p:nvSpPr>
          <p:spPr>
            <a:xfrm>
              <a:off x="173" y="173"/>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43" name="Google Shape;743;g292a9acef56_0_536"/>
            <p:cNvSpPr/>
            <p:nvPr/>
          </p:nvSpPr>
          <p:spPr>
            <a:xfrm>
              <a:off x="83" y="86"/>
              <a:ext cx="0" cy="0"/>
            </a:xfrm>
            <a:prstGeom prst="rect">
              <a:avLst/>
            </a:prstGeom>
            <a:solidFill>
              <a:srgbClr val="96969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44" name="Google Shape;744;g292a9acef56_0_536"/>
            <p:cNvSpPr/>
            <p:nvPr/>
          </p:nvSpPr>
          <p:spPr>
            <a:xfrm>
              <a:off x="258" y="171"/>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45" name="Google Shape;745;g292a9acef56_0_536"/>
            <p:cNvSpPr/>
            <p:nvPr/>
          </p:nvSpPr>
          <p:spPr>
            <a:xfrm>
              <a:off x="173" y="258"/>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746" name="Google Shape;746;g292a9acef56_0_536"/>
          <p:cNvSpPr/>
          <p:nvPr/>
        </p:nvSpPr>
        <p:spPr>
          <a:xfrm>
            <a:off x="755650" y="546100"/>
            <a:ext cx="7416900" cy="5286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200"/>
              <a:buFont typeface="Times New Roman"/>
              <a:buNone/>
            </a:pPr>
            <a:endParaRPr sz="1800" b="1">
              <a:solidFill>
                <a:schemeClr val="dk1"/>
              </a:solidFill>
              <a:latin typeface="Book Antiqua"/>
              <a:ea typeface="Book Antiqua"/>
              <a:cs typeface="Book Antiqua"/>
              <a:sym typeface="Book Antiqua"/>
            </a:endParaRPr>
          </a:p>
          <a:p>
            <a:pPr marL="0" lvl="0" indent="0" algn="ctr" rtl="0">
              <a:spcBef>
                <a:spcPts val="0"/>
              </a:spcBef>
              <a:spcAft>
                <a:spcPts val="0"/>
              </a:spcAft>
              <a:buClr>
                <a:schemeClr val="dk1"/>
              </a:buClr>
              <a:buSzPts val="3200"/>
              <a:buFont typeface="Times New Roman"/>
              <a:buNone/>
            </a:pPr>
            <a:r>
              <a:rPr lang="en-US" sz="1800" b="1">
                <a:solidFill>
                  <a:schemeClr val="dk1"/>
                </a:solidFill>
                <a:latin typeface="Book Antiqua"/>
                <a:ea typeface="Book Antiqua"/>
                <a:cs typeface="Book Antiqua"/>
                <a:sym typeface="Book Antiqua"/>
              </a:rPr>
              <a:t>1. Εισαγωγικό μάθημα- Ευρωπαϊκά Πολιτικά Συστήματα</a:t>
            </a:r>
            <a:endParaRPr sz="1800">
              <a:solidFill>
                <a:schemeClr val="dk1"/>
              </a:solidFill>
            </a:endParaRPr>
          </a:p>
          <a:p>
            <a:pPr marL="0" marR="0" lvl="0" indent="0" algn="ctr" rtl="0">
              <a:lnSpc>
                <a:spcPct val="100000"/>
              </a:lnSpc>
              <a:spcBef>
                <a:spcPts val="0"/>
              </a:spcBef>
              <a:spcAft>
                <a:spcPts val="0"/>
              </a:spcAft>
              <a:buClr>
                <a:schemeClr val="dk1"/>
              </a:buClr>
              <a:buSzPts val="3200"/>
              <a:buFont typeface="Times New Roman"/>
              <a:buNone/>
            </a:pPr>
            <a:endParaRPr sz="2500" b="1">
              <a:solidFill>
                <a:schemeClr val="dk1"/>
              </a:solidFill>
              <a:latin typeface="Book Antiqua"/>
              <a:ea typeface="Book Antiqua"/>
              <a:cs typeface="Book Antiqua"/>
              <a:sym typeface="Book Antiqua"/>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52"/>
        <p:cNvGrpSpPr/>
        <p:nvPr/>
      </p:nvGrpSpPr>
      <p:grpSpPr>
        <a:xfrm>
          <a:off x="0" y="0"/>
          <a:ext cx="0" cy="0"/>
          <a:chOff x="0" y="0"/>
          <a:chExt cx="0" cy="0"/>
        </a:xfrm>
      </p:grpSpPr>
      <p:sp>
        <p:nvSpPr>
          <p:cNvPr id="753" name="Google Shape;753;g20f2aa44adb_0_342"/>
          <p:cNvSpPr/>
          <p:nvPr/>
        </p:nvSpPr>
        <p:spPr>
          <a:xfrm>
            <a:off x="251925" y="1074700"/>
            <a:ext cx="8893200" cy="56892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just" rtl="0">
              <a:lnSpc>
                <a:spcPct val="115000"/>
              </a:lnSpc>
              <a:spcBef>
                <a:spcPts val="0"/>
              </a:spcBef>
              <a:spcAft>
                <a:spcPts val="0"/>
              </a:spcAft>
              <a:buClr>
                <a:schemeClr val="dk1"/>
              </a:buClr>
              <a:buSzPts val="1100"/>
              <a:buFont typeface="Arial"/>
              <a:buNone/>
            </a:pPr>
            <a:r>
              <a:rPr lang="en-US" sz="1200" b="1" i="0" u="none" strike="noStrike" cap="none">
                <a:solidFill>
                  <a:schemeClr val="dk1"/>
                </a:solidFill>
                <a:latin typeface="Arial"/>
                <a:ea typeface="Arial"/>
                <a:cs typeface="Arial"/>
                <a:sym typeface="Arial"/>
              </a:rPr>
              <a:t> </a:t>
            </a:r>
            <a:endParaRPr sz="2000" b="1" i="0" u="none" strike="noStrike" cap="none">
              <a:solidFill>
                <a:schemeClr val="dk1"/>
              </a:solidFill>
              <a:latin typeface="Arial"/>
              <a:ea typeface="Arial"/>
              <a:cs typeface="Arial"/>
              <a:sym typeface="Arial"/>
            </a:endParaRPr>
          </a:p>
          <a:p>
            <a:pPr marL="0" marR="0" lvl="0" indent="0" algn="just" rtl="0">
              <a:lnSpc>
                <a:spcPct val="115000"/>
              </a:lnSpc>
              <a:spcBef>
                <a:spcPts val="0"/>
              </a:spcBef>
              <a:spcAft>
                <a:spcPts val="0"/>
              </a:spcAft>
              <a:buClr>
                <a:schemeClr val="dk1"/>
              </a:buClr>
              <a:buSzPts val="1100"/>
              <a:buFont typeface="Arial"/>
              <a:buNone/>
            </a:pPr>
            <a:r>
              <a:rPr lang="en-US" sz="2000" b="1" i="0" u="none" strike="noStrike" cap="none">
                <a:solidFill>
                  <a:schemeClr val="dk1"/>
                </a:solidFill>
                <a:latin typeface="Arial"/>
                <a:ea typeface="Arial"/>
                <a:cs typeface="Arial"/>
                <a:sym typeface="Arial"/>
              </a:rPr>
              <a:t>  Αξιολόγηση και βιβλιογραφία</a:t>
            </a:r>
            <a:endParaRPr sz="2000" b="1" i="0" u="none" strike="noStrike" cap="none">
              <a:solidFill>
                <a:schemeClr val="dk1"/>
              </a:solidFill>
              <a:latin typeface="Arial"/>
              <a:ea typeface="Arial"/>
              <a:cs typeface="Arial"/>
              <a:sym typeface="Arial"/>
            </a:endParaRPr>
          </a:p>
          <a:p>
            <a:pPr marL="0" marR="0" lvl="0" indent="0" algn="just" rtl="0">
              <a:lnSpc>
                <a:spcPct val="115000"/>
              </a:lnSpc>
              <a:spcBef>
                <a:spcPts val="0"/>
              </a:spcBef>
              <a:spcAft>
                <a:spcPts val="0"/>
              </a:spcAft>
              <a:buClr>
                <a:schemeClr val="dk1"/>
              </a:buClr>
              <a:buSzPts val="1100"/>
              <a:buFont typeface="Arial"/>
              <a:buNone/>
            </a:pPr>
            <a:endParaRPr sz="2400" b="1" i="0" u="none" strike="noStrike" cap="none">
              <a:solidFill>
                <a:schemeClr val="dk1"/>
              </a:solidFill>
              <a:latin typeface="Arial"/>
              <a:ea typeface="Arial"/>
              <a:cs typeface="Arial"/>
              <a:sym typeface="Arial"/>
            </a:endParaRPr>
          </a:p>
          <a:p>
            <a:pPr marL="457200" marR="0" lvl="0" indent="-330200" algn="just" rtl="0">
              <a:lnSpc>
                <a:spcPct val="100000"/>
              </a:lnSpc>
              <a:spcBef>
                <a:spcPts val="0"/>
              </a:spcBef>
              <a:spcAft>
                <a:spcPts val="0"/>
              </a:spcAft>
              <a:buClr>
                <a:schemeClr val="dk1"/>
              </a:buClr>
              <a:buSzPts val="1600"/>
              <a:buFont typeface="Arial"/>
              <a:buChar char="-"/>
            </a:pPr>
            <a:r>
              <a:rPr lang="en-US" sz="1600" b="1" i="0" u="none" strike="noStrike" cap="none">
                <a:solidFill>
                  <a:schemeClr val="dk1"/>
                </a:solidFill>
                <a:latin typeface="Arial"/>
                <a:ea typeface="Arial"/>
                <a:cs typeface="Arial"/>
                <a:sym typeface="Arial"/>
              </a:rPr>
              <a:t> αξιολόγηση</a:t>
            </a:r>
            <a:endParaRPr sz="1600" b="1"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100"/>
              <a:buFont typeface="Arial"/>
              <a:buNone/>
            </a:pPr>
            <a:endParaRPr sz="1600" b="1"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100"/>
              <a:buFont typeface="Arial"/>
              <a:buNone/>
            </a:pPr>
            <a:r>
              <a:rPr lang="en-US" sz="1600" b="1" i="0" u="none" strike="noStrike" cap="none">
                <a:solidFill>
                  <a:schemeClr val="dk1"/>
                </a:solidFill>
                <a:latin typeface="Arial"/>
                <a:ea typeface="Arial"/>
                <a:cs typeface="Arial"/>
                <a:sym typeface="Arial"/>
              </a:rPr>
              <a:t>Για την αξιολόγηση προτείνεται η γραπτή εξέταση με συνδυασμό ερωτήσεων μικρής ανάπτυξης, πολλαπλής επιλογής, σωστού λάθους. Επίσης θα προταθεί η πραγματοποίηση γραπτών εργασιών (ατομικών ή ομαδικών) ενισχυτικού στον βαθμό χαρακτήρα και οι οποίες θα παρουσι</a:t>
            </a:r>
            <a:r>
              <a:rPr lang="en-US" sz="1600" b="1">
                <a:solidFill>
                  <a:schemeClr val="dk1"/>
                </a:solidFill>
              </a:rPr>
              <a:t>άζονται κατά τη διάρκεια του μαθήματος. </a:t>
            </a:r>
            <a:r>
              <a:rPr lang="en-US" sz="1600" b="1" i="0" u="none" strike="noStrike" cap="none">
                <a:solidFill>
                  <a:schemeClr val="dk1"/>
                </a:solidFill>
                <a:latin typeface="Arial"/>
                <a:ea typeface="Arial"/>
                <a:cs typeface="Arial"/>
                <a:sym typeface="Arial"/>
              </a:rPr>
              <a:t> </a:t>
            </a:r>
            <a:endParaRPr sz="1600" b="1"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100"/>
              <a:buFont typeface="Arial"/>
              <a:buNone/>
            </a:pPr>
            <a:endParaRPr sz="1600" b="1" i="0" u="none" strike="noStrike" cap="none">
              <a:solidFill>
                <a:schemeClr val="dk1"/>
              </a:solidFill>
              <a:latin typeface="Arial"/>
              <a:ea typeface="Arial"/>
              <a:cs typeface="Arial"/>
              <a:sym typeface="Arial"/>
            </a:endParaRPr>
          </a:p>
          <a:p>
            <a:pPr marL="457200" marR="0" lvl="0" indent="-330200" algn="just" rtl="0">
              <a:lnSpc>
                <a:spcPct val="100000"/>
              </a:lnSpc>
              <a:spcBef>
                <a:spcPts val="0"/>
              </a:spcBef>
              <a:spcAft>
                <a:spcPts val="0"/>
              </a:spcAft>
              <a:buClr>
                <a:schemeClr val="dk1"/>
              </a:buClr>
              <a:buSzPts val="1600"/>
              <a:buFont typeface="Arial"/>
              <a:buChar char="-"/>
            </a:pPr>
            <a:r>
              <a:rPr lang="en-US" sz="1600" b="1" i="0" u="none" strike="noStrike" cap="none">
                <a:solidFill>
                  <a:schemeClr val="dk1"/>
                </a:solidFill>
                <a:latin typeface="Arial"/>
                <a:ea typeface="Arial"/>
                <a:cs typeface="Arial"/>
                <a:sym typeface="Arial"/>
              </a:rPr>
              <a:t>ενδεικτική βιβλιογραφία</a:t>
            </a:r>
            <a:endParaRPr sz="1600" b="1" i="0" u="none" strike="noStrike" cap="none">
              <a:solidFill>
                <a:schemeClr val="dk1"/>
              </a:solidFill>
              <a:latin typeface="Arial"/>
              <a:ea typeface="Arial"/>
              <a:cs typeface="Arial"/>
              <a:sym typeface="Arial"/>
            </a:endParaRPr>
          </a:p>
          <a:p>
            <a:pPr marL="0" marR="0" lvl="0" indent="0" algn="just" rtl="0">
              <a:lnSpc>
                <a:spcPct val="115000"/>
              </a:lnSpc>
              <a:spcBef>
                <a:spcPts val="0"/>
              </a:spcBef>
              <a:spcAft>
                <a:spcPts val="0"/>
              </a:spcAft>
              <a:buClr>
                <a:schemeClr val="dk1"/>
              </a:buClr>
              <a:buSzPts val="1100"/>
              <a:buFont typeface="Arial"/>
              <a:buNone/>
            </a:pPr>
            <a:endParaRPr sz="1600" b="1" i="0" u="none" strike="noStrike" cap="none">
              <a:solidFill>
                <a:schemeClr val="dk1"/>
              </a:solidFill>
              <a:latin typeface="Arial"/>
              <a:ea typeface="Arial"/>
              <a:cs typeface="Arial"/>
              <a:sym typeface="Arial"/>
            </a:endParaRPr>
          </a:p>
          <a:p>
            <a:pPr marL="457200" marR="0" lvl="0" indent="-355600" algn="just" rtl="0">
              <a:lnSpc>
                <a:spcPct val="115000"/>
              </a:lnSpc>
              <a:spcBef>
                <a:spcPts val="0"/>
              </a:spcBef>
              <a:spcAft>
                <a:spcPts val="0"/>
              </a:spcAft>
              <a:buClr>
                <a:schemeClr val="dk1"/>
              </a:buClr>
              <a:buSzPts val="2000"/>
              <a:buChar char="-"/>
            </a:pPr>
            <a:r>
              <a:rPr lang="en-US" sz="2000" b="1">
                <a:solidFill>
                  <a:schemeClr val="dk1"/>
                </a:solidFill>
              </a:rPr>
              <a:t>Tim Bale, 2017. European Politics, A comparative Introduction, Palgrave</a:t>
            </a:r>
            <a:endParaRPr sz="2000" b="1">
              <a:solidFill>
                <a:schemeClr val="dk1"/>
              </a:solidFill>
            </a:endParaRPr>
          </a:p>
          <a:p>
            <a:pPr marL="457200" marR="0" lvl="0" indent="-355600" algn="just" rtl="0">
              <a:lnSpc>
                <a:spcPct val="115000"/>
              </a:lnSpc>
              <a:spcBef>
                <a:spcPts val="0"/>
              </a:spcBef>
              <a:spcAft>
                <a:spcPts val="0"/>
              </a:spcAft>
              <a:buClr>
                <a:schemeClr val="dk1"/>
              </a:buClr>
              <a:buSzPts val="2000"/>
              <a:buChar char="-"/>
            </a:pPr>
            <a:r>
              <a:rPr lang="en-US" sz="2000" b="1">
                <a:solidFill>
                  <a:schemeClr val="dk1"/>
                </a:solidFill>
              </a:rPr>
              <a:t>Paul Kubicek, 2017. European Politics, Routledge</a:t>
            </a:r>
            <a:endParaRPr sz="2000" b="1">
              <a:solidFill>
                <a:schemeClr val="dk1"/>
              </a:solidFill>
            </a:endParaRPr>
          </a:p>
          <a:p>
            <a:pPr marL="457200" marR="0" lvl="0" indent="-355600" algn="just" rtl="0">
              <a:lnSpc>
                <a:spcPct val="115000"/>
              </a:lnSpc>
              <a:spcBef>
                <a:spcPts val="0"/>
              </a:spcBef>
              <a:spcAft>
                <a:spcPts val="0"/>
              </a:spcAft>
              <a:buClr>
                <a:schemeClr val="dk1"/>
              </a:buClr>
              <a:buSzPts val="2000"/>
              <a:buChar char="-"/>
            </a:pPr>
            <a:r>
              <a:rPr lang="en-US" sz="2000" b="1">
                <a:solidFill>
                  <a:schemeClr val="dk1"/>
                </a:solidFill>
              </a:rPr>
              <a:t>Ian Bache, Stephen George, Simon Bulmer, 2011. Politics in the European Union, Oxford University Press</a:t>
            </a:r>
            <a:endParaRPr sz="2000" b="1">
              <a:solidFill>
                <a:schemeClr val="dk1"/>
              </a:solidFill>
            </a:endParaRPr>
          </a:p>
          <a:p>
            <a:pPr marL="0" marR="0" lvl="0" indent="0" algn="just" rtl="0">
              <a:lnSpc>
                <a:spcPct val="115000"/>
              </a:lnSpc>
              <a:spcBef>
                <a:spcPts val="0"/>
              </a:spcBef>
              <a:spcAft>
                <a:spcPts val="0"/>
              </a:spcAft>
              <a:buNone/>
            </a:pPr>
            <a:endParaRPr sz="2000" b="1">
              <a:solidFill>
                <a:schemeClr val="dk1"/>
              </a:solidFill>
            </a:endParaRPr>
          </a:p>
        </p:txBody>
      </p:sp>
      <p:grpSp>
        <p:nvGrpSpPr>
          <p:cNvPr id="754" name="Google Shape;754;g20f2aa44adb_0_342"/>
          <p:cNvGrpSpPr/>
          <p:nvPr/>
        </p:nvGrpSpPr>
        <p:grpSpPr>
          <a:xfrm>
            <a:off x="0" y="0"/>
            <a:ext cx="8985251" cy="611188"/>
            <a:chOff x="0" y="0"/>
            <a:chExt cx="5660" cy="385"/>
          </a:xfrm>
        </p:grpSpPr>
        <p:sp>
          <p:nvSpPr>
            <p:cNvPr id="755" name="Google Shape;755;g20f2aa44adb_0_342"/>
            <p:cNvSpPr/>
            <p:nvPr/>
          </p:nvSpPr>
          <p:spPr>
            <a:xfrm>
              <a:off x="0" y="0"/>
              <a:ext cx="300" cy="300"/>
            </a:xfrm>
            <a:prstGeom prst="rect">
              <a:avLst/>
            </a:prstGeom>
            <a:gradFill>
              <a:gsLst>
                <a:gs pos="0">
                  <a:srgbClr val="8EC000"/>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56" name="Google Shape;756;g20f2aa44adb_0_342"/>
            <p:cNvSpPr/>
            <p:nvPr/>
          </p:nvSpPr>
          <p:spPr>
            <a:xfrm>
              <a:off x="260" y="85"/>
              <a:ext cx="5400" cy="300"/>
            </a:xfrm>
            <a:prstGeom prst="rect">
              <a:avLst/>
            </a:prstGeom>
            <a:solidFill>
              <a:srgbClr val="DDDDDD">
                <a:alpha val="74509"/>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57" name="Google Shape;757;g20f2aa44adb_0_342"/>
            <p:cNvSpPr/>
            <p:nvPr/>
          </p:nvSpPr>
          <p:spPr>
            <a:xfrm>
              <a:off x="258" y="85"/>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58" name="Google Shape;758;g20f2aa44adb_0_342"/>
            <p:cNvSpPr/>
            <p:nvPr/>
          </p:nvSpPr>
          <p:spPr>
            <a:xfrm>
              <a:off x="345" y="0"/>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59" name="Google Shape;759;g20f2aa44adb_0_342"/>
            <p:cNvSpPr/>
            <p:nvPr/>
          </p:nvSpPr>
          <p:spPr>
            <a:xfrm>
              <a:off x="345" y="85"/>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60" name="Google Shape;760;g20f2aa44adb_0_342"/>
            <p:cNvSpPr/>
            <p:nvPr/>
          </p:nvSpPr>
          <p:spPr>
            <a:xfrm>
              <a:off x="173" y="173"/>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61" name="Google Shape;761;g20f2aa44adb_0_342"/>
            <p:cNvSpPr/>
            <p:nvPr/>
          </p:nvSpPr>
          <p:spPr>
            <a:xfrm>
              <a:off x="83" y="86"/>
              <a:ext cx="0" cy="0"/>
            </a:xfrm>
            <a:prstGeom prst="rect">
              <a:avLst/>
            </a:prstGeom>
            <a:solidFill>
              <a:srgbClr val="96969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62" name="Google Shape;762;g20f2aa44adb_0_342"/>
            <p:cNvSpPr/>
            <p:nvPr/>
          </p:nvSpPr>
          <p:spPr>
            <a:xfrm>
              <a:off x="258" y="171"/>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63" name="Google Shape;763;g20f2aa44adb_0_342"/>
            <p:cNvSpPr/>
            <p:nvPr/>
          </p:nvSpPr>
          <p:spPr>
            <a:xfrm>
              <a:off x="173" y="258"/>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764" name="Google Shape;764;g20f2aa44adb_0_342"/>
          <p:cNvSpPr/>
          <p:nvPr/>
        </p:nvSpPr>
        <p:spPr>
          <a:xfrm>
            <a:off x="755650" y="546100"/>
            <a:ext cx="7416900" cy="5286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200"/>
              <a:buFont typeface="Times New Roman"/>
              <a:buNone/>
            </a:pPr>
            <a:endParaRPr sz="1800" b="1">
              <a:solidFill>
                <a:schemeClr val="dk1"/>
              </a:solidFill>
              <a:latin typeface="Book Antiqua"/>
              <a:ea typeface="Book Antiqua"/>
              <a:cs typeface="Book Antiqua"/>
              <a:sym typeface="Book Antiqua"/>
            </a:endParaRPr>
          </a:p>
          <a:p>
            <a:pPr marL="0" lvl="0" indent="0" algn="ctr" rtl="0">
              <a:spcBef>
                <a:spcPts val="0"/>
              </a:spcBef>
              <a:spcAft>
                <a:spcPts val="0"/>
              </a:spcAft>
              <a:buClr>
                <a:schemeClr val="dk1"/>
              </a:buClr>
              <a:buSzPts val="3200"/>
              <a:buFont typeface="Times New Roman"/>
              <a:buNone/>
            </a:pPr>
            <a:r>
              <a:rPr lang="en-US" sz="1800" b="1">
                <a:solidFill>
                  <a:schemeClr val="dk1"/>
                </a:solidFill>
                <a:latin typeface="Book Antiqua"/>
                <a:ea typeface="Book Antiqua"/>
                <a:cs typeface="Book Antiqua"/>
                <a:sym typeface="Book Antiqua"/>
              </a:rPr>
              <a:t>1. Εισαγωγικό μάθημα- Ευρωπαϊκά Πολιτικά Συστήματα</a:t>
            </a:r>
            <a:endParaRPr sz="1800">
              <a:solidFill>
                <a:schemeClr val="dk1"/>
              </a:solidFill>
            </a:endParaRPr>
          </a:p>
          <a:p>
            <a:pPr marL="0" marR="0" lvl="0" indent="0" algn="ctr" rtl="0">
              <a:lnSpc>
                <a:spcPct val="100000"/>
              </a:lnSpc>
              <a:spcBef>
                <a:spcPts val="0"/>
              </a:spcBef>
              <a:spcAft>
                <a:spcPts val="0"/>
              </a:spcAft>
              <a:buClr>
                <a:schemeClr val="dk1"/>
              </a:buClr>
              <a:buSzPts val="3200"/>
              <a:buFont typeface="Times New Roman"/>
              <a:buNone/>
            </a:pPr>
            <a:endParaRPr sz="2500" b="1">
              <a:solidFill>
                <a:schemeClr val="dk1"/>
              </a:solidFill>
              <a:latin typeface="Book Antiqua"/>
              <a:ea typeface="Book Antiqua"/>
              <a:cs typeface="Book Antiqua"/>
              <a:sym typeface="Book Antiqua"/>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94"/>
        <p:cNvGrpSpPr/>
        <p:nvPr/>
      </p:nvGrpSpPr>
      <p:grpSpPr>
        <a:xfrm>
          <a:off x="0" y="0"/>
          <a:ext cx="0" cy="0"/>
          <a:chOff x="0" y="0"/>
          <a:chExt cx="0" cy="0"/>
        </a:xfrm>
      </p:grpSpPr>
      <p:sp>
        <p:nvSpPr>
          <p:cNvPr id="195" name="Google Shape;195;g292a9acef56_0_23"/>
          <p:cNvSpPr/>
          <p:nvPr/>
        </p:nvSpPr>
        <p:spPr>
          <a:xfrm>
            <a:off x="127300" y="1210775"/>
            <a:ext cx="8893200" cy="55233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400"/>
              <a:buFont typeface="Times New Roman"/>
              <a:buNone/>
            </a:pPr>
            <a:r>
              <a:rPr lang="en-US" sz="1800" b="1" i="0" u="none" strike="noStrike" cap="none">
                <a:solidFill>
                  <a:srgbClr val="000000"/>
                </a:solidFill>
                <a:latin typeface="Arial"/>
                <a:ea typeface="Arial"/>
                <a:cs typeface="Arial"/>
                <a:sym typeface="Arial"/>
              </a:rPr>
              <a:t>Βασικές διαπιστώσεις…</a:t>
            </a:r>
            <a:endParaRPr sz="1800" b="1" i="0" u="none" strike="noStrike" cap="none">
              <a:solidFill>
                <a:srgbClr val="000000"/>
              </a:solidFill>
              <a:latin typeface="Arial"/>
              <a:ea typeface="Arial"/>
              <a:cs typeface="Arial"/>
              <a:sym typeface="Arial"/>
            </a:endParaRPr>
          </a:p>
          <a:p>
            <a:pPr marL="15875" marR="0" lvl="0" indent="0" algn="l" rtl="0">
              <a:lnSpc>
                <a:spcPct val="115000"/>
              </a:lnSpc>
              <a:spcBef>
                <a:spcPts val="0"/>
              </a:spcBef>
              <a:spcAft>
                <a:spcPts val="0"/>
              </a:spcAft>
              <a:buClr>
                <a:srgbClr val="000000"/>
              </a:buClr>
              <a:buSzPts val="1400"/>
              <a:buFont typeface="Times New Roman"/>
              <a:buNone/>
            </a:pPr>
            <a:endParaRPr sz="1800" b="1"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None/>
            </a:pPr>
            <a:r>
              <a:rPr lang="en-US" sz="1800" b="1"/>
              <a:t>    Μια οπτική για τα πολιτικά συστήματα από την πλευρά των πολιτικών </a:t>
            </a:r>
            <a:endParaRPr sz="1800" b="1"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800"/>
              <a:buFont typeface="Arial"/>
              <a:buNone/>
            </a:pPr>
            <a:r>
              <a:rPr lang="en-US" sz="1800" b="1" i="0" u="none" strike="noStrike" cap="none">
                <a:solidFill>
                  <a:srgbClr val="000000"/>
                </a:solidFill>
                <a:latin typeface="Arial"/>
                <a:ea typeface="Arial"/>
                <a:cs typeface="Arial"/>
                <a:sym typeface="Arial"/>
              </a:rPr>
              <a:t> </a:t>
            </a:r>
            <a:endParaRPr sz="1800" b="1" i="0" u="none" strike="noStrike" cap="none">
              <a:solidFill>
                <a:srgbClr val="000000"/>
              </a:solidFill>
              <a:latin typeface="Arial"/>
              <a:ea typeface="Arial"/>
              <a:cs typeface="Arial"/>
              <a:sym typeface="Arial"/>
            </a:endParaRPr>
          </a:p>
        </p:txBody>
      </p:sp>
      <p:grpSp>
        <p:nvGrpSpPr>
          <p:cNvPr id="196" name="Google Shape;196;g292a9acef56_0_23"/>
          <p:cNvGrpSpPr/>
          <p:nvPr/>
        </p:nvGrpSpPr>
        <p:grpSpPr>
          <a:xfrm>
            <a:off x="0" y="0"/>
            <a:ext cx="8985251" cy="611188"/>
            <a:chOff x="0" y="0"/>
            <a:chExt cx="5660" cy="385"/>
          </a:xfrm>
        </p:grpSpPr>
        <p:sp>
          <p:nvSpPr>
            <p:cNvPr id="197" name="Google Shape;197;g292a9acef56_0_23"/>
            <p:cNvSpPr/>
            <p:nvPr/>
          </p:nvSpPr>
          <p:spPr>
            <a:xfrm>
              <a:off x="0" y="0"/>
              <a:ext cx="300" cy="300"/>
            </a:xfrm>
            <a:prstGeom prst="rect">
              <a:avLst/>
            </a:prstGeom>
            <a:gradFill>
              <a:gsLst>
                <a:gs pos="0">
                  <a:srgbClr val="8EC000"/>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8" name="Google Shape;198;g292a9acef56_0_23"/>
            <p:cNvSpPr/>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9" name="Google Shape;199;g292a9acef56_0_23"/>
            <p:cNvSpPr/>
            <p:nvPr/>
          </p:nvSpPr>
          <p:spPr>
            <a:xfrm>
              <a:off x="258" y="85"/>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00" name="Google Shape;200;g292a9acef56_0_23"/>
            <p:cNvSpPr/>
            <p:nvPr/>
          </p:nvSpPr>
          <p:spPr>
            <a:xfrm>
              <a:off x="345" y="0"/>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01" name="Google Shape;201;g292a9acef56_0_23"/>
            <p:cNvSpPr/>
            <p:nvPr/>
          </p:nvSpPr>
          <p:spPr>
            <a:xfrm>
              <a:off x="345" y="85"/>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02" name="Google Shape;202;g292a9acef56_0_23"/>
            <p:cNvSpPr/>
            <p:nvPr/>
          </p:nvSpPr>
          <p:spPr>
            <a:xfrm>
              <a:off x="173" y="173"/>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03" name="Google Shape;203;g292a9acef56_0_23"/>
            <p:cNvSpPr/>
            <p:nvPr/>
          </p:nvSpPr>
          <p:spPr>
            <a:xfrm>
              <a:off x="83" y="86"/>
              <a:ext cx="0" cy="0"/>
            </a:xfrm>
            <a:prstGeom prst="rect">
              <a:avLst/>
            </a:prstGeom>
            <a:solidFill>
              <a:srgbClr val="96969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04" name="Google Shape;204;g292a9acef56_0_23"/>
            <p:cNvSpPr/>
            <p:nvPr/>
          </p:nvSpPr>
          <p:spPr>
            <a:xfrm>
              <a:off x="258" y="171"/>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05" name="Google Shape;205;g292a9acef56_0_23"/>
            <p:cNvSpPr/>
            <p:nvPr/>
          </p:nvSpPr>
          <p:spPr>
            <a:xfrm>
              <a:off x="173" y="258"/>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206" name="Google Shape;206;g292a9acef56_0_23"/>
          <p:cNvSpPr/>
          <p:nvPr/>
        </p:nvSpPr>
        <p:spPr>
          <a:xfrm>
            <a:off x="755650" y="546100"/>
            <a:ext cx="7416900" cy="5286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Times New Roman"/>
              <a:buNone/>
            </a:pPr>
            <a:r>
              <a:rPr lang="en-US" sz="1800" b="1" i="0" u="none" strike="noStrike" cap="none">
                <a:solidFill>
                  <a:schemeClr val="dk1"/>
                </a:solidFill>
                <a:latin typeface="Book Antiqua"/>
                <a:ea typeface="Book Antiqua"/>
                <a:cs typeface="Book Antiqua"/>
                <a:sym typeface="Book Antiqua"/>
              </a:rPr>
              <a:t>1. Εισαγωγικό μάθημα- </a:t>
            </a:r>
            <a:r>
              <a:rPr lang="en-US" sz="1800" b="1">
                <a:solidFill>
                  <a:schemeClr val="dk1"/>
                </a:solidFill>
                <a:latin typeface="Book Antiqua"/>
                <a:ea typeface="Book Antiqua"/>
                <a:cs typeface="Book Antiqua"/>
                <a:sym typeface="Book Antiqua"/>
              </a:rPr>
              <a:t>Ευρωπαϊκά Πολιτικά Συστήματα</a:t>
            </a:r>
            <a:endParaRPr sz="1800" b="0" i="0" u="none" strike="noStrike" cap="none">
              <a:solidFill>
                <a:schemeClr val="dk1"/>
              </a:solidFill>
              <a:latin typeface="Arial"/>
              <a:ea typeface="Arial"/>
              <a:cs typeface="Arial"/>
              <a:sym typeface="Arial"/>
            </a:endParaRPr>
          </a:p>
        </p:txBody>
      </p:sp>
      <p:pic>
        <p:nvPicPr>
          <p:cNvPr id="207" name="Google Shape;207;g292a9acef56_0_23"/>
          <p:cNvPicPr preferRelativeResize="0"/>
          <p:nvPr/>
        </p:nvPicPr>
        <p:blipFill>
          <a:blip r:embed="rId3">
            <a:alphaModFix/>
          </a:blip>
          <a:stretch>
            <a:fillRect/>
          </a:stretch>
        </p:blipFill>
        <p:spPr>
          <a:xfrm>
            <a:off x="523875" y="2652050"/>
            <a:ext cx="8096250" cy="3810000"/>
          </a:xfrm>
          <a:prstGeom prst="rect">
            <a:avLst/>
          </a:prstGeom>
          <a:noFill/>
          <a:ln w="9525" cap="flat" cmpd="sng">
            <a:solidFill>
              <a:srgbClr val="000000"/>
            </a:solidFill>
            <a:prstDash val="solid"/>
            <a:miter lim="8000"/>
            <a:headEnd type="none" w="sm" len="sm"/>
            <a:tailEnd type="none" w="sm" len="sm"/>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13"/>
        <p:cNvGrpSpPr/>
        <p:nvPr/>
      </p:nvGrpSpPr>
      <p:grpSpPr>
        <a:xfrm>
          <a:off x="0" y="0"/>
          <a:ext cx="0" cy="0"/>
          <a:chOff x="0" y="0"/>
          <a:chExt cx="0" cy="0"/>
        </a:xfrm>
      </p:grpSpPr>
      <p:sp>
        <p:nvSpPr>
          <p:cNvPr id="214" name="Google Shape;214;g292a9acef56_0_42"/>
          <p:cNvSpPr/>
          <p:nvPr/>
        </p:nvSpPr>
        <p:spPr>
          <a:xfrm>
            <a:off x="127300" y="1210775"/>
            <a:ext cx="8893200" cy="55233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400"/>
              <a:buFont typeface="Times New Roman"/>
              <a:buNone/>
            </a:pPr>
            <a:r>
              <a:rPr lang="en-US" sz="1800" b="1" i="0" u="none" strike="noStrike" cap="none">
                <a:solidFill>
                  <a:srgbClr val="000000"/>
                </a:solidFill>
                <a:latin typeface="Arial"/>
                <a:ea typeface="Arial"/>
                <a:cs typeface="Arial"/>
                <a:sym typeface="Arial"/>
              </a:rPr>
              <a:t>Βασικές διαπιστώσεις…</a:t>
            </a:r>
            <a:endParaRPr sz="1800" b="1" i="0" u="none" strike="noStrike" cap="none">
              <a:solidFill>
                <a:srgbClr val="000000"/>
              </a:solidFill>
              <a:latin typeface="Arial"/>
              <a:ea typeface="Arial"/>
              <a:cs typeface="Arial"/>
              <a:sym typeface="Arial"/>
            </a:endParaRPr>
          </a:p>
          <a:p>
            <a:pPr marL="15875" marR="0" lvl="0" indent="0" algn="l" rtl="0">
              <a:lnSpc>
                <a:spcPct val="115000"/>
              </a:lnSpc>
              <a:spcBef>
                <a:spcPts val="0"/>
              </a:spcBef>
              <a:spcAft>
                <a:spcPts val="0"/>
              </a:spcAft>
              <a:buClr>
                <a:srgbClr val="000000"/>
              </a:buClr>
              <a:buSzPts val="1400"/>
              <a:buFont typeface="Times New Roman"/>
              <a:buNone/>
            </a:pPr>
            <a:r>
              <a:rPr lang="en-US" sz="1800" b="1"/>
              <a:t>Ο βαθμός εμπιστοσύνης στην Ε.Ε. και τις εθνικές κυβερνήσεις ανα χώρα (2010)</a:t>
            </a:r>
            <a:endParaRPr sz="1800" b="1"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None/>
            </a:pPr>
            <a:r>
              <a:rPr lang="en-US" sz="1800" b="1"/>
              <a:t>     </a:t>
            </a:r>
            <a:endParaRPr sz="1800" b="1"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800"/>
              <a:buFont typeface="Arial"/>
              <a:buNone/>
            </a:pPr>
            <a:r>
              <a:rPr lang="en-US" sz="1800" b="1" i="0" u="none" strike="noStrike" cap="none">
                <a:solidFill>
                  <a:srgbClr val="000000"/>
                </a:solidFill>
                <a:latin typeface="Arial"/>
                <a:ea typeface="Arial"/>
                <a:cs typeface="Arial"/>
                <a:sym typeface="Arial"/>
              </a:rPr>
              <a:t>                                                                                     </a:t>
            </a:r>
            <a:endParaRPr sz="1800" b="1" i="0" u="none" strike="noStrike" cap="none">
              <a:solidFill>
                <a:srgbClr val="000000"/>
              </a:solidFill>
              <a:latin typeface="Arial"/>
              <a:ea typeface="Arial"/>
              <a:cs typeface="Arial"/>
              <a:sym typeface="Arial"/>
            </a:endParaRPr>
          </a:p>
        </p:txBody>
      </p:sp>
      <p:grpSp>
        <p:nvGrpSpPr>
          <p:cNvPr id="215" name="Google Shape;215;g292a9acef56_0_42"/>
          <p:cNvGrpSpPr/>
          <p:nvPr/>
        </p:nvGrpSpPr>
        <p:grpSpPr>
          <a:xfrm>
            <a:off x="0" y="0"/>
            <a:ext cx="8985251" cy="611188"/>
            <a:chOff x="0" y="0"/>
            <a:chExt cx="5660" cy="385"/>
          </a:xfrm>
        </p:grpSpPr>
        <p:sp>
          <p:nvSpPr>
            <p:cNvPr id="216" name="Google Shape;216;g292a9acef56_0_42"/>
            <p:cNvSpPr/>
            <p:nvPr/>
          </p:nvSpPr>
          <p:spPr>
            <a:xfrm>
              <a:off x="0" y="0"/>
              <a:ext cx="300" cy="300"/>
            </a:xfrm>
            <a:prstGeom prst="rect">
              <a:avLst/>
            </a:prstGeom>
            <a:gradFill>
              <a:gsLst>
                <a:gs pos="0">
                  <a:srgbClr val="8EC000"/>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17" name="Google Shape;217;g292a9acef56_0_42"/>
            <p:cNvSpPr/>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18" name="Google Shape;218;g292a9acef56_0_42"/>
            <p:cNvSpPr/>
            <p:nvPr/>
          </p:nvSpPr>
          <p:spPr>
            <a:xfrm>
              <a:off x="258" y="85"/>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19" name="Google Shape;219;g292a9acef56_0_42"/>
            <p:cNvSpPr/>
            <p:nvPr/>
          </p:nvSpPr>
          <p:spPr>
            <a:xfrm>
              <a:off x="345" y="0"/>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20" name="Google Shape;220;g292a9acef56_0_42"/>
            <p:cNvSpPr/>
            <p:nvPr/>
          </p:nvSpPr>
          <p:spPr>
            <a:xfrm>
              <a:off x="345" y="85"/>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21" name="Google Shape;221;g292a9acef56_0_42"/>
            <p:cNvSpPr/>
            <p:nvPr/>
          </p:nvSpPr>
          <p:spPr>
            <a:xfrm>
              <a:off x="173" y="173"/>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22" name="Google Shape;222;g292a9acef56_0_42"/>
            <p:cNvSpPr/>
            <p:nvPr/>
          </p:nvSpPr>
          <p:spPr>
            <a:xfrm>
              <a:off x="83" y="86"/>
              <a:ext cx="0" cy="0"/>
            </a:xfrm>
            <a:prstGeom prst="rect">
              <a:avLst/>
            </a:prstGeom>
            <a:solidFill>
              <a:srgbClr val="96969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23" name="Google Shape;223;g292a9acef56_0_42"/>
            <p:cNvSpPr/>
            <p:nvPr/>
          </p:nvSpPr>
          <p:spPr>
            <a:xfrm>
              <a:off x="258" y="171"/>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24" name="Google Shape;224;g292a9acef56_0_42"/>
            <p:cNvSpPr/>
            <p:nvPr/>
          </p:nvSpPr>
          <p:spPr>
            <a:xfrm>
              <a:off x="173" y="258"/>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225" name="Google Shape;225;g292a9acef56_0_42"/>
          <p:cNvSpPr/>
          <p:nvPr/>
        </p:nvSpPr>
        <p:spPr>
          <a:xfrm>
            <a:off x="755650" y="546100"/>
            <a:ext cx="7416900" cy="5286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Times New Roman"/>
              <a:buNone/>
            </a:pPr>
            <a:r>
              <a:rPr lang="en-US" sz="1800" b="1" i="0" u="none" strike="noStrike" cap="none">
                <a:solidFill>
                  <a:schemeClr val="dk1"/>
                </a:solidFill>
                <a:latin typeface="Book Antiqua"/>
                <a:ea typeface="Book Antiqua"/>
                <a:cs typeface="Book Antiqua"/>
                <a:sym typeface="Book Antiqua"/>
              </a:rPr>
              <a:t>1. Εισαγωγικό μάθημα- </a:t>
            </a:r>
            <a:r>
              <a:rPr lang="en-US" sz="1800" b="1">
                <a:solidFill>
                  <a:schemeClr val="dk1"/>
                </a:solidFill>
                <a:latin typeface="Book Antiqua"/>
                <a:ea typeface="Book Antiqua"/>
                <a:cs typeface="Book Antiqua"/>
                <a:sym typeface="Book Antiqua"/>
              </a:rPr>
              <a:t>Ευρωπαϊκά Πολιτικά Συστήματα</a:t>
            </a:r>
            <a:endParaRPr sz="1800" b="0" i="0" u="none" strike="noStrike" cap="none">
              <a:solidFill>
                <a:schemeClr val="dk1"/>
              </a:solidFill>
              <a:latin typeface="Arial"/>
              <a:ea typeface="Arial"/>
              <a:cs typeface="Arial"/>
              <a:sym typeface="Arial"/>
            </a:endParaRPr>
          </a:p>
        </p:txBody>
      </p:sp>
      <p:pic>
        <p:nvPicPr>
          <p:cNvPr id="226" name="Google Shape;226;g292a9acef56_0_42"/>
          <p:cNvPicPr preferRelativeResize="0"/>
          <p:nvPr/>
        </p:nvPicPr>
        <p:blipFill>
          <a:blip r:embed="rId3">
            <a:alphaModFix/>
          </a:blip>
          <a:stretch>
            <a:fillRect/>
          </a:stretch>
        </p:blipFill>
        <p:spPr>
          <a:xfrm>
            <a:off x="241275" y="2003175"/>
            <a:ext cx="6990476" cy="4629150"/>
          </a:xfrm>
          <a:prstGeom prst="rect">
            <a:avLst/>
          </a:prstGeom>
          <a:noFill/>
          <a:ln w="9525" cap="flat" cmpd="sng">
            <a:solidFill>
              <a:srgbClr val="000000"/>
            </a:solidFill>
            <a:prstDash val="solid"/>
            <a:miter lim="8000"/>
            <a:headEnd type="none" w="sm" len="sm"/>
            <a:tailEnd type="none" w="sm" len="sm"/>
          </a:ln>
        </p:spPr>
      </p:pic>
      <p:sp>
        <p:nvSpPr>
          <p:cNvPr id="227" name="Google Shape;227;g292a9acef56_0_42"/>
          <p:cNvSpPr txBox="1"/>
          <p:nvPr/>
        </p:nvSpPr>
        <p:spPr>
          <a:xfrm>
            <a:off x="7385550" y="2721550"/>
            <a:ext cx="1504200" cy="230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πηγή, </a:t>
            </a:r>
            <a:endParaRPr/>
          </a:p>
          <a:p>
            <a:pPr marL="0" lvl="0" indent="0" algn="l" rtl="0">
              <a:spcBef>
                <a:spcPts val="0"/>
              </a:spcBef>
              <a:spcAft>
                <a:spcPts val="0"/>
              </a:spcAft>
              <a:buNone/>
            </a:pPr>
            <a:r>
              <a:rPr lang="en-US"/>
              <a:t>Ευρωβαρόμετρο</a:t>
            </a:r>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33"/>
        <p:cNvGrpSpPr/>
        <p:nvPr/>
      </p:nvGrpSpPr>
      <p:grpSpPr>
        <a:xfrm>
          <a:off x="0" y="0"/>
          <a:ext cx="0" cy="0"/>
          <a:chOff x="0" y="0"/>
          <a:chExt cx="0" cy="0"/>
        </a:xfrm>
      </p:grpSpPr>
      <p:sp>
        <p:nvSpPr>
          <p:cNvPr id="234" name="Google Shape;234;g292a9acef56_0_62"/>
          <p:cNvSpPr/>
          <p:nvPr/>
        </p:nvSpPr>
        <p:spPr>
          <a:xfrm>
            <a:off x="127300" y="1210775"/>
            <a:ext cx="8893200" cy="55233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400"/>
              <a:buFont typeface="Times New Roman"/>
              <a:buNone/>
            </a:pPr>
            <a:r>
              <a:rPr lang="en-US" sz="1800" b="1" i="0" u="none" strike="noStrike" cap="none">
                <a:solidFill>
                  <a:srgbClr val="000000"/>
                </a:solidFill>
                <a:latin typeface="Arial"/>
                <a:ea typeface="Arial"/>
                <a:cs typeface="Arial"/>
                <a:sym typeface="Arial"/>
              </a:rPr>
              <a:t>Βασικές διαπιστώσεις…</a:t>
            </a:r>
            <a:endParaRPr sz="1800" b="1" i="0" u="none" strike="noStrike" cap="none">
              <a:solidFill>
                <a:srgbClr val="000000"/>
              </a:solidFill>
              <a:latin typeface="Arial"/>
              <a:ea typeface="Arial"/>
              <a:cs typeface="Arial"/>
              <a:sym typeface="Arial"/>
            </a:endParaRPr>
          </a:p>
          <a:p>
            <a:pPr marL="15875" marR="0" lvl="0" indent="0" algn="l" rtl="0">
              <a:lnSpc>
                <a:spcPct val="115000"/>
              </a:lnSpc>
              <a:spcBef>
                <a:spcPts val="0"/>
              </a:spcBef>
              <a:spcAft>
                <a:spcPts val="0"/>
              </a:spcAft>
              <a:buClr>
                <a:srgbClr val="000000"/>
              </a:buClr>
              <a:buSzPts val="1400"/>
              <a:buFont typeface="Times New Roman"/>
              <a:buNone/>
            </a:pPr>
            <a:r>
              <a:rPr lang="en-US" sz="1800" b="1"/>
              <a:t>Ο βαθμός εμπιστοσύνης στην Ε.Ε. και τις εθνικές κυβερνήσεις ανα χώρα (2020)</a:t>
            </a:r>
            <a:endParaRPr sz="1800" b="1"/>
          </a:p>
          <a:p>
            <a:pPr marL="15875" marR="0" lvl="0" indent="0" algn="l" rtl="0">
              <a:lnSpc>
                <a:spcPct val="115000"/>
              </a:lnSpc>
              <a:spcBef>
                <a:spcPts val="0"/>
              </a:spcBef>
              <a:spcAft>
                <a:spcPts val="0"/>
              </a:spcAft>
              <a:buClr>
                <a:srgbClr val="000000"/>
              </a:buClr>
              <a:buSzPts val="1400"/>
              <a:buFont typeface="Times New Roman"/>
              <a:buNone/>
            </a:pPr>
            <a:endParaRPr sz="1800" b="1"/>
          </a:p>
          <a:p>
            <a:pPr marL="15875" marR="0" lvl="0" indent="0" algn="l" rtl="0">
              <a:lnSpc>
                <a:spcPct val="115000"/>
              </a:lnSpc>
              <a:spcBef>
                <a:spcPts val="0"/>
              </a:spcBef>
              <a:spcAft>
                <a:spcPts val="0"/>
              </a:spcAft>
              <a:buClr>
                <a:srgbClr val="000000"/>
              </a:buClr>
              <a:buSzPts val="1400"/>
              <a:buFont typeface="Times New Roman"/>
              <a:buNone/>
            </a:pPr>
            <a:r>
              <a:rPr lang="en-US" sz="1800" b="1"/>
              <a:t>                                     </a:t>
            </a:r>
            <a:endParaRPr sz="1800" b="1"/>
          </a:p>
          <a:p>
            <a:pPr marL="0" marR="0" lvl="0" indent="0" algn="l" rtl="0">
              <a:lnSpc>
                <a:spcPct val="115000"/>
              </a:lnSpc>
              <a:spcBef>
                <a:spcPts val="0"/>
              </a:spcBef>
              <a:spcAft>
                <a:spcPts val="0"/>
              </a:spcAft>
              <a:buNone/>
            </a:pPr>
            <a:r>
              <a:rPr lang="en-US" sz="1800" b="1"/>
              <a:t>     </a:t>
            </a:r>
            <a:endParaRPr sz="1800" b="1"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800"/>
              <a:buFont typeface="Arial"/>
              <a:buNone/>
            </a:pPr>
            <a:r>
              <a:rPr lang="en-US" sz="1800" b="1" i="0" u="none" strike="noStrike" cap="none">
                <a:solidFill>
                  <a:srgbClr val="000000"/>
                </a:solidFill>
                <a:latin typeface="Arial"/>
                <a:ea typeface="Arial"/>
                <a:cs typeface="Arial"/>
                <a:sym typeface="Arial"/>
              </a:rPr>
              <a:t>                                                                                     </a:t>
            </a:r>
            <a:endParaRPr sz="1800" b="1" i="0" u="none" strike="noStrike" cap="none">
              <a:solidFill>
                <a:srgbClr val="000000"/>
              </a:solidFill>
              <a:latin typeface="Arial"/>
              <a:ea typeface="Arial"/>
              <a:cs typeface="Arial"/>
              <a:sym typeface="Arial"/>
            </a:endParaRPr>
          </a:p>
        </p:txBody>
      </p:sp>
      <p:grpSp>
        <p:nvGrpSpPr>
          <p:cNvPr id="235" name="Google Shape;235;g292a9acef56_0_62"/>
          <p:cNvGrpSpPr/>
          <p:nvPr/>
        </p:nvGrpSpPr>
        <p:grpSpPr>
          <a:xfrm>
            <a:off x="0" y="0"/>
            <a:ext cx="8985251" cy="611188"/>
            <a:chOff x="0" y="0"/>
            <a:chExt cx="5660" cy="385"/>
          </a:xfrm>
        </p:grpSpPr>
        <p:sp>
          <p:nvSpPr>
            <p:cNvPr id="236" name="Google Shape;236;g292a9acef56_0_62"/>
            <p:cNvSpPr/>
            <p:nvPr/>
          </p:nvSpPr>
          <p:spPr>
            <a:xfrm>
              <a:off x="0" y="0"/>
              <a:ext cx="300" cy="300"/>
            </a:xfrm>
            <a:prstGeom prst="rect">
              <a:avLst/>
            </a:prstGeom>
            <a:gradFill>
              <a:gsLst>
                <a:gs pos="0">
                  <a:srgbClr val="8EC000"/>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37" name="Google Shape;237;g292a9acef56_0_62"/>
            <p:cNvSpPr/>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38" name="Google Shape;238;g292a9acef56_0_62"/>
            <p:cNvSpPr/>
            <p:nvPr/>
          </p:nvSpPr>
          <p:spPr>
            <a:xfrm>
              <a:off x="258" y="85"/>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39" name="Google Shape;239;g292a9acef56_0_62"/>
            <p:cNvSpPr/>
            <p:nvPr/>
          </p:nvSpPr>
          <p:spPr>
            <a:xfrm>
              <a:off x="345" y="0"/>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40" name="Google Shape;240;g292a9acef56_0_62"/>
            <p:cNvSpPr/>
            <p:nvPr/>
          </p:nvSpPr>
          <p:spPr>
            <a:xfrm>
              <a:off x="345" y="85"/>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41" name="Google Shape;241;g292a9acef56_0_62"/>
            <p:cNvSpPr/>
            <p:nvPr/>
          </p:nvSpPr>
          <p:spPr>
            <a:xfrm>
              <a:off x="173" y="173"/>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42" name="Google Shape;242;g292a9acef56_0_62"/>
            <p:cNvSpPr/>
            <p:nvPr/>
          </p:nvSpPr>
          <p:spPr>
            <a:xfrm>
              <a:off x="83" y="86"/>
              <a:ext cx="0" cy="0"/>
            </a:xfrm>
            <a:prstGeom prst="rect">
              <a:avLst/>
            </a:prstGeom>
            <a:solidFill>
              <a:srgbClr val="96969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43" name="Google Shape;243;g292a9acef56_0_62"/>
            <p:cNvSpPr/>
            <p:nvPr/>
          </p:nvSpPr>
          <p:spPr>
            <a:xfrm>
              <a:off x="258" y="171"/>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44" name="Google Shape;244;g292a9acef56_0_62"/>
            <p:cNvSpPr/>
            <p:nvPr/>
          </p:nvSpPr>
          <p:spPr>
            <a:xfrm>
              <a:off x="173" y="258"/>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245" name="Google Shape;245;g292a9acef56_0_62"/>
          <p:cNvSpPr/>
          <p:nvPr/>
        </p:nvSpPr>
        <p:spPr>
          <a:xfrm>
            <a:off x="755650" y="546100"/>
            <a:ext cx="7416900" cy="5286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Times New Roman"/>
              <a:buNone/>
            </a:pPr>
            <a:r>
              <a:rPr lang="en-US" sz="1800" b="1" i="0" u="none" strike="noStrike" cap="none">
                <a:solidFill>
                  <a:schemeClr val="dk1"/>
                </a:solidFill>
                <a:latin typeface="Book Antiqua"/>
                <a:ea typeface="Book Antiqua"/>
                <a:cs typeface="Book Antiqua"/>
                <a:sym typeface="Book Antiqua"/>
              </a:rPr>
              <a:t>1. Εισαγωγικό μάθημα- </a:t>
            </a:r>
            <a:r>
              <a:rPr lang="en-US" sz="1800" b="1">
                <a:solidFill>
                  <a:schemeClr val="dk1"/>
                </a:solidFill>
                <a:latin typeface="Book Antiqua"/>
                <a:ea typeface="Book Antiqua"/>
                <a:cs typeface="Book Antiqua"/>
                <a:sym typeface="Book Antiqua"/>
              </a:rPr>
              <a:t>Ευρωπαϊκά Πολιτικά Συστήματα</a:t>
            </a:r>
            <a:endParaRPr sz="1800" b="0" i="0" u="none" strike="noStrike" cap="none">
              <a:solidFill>
                <a:schemeClr val="dk1"/>
              </a:solidFill>
              <a:latin typeface="Arial"/>
              <a:ea typeface="Arial"/>
              <a:cs typeface="Arial"/>
              <a:sym typeface="Arial"/>
            </a:endParaRPr>
          </a:p>
        </p:txBody>
      </p:sp>
      <p:pic>
        <p:nvPicPr>
          <p:cNvPr id="246" name="Google Shape;246;g292a9acef56_0_62"/>
          <p:cNvPicPr preferRelativeResize="0"/>
          <p:nvPr/>
        </p:nvPicPr>
        <p:blipFill>
          <a:blip r:embed="rId3">
            <a:alphaModFix/>
          </a:blip>
          <a:stretch>
            <a:fillRect/>
          </a:stretch>
        </p:blipFill>
        <p:spPr>
          <a:xfrm>
            <a:off x="326750" y="2054950"/>
            <a:ext cx="5999125" cy="4593650"/>
          </a:xfrm>
          <a:prstGeom prst="rect">
            <a:avLst/>
          </a:prstGeom>
          <a:noFill/>
          <a:ln w="9525" cap="flat" cmpd="sng">
            <a:solidFill>
              <a:srgbClr val="000000"/>
            </a:solidFill>
            <a:prstDash val="solid"/>
            <a:miter lim="8000"/>
            <a:headEnd type="none" w="sm" len="sm"/>
            <a:tailEnd type="none" w="sm" len="sm"/>
          </a:ln>
        </p:spPr>
      </p:pic>
      <p:sp>
        <p:nvSpPr>
          <p:cNvPr id="247" name="Google Shape;247;g292a9acef56_0_62"/>
          <p:cNvSpPr txBox="1"/>
          <p:nvPr/>
        </p:nvSpPr>
        <p:spPr>
          <a:xfrm>
            <a:off x="6941175" y="2818775"/>
            <a:ext cx="1504200" cy="230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πηγή, </a:t>
            </a:r>
            <a:endParaRPr/>
          </a:p>
          <a:p>
            <a:pPr marL="0" lvl="0" indent="0" algn="l" rtl="0">
              <a:spcBef>
                <a:spcPts val="0"/>
              </a:spcBef>
              <a:spcAft>
                <a:spcPts val="0"/>
              </a:spcAft>
              <a:buNone/>
            </a:pPr>
            <a:r>
              <a:rPr lang="en-US"/>
              <a:t>Ευρωβαρόμετρο</a:t>
            </a:r>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53"/>
        <p:cNvGrpSpPr/>
        <p:nvPr/>
      </p:nvGrpSpPr>
      <p:grpSpPr>
        <a:xfrm>
          <a:off x="0" y="0"/>
          <a:ext cx="0" cy="0"/>
          <a:chOff x="0" y="0"/>
          <a:chExt cx="0" cy="0"/>
        </a:xfrm>
      </p:grpSpPr>
      <p:sp>
        <p:nvSpPr>
          <p:cNvPr id="254" name="Google Shape;254;g292a9acef56_0_83"/>
          <p:cNvSpPr/>
          <p:nvPr/>
        </p:nvSpPr>
        <p:spPr>
          <a:xfrm>
            <a:off x="250800" y="1074700"/>
            <a:ext cx="8893200" cy="55233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400"/>
              <a:buFont typeface="Times New Roman"/>
              <a:buNone/>
            </a:pPr>
            <a:r>
              <a:rPr lang="en-US" sz="1800" b="1" i="0" u="none" strike="noStrike" cap="none">
                <a:solidFill>
                  <a:srgbClr val="000000"/>
                </a:solidFill>
                <a:latin typeface="Arial"/>
                <a:ea typeface="Arial"/>
                <a:cs typeface="Arial"/>
                <a:sym typeface="Arial"/>
              </a:rPr>
              <a:t>Βασικές </a:t>
            </a:r>
            <a:r>
              <a:rPr lang="en-US" sz="1800" b="1"/>
              <a:t>έννοιες και εργαλεία του μαθήματος</a:t>
            </a:r>
            <a:endParaRPr sz="1800" b="1"/>
          </a:p>
          <a:p>
            <a:pPr marL="0" marR="0" lvl="0" indent="0" algn="l" rtl="0">
              <a:lnSpc>
                <a:spcPct val="115000"/>
              </a:lnSpc>
              <a:spcBef>
                <a:spcPts val="0"/>
              </a:spcBef>
              <a:spcAft>
                <a:spcPts val="0"/>
              </a:spcAft>
              <a:buClr>
                <a:srgbClr val="000000"/>
              </a:buClr>
              <a:buSzPts val="1400"/>
              <a:buFont typeface="Times New Roman"/>
              <a:buNone/>
            </a:pPr>
            <a:endParaRPr sz="1800" b="1"/>
          </a:p>
          <a:p>
            <a:pPr marL="0" marR="0" lvl="0" indent="0" algn="l" rtl="0">
              <a:lnSpc>
                <a:spcPct val="115000"/>
              </a:lnSpc>
              <a:spcBef>
                <a:spcPts val="0"/>
              </a:spcBef>
              <a:spcAft>
                <a:spcPts val="0"/>
              </a:spcAft>
              <a:buClr>
                <a:srgbClr val="000000"/>
              </a:buClr>
              <a:buSzPts val="1400"/>
              <a:buFont typeface="Times New Roman"/>
              <a:buNone/>
            </a:pPr>
            <a:endParaRPr sz="1800" b="1"/>
          </a:p>
          <a:p>
            <a:pPr marL="15875" marR="0" lvl="0" indent="0" algn="l" rtl="0">
              <a:lnSpc>
                <a:spcPct val="115000"/>
              </a:lnSpc>
              <a:spcBef>
                <a:spcPts val="0"/>
              </a:spcBef>
              <a:spcAft>
                <a:spcPts val="0"/>
              </a:spcAft>
              <a:buClr>
                <a:srgbClr val="000000"/>
              </a:buClr>
              <a:buSzPts val="1400"/>
              <a:buFont typeface="Times New Roman"/>
              <a:buNone/>
            </a:pPr>
            <a:r>
              <a:rPr lang="en-US" sz="1800" b="1"/>
              <a:t>                                     </a:t>
            </a:r>
            <a:endParaRPr sz="1800" b="1"/>
          </a:p>
          <a:p>
            <a:pPr marL="0" marR="0" lvl="0" indent="0" algn="l" rtl="0">
              <a:lnSpc>
                <a:spcPct val="115000"/>
              </a:lnSpc>
              <a:spcBef>
                <a:spcPts val="0"/>
              </a:spcBef>
              <a:spcAft>
                <a:spcPts val="0"/>
              </a:spcAft>
              <a:buNone/>
            </a:pPr>
            <a:r>
              <a:rPr lang="en-US" sz="1800" b="1"/>
              <a:t>     </a:t>
            </a:r>
            <a:endParaRPr sz="1800" b="1"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800"/>
              <a:buFont typeface="Arial"/>
              <a:buNone/>
            </a:pPr>
            <a:r>
              <a:rPr lang="en-US" sz="1800" b="1" i="0" u="none" strike="noStrike" cap="none">
                <a:solidFill>
                  <a:srgbClr val="000000"/>
                </a:solidFill>
                <a:latin typeface="Arial"/>
                <a:ea typeface="Arial"/>
                <a:cs typeface="Arial"/>
                <a:sym typeface="Arial"/>
              </a:rPr>
              <a:t>                                                                                     </a:t>
            </a:r>
            <a:endParaRPr sz="1800" b="1" i="0" u="none" strike="noStrike" cap="none">
              <a:solidFill>
                <a:srgbClr val="000000"/>
              </a:solidFill>
              <a:latin typeface="Arial"/>
              <a:ea typeface="Arial"/>
              <a:cs typeface="Arial"/>
              <a:sym typeface="Arial"/>
            </a:endParaRPr>
          </a:p>
        </p:txBody>
      </p:sp>
      <p:grpSp>
        <p:nvGrpSpPr>
          <p:cNvPr id="255" name="Google Shape;255;g292a9acef56_0_83"/>
          <p:cNvGrpSpPr/>
          <p:nvPr/>
        </p:nvGrpSpPr>
        <p:grpSpPr>
          <a:xfrm>
            <a:off x="0" y="0"/>
            <a:ext cx="8985251" cy="611188"/>
            <a:chOff x="0" y="0"/>
            <a:chExt cx="5660" cy="385"/>
          </a:xfrm>
        </p:grpSpPr>
        <p:sp>
          <p:nvSpPr>
            <p:cNvPr id="256" name="Google Shape;256;g292a9acef56_0_83"/>
            <p:cNvSpPr/>
            <p:nvPr/>
          </p:nvSpPr>
          <p:spPr>
            <a:xfrm>
              <a:off x="0" y="0"/>
              <a:ext cx="300" cy="300"/>
            </a:xfrm>
            <a:prstGeom prst="rect">
              <a:avLst/>
            </a:prstGeom>
            <a:gradFill>
              <a:gsLst>
                <a:gs pos="0">
                  <a:srgbClr val="8EC000"/>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57" name="Google Shape;257;g292a9acef56_0_83"/>
            <p:cNvSpPr/>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58" name="Google Shape;258;g292a9acef56_0_83"/>
            <p:cNvSpPr/>
            <p:nvPr/>
          </p:nvSpPr>
          <p:spPr>
            <a:xfrm>
              <a:off x="258" y="85"/>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59" name="Google Shape;259;g292a9acef56_0_83"/>
            <p:cNvSpPr/>
            <p:nvPr/>
          </p:nvSpPr>
          <p:spPr>
            <a:xfrm>
              <a:off x="345" y="0"/>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60" name="Google Shape;260;g292a9acef56_0_83"/>
            <p:cNvSpPr/>
            <p:nvPr/>
          </p:nvSpPr>
          <p:spPr>
            <a:xfrm>
              <a:off x="345" y="85"/>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61" name="Google Shape;261;g292a9acef56_0_83"/>
            <p:cNvSpPr/>
            <p:nvPr/>
          </p:nvSpPr>
          <p:spPr>
            <a:xfrm>
              <a:off x="173" y="173"/>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62" name="Google Shape;262;g292a9acef56_0_83"/>
            <p:cNvSpPr/>
            <p:nvPr/>
          </p:nvSpPr>
          <p:spPr>
            <a:xfrm>
              <a:off x="83" y="86"/>
              <a:ext cx="0" cy="0"/>
            </a:xfrm>
            <a:prstGeom prst="rect">
              <a:avLst/>
            </a:prstGeom>
            <a:solidFill>
              <a:srgbClr val="96969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63" name="Google Shape;263;g292a9acef56_0_83"/>
            <p:cNvSpPr/>
            <p:nvPr/>
          </p:nvSpPr>
          <p:spPr>
            <a:xfrm>
              <a:off x="258" y="171"/>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64" name="Google Shape;264;g292a9acef56_0_83"/>
            <p:cNvSpPr/>
            <p:nvPr/>
          </p:nvSpPr>
          <p:spPr>
            <a:xfrm>
              <a:off x="173" y="258"/>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265" name="Google Shape;265;g292a9acef56_0_83"/>
          <p:cNvSpPr/>
          <p:nvPr/>
        </p:nvSpPr>
        <p:spPr>
          <a:xfrm>
            <a:off x="755650" y="546100"/>
            <a:ext cx="7416900" cy="5286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Times New Roman"/>
              <a:buNone/>
            </a:pPr>
            <a:r>
              <a:rPr lang="en-US" sz="1800" b="1" i="0" u="none" strike="noStrike" cap="none">
                <a:solidFill>
                  <a:schemeClr val="dk1"/>
                </a:solidFill>
                <a:latin typeface="Book Antiqua"/>
                <a:ea typeface="Book Antiqua"/>
                <a:cs typeface="Book Antiqua"/>
                <a:sym typeface="Book Antiqua"/>
              </a:rPr>
              <a:t>1. Εισαγωγικό μάθημα- </a:t>
            </a:r>
            <a:r>
              <a:rPr lang="en-US" sz="1800" b="1">
                <a:solidFill>
                  <a:schemeClr val="dk1"/>
                </a:solidFill>
                <a:latin typeface="Book Antiqua"/>
                <a:ea typeface="Book Antiqua"/>
                <a:cs typeface="Book Antiqua"/>
                <a:sym typeface="Book Antiqua"/>
              </a:rPr>
              <a:t>Ευρωπαϊκά Πολιτικά Συστήματα</a:t>
            </a:r>
            <a:endParaRPr sz="1800" b="0" i="0" u="none" strike="noStrike" cap="none">
              <a:solidFill>
                <a:schemeClr val="dk1"/>
              </a:solidFill>
              <a:latin typeface="Arial"/>
              <a:ea typeface="Arial"/>
              <a:cs typeface="Arial"/>
              <a:sym typeface="Arial"/>
            </a:endParaRPr>
          </a:p>
        </p:txBody>
      </p:sp>
      <p:sp>
        <p:nvSpPr>
          <p:cNvPr id="266" name="Google Shape;266;g292a9acef56_0_83"/>
          <p:cNvSpPr/>
          <p:nvPr/>
        </p:nvSpPr>
        <p:spPr>
          <a:xfrm>
            <a:off x="250800" y="1747325"/>
            <a:ext cx="3862800" cy="2608200"/>
          </a:xfrm>
          <a:prstGeom prst="ellipse">
            <a:avLst/>
          </a:prstGeom>
          <a:solidFill>
            <a:srgbClr val="FF9900"/>
          </a:solidFill>
          <a:ln w="9525" cap="flat" cmpd="sng">
            <a:solidFill>
              <a:srgbClr val="000000"/>
            </a:solidFill>
            <a:prstDash val="solid"/>
            <a:miter lim="8000"/>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b="1"/>
              <a:t>       </a:t>
            </a:r>
            <a:r>
              <a:rPr lang="en-US" sz="1400" b="1" i="0" u="none" strike="noStrike" cap="none">
                <a:solidFill>
                  <a:srgbClr val="000000"/>
                </a:solidFill>
              </a:rPr>
              <a:t>Πολιτι</a:t>
            </a:r>
            <a:r>
              <a:rPr lang="en-US" b="1"/>
              <a:t>κό σύστημα</a:t>
            </a:r>
            <a:endParaRPr b="1"/>
          </a:p>
          <a:p>
            <a:pPr marL="0" marR="0" lvl="0" indent="0" algn="ctr" rtl="0">
              <a:lnSpc>
                <a:spcPct val="100000"/>
              </a:lnSpc>
              <a:spcBef>
                <a:spcPts val="0"/>
              </a:spcBef>
              <a:spcAft>
                <a:spcPts val="0"/>
              </a:spcAft>
              <a:buClr>
                <a:srgbClr val="000000"/>
              </a:buClr>
              <a:buSzPts val="1400"/>
              <a:buFont typeface="Arial"/>
              <a:buNone/>
            </a:pPr>
            <a:endParaRPr b="1"/>
          </a:p>
          <a:p>
            <a:pPr marL="0" marR="0" lvl="0" indent="0" algn="ctr" rtl="0">
              <a:lnSpc>
                <a:spcPct val="100000"/>
              </a:lnSpc>
              <a:spcBef>
                <a:spcPts val="0"/>
              </a:spcBef>
              <a:spcAft>
                <a:spcPts val="0"/>
              </a:spcAft>
              <a:buClr>
                <a:srgbClr val="000000"/>
              </a:buClr>
              <a:buSzPts val="1400"/>
              <a:buFont typeface="Arial"/>
              <a:buNone/>
            </a:pPr>
            <a:r>
              <a:rPr lang="en-US" b="1"/>
              <a:t>(άσκηση πολιτικής εξουσίας, θεσμοί διακυβέρνησης, κοινωνία πολιτών/ ομάδες συμφερόντων, οικονομικό αντίκτυπο, διαρκής ανατροφοδότηση και </a:t>
            </a:r>
            <a:endParaRPr b="1"/>
          </a:p>
          <a:p>
            <a:pPr marL="0" marR="0" lvl="0" indent="0" algn="ctr" rtl="0">
              <a:lnSpc>
                <a:spcPct val="100000"/>
              </a:lnSpc>
              <a:spcBef>
                <a:spcPts val="0"/>
              </a:spcBef>
              <a:spcAft>
                <a:spcPts val="0"/>
              </a:spcAft>
              <a:buClr>
                <a:srgbClr val="000000"/>
              </a:buClr>
              <a:buSzPts val="1400"/>
              <a:buFont typeface="Arial"/>
              <a:buNone/>
            </a:pPr>
            <a:r>
              <a:rPr lang="en-US" b="1"/>
              <a:t>αιτήματα)</a:t>
            </a:r>
            <a:endParaRPr b="1"/>
          </a:p>
        </p:txBody>
      </p:sp>
      <p:sp>
        <p:nvSpPr>
          <p:cNvPr id="267" name="Google Shape;267;g292a9acef56_0_83"/>
          <p:cNvSpPr/>
          <p:nvPr/>
        </p:nvSpPr>
        <p:spPr>
          <a:xfrm>
            <a:off x="4394550" y="1918250"/>
            <a:ext cx="3264600" cy="28560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b="1"/>
              <a:t>              Ευρώπη</a:t>
            </a:r>
            <a:endParaRPr b="1"/>
          </a:p>
          <a:p>
            <a:pPr marL="0" marR="0" lvl="0" indent="0" algn="l" rtl="0">
              <a:lnSpc>
                <a:spcPct val="100000"/>
              </a:lnSpc>
              <a:spcBef>
                <a:spcPts val="0"/>
              </a:spcBef>
              <a:spcAft>
                <a:spcPts val="0"/>
              </a:spcAft>
              <a:buClr>
                <a:srgbClr val="000000"/>
              </a:buClr>
              <a:buSzPts val="1400"/>
              <a:buFont typeface="Arial"/>
              <a:buNone/>
            </a:pPr>
            <a:endParaRPr b="1"/>
          </a:p>
          <a:p>
            <a:pPr marL="0" marR="0" lvl="0" indent="0" algn="ctr" rtl="0">
              <a:lnSpc>
                <a:spcPct val="100000"/>
              </a:lnSpc>
              <a:spcBef>
                <a:spcPts val="0"/>
              </a:spcBef>
              <a:spcAft>
                <a:spcPts val="0"/>
              </a:spcAft>
              <a:buClr>
                <a:srgbClr val="000000"/>
              </a:buClr>
              <a:buSzPts val="1400"/>
              <a:buFont typeface="Arial"/>
              <a:buNone/>
            </a:pPr>
            <a:r>
              <a:rPr lang="en-US" b="1"/>
              <a:t>(Ε.Ε. των 27 κρατών μελών που διευρύνεται, Ευρώπη ως περιοχή/ περιοχές με διακριτή ιστορία και πολιτισμό, η Ευρώπη και οι σχέσεις της με τον υπόλοιπο κόσμο) </a:t>
            </a:r>
            <a:endParaRPr b="1"/>
          </a:p>
          <a:p>
            <a:pPr marL="0" marR="0" lvl="0" indent="0" algn="ctr" rtl="0">
              <a:lnSpc>
                <a:spcPct val="100000"/>
              </a:lnSpc>
              <a:spcBef>
                <a:spcPts val="0"/>
              </a:spcBef>
              <a:spcAft>
                <a:spcPts val="0"/>
              </a:spcAft>
              <a:buClr>
                <a:srgbClr val="000000"/>
              </a:buClr>
              <a:buSzPts val="1400"/>
              <a:buFont typeface="Arial"/>
              <a:buNone/>
            </a:pPr>
            <a:endParaRPr b="1"/>
          </a:p>
          <a:p>
            <a:pPr marL="0" marR="0" lvl="0" indent="0" algn="l" rtl="0">
              <a:lnSpc>
                <a:spcPct val="100000"/>
              </a:lnSpc>
              <a:spcBef>
                <a:spcPts val="0"/>
              </a:spcBef>
              <a:spcAft>
                <a:spcPts val="0"/>
              </a:spcAft>
              <a:buClr>
                <a:srgbClr val="000000"/>
              </a:buClr>
              <a:buSzPts val="1400"/>
              <a:buFont typeface="Arial"/>
              <a:buNone/>
            </a:pPr>
            <a:endParaRPr b="1"/>
          </a:p>
        </p:txBody>
      </p:sp>
      <p:sp>
        <p:nvSpPr>
          <p:cNvPr id="268" name="Google Shape;268;g292a9acef56_0_83"/>
          <p:cNvSpPr/>
          <p:nvPr/>
        </p:nvSpPr>
        <p:spPr>
          <a:xfrm>
            <a:off x="1335150" y="4355525"/>
            <a:ext cx="4067700" cy="2247300"/>
          </a:xfrm>
          <a:prstGeom prst="ellipse">
            <a:avLst/>
          </a:prstGeom>
          <a:solidFill>
            <a:srgbClr val="FFD966"/>
          </a:solidFill>
          <a:ln w="9525" cap="flat" cmpd="sng">
            <a:solidFill>
              <a:srgbClr val="000000"/>
            </a:solidFill>
            <a:prstDash val="solid"/>
            <a:miter lim="8000"/>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a:t>         </a:t>
            </a:r>
            <a:r>
              <a:rPr lang="en-US" b="1"/>
              <a:t>Συγκριτική πολιτική</a:t>
            </a:r>
            <a:endParaRPr b="1"/>
          </a:p>
          <a:p>
            <a:pPr marL="0" marR="0" lvl="0" indent="0" algn="ctr" rtl="0">
              <a:lnSpc>
                <a:spcPct val="100000"/>
              </a:lnSpc>
              <a:spcBef>
                <a:spcPts val="0"/>
              </a:spcBef>
              <a:spcAft>
                <a:spcPts val="0"/>
              </a:spcAft>
              <a:buClr>
                <a:srgbClr val="000000"/>
              </a:buClr>
              <a:buSzPts val="1400"/>
              <a:buFont typeface="Arial"/>
              <a:buNone/>
            </a:pPr>
            <a:r>
              <a:rPr lang="en-US" b="1"/>
              <a:t>(πεδίο των πολιτικών επιστημών που έχει ως στόχο την κατανόηση των διαφορετικών δομών μεταξύ των χωρών αλλά και την ανάδειξη ομοιοτήτων και διαφορών)</a:t>
            </a:r>
            <a:endParaRPr b="1"/>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74"/>
        <p:cNvGrpSpPr/>
        <p:nvPr/>
      </p:nvGrpSpPr>
      <p:grpSpPr>
        <a:xfrm>
          <a:off x="0" y="0"/>
          <a:ext cx="0" cy="0"/>
          <a:chOff x="0" y="0"/>
          <a:chExt cx="0" cy="0"/>
        </a:xfrm>
      </p:grpSpPr>
      <p:sp>
        <p:nvSpPr>
          <p:cNvPr id="275" name="Google Shape;275;g292a9acef56_0_106"/>
          <p:cNvSpPr/>
          <p:nvPr/>
        </p:nvSpPr>
        <p:spPr>
          <a:xfrm>
            <a:off x="250800" y="1074700"/>
            <a:ext cx="8893200" cy="55233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400"/>
              <a:buFont typeface="Times New Roman"/>
              <a:buNone/>
            </a:pPr>
            <a:r>
              <a:rPr lang="en-US" sz="1800" b="1" i="0" u="none" strike="noStrike" cap="none">
                <a:solidFill>
                  <a:srgbClr val="000000"/>
                </a:solidFill>
                <a:latin typeface="Arial"/>
                <a:ea typeface="Arial"/>
                <a:cs typeface="Arial"/>
                <a:sym typeface="Arial"/>
              </a:rPr>
              <a:t>Βασικές </a:t>
            </a:r>
            <a:r>
              <a:rPr lang="en-US" sz="1800" b="1"/>
              <a:t>έννοιες και εργαλεία του μαθήματος</a:t>
            </a:r>
            <a:endParaRPr sz="1800" b="1"/>
          </a:p>
          <a:p>
            <a:pPr marL="0" marR="0" lvl="0" indent="0" algn="l" rtl="0">
              <a:lnSpc>
                <a:spcPct val="115000"/>
              </a:lnSpc>
              <a:spcBef>
                <a:spcPts val="0"/>
              </a:spcBef>
              <a:spcAft>
                <a:spcPts val="0"/>
              </a:spcAft>
              <a:buClr>
                <a:srgbClr val="000000"/>
              </a:buClr>
              <a:buSzPts val="1800"/>
              <a:buFont typeface="Arial"/>
              <a:buNone/>
            </a:pPr>
            <a:endParaRPr sz="1800" b="1"/>
          </a:p>
          <a:p>
            <a:pPr marL="0" marR="0" lvl="0" indent="0" algn="l" rtl="0">
              <a:lnSpc>
                <a:spcPct val="115000"/>
              </a:lnSpc>
              <a:spcBef>
                <a:spcPts val="0"/>
              </a:spcBef>
              <a:spcAft>
                <a:spcPts val="0"/>
              </a:spcAft>
              <a:buClr>
                <a:srgbClr val="000000"/>
              </a:buClr>
              <a:buSzPts val="1800"/>
              <a:buFont typeface="Arial"/>
              <a:buNone/>
            </a:pPr>
            <a:r>
              <a:rPr lang="en-US" sz="1800" b="1"/>
              <a:t>Μπορεί η συσχέτιση μεταξύ των εννοιών πολιτικό σύστημα και Ευρώπη να φαίνεται αυτονόητη όμως είναι απαραίτητες αρκετές διασαφήσεις…</a:t>
            </a:r>
            <a:endParaRPr sz="1800" b="1"/>
          </a:p>
          <a:p>
            <a:pPr marL="0" marR="0" lvl="0" indent="0" algn="l" rtl="0">
              <a:lnSpc>
                <a:spcPct val="115000"/>
              </a:lnSpc>
              <a:spcBef>
                <a:spcPts val="0"/>
              </a:spcBef>
              <a:spcAft>
                <a:spcPts val="0"/>
              </a:spcAft>
              <a:buClr>
                <a:srgbClr val="000000"/>
              </a:buClr>
              <a:buSzPts val="1800"/>
              <a:buFont typeface="Arial"/>
              <a:buNone/>
            </a:pPr>
            <a:endParaRPr sz="1800" b="1"/>
          </a:p>
          <a:p>
            <a:pPr marL="0" marR="0" lvl="0" indent="0" algn="l" rtl="0">
              <a:lnSpc>
                <a:spcPct val="115000"/>
              </a:lnSpc>
              <a:spcBef>
                <a:spcPts val="0"/>
              </a:spcBef>
              <a:spcAft>
                <a:spcPts val="0"/>
              </a:spcAft>
              <a:buClr>
                <a:srgbClr val="000000"/>
              </a:buClr>
              <a:buSzPts val="1800"/>
              <a:buFont typeface="Arial"/>
              <a:buNone/>
            </a:pPr>
            <a:endParaRPr sz="1800" b="1"/>
          </a:p>
        </p:txBody>
      </p:sp>
      <p:grpSp>
        <p:nvGrpSpPr>
          <p:cNvPr id="276" name="Google Shape;276;g292a9acef56_0_106"/>
          <p:cNvGrpSpPr/>
          <p:nvPr/>
        </p:nvGrpSpPr>
        <p:grpSpPr>
          <a:xfrm>
            <a:off x="0" y="0"/>
            <a:ext cx="8985251" cy="611188"/>
            <a:chOff x="0" y="0"/>
            <a:chExt cx="5660" cy="385"/>
          </a:xfrm>
        </p:grpSpPr>
        <p:sp>
          <p:nvSpPr>
            <p:cNvPr id="277" name="Google Shape;277;g292a9acef56_0_106"/>
            <p:cNvSpPr/>
            <p:nvPr/>
          </p:nvSpPr>
          <p:spPr>
            <a:xfrm>
              <a:off x="0" y="0"/>
              <a:ext cx="300" cy="300"/>
            </a:xfrm>
            <a:prstGeom prst="rect">
              <a:avLst/>
            </a:prstGeom>
            <a:gradFill>
              <a:gsLst>
                <a:gs pos="0">
                  <a:srgbClr val="8EC000"/>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78" name="Google Shape;278;g292a9acef56_0_106"/>
            <p:cNvSpPr/>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79" name="Google Shape;279;g292a9acef56_0_106"/>
            <p:cNvSpPr/>
            <p:nvPr/>
          </p:nvSpPr>
          <p:spPr>
            <a:xfrm>
              <a:off x="258" y="85"/>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80" name="Google Shape;280;g292a9acef56_0_106"/>
            <p:cNvSpPr/>
            <p:nvPr/>
          </p:nvSpPr>
          <p:spPr>
            <a:xfrm>
              <a:off x="345" y="0"/>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81" name="Google Shape;281;g292a9acef56_0_106"/>
            <p:cNvSpPr/>
            <p:nvPr/>
          </p:nvSpPr>
          <p:spPr>
            <a:xfrm>
              <a:off x="345" y="85"/>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82" name="Google Shape;282;g292a9acef56_0_106"/>
            <p:cNvSpPr/>
            <p:nvPr/>
          </p:nvSpPr>
          <p:spPr>
            <a:xfrm>
              <a:off x="173" y="173"/>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83" name="Google Shape;283;g292a9acef56_0_106"/>
            <p:cNvSpPr/>
            <p:nvPr/>
          </p:nvSpPr>
          <p:spPr>
            <a:xfrm>
              <a:off x="83" y="86"/>
              <a:ext cx="0" cy="0"/>
            </a:xfrm>
            <a:prstGeom prst="rect">
              <a:avLst/>
            </a:prstGeom>
            <a:solidFill>
              <a:srgbClr val="96969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84" name="Google Shape;284;g292a9acef56_0_106"/>
            <p:cNvSpPr/>
            <p:nvPr/>
          </p:nvSpPr>
          <p:spPr>
            <a:xfrm>
              <a:off x="258" y="171"/>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85" name="Google Shape;285;g292a9acef56_0_106"/>
            <p:cNvSpPr/>
            <p:nvPr/>
          </p:nvSpPr>
          <p:spPr>
            <a:xfrm>
              <a:off x="173" y="258"/>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286" name="Google Shape;286;g292a9acef56_0_106"/>
          <p:cNvSpPr/>
          <p:nvPr/>
        </p:nvSpPr>
        <p:spPr>
          <a:xfrm>
            <a:off x="755650" y="546100"/>
            <a:ext cx="7416900" cy="5286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Times New Roman"/>
              <a:buNone/>
            </a:pPr>
            <a:r>
              <a:rPr lang="en-US" sz="1800" b="1" i="0" u="none" strike="noStrike" cap="none">
                <a:solidFill>
                  <a:schemeClr val="dk1"/>
                </a:solidFill>
                <a:latin typeface="Book Antiqua"/>
                <a:ea typeface="Book Antiqua"/>
                <a:cs typeface="Book Antiqua"/>
                <a:sym typeface="Book Antiqua"/>
              </a:rPr>
              <a:t>1. Εισαγωγικό μάθημα- </a:t>
            </a:r>
            <a:r>
              <a:rPr lang="en-US" sz="1800" b="1">
                <a:solidFill>
                  <a:schemeClr val="dk1"/>
                </a:solidFill>
                <a:latin typeface="Book Antiqua"/>
                <a:ea typeface="Book Antiqua"/>
                <a:cs typeface="Book Antiqua"/>
                <a:sym typeface="Book Antiqua"/>
              </a:rPr>
              <a:t>Ευρωπαϊκά Πολιτικά Συστήματα</a:t>
            </a:r>
            <a:endParaRPr sz="1800" b="0" i="0" u="none" strike="noStrike" cap="none">
              <a:solidFill>
                <a:schemeClr val="dk1"/>
              </a:solidFill>
              <a:latin typeface="Arial"/>
              <a:ea typeface="Arial"/>
              <a:cs typeface="Arial"/>
              <a:sym typeface="Arial"/>
            </a:endParaRPr>
          </a:p>
        </p:txBody>
      </p:sp>
      <p:pic>
        <p:nvPicPr>
          <p:cNvPr id="287" name="Google Shape;287;g292a9acef56_0_106"/>
          <p:cNvPicPr preferRelativeResize="0"/>
          <p:nvPr/>
        </p:nvPicPr>
        <p:blipFill>
          <a:blip r:embed="rId3">
            <a:alphaModFix/>
          </a:blip>
          <a:stretch>
            <a:fillRect/>
          </a:stretch>
        </p:blipFill>
        <p:spPr>
          <a:xfrm>
            <a:off x="566025" y="2636100"/>
            <a:ext cx="3230300" cy="3811425"/>
          </a:xfrm>
          <a:prstGeom prst="rect">
            <a:avLst/>
          </a:prstGeom>
          <a:noFill/>
          <a:ln w="9525" cap="flat" cmpd="sng">
            <a:solidFill>
              <a:srgbClr val="000000"/>
            </a:solidFill>
            <a:prstDash val="solid"/>
            <a:miter lim="8000"/>
            <a:headEnd type="none" w="sm" len="sm"/>
            <a:tailEnd type="none" w="sm" len="sm"/>
          </a:ln>
        </p:spPr>
      </p:pic>
      <p:pic>
        <p:nvPicPr>
          <p:cNvPr id="288" name="Google Shape;288;g292a9acef56_0_106"/>
          <p:cNvPicPr preferRelativeResize="0"/>
          <p:nvPr/>
        </p:nvPicPr>
        <p:blipFill>
          <a:blip r:embed="rId4">
            <a:alphaModFix/>
          </a:blip>
          <a:stretch>
            <a:fillRect/>
          </a:stretch>
        </p:blipFill>
        <p:spPr>
          <a:xfrm>
            <a:off x="4276675" y="2636100"/>
            <a:ext cx="4286250" cy="3811425"/>
          </a:xfrm>
          <a:prstGeom prst="rect">
            <a:avLst/>
          </a:prstGeom>
          <a:noFill/>
          <a:ln w="9525" cap="flat" cmpd="sng">
            <a:solidFill>
              <a:srgbClr val="000000"/>
            </a:solidFill>
            <a:prstDash val="solid"/>
            <a:miter lim="8000"/>
            <a:headEnd type="none" w="sm" len="sm"/>
            <a:tailEnd type="none" w="sm" len="sm"/>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94"/>
        <p:cNvGrpSpPr/>
        <p:nvPr/>
      </p:nvGrpSpPr>
      <p:grpSpPr>
        <a:xfrm>
          <a:off x="0" y="0"/>
          <a:ext cx="0" cy="0"/>
          <a:chOff x="0" y="0"/>
          <a:chExt cx="0" cy="0"/>
        </a:xfrm>
      </p:grpSpPr>
      <p:sp>
        <p:nvSpPr>
          <p:cNvPr id="295" name="Google Shape;295;g292a9acef56_0_127"/>
          <p:cNvSpPr/>
          <p:nvPr/>
        </p:nvSpPr>
        <p:spPr>
          <a:xfrm>
            <a:off x="176375" y="1074700"/>
            <a:ext cx="8893200" cy="55233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400"/>
              <a:buFont typeface="Times New Roman"/>
              <a:buNone/>
            </a:pPr>
            <a:r>
              <a:rPr lang="en-US" sz="1800" b="1" i="0" u="none" strike="noStrike" cap="none">
                <a:solidFill>
                  <a:srgbClr val="000000"/>
                </a:solidFill>
                <a:latin typeface="Arial"/>
                <a:ea typeface="Arial"/>
                <a:cs typeface="Arial"/>
                <a:sym typeface="Arial"/>
              </a:rPr>
              <a:t>Βασικές </a:t>
            </a:r>
            <a:r>
              <a:rPr lang="en-US" sz="1800" b="1"/>
              <a:t>έννοιες και εργαλεία του μαθήματος</a:t>
            </a:r>
            <a:endParaRPr sz="1800" b="1"/>
          </a:p>
          <a:p>
            <a:pPr marL="0" marR="0" lvl="0" indent="0" algn="l" rtl="0">
              <a:lnSpc>
                <a:spcPct val="115000"/>
              </a:lnSpc>
              <a:spcBef>
                <a:spcPts val="0"/>
              </a:spcBef>
              <a:spcAft>
                <a:spcPts val="0"/>
              </a:spcAft>
              <a:buClr>
                <a:srgbClr val="000000"/>
              </a:buClr>
              <a:buSzPts val="1800"/>
              <a:buFont typeface="Arial"/>
              <a:buNone/>
            </a:pPr>
            <a:endParaRPr sz="1800" b="1"/>
          </a:p>
          <a:p>
            <a:pPr marL="0" marR="0" lvl="0" indent="0" algn="l" rtl="0">
              <a:lnSpc>
                <a:spcPct val="115000"/>
              </a:lnSpc>
              <a:spcBef>
                <a:spcPts val="0"/>
              </a:spcBef>
              <a:spcAft>
                <a:spcPts val="0"/>
              </a:spcAft>
              <a:buClr>
                <a:srgbClr val="000000"/>
              </a:buClr>
              <a:buSzPts val="1800"/>
              <a:buFont typeface="Arial"/>
              <a:buNone/>
            </a:pPr>
            <a:r>
              <a:rPr lang="en-US" sz="1800" b="1"/>
              <a:t>Μπορεί η συσχέτιση μεταξύ των εννοιών πολιτικό σύστημα και Ευρώπη να φαίνεται αυτονόητη όμως είναι απαραίτητες αρκετές διασαφήσεις…</a:t>
            </a:r>
            <a:endParaRPr sz="1800" b="1"/>
          </a:p>
          <a:p>
            <a:pPr marL="0" marR="0" lvl="0" indent="0" algn="l" rtl="0">
              <a:lnSpc>
                <a:spcPct val="115000"/>
              </a:lnSpc>
              <a:spcBef>
                <a:spcPts val="0"/>
              </a:spcBef>
              <a:spcAft>
                <a:spcPts val="0"/>
              </a:spcAft>
              <a:buClr>
                <a:srgbClr val="000000"/>
              </a:buClr>
              <a:buSzPts val="1800"/>
              <a:buFont typeface="Arial"/>
              <a:buNone/>
            </a:pPr>
            <a:endParaRPr sz="1800" b="1"/>
          </a:p>
          <a:p>
            <a:pPr marL="0" marR="0" lvl="0" indent="0" algn="l" rtl="0">
              <a:lnSpc>
                <a:spcPct val="115000"/>
              </a:lnSpc>
              <a:spcBef>
                <a:spcPts val="0"/>
              </a:spcBef>
              <a:spcAft>
                <a:spcPts val="0"/>
              </a:spcAft>
              <a:buClr>
                <a:srgbClr val="000000"/>
              </a:buClr>
              <a:buSzPts val="1800"/>
              <a:buFont typeface="Arial"/>
              <a:buNone/>
            </a:pPr>
            <a:endParaRPr sz="1800" b="1"/>
          </a:p>
        </p:txBody>
      </p:sp>
      <p:grpSp>
        <p:nvGrpSpPr>
          <p:cNvPr id="296" name="Google Shape;296;g292a9acef56_0_127"/>
          <p:cNvGrpSpPr/>
          <p:nvPr/>
        </p:nvGrpSpPr>
        <p:grpSpPr>
          <a:xfrm>
            <a:off x="0" y="0"/>
            <a:ext cx="8985251" cy="611188"/>
            <a:chOff x="0" y="0"/>
            <a:chExt cx="5660" cy="385"/>
          </a:xfrm>
        </p:grpSpPr>
        <p:sp>
          <p:nvSpPr>
            <p:cNvPr id="297" name="Google Shape;297;g292a9acef56_0_127"/>
            <p:cNvSpPr/>
            <p:nvPr/>
          </p:nvSpPr>
          <p:spPr>
            <a:xfrm>
              <a:off x="0" y="0"/>
              <a:ext cx="300" cy="300"/>
            </a:xfrm>
            <a:prstGeom prst="rect">
              <a:avLst/>
            </a:prstGeom>
            <a:gradFill>
              <a:gsLst>
                <a:gs pos="0">
                  <a:srgbClr val="8EC000"/>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98" name="Google Shape;298;g292a9acef56_0_127"/>
            <p:cNvSpPr/>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99" name="Google Shape;299;g292a9acef56_0_127"/>
            <p:cNvSpPr/>
            <p:nvPr/>
          </p:nvSpPr>
          <p:spPr>
            <a:xfrm>
              <a:off x="258" y="85"/>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00" name="Google Shape;300;g292a9acef56_0_127"/>
            <p:cNvSpPr/>
            <p:nvPr/>
          </p:nvSpPr>
          <p:spPr>
            <a:xfrm>
              <a:off x="345" y="0"/>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01" name="Google Shape;301;g292a9acef56_0_127"/>
            <p:cNvSpPr/>
            <p:nvPr/>
          </p:nvSpPr>
          <p:spPr>
            <a:xfrm>
              <a:off x="345" y="85"/>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02" name="Google Shape;302;g292a9acef56_0_127"/>
            <p:cNvSpPr/>
            <p:nvPr/>
          </p:nvSpPr>
          <p:spPr>
            <a:xfrm>
              <a:off x="173" y="173"/>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03" name="Google Shape;303;g292a9acef56_0_127"/>
            <p:cNvSpPr/>
            <p:nvPr/>
          </p:nvSpPr>
          <p:spPr>
            <a:xfrm>
              <a:off x="83" y="86"/>
              <a:ext cx="0" cy="0"/>
            </a:xfrm>
            <a:prstGeom prst="rect">
              <a:avLst/>
            </a:prstGeom>
            <a:solidFill>
              <a:srgbClr val="96969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04" name="Google Shape;304;g292a9acef56_0_127"/>
            <p:cNvSpPr/>
            <p:nvPr/>
          </p:nvSpPr>
          <p:spPr>
            <a:xfrm>
              <a:off x="258" y="171"/>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05" name="Google Shape;305;g292a9acef56_0_127"/>
            <p:cNvSpPr/>
            <p:nvPr/>
          </p:nvSpPr>
          <p:spPr>
            <a:xfrm>
              <a:off x="173" y="258"/>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306" name="Google Shape;306;g292a9acef56_0_127"/>
          <p:cNvSpPr/>
          <p:nvPr/>
        </p:nvSpPr>
        <p:spPr>
          <a:xfrm>
            <a:off x="755650" y="546100"/>
            <a:ext cx="7416900" cy="5286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Times New Roman"/>
              <a:buNone/>
            </a:pPr>
            <a:r>
              <a:rPr lang="en-US" sz="1800" b="1" i="0" u="none" strike="noStrike" cap="none">
                <a:solidFill>
                  <a:schemeClr val="dk1"/>
                </a:solidFill>
                <a:latin typeface="Book Antiqua"/>
                <a:ea typeface="Book Antiqua"/>
                <a:cs typeface="Book Antiqua"/>
                <a:sym typeface="Book Antiqua"/>
              </a:rPr>
              <a:t>1. Εισαγωγικό μάθημα- </a:t>
            </a:r>
            <a:r>
              <a:rPr lang="en-US" sz="1800" b="1">
                <a:solidFill>
                  <a:schemeClr val="dk1"/>
                </a:solidFill>
                <a:latin typeface="Book Antiqua"/>
                <a:ea typeface="Book Antiqua"/>
                <a:cs typeface="Book Antiqua"/>
                <a:sym typeface="Book Antiqua"/>
              </a:rPr>
              <a:t>Ευρωπαϊκά Πολιτικά Συστήματα</a:t>
            </a:r>
            <a:endParaRPr sz="1800" b="0" i="0" u="none" strike="noStrike" cap="none">
              <a:solidFill>
                <a:schemeClr val="dk1"/>
              </a:solidFill>
              <a:latin typeface="Arial"/>
              <a:ea typeface="Arial"/>
              <a:cs typeface="Arial"/>
              <a:sym typeface="Arial"/>
            </a:endParaRPr>
          </a:p>
        </p:txBody>
      </p:sp>
      <p:pic>
        <p:nvPicPr>
          <p:cNvPr id="307" name="Google Shape;307;g292a9acef56_0_127"/>
          <p:cNvPicPr preferRelativeResize="0"/>
          <p:nvPr/>
        </p:nvPicPr>
        <p:blipFill>
          <a:blip r:embed="rId3">
            <a:alphaModFix/>
          </a:blip>
          <a:stretch>
            <a:fillRect/>
          </a:stretch>
        </p:blipFill>
        <p:spPr>
          <a:xfrm>
            <a:off x="755650" y="2445950"/>
            <a:ext cx="5272699" cy="3927424"/>
          </a:xfrm>
          <a:prstGeom prst="rect">
            <a:avLst/>
          </a:prstGeom>
          <a:noFill/>
          <a:ln w="9525" cap="flat" cmpd="sng">
            <a:solidFill>
              <a:srgbClr val="000000"/>
            </a:solidFill>
            <a:prstDash val="solid"/>
            <a:miter lim="8000"/>
            <a:headEnd type="none" w="sm" len="sm"/>
            <a:tailEnd type="none" w="sm" len="sm"/>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198</TotalTime>
  <Words>2643</Words>
  <PresentationFormat>Προβολή στην οθόνη (4:3)</PresentationFormat>
  <Paragraphs>448</Paragraphs>
  <Slides>34</Slides>
  <Notes>34</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2</vt:i4>
      </vt:variant>
      <vt:variant>
        <vt:lpstr>Τίτλοι διαφανειών</vt:lpstr>
      </vt:variant>
      <vt:variant>
        <vt:i4>34</vt:i4>
      </vt:variant>
    </vt:vector>
  </HeadingPairs>
  <TitlesOfParts>
    <vt:vector size="40" baseType="lpstr">
      <vt:lpstr>Arial</vt:lpstr>
      <vt:lpstr>Book Antiqua</vt:lpstr>
      <vt:lpstr>Times New Roman</vt:lpstr>
      <vt:lpstr>Garamond</vt:lpstr>
      <vt:lpstr>Office Theme</vt:lpstr>
      <vt:lpstr>Office Theme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lpstr>Διαφάνεια 24</vt:lpstr>
      <vt:lpstr>Διαφάνεια 25</vt:lpstr>
      <vt:lpstr>Διαφάνεια 26</vt:lpstr>
      <vt:lpstr>Διαφάνεια 27</vt:lpstr>
      <vt:lpstr>Διαφάνεια 28</vt:lpstr>
      <vt:lpstr>Διαφάνεια 29</vt:lpstr>
      <vt:lpstr>Διαφάνεια 30</vt:lpstr>
      <vt:lpstr>Διαφάνεια 31</vt:lpstr>
      <vt:lpstr>Διαφάνεια 32</vt:lpstr>
      <vt:lpstr>Διαφάνεια 33</vt:lpstr>
      <vt:lpstr>Διαφάνεια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cp:lastModifiedBy>User</cp:lastModifiedBy>
  <cp:revision>3</cp:revision>
  <dcterms:created xsi:type="dcterms:W3CDTF">1601-01-01T00:00:00Z</dcterms:created>
  <dcterms:modified xsi:type="dcterms:W3CDTF">2024-11-04T12:33:40Z</dcterms:modified>
</cp:coreProperties>
</file>